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93" r:id="rId6"/>
    <p:sldId id="294" r:id="rId7"/>
    <p:sldId id="295" r:id="rId8"/>
    <p:sldId id="300" r:id="rId9"/>
    <p:sldId id="301" r:id="rId10"/>
    <p:sldId id="302" r:id="rId11"/>
    <p:sldId id="304" r:id="rId12"/>
    <p:sldId id="303" r:id="rId13"/>
    <p:sldId id="298" r:id="rId14"/>
    <p:sldId id="299" r:id="rId15"/>
    <p:sldId id="305" r:id="rId16"/>
    <p:sldId id="306" r:id="rId17"/>
    <p:sldId id="307" r:id="rId18"/>
    <p:sldId id="31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D6313B-DCA8-483C-B99D-3BA1BBAB67CE}" v="8" dt="2024-04-21T16:11:54.912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3204" autoAdjust="0"/>
  </p:normalViewPr>
  <p:slideViewPr>
    <p:cSldViewPr snapToGrid="0">
      <p:cViewPr varScale="1">
        <p:scale>
          <a:sx n="64" d="100"/>
          <a:sy n="64" d="100"/>
        </p:scale>
        <p:origin x="966" y="66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hia Christudhas" userId="b27dcc0655e73d90" providerId="LiveId" clId="{EBD6313B-DCA8-483C-B99D-3BA1BBAB67CE}"/>
    <pc:docChg chg="undo custSel addSld delSld modSld">
      <pc:chgData name="Chrishia Christudhas" userId="b27dcc0655e73d90" providerId="LiveId" clId="{EBD6313B-DCA8-483C-B99D-3BA1BBAB67CE}" dt="2024-04-22T20:29:05.243" v="641" actId="20577"/>
      <pc:docMkLst>
        <pc:docMk/>
      </pc:docMkLst>
      <pc:sldChg chg="modSp mod">
        <pc:chgData name="Chrishia Christudhas" userId="b27dcc0655e73d90" providerId="LiveId" clId="{EBD6313B-DCA8-483C-B99D-3BA1BBAB67CE}" dt="2024-04-22T20:29:05.243" v="641" actId="20577"/>
        <pc:sldMkLst>
          <pc:docMk/>
          <pc:sldMk cId="1642425379" sldId="256"/>
        </pc:sldMkLst>
        <pc:spChg chg="mod">
          <ac:chgData name="Chrishia Christudhas" userId="b27dcc0655e73d90" providerId="LiveId" clId="{EBD6313B-DCA8-483C-B99D-3BA1BBAB67CE}" dt="2024-04-22T20:29:05.243" v="641" actId="20577"/>
          <ac:spMkLst>
            <pc:docMk/>
            <pc:sldMk cId="1642425379" sldId="256"/>
            <ac:spMk id="2" creationId="{216815C6-3AD0-46E6-A74A-1967BD91AF50}"/>
          </ac:spMkLst>
        </pc:spChg>
      </pc:sldChg>
      <pc:sldChg chg="modSp mod">
        <pc:chgData name="Chrishia Christudhas" userId="b27dcc0655e73d90" providerId="LiveId" clId="{EBD6313B-DCA8-483C-B99D-3BA1BBAB67CE}" dt="2024-04-22T18:17:54.466" v="531" actId="20577"/>
        <pc:sldMkLst>
          <pc:docMk/>
          <pc:sldMk cId="2482045331" sldId="293"/>
        </pc:sldMkLst>
        <pc:spChg chg="mod">
          <ac:chgData name="Chrishia Christudhas" userId="b27dcc0655e73d90" providerId="LiveId" clId="{EBD6313B-DCA8-483C-B99D-3BA1BBAB67CE}" dt="2024-04-22T18:17:54.466" v="531" actId="20577"/>
          <ac:spMkLst>
            <pc:docMk/>
            <pc:sldMk cId="2482045331" sldId="293"/>
            <ac:spMk id="3" creationId="{10B914EE-2B72-2885-8616-AE31475564C1}"/>
          </ac:spMkLst>
        </pc:spChg>
      </pc:sldChg>
      <pc:sldChg chg="modSp mod">
        <pc:chgData name="Chrishia Christudhas" userId="b27dcc0655e73d90" providerId="LiveId" clId="{EBD6313B-DCA8-483C-B99D-3BA1BBAB67CE}" dt="2024-04-22T18:29:35.700" v="540" actId="20577"/>
        <pc:sldMkLst>
          <pc:docMk/>
          <pc:sldMk cId="4000315189" sldId="295"/>
        </pc:sldMkLst>
        <pc:spChg chg="mod">
          <ac:chgData name="Chrishia Christudhas" userId="b27dcc0655e73d90" providerId="LiveId" clId="{EBD6313B-DCA8-483C-B99D-3BA1BBAB67CE}" dt="2024-04-22T18:29:35.700" v="540" actId="20577"/>
          <ac:spMkLst>
            <pc:docMk/>
            <pc:sldMk cId="4000315189" sldId="295"/>
            <ac:spMk id="3" creationId="{1584D2BD-D4AA-C454-B915-9D465FF1B3AF}"/>
          </ac:spMkLst>
        </pc:spChg>
      </pc:sldChg>
      <pc:sldChg chg="modSp del mod">
        <pc:chgData name="Chrishia Christudhas" userId="b27dcc0655e73d90" providerId="LiveId" clId="{EBD6313B-DCA8-483C-B99D-3BA1BBAB67CE}" dt="2024-04-22T18:36:17.430" v="591" actId="47"/>
        <pc:sldMkLst>
          <pc:docMk/>
          <pc:sldMk cId="398607865" sldId="296"/>
        </pc:sldMkLst>
        <pc:spChg chg="mod">
          <ac:chgData name="Chrishia Christudhas" userId="b27dcc0655e73d90" providerId="LiveId" clId="{EBD6313B-DCA8-483C-B99D-3BA1BBAB67CE}" dt="2024-04-22T18:35:03.921" v="590" actId="20577"/>
          <ac:spMkLst>
            <pc:docMk/>
            <pc:sldMk cId="398607865" sldId="296"/>
            <ac:spMk id="3" creationId="{D6E1BFBB-398B-A504-EB70-250FB2ED2271}"/>
          </ac:spMkLst>
        </pc:spChg>
      </pc:sldChg>
      <pc:sldChg chg="del">
        <pc:chgData name="Chrishia Christudhas" userId="b27dcc0655e73d90" providerId="LiveId" clId="{EBD6313B-DCA8-483C-B99D-3BA1BBAB67CE}" dt="2024-04-22T18:36:21.834" v="592" actId="47"/>
        <pc:sldMkLst>
          <pc:docMk/>
          <pc:sldMk cId="2041533890" sldId="297"/>
        </pc:sldMkLst>
      </pc:sldChg>
      <pc:sldChg chg="delSp modSp mod">
        <pc:chgData name="Chrishia Christudhas" userId="b27dcc0655e73d90" providerId="LiveId" clId="{EBD6313B-DCA8-483C-B99D-3BA1BBAB67CE}" dt="2024-04-22T18:37:59.722" v="601" actId="20577"/>
        <pc:sldMkLst>
          <pc:docMk/>
          <pc:sldMk cId="1207475720" sldId="298"/>
        </pc:sldMkLst>
        <pc:spChg chg="del">
          <ac:chgData name="Chrishia Christudhas" userId="b27dcc0655e73d90" providerId="LiveId" clId="{EBD6313B-DCA8-483C-B99D-3BA1BBAB67CE}" dt="2024-04-21T15:55:40.341" v="9" actId="478"/>
          <ac:spMkLst>
            <pc:docMk/>
            <pc:sldMk cId="1207475720" sldId="298"/>
            <ac:spMk id="2" creationId="{EE292DC4-DEF7-CCBC-6EAA-DF73216A24DB}"/>
          </ac:spMkLst>
        </pc:spChg>
        <pc:spChg chg="mod">
          <ac:chgData name="Chrishia Christudhas" userId="b27dcc0655e73d90" providerId="LiveId" clId="{EBD6313B-DCA8-483C-B99D-3BA1BBAB67CE}" dt="2024-04-22T18:37:59.722" v="601" actId="20577"/>
          <ac:spMkLst>
            <pc:docMk/>
            <pc:sldMk cId="1207475720" sldId="298"/>
            <ac:spMk id="3" creationId="{45F54CF5-7E30-175F-A083-4B3668442781}"/>
          </ac:spMkLst>
        </pc:spChg>
      </pc:sldChg>
      <pc:sldChg chg="modSp mod">
        <pc:chgData name="Chrishia Christudhas" userId="b27dcc0655e73d90" providerId="LiveId" clId="{EBD6313B-DCA8-483C-B99D-3BA1BBAB67CE}" dt="2024-04-21T16:07:17.042" v="221" actId="20577"/>
        <pc:sldMkLst>
          <pc:docMk/>
          <pc:sldMk cId="1921137973" sldId="299"/>
        </pc:sldMkLst>
        <pc:spChg chg="mod">
          <ac:chgData name="Chrishia Christudhas" userId="b27dcc0655e73d90" providerId="LiveId" clId="{EBD6313B-DCA8-483C-B99D-3BA1BBAB67CE}" dt="2024-04-21T16:07:17.042" v="221" actId="20577"/>
          <ac:spMkLst>
            <pc:docMk/>
            <pc:sldMk cId="1921137973" sldId="299"/>
            <ac:spMk id="2" creationId="{89DC53C0-8D4C-3034-8893-D441266983D0}"/>
          </ac:spMkLst>
        </pc:spChg>
      </pc:sldChg>
      <pc:sldChg chg="modSp mod">
        <pc:chgData name="Chrishia Christudhas" userId="b27dcc0655e73d90" providerId="LiveId" clId="{EBD6313B-DCA8-483C-B99D-3BA1BBAB67CE}" dt="2024-04-22T20:03:17.056" v="606" actId="12"/>
        <pc:sldMkLst>
          <pc:docMk/>
          <pc:sldMk cId="2873202272" sldId="300"/>
        </pc:sldMkLst>
        <pc:spChg chg="mod">
          <ac:chgData name="Chrishia Christudhas" userId="b27dcc0655e73d90" providerId="LiveId" clId="{EBD6313B-DCA8-483C-B99D-3BA1BBAB67CE}" dt="2024-04-22T20:03:17.056" v="606" actId="12"/>
          <ac:spMkLst>
            <pc:docMk/>
            <pc:sldMk cId="2873202272" sldId="300"/>
            <ac:spMk id="3" creationId="{F11F527E-0328-3F7C-B996-B6959A7E3E2E}"/>
          </ac:spMkLst>
        </pc:spChg>
      </pc:sldChg>
      <pc:sldChg chg="modSp mod">
        <pc:chgData name="Chrishia Christudhas" userId="b27dcc0655e73d90" providerId="LiveId" clId="{EBD6313B-DCA8-483C-B99D-3BA1BBAB67CE}" dt="2024-04-22T18:33:10.806" v="586" actId="20577"/>
        <pc:sldMkLst>
          <pc:docMk/>
          <pc:sldMk cId="2495743940" sldId="303"/>
        </pc:sldMkLst>
        <pc:spChg chg="mod">
          <ac:chgData name="Chrishia Christudhas" userId="b27dcc0655e73d90" providerId="LiveId" clId="{EBD6313B-DCA8-483C-B99D-3BA1BBAB67CE}" dt="2024-04-22T18:33:10.806" v="586" actId="20577"/>
          <ac:spMkLst>
            <pc:docMk/>
            <pc:sldMk cId="2495743940" sldId="303"/>
            <ac:spMk id="3" creationId="{D5FF8C89-613E-5F79-AAD9-BC82151C781E}"/>
          </ac:spMkLst>
        </pc:spChg>
      </pc:sldChg>
      <pc:sldChg chg="addSp delSp modSp new mod">
        <pc:chgData name="Chrishia Christudhas" userId="b27dcc0655e73d90" providerId="LiveId" clId="{EBD6313B-DCA8-483C-B99D-3BA1BBAB67CE}" dt="2024-04-21T15:54:46.882" v="6" actId="1076"/>
        <pc:sldMkLst>
          <pc:docMk/>
          <pc:sldMk cId="3960000415" sldId="304"/>
        </pc:sldMkLst>
        <pc:spChg chg="del">
          <ac:chgData name="Chrishia Christudhas" userId="b27dcc0655e73d90" providerId="LiveId" clId="{EBD6313B-DCA8-483C-B99D-3BA1BBAB67CE}" dt="2024-04-21T15:54:45.405" v="5" actId="478"/>
          <ac:spMkLst>
            <pc:docMk/>
            <pc:sldMk cId="3960000415" sldId="304"/>
            <ac:spMk id="2" creationId="{D4221DCD-FE87-2B9B-A337-769CA0402A8C}"/>
          </ac:spMkLst>
        </pc:spChg>
        <pc:spChg chg="del">
          <ac:chgData name="Chrishia Christudhas" userId="b27dcc0655e73d90" providerId="LiveId" clId="{EBD6313B-DCA8-483C-B99D-3BA1BBAB67CE}" dt="2024-04-21T15:54:37.464" v="1" actId="931"/>
          <ac:spMkLst>
            <pc:docMk/>
            <pc:sldMk cId="3960000415" sldId="304"/>
            <ac:spMk id="3" creationId="{999E0D6B-A208-DC24-0629-5798D5140136}"/>
          </ac:spMkLst>
        </pc:spChg>
        <pc:picChg chg="add mod">
          <ac:chgData name="Chrishia Christudhas" userId="b27dcc0655e73d90" providerId="LiveId" clId="{EBD6313B-DCA8-483C-B99D-3BA1BBAB67CE}" dt="2024-04-21T15:54:46.882" v="6" actId="1076"/>
          <ac:picMkLst>
            <pc:docMk/>
            <pc:sldMk cId="3960000415" sldId="304"/>
            <ac:picMk id="6" creationId="{CD1677E9-AA31-35FB-8251-DD9E5B5315FD}"/>
          </ac:picMkLst>
        </pc:picChg>
      </pc:sldChg>
      <pc:sldChg chg="delSp modSp new mod">
        <pc:chgData name="Chrishia Christudhas" userId="b27dcc0655e73d90" providerId="LiveId" clId="{EBD6313B-DCA8-483C-B99D-3BA1BBAB67CE}" dt="2024-04-22T20:08:41.298" v="623" actId="20577"/>
        <pc:sldMkLst>
          <pc:docMk/>
          <pc:sldMk cId="4199692207" sldId="305"/>
        </pc:sldMkLst>
        <pc:spChg chg="del">
          <ac:chgData name="Chrishia Christudhas" userId="b27dcc0655e73d90" providerId="LiveId" clId="{EBD6313B-DCA8-483C-B99D-3BA1BBAB67CE}" dt="2024-04-21T16:07:34.215" v="224" actId="478"/>
          <ac:spMkLst>
            <pc:docMk/>
            <pc:sldMk cId="4199692207" sldId="305"/>
            <ac:spMk id="2" creationId="{E9DD094A-0401-ABA1-9CA5-CADE9C8BD2A2}"/>
          </ac:spMkLst>
        </pc:spChg>
        <pc:spChg chg="mod">
          <ac:chgData name="Chrishia Christudhas" userId="b27dcc0655e73d90" providerId="LiveId" clId="{EBD6313B-DCA8-483C-B99D-3BA1BBAB67CE}" dt="2024-04-22T20:08:41.298" v="623" actId="20577"/>
          <ac:spMkLst>
            <pc:docMk/>
            <pc:sldMk cId="4199692207" sldId="305"/>
            <ac:spMk id="3" creationId="{FCFE0908-FDDA-9649-0695-26FD2C86FCAE}"/>
          </ac:spMkLst>
        </pc:spChg>
      </pc:sldChg>
      <pc:sldChg chg="delSp modSp new mod">
        <pc:chgData name="Chrishia Christudhas" userId="b27dcc0655e73d90" providerId="LiveId" clId="{EBD6313B-DCA8-483C-B99D-3BA1BBAB67CE}" dt="2024-04-22T20:18:03.529" v="629" actId="14100"/>
        <pc:sldMkLst>
          <pc:docMk/>
          <pc:sldMk cId="1732042750" sldId="306"/>
        </pc:sldMkLst>
        <pc:spChg chg="del">
          <ac:chgData name="Chrishia Christudhas" userId="b27dcc0655e73d90" providerId="LiveId" clId="{EBD6313B-DCA8-483C-B99D-3BA1BBAB67CE}" dt="2024-04-21T16:09:16.144" v="258" actId="478"/>
          <ac:spMkLst>
            <pc:docMk/>
            <pc:sldMk cId="1732042750" sldId="306"/>
            <ac:spMk id="2" creationId="{5936BEEF-E038-2DE0-44F5-A46AA4737CF7}"/>
          </ac:spMkLst>
        </pc:spChg>
        <pc:spChg chg="mod">
          <ac:chgData name="Chrishia Christudhas" userId="b27dcc0655e73d90" providerId="LiveId" clId="{EBD6313B-DCA8-483C-B99D-3BA1BBAB67CE}" dt="2024-04-22T20:18:03.529" v="629" actId="14100"/>
          <ac:spMkLst>
            <pc:docMk/>
            <pc:sldMk cId="1732042750" sldId="306"/>
            <ac:spMk id="3" creationId="{5C8FDEC4-8B65-DB15-C206-E2EC4C189CFB}"/>
          </ac:spMkLst>
        </pc:spChg>
      </pc:sldChg>
      <pc:sldChg chg="addSp modSp new mod">
        <pc:chgData name="Chrishia Christudhas" userId="b27dcc0655e73d90" providerId="LiveId" clId="{EBD6313B-DCA8-483C-B99D-3BA1BBAB67CE}" dt="2024-04-22T20:18:45.731" v="631" actId="20577"/>
        <pc:sldMkLst>
          <pc:docMk/>
          <pc:sldMk cId="449407691" sldId="307"/>
        </pc:sldMkLst>
        <pc:spChg chg="mod">
          <ac:chgData name="Chrishia Christudhas" userId="b27dcc0655e73d90" providerId="LiveId" clId="{EBD6313B-DCA8-483C-B99D-3BA1BBAB67CE}" dt="2024-04-21T16:11:18.105" v="303" actId="14100"/>
          <ac:spMkLst>
            <pc:docMk/>
            <pc:sldMk cId="449407691" sldId="307"/>
            <ac:spMk id="2" creationId="{A10083EA-AF52-AA58-6249-1AAB827097DE}"/>
          </ac:spMkLst>
        </pc:spChg>
        <pc:spChg chg="mod">
          <ac:chgData name="Chrishia Christudhas" userId="b27dcc0655e73d90" providerId="LiveId" clId="{EBD6313B-DCA8-483C-B99D-3BA1BBAB67CE}" dt="2024-04-22T20:18:45.731" v="631" actId="20577"/>
          <ac:spMkLst>
            <pc:docMk/>
            <pc:sldMk cId="449407691" sldId="307"/>
            <ac:spMk id="3" creationId="{10D51DAD-198A-12D9-6677-C95B5B2C5B0D}"/>
          </ac:spMkLst>
        </pc:spChg>
        <pc:picChg chg="add mod">
          <ac:chgData name="Chrishia Christudhas" userId="b27dcc0655e73d90" providerId="LiveId" clId="{EBD6313B-DCA8-483C-B99D-3BA1BBAB67CE}" dt="2024-04-21T16:12:00.236" v="331" actId="1076"/>
          <ac:picMkLst>
            <pc:docMk/>
            <pc:sldMk cId="449407691" sldId="307"/>
            <ac:picMk id="6" creationId="{2A3673A1-4575-0A6C-DCC2-40DC3B33606A}"/>
          </ac:picMkLst>
        </pc:picChg>
      </pc:sldChg>
      <pc:sldChg chg="modSp new del mod">
        <pc:chgData name="Chrishia Christudhas" userId="b27dcc0655e73d90" providerId="LiveId" clId="{EBD6313B-DCA8-483C-B99D-3BA1BBAB67CE}" dt="2024-04-22T20:22:53.288" v="632" actId="2696"/>
        <pc:sldMkLst>
          <pc:docMk/>
          <pc:sldMk cId="1983158040" sldId="308"/>
        </pc:sldMkLst>
        <pc:spChg chg="mod">
          <ac:chgData name="Chrishia Christudhas" userId="b27dcc0655e73d90" providerId="LiveId" clId="{EBD6313B-DCA8-483C-B99D-3BA1BBAB67CE}" dt="2024-04-21T15:58:30.162" v="64" actId="20577"/>
          <ac:spMkLst>
            <pc:docMk/>
            <pc:sldMk cId="1983158040" sldId="308"/>
            <ac:spMk id="2" creationId="{25B6BB67-2791-F58B-00CD-BEFA65B67EAB}"/>
          </ac:spMkLst>
        </pc:spChg>
      </pc:sldChg>
      <pc:sldChg chg="modSp new del mod">
        <pc:chgData name="Chrishia Christudhas" userId="b27dcc0655e73d90" providerId="LiveId" clId="{EBD6313B-DCA8-483C-B99D-3BA1BBAB67CE}" dt="2024-04-22T20:22:53.288" v="632" actId="2696"/>
        <pc:sldMkLst>
          <pc:docMk/>
          <pc:sldMk cId="3840326662" sldId="309"/>
        </pc:sldMkLst>
        <pc:spChg chg="mod">
          <ac:chgData name="Chrishia Christudhas" userId="b27dcc0655e73d90" providerId="LiveId" clId="{EBD6313B-DCA8-483C-B99D-3BA1BBAB67CE}" dt="2024-04-21T15:59:10.891" v="91" actId="14100"/>
          <ac:spMkLst>
            <pc:docMk/>
            <pc:sldMk cId="3840326662" sldId="309"/>
            <ac:spMk id="2" creationId="{EBC5B963-70C7-1AC7-3764-E1111A738DFA}"/>
          </ac:spMkLst>
        </pc:spChg>
        <pc:spChg chg="mod">
          <ac:chgData name="Chrishia Christudhas" userId="b27dcc0655e73d90" providerId="LiveId" clId="{EBD6313B-DCA8-483C-B99D-3BA1BBAB67CE}" dt="2024-04-21T15:59:13.091" v="93" actId="27636"/>
          <ac:spMkLst>
            <pc:docMk/>
            <pc:sldMk cId="3840326662" sldId="309"/>
            <ac:spMk id="3" creationId="{F1CB07E6-C41F-9113-C972-EE358972A643}"/>
          </ac:spMkLst>
        </pc:spChg>
      </pc:sldChg>
      <pc:sldChg chg="addSp delSp modSp new del mod">
        <pc:chgData name="Chrishia Christudhas" userId="b27dcc0655e73d90" providerId="LiveId" clId="{EBD6313B-DCA8-483C-B99D-3BA1BBAB67CE}" dt="2024-04-22T20:22:53.288" v="632" actId="2696"/>
        <pc:sldMkLst>
          <pc:docMk/>
          <pc:sldMk cId="506922469" sldId="310"/>
        </pc:sldMkLst>
        <pc:spChg chg="del">
          <ac:chgData name="Chrishia Christudhas" userId="b27dcc0655e73d90" providerId="LiveId" clId="{EBD6313B-DCA8-483C-B99D-3BA1BBAB67CE}" dt="2024-04-21T16:00:03.639" v="100" actId="478"/>
          <ac:spMkLst>
            <pc:docMk/>
            <pc:sldMk cId="506922469" sldId="310"/>
            <ac:spMk id="2" creationId="{062A4A24-3E00-DEEF-14A9-8F19A81F72CF}"/>
          </ac:spMkLst>
        </pc:spChg>
        <pc:spChg chg="mod">
          <ac:chgData name="Chrishia Christudhas" userId="b27dcc0655e73d90" providerId="LiveId" clId="{EBD6313B-DCA8-483C-B99D-3BA1BBAB67CE}" dt="2024-04-21T16:00:35.765" v="109" actId="14100"/>
          <ac:spMkLst>
            <pc:docMk/>
            <pc:sldMk cId="506922469" sldId="310"/>
            <ac:spMk id="3" creationId="{2FCCB12E-7AD8-B542-D0A6-CEF9A4604754}"/>
          </ac:spMkLst>
        </pc:spChg>
        <pc:picChg chg="add mod">
          <ac:chgData name="Chrishia Christudhas" userId="b27dcc0655e73d90" providerId="LiveId" clId="{EBD6313B-DCA8-483C-B99D-3BA1BBAB67CE}" dt="2024-04-21T16:00:37.183" v="110" actId="1076"/>
          <ac:picMkLst>
            <pc:docMk/>
            <pc:sldMk cId="506922469" sldId="310"/>
            <ac:picMk id="6" creationId="{84B8ECF6-3C54-6177-C1C8-C99E24C62ECF}"/>
          </ac:picMkLst>
        </pc:picChg>
      </pc:sldChg>
      <pc:sldChg chg="addSp delSp modSp new del mod">
        <pc:chgData name="Chrishia Christudhas" userId="b27dcc0655e73d90" providerId="LiveId" clId="{EBD6313B-DCA8-483C-B99D-3BA1BBAB67CE}" dt="2024-04-22T20:22:53.288" v="632" actId="2696"/>
        <pc:sldMkLst>
          <pc:docMk/>
          <pc:sldMk cId="2789171568" sldId="311"/>
        </pc:sldMkLst>
        <pc:spChg chg="mod">
          <ac:chgData name="Chrishia Christudhas" userId="b27dcc0655e73d90" providerId="LiveId" clId="{EBD6313B-DCA8-483C-B99D-3BA1BBAB67CE}" dt="2024-04-21T16:01:36.467" v="118" actId="14100"/>
          <ac:spMkLst>
            <pc:docMk/>
            <pc:sldMk cId="2789171568" sldId="311"/>
            <ac:spMk id="2" creationId="{DA42128A-9982-2FEF-BEC3-3198D205DA46}"/>
          </ac:spMkLst>
        </pc:spChg>
        <pc:spChg chg="del">
          <ac:chgData name="Chrishia Christudhas" userId="b27dcc0655e73d90" providerId="LiveId" clId="{EBD6313B-DCA8-483C-B99D-3BA1BBAB67CE}" dt="2024-04-21T16:01:47.346" v="119" actId="931"/>
          <ac:spMkLst>
            <pc:docMk/>
            <pc:sldMk cId="2789171568" sldId="311"/>
            <ac:spMk id="3" creationId="{F1BC9001-BEE7-B8EA-C4D1-6D0CB16220A0}"/>
          </ac:spMkLst>
        </pc:spChg>
        <pc:picChg chg="add mod">
          <ac:chgData name="Chrishia Christudhas" userId="b27dcc0655e73d90" providerId="LiveId" clId="{EBD6313B-DCA8-483C-B99D-3BA1BBAB67CE}" dt="2024-04-21T16:01:52.160" v="122" actId="1076"/>
          <ac:picMkLst>
            <pc:docMk/>
            <pc:sldMk cId="2789171568" sldId="311"/>
            <ac:picMk id="6" creationId="{11A3ED59-297E-AFC2-3B0A-48B1EA32B7A0}"/>
          </ac:picMkLst>
        </pc:picChg>
      </pc:sldChg>
      <pc:sldChg chg="delSp modSp new del mod">
        <pc:chgData name="Chrishia Christudhas" userId="b27dcc0655e73d90" providerId="LiveId" clId="{EBD6313B-DCA8-483C-B99D-3BA1BBAB67CE}" dt="2024-04-22T20:22:53.288" v="632" actId="2696"/>
        <pc:sldMkLst>
          <pc:docMk/>
          <pc:sldMk cId="565399031" sldId="312"/>
        </pc:sldMkLst>
        <pc:spChg chg="del">
          <ac:chgData name="Chrishia Christudhas" userId="b27dcc0655e73d90" providerId="LiveId" clId="{EBD6313B-DCA8-483C-B99D-3BA1BBAB67CE}" dt="2024-04-21T16:02:39.082" v="134" actId="478"/>
          <ac:spMkLst>
            <pc:docMk/>
            <pc:sldMk cId="565399031" sldId="312"/>
            <ac:spMk id="2" creationId="{F328D2BF-DB59-6DBB-0FF0-A3C8A1131A10}"/>
          </ac:spMkLst>
        </pc:spChg>
        <pc:spChg chg="mod">
          <ac:chgData name="Chrishia Christudhas" userId="b27dcc0655e73d90" providerId="LiveId" clId="{EBD6313B-DCA8-483C-B99D-3BA1BBAB67CE}" dt="2024-04-21T16:04:09.216" v="180" actId="1076"/>
          <ac:spMkLst>
            <pc:docMk/>
            <pc:sldMk cId="565399031" sldId="312"/>
            <ac:spMk id="3" creationId="{15AA216F-05D5-0556-E364-8E8A30A0DAC1}"/>
          </ac:spMkLst>
        </pc:spChg>
      </pc:sldChg>
      <pc:sldChg chg="addSp delSp modSp new del mod">
        <pc:chgData name="Chrishia Christudhas" userId="b27dcc0655e73d90" providerId="LiveId" clId="{EBD6313B-DCA8-483C-B99D-3BA1BBAB67CE}" dt="2024-04-22T20:22:53.288" v="632" actId="2696"/>
        <pc:sldMkLst>
          <pc:docMk/>
          <pc:sldMk cId="1494127708" sldId="313"/>
        </pc:sldMkLst>
        <pc:spChg chg="del">
          <ac:chgData name="Chrishia Christudhas" userId="b27dcc0655e73d90" providerId="LiveId" clId="{EBD6313B-DCA8-483C-B99D-3BA1BBAB67CE}" dt="2024-04-21T16:04:00.730" v="177" actId="478"/>
          <ac:spMkLst>
            <pc:docMk/>
            <pc:sldMk cId="1494127708" sldId="313"/>
            <ac:spMk id="2" creationId="{943D5FA4-44D4-2273-FA0B-9C1246F3E18F}"/>
          </ac:spMkLst>
        </pc:spChg>
        <pc:spChg chg="mod">
          <ac:chgData name="Chrishia Christudhas" userId="b27dcc0655e73d90" providerId="LiveId" clId="{EBD6313B-DCA8-483C-B99D-3BA1BBAB67CE}" dt="2024-04-21T16:04:19.659" v="186" actId="27636"/>
          <ac:spMkLst>
            <pc:docMk/>
            <pc:sldMk cId="1494127708" sldId="313"/>
            <ac:spMk id="3" creationId="{D1FC4A99-B4E8-1CE4-F16B-BFAF3C747013}"/>
          </ac:spMkLst>
        </pc:spChg>
        <pc:picChg chg="add mod">
          <ac:chgData name="Chrishia Christudhas" userId="b27dcc0655e73d90" providerId="LiveId" clId="{EBD6313B-DCA8-483C-B99D-3BA1BBAB67CE}" dt="2024-04-21T16:04:47.589" v="189" actId="1076"/>
          <ac:picMkLst>
            <pc:docMk/>
            <pc:sldMk cId="1494127708" sldId="313"/>
            <ac:picMk id="6" creationId="{A659A470-DECB-0357-C336-A02EDB444634}"/>
          </ac:picMkLst>
        </pc:picChg>
        <pc:picChg chg="add mod">
          <ac:chgData name="Chrishia Christudhas" userId="b27dcc0655e73d90" providerId="LiveId" clId="{EBD6313B-DCA8-483C-B99D-3BA1BBAB67CE}" dt="2024-04-21T16:05:05.412" v="193" actId="1076"/>
          <ac:picMkLst>
            <pc:docMk/>
            <pc:sldMk cId="1494127708" sldId="313"/>
            <ac:picMk id="8" creationId="{D784E69F-04F1-39CF-32A7-B3BD17DE4077}"/>
          </ac:picMkLst>
        </pc:picChg>
      </pc:sldChg>
      <pc:sldChg chg="addSp delSp modSp new del mod">
        <pc:chgData name="Chrishia Christudhas" userId="b27dcc0655e73d90" providerId="LiveId" clId="{EBD6313B-DCA8-483C-B99D-3BA1BBAB67CE}" dt="2024-04-22T20:22:53.288" v="632" actId="2696"/>
        <pc:sldMkLst>
          <pc:docMk/>
          <pc:sldMk cId="217072704" sldId="314"/>
        </pc:sldMkLst>
        <pc:spChg chg="del">
          <ac:chgData name="Chrishia Christudhas" userId="b27dcc0655e73d90" providerId="LiveId" clId="{EBD6313B-DCA8-483C-B99D-3BA1BBAB67CE}" dt="2024-04-21T16:05:49.681" v="206" actId="478"/>
          <ac:spMkLst>
            <pc:docMk/>
            <pc:sldMk cId="217072704" sldId="314"/>
            <ac:spMk id="2" creationId="{86F6DC14-8B92-C17D-BA49-0ABE863FABC1}"/>
          </ac:spMkLst>
        </pc:spChg>
        <pc:spChg chg="mod">
          <ac:chgData name="Chrishia Christudhas" userId="b27dcc0655e73d90" providerId="LiveId" clId="{EBD6313B-DCA8-483C-B99D-3BA1BBAB67CE}" dt="2024-04-21T16:06:31.896" v="214" actId="14100"/>
          <ac:spMkLst>
            <pc:docMk/>
            <pc:sldMk cId="217072704" sldId="314"/>
            <ac:spMk id="3" creationId="{A80BAEA9-85A4-E585-61C5-8BB6FAFD6D05}"/>
          </ac:spMkLst>
        </pc:spChg>
        <pc:picChg chg="add mod">
          <ac:chgData name="Chrishia Christudhas" userId="b27dcc0655e73d90" providerId="LiveId" clId="{EBD6313B-DCA8-483C-B99D-3BA1BBAB67CE}" dt="2024-04-21T16:06:38.560" v="217" actId="1076"/>
          <ac:picMkLst>
            <pc:docMk/>
            <pc:sldMk cId="217072704" sldId="314"/>
            <ac:picMk id="6" creationId="{02A0E526-7115-F25A-D7FC-8421C3182C9E}"/>
          </ac:picMkLst>
        </pc:picChg>
      </pc:sldChg>
      <pc:sldChg chg="new del">
        <pc:chgData name="Chrishia Christudhas" userId="b27dcc0655e73d90" providerId="LiveId" clId="{EBD6313B-DCA8-483C-B99D-3BA1BBAB67CE}" dt="2024-04-21T16:07:11.958" v="218" actId="47"/>
        <pc:sldMkLst>
          <pc:docMk/>
          <pc:sldMk cId="752866322" sldId="315"/>
        </pc:sldMkLst>
      </pc:sldChg>
      <pc:sldChg chg="delSp modSp new mod">
        <pc:chgData name="Chrishia Christudhas" userId="b27dcc0655e73d90" providerId="LiveId" clId="{EBD6313B-DCA8-483C-B99D-3BA1BBAB67CE}" dt="2024-04-22T20:16:15.150" v="626" actId="27636"/>
        <pc:sldMkLst>
          <pc:docMk/>
          <pc:sldMk cId="3245788647" sldId="315"/>
        </pc:sldMkLst>
        <pc:spChg chg="del">
          <ac:chgData name="Chrishia Christudhas" userId="b27dcc0655e73d90" providerId="LiveId" clId="{EBD6313B-DCA8-483C-B99D-3BA1BBAB67CE}" dt="2024-04-21T16:12:20.655" v="336" actId="478"/>
          <ac:spMkLst>
            <pc:docMk/>
            <pc:sldMk cId="3245788647" sldId="315"/>
            <ac:spMk id="2" creationId="{6B7CC2DC-D2E9-BCA6-E2E4-99F6C3FF7E5D}"/>
          </ac:spMkLst>
        </pc:spChg>
        <pc:spChg chg="mod">
          <ac:chgData name="Chrishia Christudhas" userId="b27dcc0655e73d90" providerId="LiveId" clId="{EBD6313B-DCA8-483C-B99D-3BA1BBAB67CE}" dt="2024-04-22T20:16:15.150" v="626" actId="27636"/>
          <ac:spMkLst>
            <pc:docMk/>
            <pc:sldMk cId="3245788647" sldId="315"/>
            <ac:spMk id="3" creationId="{8CF12043-85B4-0248-DAE6-626F01E8B6AC}"/>
          </ac:spMkLst>
        </pc:spChg>
      </pc:sldChg>
      <pc:sldChg chg="new del">
        <pc:chgData name="Chrishia Christudhas" userId="b27dcc0655e73d90" providerId="LiveId" clId="{EBD6313B-DCA8-483C-B99D-3BA1BBAB67CE}" dt="2024-04-21T16:07:11.958" v="218" actId="47"/>
        <pc:sldMkLst>
          <pc:docMk/>
          <pc:sldMk cId="2070967851" sldId="316"/>
        </pc:sldMkLst>
      </pc:sldChg>
      <pc:sldChg chg="modSp new del mod">
        <pc:chgData name="Chrishia Christudhas" userId="b27dcc0655e73d90" providerId="LiveId" clId="{EBD6313B-DCA8-483C-B99D-3BA1BBAB67CE}" dt="2024-04-22T20:14:29.513" v="624" actId="47"/>
        <pc:sldMkLst>
          <pc:docMk/>
          <pc:sldMk cId="2873233213" sldId="316"/>
        </pc:sldMkLst>
        <pc:spChg chg="mod">
          <ac:chgData name="Chrishia Christudhas" userId="b27dcc0655e73d90" providerId="LiveId" clId="{EBD6313B-DCA8-483C-B99D-3BA1BBAB67CE}" dt="2024-04-21T16:14:00.918" v="356" actId="14100"/>
          <ac:spMkLst>
            <pc:docMk/>
            <pc:sldMk cId="2873233213" sldId="316"/>
            <ac:spMk id="2" creationId="{AE405B78-6AB1-DF5B-3EB5-F8975563EE3D}"/>
          </ac:spMkLst>
        </pc:spChg>
        <pc:spChg chg="mod">
          <ac:chgData name="Chrishia Christudhas" userId="b27dcc0655e73d90" providerId="LiveId" clId="{EBD6313B-DCA8-483C-B99D-3BA1BBAB67CE}" dt="2024-04-21T16:14:36.192" v="404" actId="20577"/>
          <ac:spMkLst>
            <pc:docMk/>
            <pc:sldMk cId="2873233213" sldId="316"/>
            <ac:spMk id="3" creationId="{615C03FB-5FDE-6F9D-880D-CE9DCA880490}"/>
          </ac:spMkLst>
        </pc:spChg>
      </pc:sldChg>
      <pc:sldChg chg="modSp new del mod">
        <pc:chgData name="Chrishia Christudhas" userId="b27dcc0655e73d90" providerId="LiveId" clId="{EBD6313B-DCA8-483C-B99D-3BA1BBAB67CE}" dt="2024-04-22T20:22:53.288" v="632" actId="2696"/>
        <pc:sldMkLst>
          <pc:docMk/>
          <pc:sldMk cId="4182302389" sldId="317"/>
        </pc:sldMkLst>
        <pc:spChg chg="mod">
          <ac:chgData name="Chrishia Christudhas" userId="b27dcc0655e73d90" providerId="LiveId" clId="{EBD6313B-DCA8-483C-B99D-3BA1BBAB67CE}" dt="2024-04-21T16:16:06.916" v="448" actId="1076"/>
          <ac:spMkLst>
            <pc:docMk/>
            <pc:sldMk cId="4182302389" sldId="317"/>
            <ac:spMk id="2" creationId="{E002FD1C-B5ED-6FC1-3BB7-149B26A6838A}"/>
          </ac:spMkLst>
        </pc:spChg>
        <pc:spChg chg="mod">
          <ac:chgData name="Chrishia Christudhas" userId="b27dcc0655e73d90" providerId="LiveId" clId="{EBD6313B-DCA8-483C-B99D-3BA1BBAB67CE}" dt="2024-04-21T16:16:18.350" v="452" actId="14100"/>
          <ac:spMkLst>
            <pc:docMk/>
            <pc:sldMk cId="4182302389" sldId="317"/>
            <ac:spMk id="3" creationId="{EBC52E6C-5A30-A551-EAEA-B207BC78AD77}"/>
          </ac:spMkLst>
        </pc:spChg>
      </pc:sldChg>
      <pc:sldChg chg="new del">
        <pc:chgData name="Chrishia Christudhas" userId="b27dcc0655e73d90" providerId="LiveId" clId="{EBD6313B-DCA8-483C-B99D-3BA1BBAB67CE}" dt="2024-04-22T20:22:53.288" v="632" actId="2696"/>
        <pc:sldMkLst>
          <pc:docMk/>
          <pc:sldMk cId="883323882" sldId="31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en-US"/>
              <a:t>ADC and DAC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54CF5-7E30-175F-A083-4B36684427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17167" y="136524"/>
            <a:ext cx="7644984" cy="6099383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are steps to get data from an ADC0808/0809.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an analog channel by providing bits to A, B, and C addresses.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Activate the ALE (address latch enable) pin. It needs an L-to-H pulse to latch in the address.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Activate SC (start conversion) by an L-to-H pulse to initiate conversion.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EOC (end of conversion) to see whether conversion is finished. H-to- L output indicates that the data is converted and is ready to be picked up. If we do not use EOC, we can read the converted digital data after a brief time delay. The delay size depends on the speed of the external clock we connect to the CLK pin.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Activate OE (output enable) to read data out of the ADC chip. An L-to H pulse to the OE pin will bring digital data out of the chip.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speed of conversion depends on the frequency of the clock connected to the CLK pin, it cannot be faster than 100 microseconds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DFECB-EEAB-F30D-666B-88DB2B82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75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53C0-8D4C-3034-8893-D4412669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25381-7693-AB5F-CB99-34521782987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404AA-8F56-7688-68DA-2EFFA0F5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37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E0908-FDDA-9649-0695-26FD2C86FCA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16970" y="524656"/>
            <a:ext cx="7285220" cy="583169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DAC is a device widely used to convert digital pulses to analog signals.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method of creating a DAC is binary weighted and R/2R ladder.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Binary Weighted DAC, which contains one resistor or current source for each bit of the DAC connected to a summing point.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precise voltages or currents sum to the correct output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one of the fastest conversion methods but suffers from poor accuracy because of the high precision required for each individual voltage or current.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high-precision resistors and current sources are expensive, so this type of converter is usually limited to 8-bit resolution or less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B767D-72CC-0276-17BC-C4B10F23A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92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FDEC4-8B65-DB15-C206-E2EC4C189C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77128" y="434715"/>
            <a:ext cx="7315200" cy="537610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R-2R ladder DAC, which is a binary weighted DAC that uses a repeating cascaded structure of resistor values R and 2R.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improves the precision due to the relative ease of producing equal valued matched resistors (or current sources).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wide converters perform slowly due to increasingly large RC-constants for each added R-2R link.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criterion for judging a DAC is its resolution, which is a function of the number of binary inputs.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common ones are 8, 10, and 12 bits.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data bit inputs decides the resolution of the DAC since the number of analog output levels is equal to 2n , where n is the number of data bit inputs.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an 8-input DAC such as the DAC0808 provides 256 discrete voltage (or current) levels of output.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E9079-8788-D1EC-1723-64F50658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4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83EA-AF52-AA58-6249-1AAB82709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889673"/>
          </a:xfrm>
        </p:spPr>
        <p:txBody>
          <a:bodyPr/>
          <a:lstStyle/>
          <a:p>
            <a:r>
              <a:rPr lang="en-IN" dirty="0" err="1"/>
              <a:t>Dac</a:t>
            </a:r>
            <a:r>
              <a:rPr lang="en-IN" dirty="0"/>
              <a:t> 0808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51DAD-198A-12D9-6677-C95B5B2C5B0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2" y="1648919"/>
            <a:ext cx="6338888" cy="4779620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digital inputs are converted to current (</a:t>
            </a:r>
            <a:r>
              <a:rPr lang="en-US" dirty="0" err="1"/>
              <a:t>Iout</a:t>
            </a:r>
            <a:r>
              <a:rPr lang="en-US" dirty="0"/>
              <a:t>), and by connecting a resistor to the </a:t>
            </a:r>
            <a:r>
              <a:rPr lang="en-US" dirty="0" err="1"/>
              <a:t>Iout</a:t>
            </a:r>
            <a:r>
              <a:rPr lang="en-US" dirty="0"/>
              <a:t> pin, we can convert the result to voltage.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total current provided by the </a:t>
            </a:r>
            <a:r>
              <a:rPr lang="en-US" dirty="0" err="1"/>
              <a:t>Iout</a:t>
            </a:r>
            <a:r>
              <a:rPr lang="en-US" dirty="0"/>
              <a:t> pin is a function of the binary numbers at the D0-D7 inputs of the DAC0808 and the reference current (</a:t>
            </a:r>
            <a:r>
              <a:rPr lang="en-US" dirty="0" err="1"/>
              <a:t>Iref</a:t>
            </a:r>
            <a:r>
              <a:rPr lang="en-US" dirty="0"/>
              <a:t>), and is as follows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Usually reference current is 2mA.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82F28-F77C-F515-0B58-747B8EC8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3673A1-4575-0A6C-DCC2-40DC3B336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326" y="4478035"/>
            <a:ext cx="6481900" cy="88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07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12043-85B4-0248-DAE6-626F01E8B6A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2" y="1573967"/>
            <a:ext cx="6338888" cy="439444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Ideally we connect the output pin to a resistor, convert this current to voltage, and monitor the output on the scope.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 this can cause inaccuracy; hence an </a:t>
            </a:r>
            <a:r>
              <a:rPr lang="en-US" dirty="0" err="1"/>
              <a:t>opamp</a:t>
            </a:r>
            <a:r>
              <a:rPr lang="en-US" dirty="0"/>
              <a:t> is used to convert the output current to voltage.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Now assuming that </a:t>
            </a:r>
            <a:r>
              <a:rPr lang="en-US" dirty="0" err="1"/>
              <a:t>Iref</a:t>
            </a:r>
            <a:r>
              <a:rPr lang="en-US" dirty="0"/>
              <a:t> = 2mA, if all the inputs to the DAC are high, the maximum output current is 1.99mA.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E29F-417F-A4D0-51FA-692F0E13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8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373CD-93B3-4D08-71CC-A8D2E775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874683"/>
          </a:xfrm>
        </p:spPr>
        <p:txBody>
          <a:bodyPr/>
          <a:lstStyle/>
          <a:p>
            <a:r>
              <a:rPr lang="en-IN" dirty="0" err="1"/>
              <a:t>adc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914EE-2B72-2885-8616-AE31475564C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2" y="1708879"/>
            <a:ext cx="6338888" cy="4647471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ADCs are used for data acquisition.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quantities, like temperature, pressure, humidity, velocity, etc., are converted to electrical (voltage, current) signals using a device called a transducer or sensor.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an Analog-to-Digital Converter to translate the analog signals to digital numbers so the microcontroller can read and process them.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ADC has n-bit resolution where n can be 8, 10, 12, 16 or even 24 bits.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FCBC5-9B92-2C25-93DE-22547CBB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4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79809-9C34-0959-4E9B-0BF0C98A17E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2" y="374755"/>
            <a:ext cx="6338888" cy="55936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higher-resolution ADC provides a smaller step size, where step size is the smallest change that can be discerned by an ADC.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A835C-AC04-5FD8-DC95-65815E2C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79AF43-2D40-74BC-56D5-37E395288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308" y="2711312"/>
            <a:ext cx="7487695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1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4D2BD-D4AA-C454-B915-9D465FF1B3A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57069" y="631704"/>
            <a:ext cx="6338888" cy="558921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resolution, conversion time is another major factor in judging an ADC.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time is defined as the time it takes the ADC to convert the analog input to a digital number.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parallel ADC, we have 8 of more pins dedicated to bringing out the binary data, but in serial ADC we have only one pin for data out.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30A0A-1FF8-D400-C761-A7B49525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15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F76B-D04A-2E82-089F-18E078906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2"/>
            <a:ext cx="6343650" cy="949634"/>
          </a:xfrm>
        </p:spPr>
        <p:txBody>
          <a:bodyPr/>
          <a:lstStyle/>
          <a:p>
            <a:r>
              <a:rPr lang="en-IN" dirty="0" err="1"/>
              <a:t>Adc</a:t>
            </a:r>
            <a:r>
              <a:rPr lang="en-IN" dirty="0"/>
              <a:t> 0808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F527E-0328-3F7C-B996-B6959A7E3E2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2" y="1903751"/>
            <a:ext cx="6338888" cy="4064665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ADC 0808 is a popular 8-bit ADC with a step size of 19.53 millivolts.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does not have an internal clock. Therefore, it requires a clock signal from an external source.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has eight input pins, but only one of them can be selected at a time because it has eight digital output pins. </a:t>
            </a:r>
          </a:p>
          <a:p>
            <a:br>
              <a:rPr lang="en-US" b="0" i="0" dirty="0">
                <a:solidFill>
                  <a:srgbClr val="404040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57FBB-055B-8454-FE52-9D281B40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20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6FF5-BEEB-85D7-433C-0F429F804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1174487"/>
          </a:xfrm>
        </p:spPr>
        <p:txBody>
          <a:bodyPr/>
          <a:lstStyle/>
          <a:p>
            <a:r>
              <a:rPr lang="en-IN" dirty="0"/>
              <a:t>Pin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F6EB4C-B442-E0F3-4279-E165E5BC88F5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4725445" y="2256398"/>
            <a:ext cx="5789671" cy="376964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A9C33-4D00-04AD-460D-F9B05741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6C9D-05DC-674C-BDC9-AF36B9CCB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994605"/>
          </a:xfrm>
        </p:spPr>
        <p:txBody>
          <a:bodyPr/>
          <a:lstStyle/>
          <a:p>
            <a:r>
              <a:rPr lang="en-IN" dirty="0"/>
              <a:t>Pin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5CDB3-7A8E-D06B-4B6D-A40F0815E29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2" y="1558977"/>
            <a:ext cx="6338888" cy="4869562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pins (INT0-INT7)</a:t>
            </a:r>
            <a:endParaRPr lang="en-US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ADC 0808 has eight input analog pins. These pins are multiplexed together, and only one of them can be selected using three select lines.</a:t>
            </a:r>
          </a:p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lines and ALE</a:t>
            </a:r>
            <a:endParaRPr lang="en-US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has three select lines, namely A, B, and C, that are used to select the desired input lines. The ALE pin also needs to be activated by a low to high pulse to select a particular input. </a:t>
            </a:r>
          </a:p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pins (D0-D7)</a:t>
            </a:r>
            <a:endParaRPr lang="en-US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ADC has eight output pins that give the binary equivalent of a given analog value.</a:t>
            </a:r>
          </a:p>
          <a:p>
            <a:pPr algn="l"/>
            <a:endParaRPr lang="en-US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3142A-7F79-7D66-1EA1-1688EFEA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2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1677E9-AA31-35FB-8251-DD9E5B5315FD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4649137" y="2016190"/>
            <a:ext cx="7048525" cy="282562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F6761-ACFD-2447-3C70-1ECAC6723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00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F8C89-613E-5F79-AAD9-BC82151C781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542021" y="329785"/>
            <a:ext cx="7225258" cy="602656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6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VCC and Ground</a:t>
            </a:r>
            <a:endParaRPr lang="en-US" sz="26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6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two pins are used to provide the required voltage to power the microcontroller. In most cases, the ADC uses 5V DC to power up.</a:t>
            </a:r>
          </a:p>
          <a:p>
            <a:pPr algn="l"/>
            <a:r>
              <a:rPr lang="en-US" sz="26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endParaRPr lang="en-US" sz="26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0808 does not have an internal clock and needs an external clock signal to operate. It uses a clock frequency of 20Mhz, and using this clock frequency it can perform one conversion in 100 microseconds.</a:t>
            </a:r>
          </a:p>
          <a:p>
            <a:pPr algn="l"/>
            <a:r>
              <a:rPr lang="en-US" sz="26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VREF (+) and VREF (-)</a:t>
            </a:r>
            <a:endParaRPr lang="en-US" sz="26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6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two pins are used to provide the upper and the lower limit of voltages which determine the step size for the conversion. Here </a:t>
            </a:r>
            <a:r>
              <a:rPr lang="en-US" sz="26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Vref</a:t>
            </a:r>
            <a:r>
              <a:rPr lang="en-US" sz="26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(+) has a higher voltage, and </a:t>
            </a:r>
            <a:r>
              <a:rPr lang="en-US" sz="26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Vref</a:t>
            </a:r>
            <a:r>
              <a:rPr lang="en-US" sz="26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(-) has the lower voltage. If </a:t>
            </a:r>
            <a:r>
              <a:rPr lang="en-US" sz="26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Vref</a:t>
            </a:r>
            <a:r>
              <a:rPr lang="en-US" sz="26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(+) has an input voltage 5v and </a:t>
            </a:r>
            <a:r>
              <a:rPr lang="en-US" sz="26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Vref</a:t>
            </a:r>
            <a:r>
              <a:rPr lang="en-US" sz="26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(-) has a voltage of 0v then the step size will be 5v-0v/2</a:t>
            </a:r>
            <a:r>
              <a:rPr lang="en-US" sz="2600" b="0" i="0" baseline="30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6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15.53 mv.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980B6-19FC-72FB-5A72-8F5B6948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439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FFFFF"/>
      </a:lt1>
      <a:dk2>
        <a:srgbClr val="FFFFFF"/>
      </a:dk2>
      <a:lt2>
        <a:srgbClr val="00B0F0"/>
      </a:lt2>
      <a:accent1>
        <a:srgbClr val="000000"/>
      </a:accent1>
      <a:accent2>
        <a:srgbClr val="002060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272</TotalTime>
  <Words>1100</Words>
  <Application>Microsoft Office PowerPoint</Application>
  <PresentationFormat>Widescreen</PresentationFormat>
  <Paragraphs>77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Avenir Next LT Pro</vt:lpstr>
      <vt:lpstr>Calibri</vt:lpstr>
      <vt:lpstr>Times New Roman</vt:lpstr>
      <vt:lpstr>Varela Round</vt:lpstr>
      <vt:lpstr>Custom</vt:lpstr>
      <vt:lpstr>ADC and DAC</vt:lpstr>
      <vt:lpstr>adc</vt:lpstr>
      <vt:lpstr>PowerPoint Presentation</vt:lpstr>
      <vt:lpstr>PowerPoint Presentation</vt:lpstr>
      <vt:lpstr>Adc 0808</vt:lpstr>
      <vt:lpstr>Pin diagram</vt:lpstr>
      <vt:lpstr>Pin details</vt:lpstr>
      <vt:lpstr>PowerPoint Presentation</vt:lpstr>
      <vt:lpstr>PowerPoint Presentation</vt:lpstr>
      <vt:lpstr>PowerPoint Presentation</vt:lpstr>
      <vt:lpstr>dac</vt:lpstr>
      <vt:lpstr>PowerPoint Presentation</vt:lpstr>
      <vt:lpstr>PowerPoint Presentation</vt:lpstr>
      <vt:lpstr>Dac 0808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ADC, DAC and Temperature interfacing </dc:title>
  <dc:creator>Chrishia Christudhas</dc:creator>
  <cp:lastModifiedBy>Chrishia Christudhas</cp:lastModifiedBy>
  <cp:revision>1</cp:revision>
  <dcterms:created xsi:type="dcterms:W3CDTF">2024-04-21T15:25:35Z</dcterms:created>
  <dcterms:modified xsi:type="dcterms:W3CDTF">2024-04-22T20:29:06Z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