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0" r:id="rId13"/>
    <p:sldId id="261" r:id="rId14"/>
    <p:sldId id="267" r:id="rId15"/>
    <p:sldId id="2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9E20A7-AA3F-4B6A-97C4-9D9A9C353F36}" v="9" dt="2024-04-24T17:59:12.342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3204" autoAdjust="0"/>
  </p:normalViewPr>
  <p:slideViewPr>
    <p:cSldViewPr snapToGrid="0">
      <p:cViewPr varScale="1">
        <p:scale>
          <a:sx n="64" d="100"/>
          <a:sy n="64" d="100"/>
        </p:scale>
        <p:origin x="966" y="66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hia Christudhas" userId="b27dcc0655e73d90" providerId="LiveId" clId="{189E20A7-AA3F-4B6A-97C4-9D9A9C353F36}"/>
    <pc:docChg chg="undo custSel addSld delSld modSld">
      <pc:chgData name="Chrishia Christudhas" userId="b27dcc0655e73d90" providerId="LiveId" clId="{189E20A7-AA3F-4B6A-97C4-9D9A9C353F36}" dt="2024-04-25T02:41:35.170" v="469" actId="207"/>
      <pc:docMkLst>
        <pc:docMk/>
      </pc:docMkLst>
      <pc:sldChg chg="delSp modSp mod">
        <pc:chgData name="Chrishia Christudhas" userId="b27dcc0655e73d90" providerId="LiveId" clId="{189E20A7-AA3F-4B6A-97C4-9D9A9C353F36}" dt="2024-04-25T02:41:35.170" v="469" actId="207"/>
        <pc:sldMkLst>
          <pc:docMk/>
          <pc:sldMk cId="1769500327" sldId="257"/>
        </pc:sldMkLst>
        <pc:spChg chg="del mod">
          <ac:chgData name="Chrishia Christudhas" userId="b27dcc0655e73d90" providerId="LiveId" clId="{189E20A7-AA3F-4B6A-97C4-9D9A9C353F36}" dt="2024-04-24T19:23:29.357" v="421" actId="478"/>
          <ac:spMkLst>
            <pc:docMk/>
            <pc:sldMk cId="1769500327" sldId="257"/>
            <ac:spMk id="2" creationId="{C480D995-1A95-FD09-FE33-C82A7F4D4EE1}"/>
          </ac:spMkLst>
        </pc:spChg>
        <pc:spChg chg="mod">
          <ac:chgData name="Chrishia Christudhas" userId="b27dcc0655e73d90" providerId="LiveId" clId="{189E20A7-AA3F-4B6A-97C4-9D9A9C353F36}" dt="2024-04-25T02:41:35.170" v="469" actId="207"/>
          <ac:spMkLst>
            <pc:docMk/>
            <pc:sldMk cId="1769500327" sldId="257"/>
            <ac:spMk id="3" creationId="{2DC0125A-C786-906F-0AF5-D4B1233B1AB2}"/>
          </ac:spMkLst>
        </pc:spChg>
      </pc:sldChg>
      <pc:sldChg chg="addSp delSp modSp new mod">
        <pc:chgData name="Chrishia Christudhas" userId="b27dcc0655e73d90" providerId="LiveId" clId="{189E20A7-AA3F-4B6A-97C4-9D9A9C353F36}" dt="2024-04-24T17:27:17.314" v="29" actId="14100"/>
        <pc:sldMkLst>
          <pc:docMk/>
          <pc:sldMk cId="408314161" sldId="258"/>
        </pc:sldMkLst>
        <pc:spChg chg="del mod">
          <ac:chgData name="Chrishia Christudhas" userId="b27dcc0655e73d90" providerId="LiveId" clId="{189E20A7-AA3F-4B6A-97C4-9D9A9C353F36}" dt="2024-04-24T17:27:12.659" v="27" actId="478"/>
          <ac:spMkLst>
            <pc:docMk/>
            <pc:sldMk cId="408314161" sldId="258"/>
            <ac:spMk id="2" creationId="{526F588C-F83A-7F2A-3654-3A20C9AEF565}"/>
          </ac:spMkLst>
        </pc:spChg>
        <pc:spChg chg="del">
          <ac:chgData name="Chrishia Christudhas" userId="b27dcc0655e73d90" providerId="LiveId" clId="{189E20A7-AA3F-4B6A-97C4-9D9A9C353F36}" dt="2024-04-24T17:27:00.487" v="22" actId="931"/>
          <ac:spMkLst>
            <pc:docMk/>
            <pc:sldMk cId="408314161" sldId="258"/>
            <ac:spMk id="3" creationId="{39B0CA59-A26A-EFFB-0DA1-F53681F6BC0D}"/>
          </ac:spMkLst>
        </pc:spChg>
        <pc:picChg chg="add mod">
          <ac:chgData name="Chrishia Christudhas" userId="b27dcc0655e73d90" providerId="LiveId" clId="{189E20A7-AA3F-4B6A-97C4-9D9A9C353F36}" dt="2024-04-24T17:27:17.314" v="29" actId="14100"/>
          <ac:picMkLst>
            <pc:docMk/>
            <pc:sldMk cId="408314161" sldId="258"/>
            <ac:picMk id="6" creationId="{771716D5-A17D-B3A3-7C35-9326029CA07D}"/>
          </ac:picMkLst>
        </pc:picChg>
      </pc:sldChg>
      <pc:sldChg chg="modSp new mod">
        <pc:chgData name="Chrishia Christudhas" userId="b27dcc0655e73d90" providerId="LiveId" clId="{189E20A7-AA3F-4B6A-97C4-9D9A9C353F36}" dt="2024-04-24T19:29:48.398" v="462" actId="20577"/>
        <pc:sldMkLst>
          <pc:docMk/>
          <pc:sldMk cId="3350424799" sldId="259"/>
        </pc:sldMkLst>
        <pc:spChg chg="mod">
          <ac:chgData name="Chrishia Christudhas" userId="b27dcc0655e73d90" providerId="LiveId" clId="{189E20A7-AA3F-4B6A-97C4-9D9A9C353F36}" dt="2024-04-24T19:28:41.073" v="431" actId="27636"/>
          <ac:spMkLst>
            <pc:docMk/>
            <pc:sldMk cId="3350424799" sldId="259"/>
            <ac:spMk id="2" creationId="{AAFCB619-1797-DA90-19B9-6C0C2F55D004}"/>
          </ac:spMkLst>
        </pc:spChg>
        <pc:spChg chg="mod">
          <ac:chgData name="Chrishia Christudhas" userId="b27dcc0655e73d90" providerId="LiveId" clId="{189E20A7-AA3F-4B6A-97C4-9D9A9C353F36}" dt="2024-04-24T19:29:48.398" v="462" actId="20577"/>
          <ac:spMkLst>
            <pc:docMk/>
            <pc:sldMk cId="3350424799" sldId="259"/>
            <ac:spMk id="3" creationId="{DDE8C881-9EC9-5ACA-3CE4-05C8792FB718}"/>
          </ac:spMkLst>
        </pc:spChg>
      </pc:sldChg>
      <pc:sldChg chg="addSp delSp modSp new mod">
        <pc:chgData name="Chrishia Christudhas" userId="b27dcc0655e73d90" providerId="LiveId" clId="{189E20A7-AA3F-4B6A-97C4-9D9A9C353F36}" dt="2024-04-24T17:58:39.741" v="399" actId="27636"/>
        <pc:sldMkLst>
          <pc:docMk/>
          <pc:sldMk cId="3492185488" sldId="260"/>
        </pc:sldMkLst>
        <pc:spChg chg="mod">
          <ac:chgData name="Chrishia Christudhas" userId="b27dcc0655e73d90" providerId="LiveId" clId="{189E20A7-AA3F-4B6A-97C4-9D9A9C353F36}" dt="2024-04-24T17:58:39.741" v="399" actId="27636"/>
          <ac:spMkLst>
            <pc:docMk/>
            <pc:sldMk cId="3492185488" sldId="260"/>
            <ac:spMk id="2" creationId="{90502154-23BD-F762-43DB-486177F0267A}"/>
          </ac:spMkLst>
        </pc:spChg>
        <pc:spChg chg="del">
          <ac:chgData name="Chrishia Christudhas" userId="b27dcc0655e73d90" providerId="LiveId" clId="{189E20A7-AA3F-4B6A-97C4-9D9A9C353F36}" dt="2024-04-24T17:57:20.607" v="390" actId="931"/>
          <ac:spMkLst>
            <pc:docMk/>
            <pc:sldMk cId="3492185488" sldId="260"/>
            <ac:spMk id="3" creationId="{48BA0043-9D1F-3CA1-0EF4-776A3FB42C34}"/>
          </ac:spMkLst>
        </pc:spChg>
        <pc:picChg chg="add mod">
          <ac:chgData name="Chrishia Christudhas" userId="b27dcc0655e73d90" providerId="LiveId" clId="{189E20A7-AA3F-4B6A-97C4-9D9A9C353F36}" dt="2024-04-24T17:57:25.135" v="393" actId="1076"/>
          <ac:picMkLst>
            <pc:docMk/>
            <pc:sldMk cId="3492185488" sldId="260"/>
            <ac:picMk id="6" creationId="{DAEF9C96-94E9-A63D-16F5-0650CEAF3DE9}"/>
          </ac:picMkLst>
        </pc:picChg>
      </pc:sldChg>
      <pc:sldChg chg="addSp delSp modSp new mod">
        <pc:chgData name="Chrishia Christudhas" userId="b27dcc0655e73d90" providerId="LiveId" clId="{189E20A7-AA3F-4B6A-97C4-9D9A9C353F36}" dt="2024-04-24T17:57:48.439" v="397" actId="14100"/>
        <pc:sldMkLst>
          <pc:docMk/>
          <pc:sldMk cId="2333312608" sldId="261"/>
        </pc:sldMkLst>
        <pc:spChg chg="del">
          <ac:chgData name="Chrishia Christudhas" userId="b27dcc0655e73d90" providerId="LiveId" clId="{189E20A7-AA3F-4B6A-97C4-9D9A9C353F36}" dt="2024-04-24T17:57:44.563" v="395" actId="478"/>
          <ac:spMkLst>
            <pc:docMk/>
            <pc:sldMk cId="2333312608" sldId="261"/>
            <ac:spMk id="2" creationId="{8D3038CD-B2FF-7EB4-0413-06E7BC5A2BD6}"/>
          </ac:spMkLst>
        </pc:spChg>
        <pc:spChg chg="del">
          <ac:chgData name="Chrishia Christudhas" userId="b27dcc0655e73d90" providerId="LiveId" clId="{189E20A7-AA3F-4B6A-97C4-9D9A9C353F36}" dt="2024-04-24T17:57:41.085" v="394" actId="931"/>
          <ac:spMkLst>
            <pc:docMk/>
            <pc:sldMk cId="2333312608" sldId="261"/>
            <ac:spMk id="3" creationId="{64B22CE4-73C7-811E-6D5E-7A9048A2234D}"/>
          </ac:spMkLst>
        </pc:spChg>
        <pc:picChg chg="add mod">
          <ac:chgData name="Chrishia Christudhas" userId="b27dcc0655e73d90" providerId="LiveId" clId="{189E20A7-AA3F-4B6A-97C4-9D9A9C353F36}" dt="2024-04-24T17:57:48.439" v="397" actId="14100"/>
          <ac:picMkLst>
            <pc:docMk/>
            <pc:sldMk cId="2333312608" sldId="261"/>
            <ac:picMk id="6" creationId="{4F4F8C8B-978A-98F3-172C-9F1E3B229958}"/>
          </ac:picMkLst>
        </pc:picChg>
      </pc:sldChg>
      <pc:sldChg chg="addSp delSp modSp new mod">
        <pc:chgData name="Chrishia Christudhas" userId="b27dcc0655e73d90" providerId="LiveId" clId="{189E20A7-AA3F-4B6A-97C4-9D9A9C353F36}" dt="2024-04-24T17:41:43.007" v="135" actId="1076"/>
        <pc:sldMkLst>
          <pc:docMk/>
          <pc:sldMk cId="1311022989" sldId="262"/>
        </pc:sldMkLst>
        <pc:spChg chg="mod">
          <ac:chgData name="Chrishia Christudhas" userId="b27dcc0655e73d90" providerId="LiveId" clId="{189E20A7-AA3F-4B6A-97C4-9D9A9C353F36}" dt="2024-04-24T17:33:59.955" v="131" actId="14100"/>
          <ac:spMkLst>
            <pc:docMk/>
            <pc:sldMk cId="1311022989" sldId="262"/>
            <ac:spMk id="2" creationId="{97299612-EEFE-B622-862E-ADB4FBE192F3}"/>
          </ac:spMkLst>
        </pc:spChg>
        <pc:spChg chg="del">
          <ac:chgData name="Chrishia Christudhas" userId="b27dcc0655e73d90" providerId="LiveId" clId="{189E20A7-AA3F-4B6A-97C4-9D9A9C353F36}" dt="2024-04-24T17:41:38.694" v="132" actId="931"/>
          <ac:spMkLst>
            <pc:docMk/>
            <pc:sldMk cId="1311022989" sldId="262"/>
            <ac:spMk id="3" creationId="{C4DDB13D-014F-6EE7-8780-C890FFBCBB69}"/>
          </ac:spMkLst>
        </pc:spChg>
        <pc:picChg chg="add mod">
          <ac:chgData name="Chrishia Christudhas" userId="b27dcc0655e73d90" providerId="LiveId" clId="{189E20A7-AA3F-4B6A-97C4-9D9A9C353F36}" dt="2024-04-24T17:41:43.007" v="135" actId="1076"/>
          <ac:picMkLst>
            <pc:docMk/>
            <pc:sldMk cId="1311022989" sldId="262"/>
            <ac:picMk id="6" creationId="{43C6FB18-382C-C0BC-4E63-D9F98BCD527E}"/>
          </ac:picMkLst>
        </pc:picChg>
      </pc:sldChg>
      <pc:sldChg chg="addSp modSp new mod">
        <pc:chgData name="Chrishia Christudhas" userId="b27dcc0655e73d90" providerId="LiveId" clId="{189E20A7-AA3F-4B6A-97C4-9D9A9C353F36}" dt="2024-04-24T17:45:21.035" v="187" actId="207"/>
        <pc:sldMkLst>
          <pc:docMk/>
          <pc:sldMk cId="2272124426" sldId="263"/>
        </pc:sldMkLst>
        <pc:spChg chg="mod">
          <ac:chgData name="Chrishia Christudhas" userId="b27dcc0655e73d90" providerId="LiveId" clId="{189E20A7-AA3F-4B6A-97C4-9D9A9C353F36}" dt="2024-04-24T17:43:21.661" v="143" actId="27636"/>
          <ac:spMkLst>
            <pc:docMk/>
            <pc:sldMk cId="2272124426" sldId="263"/>
            <ac:spMk id="2" creationId="{710BFBE5-5B94-3062-E27C-1B602451A340}"/>
          </ac:spMkLst>
        </pc:spChg>
        <pc:spChg chg="mod">
          <ac:chgData name="Chrishia Christudhas" userId="b27dcc0655e73d90" providerId="LiveId" clId="{189E20A7-AA3F-4B6A-97C4-9D9A9C353F36}" dt="2024-04-24T17:45:21.035" v="187" actId="207"/>
          <ac:spMkLst>
            <pc:docMk/>
            <pc:sldMk cId="2272124426" sldId="263"/>
            <ac:spMk id="3" creationId="{E64AD5A2-3BFF-B796-DF3D-0ABBECAB44DD}"/>
          </ac:spMkLst>
        </pc:spChg>
        <pc:picChg chg="add mod">
          <ac:chgData name="Chrishia Christudhas" userId="b27dcc0655e73d90" providerId="LiveId" clId="{189E20A7-AA3F-4B6A-97C4-9D9A9C353F36}" dt="2024-04-24T17:45:14.663" v="186" actId="1076"/>
          <ac:picMkLst>
            <pc:docMk/>
            <pc:sldMk cId="2272124426" sldId="263"/>
            <ac:picMk id="6" creationId="{5D4D9D89-3B6B-A117-2A27-EBE7FE761D43}"/>
          </ac:picMkLst>
        </pc:picChg>
      </pc:sldChg>
      <pc:sldChg chg="addSp modSp new mod">
        <pc:chgData name="Chrishia Christudhas" userId="b27dcc0655e73d90" providerId="LiveId" clId="{189E20A7-AA3F-4B6A-97C4-9D9A9C353F36}" dt="2024-04-24T19:34:15.815" v="463" actId="207"/>
        <pc:sldMkLst>
          <pc:docMk/>
          <pc:sldMk cId="3586638682" sldId="264"/>
        </pc:sldMkLst>
        <pc:spChg chg="mod">
          <ac:chgData name="Chrishia Christudhas" userId="b27dcc0655e73d90" providerId="LiveId" clId="{189E20A7-AA3F-4B6A-97C4-9D9A9C353F36}" dt="2024-04-24T17:47:31.056" v="192" actId="255"/>
          <ac:spMkLst>
            <pc:docMk/>
            <pc:sldMk cId="3586638682" sldId="264"/>
            <ac:spMk id="2" creationId="{189ED3DB-531A-1373-0069-3A43F4162439}"/>
          </ac:spMkLst>
        </pc:spChg>
        <pc:spChg chg="mod">
          <ac:chgData name="Chrishia Christudhas" userId="b27dcc0655e73d90" providerId="LiveId" clId="{189E20A7-AA3F-4B6A-97C4-9D9A9C353F36}" dt="2024-04-24T19:34:15.815" v="463" actId="207"/>
          <ac:spMkLst>
            <pc:docMk/>
            <pc:sldMk cId="3586638682" sldId="264"/>
            <ac:spMk id="3" creationId="{DE11FD7B-041D-D125-013D-9231D57C403D}"/>
          </ac:spMkLst>
        </pc:spChg>
        <pc:picChg chg="add mod">
          <ac:chgData name="Chrishia Christudhas" userId="b27dcc0655e73d90" providerId="LiveId" clId="{189E20A7-AA3F-4B6A-97C4-9D9A9C353F36}" dt="2024-04-24T17:48:27.735" v="209" actId="1076"/>
          <ac:picMkLst>
            <pc:docMk/>
            <pc:sldMk cId="3586638682" sldId="264"/>
            <ac:picMk id="6" creationId="{A6C969B0-01A8-87A8-47A0-C6F7F7564602}"/>
          </ac:picMkLst>
        </pc:picChg>
      </pc:sldChg>
      <pc:sldChg chg="addSp delSp modSp new mod">
        <pc:chgData name="Chrishia Christudhas" userId="b27dcc0655e73d90" providerId="LiveId" clId="{189E20A7-AA3F-4B6A-97C4-9D9A9C353F36}" dt="2024-04-25T02:37:30.107" v="466" actId="478"/>
        <pc:sldMkLst>
          <pc:docMk/>
          <pc:sldMk cId="1814181602" sldId="265"/>
        </pc:sldMkLst>
        <pc:spChg chg="mod">
          <ac:chgData name="Chrishia Christudhas" userId="b27dcc0655e73d90" providerId="LiveId" clId="{189E20A7-AA3F-4B6A-97C4-9D9A9C353F36}" dt="2024-04-24T17:50:30.490" v="252" actId="14100"/>
          <ac:spMkLst>
            <pc:docMk/>
            <pc:sldMk cId="1814181602" sldId="265"/>
            <ac:spMk id="2" creationId="{3B13318C-AAE3-01F9-C13D-A13D3CDCEDDD}"/>
          </ac:spMkLst>
        </pc:spChg>
        <pc:spChg chg="mod">
          <ac:chgData name="Chrishia Christudhas" userId="b27dcc0655e73d90" providerId="LiveId" clId="{189E20A7-AA3F-4B6A-97C4-9D9A9C353F36}" dt="2024-04-24T19:34:22.070" v="464" actId="207"/>
          <ac:spMkLst>
            <pc:docMk/>
            <pc:sldMk cId="1814181602" sldId="265"/>
            <ac:spMk id="3" creationId="{2F5B57A0-44F1-DF84-C19E-37E1BF435F40}"/>
          </ac:spMkLst>
        </pc:spChg>
        <pc:spChg chg="add del mod">
          <ac:chgData name="Chrishia Christudhas" userId="b27dcc0655e73d90" providerId="LiveId" clId="{189E20A7-AA3F-4B6A-97C4-9D9A9C353F36}" dt="2024-04-25T02:37:30.107" v="466" actId="478"/>
          <ac:spMkLst>
            <pc:docMk/>
            <pc:sldMk cId="1814181602" sldId="265"/>
            <ac:spMk id="5" creationId="{828323AF-B48E-5BD6-6F3E-E101C2E14E0B}"/>
          </ac:spMkLst>
        </pc:spChg>
      </pc:sldChg>
      <pc:sldChg chg="addSp delSp modSp new mod">
        <pc:chgData name="Chrishia Christudhas" userId="b27dcc0655e73d90" providerId="LiveId" clId="{189E20A7-AA3F-4B6A-97C4-9D9A9C353F36}" dt="2024-04-24T17:56:50.527" v="389" actId="1076"/>
        <pc:sldMkLst>
          <pc:docMk/>
          <pc:sldMk cId="1706180731" sldId="266"/>
        </pc:sldMkLst>
        <pc:spChg chg="mod">
          <ac:chgData name="Chrishia Christudhas" userId="b27dcc0655e73d90" providerId="LiveId" clId="{189E20A7-AA3F-4B6A-97C4-9D9A9C353F36}" dt="2024-04-24T17:56:08.062" v="385" actId="14100"/>
          <ac:spMkLst>
            <pc:docMk/>
            <pc:sldMk cId="1706180731" sldId="266"/>
            <ac:spMk id="2" creationId="{DC131C8D-609A-F8F2-0147-4EF448DCF396}"/>
          </ac:spMkLst>
        </pc:spChg>
        <pc:spChg chg="del">
          <ac:chgData name="Chrishia Christudhas" userId="b27dcc0655e73d90" providerId="LiveId" clId="{189E20A7-AA3F-4B6A-97C4-9D9A9C353F36}" dt="2024-04-24T17:56:45.336" v="386" actId="931"/>
          <ac:spMkLst>
            <pc:docMk/>
            <pc:sldMk cId="1706180731" sldId="266"/>
            <ac:spMk id="3" creationId="{6CDFC050-1C05-050C-3A5F-AB566A8DFEC9}"/>
          </ac:spMkLst>
        </pc:spChg>
        <pc:picChg chg="add mod">
          <ac:chgData name="Chrishia Christudhas" userId="b27dcc0655e73d90" providerId="LiveId" clId="{189E20A7-AA3F-4B6A-97C4-9D9A9C353F36}" dt="2024-04-24T17:56:50.527" v="389" actId="1076"/>
          <ac:picMkLst>
            <pc:docMk/>
            <pc:sldMk cId="1706180731" sldId="266"/>
            <ac:picMk id="6" creationId="{81E9B36D-4ECB-CA91-C42C-162BDB154F10}"/>
          </ac:picMkLst>
        </pc:picChg>
      </pc:sldChg>
      <pc:sldChg chg="addSp delSp modSp new del mod">
        <pc:chgData name="Chrishia Christudhas" userId="b27dcc0655e73d90" providerId="LiveId" clId="{189E20A7-AA3F-4B6A-97C4-9D9A9C353F36}" dt="2024-04-24T17:55:33.428" v="340" actId="47"/>
        <pc:sldMkLst>
          <pc:docMk/>
          <pc:sldMk cId="4148936301" sldId="266"/>
        </pc:sldMkLst>
        <pc:spChg chg="del">
          <ac:chgData name="Chrishia Christudhas" userId="b27dcc0655e73d90" providerId="LiveId" clId="{189E20A7-AA3F-4B6A-97C4-9D9A9C353F36}" dt="2024-04-24T17:53:02.288" v="298" actId="478"/>
          <ac:spMkLst>
            <pc:docMk/>
            <pc:sldMk cId="4148936301" sldId="266"/>
            <ac:spMk id="2" creationId="{F8733CB0-73A2-A4C4-C034-6B8903717CEA}"/>
          </ac:spMkLst>
        </pc:spChg>
        <pc:spChg chg="del mod">
          <ac:chgData name="Chrishia Christudhas" userId="b27dcc0655e73d90" providerId="LiveId" clId="{189E20A7-AA3F-4B6A-97C4-9D9A9C353F36}" dt="2024-04-24T17:53:10.888" v="299" actId="21"/>
          <ac:spMkLst>
            <pc:docMk/>
            <pc:sldMk cId="4148936301" sldId="266"/>
            <ac:spMk id="3" creationId="{828323AF-B48E-5BD6-6F3E-E101C2E14E0B}"/>
          </ac:spMkLst>
        </pc:spChg>
        <pc:spChg chg="add mod">
          <ac:chgData name="Chrishia Christudhas" userId="b27dcc0655e73d90" providerId="LiveId" clId="{189E20A7-AA3F-4B6A-97C4-9D9A9C353F36}" dt="2024-04-24T17:53:10.888" v="299" actId="21"/>
          <ac:spMkLst>
            <pc:docMk/>
            <pc:sldMk cId="4148936301" sldId="266"/>
            <ac:spMk id="6" creationId="{703EF620-1B6A-E4C0-3FCB-39FCA8E58AFC}"/>
          </ac:spMkLst>
        </pc:spChg>
      </pc:sldChg>
      <pc:sldChg chg="addSp delSp modSp new mod">
        <pc:chgData name="Chrishia Christudhas" userId="b27dcc0655e73d90" providerId="LiveId" clId="{189E20A7-AA3F-4B6A-97C4-9D9A9C353F36}" dt="2024-04-24T17:59:17.547" v="411" actId="1076"/>
        <pc:sldMkLst>
          <pc:docMk/>
          <pc:sldMk cId="3755716224" sldId="267"/>
        </pc:sldMkLst>
        <pc:spChg chg="mod">
          <ac:chgData name="Chrishia Christudhas" userId="b27dcc0655e73d90" providerId="LiveId" clId="{189E20A7-AA3F-4B6A-97C4-9D9A9C353F36}" dt="2024-04-24T17:59:01.967" v="407" actId="1076"/>
          <ac:spMkLst>
            <pc:docMk/>
            <pc:sldMk cId="3755716224" sldId="267"/>
            <ac:spMk id="2" creationId="{27F0E289-6F3E-7B60-EEFD-C1A9BE01F2E7}"/>
          </ac:spMkLst>
        </pc:spChg>
        <pc:spChg chg="del">
          <ac:chgData name="Chrishia Christudhas" userId="b27dcc0655e73d90" providerId="LiveId" clId="{189E20A7-AA3F-4B6A-97C4-9D9A9C353F36}" dt="2024-04-24T17:59:12.341" v="408" actId="931"/>
          <ac:spMkLst>
            <pc:docMk/>
            <pc:sldMk cId="3755716224" sldId="267"/>
            <ac:spMk id="3" creationId="{CC7A0A90-1D11-7058-E28E-E4386A3601D3}"/>
          </ac:spMkLst>
        </pc:spChg>
        <pc:picChg chg="add mod">
          <ac:chgData name="Chrishia Christudhas" userId="b27dcc0655e73d90" providerId="LiveId" clId="{189E20A7-AA3F-4B6A-97C4-9D9A9C353F36}" dt="2024-04-24T17:59:17.547" v="411" actId="1076"/>
          <ac:picMkLst>
            <pc:docMk/>
            <pc:sldMk cId="3755716224" sldId="267"/>
            <ac:picMk id="6" creationId="{F643E477-6598-86AB-D9E2-8B1F2ADEC7E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4/25/2024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en-US" dirty="0"/>
              <a:t>Interfacing Temperature sensor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4F8C8B-978A-98F3-172C-9F1E3B229958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5047610" y="760413"/>
            <a:ext cx="6363239" cy="538555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73101-3212-A34D-10B2-2DF75DDA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12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0E289-6F3E-7B60-EEFD-C1A9BE01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195" y="399482"/>
            <a:ext cx="7739922" cy="1234448"/>
          </a:xfrm>
        </p:spPr>
        <p:txBody>
          <a:bodyPr>
            <a:normAutofit fontScale="90000"/>
          </a:bodyPr>
          <a:lstStyle/>
          <a:p>
            <a:r>
              <a:rPr lang="en-IN" dirty="0"/>
              <a:t>Interfacing 8051 with temperature sensor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43E477-6598-86AB-D9E2-8B1F2ADEC7E3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5020677" y="1653645"/>
            <a:ext cx="5637329" cy="480487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0184F-7B0E-B4A5-7FCE-60C8FC26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16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0125A-C786-906F-0AF5-D4B1233B1AB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422099" y="959370"/>
            <a:ext cx="7360170" cy="546916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ahoma" panose="020B0604030504040204" pitchFamily="34" charset="0"/>
              </a:rPr>
              <a:t>The sensors of the LM34/LM35 series </a:t>
            </a:r>
            <a:r>
              <a:rPr lang="en-IN" sz="1800" b="0" i="0" u="none" strike="noStrike" baseline="0" dirty="0">
                <a:latin typeface="Tahoma" panose="020B0604030504040204" pitchFamily="34" charset="0"/>
              </a:rPr>
              <a:t>are precision integrated-circuit temperature sensors whose output 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voltage is linearly proportional to the </a:t>
            </a:r>
            <a:r>
              <a:rPr lang="en-IN" sz="1800" b="0" i="0" u="none" strike="noStrike" baseline="0" dirty="0">
                <a:latin typeface="Tahoma" panose="020B0604030504040204" pitchFamily="34" charset="0"/>
              </a:rPr>
              <a:t>Fahrenheit/Celsius temperature.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sz="1800" b="0" i="0" u="none" strike="noStrike" baseline="0" dirty="0">
              <a:latin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latin typeface="Tahoma" panose="020B0604030504040204" pitchFamily="34" charset="0"/>
              </a:rPr>
              <a:t>The LM34/LM35 requires no external 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calibration since it is inherently calibrated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ahoma" panose="020B0604030504040204" pitchFamily="34" charset="0"/>
              </a:rPr>
              <a:t>It outputs 10 mV for each degree </a:t>
            </a:r>
            <a:r>
              <a:rPr lang="en-IN" sz="1800" b="0" i="0" u="none" strike="noStrike" baseline="0" dirty="0">
                <a:latin typeface="Tahoma" panose="020B0604030504040204" pitchFamily="34" charset="0"/>
              </a:rPr>
              <a:t>of Fahrenheit/Celsius temperature</a:t>
            </a: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21BB8-B9A8-17A3-CF3C-CA19A3CF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50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1716D5-A17D-B3A3-7C35-9326029CA07D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6096000" y="404735"/>
            <a:ext cx="4681928" cy="560054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9AA27-54D7-3F54-3648-8D25868F5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B619-1797-DA90-19B9-6C0C2F55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7384" y="429461"/>
            <a:ext cx="7290216" cy="874683"/>
          </a:xfrm>
        </p:spPr>
        <p:txBody>
          <a:bodyPr>
            <a:normAutofit/>
          </a:bodyPr>
          <a:lstStyle/>
          <a:p>
            <a:r>
              <a:rPr lang="en-US" sz="400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Signal conditioning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C881-9EC9-5ACA-3CE4-05C8792FB71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88978" y="1561273"/>
            <a:ext cx="6735579" cy="4977639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ahoma" panose="020B0604030504040204" pitchFamily="34" charset="0"/>
              </a:rPr>
              <a:t>Signal conditioning is a widely used term in the world of data acquisition.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u="none" strike="noStrike" baseline="0" dirty="0">
              <a:latin typeface="Tahom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ahoma" panose="020B0604030504040204" pitchFamily="34" charset="0"/>
              </a:rPr>
              <a:t>It is the conversion of the signals (voltage, </a:t>
            </a:r>
            <a:r>
              <a:rPr lang="en-IN" b="0" i="0" u="none" strike="noStrike" baseline="0" dirty="0">
                <a:latin typeface="Tahoma" panose="020B0604030504040204" pitchFamily="34" charset="0"/>
              </a:rPr>
              <a:t>current, charge, capacitance, and </a:t>
            </a:r>
            <a:r>
              <a:rPr lang="en-US" b="0" i="0" u="none" strike="noStrike" baseline="0" dirty="0">
                <a:latin typeface="Tahoma" panose="020B0604030504040204" pitchFamily="34" charset="0"/>
              </a:rPr>
              <a:t>resistance) produced by transducers to voltage, which is sent to the input of an ADC.</a:t>
            </a:r>
            <a:endParaRPr lang="en-IN" b="0" i="0" u="none" strike="noStrike" baseline="0" dirty="0">
              <a:latin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76E06-50DD-1C22-30C6-A92F27C6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42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99612-EEFE-B622-862E-ADB4FBE1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1054565"/>
          </a:xfrm>
        </p:spPr>
        <p:txBody>
          <a:bodyPr/>
          <a:lstStyle/>
          <a:p>
            <a:r>
              <a:rPr lang="en-IN" dirty="0" err="1"/>
              <a:t>Adc</a:t>
            </a:r>
            <a:r>
              <a:rPr lang="en-IN" dirty="0"/>
              <a:t> 804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C6FB18-382C-C0BC-4E63-D9F98BCD527E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4933950" y="1686391"/>
            <a:ext cx="5404208" cy="488780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7B204-DE06-54BA-C912-27E1A7D2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02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FBE5-5B94-3062-E27C-1B602451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2"/>
            <a:ext cx="6343650" cy="949634"/>
          </a:xfrm>
        </p:spPr>
        <p:txBody>
          <a:bodyPr>
            <a:normAutofit fontScale="90000"/>
          </a:bodyPr>
          <a:lstStyle/>
          <a:p>
            <a:r>
              <a:rPr lang="en-US" sz="44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CLK IN and CLK R</a:t>
            </a:r>
            <a:br>
              <a:rPr lang="en-US" sz="44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AD5A2-3BFF-B796-DF3D-0ABBECAB44D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1" y="1109272"/>
            <a:ext cx="6843557" cy="5247077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ahoma" panose="020B0604030504040204" pitchFamily="34" charset="0"/>
              </a:rPr>
              <a:t>CLK IN is an input pin connected to an </a:t>
            </a:r>
            <a:r>
              <a:rPr lang="en-IN" sz="1800" b="0" i="0" u="none" strike="noStrike" baseline="0" dirty="0">
                <a:latin typeface="Tahoma" panose="020B0604030504040204" pitchFamily="34" charset="0"/>
              </a:rPr>
              <a:t>external clock source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ahoma" panose="020B0604030504040204" pitchFamily="34" charset="0"/>
              </a:rPr>
              <a:t>To use the internal clock generator (also called self-clocking), CLK IN and CLK R pins are connected to a capacitor and a resistor, and the clock frequency </a:t>
            </a:r>
            <a:r>
              <a:rPr lang="en-IN" sz="1800" b="0" i="0" u="none" strike="noStrike" baseline="0" dirty="0">
                <a:latin typeface="Tahoma" panose="020B0604030504040204" pitchFamily="34" charset="0"/>
              </a:rPr>
              <a:t>is determined by</a:t>
            </a:r>
          </a:p>
          <a:p>
            <a:pPr algn="l"/>
            <a:endParaRPr lang="en-US" sz="1800" b="0" i="0" u="none" strike="noStrike" baseline="0" dirty="0">
              <a:latin typeface="Tahoma" panose="020B0604030504040204" pitchFamily="34" charset="0"/>
            </a:endParaRPr>
          </a:p>
          <a:p>
            <a:pPr algn="l"/>
            <a:r>
              <a:rPr lang="en-US" sz="1800" dirty="0">
                <a:latin typeface="Tahoma" panose="020B0604030504040204" pitchFamily="34" charset="0"/>
              </a:rPr>
              <a:t>	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u="none" strike="noStrike" baseline="0" dirty="0">
              <a:latin typeface="Tahom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ahoma" panose="020B0604030504040204" pitchFamily="34" charset="0"/>
              </a:rPr>
              <a:t>Typical values are R = 10K ohms and C =</a:t>
            </a:r>
            <a:r>
              <a:rPr lang="en-IN" sz="1800" b="0" i="0" u="none" strike="noStrike" baseline="0" dirty="0">
                <a:latin typeface="Tahoma" panose="020B0604030504040204" pitchFamily="34" charset="0"/>
              </a:rPr>
              <a:t>150 pF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ahoma" panose="020B0604030504040204" pitchFamily="34" charset="0"/>
              </a:rPr>
              <a:t>We get f = 606 kHz, and the conversion time </a:t>
            </a:r>
            <a:r>
              <a:rPr lang="en-IN" sz="1800" b="0" i="0" u="none" strike="noStrike" baseline="0" dirty="0">
                <a:latin typeface="Tahoma" panose="020B0604030504040204" pitchFamily="34" charset="0"/>
              </a:rPr>
              <a:t>is 110 </a:t>
            </a:r>
            <a:r>
              <a:rPr lang="el-GR" sz="1800" b="0" i="0" u="none" strike="noStrike" baseline="0" dirty="0">
                <a:latin typeface="SymbolMT"/>
              </a:rPr>
              <a:t>μ</a:t>
            </a:r>
            <a:r>
              <a:rPr lang="en-IN" sz="1800" b="0" i="0" u="none" strike="noStrike" baseline="0" dirty="0">
                <a:latin typeface="Tahoma" panose="020B0604030504040204" pitchFamily="34" charset="0"/>
              </a:rPr>
              <a:t>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03DD7-BA98-F981-77EF-F4088E65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4D9D89-3B6B-A117-2A27-EBE7FE761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023" y="2954183"/>
            <a:ext cx="2499033" cy="94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24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D3DB-531A-1373-0069-3A43F4162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1009595"/>
          </a:xfrm>
        </p:spPr>
        <p:txBody>
          <a:bodyPr>
            <a:normAutofit/>
          </a:bodyPr>
          <a:lstStyle/>
          <a:p>
            <a:r>
              <a:rPr lang="en-IN" sz="4000" b="0" i="0" u="none" strike="noStrike" baseline="0" dirty="0" err="1">
                <a:latin typeface="Tahoma" panose="020B0604030504040204" pitchFamily="34" charset="0"/>
              </a:rPr>
              <a:t>Vref</a:t>
            </a:r>
            <a:r>
              <a:rPr lang="en-IN" sz="4000" b="0" i="0" u="none" strike="noStrike" baseline="0" dirty="0">
                <a:latin typeface="Tahoma" panose="020B0604030504040204" pitchFamily="34" charset="0"/>
              </a:rPr>
              <a:t>/2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1FD7B-041D-D125-013D-9231D57C403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2" y="1738859"/>
            <a:ext cx="6338888" cy="4811843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ahoma" panose="020B0604030504040204" pitchFamily="34" charset="0"/>
              </a:rPr>
              <a:t>If this pin is open (not connected), the analog input voltage is in the range of 0 to 5 volts (the same as the </a:t>
            </a:r>
            <a:r>
              <a:rPr lang="en-US" sz="1800" b="0" i="0" u="none" strike="noStrike" baseline="0" dirty="0" err="1">
                <a:latin typeface="Tahoma" panose="020B0604030504040204" pitchFamily="34" charset="0"/>
              </a:rPr>
              <a:t>Vcc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 pin)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ahoma" panose="020B0604030504040204" pitchFamily="34" charset="0"/>
              </a:rPr>
              <a:t>If the analog input range needs to be 0 to 4 volts, </a:t>
            </a:r>
            <a:r>
              <a:rPr lang="en-US" sz="1800" b="0" i="0" u="none" strike="noStrike" baseline="0" dirty="0" err="1">
                <a:latin typeface="Tahoma" panose="020B0604030504040204" pitchFamily="34" charset="0"/>
              </a:rPr>
              <a:t>Vref</a:t>
            </a:r>
            <a:r>
              <a:rPr lang="en-US" sz="1800" b="0" i="0" u="none" strike="noStrike" baseline="0" dirty="0">
                <a:latin typeface="Tahoma" panose="020B0604030504040204" pitchFamily="34" charset="0"/>
              </a:rPr>
              <a:t>/2 is connected to 2 volts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3003C-C976-8B64-A10E-07A82990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C969B0-01A8-87A8-47A0-C6F7F7564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503" y="4027296"/>
            <a:ext cx="5410006" cy="232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3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318C-AAE3-01F9-C13D-A13D3CDCE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1624191"/>
          </a:xfrm>
        </p:spPr>
        <p:txBody>
          <a:bodyPr/>
          <a:lstStyle/>
          <a:p>
            <a:r>
              <a:rPr lang="en-IN" dirty="0"/>
              <a:t>A ground and d 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B57A0-44F1-DF84-C19E-37E1BF435F4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2" y="2338466"/>
            <a:ext cx="6338888" cy="3629950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ahoma" panose="020B0604030504040204" pitchFamily="34" charset="0"/>
              </a:rPr>
              <a:t>Analog ground is connected to the ground </a:t>
            </a:r>
            <a:r>
              <a:rPr lang="en-IN" sz="1800" b="0" i="0" u="none" strike="noStrike" baseline="0" dirty="0">
                <a:latin typeface="Tahoma" panose="020B0604030504040204" pitchFamily="34" charset="0"/>
              </a:rPr>
              <a:t>of the </a:t>
            </a:r>
            <a:r>
              <a:rPr lang="en-IN" sz="1800" b="0" i="0" u="none" strike="noStrike" baseline="0" dirty="0" err="1">
                <a:latin typeface="Tahoma" panose="020B0604030504040204" pitchFamily="34" charset="0"/>
              </a:rPr>
              <a:t>analog</a:t>
            </a:r>
            <a:r>
              <a:rPr lang="en-IN" sz="1800" b="0" i="0" u="none" strike="noStrike" baseline="0" dirty="0">
                <a:latin typeface="Tahoma" panose="020B0604030504040204" pitchFamily="34" charset="0"/>
              </a:rPr>
              <a:t> Vin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ahoma" panose="020B0604030504040204" pitchFamily="34" charset="0"/>
              </a:rPr>
              <a:t>Digital ground is connected to the ground </a:t>
            </a:r>
            <a:r>
              <a:rPr lang="en-IN" sz="1800" b="0" i="0" u="none" strike="noStrike" baseline="0" dirty="0">
                <a:latin typeface="Tahoma" panose="020B0604030504040204" pitchFamily="34" charset="0"/>
              </a:rPr>
              <a:t>of the </a:t>
            </a:r>
            <a:r>
              <a:rPr lang="en-IN" sz="1800" b="0" i="0" u="none" strike="noStrike" baseline="0" dirty="0" err="1">
                <a:latin typeface="Tahoma" panose="020B0604030504040204" pitchFamily="34" charset="0"/>
              </a:rPr>
              <a:t>Vcc</a:t>
            </a:r>
            <a:r>
              <a:rPr lang="en-IN" sz="1800" b="0" i="0" u="none" strike="noStrike" baseline="0" dirty="0">
                <a:latin typeface="Tahoma" panose="020B0604030504040204" pitchFamily="34" charset="0"/>
              </a:rPr>
              <a:t> pin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B9AF2-1AE7-31A7-CB59-D1C86CCB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8323AF-B48E-5BD6-6F3E-E101C2E14E0B}"/>
              </a:ext>
            </a:extLst>
          </p:cNvPr>
          <p:cNvSpPr txBox="1">
            <a:spLocks/>
          </p:cNvSpPr>
          <p:nvPr/>
        </p:nvSpPr>
        <p:spPr>
          <a:xfrm>
            <a:off x="5245563" y="3870449"/>
            <a:ext cx="5442423" cy="2668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CS – used to activate the ADC</a:t>
            </a:r>
          </a:p>
          <a:p>
            <a:r>
              <a:rPr lang="en-IN" dirty="0"/>
              <a:t>RD – OE</a:t>
            </a:r>
          </a:p>
          <a:p>
            <a:r>
              <a:rPr lang="en-IN" dirty="0"/>
              <a:t>INTR – EOC</a:t>
            </a:r>
          </a:p>
          <a:p>
            <a:r>
              <a:rPr lang="en-IN" dirty="0"/>
              <a:t>WR - SC</a:t>
            </a:r>
          </a:p>
        </p:txBody>
      </p:sp>
    </p:spTree>
    <p:extLst>
      <p:ext uri="{BB962C8B-B14F-4D97-AF65-F5344CB8AC3E}">
        <p14:creationId xmlns:p14="http://schemas.microsoft.com/office/powerpoint/2010/main" val="1814181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1C8D-609A-F8F2-0147-4EF448DC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630" y="429461"/>
            <a:ext cx="8094688" cy="1369359"/>
          </a:xfrm>
        </p:spPr>
        <p:txBody>
          <a:bodyPr/>
          <a:lstStyle/>
          <a:p>
            <a:r>
              <a:rPr lang="en-IN" dirty="0"/>
              <a:t>Steps to be followed for data conversion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E9B36D-4ECB-CA91-C42C-162BDB154F10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4779402" y="1901894"/>
            <a:ext cx="5761143" cy="463701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F0418-F9EF-E2E9-4D26-7836674C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180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2154-23BD-F762-43DB-486177F02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429462"/>
            <a:ext cx="6705600" cy="919654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EF9C96-94E9-A63D-16F5-0650CEAF3DE9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4721086" y="1599053"/>
            <a:ext cx="6407428" cy="512242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EA6C5-A415-8EBB-C476-E9387882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8548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FFFFF"/>
      </a:lt1>
      <a:dk2>
        <a:srgbClr val="FFFFFF"/>
      </a:dk2>
      <a:lt2>
        <a:srgbClr val="00B0F0"/>
      </a:lt2>
      <a:accent1>
        <a:srgbClr val="000000"/>
      </a:accent1>
      <a:accent2>
        <a:srgbClr val="002060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1328</TotalTime>
  <Words>307</Words>
  <Application>Microsoft Office PowerPoint</Application>
  <PresentationFormat>Widescreen</PresentationFormat>
  <Paragraphs>43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Calibri</vt:lpstr>
      <vt:lpstr>SymbolMT</vt:lpstr>
      <vt:lpstr>Tahoma</vt:lpstr>
      <vt:lpstr>Custom</vt:lpstr>
      <vt:lpstr>Interfacing Temperature sensor</vt:lpstr>
      <vt:lpstr>PowerPoint Presentation</vt:lpstr>
      <vt:lpstr>Signal conditioning</vt:lpstr>
      <vt:lpstr>Adc 804</vt:lpstr>
      <vt:lpstr>CLK IN and CLK R </vt:lpstr>
      <vt:lpstr>Vref/2</vt:lpstr>
      <vt:lpstr>A ground and d ground</vt:lpstr>
      <vt:lpstr>Steps to be followed for data conversion</vt:lpstr>
      <vt:lpstr>PowerPoint Presentation</vt:lpstr>
      <vt:lpstr>PowerPoint Presentation</vt:lpstr>
      <vt:lpstr>Interfacing 8051 with temperature sensor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sensor</dc:title>
  <dc:creator>Chrishia Christudhas</dc:creator>
  <cp:lastModifiedBy>Chrishia Christudhas</cp:lastModifiedBy>
  <cp:revision>3</cp:revision>
  <dcterms:created xsi:type="dcterms:W3CDTF">2024-04-24T05:09:56Z</dcterms:created>
  <dcterms:modified xsi:type="dcterms:W3CDTF">2024-04-25T05:50:01Z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