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1" r:id="rId6"/>
    <p:sldId id="260" r:id="rId7"/>
    <p:sldId id="262" r:id="rId8"/>
    <p:sldId id="264" r:id="rId9"/>
    <p:sldId id="272" r:id="rId10"/>
    <p:sldId id="273" r:id="rId11"/>
    <p:sldId id="276" r:id="rId12"/>
    <p:sldId id="277" r:id="rId13"/>
    <p:sldId id="278" r:id="rId14"/>
    <p:sldId id="279" r:id="rId15"/>
    <p:sldId id="280" r:id="rId16"/>
    <p:sldId id="281" r:id="rId17"/>
    <p:sldId id="275"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3" r:id="rId39"/>
    <p:sldId id="304" r:id="rId40"/>
    <p:sldId id="305" r:id="rId41"/>
    <p:sldId id="306" r:id="rId42"/>
    <p:sldId id="310" r:id="rId43"/>
    <p:sldId id="307" r:id="rId44"/>
    <p:sldId id="30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p:cViewPr varScale="1">
        <p:scale>
          <a:sx n="65" d="100"/>
          <a:sy n="65" d="100"/>
        </p:scale>
        <p:origin x="-133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15B979-D16B-4B73-9A7C-C7CEDD19D5A5}" type="datetimeFigureOut">
              <a:rPr lang="en-IN" smtClean="0"/>
              <a:t>30-07-2023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A8C0B-507E-4FA6-A269-602354484472}" type="slidenum">
              <a:rPr lang="en-IN" smtClean="0"/>
              <a:t>‹#›</a:t>
            </a:fld>
            <a:endParaRPr lang="en-IN"/>
          </a:p>
        </p:txBody>
      </p:sp>
    </p:spTree>
    <p:extLst>
      <p:ext uri="{BB962C8B-B14F-4D97-AF65-F5344CB8AC3E}">
        <p14:creationId xmlns:p14="http://schemas.microsoft.com/office/powerpoint/2010/main" val="375355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5A8C0B-507E-4FA6-A269-602354484472}" type="slidenum">
              <a:rPr lang="en-IN" smtClean="0"/>
              <a:t>8</a:t>
            </a:fld>
            <a:endParaRPr lang="en-IN"/>
          </a:p>
        </p:txBody>
      </p:sp>
    </p:spTree>
    <p:extLst>
      <p:ext uri="{BB962C8B-B14F-4D97-AF65-F5344CB8AC3E}">
        <p14:creationId xmlns:p14="http://schemas.microsoft.com/office/powerpoint/2010/main" val="2544880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5A8C0B-507E-4FA6-A269-602354484472}" type="slidenum">
              <a:rPr lang="en-IN" smtClean="0"/>
              <a:t>13</a:t>
            </a:fld>
            <a:endParaRPr lang="en-IN"/>
          </a:p>
        </p:txBody>
      </p:sp>
    </p:spTree>
    <p:extLst>
      <p:ext uri="{BB962C8B-B14F-4D97-AF65-F5344CB8AC3E}">
        <p14:creationId xmlns:p14="http://schemas.microsoft.com/office/powerpoint/2010/main" val="186438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E2A48C-A30E-4E08-B1A5-1C03DF72B9D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350835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E2A48C-A30E-4E08-B1A5-1C03DF72B9D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10512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E2A48C-A30E-4E08-B1A5-1C03DF72B9D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183516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AE2A48C-A30E-4E08-B1A5-1C03DF72B9D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295191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E2A48C-A30E-4E08-B1A5-1C03DF72B9DA}" type="datetimeFigureOut">
              <a:rPr lang="en-IN" smtClean="0"/>
              <a:t>30-07-2023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188722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AE2A48C-A30E-4E08-B1A5-1C03DF72B9D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44690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E2A48C-A30E-4E08-B1A5-1C03DF72B9DA}" type="datetimeFigureOut">
              <a:rPr lang="en-IN" smtClean="0"/>
              <a:t>30-07-2023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801373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AE2A48C-A30E-4E08-B1A5-1C03DF72B9DA}" type="datetimeFigureOut">
              <a:rPr lang="en-IN" smtClean="0"/>
              <a:t>30-07-2023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304806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2A48C-A30E-4E08-B1A5-1C03DF72B9DA}" type="datetimeFigureOut">
              <a:rPr lang="en-IN" smtClean="0"/>
              <a:t>30-07-2023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43980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E2A48C-A30E-4E08-B1A5-1C03DF72B9D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184013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E2A48C-A30E-4E08-B1A5-1C03DF72B9DA}" type="datetimeFigureOut">
              <a:rPr lang="en-IN" smtClean="0"/>
              <a:t>30-07-2023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0182EE-A9AA-4B72-A7EF-F7305F35DC5E}" type="slidenum">
              <a:rPr lang="en-IN" smtClean="0"/>
              <a:t>‹#›</a:t>
            </a:fld>
            <a:endParaRPr lang="en-IN"/>
          </a:p>
        </p:txBody>
      </p:sp>
    </p:spTree>
    <p:extLst>
      <p:ext uri="{BB962C8B-B14F-4D97-AF65-F5344CB8AC3E}">
        <p14:creationId xmlns:p14="http://schemas.microsoft.com/office/powerpoint/2010/main" val="38427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2A48C-A30E-4E08-B1A5-1C03DF72B9DA}" type="datetimeFigureOut">
              <a:rPr lang="en-IN" smtClean="0"/>
              <a:t>30-07-2023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182EE-A9AA-4B72-A7EF-F7305F35DC5E}" type="slidenum">
              <a:rPr lang="en-IN" smtClean="0"/>
              <a:t>‹#›</a:t>
            </a:fld>
            <a:endParaRPr lang="en-IN"/>
          </a:p>
        </p:txBody>
      </p:sp>
    </p:spTree>
    <p:extLst>
      <p:ext uri="{BB962C8B-B14F-4D97-AF65-F5344CB8AC3E}">
        <p14:creationId xmlns:p14="http://schemas.microsoft.com/office/powerpoint/2010/main" val="391682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Dashboard Nodes and User Interface(UI) in Node Red</a:t>
            </a:r>
          </a:p>
        </p:txBody>
      </p:sp>
      <p:sp>
        <p:nvSpPr>
          <p:cNvPr id="3" name="Subtitle 2"/>
          <p:cNvSpPr>
            <a:spLocks noGrp="1"/>
          </p:cNvSpPr>
          <p:nvPr>
            <p:ph type="subTitle" idx="1"/>
          </p:nvPr>
        </p:nvSpPr>
        <p:spPr/>
        <p:txBody>
          <a:bodyPr>
            <a:normAutofit fontScale="85000" lnSpcReduction="20000"/>
          </a:bodyPr>
          <a:lstStyle/>
          <a:p>
            <a:r>
              <a:rPr lang="en-IN" dirty="0"/>
              <a:t>Dr.V.Berlin Hency</a:t>
            </a:r>
          </a:p>
          <a:p>
            <a:r>
              <a:rPr lang="en-IN"/>
              <a:t>Professor</a:t>
            </a:r>
            <a:endParaRPr lang="en-IN" dirty="0"/>
          </a:p>
          <a:p>
            <a:r>
              <a:rPr lang="en-IN" dirty="0"/>
              <a:t>SENSE</a:t>
            </a:r>
          </a:p>
          <a:p>
            <a:r>
              <a:rPr lang="en-IN" dirty="0"/>
              <a:t>VIT Chennai</a:t>
            </a:r>
          </a:p>
        </p:txBody>
      </p:sp>
    </p:spTree>
    <p:extLst>
      <p:ext uri="{BB962C8B-B14F-4D97-AF65-F5344CB8AC3E}">
        <p14:creationId xmlns:p14="http://schemas.microsoft.com/office/powerpoint/2010/main" val="380454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gauge node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063"/>
            <a:ext cx="8229600" cy="437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64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9578"/>
            <a:ext cx="8229600" cy="4407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142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9079"/>
            <a:ext cx="8229600" cy="436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02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3549"/>
            <a:ext cx="8229600" cy="4419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327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47520"/>
            <a:ext cx="8229600" cy="4431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88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80680"/>
            <a:ext cx="8229600" cy="4365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29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98767"/>
            <a:ext cx="8229600" cy="4328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63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Deploy</a:t>
            </a:r>
          </a:p>
          <a:p>
            <a:r>
              <a:rPr lang="en-IN" dirty="0"/>
              <a:t>Execute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9395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54000" cy="694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804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68621"/>
            <a:ext cx="8229600" cy="438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625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r>
              <a:rPr lang="en-IN" dirty="0"/>
              <a:t>To install necessary tools for dashboard nodes and UI</a:t>
            </a:r>
          </a:p>
          <a:p>
            <a:r>
              <a:rPr lang="en-IN" dirty="0"/>
              <a:t>To create a flow and incorporate various Dashboard nodes</a:t>
            </a:r>
          </a:p>
          <a:p>
            <a:r>
              <a:rPr lang="en-IN" dirty="0"/>
              <a:t>To create Layout and wizards</a:t>
            </a:r>
          </a:p>
          <a:p>
            <a:r>
              <a:rPr lang="en-IN" dirty="0"/>
              <a:t>Visualize the output in UI and  Debug monitor</a:t>
            </a:r>
          </a:p>
        </p:txBody>
      </p:sp>
    </p:spTree>
    <p:extLst>
      <p:ext uri="{BB962C8B-B14F-4D97-AF65-F5344CB8AC3E}">
        <p14:creationId xmlns:p14="http://schemas.microsoft.com/office/powerpoint/2010/main" val="231683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Deploy</a:t>
            </a:r>
          </a:p>
          <a:p>
            <a:r>
              <a:rPr lang="en-IN" dirty="0"/>
              <a:t>Execute</a:t>
            </a:r>
          </a:p>
        </p:txBody>
      </p:sp>
    </p:spTree>
    <p:extLst>
      <p:ext uri="{BB962C8B-B14F-4D97-AF65-F5344CB8AC3E}">
        <p14:creationId xmlns:p14="http://schemas.microsoft.com/office/powerpoint/2010/main" val="321428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5462"/>
            <a:ext cx="8229600" cy="441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8333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OTP Generator-Insert inject node</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83694"/>
            <a:ext cx="8229600" cy="435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88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6563"/>
            <a:ext cx="8229600" cy="441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9047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function node</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32045"/>
            <a:ext cx="8229600" cy="4462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811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msg.payload</a:t>
            </a:r>
            <a:r>
              <a:rPr lang="en-IN" dirty="0"/>
              <a:t> = </a:t>
            </a:r>
            <a:r>
              <a:rPr lang="en-IN" dirty="0" err="1"/>
              <a:t>Math.round</a:t>
            </a:r>
            <a:r>
              <a:rPr lang="en-IN" dirty="0"/>
              <a:t>(</a:t>
            </a:r>
            <a:r>
              <a:rPr lang="en-IN" dirty="0" err="1"/>
              <a:t>Math.random</a:t>
            </a:r>
            <a:r>
              <a:rPr lang="en-IN" dirty="0"/>
              <a:t>()*10000);return </a:t>
            </a:r>
            <a:r>
              <a:rPr lang="en-IN" dirty="0" err="1"/>
              <a:t>msg</a:t>
            </a:r>
            <a:r>
              <a:rPr lang="en-IN" dirty="0"/>
              <a:t>;</a:t>
            </a:r>
          </a:p>
        </p:txBody>
      </p:sp>
    </p:spTree>
    <p:extLst>
      <p:ext uri="{BB962C8B-B14F-4D97-AF65-F5344CB8AC3E}">
        <p14:creationId xmlns:p14="http://schemas.microsoft.com/office/powerpoint/2010/main" val="3155085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47520"/>
            <a:ext cx="8229600" cy="4431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12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Debug node and chart node</a:t>
            </a:r>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44031"/>
            <a:ext cx="8229600" cy="44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321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65607"/>
            <a:ext cx="8229600" cy="439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376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62172"/>
            <a:ext cx="8229600" cy="4402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809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 Dashboard (</a:t>
            </a:r>
            <a:r>
              <a:rPr lang="en-IN" dirty="0" err="1"/>
              <a:t>cmd</a:t>
            </a:r>
            <a:r>
              <a:rPr lang="en-IN" dirty="0"/>
              <a:t> window)</a:t>
            </a:r>
          </a:p>
        </p:txBody>
      </p:sp>
      <p:sp>
        <p:nvSpPr>
          <p:cNvPr id="3" name="Content Placeholder 2"/>
          <p:cNvSpPr>
            <a:spLocks noGrp="1"/>
          </p:cNvSpPr>
          <p:nvPr>
            <p:ph idx="1"/>
          </p:nvPr>
        </p:nvSpPr>
        <p:spPr/>
        <p:txBody>
          <a:bodyPr/>
          <a:lstStyle/>
          <a:p>
            <a:r>
              <a:rPr lang="en-IN" dirty="0" err="1"/>
              <a:t>npm</a:t>
            </a:r>
            <a:r>
              <a:rPr lang="en-IN" dirty="0"/>
              <a:t> </a:t>
            </a:r>
            <a:r>
              <a:rPr lang="en-IN" dirty="0" err="1"/>
              <a:t>i</a:t>
            </a:r>
            <a:r>
              <a:rPr lang="en-IN" dirty="0"/>
              <a:t> node-red-dashboard</a:t>
            </a:r>
          </a:p>
          <a:p>
            <a:pPr marL="0" indent="0">
              <a:buNone/>
            </a:pPr>
            <a:endParaRPr lang="en-IN" dirty="0"/>
          </a:p>
        </p:txBody>
      </p:sp>
    </p:spTree>
    <p:extLst>
      <p:ext uri="{BB962C8B-B14F-4D97-AF65-F5344CB8AC3E}">
        <p14:creationId xmlns:p14="http://schemas.microsoft.com/office/powerpoint/2010/main" val="1094050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6563"/>
            <a:ext cx="8229600" cy="441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811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9148"/>
            <a:ext cx="8229600" cy="4408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3126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65607"/>
            <a:ext cx="8229600" cy="4395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70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1636"/>
            <a:ext cx="8229600" cy="4383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52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0534"/>
            <a:ext cx="8229600" cy="4425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34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6563"/>
            <a:ext cx="8229600" cy="4413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96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Slider node</a:t>
            </a:r>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68621"/>
            <a:ext cx="8229600" cy="438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548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62172"/>
            <a:ext cx="8229600" cy="4402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6646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973050" cy="694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593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98767"/>
            <a:ext cx="8229600" cy="4328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60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UI Gauge</a:t>
            </a:r>
          </a:p>
        </p:txBody>
      </p:sp>
      <p:sp>
        <p:nvSpPr>
          <p:cNvPr id="3" name="Content Placeholder 2"/>
          <p:cNvSpPr>
            <a:spLocks noGrp="1"/>
          </p:cNvSpPr>
          <p:nvPr>
            <p:ph idx="1"/>
          </p:nvPr>
        </p:nvSpPr>
        <p:spPr/>
        <p:txBody>
          <a:bodyPr/>
          <a:lstStyle/>
          <a:p>
            <a:r>
              <a:rPr lang="en-IN" dirty="0" err="1"/>
              <a:t>npm</a:t>
            </a:r>
            <a:r>
              <a:rPr lang="en-IN" dirty="0"/>
              <a:t> install node-red-</a:t>
            </a:r>
            <a:r>
              <a:rPr lang="en-IN" dirty="0" err="1"/>
              <a:t>contrib</a:t>
            </a:r>
            <a:r>
              <a:rPr lang="en-IN" dirty="0"/>
              <a:t>-</a:t>
            </a:r>
            <a:r>
              <a:rPr lang="en-IN" dirty="0" err="1"/>
              <a:t>ui</a:t>
            </a:r>
            <a:r>
              <a:rPr lang="en-IN" dirty="0"/>
              <a:t>-artless-gauge</a:t>
            </a:r>
          </a:p>
        </p:txBody>
      </p:sp>
    </p:spTree>
    <p:extLst>
      <p:ext uri="{BB962C8B-B14F-4D97-AF65-F5344CB8AC3E}">
        <p14:creationId xmlns:p14="http://schemas.microsoft.com/office/powerpoint/2010/main" val="3563530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3549"/>
            <a:ext cx="8229600" cy="4419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397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975"/>
            <a:ext cx="8676456"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402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14325"/>
            <a:ext cx="8748464" cy="622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1910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Create a home automation system using the various dashboard nodes. Create various layout groups and ensure each dashboard nodes should have separate function node associated with it to perform some functions related to home automation. Visualize your output in debug monitor and user interface</a:t>
            </a:r>
          </a:p>
        </p:txBody>
      </p:sp>
    </p:spTree>
    <p:extLst>
      <p:ext uri="{BB962C8B-B14F-4D97-AF65-F5344CB8AC3E}">
        <p14:creationId xmlns:p14="http://schemas.microsoft.com/office/powerpoint/2010/main" val="2484421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endParaRPr lang="en-IN" dirty="0"/>
          </a:p>
          <a:p>
            <a:pPr marL="0" indent="0">
              <a:buNone/>
            </a:pPr>
            <a:r>
              <a:rPr lang="en-IN"/>
              <a:t>                               Thank </a:t>
            </a:r>
            <a:r>
              <a:rPr lang="en-IN" dirty="0"/>
              <a:t>u</a:t>
            </a:r>
          </a:p>
        </p:txBody>
      </p:sp>
    </p:spTree>
    <p:extLst>
      <p:ext uri="{BB962C8B-B14F-4D97-AF65-F5344CB8AC3E}">
        <p14:creationId xmlns:p14="http://schemas.microsoft.com/office/powerpoint/2010/main" val="735817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 trigger Node Red</a:t>
            </a:r>
          </a:p>
        </p:txBody>
      </p:sp>
      <p:sp>
        <p:nvSpPr>
          <p:cNvPr id="3" name="Content Placeholder 2"/>
          <p:cNvSpPr>
            <a:spLocks noGrp="1"/>
          </p:cNvSpPr>
          <p:nvPr>
            <p:ph idx="1"/>
          </p:nvPr>
        </p:nvSpPr>
        <p:spPr/>
        <p:txBody>
          <a:bodyPr/>
          <a:lstStyle/>
          <a:p>
            <a:r>
              <a:rPr lang="en-IN"/>
              <a:t>node-red -v</a:t>
            </a:r>
            <a:endParaRPr lang="en-IN" dirty="0"/>
          </a:p>
        </p:txBody>
      </p:sp>
    </p:spTree>
    <p:extLst>
      <p:ext uri="{BB962C8B-B14F-4D97-AF65-F5344CB8AC3E}">
        <p14:creationId xmlns:p14="http://schemas.microsoft.com/office/powerpoint/2010/main" val="428410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http://127.0.0.1:1880/</a:t>
            </a:r>
          </a:p>
        </p:txBody>
      </p:sp>
    </p:spTree>
    <p:extLst>
      <p:ext uri="{BB962C8B-B14F-4D97-AF65-F5344CB8AC3E}">
        <p14:creationId xmlns:p14="http://schemas.microsoft.com/office/powerpoint/2010/main" val="163452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68621"/>
            <a:ext cx="8229600" cy="438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74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inject node</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74651"/>
            <a:ext cx="8229600" cy="4377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73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9578"/>
            <a:ext cx="8229600" cy="4407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2975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157</Words>
  <Application>Microsoft Office PowerPoint</Application>
  <PresentationFormat>On-screen Show (4:3)</PresentationFormat>
  <Paragraphs>34</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Dashboard Nodes and User Interface(UI) in Node Red</vt:lpstr>
      <vt:lpstr>Objective</vt:lpstr>
      <vt:lpstr>Install Dashboard (cmd window)</vt:lpstr>
      <vt:lpstr>UI Gauge</vt:lpstr>
      <vt:lpstr>To trigger Node Red</vt:lpstr>
      <vt:lpstr>PowerPoint Presentation</vt:lpstr>
      <vt:lpstr>PowerPoint Presentation</vt:lpstr>
      <vt:lpstr>Insert inject node</vt:lpstr>
      <vt:lpstr>PowerPoint Presentation</vt:lpstr>
      <vt:lpstr>Insert gauge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OTP Generator-Insert inject node</vt:lpstr>
      <vt:lpstr>PowerPoint Presentation</vt:lpstr>
      <vt:lpstr>Insert function node</vt:lpstr>
      <vt:lpstr>PowerPoint Presentation</vt:lpstr>
      <vt:lpstr>PowerPoint Presentation</vt:lpstr>
      <vt:lpstr>Insert Debug node and chart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Slider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vitcc</dc:creator>
  <cp:lastModifiedBy>Rahul Karthik</cp:lastModifiedBy>
  <cp:revision>94</cp:revision>
  <dcterms:created xsi:type="dcterms:W3CDTF">2020-08-04T06:17:47Z</dcterms:created>
  <dcterms:modified xsi:type="dcterms:W3CDTF">2023-07-30T08:35:30Z</dcterms:modified>
</cp:coreProperties>
</file>