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71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0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5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2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5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4B7D-0F7F-498E-B19B-DFF906BCDD38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B09A-B91B-41B4-92D8-D2502B1E4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net_of_things" TargetMode="Externa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ECE 3501 – </a:t>
            </a:r>
            <a:r>
              <a:rPr lang="en-US" b="1" dirty="0" err="1"/>
              <a:t>IoT</a:t>
            </a:r>
            <a:r>
              <a:rPr lang="en-US" b="1" dirty="0"/>
              <a:t> Fundamentals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INTRODUCTION</a:t>
            </a:r>
          </a:p>
          <a:p>
            <a:pPr algn="r"/>
            <a:r>
              <a:rPr lang="en-IN" dirty="0"/>
              <a:t>Dr.V.Berlin Hency</a:t>
            </a:r>
          </a:p>
          <a:p>
            <a:pPr algn="r"/>
            <a:r>
              <a:rPr lang="en-IN" dirty="0"/>
              <a:t>Associate Professor</a:t>
            </a:r>
          </a:p>
          <a:p>
            <a:pPr algn="r"/>
            <a:r>
              <a:rPr lang="en-IN" dirty="0"/>
              <a:t>SENSE</a:t>
            </a:r>
          </a:p>
          <a:p>
            <a:pPr algn="r"/>
            <a:r>
              <a:rPr lang="en-IN" dirty="0"/>
              <a:t>VIT Chennai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62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Accelerometer Sensor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9425" y="2258219"/>
            <a:ext cx="3105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5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electromechanical device used to measure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measurement of the change in velocity, or speed divided by time</a:t>
            </a:r>
          </a:p>
        </p:txBody>
      </p:sp>
    </p:spTree>
    <p:extLst>
      <p:ext uri="{BB962C8B-B14F-4D97-AF65-F5344CB8AC3E}">
        <p14:creationId xmlns:p14="http://schemas.microsoft.com/office/powerpoint/2010/main" val="231650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5"/>
            <a:ext cx="82296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89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Skills in Internet of Things (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- NASSCOM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5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THANK  YOU</a:t>
            </a:r>
          </a:p>
        </p:txBody>
      </p:sp>
    </p:spTree>
    <p:extLst>
      <p:ext uri="{BB962C8B-B14F-4D97-AF65-F5344CB8AC3E}">
        <p14:creationId xmlns:p14="http://schemas.microsoft.com/office/powerpoint/2010/main" val="165171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OSI Model</a:t>
            </a: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1470"/>
            <a:ext cx="8229600" cy="37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42888" y="836712"/>
            <a:ext cx="8520112" cy="4794250"/>
            <a:chOff x="242888" y="1530350"/>
            <a:chExt cx="8520112" cy="4794250"/>
          </a:xfrm>
        </p:grpSpPr>
        <p:pic>
          <p:nvPicPr>
            <p:cNvPr id="5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3" y="1530350"/>
              <a:ext cx="7056437" cy="83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8" y="2489200"/>
              <a:ext cx="8520112" cy="383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501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467544" y="548680"/>
            <a:ext cx="8305800" cy="5547320"/>
            <a:chOff x="685800" y="1143000"/>
            <a:chExt cx="8305800" cy="4953000"/>
          </a:xfrm>
        </p:grpSpPr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143000"/>
              <a:ext cx="1858963" cy="495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8" y="1143000"/>
              <a:ext cx="5491162" cy="4918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063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0728"/>
            <a:ext cx="8229600" cy="507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9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IoT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750" y="1920081"/>
            <a:ext cx="40005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8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-457200" algn="just">
              <a:buFont typeface="Wingdings" panose="05000000000000000000" pitchFamily="2" charset="2"/>
              <a:buChar char="Ø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is a system of interrelated computing devices, mechanical and digital machines provided with unique identifiers and the ability to transfer data over a network without requiring human-to-human or human-to-computer interaction-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Wikipedia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Ø"/>
            </a:pP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(</a:t>
            </a: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networking of physical devices ("connected devices" or "smart devices") embedded with electronics, </a:t>
            </a: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sensors, actuators and network connectivity that enable these objects to collect and exchange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4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IoT</a:t>
            </a:r>
            <a:r>
              <a:rPr lang="en-IN" dirty="0"/>
              <a:t> Application in Medical Electronics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5292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58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280920" cy="600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2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122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ECE 3501 – IoT Fundamentals </vt:lpstr>
      <vt:lpstr>OSI Model</vt:lpstr>
      <vt:lpstr>PowerPoint Presentation</vt:lpstr>
      <vt:lpstr>PowerPoint Presentation</vt:lpstr>
      <vt:lpstr>PowerPoint Presentation</vt:lpstr>
      <vt:lpstr>IoT</vt:lpstr>
      <vt:lpstr>IoT - Definition</vt:lpstr>
      <vt:lpstr>IoT Application in Medical Electronics</vt:lpstr>
      <vt:lpstr>PowerPoint Presentation</vt:lpstr>
      <vt:lpstr>Accelerometer Sensor</vt:lpstr>
      <vt:lpstr>Accelerometer</vt:lpstr>
      <vt:lpstr>Sensors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 4002 – IoT Fundamentals </dc:title>
  <dc:creator>vitcc</dc:creator>
  <cp:lastModifiedBy>Rahul Karthik</cp:lastModifiedBy>
  <cp:revision>27</cp:revision>
  <dcterms:created xsi:type="dcterms:W3CDTF">2020-07-10T13:55:40Z</dcterms:created>
  <dcterms:modified xsi:type="dcterms:W3CDTF">2023-05-11T06:51:51Z</dcterms:modified>
</cp:coreProperties>
</file>