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6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38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9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9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4A02-9C86-4975-B2E7-B5BBEFD86C97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966A-AC7C-4907-9245-7496F5A3D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4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Machine learning algorithms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Unsupervised </a:t>
            </a:r>
            <a:r>
              <a:rPr lang="en-IN" dirty="0" smtClean="0">
                <a:latin typeface="Arial Black" panose="020B0A04020102020204" pitchFamily="34" charset="0"/>
              </a:rPr>
              <a:t>Learning</a:t>
            </a:r>
          </a:p>
          <a:p>
            <a:r>
              <a:rPr lang="en-US" dirty="0" smtClean="0">
                <a:latin typeface="Arial Black" panose="020B0A04020102020204" pitchFamily="34" charset="0"/>
              </a:rPr>
              <a:t>Dr. </a:t>
            </a:r>
            <a:r>
              <a:rPr lang="en-US" dirty="0" err="1" smtClean="0">
                <a:latin typeface="Arial Black" panose="020B0A04020102020204" pitchFamily="34" charset="0"/>
              </a:rPr>
              <a:t>Sritama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Assistant Professor</a:t>
            </a:r>
            <a:endParaRPr lang="en-IN" dirty="0" smtClean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4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unsupervised learning when labels of data are unknown. We know that the clustering is an example of unsupervised learning.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49" y="2877589"/>
            <a:ext cx="5355021" cy="36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3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MB X 10"/>
              </a:rPr>
              <a:t>Principal Component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is an unsupervised learning approach for dimensionality reduction technique of a large dataset. The original large dataset is transformed for dimensionality reduction and reduced dimensionality eliminates redundancy. This maximizes the variance along a few axes or dimensions. Before applying PCA, we make the data set having zero mean using the centering technique</a:t>
            </a:r>
            <a:r>
              <a:rPr lang="en-US" dirty="0">
                <a:solidFill>
                  <a:srgbClr val="000000"/>
                </a:solidFill>
                <a:latin typeface="CM R 1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Find the </a:t>
            </a:r>
            <a:r>
              <a:rPr lang="en-US" dirty="0" err="1"/>
              <a:t>rst</a:t>
            </a:r>
            <a:r>
              <a:rPr lang="en-US" dirty="0"/>
              <a:t> principal component of the following data of Table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3" y="2932066"/>
            <a:ext cx="10773897" cy="24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3" y="436654"/>
            <a:ext cx="9632058" cy="3338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63" y="3586297"/>
            <a:ext cx="9415057" cy="29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8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8" y="314868"/>
            <a:ext cx="10436517" cy="60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63" y="328749"/>
            <a:ext cx="9760606" cy="61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5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05" y="619805"/>
            <a:ext cx="10129197" cy="39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0"/>
            <a:ext cx="9790468" cy="59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CM R 10</vt:lpstr>
      <vt:lpstr>CMB X 10</vt:lpstr>
      <vt:lpstr>Office Theme</vt:lpstr>
      <vt:lpstr>Machine learning algorithms</vt:lpstr>
      <vt:lpstr>Itro</vt:lpstr>
      <vt:lpstr>Principal Component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User</dc:creator>
  <cp:lastModifiedBy>User</cp:lastModifiedBy>
  <cp:revision>2</cp:revision>
  <dcterms:created xsi:type="dcterms:W3CDTF">2024-02-02T00:32:35Z</dcterms:created>
  <dcterms:modified xsi:type="dcterms:W3CDTF">2024-02-02T00:37:42Z</dcterms:modified>
</cp:coreProperties>
</file>