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sldIdLst>
    <p:sldId id="256" r:id="rId2"/>
    <p:sldId id="352" r:id="rId3"/>
    <p:sldId id="443" r:id="rId4"/>
    <p:sldId id="425" r:id="rId5"/>
    <p:sldId id="428" r:id="rId6"/>
    <p:sldId id="439" r:id="rId7"/>
    <p:sldId id="444" r:id="rId8"/>
    <p:sldId id="427" r:id="rId9"/>
    <p:sldId id="431" r:id="rId10"/>
    <p:sldId id="446" r:id="rId11"/>
    <p:sldId id="445" r:id="rId12"/>
    <p:sldId id="447" r:id="rId13"/>
    <p:sldId id="452" r:id="rId14"/>
    <p:sldId id="448" r:id="rId15"/>
    <p:sldId id="430" r:id="rId16"/>
    <p:sldId id="449" r:id="rId17"/>
    <p:sldId id="450" r:id="rId18"/>
    <p:sldId id="451" r:id="rId19"/>
    <p:sldId id="437" r:id="rId20"/>
    <p:sldId id="453" r:id="rId21"/>
    <p:sldId id="454" r:id="rId22"/>
    <p:sldId id="455" r:id="rId23"/>
    <p:sldId id="457" r:id="rId2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00" autoAdjust="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6T03:32:00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10431 5888 677,'0'0'163,"0"0"-124,0 0 57,0 0 9,0 0-37,0 0-27,0 0-24,0 0 3,52 0 14,-32 0-1,0 3 12,-3-3-3,-4 0-8,3 0-15,0 0-6,1 0-3,-2 0-5,0 0-2,-6 0-3,-4 0 0,-4 0-2,-1 0 2,0 0-10,0 0-57,0 0-90,-1 0-112,-4-11-515</inkml:trace>
  <inkml:trace contextRef="#ctx0" brushRef="#br0" timeOffset="990.5709">15887 5912 368,'0'0'424,"0"0"-322,0 0-29,0 0 25,0 0-24,0 0-21,0-2-18,8 2 0,5 0-4,0 0 7,3 0-4,3 0 1,0 0-6,-1 0-7,-5 0-6,-4 0-3,-3 0-9,-2 0-4,4 0 0,0 0-3,1-2-109,-3-6-212</inkml:trace>
  <inkml:trace contextRef="#ctx0" brushRef="#br0" timeOffset="25398.9431">3817 7883 685,'0'0'19,"0"0"-6,0 0-13,0 0 52,0 0 19,0 0-39,0 0-23,-2 0 1,2 0-1,0 0 7,0 0 13,0 0-5,0 0 1,0 0 2,0 0 8,0 0 4,0 0-5,0 0-2,5 0 3,7 0 6,8 0-10,0 0 8,7 0 18,0 0-27,1 0-13,-1 2 16,-1-1-16,1 0-12,-5 2 14,-1-3-8,-5 0-6,-4 2 0,-9-2 4,0 0-6,-3 0-1,0 0 2,0 0 1,0 0-2,0 0 2,0 0-3,0 0-2,0 0 1,0 0 0,0 0-1,0 0-1,0 0-21,0 0-20,0 0-61,0 0-59,5 0-108,11 0-435</inkml:trace>
  <inkml:trace contextRef="#ctx0" brushRef="#br0" timeOffset="26958.7646">7934 7975 401,'0'0'119,"0"0"-57,0 0 56,0 0-15,0 0-32,0 0-21,0 0-16,0 0-5,0 0 4,0 0 2,0 0 9,0-1-5,1-1 3,7 2 7,8-2-3,2-1-4,3 0 2,3 0-4,3 0-21,-3 1 13,0 0-18,-5 1-7,-7 0-5,-3-1 0,-4 2-2,0 0-3,0 0-16,4-1-131,2-3-169,2-4-399</inkml:trace>
  <inkml:trace contextRef="#ctx0" brushRef="#br0" timeOffset="34248.9965">8043 8000 450,'0'0'118,"0"0"-117,0 0 2,0 0 42,0 0-5,0 0-19,0 0-11,55 12-1,-49-11 9,-2 1 0,-1-2 3,-3 0-4,1 0-7,-1 0-5,2 0-5,0 0-2,2 0-33,4 0-97</inkml:trace>
  <inkml:trace contextRef="#ctx0" brushRef="#br0" timeOffset="40058.8707">13057 7925 553,'0'0'98,"0"0"-78,0 0 32,0 0 17,0 0-22,0 0-15,0 0-4,0-5-7,0 5 6,0 0 7,0 0 11,0 0 3,6 0-2,8 0-1,7 0 11,3 0-10,2-1-12,0-2 15,-1 1-1,1-1-26,-4 0 4,-4 2-12,-2 0-3,-7 0-3,-4 1 0,-1 0-4,-4 0 1,0 0-3,0 0 1,0 0-3,0 0 4,0-2-4,0 2-1,0 0-11,0 0-60,0 0-108,17-6-215</inkml:trace>
  <inkml:trace contextRef="#ctx0" brushRef="#br0" timeOffset="41073.819">17094 7995 295,'0'0'154,"0"0"-94,0 0 38,0 0 25,0 0 40,0 0-36,46-4-12,-10 2-14,6-1-1,1-1-15,-1 0-25,-4 3-18,-6-1-15,-9 1-13,-6 1-9,-6 0-1,-6 0-4,-5 0 0,0 0-7,0 0-24,0 0-100,0-7-179,0-7-520</inkml:trace>
  <inkml:trace contextRef="#ctx0" brushRef="#br0" timeOffset="82957.612">10580 11950 655,'0'0'37,"0"0"-32,0 0 31,0 0 75,0 0-43,0 0-26,0 0-27,0 0-3,-8-8 21,8 8 5,0 0-1,0 0 3,17 0-4,10 0 4,6 0 3,-2 0-4,-1 0-5,-6 0-5,-5 0 2,-2 0-5,-1 0-10,-6 0-10,-1 0 1,-1 0-5,-8 0 0,0 0 3,0 0-5,0 0 3,0 0-3,0 0-13,0 0-55,0 0-45,7-2-97,5-12-327</inkml:trace>
  <inkml:trace contextRef="#ctx0" brushRef="#br0" timeOffset="84004.0911">15109 11976 168,'0'0'674,"0"0"-613,0 0-17,0 0 63,0 0 16,81-16-13,-43 11-40,8 0-28,3 2 10,3 3-13,-3 0-2,-4-3 7,-6 3-17,-7 0-8,-12 0-2,-9 0-10,-7 0-4,-4 0-3,0 0-4,0 0-52,-10 0-99,-4-4-152,1-8-363</inkml:trace>
  <inkml:trace contextRef="#ctx0" brushRef="#br0" timeOffset="85395.7536">10804 11935 387,'0'0'331,"0"0"-235,0 0 5,0 0 24,0 0-23,0 0-32,0 0-30,13 0-28,7 0-12,7 0 0,2 2-40,1 3-120,-4-3-295</inkml:trace>
  <inkml:trace contextRef="#ctx0" brushRef="#br0" timeOffset="88563.1219">18390 2392 897,'0'0'77,"0"0"-74,0 0 12,0 0 67,0 0-30,0 0-26,0 0-23,0 0-3,0 34 2,0 7 6,0 7 17,0 8 13,0 2-20,0-3 15,0-4-19,-4-5-6,-1-5 6,0-4-7,-1-7-4,1-5-5,2-5 2,0-6-1,1-4-1,2-6-1,-1-2-9,1-2-14,0 0 6,-2 0 14,2 0-4,0-8-9,0-2 0,0 1 7,0-3 3,0 1-4,0 4 10,0-3 2,0 1 0,0-1-1,0 0-4,0-5-9,-2 1 2,1-3-10,0 1 6,-1 1 9,1 0 2,1 1 6,0-1 0,0 1 4,0-3 1,0-2 1,1-1 2,7 0-2,-2-2 3,7 1 5,-4 4-7,3-1 0,3 4 3,0 4 0,0 4-5,-4 2-1,3 4-3,0 0-1,5 0 1,5 4 3,4 11 1,2 0-3,-5 3 1,-4-1-2,-8 3-1,-10-1 0,-3 1-4,-11-1 2,-19-1-5,-6-2-5,-7-2 4,-2-4 4,-1 0-2,-2-1-5,5-2-33,7-4-43,18-3-103,18 0-127</inkml:trace>
  <inkml:trace contextRef="#ctx0" brushRef="#br0" timeOffset="89163.1112">19052 2743 548,'0'0'52,"0"0"-48,0 0 81,0 0 23,0 0-8,0 0-41,-3 0-17,3 0 4,0 0 3,0 0-16,0 0-15,6 0-1,6 0 8,6 0 5,2 0 4,5 0-15,-4 0 1,-2 0-12,-7 0-6,-3 0-1,-5 0 1,-1 0-2,-1 0 0,1 0 0,-1 0-5,7 0-11,1 0-24,0 3-19,-1 1-16,0 1-83,-6 2-89,-3-3-125</inkml:trace>
  <inkml:trace contextRef="#ctx0" brushRef="#br0" timeOffset="89695.0541">19088 2859 427,'0'0'208,"0"0"-195,0 0 14,0 0 47,0 0 32,0 0-44,0 0-39,0 0-4,0 0 26,0 0 5,0 0-3,0 0-4,12 0 15,1 0 0,7 0-7,-1 0-5,4 0-10,-1 0-11,2 0 3,-3 0-10,0 0-4,-4 0-4,-5 0 2,-3 0 1,0 0-6,-6 0-3,-1 0-3,-2 0 0,0 0-1,0 0-1,0 0-10,0 0-20,0 0-55,0 0-61,0 5-61,3 0-131</inkml:trace>
  <inkml:trace contextRef="#ctx0" brushRef="#br0" timeOffset="95111.7525">19828 2674 726,'0'0'373,"0"0"-369,3 86-4,3-44 6,0-2 3,0 2 17,1-4 7,2-5-17,2-8-12,1-7-4,6-10 0,2-5-33,7-3-76,-1-21-153,-1-12-276</inkml:trace>
  <inkml:trace contextRef="#ctx0" brushRef="#br0" timeOffset="95448.7308">19923 2417 948,'0'0'203,"0"0"-203,0 0-2,0 0 0,0 0 2,0 0-15,3-3-8,-16 8-51,3-5 26,0 0 48,5-2 5,4-13 47,1-5 16,0-2-13,0 3-12,11 2 40,1 1-26,3 5-23,-2 4-7,2 2-24,3 5-3,3 0-7,3 8-48,3 10-77,-8 3-116,-4 2-387</inkml:trace>
  <inkml:trace contextRef="#ctx0" brushRef="#br0" timeOffset="95868.002">20147 2375 453,'0'0'283,"0"0"-271,0 0 11,0 0 95,97-74-23,-72 69-18,-2 3-29,-7 2-31,2 0-16,-4 7 3,-4 9 0,-3 10-4,-7 3 0,0 3 0,-10 3-5,-12 1 1,-1-3-1,7-9 4,3-5 1,6-9 0,7-6 1,0-4-1,0 0 9,0 0 6,14 0 8,10-1-15,10-7-8,8-1-30,4-3-136,-3-3-227</inkml:trace>
  <inkml:trace contextRef="#ctx0" brushRef="#br0" timeOffset="96429.6787">20565 2701 1076,'0'0'42,"0"83"-35,0-31 5,0-3 60,0 0-16,0-2-15,0-5-34,-5-8-7,1-4-2,-2-11-5,1-7-36,2-6-23,1-6 1,2-4 6,0-22 28,0-11-39,5-7 50,13-9 1,-1-5 16,-1 3 2,-4 7 2,-2 8 25,-2 8 26,-4 7-11,4 7-18,4 4 12,3 4-7,10 8-18,5 2-8,6 0-2,-1 9 0,-5 6 1,-9 4-1,-12 3-12,-9 2-22,-1 1-26,-26-1 9,-7-1-30,-7-4 26,-2-7-33,1-3 52,6-4 32,10-1 4,13-3 75,9-1 51,4 0 5,0 0-13,0 0-40,6 0-29,12 1-29,9 10-13,7 8 0,8 5-7,-2 7-3,0 3-24,-2 8-60,-10 1-52,-10 3-137,-10-3-270</inkml:trace>
  <inkml:trace contextRef="#ctx0" brushRef="#br0" timeOffset="97010.5802">19123 3808 990,'0'0'106,"0"0"-83,0 0 41,0 0 17,0 0-39,0 0-27,107 0-15,-81 0-48,-2 3-71,-6 3-153,-4 2-213</inkml:trace>
  <inkml:trace contextRef="#ctx0" brushRef="#br0" timeOffset="97196.8713">19103 3943 817,'0'0'283,"0"0"-276,0 0-3,0 0 40,0 0 30,0 0-32,79 18-42,-50-12-2,2 0-75,2 2-99,5-5-197</inkml:trace>
  <inkml:trace contextRef="#ctx0" brushRef="#br0" timeOffset="97690.8177">19757 3606 1183,'0'0'37,"0"0"-37,0 0-14,0 0 14,0 0 1,68 81 0,-55-29 0,-4 0 0,-3-2-1,-1-9 0,2-3 0,2-8 1,5-7-1,5-5 0,5-10 2,3-7-1,-1-1 0,1-7 3,-3-16-3,-3-8 3,-3-5-2,-6-4-2,-6-2-5,-6 1-1,0 4 0,0 7-3,-11 9-1,-2 6-4,-2 9-6,5 6-2,-2 0 7,7 9 3,2 11 9,3 2 2,0 3 1,0 2 1,2-4 1,4-3 1,2-5 3,2-4-5,3-2-1,9-3-10,8-4-153,5-2-224</inkml:trace>
  <inkml:trace contextRef="#ctx0" brushRef="#br0" timeOffset="97963.4086">20426 3855 940,'0'0'10,"0"0"-6,0 0 16,-54 88 33,39-55 31,6 0-56,6-4-18,3-3-7,0-5 0,2-6-2,13-3 0,9-7-1,4-5-17,0 0-75,-1-14-70,-6-10-66,-1-7-321</inkml:trace>
  <inkml:trace contextRef="#ctx0" brushRef="#br0" timeOffset="98286.8791">20425 3635 875,'0'0'185,"0"0"-185,0 0-14,0 0 14,0 0-1,0 0-9,8-1 1,-21 8-19,-2-3 8,-1-3 19,5-1 1,5 0 3,6 0 14,0 0 25,0-3 7,0-5 6,0 2-30,8-2-11,1 2-4,0 3-7,2-3-3,2 6-24,3 3-89,-4 12-135,-3 9-179</inkml:trace>
  <inkml:trace contextRef="#ctx0" brushRef="#br0" timeOffset="98763.9517">19636 4414 991,'0'0'59,"0"0"-30,0 0-29,0 0 76,0 0-24,0 0 12,55-26-47,-5 22-13,19 1 29,16 0 16,12-1-14,5 1-20,-1-1 6,-10 0-11,-17 1-2,-14 0-4,-14 1-4,-12 0 0,-7 2-2,-12 0-42,-8 0-73,-7 0-23,-7 0-102,-19-1-155</inkml:trace>
  <inkml:trace contextRef="#ctx0" brushRef="#br0" timeOffset="99043.0796">19770 4454 328,'0'0'604,"0"0"-567,0 0-15,0 0 93,80 0-7,-34 0-17,5 0-27,6 2-30,7-2-3,7 0-5,10 0-26,1 0 0,0 0-86,-6 0-115,-5 0-234</inkml:trace>
  <inkml:trace contextRef="#ctx0" brushRef="#br0" timeOffset="104570.0466">20671 3269 63,'0'0'239,"0"0"-169,0 0 21,0 0-8,0 0-8,0 0-31,0 0-24,0 0-8,47 0-5,-38 0 3,6 0-6,2 0-4,0 0-1,0 0-4,-2 0-8,-8 0 1,-2 0-9,-5 0 5,0 0-12,0 0 5,-15 0 12,-4 2-9,0 1 4,-1-2 2,0 4 7,2-5 7,0 0 0,3 0 7,2 0 10,3 0 7,2 0 20,4 0-29,2 0-10,2 0 0,0 0-2,0 0 2,0 0-3,0 0 7,0 0 1,0 0-7,5 0 5,5 2-1,4 0 0,-1-2-7,1 0 0,-4 0 0,-4 0-14,-3 0-7,-2 0 0,-1 0-8,0 0-46,0 0-188</inkml:trace>
  <inkml:trace contextRef="#ctx0" brushRef="#br0" timeOffset="106752.3084">20474 3299 415,'0'0'160,"0"0"-92,0 0 4,0 0 4,0 0-24,0 0-40,0 0-12,0 0-1,0 0-22,3 0-36,4 0 9,2 0 9,-2 0-12,1 0 17,0 0 27,2 0 9,0 2 5,3-2 2,1 0 6,1 0 15,1 0-1,0 0-2,1 0 2,0 0-1,-2 0 6,-3 0-7,1 0-9,-6 0-9,0 0-2,-4 0-3,-3 1-2,0-1-2,0 2-2,0-1-2,0 0-21,-10 2 9,0-2 1,-3 3 4,1-2 3,0-1 0,1 1 5,5-2 5,3 0 0,2 0 0,1 0 2,0 0 5,0 0 2,0 0 4,0 0 5,0 0-8,0 0-10,0 0-8,0 0-18,0 0-27,0 0-68,3 0-194</inkml:trace>
  <inkml:trace contextRef="#ctx0" brushRef="#br0" timeOffset="117248.1332">20417 3309 126,'0'0'539,"0"0"-539,0 0-1,0 0 1,0 0 14,0 0 32,0 0 1,18 0-27,-14 0-1,7 0 2,8 0 3,5 0 7,6 0 3,1 0-12,3 0-8,-2 0 3,-1 0 7,-3 0-8,-2 0-9,-5 0-2,-5 0-3,-7 0-2,-4 0 0,-5 0 0,0 0-13,0 0-21,-9 4 18,-12 4 14,-4-1-19,-5-1-18,6 1 11,-3-4 15,6 0 7,7-3 6,6 1 0,5-1 1,3 0 11,0 0 25,0 0-2,6 0-26,10 0-9,3 0-48,4 0-75,4-4-86</inkml:trace>
  <inkml:trace contextRef="#ctx0" brushRef="#br0" timeOffset="127500.1831">6657 3530 1225,'0'0'60,"0"0"-46,0 0-2,0 0 90,0 0-48,0 0-36,0 0-11,-1 88 12,1-34 6,0 4 1,0-5-1,-2-5-19,-6-4 0,3-6-5,-3-5 0,1-6-1,-3-5 1,-1-9-1,6-7 0,1-3 1,2-2-1,2-1 6,0 0 9,0 2 28,0-2-15,0 0-4,0 0-4,0 1-16,6 1-4,7 0 0,6 3-2,3 0 2,2 2-4,3-2-22,6-1-66,4-1-42,0-3-95,-2 0-144</inkml:trace>
  <inkml:trace contextRef="#ctx0" brushRef="#br0" timeOffset="127750.7486">7130 3942 873,'0'0'293,"0"0"-289,0 0 29,0 0 132,-42 83-69,17-58-34,0 3-30,-4 0-25,5-4-7,5-3-2,11-4-61,8-5-125,22-9-121,24-3-264</inkml:trace>
  <inkml:trace contextRef="#ctx0" brushRef="#br0" timeOffset="128212.8658">7911 3713 719,'0'0'3,"0"0"-3,0 0 0,0 0 58,0 0-2,0 0-40,-10-3-9,10 3 7,0 0 44,0 0 19,-3 0 15,3 0-10,0-5 7,-7-4-10,-4 0-35,-8-2-28,-7 1-9,-9 4-1,1 5-6,-5 1-1,3 5 1,1 16-1,6 10-2,5 9-4,8 6 4,7 5 2,7 1 0,2-9 0,0-4 1,16-8 1,7-7-1,7-7 4,5-6 0,4-6 3,-3-4-6,0-1 0,-3 0-1,1-2 0,3-10-98,3-8-143,1-2-364</inkml:trace>
  <inkml:trace contextRef="#ctx0" brushRef="#br0" timeOffset="128672.7937">9195 3794 769,'0'0'0,"0"0"-310,0 0 310,0 0 117,0 0-7,0 0-72,5 3-37,-5-3-1,0 0 9,0 0 12,0 0-21,0 0-52,0 0-95,0 0-100</inkml:trace>
  <inkml:trace contextRef="#ctx0" brushRef="#br0" timeOffset="129690.7286">9195 3794 555,'-10'22'170,"10"-22"-142,-3-8 94,-4 0-1,-5 2-33,-6 3-32,-3 0-27,-7 3-16,-6 3-2,1 16 0,0 6-7,11 6-3,3 2-1,15-1 0,4-1-1,0-9 0,9-3-4,11-10-8,0-9 4,4 0 9,3-14 6,0-13 5,-1-7 7,-1-1 14,-4 0 9,-6 7 3,-5 6 1,-4 12-6,-3 8-22,-2 2-17,2 5-4,2 17-12,4 6 16,-3 4 1,0 2 0,-2-2-1,2-3 0,3-10 0,-1-5 1,1-6 0,2-6 1,3-2 1,4-7 0,0-17-1,-2-8 0,-1-7 0,-3-3 0,-6-2-2,-5-2 1,-1-3-1,0 3-3,0 7 2,-4 8-5,-7 14-4,2 8-18,2 9 2,-1 0 5,-2 4 9,3 13 2,-1 9 6,4 3 3,4 0 1,0-7 1,6-5-1,19-6 2,14-4 5,7-3 5,2-4-2,-8 0 13,-10 0 10,-11 0-13,-11 10-11,-5 7-9,-3 6 0,0 6 2,-9 3 6,-3-1-3,-1-5 5,7-3 10,6-4-14,0-5-2,15-1 4,17-3 3,5-3 0,2-4-7,-1-1 1,-8-2-5,-5 0 1,-4-2-1,-8-9 0,-1-6 0,-6-5 2,-3-3-2,0-4-5,-3 4 5,0 1 0,0 12 2,0 4-2,0 5 0,0 3 0,0 0-9,-3 0-4,-10 0 10,-1 8 3,4-1-1,5-2 1,1-2 0,4-3 0,0 0 0,0 0-1,0 3 1,0-3-1,0 2 1,0 3 0,0-1-2,0 4 2,0 0 1,0 1 0,0 1-1,0 0 1,9-1 0,1 1 1,6-2-2,9-2 1,16-2-1,19-4-16,18-9-234,19-19-717</inkml:trace>
  <inkml:trace contextRef="#ctx0" brushRef="#br0" timeOffset="131663.8527">10722 3885 546,'0'0'428,"0"0"-413,0 0 44,112-10 62,-63-5-27,3-2-1,-6-2-13,-6-3-37,-8 3-10,-14-2-9,-9 2-8,-9-2 2,0 0-9,-21 4-9,-9 7-10,-8 10-6,-4 0-11,0 27 7,0 11 12,11 11-2,8 2 9,11-1 0,12-4-3,0-6-17,14-7-19,14-10-46,6-9-2,8-12-6,4-2-11,1-8-25,2-14-4,-1-8 32,-1-9-20,-2-3 122,-3-1 42,-6 2 50,-7 7 2,-5 5 39,-10 9-33,-7 8-22,-3 9-5,-4 3-3,0 0-34,0 17-35,0 9 0,0 7 2,0-1-2,-7 2-1,1-5-1,2-4-2,1-6-35,1-5-31,2-11-9,0-3 29,9-3 48,10-20 1,3-5 44,3-7 16,0 2-1,-4-1 30,-3 5-15,-3 7-16,-8 8-31,0 9-3,-3 5-12,3 2-12,2 22-8,2 11 7,-4 6 2,-1 2-1,-1 2 0,-2-6-1,4-6 0,3-9 0,4-9-5,5-11-6,3-4 6,8-1 6,5-19 3,0-7-1,1-7-1,-1-3 2,-5-4 0,-7 1 2,-8-1-3,-4 6 0,-10 8 1,-1 11 0,0 7-3,0 7 0,-4 2-12,-7 0 3,2 12 4,0 6 1,1 3-1,-1 4 4,-1 4 0,-3-1 1,3 0 1,1-7-1,6-3 0,3-2 0,0-2-1,6-1 0,7-2 1,2-3-2,-4-5-3,1-2-8,1-1-17,-1 0-18,1-4-7,-2-5-12,1-1 9,-1 0 18,-1 2-13,3 1 5,-4 1 14,0 2-3,-3 0 5,3 0 26,-2-2 6,1-1 0,-2-2 2,5 1 5,0-1 12,-3-2 19,0 2 0,-2 2-5,-1 2 8,-2-1 1,0 2-10,-2 0 3,1 1 14,0-1 2,2 1-24,-2 0-13,0 1-4,-2 2-3,0 0-2,0 0-5,0 0 0,0 0-2,0 0 0,0 0-1,0 0 2,2 0 1,-2 0 0,0 2 0,0 5 6,0 3 2,0 1-3,-2 0-1,-7-1-2,5 0-2,1-3 0,3 0 0,0-5 0,0-1 0,0-1 1,0 0-1,0 0 3,0 0 0,0 0-1,0 0 2,0 0-1,0 0 0,0 0-3,0 2 2,0-2 0,0 0 0,0 0 2,0 0 3,0 0 4,0 0 2,0 0 3,0-2-10,0-1 1,0 3 3,0 0 3,0 0-4,0 0 0,0 0-7,0 0 1,0 0-3,0 0 3,0 0-3,0 0 0,0 0-2,0 0 1,0 0-2,0 0-2,0 7-4,0 11 9,3 2-1,0 0-1,-3-1 1,0-4-1,0-5 1,0-4 1,0-5 1,1-1-1,-1 0 0,1 0 1,1-5-1,2-10-5,0-6 0,0-8 3,1-8-2,4-6 3,4-5 1,5 5 1,3 8 5,0 7 7,0 13-1,-2 6-12,8 9-1,1 0-3,6 3-18,1 7-231,-7 0-377</inkml:trace>
  <inkml:trace contextRef="#ctx0" brushRef="#br0" timeOffset="132631.6022">12469 3811 1189,'0'0'32,"0"0"-24,0 0 61,0 0-54,0 0-15,-102 0-8,61 23-5,6 2 1,8 5-1,14-2-27,8-2-4,5-6 11,2-5 14,17-6 14,2-9 5,7 0 0,2 0 12,-2-15 14,-3-4 5,-5 1-5,-2 0 7,-6 1-7,-3 3-8,-3 6 0,-5 3-1,-1 4-7,0 1 3,0 0-13,0 17-10,0 20 10,-3 18 2,3 18 29,0 10-10,0 4 50,0-2-27,0-6-8,-9-8-10,-7-10-12,-2-14-5,-2-13-8,3-12-2,4-13 1,2-9-16,1-8-7,5-24 0,5-18-9,0-11 18,12-9 4,15-6-6,4 1 13,2 4 3,4 8 1,2 7-1,3 11 0,1 7 1,-4 12-1,-6 8 3,-8 10-1,-6 6-2,-7 2 0,-3 0-4,-2 8-7,-3 14 4,-1 8 0,-1 2 2,5 0-6,3-5-20,7-9-14,3-7 10,6-11 4,4 0 11,0-14 19,-1-11 1,-3-7 4,-10-6 3,-1 1 9,-5 4 10,-5 4-15,-2 10 11,-3 8 8,0 11-1,0 5-29,0 28-3,0 21 3,0 18 7,6 15 5,0 5 2,-5 3 22,-1-3 4,-4-9-8,-14-12 10,-8-12-28,3-17-11,0-14 3,5-17-1,1-11 1,-1-17 6,8-23 2,9-22-9,1-17-1,29-22-2,12-17-2,10-14-5,0-8-29,5 8-67,1 13-88,7 26 59,8 25-124,7 21-235</inkml:trace>
  <inkml:trace contextRef="#ctx0" brushRef="#br0" timeOffset="133281.9745">14051 3766 1109,'0'0'214,"0"0"-214,0 0 0,0 0 26,0 0-3,-84-45-21,37 84-2,2 14-3,9 6 2,18 2 0,17-3 1,1-10 2,12-6 0,7-13 5,-4-7 0,-6-11-7,-3-3 0,-5-3 2,-1-5-2,0 0-2,-7 0-15,-9-5-24,-2-8-28,7-5-6,10-4 19,1-5 3,20-2-2,24-5 3,13-3 16,11-1 27,7-3-5,-4 2 11,-3-3 3,-10-1 1,-9 2 22,-12-5 39,-10 3 13,-14 9-3,-7 7-14,-6 10 37,0 5-29,-16 7-32,-4 5-26,-2 0-1,-6 32-2,-2 24-2,5 14 8,2 12 6,5 1-6,4-10-10,3-2 1,1-11-2,1-10-2,6-12-57,-2-14-50,5-10-34,-2-13-80,1-1-43,0-14-101</inkml:trace>
  <inkml:trace contextRef="#ctx0" brushRef="#br0" timeOffset="133784.9625">14182 4071 493,'0'0'188,"0"0"-123,30-75 71,1 57-43,11 3-33,7 5-11,2 0-22,-5 4-12,-10 0 7,-9 1 10,-9 4-3,-13 1-16,-3 0-7,-2 0 3,0 9-9,-7 15 1,-8 9 4,1 4-2,6-3-2,8-1 2,0-8-3,3-7 0,13-6-2,3-9-4,1-3-3,1-4 8,-1-18-2,-3-6-2,-4-3 1,-5-3 1,-1 1-8,-1 7 0,4 4 11,4 7 2,7 5 4,4 6 3,5 4 10,0 0 16,0 7-2,-7 10-14,-3 5-2,-8 1 6,-6 2-14,-6-1-8,0-1-1,-10-3 0,-6-5 0,2-3-12,6-7-15,4-5 7,4 0 20,0-18 0,1-7 10,14-4 9,8-3 10,0 0 4,4 1-22,3 6-11,3 5-29,4 4-65,1 12-93,2 4-131,-8 0-107</inkml:trace>
  <inkml:trace contextRef="#ctx0" brushRef="#br0" timeOffset="134527.1175">15156 3909 608,'0'0'340,"0"0"-244,0 0 32,0 0-9,0 0-56,-83 7-31,51 10-21,7 6-11,4 5-3,11 4 2,7-3-18,3-7-12,0-5 6,13-6 20,5-8 5,4-3 5,1 0 7,-4-5 9,-1-4 24,-4-4-10,-3 6-14,-5 2-8,-3 3-9,-3 2-2,0 0-2,0 0-15,0 0-37,0 0 1,0 2 25,0 9 19,0 3 7,0 4-2,0 3 2,0-1 0,5 5 0,-1-4 2,-1-1-2,-1-2 0,-2-1-2,0-3 2,0-1-1,0 0-20,0-5-30,-11-1 4,-6-3 9,-2-2 6,0-2-41,6 0-23,8-4 1,5-9 33,0-3 29,14-1 29,5-6 4,2-2 12,4-2 2,1-3-4,7-6-2,5 0-7,7-3 1,0 4 26,1 6 16,-9 4-4,-10 8 21,-9 2-5,-12 9-11,-5 0-5,-1 6-20,-6 0-20,-14 0-3,-6 3 0,3 9 2,1 2 1,9 4-1,6-4 1,7-3-2,0-1 2,1-6-2,15-4 2,4 0 5,-1 0 5,-4 0 13,-3-3 24,-3-2-8,-4 0-29,-1 4-7,-2 1-3,-2 0-2,1 0-30,5 0-27,1 3 20,4 5-6,4-1-30,0 0-123,1 0-136</inkml:trace>
  <inkml:trace contextRef="#ctx0" brushRef="#br0" timeOffset="134845.9818">15577 4050 345,'0'0'244,"0"0"-244,0 0 0,0 0 34,0 0 13,0 0-23,9-8-23,-9 8 0,0 0 50,0-3 94,0 3-42,0 0-5,0 0-23,0 0-14,0 0-21,0-1-17,0 1-16,0 0-7,0 0-10,0 0-115,-8 1-188,-13 8-239</inkml:trace>
  <inkml:trace contextRef="#ctx0" brushRef="#br0" timeOffset="135397.243">13875 4371 708,'0'0'70,"0"0"-1,0 0 102,0 0-29,0 0-12,0 0-37,82 6-45,-8-6-11,3-6 8,-1 1 8,-8-1-29,-4-2-15,-4-2-7,-9 0-2,-5 0-4,-6 1-46,-9 2-104,-12 3-172,-18 3-550</inkml:trace>
  <inkml:trace contextRef="#ctx0" brushRef="#br0" timeOffset="136088.0017">11030 4270 1102,'0'0'126,"0"0"-125,0 0 62,118 0 34,-61 0-37,12 0-39,14 0-21,6 0-1,-3 2-156,-13-2-334</inkml:trace>
  <inkml:trace contextRef="#ctx0" brushRef="#br0" timeOffset="146678.5975">15380 12031 199,'0'0'516,"0"0"-481,110 1 19,-72 4 20,-1 2-40,-4-3-17,-6 3-15,-5-1-2,-3-3-18,-5-3-140,-3-2-206</inkml:trace>
  <inkml:trace contextRef="#ctx0" brushRef="#br0" timeOffset="184148.6591">10507 5898 363,'0'0'152,"0"0"-122,0 0 55,0 0-18,0 0-26,0 0-12,0 0-13,0 0-10,65 9 5,-63-9-1,-2 0-3,0 0-3,0 1 1,0-1 0,0 2 0,0-2-1,0 0 0,-2 1-1,-4 0 6,1-1-4,0 2 7,4-2 5,1 0 0,-2 0 4,2 0 4,0 0 0,0 0-8,0 0 6,0 0 7,0 0 2,0 0 4,5 0-9,6 1 2,3 4 1,4-3-8,-7 1-4,1 0-5,-2 0-5,-4-2 0,0 1-4,1-2 0,-1 2-4,-3-1 3,0-1-3,-2 0 1,-1 2-1,0-2 0,2 2-6,-2-2-55,6 0-143,-3-4-335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6T04:09:23.9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4095 2207 459,'0'0'198,"0"0"-155,0 0-20,0 0 8,0 0 21,0 0 24,0 0 2,-39-2-11,33 2 4,2 0-11,4 0-1,0 0 44,0 0-15,0 0-24,0 0-2,0 0 8,0 0-3,5 0-8,18 0-8,14 0-19,23-1-14,23-4 4,10 2-3,5 0-1,-5 1-8,-13 2-2,-17 0-1,-14 0-3,-10 0 1,-12 0-1,-5 0-4,-10 0 2,-8 0 2,-2 0-3,-2 0 1,0 0 0,0 0-1,0 0-1,0 0 0,0 0 0,0 0-4,0 0 4,0 0-5,0 0 2,0 0-6,-2 0-8,2 0-10,0 0-17,0 0-41,0 0-39,0 2-38,-1 3-76,-2 2-62,-3 3-59</inkml:trace>
  <inkml:trace contextRef="#ctx0" brushRef="#br0" timeOffset="9626.9171">15328 4193 469,'0'0'141,"0"0"-103,0 0 68,0 0 47,0 0-4,0 0-40,0 0-7,0 0-1,16-8-20,5 3-24,7 2-10,7 0-25,2 2-7,5 1-6,1 0-2,-3 0-6,-4 0 0,-9 0 0,-9 0-1,-8 0 2,-7 0-2,-1 0 1,-2 0 3,0 0 0,0 0 2,0 0-4,0 0 0,0 0-1,0 0-1,0 0 0,0 0-1,0 0 2,0 0-2,0 0 1,0 0-2,0 0 2,0 0-1,0 0 0,0 0 0,0 0 1,0 0 0,0 0 0,0 0 0,0 0 1,0 0 0,0 0-1,0 0 1,0 0 0,0 0-1,0 0 0,0 0 0,0 0 0,0 0-1,0 0 0,0 0-1,0 0 1,0 0 0,0 0 0,0 0 1,0 0-1,0 0 1,0 0 0,0 0-2,0 0 2,0 0 0,0 0 0,0 0-1,0 0-7,0 0-29,0 0-43,4 0-70,14 0-106,15 0-362</inkml:trace>
  <inkml:trace contextRef="#ctx0" brushRef="#br0" timeOffset="11704.4134">3491 5392 362,'0'0'71,"0"0"-55,0 0 94,-87 0-23,74 0 5,2 0 3,2 0-8,0 0-12,2 0-6,1 0-6,0 0-6,2 0 2,1 0-4,3 0-1,0 0 21,0 3-6,27 1 8,32 1-10,29 0 7,34-3-7,20-2-22,4 0-14,-1 0 10,-5 0-17,-10 0 2,-11-5-6,-15 1-10,-20 4 4,-23 0-5,-22 0-6,-24 0 0,-7 0-3,-8 0-3,0 0 1,0 0 2,0 0 2,0 0-1,0 0-1,0 0 0,0 0-1,0 0-5,0 0-3,0 0 0,-2 0-4,-2 0-2,2 0-5,-1 0-11,0 0-4,1 0-13,-1 0-35,2 0-34,-5-2-16,0 1-60,0-3-16,2 1-135,4-6-335</inkml:trace>
  <inkml:trace contextRef="#ctx0" brushRef="#br0" timeOffset="25043.4234">5018 5280 685,'0'0'33,"0"0"-29,0 0 70,0 0-1,0 0-37,0 0-30,0 0-2,-33 0 11,28 0 14,3 0 22,0 0 17,2 0-9,0 0-18,0 0 0,0 0 3,0 0 6,0 0-15,0 0 8,0 0-2,18 0-16,16 0 3,17 0 6,9-3 13,1 0-13,-6-2-7,-9-1-7,-4 0-11,-6 1 7,-12 0-12,-6 1-1,-12 3-1,-6 0 0,0 1-1,-2 0-1,-23 0-3,-17 0 2,-15 0-1,-11 1 2,-5 6 0,7 1-1,8 1-3,16-4 4,15 0-2,15-2 2,11-3 3,1 0 8,0 0 5,28 0-2,20 0-1,21 0 13,11-5 1,2-5-5,-12 0-8,-10-1-2,-11 1-3,-12 4-3,-13 0-4,-13 3-1,-11 1-1,0 2 0,0 0-1,-21 0 0,-13 0 1,-11 0 1,-6 8 1,-4 1-2,7 3 0,8-3 0,12-3-2,17-2 3,5-2-2,6-2 2,0 0 0,0 0 0,3 0 0,8 0 0,2 0 1,-1 0 0,-6 0 1,6 0-3,-6 0-1,-5 0 1,2 0-1,-3 0 1,0 0 0,0 0 0,0 0 1,0 0 0,0 0-1,0 0 0,0 0 0,0 0 1,0 0 0,0 0-1,0 0 0,0 0 1,0 0-2,0 0 0,0 0 1,0 0 0,0 0-1,0 0-1,0 0 2,0 0 0,0 0 0,0 0 0,0 0-1,0 0 1,0 0 0,0 0 0,0 0 0,0 0 0,0 0 0,0 0 0,0 0 0,0 0 1,0 0-1,0 0 1,0 0-1,0 0-1,0 0 1,0 0 0,0 0 1,0 0-1,0 0 0,0 0-2,0 0 2,0 0 0,0 0 1,0 0 0,0 0-1,0 0 0,0 0 0,0 0 0,0 0 0,0 0 0,0 0 2,0 0-2,0 0-1,0 0 1,0 0 1,0 0-1,0 0 0,0 0 0,0 0 0,0 0 0,0 0-1,0 0 1,0 0 0,0 0-1,0 0 2,0 0-2,0 0 1,0 0 0,0 0 0,0 0 0,0 0 0,0 0 0,0 0 0,0 0 0,0 0 1,0 0-1,0 0-1,0 0 1,0 0 0,0 0-2,0 0 1,0 0 1,0 0 1,0 0-1,0 0-1,0 0 1,0 0 0,0 0-1,0 0 1,0 0 0,0 0-1,0 0 1,0 1-1,-1-1-1,-2 2 1,0 0 1,1-2-2,1 0-1,-1 3-5,2-3-16,0 0-29,0 0-38,0 0-78,0 0-124,3 0-336</inkml:trace>
  <inkml:trace contextRef="#ctx0" brushRef="#br0" timeOffset="27890.8641">6365 6403 429,'0'0'181,"0"0"-147,0 0 58,0 0 26,0 0-22,0 0-14,0 0-23,-48 0-10,48 0 6,0 0 24,0 0-16,0 0-17,4 0 4,19 1 7,16 4 23,12-3-7,7-2-15,-2 0-8,-8 0-14,-9 0-16,-12 0-5,-11 0-4,-9 0-6,-5 0 2,-2 0-3,0 0-1,0 0 0,0 0 1,0 0-2,-3 0-2,-15 2 1,-10 2-1,-10 4 1,-6 1-2,-4 2 1,5-3-4,3-2-6,7-1 5,9-2-1,7-1 5,6-2 1,3 0 0,1 0 0,7 0 0,0 0 0,0 0 4,0 0 4,0 0-4,10 0-2,8 0 6,7-3-4,-1-2-3,-1 3-1,-7 0 1,-12 2-1,-1 0 0,-3 0-1,0 0 1,0 0-1,0 0 1,-3 0-1,-17 0-3,-10 0 4,-8 0-1,-2 0-2,3 0-4,16 0 7,8 0-1,8 0 2,5 0-1,0 0 5,2 0-5,20 0 5,17 0-1,12-5 1,8-5 4,-2 2 1,-12 2-6,-13-2-3,-11 4 0,-10 1 1,-8 3-1,-3 0-1,0 0 0,-2 0-3,-23 0-1,-8 0 2,-14 4-2,-9 4 0,1 3-1,11-2 0,13-2 1,15-5 2,13 0 2,3-2 0,1 0 8,28 0-2,21-7 4,16-5 4,4 0 0,-9 1-7,-15 3 0,-19 4-3,-12 2-2,-10 1-2,-4 1-3,-1 0 1,0 0 0,0 0-4,-16 0-12,-19 3 6,-15 4 10,-10 0-2,-4 0-2,12 0 4,12-1-2,20-3 4,14-2 0,6-1 0,0 0 3,26 0 5,23-1 0,18-10-1,3 2 1,-9 1 0,-17 1-5,-18 5-3,-14 2 0,-10 0-3,-2 0-1,-5 0 1,-25 0-8,-17 2 9,-19 7-3,2 1-1,1-3-1,14 0 2,18-4 0,13-1 4,12-2 1,6 0 2,0 0-2,6 0 4,24 0 2,22-2 6,12-6-1,2-2-7,-5 2-4,-21 3 0,-13 2-3,-17 3 2,-8 0-3,-2 0 2,0 0-6,0 0-11,-15 0 4,-9 0 12,-1 0 3,-1 0-2,4 0 2,2 0 0,4 0 1,4 0-1,2 0 1,7 0-1,3 0 0,0 0 1,0 0 1,0 0-1,16 0 1,1 0 0,4 0 2,1 0-4,-9 0 0,-1 0 0,-7 0 0,-4 0-2,-1 0 1,0 0 0,0 0 0,0 0-3,-1 0-5,-11 0 3,-2 0 6,-3 0 0,0 0 0,4 0 0,4 0 0,3 0 0,2 0 0,4 0 2,0 0-1,0 0 1,0 0-2,14 0 1,10 0-1,8 0-2,5 0 1,-9-2 1,-9 2 0,-11 0 0,-8 0-1,0 0-2,0 0 3,0 0-2,0 0-2,-5 0-4,-12 0 6,-3 0 2,-4 0 0,-2 5 0,9-3 1,-1 1-1,12-1 0,3-1 0,1-1 0,2 0 0,0 0-1,0 0 0,0 0-4,0 0-38,16 0-68,12 0-75,9 2-128,5-2-226</inkml:trace>
  <inkml:trace contextRef="#ctx0" brushRef="#br0" timeOffset="29916.42">19272 6409 225,'0'0'132,"0"0"-57,0 0 22,0 0-10,0 0 3,0 0-7,0 0 2,-88 0-10,79 0 4,1 0-3,2 2-16,4-2-15,2 0 9,0 0 11,0 0-29,10 2 8,25 1 27,28 0 32,24-3-14,17 0-29,9 0-5,-1-6-12,-10 1-9,-13-1-5,-19 3-12,-21 3-1,-22 0 3,-16 0-12,-10 0-7,-1 0-1,0 0 0,0 0 0,0 0-5,-1 0 0,-10 0 4,-5 0 2,-4 0 2,-6 1-2,-1 1-4,-1-2 3,2 1 1,7 0-4,5 3 0,5-3 4,2 1-1,4-2-2,0 0 1,3 0-1,0 0 0,0 0 3,0 0 1,0 0-1,0 0 0,0 0 1,0 0-1,0 0 1,0 0-1,0 0 1,0 2-2,0-2 0,0 1 1,0-1 0,0 0-1,0 0 2,0 0-1,0 0 0,0 0 1,0 0 0,0 0-1,0 0 0,0 0 1,0 0-2,0 0 2,0 0-2,0 0 1,0 0 0,0 0 0,0 0 0,0 0-2,0 0 2,0 0-1,0 0 0,0 0 1,0 2-1,0-2 1,0 0 0,0 0 0,0 0 0,0 0-1,0 0 1,0 0 0,0 0 0,0 0 1,0 0-1,0 0-2,0 0 2,0 0-1,0 0 1,0 0-1,0 0 1,0 0 1,0 0-1,0 0 0,0 0-1,0 0 2,0 0-2,0 0 2,0 0-2,0 0 1,0 0 0,0 0 0,0 0-1,0 0 0,0 0-3,0 0-2,0 0 0,0 0-4,0 0 1,0 0-2,0 0-1,0 0-13,0 0-9,0 1-39,0 2-51,0 2-81,-3-2-115,3-3-207</inkml:trace>
  <inkml:trace contextRef="#ctx0" brushRef="#br0" timeOffset="37585.0824">23271 7542 613,'0'0'40,"0"0"-38,0 0 21,0 0 18,0 0-11,0 0-25,0 0-5,0 0 1,-14 4 0,10-2 1,4-2 17,0 0 16,0 0 25,0 0-11,2 0 11,14 0-12,12 0 13,4 0 1,5 0-31,-4 0-1,-2 0-7,-8-2 1,-8 2-14,-9 0-5,-4 0-1,-2 0 0,0 0 2,0 0-6,0 0-1,0 0-8,0 0-11,-6 0 1,-3 0 4,1 0 0,1 2 3,1-2-13,6 0-75,0 0-114,0 0-279</inkml:trace>
  <inkml:trace contextRef="#ctx0" brushRef="#br0" timeOffset="41529.8236">9767 8928 401,'0'0'72,"0"0"-16,-99-1 58,69-1 32,7-1-27,3 0-40,6 2 16,6-2-15,7 2-1,1 1 10,0 0-19,0-1-14,0 1-15,9 0-3,18 0-7,16 0 12,14 0 6,17 0-8,13-2 0,23 1 2,21-3-6,26 1-4,22-6-3,9-2-2,7-3 2,-5 2-4,-1-3-5,-7 1 1,-7 1 1,1 0-18,-16 2-3,-15 5 0,-24-1 3,-27 6-5,-27 1 0,-27 0 0,-17-2 0,-15 1 0,-4-2 0,-4 2 0,0 1 0,0 0 0,0-2 0,-2-5 0,-17-3-14,-8 0-21,-6-2-6,-1 2-13,-2 4-3,-3 3-33,-4 3-29,-3 0-19,-9 3-43,-7 8-14,-8 1-95,-9-4-5</inkml:trace>
  <inkml:trace contextRef="#ctx0" brushRef="#br0" timeOffset="42077.4636">9973 8804 681,'0'0'53,"-122"0"32,83 0 102,10 1-48,14 2-30,10 0-14,5 4-21,4 3-26,34 5 28,26 3 48,38-1-27,34-2-26,36-8-14,29-6 3,23-1-28,15-4 13,21-15-31,5-6-14,2-3 0,-8 0 0,-31 1 0,-35 6 0,-42 8 0,-43 6 0,-36 2 0,-31 5 0,-22 0 0,-12 0 0,-7 0 0,0 0 0,0 0 0,-4 0 0,-8 0 0,-5 6 0,-1 0 0,-1-3 0,4-1 0,-4 0 0,5-1 0,1 1 0,4-2 0,4 0 0,4 0 0,1 0 0,0 0 0,0 0 0,-2 0 0,2 0 0,0 0 0,-3 0 0,-2 0 0,-3 0 0,-6 0 0,-2-3-108,-1-4-42,1 0-246,9-3-635</inkml:trace>
  <inkml:trace contextRef="#ctx0" brushRef="#br0" timeOffset="43203.3548">13763 8843 755,'0'0'299,"0"0"-270,0 0 70,0 0 95,0 0-30,0 0-80,37-24-43,53 20 23,37 0 14,31-3-18,25-3-1,8-2-9,-12 0-6,-18-1-17,-34 4-27,-34 1 0,-37 6 0,-28 0 0,-20 2 0,-8 0 0,-6 0 0,-25 0 0,-21 0 0,-14 3 0,-16 4 0,-14-2-11,-16 4-10,-20 1-5,-16 5 2,-5 4 8,2 3 9,23 2 7,34-7 0,38-6 0,33-8 0,23-1 2,17-2 16,40 0 5,26 0 9,24 0-2,14-9-30,4-4 0,0 0 0,-6 3 0,-10 0 0,-16 0 0,-20 3 0,-18 1 0,-19 2 0,-18 2 0,-9 2 0,-9 0 0,0 0 0,0 0 0,0-2 0,0 2 0,0-3-5,-2 0-33,-5-1-4,0-1 17,-1 1-1,2 1 5,-3 0 5,4 2 4,0 0 1,0 1-1,0 0 1,2 0-8,-1 0-2,-2 0-13,-1 0-7,-2 0-1,1 0 7,-1 0-3,3 0-8,2 0-22,1 0-52,3 0-72,0-7-232</inkml:trace>
  <inkml:trace contextRef="#ctx0" brushRef="#br0" timeOffset="45379.6782">15711 9157 1311,'0'0'92,"0"0"-42,0 0 144,0 0-89,0 0-77,0 0-21,48 75 18,-42-19-8,-5-1-9,-1-6-1,0-6-7,0-9-5,0-7-72,0-9-149,-4-14-197</inkml:trace>
  <inkml:trace contextRef="#ctx0" brushRef="#br0" timeOffset="45581.2788">16009 9082 1338,'0'0'79,"0"0"47,0 0 6,0 0-88,0 0-31,3 80 33,-3-27-5,0 6-25,0-4-14,0-6-2,0-5-1,1-8-26,-1-8-126,0-8-126,0-14-185</inkml:trace>
  <inkml:trace contextRef="#ctx0" brushRef="#br0" timeOffset="45768.4134">15638 9137 1154,'0'0'336,"0"0"-316,94-62 65,-28 47 3,5 8-52,8 7-27,-2 0-9,0 0-11,-6 12-139,-6-1-211,-12-2-456</inkml:trace>
  <inkml:trace contextRef="#ctx0" brushRef="#br0" timeOffset="45987.3128">16467 9361 1480,'0'0'69,"0"0"-69,0 0 131,0 0-57,87-22-49,-44 17-20,6 2-5,5 2-18,-2 0-119,-1-4-167,-2-6-307</inkml:trace>
  <inkml:trace contextRef="#ctx0" brushRef="#br0" timeOffset="46227.6041">17371 8956 1612,'0'0'61,"0"0"-52,0 0 45,0 0 35,7 113-27,-9-56-24,-12 1-25,4-1-5,4-2-8,6-5-8,0-8-41,1-5-42,16-7-144,2-16-180,2-9-595</inkml:trace>
  <inkml:trace contextRef="#ctx0" brushRef="#br0" timeOffset="46817.6262">17611 9048 1265,'0'0'36,"103"-37"27,-65 34 69,-15 3-91,-13 31-33,-10 10-4,-2 17 0,-23 10-2,-7 4-1,5-4 1,9-9-2,17-14-1,1-11 1,22-12 3,14-13-1,4-9 5,-4 0 12,-6-12-4,-12-16 7,-14-5-8,-4-9-8,-10-8-5,-27-7-2,-16 2-1,-6 5-38,1 13 2,13 14 20,22 9 9,15 10 1,8 3-4,16 1-19,27 0-17,17 0-17,4 0-52,-3 0 9,-9 0-32,-11 5 13,-7 5 108,-8 3 19,-4-1 50,-5 4 87,-4 3-26,-7 3-15,-5 7 11,-1 4-7,1 1-29,5-2-36,6-2-2,9-4 1,9-5-15,6-7 0,0-8-8,-3-6 0,-10 0-2,-11-15-2,-8-12 2,-4-9-3,0-7-5,-19-3-1,-1 7-2,-3 7-19,5 13-33,0 7-30,2 10-79,-2 2-86,4 0-144,4 0-213</inkml:trace>
  <inkml:trace contextRef="#ctx0" brushRef="#br0" timeOffset="47097.6572">18266 9000 1045,'0'0'252,"0"0"-243,0 0 24,0 0-16,0 0-16,0 0 2,42 76-2,-21-53 0,6-7 1,-1-7 1,-2-5-1,-4-4 6,-4-13 47,-6-9 13,-2-6-25,-8-1-13,0 3 3,-2 3-23,-12 8-1,2 7-9,-5 3-3,1 5-50,-5 2-106,-5 18-63,1 1-111,-1-2-505</inkml:trace>
  <inkml:trace contextRef="#ctx0" brushRef="#br0" timeOffset="49743.8649">7698 9847 957,'0'0'157,"0"0"-135,0 0 102,0 0 8,0 0-26,0 0-39,0 0-19,8 0-7,-1 0-6,4 0-7,8 0-5,5-3-6,7 1 0,5-1 1,-2-1-6,-1 1 4,-3-2-2,-2 2-4,-1 0-6,-7 1-3,-4 1-1,-4 0 0,-9 1-1,-1 0-8,-2 0-14,0 0-28,0 0-37,0 0-22,0 0-57,0 0-62,8 0-146,7 0-382</inkml:trace>
  <inkml:trace contextRef="#ctx0" brushRef="#br0" timeOffset="50321.0561">8793 9936 805,'0'0'180,"0"0"-128,0 0 125,0 0 21,0 0-48,0 0-47,-1-6-26,1 6-20,0 0-16,10-2-16,14-1-2,14 0-13,9-2-6,2 0 0,-6 1-2,-10 2-4,-10-1 0,-10 2 1,-4 1-7,-8-2-10,1 2-14,0-2-13,5-1-45,1 2-67,5 1-105,-1 0-99,-2 0-505</inkml:trace>
  <inkml:trace contextRef="#ctx0" brushRef="#br0" timeOffset="52092.0774">8864 10031 282,'0'0'656,"0"0"-611,0 0 18,0 0 55,0 0 2,0 0-17,-30-25-37,30 25-28,0 0 15,0-2 1,0-1-14,14 1 2,9-3-5,6 0 1,1-2-14,0 2-6,-7 0-11,-6 2-4,-6 2-3,-7 1 0,-1 0-1,-3 0-10,3 0-51,5 0-67,12 0-97,15 0-67,13 0-375</inkml:trace>
  <inkml:trace contextRef="#ctx0" brushRef="#br0" timeOffset="52745.8595">10938 10115 48,'0'0'865,"0"0"-716,0 0-3,0 0 78,0 0-54,0 0-63,0 0-35,30-9-28,-15 2-6,9-2 0,-1 3-14,4-1-1,3 1-19,0 0-2,-3 1-1,-7 2-1,-4 3 0,-7 0 0,-6 0 0,-3 0 0,0 0 0,0 0 0,0 0-2,0 0 1,0 0 0,0 0-3,0 0 2,0 0-6,0 0-3,0 0 2,0 0 0,0 0 0,-3 0 0,-2 0-5,-1 7-16,-1-3-18,0 2-29,0-1-52,-3 2-90,0 0-99,2-2-359</inkml:trace>
  <inkml:trace contextRef="#ctx0" brushRef="#br0" timeOffset="55593.9137">2669 11696 370,'0'0'655,"0"0"-618,0 0 26,0 0 78,0 0-44,0 0-44,-5-14-25,14 11 8,12-5 20,12-3 10,13-3 0,8-3 1,7-2-16,0 1-14,-8 1-7,-9 6-11,-14 1-4,-15 4-12,-5 4 3,-8-1-6,1 0-1,-3 3 0,0-1-1,0 1 0,0-2 1,0 1-3,-3 1 0,-21 0 4,-9 0-1,-11 0 1,3 0 0,4 4 0,4 2 0,6-1 0,2-1 0,4 1 0,6-3 1,3-2-1,9 2 0,2-1 0,1-1 0,0 0 2,0 0-1,0 0-1,4 0 9,20 0 3,16-3 2,8-6-5,1-1 3,-7 3-1,-9 1-4,-11 2-4,-10 4 0,-7 0-2,-3 0-1,-2 0-2,0 0 2,0 0-2,0 0-2,-10 0 4,-10 0 0,-8 3 4,-9 8-3,0 2 2,1-1-3,0 2 1,6 2 0,3-5-1,11-2 0,6-6 0,10 0 0,0-3 3,0 0-3,0 0 6,0 0-3,0 0-2,0 0 0,4 0 0,2 0 1,0 0-1,0 0 0,-5 0-1,1 0 0,-2 0-2,0 0-4,0 0-4,0 0-7,1 0 2,-1 0-2,2 0-2,-2 0 0,0 0-3,0 0-16,0 0-48,6 0-46,6 0-119,6-3-274</inkml:trace>
  <inkml:trace contextRef="#ctx0" brushRef="#br0" timeOffset="56689.7258">4644 11684 1040,'0'0'85,"0"0"-83,0 0 36,0 0 124,0 0-89,0 0-28,-6 0-22,4 0-2,1 0 3,1 0-8,0 0-10,0 0 3,0 0 3,0 0-3,0 0 1,0 0-2,0 0-3,0 0-2,0 0-3,0 0 2,0 0-1,-2 0 1,2 0-1,0 0-1,0 0 0,0 0-3,0 0 0,0 0 0,0 0-2,0 0-10,0 0-17,0 0-4,0 0 9,0 0-4,0 0 1,0 0-6,0 0 14,0 1-5,0 2-14,0 2-10,0-2 1,8 2-49,-1-2-74,0-2-17,-2 2 53,-2-3-163</inkml:trace>
  <inkml:trace contextRef="#ctx0" brushRef="#br0" timeOffset="61159.4574">2821 11739 144,'0'0'703,"0"0"-679,0 0 5,0 0 102,0 0-42,0 0-37,0 0-27,70-63 4,-40 52 11,-2 5 5,-5-2-20,-6 4-13,-6 3-6,-9-2-5,3 3 1,-5 0-2,0 0 0,0 0 2,0 0-2,0 0 0,0 0-3,0 0 1,0 0-3,0 0 2,0 0-3,0 0-2,0 0 2,0 0-4,0 0 8,0 0-1,0 0 3,0 0-1,0 0-3,0 0-2,0 0-1,0 0 3,0 0 0,0 0 0,0 0 1,0 0 2,0 0-1,0 0 1,0 0-2,0 0 1,0 0-6,0 0 0,0 0 3,0 0 3,0 0 1,0 0-4,0 0-15,0 0-4,0 0 9,0 0 1,0 3 0,0-1 3,0 1-24,0 3-38,0 1-11,-5 1-40,3-1-70,-1 2-420</inkml:trace>
  <inkml:trace contextRef="#ctx0" brushRef="#br0" timeOffset="62597.7843">2669 14185 702,'0'0'138,"0"0"-73,0 0 99,0 0-30,0 0-20,0 0-53,28-19-15,11 16-5,3-3 5,-2 3 0,0-2-12,-12 2-11,-8 3-7,-5-1-8,-8 1-5,-4 0 1,-3 0-3,0 0-1,0 0 0,-6 0-1,-18 1-2,-8 7 3,-7 4-2,-3-2 1,9-1 0,10 1 1,9-7 0,11 0 1,3-3 1,0 0 10,3 0 12,22 0 2,11-1 7,8-9 6,4-3-12,2-1-10,-4 0-3,-1-1-12,-8 3 1,-7 5-3,-15 1 1,-6 4-2,-9 0 1,0 2-3,0-1-10,-12 1-3,-17 0 7,-9 0-3,-6 9 3,0 4 7,3 0-1,4 2 0,7 1 3,8-3-1,7-4 1,11-6 1,4-3 1,0 0 4,10 0 3,14 0 4,10-7 2,3-5-6,-1-1 1,-3 1-7,-3 1-3,-9 5 0,-8 1 1,-7 3-1,-6 2-1,0 0 0,0 0-3,0 0-1,-4 0-8,-11 0 7,-5 2 3,-2 6 1,-1 1-8,0 2 8,0 2-2,1 0 0,4-3 2,8-5 2,5-2 0,5-3 0,0 0 1,0 0-2,3 0-7,12-11-22,2 0-31,5-2-8,-4 6-6,-3 2-40,1 1-23,1 1 8,0 1-10,4-4-94,-3-1-182</inkml:trace>
  <inkml:trace contextRef="#ctx0" brushRef="#br0" timeOffset="64997.5727">4415 14451 1153,'0'0'165,"0"0"-59,0 0 56,0 0-47,0 0-41,123-54-23,-70 48-14,-2-2-5,-2 4-1,-3-1 2,-5-2 0,-7 2-6,-7 1-12,-6 1-2,-9 0-13,-8 3 0,-4 0 0,0 0 0,0 0 0,-4 0 0,-25 10 0,-14 7 0,-12 1 0,-5 1-10,7-2-1,8-4 5,8-5-1,14-4 5,8-3 2,9-1 2,6 0-1,0 0 4,0 0 0,0 0-3,0 0 2,5 0 0,7 0 0,7-5 5,-1-1-9,-1-1 0,-3 2 0,-3-1 0,-2 1 0,-2 0 0,-4 5 0,2 0 0,-5 0 0,0 0 0,1 0 0,-1 0 0,0 0 0,1 0 0,-1 0 0,0 0 0,0 0 0,0 0 0,0 0 0,0 0-8,0 0 3,0 0 0,0 0 2,0 0-1,0 0-4,0 0 1,0 0-1,0 0 1,0 0-2,0 0 2,0 0 2,0 0 2,0 0 1,0 0 0,0 0-1,0 0 2,0 0-1,0 0-1,0 0 1,0 0 0,0 0 1,0 0-1,0 0 0,0 0 0,0 0-1,0 0 0,0 0 1,0 0 0,0 0-1,0 0 0,0 0 0,0 0 0,0 0 1,0 0-2,0 0 3,0 0 1,0 0-1,0 0 1,0 0 0,0 0-1,0 0 1,0 0 0,0 0 0,0 0-2,0 0 3,0 0-2,0 0 1,0 0 0,0 0-1,0 0-3,0 0-8,0 0-6,0 0-4,0 0 1,0 0 2,0 0-16,0 0-25,0 0-38,0-4-63,5-4-99,4-6-218</inkml:trace>
  <inkml:trace contextRef="#ctx0" brushRef="#br0" timeOffset="71337.7928">2688 16316 89,'0'0'1028,"0"0"-1028,0 0-228,0 0 108,0 0 120,0 0 71,0 0-71,-9-18-114,9 20 27,0 5 49,0-2-3,0-4-257</inkml:trace>
  <inkml:trace contextRef="#ctx0" brushRef="#br0" timeOffset="71975.6131">4894 16151 939,'0'0'215,"0"0"-110,0 0-58,0 0 6,0 0 10,0 0-8,3 0-33,-3 0-19,0 0-3,0 0-7,0 0-24,0 0-65,0 0-57,0 0-67,0-6-132</inkml:trace>
  <inkml:trace contextRef="#ctx0" brushRef="#br0" timeOffset="75549.8658">4086 16352 463,'0'0'95,"0"0"-77,0 0 20,-93 14 40,71-8 14,1 0-16,0 1-26,3-2-6,5-1 19,4-1 16,3-1-12,3-2-2,3 0 27,0 0 13,0 0-16,0 0-24,9 0-14,13 0-11,11 0-2,4 0-1,-2 0-10,3 0-7,1 0-2,3-4-4,4-1-7,5-2 4,4-1 1,8-1-1,-5-1-10,2 3 2,-5-1 1,-10 3-3,-2 1 0,-8-1-1,-6 0 2,-7-1-2,-4 2 0,-7 0 0,-5 3-1,-5 1-1,-1 0 0,0 0-7,0 0 0,0 0-1,0 0-7,0 0 1,-9 0 3,-6 0 4,-6 3-7,-4 2 0,-3 0 0,-7 2 9,-4-2-1,-4 2 8,-2 1-1,-2 1 1,-1 1 0,-6 1-1,1-1-2,1 0 2,5-3-3,5-2 4,8-2 1,10-1-1,3 0 0,9-2 0,2 0 0,1 0-2,5 0 4,2 0-2,2 0 1,0 3-1,0-3 0,0 0 0,0 0 3,0 0 4,6 0 8,16 0-3,10 0-8,5-5 4,5-3 0,1 4-2,-3-1 2,1-1 0,2 1-2,-6 1 0,-1-3-1,-3 4-4,-3-2 3,-5 1-3,-6 2 0,-1 2 0,0-3-1,-1 3 1,2-5 0,-3 2-1,-1-1 2,-4 3 0,2 0-4,-4-2 3,-3 1-1,0 0 0,-2 1 0,1 1 0,-2 0 4,0 0-4,0 0-3,3-1 2,-3 1 1,1-2 1,-1 1-1,-3 1 0,0 0-1,0 0 1,0 0-1,0 0 1,0 0 0,0 0 0,0 0-3,0 0 2,0 0 0,0 0 0,0 0-4,0 0 4,0 0-5,0 0-1,0 0-1,0 0-2,0 0 4,2 0-1,-2 0 4,0 0-3,0 0 2,0 0 0,0 0 4,0 0 0,0 0 0,0 0-2,0 0 4,0 0-1,0 0-1,0 0 0,0 0 1,0 0 0,0 0 0,0 0-1,0 0 0,0-2 0,0 2 0,0 0-1,0 0 1,0 0 0,0 0 2,0 0-2,0 0-1,0 0 1,0 0-1,0 0 1,0 0 0,0 0 0,0 0 0,0 0-2,0 0 1,0 0 2,0 0-2,0 0 1,0 0-1,0 0 0,0 0 2,0 0-1,0 0 0,0 0 1,0 0-1,0 0 0,0 0 0,0 0 0,0 0-1,0 0 1,0 0-1,0 0 1,0 0 1,0 0-1,0 0 0,0 0 1,0 0-1,0 0 1,0 0-1,0 0 0,0 0 0,0 0-1,0 0 1,0 0 0,0 0 0,0 0 0,0 0 0,0 0-2,0 0 2,0 0 0,0 0 0,0 0 0,0 0 2,0 0-2,0 0-1,0 0 0,0 0 1,0 0 0,0 0-1,0 0 0,0 0 1,0 0 0,0 0-2,0 0 1,0 0-1,0 0-3,0 0 2,0 0 3,0 0-3,0 0 2,0 0 1,0 0-1,0 0-1,0 0 2,0 0 0,0 0-3,0 0 2,0 0 1,0 0 0,0 0-1,0 0 1,0 0-1,0 0 1,0 0 0,0 0 0,0 0 1,0 0-1,0 0 0,0 0-1,0 0 0,0 0-1,0 0 1,0 0 1,0 0 0,0 0 1,0 0-2,0 0 1,0 0 0,0 0-1,0 0 1,0 0 0,0 0 0,0 0 1,0 0-3,0 0 4,0 0-4,0 0 2,0 0 0,0 0 0,0 0-1,0 0-2,0 0 0,0 0 1,0 0 0,0 0-1,0 0-1,0 0 4,0 0-4,0 0-2,0 0 2,0 0-3,0 0 0,0 0 4,0 0-3,0 0 5,0 0-1,0 0 1,0 0 1,0 0 0,0 0 0,0 0 0,0 0 0,0 0 0,0 0 0,0 0 0,0 0 0,0 0 0,0 0 1,0 0-1,0 0 0,0 0-1,0 0 1,0 0 0,0 0 0,0 0 0,0 0 0,0 0 0,0 0 0,-2 0-3,-1 0-23,-2 0 10,2 0 7,-2 0-5,5 0-3,-3 0-21,0 0-21,0 0-42,1 0-12,2 0 6,-1 0 0,-4 3-11,-3 0-9,-3 2 6,-5-2-111</inkml:trace>
  <inkml:trace contextRef="#ctx0" brushRef="#br0" timeOffset="77485.8207">6077 16232 382,'0'0'0,"0"0"-345,0 0 345,0 0 174,0 0-32,97-19-142,-76 26-35,-2 0-80,-1-1 41,-4-2 50,-3-4-3</inkml:trace>
  <inkml:trace contextRef="#ctx0" brushRef="#br0" timeOffset="77807.8262">6050 16232 362,'0'0'165,"0"0"-84,0 0 63,0 0 68,0 0-38,0 0-69,40-24 9,42 10 4,30-6-11,21-9-15,19-1-46,3-3 31,-4 2-53,-5 2-6,-10 2-2,-12 7-10,-17 6 1,-19 7-2,-24 4-4,-24 3-1,-16 0 0,-16 0-4,-8 0-18,0 0-29,-2 0-47,-21-4-49,-9-2-41,-7-1-38,2 1-90,1-2-67</inkml:trace>
  <inkml:trace contextRef="#ctx0" brushRef="#br0" timeOffset="78527.5023">5813 14142 433,'0'0'721,"0"0"-689,0 0-7,0 0 79,160-42 79,-39 26-25,35-4-52,17-4-32,6-4 2,-2 0-18,-21-1-6,-25 5-27,-19 4-25,-26 1 0,-22 5 0,-23 2 0,-14 7 0,-18 0 0,-5 5 0,-4-1 0,0 1 0,0 0-64,0 0-23,0 4-31,-13 17-176,-14 5-163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6T04:11:14.3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7299 3098 725,'0'0'110,"0"0"-108,0 0 18,0 0 130,0 0-48,0 0-15,0 0 12,-41 0-28,41 0 34,0 0-35,0 0 31,3 0-39,18 0-29,19 0 13,17 3-17,9 3-8,1-3-4,-3-3-1,-10 0 3,-6 3-8,-8-3-4,-11 0-5,-7 0-1,-6 0-1,-7 0 0,-5 0 1,-4 0-3,0 0-2,0 3 2,0-3-1,0 0 0,-3 2-3,-15 1 5,-10 3-2,-14-3 2,-6 4-2,-4 0 2,7-2-7,5 1 1,11-2 0,9-1 2,8-2 4,8-1 1,4 0-1,0 0 1,2 0-3,35 0-10,22 0-49,20-12-222,8-11-523</inkml:trace>
  <inkml:trace contextRef="#ctx0" brushRef="#br0" timeOffset="10628.3042">6318 16155 375,'0'0'163,"0"0"-146,0 0 3,0 0 35,0 0 2,0 0-10,0 0-9,0 0 20,-29-7-8,20 7-18,4 0-2,2 0 5,0 0-4,3 0 1,0 0-1,0 0-2,0 0-1,0-3-1,0 3 6,0-2 17,6-3-8,6 3 4,2-1-9,2 1-1,2 0 1,1-1-9,7 1 2,-1-1-3,5 0-2,0-3-5,0-2 0,-2 2 3,-1-2 5,-3-3-13,-2 5-6,-4-2 5,-3 4-9,-3-1 4,-7 5-8,3 0 4,-3 0-5,-2 0 4,1 0-3,2 0 0,0 0 0,0 0-1,-3 0 2,-3 0-2,3 0 1,-3 0 0,1 0-1,-1 0 0,0 0 1,0 0-1,2 0 0,-2 0 0,6 0-1,-3 0 1,1 0 0,4 0-1,-5 0-15,1 0-40,1 0-57,-1 0-152,-2-3-312</inkml:trace>
  <inkml:trace contextRef="#ctx0" brushRef="#br0" timeOffset="11928.1034">4293 11812 294,'0'0'132,"0"0"5,0 0-29,0 0-31,0 0 18,0 0 7,0-4 10,0 4-22,0 0-4,3 0 7,2 0-26,1 0-22,2 0-21,1-1-4,2 1-9,4-2-4,1 1-4,5-3 1,0-2-1,-3 3-2,-3 0-1,-8 3 1,-2 0-1,-4 0 0,-1 0 1,0 0-1,0 0 0,0 0 0,0 0-1,0 0 0,0 0-3,0 0-5,0 0-12,0-1-20,2 1-12,-1 0-20,2 0-61,1 0-109,-4 0-128</inkml:trace>
  <inkml:trace contextRef="#ctx0" brushRef="#br0" timeOffset="15382.6112">12097 4065 526,'0'0'37,"0"0"-25,0 0 45,0 0-7,0 0-25,0 0 2,0 0 19,0 0 34,0 0-10,5 0 33,5 0-1,6 0-27,2 0 4,-1 0-24,3 0-5,-1 0-18,1-1-19,4 1-8,-3 0 4,-1 0-1,-8 0-3,-4 0 1,-7 0-5,-1 0 3,0 0-1,0 0 2,0 0 0,0 0 1,0 0-2,0 0-2,0 0-2,0 0 0,0 0-9,0 0-46,0 0-65,0 0-46,-1-2-104,1-3-233</inkml:trace>
  <inkml:trace contextRef="#ctx0" brushRef="#br0" timeOffset="16614.2341">15399 4151 650,'0'0'47,"0"0"-43,0 0 3,0 0 4,0 0-11,0 0-97</inkml:trace>
  <inkml:trace contextRef="#ctx0" brushRef="#br0" timeOffset="23722.6497">6408 13902 245,'0'0'373,"0"0"-329,0 0 107,0 0-14,0 0-36,0 0-15,0 0-27,0-34 20,0 32-10,0 2-8,0 0-15,0 0-17,0 0-13,0 0-6,0 6-6,0 11-3,0 11-1,0 6 8,0 4 9,0-1 7,3-1-14,3-5 0,-3-4 0,0-7-4,-1-6-3,-2-3-2,0-8-1,3-1 1,-3-2 0,0 0 6,0 0 5,0 0 0,0-4 5,-3-6-10,-2-6-5,0 1 1,2-2-2,2-1 2,1-1-2,0-1 0,0 2-1,0 0 2,0 0-1,-2 1 6,-3 1 2,0 7 0,1 0-1,4 4 6,-2 3-2,2 2-2,0 0-6,0 2-4,0 19-14,5 8 10,5 6 4,-3 1 1,-2-2-1,0-5 1,-2-5 1,-2-7-2,-1-8-2,2-4 2,-1-3-2,-1-2 2,0 0 0,0 0 6,0-17 5,-1-6-11,-10-2 1,-1-2-1,-1 4 1,2 6 1,5 3-1,-1 8 5,7 4-3,-3 2 0,3 0-3,0 0-6,0 5-7,0 8 7,0 3-43,0-2-150,0-6-294</inkml:trace>
  <inkml:trace contextRef="#ctx0" brushRef="#br0" timeOffset="24428.601">6131 13304 741,'0'0'175,"0"0"-150,0 0 88,0 0-21,0 0-49,-73 73-6,65-20 3,8-2-20,0-4-15,3-7-1,12-11 8,1-6-3,1-12 0,2-8 1,-1-3 6,5-11 6,-3-17-4,-2-8-5,-6-6 3,-6 0 18,-6-3 5,0 4-11,-7 7 3,-14 7-7,1 8-1,0 10-20,-1 6-3,3 3-5,2 5-2,9 12-3,7 5-19,0-1-57,14-2-131,9-4-254</inkml:trace>
  <inkml:trace contextRef="#ctx0" brushRef="#br0" timeOffset="24601.6479">6417 13479 940,'0'0'215,"0"0"-206,0 0 13,0 0 12,0 0-34,0 0-45,15-7-217,-5 5-244</inkml:trace>
  <inkml:trace contextRef="#ctx0" brushRef="#br0" timeOffset="25074.2087">6508 13346 662,'0'0'264,"0"0"-219,0 0 119,0 0-43,-8-75-12,14 67-35,10 5-37,3 3-11,3 0-5,1 14-9,-4 9-3,-1 9-7,-11 2-2,-7 3 0,0-4-1,-6-4-26,-10-3-15,2-13-19,3-6 15,3-7 33,5 0 13,-1-10 12,4-7 20,0 0 22,0 0-7,0 5-10,1 5-3,11 4-6,6 3-22,6 5-2,-1 10 0,3 7 0,-7 4-1,-6 1-2,-9 1 1,-4-1-1,-6-1 0,-18-3-1,-8-1-1,6-9-10,-7-5-19,6-7-40,6-1-37,11 0-93,4-14-199</inkml:trace>
  <inkml:trace contextRef="#ctx0" brushRef="#br0" timeOffset="29400.47">6227 16048 192,'0'0'464,"0"0"-383,0 0 45,0 0 3,0 0-22,0 0-48,0 0-1,66-7 25,-28 7 15,5 0-22,0-1-15,-3-1-13,-4 2-15,-4-1-9,-7 1-15,-3 0-6,-4 0 3,-3 0-6,1 0-2,-5 0 2,-4 0 1,-2 0 1,-5 0 0,0 0-1,0 0 0,-5 0-1,-18 0-2,-7 0-10,-11 3-3,1 1-4,0-2 6,9 0 11,9-2 2,9 0 0,7 0 0,6 0 6,0 0 4,0 0 6,24 0-2,13 0-4,11 0 14,1 0-1,-4 0-6,-6-2 8,-6-1-6,-8 0 1,-3-1-15,-11 0 0,-7 4-3,-4-1 3,0-1-3,-13 2 1,-17-6-3,-12 5-15,-7 1-1,-1 0-9,3 0 5,3 1 10,9 3 6,10 0 2,8-1 2,7-1 0,7-2 5,3 0 13,0 1 1,13 2-5,14 0 0,13-2 4,5-1-1,-2 0-8,-4 0 4,-6 0-8,-8 0-2,-10 0-1,-6 0-2,-7 0 3,-2 0-5,-2 0 2,-26 2-1,-14 8-6,-17-1-7,-4 1 0,3 2 1,11-3 8,16-1 2,12-3 0,15-2 3,5-3 1,1 0 1,0 0 3,9 0-5,10 0 0,2-3 2,1-2-2,2-3-1,-2-1-42,1-3-122,0-1-127,-3 0-146</inkml:trace>
  <inkml:trace contextRef="#ctx0" brushRef="#br0" timeOffset="29822.7516">6500 16085 642,'0'0'635,"0"0"-593,0 0 38,0 0 96,0 0-55,0 0-52,0 0-38,0 0-16,-1 0-1,-3 0-8,4 0-6,0 0 0,0 2-29,-3-2-36,1 0-13,1 3-2,-1-2 8,2-1 9,0 1-15,0-1 15,0 0-23,0 0-34,0-2-175,0-13-284</inkml:trace>
  <inkml:trace contextRef="#ctx0" brushRef="#br0" timeOffset="34794.9746">9648 13939 249,'0'0'283,"0"0"-197,0 0 38,0 0 22,0 0-68,0 0 1,0 0-34,-2-30 1,1 29-1,1-1-1,0 2 0,0 0 1,0 0-15,0 0-15,0 0-8,0 2-7,0 9 1,3 6 0,4 5 5,-1-2 6,-4 0-6,-2-2 2,0-4-6,0-4 0,0-4 0,0-5-1,0-1 0,0 0 4,0 0 7,1-4 25,1-9-11,-2-8-21,0-1-3,0-4 1,0 1 1,0 3 0,0-1 6,-3 4 17,0 5 2,0 2 6,3 5-6,-2 4 5,2 3-6,0 0-14,0 0-14,0 11-6,0 13 0,0 7 6,0 5 2,0-3-1,0-3-2,0-8 4,0-6-6,0-5 3,0-7 0,2-4 1,-1 0 0,-1 0 2,3 0 1,0-4 10,1-10-3,-2-3-3,-2-2-2,0-4 2,0 4-2,0-1-5,0 6 3,0 4-3,0 5 2,0 5 3,0 0-5,0 0-1,0 12-9,5 8 9,2 4 0,0 2 0,-4-3-2,0-4 2,-3-5 0,0-4 2,0-3-4,0-4 1,0-3 1,0 0 2,0 0 3,0-10 4,-4-7-9,-1-2 2,1-4-1,0 2 0,4 2 0,0 5-1,-2 8 3,2 2-3,0 4 0,0 0-1,0 0-3,0 9-5,0 8 9,0 4-4,0-1 4,0 0 0,0-5 2,0-4-2,0-4 0,0-5-3,0-2 3,0 0 0,0 0 3,0-10 6,0-10-7,0-5-1,-1-4-1,-4 3 1,2 2-1,0 4 2,2 7-1,1 7 1,0 6-2,0 0 0,0 0-1,0 3-7,0 15 1,5 4 7,3 3 1,-3 1-1,-5-5 0,0-3-1,0-4 1,0-4 0,0-5 0,0-4-1,0-1 1,0 0 4,0-6-2,0-13 2,-3-5-4,-3-6-2,0 1 1,1 0 0,1 6 1,2 8 0,-2 7 1,4 6-1,0 2 0,0 0-8,0 14-3,0 7 1,6 4-13,5 1-97,2-2-178,0-6-474</inkml:trace>
  <inkml:trace contextRef="#ctx0" brushRef="#br0" timeOffset="35528.1377">9471 14534 926,'0'0'181,"0"0"-176,0 0 26,0 0-24,0 0 18,-16 94 6,15-48-26,1-1-2,0-1-3,0-7 1,10-7 3,8-7 5,4-9 9,4-9 13,1-5 18,-2 0-14,-3-5 9,-5-12-4,-4-3-11,-5-6-7,-5-8-5,-2-7-10,-1-6-4,0-3 10,0 1 8,0 7 1,-13 8 3,-6 7-10,-4 10-13,-4 5-2,-3 9-10,0 3-15,4 10-36,5 12-37,9 5-70,10-1-137</inkml:trace>
  <inkml:trace contextRef="#ctx0" brushRef="#br0" timeOffset="40268.5611">10062 6128 482,'0'0'18,"0"0"-17,0 0 63,0 0 43,-91-27-17,79 25 4,4 2-24,3 0-23,5 0 5,0-3 22,0 3 13,0 0 26,28 0-23,26 0-4,25 0-11,23 0-21,1 0-1,-3-9-13,-11 1-5,-13 2-6,-15 3-8,-17 0-6,-16 1-8,-12 2 1,-8 0-7,-8 0 0,0 0-1,0 0 0,0 0-32,0 0-51,0 0-76,-9-6-133,-6-3-255</inkml:trace>
  <inkml:trace contextRef="#ctx0" brushRef="#br0" timeOffset="48732.4237">3689 17022 85,'0'0'116,"0"0"-107,0 0-2,0 0 47,0 0-25,0 0 13,0 0-28,0 0 32,-51 1 30,42-1 15,2 0-19,2 0 8,3 0 12,2 0-24,0 0 0,0 0-5,0 0-2,0 0-17,0 0-12,0 0-12,0 0-13,0 0-5,0 0 0,0 0-2,0 0 1,0 0-1,0 0 2,0 0 7,0 0 11,5 0 14,6 0-9,1-4 0,7-1-8,2-2 4,1 2 0,2 0-8,5-2-6,-2-2-1,5 5 2,-2-3-2,0 4-3,1 0 3,-1 0-6,-3 0 5,1 3-4,-5 0 0,2 0 1,-4 0 0,9 0 5,0-4 5,1-3 9,2 1-3,4-4-4,2 1-3,-2 2 1,-1 0 3,-2-1-1,-2 5-6,-1 0-4,-1-2-4,0 4 2,-2-1-1,2-1 0,-2-1-1,0 2 1,1-1 0,-1-2 0,-2 2 3,2 1-1,-3-1 2,-2-1-3,1 1 0,2 1 0,1 2 0,0 0 0,1-3-1,0 1 2,-1 0-3,-3 1 3,0 1-3,3-2 0,3 1 0,1 1 1,5-4 1,-2 0-2,-2 3 0,-2-4 0,-1 2 1,-3 2-1,2 0 0,-1 1 0,1-2 0,0 2 0,4 0 1,-1-1-1,5 0 0,1-4 0,3 3 0,-5-1 1,-3 0-1,-2 1 0,-3 1 1,0 0-1,0-1 0,-2 2 0,1-1 0,2-1 1,5 0-1,-3-1 0,1 0 2,-3 1-2,2 2-1,3-3 1,7-1 0,3-1 1,2-4 1,1 2-2,-5 0 0,0 3 1,4-2-1,4 1 0,2 2 1,-3 0 0,-2 3-1,-3-1-1,1 1-3,-1-3 4,-1 0 1,-5-1 0,0 4-1,-3 0 0,-1 0 0,-6 0 0,0 0 0,-4 0 0,2 0 0,2 0 0,1 0 0,6 0 0,1 0 0,2 0-1,-4 0 1,2 0 0,-5 0 2,-2 0-1,-5 0-1,-2 0 0,-2 0 1,-5 0 1,-4 0 1,-4 0 1,-6 0-1,0 0 2,0 0-4,0 0 5,0 0-4,0 0-2,0 0 3,0 0-1,0-3 2,0 3 0,0-6 0,-5 0-3,-6-5 0,-1-2-2,-6-1 1,4 1-2,-2 1 1,1 0 0,2 4 1,-2 2-1,0-2-3,0 4 3,2-1 1,5 2 0,2 3 0,5 0-2,1 0 1,0 0 1,0 0 4,0 0-2,9 5 4,10 7 6,3-1 11,1-2 24,-1-1 0,0-2-23,1 1 2,-2-1-6,-2 0-10,-2-1 0,-7 0-8,-7-3 3,-3 3-5,0 0-1,0 4 1,0 1 8,0 3 10,-5 4-5,1 2 8,1 0-16,0 1 1,0 2-3,-1 0-2,-4 1-1,-5-3-3,-4-1 1,-8 1-43,-14-3-33,-10-4-127,-7-7-202,-4-6-636</inkml:trace>
  <inkml:trace contextRef="#ctx0" brushRef="#br0" timeOffset="49556.5835">3840 17020 309,'0'0'261,"0"0"-248,-57-76 60,33 52 21,3 2-2,3 3 16,5 6-27,4-1 16,3 6-25,3 5 31,3 0-16,0 3-11,0 0-40,0 3-21,0 14-9,0 11 26,-5 13 25,-9 0-23,-6 3 2,-7-4-12,-2-5-2,-1-4-9,3-7-6,4-7-5,3-7 2,3-5-2,-2-5 1,-2 0 2,-6 0-1,5-3-3,1-1 0,13 2 0,4 0 0,4 1 2,0 1-3,4 0 0,28 1-12,17 16 6,12 5 6,2 8-1,-4 1 1,-5 3 0,-8 0-3,2-2-31,-2-1-37,2-2-61,-2-7-151,-1-8-247</inkml:trace>
  <inkml:trace contextRef="#ctx0" brushRef="#br0" timeOffset="50210.9783">5470 17290 544,'0'0'563,"0"0"-504,-3-85 8,-18 78 71,2 7-50,-5 3-38,6 31-36,-1 14-7,8 9 3,11 2 2,0-9-7,25-6-2,7-8-3,5-12 1,3-12-1,3-9 3,-7-3 3,-4-14 1,-10-17 0,-10-9 7,-12-10 5,0-9 3,-9-2 0,-15 0 4,-3 10-4,1 15-4,-1 14-5,4 14-13,5 8-4,5 0-12,6 8-75,7 18-36,7 4-145,24 2-287</inkml:trace>
  <inkml:trace contextRef="#ctx0" brushRef="#br0" timeOffset="50384.217">5910 17374 1653,'0'0'0,"0"0"-90,0 0 90,0 0 3,0 0-3,0 0-212,16-27-217</inkml:trace>
  <inkml:trace contextRef="#ctx0" brushRef="#br0" timeOffset="50772.6561">6050 17221 1412,'0'0'90,"0"0"-90,0 0-11,0 0 11,0 0 3,4 106 5,12-56-7,6-4-2,5-10 0,1-7-4,2-8 1,-3-11-13,-1-7-14,1-3 10,-7-7 16,-2-15 5,-8-5 0,-10-6 4,0-1 3,-15 1-2,-6 5 8,1 6 11,3 8 2,8 9-5,3 5-9,3 0-4,2 14-3,1 15-2,0 8 5,0 3 4,3 1-5,3-1-6,1 1-1,-4-7-7,-3-1-32,0-5-96,0-8-107,3-9-141</inkml:trace>
  <inkml:trace contextRef="#ctx0" brushRef="#br0" timeOffset="51310.9816">6616 17217 63,'0'0'1051,"0"0"-1026,0 0-21,0 0-4,0 0 11,0 0 5,-68-50-16,68 87 2,0 10-1,21 1 11,9 2 22,0-5 35,-8-6-29,-5-3 35,-10-5-48,-7-2-19,0-9-5,0-1-3,-9-9-4,-6-9-32,-1-1-34,1-4 32,6-13 24,6-7 14,3-1 11,3 2 29,18-4 17,9 2 0,9-3-36,7 2-13,2 3-8,1-3 1,-9 2-1,-7 0 0,-9-1 2,-10 5 0,-12 4 2,-2 9 7,-15 7 3,-16 0-14,-10 16-6,0 14 6,5 8-1,11 6 0,11-4-3,11-6-3,3-6-19,12-7-44,20-9 10,14-11-13,7-1-12,7-1 4,-2-16-16,-2-2 8,-3-4-63,-7-2-83</inkml:trace>
  <inkml:trace contextRef="#ctx0" brushRef="#br0" timeOffset="51494.7664">7217 17258 874,'0'0'116,"0"0"-116,-81 69-3,57-38 3,10 2 0,10-4 3,4 0-3,2-5-8,22-5-5,7-6-36,5-6-15,1 1-25,-2-5-19,-5-3-130</inkml:trace>
  <inkml:trace contextRef="#ctx0" brushRef="#br0" timeOffset="51590.9888">7427 17442 167,'0'0'850,"0"0"-850,0 0-164,0 0-78</inkml:trace>
  <inkml:trace contextRef="#ctx0" brushRef="#br0" timeOffset="66586.7698">16588 12087 1056,'0'0'14,"0"0"-5,99-12 88,-38 12 12,10 12 5,10 8-45,6 3-14,6 2 11,12 0-14,5 2 1,5-1-12,-3-2-16,-9-2-7,-21-1-7,-21-4-11,-27-1-3,-26-2-49,-11-3-96,-49-5-87,-28-4-146</inkml:trace>
  <inkml:trace contextRef="#ctx0" brushRef="#br0" timeOffset="66877.5003">16391 12584 1031,'0'0'12,"0"0"-10,0 0 59,0 0 20,109 12-14,-65 10 6,30 5 57,38 2-40,36-1-30,38-4 10,12-2-31,-1 1-18,-24-4-3,-35 0-10,-32 2-8,-44-4-14,-32 0-73,-30-2-124,-21-6-237</inkml:trace>
  <inkml:trace contextRef="#ctx0" brushRef="#br0" timeOffset="67199.618">16259 13181 919,'0'0'3,"0"0"45,0 0 188,161 51-33,-42-40-89,30 0-14,21 1-19,12 0-28,1 1-27,-15 3-12,-18 1-8,-22 0-2,-20 0-2,-17 0-2,-22 0-18,-19-3-73,-14 5-94,-21-8-178,-15-9-645</inkml:trace>
  <inkml:trace contextRef="#ctx0" brushRef="#br0" timeOffset="67538.0015">16012 13729 1101,'0'0'32,"0"0"-23,0 0 149,0 0 4,111 8-85,28-1 2,54-1-3,33-1-8,14-1-43,-15 2-5,-19 3-14,-21 2-6,-12 9-16,-14 0-132,-30-6-355</inkml:trace>
  <inkml:trace contextRef="#ctx0" brushRef="#br0" timeOffset="76775.8489">16885 11330 501,'0'0'210,"0"0"-210,0 0 0,0 0 4,0 0 39,0 0 12,-87-12-42,64 22-3,-6 9 16,-2 3 6,-2 7-15,0 3-1,3 5 5,5 6 2,3 5 2,2 4 12,-2 6-14,0 0 3,-5 7 1,-3 5-1,-3 5 4,-3 4 7,0 0 1,2-3-13,6-6-11,6-2 11,6-7 1,8 0-5,2-6 6,3-2-7,-2 5-16,-5 0 17,-4 3-7,-2 3-9,0-4-1,-4-2 7,7-5-9,2-3 3,4 0 6,5-1-6,2 2-2,0-2 0,0 1 8,8-5-10,1 0 1,-3 5-1,-3 6 0,-3 4 0,0 3 1,0-7-1,0-4 1,10-5-1,0-6 6,6 0 0,-2 4-1,0-1 10,1-2-6,-3-1-6,4-2-3,-1 2 1,4 2 19,-1-1-20,2 0 0,2-2 0,5-2 2,4-6 3,2-4 0,3-3-2,0 2-2,3-4 2,-2 0-2,3-2 26,0-5-26,5-4 3,8-2-1,2 0-4,4-2 0,2 0 1,1-1-1,-1 0 1,-2-1-1,-4-2 1,-4-1 1,-3-3-2,-4 0 0,-2 0 5,0-9-2,-2-5 7,0-6 3,7-3-5,1-6 2,2-5-7,1-5 1,-2-3-4,3-3 0,2-3 0,3-5 0,2-3 0,4-7 2,-2-3 12,-6-1 3,-11 1 5,-14 4-10,-10-1-5,-8 2 0,-6-6-2,-1-4-1,-5-8-1,0-7-2,0-8 2,0-2-1,-5-4-2,-1-3 4,3-1-2,3 0 0,0-1 0,0 4 2,6 1-1,-4 4 0,-2 2 3,0-1-1,-18-4 0,-16-6-5,-8 4-6,1 6-7,1 16 7,6 14 2,6 12-2,-2 9-3,-3 5 3,-4 6 1,-7 4 3,-5 1-4,-3 4 5,1 2 0,4 0-2,3 5 2,1 2-1,3 1 1,-5 1-2,-3 2 3,-4 2-2,-6 2 1,-2 2 2,-1 5-2,-1 0-1,-3 0 2,1 12 0,2 7-1,2 2 0,2 4 0,1 4 1,-3 3 1,1 1-1,-1 6 0,5 0 1,7 3 0,4-2-1,2 6 0,1 1 0,-3 6 0,-3 2 2,0 1 4,2 1-2,2 0 1,8 0-2,6 2 3,8 1 0,6 1 4,2 2-6,5 0 11,1 4-8,3 3 6,1 6-6,2 6-4,1 6 1,0-1-1,0-1-3,0-4 3,4-7-3,8 0 1,5-5-1,5-4 4,4-1-4,5 0 5,6 1 0,3 2-4,8 2 2,1-6-2,3-3 2,4-5 1,-4-5 0,0-2 1,-1 1-4,-5-8 2,0-2-3,-2-3 2,-1-4-2,-1 0-2,-2-2 1,5-2 1,-3-1 0,-1-3 0,-4-6 0,0 0 0,1-6 2,4-2-1,3-4 0,4-1 1,0-4-1,3-2 1,-1 0 0,-6 0-2,-4 0 3,-3 0-1,-1-5-1,2-9 0,4-3 0,5-5 0,2-4 3,4-5-1,3-5-3,-5 1 3,-3 0 4,-7 0 4,-6 3 1,-7-2-7,-4-4-2,-2-7-3,1-7 2,2-6-1,2-5-1,3-3 2,0-1-2,0 4 2,-6 0 0,-9 3 2,-8-4-3,-8-6 1,0-17-1,-14-11-1,-21-24-2,-6-16-12,-2 0-12,4 13 4,11 30 14,7 30-8,7 24-8,1 14-32,1 6-54,-1 8-102,-1 4-124,0 6-257</inkml:trace>
  <inkml:trace contextRef="#ctx0" brushRef="#br0" timeOffset="78582.961">3486 18402 1012,'0'0'191,"0"0"-159,112-14-5,5 14 114,39 0-37,32 0-9,30 0-28,20 0-9,16 0-25,7-7-5,9-13-6,-9-6 3,-17-1-7,-29 5-6,-34 8 2,-41 7 3,-36 7-12,-35 0-5,-35 0-1,-22 0-4,-12 0-10,0 0-8,-18-7 8,-8-10 3,-7-5-10,3 0 4,5 1 13,1 1 1,3 0 1,0 1 3,0 6 0,0 2-1,-4 2 0,-1 6-3,1 0 4,8 3-1,7 0-2,10 0 3,8 0 5,39 0 3,25 15 1,13 4 7,0 3 0,-19 3 4,-23 6-4,-22 5 1,-14 4 3,-7 13-1,-22 2-3,-20 1-4,-6-6-6,-1-14-6,9-13-30,10-14-85,8-9-209,13-8-407</inkml:trace>
  <inkml:trace contextRef="#ctx0" brushRef="#br0" timeOffset="79347.759">7045 18391 536,'0'0'38,"-143"0"-5,91 0 59,19 0 71,28 0 12,16-3-7,65-11 21,61-8-102,72-3 5,65-1-7,50-4-20,31 2-19,16 1-16,-5-2 3,-20 2 15,-24 3-28,-34 0 21,-35 6-13,-39 5-5,-51 8-21,-60 2 1,-48 3-3,-39 0-3,-16 0-30,-10 0-13,-18-6 22,-5 0 10,-8-7-11,-2-3-4,-8-2 8,-12-5 12,-19-3 6,-21-3 1,-11-2-7,0-1-18,22 5-5,32 11 23,32 6 9,23 10 0,11 0 8,37 4 7,19 16-12,19 9 9,12 3 15,12-2-7,8 0-6,6-1-2,-3-3 2,-10-2 6,-18-4-2,-28-3 2,-30-3-4,-30 6-13,-22 2-1,-50 6-1,-32 3 3,-20-1-4,-9 2-17,6 1-23,14 0-22,16-2-99,20 0-176,21-7-162</inkml:trace>
  <inkml:trace contextRef="#ctx0" brushRef="#br0" timeOffset="80202.4812">11563 17989 912,'0'0'135,"0"0"-73,0 0 24,0 0 76,67 72 19,73-63-60,47-9-48,34 0-30,28-22-20,12-3 1,7 0 1,10 4-1,-13 2 8,-16 2-11,-34 7 9,-37 4-12,-37 6-10,-31 0-8,-30 0 1,-28 0-2,-21 0 1,-13 0-9,-5 0-15,4-4-1,2-12 5,7-1 10,-1-1 7,-8 1 2,-7 0-1,-10 0 0,0-5-5,-17-4-3,-1-2 0,1-2 4,3 2-5,2 3-1,2-1 6,-2 3 4,-2-1 1,-3 2 0,-3-1 0,-2 5 1,4 6-1,4 5 0,8 4 0,3 3-2,2 0 2,1 0-3,0 7-4,7 15 8,32 15 1,26 2 19,26 2 13,19-4-6,-4-4 0,-15-7-1,-23-1 2,-29 0-2,-25 5-18,-14 7-8,-32 8-1,-30 5 0,-25 0-1,-16-5 1,-12-10-9,-15-11-62,-8-14-96,2-10-395</inkml:trace>
  <inkml:trace contextRef="#ctx0" brushRef="#br0" timeOffset="86427.3688">16157 7343 761,'0'0'146,"0"0"-143,0 0 30,0 0 39,0 0-13,0 0-43,0 0-2,0 0-12,8 4-1,-7-4 7,2 2 2,1-2 0,3 0 3,3 0 17,2 0 14,9 0 11,7-10 4,5-8-1,10-7-14,0-6-5,-5-2-12,-9-7-7,-11 0-4,-13-9 1,-5-6 3,-16 3-12,-16 4-6,-4 14-2,3 15 0,7 10 2,2 9 13,4 14 3,1 42-6,3 28 12,4 32 37,0 17 4,-8 5-42,-5-7-12,-6-8 4,-4-14-1,2-21-7,4-16-4,6-22-3,11-18-1,6-14-9,6-14-31,0-4-44,2-17-58,9-17-104,-1-11-110,-7-2-189</inkml:trace>
  <inkml:trace contextRef="#ctx0" brushRef="#br0" timeOffset="86616.6469">15759 7652 1137,'0'0'141,"0"0"-94,0 0 119,0 0-57,80-14-31,-27 12-35,11 0-23,12-4-10,7-4-10,10-2-16,3-1-71,-1-1-93,-9 5-159,-11 1-279</inkml:trace>
  <inkml:trace contextRef="#ctx0" brushRef="#br0" timeOffset="86811.4462">16806 7570 848,'0'0'283,"0"0"-275,0 0-7,0 0 74,0 0-53,0 0-20,74 12-2,-69-7-54,-5 4-99,0-1-184</inkml:trace>
  <inkml:trace contextRef="#ctx0" brushRef="#br0" timeOffset="86955.1216">16715 7738 768,'0'0'501,"0"0"-461,0 0 35,102 0 36,-79 0-75,-3 0-36,-8 0-10,1 0-94,2 0-167,2 0-337</inkml:trace>
  <inkml:trace contextRef="#ctx0" brushRef="#br0" timeOffset="87231.4815">17639 6984 1398,'0'0'105,"0"0"-97,0 0 53,0 0 30,0 0-33,0 0-5,-47 120-25,28-61-15,7-3-7,4-4-6,4-2-4,4-1-25,0-2-68,0-3-77,-6-2-108,0-9-133</inkml:trace>
  <inkml:trace contextRef="#ctx0" brushRef="#br0" timeOffset="87447.9053">16941 7843 1364,'0'0'341,"0"0"-341,0 0 4,119-2 60,-53 2-12,9-1-25,12 0-21,7-2-6,1-4-2,-4-1-20,-10 0-31,-20 2-122,-18 2-175,-14 4-257</inkml:trace>
  <inkml:trace contextRef="#ctx0" brushRef="#br0" timeOffset="87690.2978">17421 8141 1681,'0'0'130,"0"0"-119,0 0 3,1 106 76,-1-53-20,0 5-37,0 4-15,-18 3-18,-4-2 0,-4-4 0,1-9-16,7-17-48,5-13-25,10-15-29,3-5-158,0-19-184,17-16-430</inkml:trace>
  <inkml:trace contextRef="#ctx0" brushRef="#br0" timeOffset="87863.8837">17194 8294 1415,'0'0'311,"0"0"-301,54-84 3,-14 59 60,15-2-47,10 1-26,14 1-27,17-7-113,13-3-291</inkml:trace>
  <inkml:trace contextRef="#ctx0" brushRef="#br0" timeOffset="88200.7307">18915 7718 1322,'0'0'124,"0"0"-101,0 0 125,0 0-35,0 0-55,115 0-44,-57 3-14,-4 0-19,-8-2-127,-19 6-128,-18-1-187</inkml:trace>
  <inkml:trace contextRef="#ctx0" brushRef="#br0" timeOffset="88335.2166">18960 7906 1438,'0'0'134,"0"0"-132,0 0 93,134-27-29,-64 13-66,6-1-20,5 1-129,-6 2-136,0-8-383</inkml:trace>
  <inkml:trace contextRef="#ctx0" brushRef="#br0" timeOffset="88568.0571">20450 6927 1463,'0'0'161,"0"0"-144,0 0 34,0 0 24,0 0-13,-30 143 8,5-60-25,5-3-23,7-8-17,10-7-5,3-2-12,0-4-49,0-3-41,0-8-140,-11-9-208</inkml:trace>
  <inkml:trace contextRef="#ctx0" brushRef="#br0" timeOffset="88725.0887">20049 7768 1155,'0'0'377,"0"0"-325,90-11 100,12-5-54,20-1-57,8 0-25,-22 5-16,-18 5-41,-22 1-108,-22 2-275</inkml:trace>
  <inkml:trace contextRef="#ctx0" brushRef="#br0" timeOffset="89188.6936">20079 8186 1455,'0'0'0,"0"0"10,0 0 62,0 0 24,-86-18-53,46 66-31,0 15-5,10 7 2,17-4-7,13-2 1,20-9 2,21-12-3,9-10-1,4-17 1,-1-15-2,-3-1 1,-6-28 2,-10-14 0,-12-15 1,-14-10-1,-8-5 1,-22 4 17,-16 4 0,-5 17-5,1 18 4,2 16-13,7 13-7,6 3 0,9 17-1,6 7-3,8 2-21,4 1-35,0-2-70,19-4-123,14-7-133</inkml:trace>
  <inkml:trace contextRef="#ctx0" brushRef="#br0" timeOffset="89363.8467">20593 8378 1431,'0'0'301,"0"0"-292,0 0-9,0 0 36,0 0-36,0 0-13,17-33-122,-13 44-61,-1 1-219</inkml:trace>
  <inkml:trace contextRef="#ctx0" brushRef="#br0" timeOffset="89727.7679">20806 8139 1593,'0'0'66,"0"0"-66,0 0 58,0 0-29,0 0-12,-15 123-7,7-65-9,8-7 0,0-10-1,17-4-4,7-11-13,6-11-9,4-10 13,-2-5-2,-1-10-10,-4-14 9,-9-6 9,-8 1-5,-4 0 10,-6 5 1,0 7 1,-12 7 0,-4 9 11,0 1-1,0 15 10,2 21 9,6 11 3,2 7-1,4 10-19,2 2-6,0-4-6,0-3-3,0-8-58,8-7-126,-3-13-181,-1-12-581</inkml:trace>
  <inkml:trace contextRef="#ctx0" brushRef="#br0" timeOffset="90270.2939">21558 7863 429,'0'0'540,"0"0"-503,0 0 14,0 0 94,0 0-11,0 0-21,16-5-50,14 5-11,15 0-24,12-2-28,8-5-31,-2-3-116,-12 0-226,-14 2-425</inkml:trace>
  <inkml:trace contextRef="#ctx0" brushRef="#br0" timeOffset="90403.9062">21622 8095 1559,'0'0'0,"0"0"-77,105-34 76,-44 22 1,12 0-88,2 7-327</inkml:trace>
  <inkml:trace contextRef="#ctx0" brushRef="#br0" timeOffset="90944.9856">22835 7878 984,'0'0'120,"0"0"-120,-91-37 14,64 25 81,5-6-14,5 0-13,8-4-36,6-3-3,3 4 1,0 3-13,12 4 19,11 4-17,7 6-10,9 4-3,7 9 3,3 24-4,-6 15 6,-11 10-3,-12 5-1,-18 3 0,-2-2-5,-32 0 0,-14-7-2,-5-7-9,-5-9-22,1-13-13,7-18-6,9-10 12,12-4 24,12-24 14,9-9 10,6-6 34,2 2 23,17 5 4,10 6-19,5 8 0,4 13-3,4 4-16,-1 5-19,0 16-8,-6 9-2,-9 9-1,-3 4-3,-8-1-3,-7 1-11,3-9-39,-3-7-54,1-6-67,5-12-151,3-4-284</inkml:trace>
  <inkml:trace contextRef="#ctx0" brushRef="#br0" timeOffset="91117.7627">23264 8115 1337,'0'0'230,"0"0"-230,0 0 32,0 0 53,0 0-59,0 0-26,26-15-16,-26 15-61,1 2-82,4 0-237,-1-2-425</inkml:trace>
  <inkml:trace contextRef="#ctx0" brushRef="#br0" timeOffset="91835.9694">23515 7827 1039,'0'0'105,"0"0"-102,0 0 26,0 0-6,0 0-15,0 0 25,3 92-10,3-54-8,3-4-2,0-3 5,1-7 7,1-5 0,1-3 2,2-2 3,2-2 6,2 5 14,-2-1-1,-3 2-18,-5 3-13,-7 3-4,-1-1-9,-6 3-4,-18-2-2,-8-3 0,-4-1-23,-5-5-40,3-11-53,5-4-64,4-7-37,10-22-103</inkml:trace>
  <inkml:trace contextRef="#ctx0" brushRef="#br0" timeOffset="91979.8489">23455 7816 1217,'0'0'64,"0"0"-63,87-56 1,-57 48 26,7 8-28,1 0-34,-3 0-240,-7 9-473</inkml:trace>
  <inkml:trace contextRef="#ctx0" brushRef="#br0" timeOffset="93110.7198">24361 7889 981,'0'0'62,"10"-85"-54,-8 50-8,-2 10 40,0 13 3,0 8-27,0 4-16,0 0-17,-3 13 5,-9 1 12,-1 0 1,5-5 8,3-4 11,5-2 20,0-3 33,0 4 6,0 3-5,0 10-40,0 13-6,0 15-5,-3 13 11,-11 10 3,-3 10 8,-4-3-4,2-3-9,1-11-6,2-13-15,7-16-7,3-13-3,2-11-1,4-6-7,0-2-39,8-24-25,14-15-41,5-17-53,6-7 36,3-7 33,0-3-36,1-1 39,0 3 93,-6 8 27,-4 13 28,-7 18 35,-7 12 49,-7 10-6,-4 6 13,-2 4-35,0 0-44,0 27-39,-2 14 9,-12 15 21,-4 8-29,1-2-16,2-3 3,2-5-5,4-1-11,6-6 0,0-6-5,3-10-23,0-7-40,-8-11-75,-8-8-106,-6-5-91,-5-9-157</inkml:trace>
  <inkml:trace contextRef="#ctx0" brushRef="#br0" timeOffset="93846.792">24177 8156 1217,'0'0'84,"0"0"-83,0 0 91,0 0 0,108-30-47,-67 28-20,-2 0-20,0-2-5,-2 0 0,-4-3-19,-2 1-35,-4 0-71,-4-1-19,1 1-5,-4 5 30,-1-5 97,3 2 22,0 0 17,3-2 58,1-1 30,-5 2-14,1 2-19,-1 2-11,-5 1-3,1 0-25,-2 0-24,-2 5-6,-1 8-2,-6 5 1,-6 2-2,0 5 0,-6 6 0,-18 3 0,-5 1 0,2-4-2,4-3-1,11-5-3,4-4 5,7-7 1,1-2 0,0-7 1,5-2 12,16-1 42,7 0 8,2 0-13,-4 0-16,-3 2 6,-4 9-21,-2 9-7,-5 13-6,-8 9-3,-4 13 0,-16 5 0,-20 4-3,-6-3-2,-3-5-9,-4-8 3,2-9-23,3-11-4,2-14 10,2-9 5,6-5 6,9-11 5,6-16 8,11-5 1,8-4 3,1 2 22,22 7 19,5 6-5,5 11 3,0 10 0,0 0-24,-2 20-10,-1 11 1,-4 10-4,-3 0 2,-6 7-6,-6-4 1,0 2-1,-3-2-1,-3-3 0,-1-5-2,-4-7-26,0-6-71,-14-6-85,-8-7-134,-6-9-209</inkml:trace>
  <inkml:trace contextRef="#ctx0" brushRef="#br0" timeOffset="94258.6313">22711 9040 1336,'0'0'170,"117"-12"-159,0 9 93,36 2 37,24 1-74,15 0-29,1 0-7,-10 0 6,-17 0-12,-24 1-5,-26 3-7,-30 1-10,-26 0-2,-27-2-1,-15 0-4,-15 0-23,-3 0-25,-18-1-23,-21 3-24,-15 2-38,-8 4-52,-4 2-104,3-1-158</inkml:trace>
  <inkml:trace contextRef="#ctx0" brushRef="#br0" timeOffset="94481.4979">23007 9218 875,'0'0'325,"0"0"-190,0 0 78,91 0-41,19 2-87,39 3-41,18 5-15,0-1 5,-15-1-12,-19 0-14,-15-4-8,-9-4-28,-11 0-66,-10-6-263</inkml:trace>
  <inkml:trace contextRef="#ctx0" brushRef="#br0" timeOffset="102239.4505">16012 9626 486,'0'0'72,"0"0"-19,0 0 44,0 0-2,0 0 1,0 0-49,0 0-20,0 0-3,-4 3 1,2-3-9,2 0-2,0 0-8,0 0-2,0 0-4,0 2 0,0-2 0,0 0 3,0 1-3,0-1 1,0 0 2,0 0 2,0 0 20,0 0 6,0 0 2,0 0 15,0 0 0,0-8-24,0-1-17,0-2 16,0 2 17,0 4 20,0 2-12,0 3-17,0 3-20,-7 25-9,-3 14 0,-1 13 0,2 2-2,2-1 1,7-8-1,0-12 0,0-9-2,13-13 2,7-11 0,6-3 2,10-14 0,4-18-2,-4-9-1,-6-4 1,-11 1 1,-7 7 1,-9 8 4,-3 12 1,0 9 12,0 8-5,-13 8-5,0 21-9,2 11-1,8 5 0,3 2 1,14-7 5,20-7 8,9-8 0,5-14-7,4-10-1,-3-1-1,-7-17 2,-9-15 2,-12-9 5,-11-5-7,-10-6 2,-1 0-1,-22 6-6,-3 4 0,3 12-1,4 8-10,8 12-15,10 10-37,1 0-65,21 12-192,12 10-233</inkml:trace>
  <inkml:trace contextRef="#ctx0" brushRef="#br0" timeOffset="102416.3477">16792 9762 1518,'0'0'10,"0"0"6,0 0-16,68-73 32,-53 66-32,4 7-9,0 0-101,-6 7-171,-9 8-319</inkml:trace>
  <inkml:trace contextRef="#ctx0" brushRef="#br0" timeOffset="102555.6631">16803 9936 697,'0'0'884,"0"0"-875,0 0 20,0 0 77,85-14-76,-48 9-30,1 0-34,-2 4-116,-3 0-149,-3-2-314</inkml:trace>
  <inkml:trace contextRef="#ctx0" brushRef="#br0" timeOffset="103140.6079">17231 9626 793,'0'0'361,"0"0"-339,41-93 131,-19 80 14,0 8-71,2 5-38,-2 17-30,-1 19-18,-8 17 7,-11 8-10,-2 4-5,-13 1-2,-11-7-8,1-9-11,3-8-14,7-14-25,6-11-7,7-12 33,9-5-9,19-14 31,10-16-2,1-9-57,2-7 39,1-7 24,0-7-7,-3 3-1,-4 7 14,-11 11 22,-7 17 56,-10 11 26,-7 11-23,0 0-29,0 25-35,-6 18-8,-8 15 17,-2 3-7,3-2-19,1-9-1,9-8-5,3-9-50,2-12-83,17-12-65,2-9-38,3-7-45,-2-20 105,-1-14 182,0-7 142,1-6 125,-3-1-45,-3 5 7,-6 12-56,-7 15-48,-3 9-43,0 11-13,0 3-28,0 17-30,0 21-11,-9 16 5,0 4 0,2-1-5,5-8-7,2-8-27,0-6-31,1-11-61,13-10-189,-2-11-253</inkml:trace>
  <inkml:trace contextRef="#ctx0" brushRef="#br0" timeOffset="103524.2257">17672 9549 1511,'0'0'57,"0"0"-55,94-70 11,-47 63 15,8 7-28,7 0-8,8 0-103,4 7-85,-4 0-36,-1-4-51,-11-3 169,-8 0 114,-6-17 195,-9-10 25,-5-4-28,-10-1-3,-9 3-63,-11 7-36,0 10-19,-26 12-44,-13 10-27,-5 34-1,3 26-5,1 24 6,13 20 2,7 15 1,4 3 20,4-4 4,1-14 8,0-17-12,0-20-15,-1-16-5,0-20-3,2-15-8,-6-18-32,-3-8-56,-4-20-124,0-19-176,0-11-335</inkml:trace>
  <inkml:trace contextRef="#ctx0" brushRef="#br0" timeOffset="103645.4603">18071 10011 1433,'0'0'22,"142"-44"-19,-56 24-6,5 0-19,5-2-267,5-2-761</inkml:trace>
  <inkml:trace contextRef="#ctx0" brushRef="#br0" timeOffset="104275.5501">19425 9925 1299,'0'0'74,"0"0"-73,-43 89-1,32-47 1,7-3 1,4-5-1,12-7 3,15-12 1,2-12 0,3-3-4,-4-13 4,-7-16 17,-6-7-3,-9-4 4,-6-2-14,0 5-2,-18 8-2,0 9-5,2 11-1,7 4 0,4 5-3,5 0-4,8 0-3,31-2 11,25-8 11,10-11 11,5-11 19,-7-4 43,-15-5-10,-17-3-25,-16 1-20,-15-2-9,-9 7-10,-17 9-10,-25 12-2,-8 17-5,-8 5 0,1 36-1,9 22 3,14 17 5,17 10 0,13 0 0,4-4 0,7-11-2,7-10 2,-1-14-35,-5-14-135,-8-18-121,0-19-367</inkml:trace>
  <inkml:trace contextRef="#ctx0" brushRef="#br0" timeOffset="104440.6873">19100 9981 1510,'0'0'15,"-55"88"-11,43-25 51,11 8 9,1 0 5,29-6-53,17-10-16,14-13-68,8-14-155,10-19-157,-3-9-399</inkml:trace>
  <inkml:trace contextRef="#ctx0" brushRef="#br0" timeOffset="104618.5081">20094 9835 1699,'0'0'89,"105"-10"-88,-58 49 32,-16 22 34,-19 20-22,-12 14-31,-39 6-14,-28 5 0,-12-1-42,-14-10-52,-1-16-144,11-23-330</inkml:trace>
  <inkml:trace contextRef="#ctx0" brushRef="#br0" timeOffset="105354.5992">20766 9762 1270,'0'0'296,"85"-26"-281,-48 30-11,-10 36 33,-10 16 24,-17 15-30,0 7-28,-30 2-3,-6-2-18,5-5-18,8-11-7,19-14 1,4-14-2,21-17 33,17-16 8,10-1 3,8-21 0,-1-14 4,-3-9 1,-9-8-5,-4-3-8,-12-7-12,-6-4-14,-8-4 13,-4 5 15,-6 16 6,1 20 36,-2 17 52,-2 12-8,0 12-37,-2 27-37,-11 17 21,0 16 6,4-1-21,4-4-9,5-9-3,0-11-3,14-15-20,6-12-40,3-18-36,1-2-4,0-26-22,-4-21 77,-3-12 48,1-4 43,-6 1 43,0 8 13,-6 18 24,-6 13-25,0 14-33,0 9-18,0 13-35,-3 24-12,-11 15 0,2 7 3,2 0-3,4-11-3,6-5-28,0-12-53,0-11-109,4-12-115,2-8-260</inkml:trace>
  <inkml:trace contextRef="#ctx0" brushRef="#br0" timeOffset="105511.8835">21153 9789 1502,'0'0'94,"71"-79"-57,-7 51 105,12 7-72,9 14-39,-3 7-31,-13 16-14,-17 21-69,-19 8-194,-20 7-433</inkml:trace>
  <inkml:trace contextRef="#ctx0" brushRef="#br0" timeOffset="105719.809">20639 10539 1844,'0'0'16,"122"0"-10,-16 0 40,24 0 40,13 0-44,5 0-35,-15 6-7,-17 4-47,-18-3-75,-21-6-182,-25-1-553</inkml:trace>
  <inkml:trace contextRef="#ctx0" brushRef="#br0" timeOffset="106045.5527">21062 10957 1683,'0'0'100,"0"0"-68,0 0 57,0 0-24,11 116 1,-11-50-54,0 4-12,-4-7 0,-11-5 0,1-13 0,4-13 0,6-14-91,4-16-29,0-2-130,16-26-192</inkml:trace>
  <inkml:trace contextRef="#ctx0" brushRef="#br0" timeOffset="106209.7876">20890 10944 1509,'0'0'165,"0"0"-109,0 0 56,109-33-56,-25 21-33,14-2-23,7 0-27,2-2-88,-3-3-285</inkml:trace>
  <inkml:trace contextRef="#ctx0" brushRef="#br0" timeOffset="106561.4624">22702 10546 627,'0'0'510,"0"0"-457,0 0 118,0 0 43,0 0-60,0 0-57,-13-14-34,35 14-14,18-1-19,22 1-14,8 0-16,-9 0-44,-15 0-57,-21 5-166,-17 10-425</inkml:trace>
  <inkml:trace contextRef="#ctx0" brushRef="#br0" timeOffset="106706.4022">22738 10790 1515,'0'0'309,"0"0"-304,0 0 51,0 0 22,97-55-68,-54 50-10,9 3-80,3 1-70,5-2-406</inkml:trace>
  <inkml:trace contextRef="#ctx0" brushRef="#br0" timeOffset="110604.4331">22975 11726 128,'0'0'612,"0"0"-595,0 0 32,0 0 126,0 0-29,0 0-26,0 0-51,2-24 11,-2 24-21,0 0-31,0 0-21,0 12-6,0 11-2,0 8 3,0 1-1,0-1-1,0-1 0,0-2 0,0-8 0,0-4-2,0-8 2,0-4 0,0-4 0,0 0 6,10 0 2,8-11 5,7-1 4,2 2 17,0 6 30,-2 4-11,4 1-20,-1 20-11,-4 12 2,-5 8-15,-11 4 2,-8 4-2,-6-1-4,-24-6-1,-10-4-4,-3-10-1,1-10-26,4-15-41,8-3-68,10-24-92,11-22-169</inkml:trace>
  <inkml:trace contextRef="#ctx0" brushRef="#br0" timeOffset="110763.3228">22951 11667 1509,'0'0'69,"0"0"-68,82-95 6,-36 74-2,13 7-5,3 13-59,-1 1-233,-2 0-286</inkml:trace>
  <inkml:trace contextRef="#ctx0" brushRef="#br0" timeOffset="110935.4159">23509 11689 1224,'0'0'426,"0"0"-424,25 98 47,-25-45 52,0 8-39,-17 5-14,-3 4-23,4-7-23,4-8-2,3-6-7,3-9-41,4-12-32,2-15-168,0-13-201</inkml:trace>
  <inkml:trace contextRef="#ctx0" brushRef="#br0" timeOffset="111129.2806">23653 11808 639,'0'0'896,"0"0"-870,0 0 29,0 0 58,0 0-45,0 0-27,-14 96 2,2-36-20,0 1-14,6-8-9,3-5 0,2-11-22,1-6-60,-2-12-165,-4-14-173,-2-5-705</inkml:trace>
  <inkml:trace contextRef="#ctx0" brushRef="#br0" timeOffset="111288.9623">23371 11669 1455,'0'0'208,"86"-87"-194,-22 55-8,11 12 32,2 11-22,1 9-16,-8 18-44,-9 16-145,-9 8-253</inkml:trace>
  <inkml:trace contextRef="#ctx0" brushRef="#br0" timeOffset="111550.6069">24047 12315 1472,'0'0'189,"0"0"-187,0 0 36,-111 70 72,43-22-72,-7 8-9,1-2-26,7 1-3,14-6-1,15-6-34,16-7-49,22-16-117,7-14-115,43-6-183</inkml:trace>
  <inkml:trace contextRef="#ctx0" brushRef="#br0" timeOffset="111717.8937">24237 12392 1562,'0'0'212,"0"0"-195,0 0 15,0 0-3,0 0-10,0 0-11,-118 109-4,49-44-4,-2 3-36,2 2-164,5-11-316</inkml:trace>
  <inkml:trace contextRef="#ctx0" brushRef="#br0" timeOffset="113571.5385">23224 12925 1138,'0'0'193,"0"0"-151,124-84-34,-52 51-2,8 0 30,-1 7-8,-7 3-28,-11 6-10,-16 5-130,-15-2-118,-20-1-258</inkml:trace>
  <inkml:trace contextRef="#ctx0" brushRef="#br0" timeOffset="113715.8961">23341 12783 1435,'0'0'73,"0"0"-73,128-42-2,-46 16 1,12-2-11,-1-5-229,-12 1-581</inkml:trace>
  <inkml:trace contextRef="#ctx0" brushRef="#br0" timeOffset="116001.9606">21894 13440 1233,'0'0'78,"0"0"-58,0 0 27,0 0 48,0 0-25,0 0-24,110-24-34,-65 22-10,4 2-2,5-1-33,-4-1-81,-11-1-208,-18 3-545</inkml:trace>
  <inkml:trace contextRef="#ctx0" brushRef="#br0" timeOffset="116139.5527">21815 13693 1557,'0'0'56,"0"0"-55,141-53-1,-63 28 2,20 2-2,7 2-103,2 1-418</inkml:trace>
  <inkml:trace contextRef="#ctx0" brushRef="#br0" timeOffset="116626.224">22739 13260 137,'0'0'1124,"0"0"-1002,12-73-52,-12 73 29,0 0-41,0 34-52,0 16-4,0 22 6,0 3 5,2 0-9,7-4-4,4-14 9,1-8 13,2-15-4,-2-8 2,-3-8-3,-5-7 1,-3-5-17,-3-2-1,0-4-13,0 0-54,-20-3-64,-10-17-163,-10-12-315</inkml:trace>
  <inkml:trace contextRef="#ctx0" brushRef="#br0" timeOffset="116738.6135">22659 13369 1097,'0'0'281,"88"-98"-251,-35 56-18,1 6 33,2 8-45,-1 11-2,-2 12-171,-5 5-255</inkml:trace>
  <inkml:trace contextRef="#ctx0" brushRef="#br0" timeOffset="116887.6661">23267 13285 1636,'0'0'106,"0"0"-100,29 92 35,-29-39 12,-16 7-35,-13 1-14,2 0-4,3-10-59,7-10-178,1-15-317</inkml:trace>
  <inkml:trace contextRef="#ctx0" brushRef="#br0" timeOffset="117043.9793">23073 13489 1690,'0'0'31,"0"0"-27,0 0 69,87-30-39,-51 68-20,4 10-12,-2 7-2,-7-2-32,-6-5-91,-6-9-136,-5-13-169</inkml:trace>
  <inkml:trace contextRef="#ctx0" brushRef="#br0" timeOffset="117349.3613">23603 13334 1267,'0'0'151,"37"-76"-101,-11 54 60,-4 11-12,-2 11-47,-3 1-39,-2 28-11,-7 18-2,-8 13-12,-5 8-53,-25 3-14,-1-4 16,6-12 44,17-13 17,8-16 3,14-8 28,16-9 91,-4-3 7,-2-3-57,-10 0-27,-8 5-35,-6 6-7,0 10-5,-14 2-11,-8-3-30,5-4-62,3-17-99,11-2-153,3-26-782</inkml:trace>
  <inkml:trace contextRef="#ctx0" brushRef="#br0" timeOffset="117496.5684">24042 13579 860,'0'0'901,"0"0"-884,0 0 8,0 0 12,0 0-32,0 0-5,-6 6-58,6 5-177,1-7-213</inkml:trace>
  <inkml:trace contextRef="#ctx0" brushRef="#br0" timeOffset="117679.7925">24229 13372 931,'0'0'876,"0"0"-855,0 0 5,0 0 24,0 0-33,13 97 24,-13-27-27,0-4-14,0-6-31,0-9-48,3-8-85,8-19-257,4-18-705</inkml:trace>
  <inkml:trace contextRef="#ctx0" brushRef="#br0" timeOffset="117996.6319">24433 13433 1543,'0'0'190,"0"0"-186,0 0 24,0 0 0,0 0-11,0 0 4,69 116-20,-49-75-1,2-10-9,4-11 2,1-11-8,2-9-3,-1-7 17,-3-21 1,-7-9 2,-6-4 7,-8 1 9,-4 9 2,0 10 6,-7 9-1,-3 12-7,0 0-9,-5 25-6,-2 22-1,1 19 0,4 16 2,2 9-4,4 4-1,0-3-36,4-5-103,1-15-264,-4-16-378</inkml:trace>
  <inkml:trace contextRef="#ctx0" brushRef="#br0" timeOffset="118394.3548">22543 14747 1405,'0'0'99,"0"0"-60,0 0 72,104-43-59,-59 34-52,1 7-60,-10 2-133,-21 0-223</inkml:trace>
  <inkml:trace contextRef="#ctx0" brushRef="#br0" timeOffset="118505.9446">22547 14929 1350,'0'0'40,"102"0"-40,-20 0-4,3-7-137,-2-4-256</inkml:trace>
  <inkml:trace contextRef="#ctx0" brushRef="#br0" timeOffset="121040.7104">22572 16226 599,'0'0'98,"0"0"47,0 0 53,0 0-88,-26-92-4,33 59-40,11 2 6,3 10 6,1 8-10,7 6-16,11 7-5,8 8-28,7 20 1,1 13-12,-5 5-6,-14 4-2,-13 2 0,-12-6-7,-12 1-16,0-9 5,-4-15-3,-5-12-2,1-11 23,7-7 1,1-28 41,0-18-22,0-14-5,19-9-1,5 2-5,9 8-5,7 14-4,14 17-27,8 19-89,0 16-96,-7 6-100,-13 23-134</inkml:trace>
  <inkml:trace contextRef="#ctx0" brushRef="#br0" timeOffset="121700.695">23397 16136 954,'0'0'310,"0"0"-284,0 0 35,0 0 59,-89-37-60,66 45-40,4 23-20,6 10 0,8 3-1,5-1-2,2-6 1,17-7 1,2-10 1,-3-8 1,-2-10-1,-1-2 10,-2-2 17,1-17 5,1-7-8,-5 3-8,2 2-3,0 5-12,-1 5-1,2 6-5,0 5-14,4 0-28,1 6-18,4 8-5,3 1-35,2-4 11,4-4 21,4-7 34,-2 0 27,0-7 12,-8-13 9,-5-4 58,-6-4 27,-11 0 3,-3 0-43,-4 6-26,-17 8-17,1 9-11,-2 5-7,3 19-6,5 16-2,11 8 9,3 0-2,5-7-5,14-8-1,5-8 6,-2-13 6,2-7-6,-4-5-1,-5-23-10,-5-14-8,-2-10 24,-6-8 3,-2-1 0,0-2 1,0 3 1,-10-1 6,-4 8 14,-3 9-3,2 12 12,1 16-1,8 11 3,2 5-24,2 21-9,2 21 0,0 19 1,11 14 22,11 7-3,0 0-9,1-7-1,1-9-10,-2-13-2,3-11-37,-1-12-66,-3-15-97,0-10-148,-2-5-426</inkml:trace>
  <inkml:trace contextRef="#ctx0" brushRef="#br0" timeOffset="122502.1529">24118 15847 1245,'0'0'176,"0"0"-172,0 0 1,0 0 20,1 134 39,-20-40-28,-1 5-36,4-7-8,10-9-19,6-16-10,0-14-74,5-14-26,7-13 31,-1-12-13,-3-8 40,-4-4 44,-1-2 35,-1 0 54,-2 0 44,0-7-42,0-5-33,0-1-17,0-3-3,0-5-3,6-1-1,3 2-3,1 3 4,5 1 5,-3 6 26,1 0 18,-7 5-15,-1 4-9,-5 1-14,0 0-11,0-1-1,0-4 0,1 0 1,1-4 0,-1 1 1,1 2 1,-2 0 8,0-1 19,0 1-6,-6 0-12,-8 1-11,-4 5-2,1 0-1,-1 2-6,0 11 4,7 5 2,7 2-2,4 4 4,6 2 1,16 5 18,2 2 16,0 1-3,-6-3-10,-8 1-15,-4-3-6,-6-4-2,0-4 1,0-5-5,-4-3-27,-7-7-14,0-6-10,3 0-11,4-11 8,4-15 20,0-4 18,17-4 22,9 0 33,8-2 48,5 4 3,1 1 11,-4 11-44,-8 4-33,-13 9-2,-9 4-3,-6 3-9,0-4-4,-12 4-5,-10 0-21,1 2 12,-1 13 4,8 6 3,4 5 7,1 1 1,7 0 14,2-6 24,0-2-23,3-8-6,19-4-6,12-4-4,7-3-113,2 0-220,-4-13-317</inkml:trace>
  <inkml:trace contextRef="#ctx0" brushRef="#br0" timeOffset="122624.6228">24596 16528 1166,'0'0'301,"0"0"-281,0 0 38,0 0 37,0 0-56,0 0-39,6 12-22,4 4-163,3-1-306</inkml:trace>
  <inkml:trace contextRef="#ctx0" brushRef="#br0" timeOffset="122742.2412">24720 16548 1353,'0'0'0,"0"0"-224,0 0-92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6T04:13:44.6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909 1385 1234,'0'0'109,"0"0"-105,0 0 2,0 0-1,0 0 67,0 0-29,0 0-11,41 99-17,-33-69-6,-2-4 1,0-4-3,1-5 2,-2-5-4,2-2-2,-2-5 4,2-3 8,5-2 11,3 0 17,9-7 0,7-17-6,8-5-23,4-10 3,1-6-11,-3 0-3,1-3-3,-9 7-1,1 7-14,-7 7-43,3 8-90,-5 9-172,-7 8-268</inkml:trace>
  <inkml:trace contextRef="#ctx0" brushRef="#br0" timeOffset="337.0244">886 1492 1467,'0'0'71,"0"0"-71,0 0-2,0 0 2,0 0 55,0 0-17,68 89-4,-55-72-17,2-5 0,0 1 9,1-6 0,1-3-6,-1-4 0,-1 0-1,7-7-9,2-17 2,10-10-6,4-12-4,6-4-1,3-2-1,11 1-8,12 4-12,12 5-65,19 8-111,8 5-208,6 5-458</inkml:trace>
  <inkml:trace contextRef="#ctx0" brushRef="#br0" timeOffset="4349.6384">1255 2598 820,'0'0'119,"0"0"-116,0 0 7,0 0 79,0 0-13,0 0-49,0 0-14,0 0 13,0 0 17,0 0 5,0 0-2,4 0-3,8 1-3,9 1-5,7 0-10,7 0-14,4-2-3,-1 0-3,-2 0-4,-5 0 0,-4 0-1,-9 0 0,-3 0-3,-6 0-16,-3 0-50,4 0-52,4 0-69,5-4-188</inkml:trace>
  <inkml:trace contextRef="#ctx0" brushRef="#br0" timeOffset="5707.7456">9026 2898 600,'0'0'296,"0"0"-255,0 0 2,0 0 105,0 0 1,0 0-26,37 0-38,12 0-39,21 0 3,18 0 9,9 0-9,2 0 8,-5 0-31,-9 0 12,-14 0-22,-17 0 0,-15 0-1,-17 0-9,-11 0-1,-8 0 1,-3 0-6,0 0 6,0 0-5,0 0-1,0 0 2,0 0-2,0 0-6,0 0-2,0 0 1,0 0-8,0 0 3,-2 0-7,-2 0-8,2 0-33,-2 0-37,-1 0-66,-1-4-99,6-2-205</inkml:trace>
  <inkml:trace contextRef="#ctx0" brushRef="#br0" timeOffset="7253.4713">14263 2885 435,'0'0'179,"0"0"-96,0 0 66,0 0 26,0 0-22,0 0 10,0 0-20,95-5-61,-8 3 1,23 2-19,17 0 1,7 0-25,-1 0-11,-3 0-3,-2 0-2,-10 0-10,-6 0-4,-14 0-8,-16 0 1,-15 0-3,-19 0 0,-18 0-1,-17 0 2,-7 0-1,-6 0 0,0 0-2,0 0-4,-3 0-3,-13 0 0,-14 0-2,-9 0-3,-10 0-1,-9 0 2,-3 0-2,-7 0-2,-3 0-9,-8 3 0,-8 4-2,-1-4 12,-1 4-1,4 0 6,0 0 4,3 0 2,-1-2-1,9-1 6,4-3 2,15 1-2,16-2 2,17 0 2,14 0 4,8 0 30,0 0 23,13 0-28,23-2-17,22-2-14,26 0 2,23 4-4,13-2-2,14 0-1,9-1-28,-1 3-99,-5-3-213,-14 0-768</inkml:trace>
  <inkml:trace contextRef="#ctx0" brushRef="#br0" timeOffset="10509.7781">1341 2798 723,'0'0'61,"0"0"-57,0 0 117,0 0 36,0 0-56,0 0-20,0 0-13,0 0-30,105-24 13,-58 19-10,4 0 0,-2 3-4,-6 0-24,-2 2 2,-11 0-6,0 0-7,-14 0 0,-4 0-2,-9 0-1,-3 0 0,0 0-1,0 0 1,0 0-3,0 0-3,-12 0-4,-8 0 5,-14 0 5,-9 0-3,-10 3-2,4 3 3,-4 1 3,5-2 0,8 0 0,13-3 1,10-1-1,13-1 4,4 0 4,0 0 23,0 0 1,6 0 0,22 0-10,13 0-7,9-3-5,1-2 0,-6 1 2,-11 1-7,-10 0-1,-6 1-4,-8 2 1,-8 0-1,-2 0 0,0 0-1,0 0-2,0 0-8,0 0 4,0 0-10,-2 0 0,-14 0 0,-8 0 9,-5 0-13,3 7 12,3-2 9,9-2 1,9-3 1,5 0-1,0 0 16,0 0 5,0 0-1,3 0-8,12 0-6,5 0-3,2-2-1,-3 0-1,-4 1-2,-3 1 0,-6-2-1,0 2 1,-6 0 0,3-1 0,-3 1 0,0 0 0,0 0-3,0 0 2,0 0 0,0 0-2,0 0 2,0 0-1,0 0 1,0 0-2,0 0 3,0 0-4,0 0-3,0 0 4,0 0-2,0 0 1,0 0 2,0 0 2,0 0-1,0 0 1,0 0 0,0 0 1,0 0-1,0 0 0,0 0 0,0 0 0,0 0 0,0 0 0,0 0-4,0 0 2,0 0 1,0 0 1,0 0 0,0 0-1,0 0 1,-3 0 0,3 0 0,0 0-2,0 0-11,0 0-8,0 0-7,0 1-44,0 1-67,0-2-46,0 0-131,0 0-317</inkml:trace>
  <inkml:trace contextRef="#ctx0" brushRef="#br0" timeOffset="13065.7515">8859 2816 194,'0'0'24,"0"0"-22,0 0 9,0 0 57,0 0-24,0 0-18,19-1-6,-19 1-8,0 0-7,0 0-2,0 0 4,0 0 0,0 0 20,0 0 26,0 0 4,0-2 1,0 2 6,0 0-4,2 0 11,-2 0 0,1 0-13,1 0-8,-2 0-9,0 0-6,2 0 0,3-3-7,10 3 4,13 0 4,10 0 18,11-2 6,3 2 5,6-2-5,5 2-19,7 0-13,2 0-12,-2 0 4,-9 0-11,-10 0-3,-17 0-2,-12 0-4,-11 0 0,-8 0 1,-3 0-1,0 0 0,-12 0-3,-21 0-12,-16 0 12,-14 0 2,-7 0-5,-4 0 0,6 0 6,6 3 0,10 1 0,11 1 5,10-3-5,10 0 0,12-2 1,6 0-1,3 0 2,0 0 5,0 0-1,4 0 1,14 0 0,10 0-6,13 0 2,5 0 2,4 0-5,-2 0 1,-7 0-1,-11 0-1,-10 0 0,-8 0 1,-7 0-5,-3 0-12,-2 0-10,0 0-2,0 0-1,0 0-17,0 0-10,0 0-3,-3 0-16,-6 0 12,-7 0-1,0 0-15,-3 0-7,4 3 6,-1-1 9,2 1 39,8 0 8,-1-1-7,2 1-2,5-3-55,-2 0-53,2 0-15,0 0-106</inkml:trace>
  <inkml:trace contextRef="#ctx0" brushRef="#br0" timeOffset="14049.2054">9062 2842 747,'0'0'136,"0"0"-136,0 0 63,124-15 100,-49 10-65,9 2-24,8 3-30,-3 0-9,-11 0 5,-14 0-2,-8 0 4,-12 3-20,-3 0-13,-13 2 7,-13-2-4,-9-1-10,-4-1-2,-2-1 0,0 0 1,0 0 1,0 0 0,0 0-2,0 0-1,0 0 1,0 0 1,0 0 0,0 0-2,0 0 0,0 0-5,0 0-4,0 0-3,0 0 1,0 0 9,0 0-2,0 0 2,0 0-1,-2 0 1,2 0 2,0 0 1,0 0 0,0 0-1,0 0 0,0 2 1,0-2 0,0 0-2,0 0 2,0 0 1,0 0-1,0 0-1,-1 0 1,1 0-3,0 0 2,0 0 0,0 0 0,0 0 1,0 0 0,-2 0 1,2 0-1,0 0 0,0 0 1,0 0-1,0 0 0,0 0 0,0 0 0,0 0 0,0 0 0,0 0 0,0 0 0,0 0 0,0 0 1,0 0-1,0 0 0,0 0 0,0 0 0,0 0 1,0 0 0,0 0 0,0 0 0,0 0 1,0 0-1,0 0 2,0 0 0,0 0-2,0 0 0,0 0 0,0 0-1,0 0 1,-1 0-2,-8 0-2,-8 0-2,-8 0 5,-8 0-1,0 0 1,1 0-5,-1 0-22,-2 0-9,-4 0-14,-8 0-36,-4 0-43,0 0-41,4-3-125</inkml:trace>
  <inkml:trace contextRef="#ctx0" brushRef="#br0" timeOffset="15041.0832">9581 2884 656,'0'0'205,"0"0"-194,0 0-9,0 0 67,0 0 18,0 0-42,-3 0-33,3 0-12,0 0 8,0 0 3,0 0 1,0 0-3,0 0-4,0 0 1,0 0-2,0 0 3,0 0-4,0 0 2,0 0-4,0 0 2,0 0-2,0 0 1,0 0-1,0 0 0,0 0-1,0 0 0,0 0 0,0 0 1,0 0-1,0 0 0,0 0 0,0 0 1,0 0 1,0 0-2,0 0 0,0 0 0,0 0 0,0 0 0,0 0-2,0 0-8,0 0-39,0 0-41,0 0-1,-3 4 29,1-1-37,-1-2 41,1 1-30,2-2-74,0 0-156</inkml:trace>
  <inkml:trace contextRef="#ctx0" brushRef="#br0" timeOffset="17515.1546">14202 2892 796,'0'0'100,"0"0"-98,0 0-2,0 0 96,0 0 32,0 0 5,30 0-73,1 0-33,10 0 24,9 0-6,2 0-1,5 0-19,-5 0-16,-4 0 11,-5 0-10,-9 2-4,-7-2-3,-9 0-2,-6 0-1,-5 0 1,-4 0 0,-2 0-1,-1 0 0,0 0-1,0 0 1,0 0-1,0 0-8,0 0-7,0 0-1,0 0 1,0 0-4,0 0-5,0 0-18,0 1 3,0-1 10,0 0-9,0 0-22,0 0-16,0 0-48,0 0-124,0 0-133</inkml:trace>
  <inkml:trace contextRef="#ctx0" brushRef="#br0" timeOffset="22720.0653">17756 2238 700,'0'0'309,"0"0"-292,0 0 25,0 0 70,0 0-31,0 0-72,0 0-9,-31 38 0,25 12 4,1 1-4,1-2 0,2-8 0,2-10-1,0-6-3,11-11-18,14-9-34,3-5 7,7-17 35,-2-15 4,-4-8 10,-5-4 2,-10-2 21,-6 4 38,-6 9 16,-2 9 9,0 12-12,0 9-36,0 3-30,0 11-8,0 22-12,0 8 12,2 8 0,11-4 0,6-6 1,7-8-1,10-12-5,1-9-1,3-10 6,-3 0-1,-8-14 3,-8-11 0,-3-12 3,-9-8 8,-6-1 11,-3-1-2,0 5-11,-9 13-8,-2 12-3,2 11-29,0 6-92,3 16-155,0 17-119,-1 4-302</inkml:trace>
  <inkml:trace contextRef="#ctx0" brushRef="#br0" timeOffset="23048.4042">18268 2564 1510,'0'0'29,"0"0"-29,0 0-8,0 0 3,3 73 5,-3-16 2,3 4 1,15-8-3,7-9-1,3-8-11,2-12-12,-6-10-2,-6-11-8,-2-3 25,-4-15 9,-3-11 8,-5-10 6,-4 0 29,-2 2-7,-15 7-19,-2 7-9,1 12-8,-2 8-6,0 0-13,3 19 8,1 7 5,4 1-10,9-3-111,3-5-47,15-6-100,18-11-225</inkml:trace>
  <inkml:trace contextRef="#ctx0" brushRef="#br0" timeOffset="23326.566">18730 2684 317,'0'0'835,"0"0"-820,0 0-6,0 0 73,0 0-78,0 0-3,-34 75 3,26-34 1,8-3-4,0-7-1,16-11-2,9-9-3,5-9 5,1-2 1,-1-14 5,-6-15 12,-5 0 41,-10-5 15,-8-5-32,-1 0-18,-7-2-11,-15 7-13,-1 5-10,4 13-28,0 11-38,8 5-37,3 0-48,1 10-133,6-3-164</inkml:trace>
  <inkml:trace contextRef="#ctx0" brushRef="#br0" timeOffset="23500.3568">19037 2389 1340,'0'0'56,"0"0"-53,0 0 75,83-45-51,-58 45-27,3 0-24,-6 9-240,-8 4-287</inkml:trace>
  <inkml:trace contextRef="#ctx0" brushRef="#br0" timeOffset="23633.0985">19040 2552 1559,'0'0'0,"0"0"-31,91-47 31,-57 35 0,1 5-12,-4 0-259,2-1-305</inkml:trace>
  <inkml:trace contextRef="#ctx0" brushRef="#br0" timeOffset="23837.3897">19665 2096 1490,'0'0'70,"0"0"-69,0 0 63,0 0-7,0 0-18,15 114 35,-31-44-38,1-5-18,3-6-17,6-5-1,5-3-3,1-6-25,0-7-132,6-13-125,7-16-198</inkml:trace>
  <inkml:trace contextRef="#ctx0" brushRef="#br0" timeOffset="24337.8478">19873 2198 1327,'0'0'50,"0"0"-48,97-27 16,-74 27 38,-7 27-36,-8 14-13,-8 14-4,0 6-3,-20 1-2,-6-1-7,8-7-39,12-8-35,6-15 14,8-17 44,21-14 18,7-6 4,2-27 3,-1-12 2,-3-6 11,-8-6 49,-7-1-16,-10 6-11,-6 11 15,-3 13-7,0 15 14,0 12-26,-11 1-31,-5 25-20,-2 17 10,0 8 9,8 8-3,8-7 2,2-2-2,12-11-4,17-11-12,8-15 12,5-12 8,1-11 0,-2-23 1,-6-10-1,-10-4 16,-11-3 21,-13-3-3,-1 4-9,-13 9-18,-20 11 3,-9 18-10,-3 10-18,-1 2 5,9 14-56,12 8-78,14 0-78,11-3-148</inkml:trace>
  <inkml:trace contextRef="#ctx0" brushRef="#br0" timeOffset="25103.7706">20654 2171 508,'0'0'989,"0"0"-972,0 0-17,0 0 0,0 0 9,14 78 45,-13-27-27,-1 0-20,0-3-5,-3-6-2,-3-7-11,3-8-79,3-15-106,0-12-55,8-5-69,8-26 131,2-9 154,-3-5 35,-3 0 198,-2 1 32,-2 5-18,-4 10-31,-2 10-25,-2 9-63,0 10-14,0 0-57,1 26-22,1 14-3,-2 10 3,0 1 2,0-3-2,0-4-2,0-5-1,-6-10-73,-2-9-92,0-16-126,3-4-140,-3-25-254</inkml:trace>
  <inkml:trace contextRef="#ctx0" brushRef="#br0" timeOffset="25247.6914">20594 2215 4,'0'0'1129,"-17"-102"-1067,17 67 63,3 5 15,18 8-26,9 5-60,10 9-41,18 8-13,4 0-7,1 13-35,-6 10-170,-11 3-196,-7-5-514</inkml:trace>
  <inkml:trace contextRef="#ctx0" brushRef="#br0" timeOffset="26403.2134">21412 2291 989,'0'0'43,"0"0"-40,0 0 73,0 0 43,0 0-5,0 0-57,0 0-34,0 0 7,0 0-7,0 0-10,18 0-10,16 0-3,14 0-7,12-6-106,-5-5-140,-13-2-212</inkml:trace>
  <inkml:trace contextRef="#ctx0" brushRef="#br0" timeOffset="26565.5865">21331 2450 244,'0'0'1240,"0"0"-1236,0 0-3,0 0-1,106-27 1,-52 23-1,-1-1-115,-5-3-378</inkml:trace>
  <inkml:trace contextRef="#ctx0" brushRef="#br0" timeOffset="41081.9463">22107 2172 981,'0'0'103,"0"0"-102,0 0 64,64-73 46,-39 56 2,1 2-37,-2 2-6,4 5-8,-1 4-19,3 4-17,1 0-9,-3 11-11,-5 9-5,-13 3-1,-10 7-5,0 1 2,-23 3-2,-10-4-10,3-5-24,5-7-10,9-8 11,13-4 23,3-1 6,16 1 9,23 4 16,14 3 37,4 1 20,-7 1-23,-15 2-21,-13 5-8,-13 5-20,-9 11 2,-8 3 1,-21-1-3,-12 0-1,-5-9 0,1-7 0,5-10-3,12-10-34,7-4-38,6-7-4,7-18-34,8-8-166,0-4-154</inkml:trace>
  <inkml:trace contextRef="#ctx0" brushRef="#br0" timeOffset="41395.0061">22833 2159 1418,'0'0'11,"0"0"0,103-53 37,-65 43 39,3 9-39,1 1-26,1 1-7,1 19 7,-7 10 3,-7 6-5,-8 9 0,-14 6-5,-8 5-6,-2 4-6,-20 1 2,-6-4-2,2-7-3,1-9-3,4-7-21,4-8-100,6-7-78,-3-10-198</inkml:trace>
  <inkml:trace contextRef="#ctx0" brushRef="#br0" timeOffset="41853.7307">22828 2467 1584,'0'0'52,"0"0"-46,125-64 38,-78 53 10,7 6-38,3 4-16,2-1-5,1 0-40,-5-4-77,-5-6-51,-4-1-33,-5-10-35,4-4 197,-4-3 44,-1-6 149,-4 3 27,-6 5 45,-11 11-73,-10 6-43,-7 10-35,-2 1-42,-5 12-28,-15 27-9,-6 16 9,3 10 0,5 3-2,11-1 2,7-8-2,0-8-1,15-13-4,13-10-7,6-12 1,1-11-2,-6-5-1,-3-7 16,-11-20 4,-7-5-1,-8-3 0,0 0 2,-14 7-5,-5 11 0,2 6-4,1 11-2,0 0-6,2 2-3,-2 12-36,5 3-57,2 3-97,5-1-95,4-2-157</inkml:trace>
  <inkml:trace contextRef="#ctx0" brushRef="#br0" timeOffset="42096.2593">23906 2490 1629,'0'0'27,"0"0"36,0 0 22,0 0-59,0 0-26,0 0-1,1-1-8,-8 10 5,-1-2-31,4-3-12,3-3 16,1-1-16,0 0 31,0 0 1,0-4-17,0-7-45,0-5-69,11 1-154,3 2-635</inkml:trace>
  <inkml:trace contextRef="#ctx0" brushRef="#br0" timeOffset="47065.1117">24249 2336 458,'0'0'249,"0"0"-246,0 0 17,0 0 79,0 0-36,0 0-14,0 0-26,3-31-4,-3 22 2,0-2 26,7-3 39,9-1-26,12-3 2,8 1-19,3 3-12,-1 5 16,-11 5-7,-11 4-15,-8 0-19,-4 19-6,-4 19-4,-2 13 4,-18 10 9,-6 2-8,0-1-1,3-5 0,10-9-2,5-7 0,8-10-1,0-8 1,0-7 0,0-10 2,0-3 0,3-3 4,0 0 5,3-1 4,2-15-2,4-7-9,-5-6-2,-4-1 1,-3-5 1,0-2-1,-20 1-1,-3-3-4,-7 3 4,2 5-1,-1 6-1,2 5 2,4 4 0,9 5-6,5 2-20,8 4-37,1 2-118,0 0-141,10 0-427</inkml:trace>
  <inkml:trace contextRef="#ctx0" brushRef="#br0" timeOffset="48109.216">24770 2439 748,'0'0'187,"0"0"-116,0 0 70,0 0-37,0 0-15,0 0-40,65-47-37,-51 64-12,3 16-11,1 6 11,-1 3 1,-10-6 0,-7-7-2,0-3 0,0-10-6,-7-6-8,1-7 8,3-3 7,3 0 19,0-19 31,0-7-22,3-8 10,12-4 7,3 0-23,3 2-9,2 5-7,3 10-6,4 13-11,7 8-88,4 8-163,0 15-212</inkml:trace>
  <inkml:trace contextRef="#ctx0" brushRef="#br0" timeOffset="48746.6362">25157 2576 951,'0'0'482,"0"0"-480,0 0-2,0 0 21,0 0-21,0 0 0,-29 3-9,21 16-23,6-3-24,2-1-26,0-6 26,8-3 38,10-4 9,0 0 9,1-2 3,-1 0 6,-4 0 16,-2 0-6,-1 0-15,-2 0-4,0 0-6,2 5-12,-2-1-14,0 2-17,2-2-7,-1-1-19,0-2 11,5-1 8,1 0-6,5 0 17,3-8 8,-2-4 22,-4-5 15,-3 4 32,-4 1 25,-8 2 23,-3 1-15,0 3-21,0 1-42,-2 2-2,-1 0-5,-1 1 1,4 0 2,0-2 2,0 0 0,0 2 7,0-3 13,0 2 14,0-1-9,0 1-8,0 1-13,0-1-1,0-1-1,0-1-2,0-2-6,0-3-8,0-2 10,0-1 3,-3-2 1,-2 3 4,1 3 9,-1 2 0,4 4 1,-1 0-2,2 3-1,0 0-5,0 0-6,0 0-1,-1 14-14,-4 12-3,-5 7 14,-2-1-13,0 0-79,1-5-135,6-1-225</inkml:trace>
  <inkml:trace contextRef="#ctx0" brushRef="#br0" timeOffset="48974.4416">25369 2668 1526,'0'0'0,"0"0"-9,0 0 9,-130 74 45,38-7 41,-14 12-51,5-2-11,11-7-11,17-12-12,23-10-1,20-11-46,16-8-129,10-10-157,4-14-151</inkml:trace>
  <inkml:trace contextRef="#ctx0" brushRef="#br0" timeOffset="49444.005">25122 2967 1237,'0'0'67,"0"0"-66,0 0 111,0 0-36,0 0-76,0 0-1,-39-12-10,18 35 2,12 8-8,9 0 11,0 0 6,4-6 5,7-3 29,0-8 13,-4-2-10,-6-2-9,-1-2-13,0 1-9,0 0-6,-16-1-4,-1-5-10,0-3-40,4 0-14,10-12 3,3-4 29,10-3 33,19-2 3,7-4 17,6 3 33,-1 2-7,-1 2-22,-11 5-12,-6 1-8,-11 2-1,-7 4 0,-5 1-13,0 5-28,-10 0-29,-6 12 14,-7 4 40,3 1 13,3-1 2,5 1-1,6 2 2,6-1 0,15-1-1,31-3-4,16-7-236</inkml:trace>
  <inkml:trace contextRef="#ctx0" brushRef="#br0" timeOffset="50802.0324">17553 3422 1031,'0'0'40,"0"0"-29,0 0 76,0 0 26,0 0-59,0 0-46,-19 20-5,4 14 5,2 10 33,2 0-19,5-2-18,6-5-4,0-8-3,9-9-20,8-8-26,3-11 16,1-1 31,-1-20 2,1-15 11,-1-6 1,2 2 29,-3 6 8,-7 10-7,-4 15-9,-5 8 1,-3 0-34,0 24 0,0 14-7,3 6 7,5-1 0,8-6-3,8-9-11,10-11-7,5-12 11,0-5 10,0-12 4,-7-19 1,-9-11 13,-5-3 14,-6-3 7,-10 7-24,-2 9-15,0 9-35,-3 14-84,-13 9-161,-1 0-299</inkml:trace>
  <inkml:trace contextRef="#ctx0" brushRef="#br0" timeOffset="51024.8529">17907 3713 1127,'0'0'174,"0"0"-165,0 0-9,0 0 54,1 78 6,6-45-22,6 3-31,4 0 10,3-2 13,1-3 6,-8-5-5,-1-5-11,-7-4-16,-5-4-4,-5-3-9,-22-7-48,-10-3-80,-5-12-146,5-15-203</inkml:trace>
  <inkml:trace contextRef="#ctx0" brushRef="#br0" timeOffset="51124.9132">17889 3763 843,'0'0'334,"92"-78"-334,-37 50-1,-7 13-10,-8 11-59,-13 4-163,-12 17-66,-10 10-230</inkml:trace>
  <inkml:trace contextRef="#ctx0" brushRef="#br0" timeOffset="51356.1242">18175 3759 351,'0'0'315,"0"0"-97,0 0-12,0 0-96,8 84-21,-8-61-29,0 3-12,0 2-27,0-2-16,0-2-2,16-7-3,7-9 0,6-5 4,1-3 2,-6-9 6,-7-13 14,-9-6 15,-6-2 13,-2 1-30,-3 1-20,-15 4-4,-4 6-8,-2 6-25,0 8-24,3 4-59,-1 0-63,2 2-50,4 4-190</inkml:trace>
  <inkml:trace contextRef="#ctx0" brushRef="#br0" timeOffset="51644.8402">18815 3564 526,'0'0'434,"0"0"-250,0 0 59,0 0-64,0 0-79,0 0-45,61-8-45,-22 5-10,1 3-18,-2 0-123,-10 0-167,-10 7-212</inkml:trace>
  <inkml:trace contextRef="#ctx0" brushRef="#br0" timeOffset="51767.7399">18839 3701 1392,'0'0'71,"0"0"-67,0 0 83,85-5-87,-40 5-4,7 0-229,6 0-296</inkml:trace>
  <inkml:trace contextRef="#ctx0" brushRef="#br0" timeOffset="52377.7103">19476 3470 801,'0'0'118,"0"0"-115,0 0 116,0 0 0,40-81-34,-38 76-20,2 1-16,-1-1-5,6 1 2,9 0-16,9 1-19,11 3-3,1 0 3,-6 0-1,-9 7-8,-12 3 0,-7 5-2,-5-1-8,0 1 3,-5-3 1,-6-3-1,2-4 4,4-2 1,5-3 2,0 0 2,0 0 1,0 0 4,0 0 6,0 0-8,0 0-6,0 0-2,0 0 1,0 0-3,0 0-1,0 0-1,0 0-2,0 0 2,0 0 2,0 0-1,0 0-4,0 0 1,0 0-20,0 0-24,0 0-16,0 0-4,0 0-7,0 0 2,0 0-29,0 0-15,0 0-47,0 0 42,0 0 68,0 0-9,0 0-112</inkml:trace>
  <inkml:trace contextRef="#ctx0" brushRef="#br0" timeOffset="53412.2626">19597 3449 589,'0'0'55,"0"0"47,0 0 80,0 0-49,0 0-36,0 0-44,20-48-22,-3 42 11,2 2-9,-7 2-4,-1 2-4,-4 0-13,-1 2-6,0 8-6,0 8 1,-3 2-2,-3 0 2,-3 5 3,-18 0 0,-9 0-3,-3-2-1,1 0-8,2-2-2,6-1-1,8-6 4,4 1 5,4-3 0,5-3 1,2 0-1,1-4 2,0 1 0,0-4 0,0 1-1,0 0 1,0-3-1,0 1 1,0-1 0,0 1-2,0 0 2,0 1-3,0 1 0,0-2-2,0-1 0,0 0-1,0 0 2,0 0-4,0 0-1,0 0 0,0 0-2,0 0 0,0 0-5,0 0 4,0 2-2,0-2-9,0 0-12,0 0-20,0 0 2,0 0 16,0 0 19,0 3 8,0 0 8,0-3 1,0 0-3,0 0 4,0 0 0,0 0 3,0 0-2,0 0-1,0 0 1,0 0-1,0 0-10,0 0-52,0 0-13,0 0-13,0 0-2,0 0 1,0 0-9,0 0 46,0-3-34,0-2-143</inkml:trace>
  <inkml:trace contextRef="#ctx0" brushRef="#br0" timeOffset="54347.4276">19494 3592 178,'0'0'150,"0"0"-136,0 0 60,0 0 25,0 0-18,0 0-7,3 0-7,-3 0 22,0 0-24,3 0-24,-3 0-31,1 0-10,-1 0 0,0 0-2,0 0-3,0 0 1,0 0 3,0 0-1,0 0-13,0 0-7,0 0-5,2 0-11,-1 0 14,1 0 15,-2 0 3,0 0 3,0 0 0,0 0 1,0 0-4,0 0-3,0 0 3,0 0 6,3 0-1,-2 0 0,2 0 1,0 0 1,0 0 19,1 0 11,-2 0 7,-2 0-1,0 0 9,0 0-8,0 0-15,0 0-8,0 0-5,1 0-1,2 0-6,0 0 2,1 0-4,-1 0-1,-2 0 7,1 0 9,-2 0 14,0 0 0,0 0-17,0 0-7,1 0-5,2 0 1,3 0 0,1 0 7,4-3 0,-2 2 8,-2 1 5,-2 0 11,-4 0 4,-1 0-12,0 0-6,0 0 3,0 0-7,3 0-8,5 0-5,3 7 5,5 3 12,-2 1 7,-3 2-4,-4-4-6,-2 3 1,1 0-2,-6 0 0,0 5-1,0 0 4,-11 2-7,-7 1-1,-4 0-2,-5-2-6,-1-3 0,1-2-2,3-9-5,5-1-48,7-3-66,3-3-38,0-14-74,7-6-136</inkml:trace>
  <inkml:trace contextRef="#ctx0" brushRef="#br0" timeOffset="54834.8868">19943 3430 820,'0'0'373,"0"0"-303,0 0 100,0 0-32,0 0-62,0 0-51,13-24-25,-13 49-27,0 15 24,-4 11 2,-4 5 2,7-2-2,1-4 1,0-8-3,5-11-31,8-9-14,3-11 12,0-8 16,4-3 15,-5 0 5,4-20 0,-8-1 0,-4-2 0,-1 6 0,-6 3 1,0 8-1,0 1-11,0 5-5,0 0-18,0 0 5,0 0-13,0 0 6,0 0 5,0 0 3,1 0 3,2 0-8,-1 0-25,0 3-100,-2 2-144,0-2-323</inkml:trace>
  <inkml:trace contextRef="#ctx0" brushRef="#br0" timeOffset="55139.879">19983 3414 628,'0'0'631,"0"0"-490,0 0 37,0 0-36,0 0-82,0 0-32,10 62-4,-10 2 42,0 10-19,0-1-29,-5-4 18,1-4-18,1-11-15,1-6-3,2-10 0,0-11-6,-1-11-34,1-10-35,-1-6-16,-2-14-36,2-19-136,1-9-164,0-6-205</inkml:trace>
  <inkml:trace contextRef="#ctx0" brushRef="#br0" timeOffset="55512.0882">20147 3446 781,'0'0'116,"0"0"4,0 0 56,0 0-12,0 0-51,0 0-71,45-37-42,-45 65 1,0 15 13,0 8 5,0 10 1,0-4-14,12-7 1,4-8 1,8-12-6,6-10-1,0-9 0,1-11-1,-1 0 2,-2-22-1,-5-15-1,-6-14 1,-6-6 2,-10-1-2,-1 7-1,0 16 4,-3 15 4,-3 13 11,-4 7 2,-3 11-21,-8 31-7,-3 19 7,3 16 16,2 5-5,6-3 2,5-8-10,8-5-3,0-10-30,5-11-111,11-14-103,-2-16-236</inkml:trace>
  <inkml:trace contextRef="#ctx0" brushRef="#br0" timeOffset="56785.7865">20820 3540 850,'0'0'53,"0"0"18,0 0 44,0 0-40,0 0-25,0 0-29,60-42-16,-59 39-1,5 0-4,-3 2 0,3-3 0,0 1 1,-2 2 2,2-2 20,-3 1 1,0 0 11,-1 2-2,-2 0-21,0 0-10,0 0-2,0 0-3,0 0-3,0 0-3,0 0 0,0 0-15,0 0-8,0 0-1,0 0 18,0 0 9,0 0 5,0 2 0,0 0-2,-2-2-2,-1 1 2,3-1 3,0 0 0,0 0 3,0 0 3,0 0 13,0 0 17,0 0-11,0 0-10,0 0-6,0 0-2,0 0 0,0 0 10,0 0 12,0 0 16,0 0 1,3 0-9,9 0-13,7 0-8,4 0-6,7 2 3,3 15 4,-3 6-4,-7 5 4,-6 1-12,-11 0-5,-6 0-1,0 0-5,-14-6 2,-5-6-7,0-8-3,2-8-1,5-1 15,8-7 2,2-16 17,2-9-9,6-5 18,19-1-13,10 0-13,6 2-1,3 8-1,5 9-18,3 11-126,2 8-146,-2 3-130</inkml:trace>
  <inkml:trace contextRef="#ctx0" brushRef="#br0" timeOffset="57077.3635">21509 3560 1237,'0'0'218,"0"0"-208,0 0 88,0 0-33,0 0-50,-100-46-15,67 74-6,5 5-2,8 8 3,11-2-26,8-3-19,1-6-24,3-9-3,12-8 45,7-12 23,4-1 9,6-10 7,-4-12 11,-1-2 35,-7 1-4,-5 8-14,-9 5-6,-4 6 3,-2 4-26,0 0-6,0 1-50,0 14-49,7 3-26,9 1-44,6-3-123,8-6-65</inkml:trace>
  <inkml:trace contextRef="#ctx0" brushRef="#br0" timeOffset="58024.421">21788 3692 562,'0'0'164,"0"0"-25,95-100 38,-83 71-72,-12 6-13,0 9-5,-10 8-43,-11 6-44,-8 5-6,3 20-6,2 10-3,13 5 0,8-1-43,3-3 16,0-9 17,14-11-3,10-10 22,2-6 6,3-11 14,3-25-2,1-14-1,-1-7 17,-2-9 18,-5-1-3,-10-6 8,-10-3-30,-5 4 37,0 16-48,0 20 2,-5 21 2,0 15 0,-4 0-14,-2 26-11,1 26 4,3 20 7,4 15 0,2 8 0,-2-4-1,1-6 1,2-14-1,0-16-7,0-15-45,5-14-11,5-14 13,1-9 14,8-3 12,5-19-9,9-18-95,4-14-85,2-12 138,0-7 76,-2-2 12,-6 6 80,-6 12 57,-8 14-16,-8 13-8,-9 15-19,0 9-45,-13 3-56,-16 25-5,-2 15-4,3 22-3,10 10-3,13 6 4,5 0 5,0-8 1,0-9 0,0-9-1,0-5 1,-3-11 2,-3-5-2,0-12-2,3-9-25,3-10-52,0 0 51,11-15 26,19-13-8,14-8 1,7-6 9,4-3 16,-4 0 34,-11-1 14,-10 3-12,-14-1-26,-8 13 0,-8 8-11,0 11-15,-18 12-10,-8 6-12,-4 23 5,4 7 10,4 5-3,15-3-24,7-3 2,0-9 20,12-5-1,9-10 13,3-4 0,6-7 9,-4 0 0,-2 0-3,-1-7-3,2-5-3,4-4-69,0 0-101,3-1-97,-1 3-4,-6 3 133,-9 3 138,-6 3 143,-10 4 192,0 1-94,0-2-44,0 1-70,0 1-39,3 0-43,-2 0-45,-1 0-3,2 10-147,-1 8-210,5 1-355</inkml:trace>
  <inkml:trace contextRef="#ctx0" brushRef="#br0" timeOffset="79176.0868">12381 4428 487,'0'0'114,"0"0"-72,0 0 25,0 0 67,0 0 1,0 0-14,0 0-31,0 0 5,-23 0-9,41 0-6,12 0-28,16 0-3,9-1-14,8-4-7,4 0-11,-1 2 3,-10 1-11,-11 1-1,-12 1-7,-14-2 0,-10 2 1,-6-1-1,-3 1-2,0 0 0,0 0-1,0 0-55,0 0-37,0 0-82,0 0-80,-6 0-279</inkml:trace>
  <inkml:trace contextRef="#ctx0" brushRef="#br0" timeOffset="96861.4699">14907 5274 889,'0'0'72,"0"0"-71,0 0 65,0 0 78,0 0-48,0 0-29,0 0-28,0 0-19,2 14 2,-2 14 40,0 8 0,7 7-14,1 6-26,-1 2 22,-1 2-12,-5 1-13,-1-5-9,0-5-3,-7-7-7,-3-12 0,2-7 0,3-9-12,5-8-59,0-1-80,5-18-52,20-19-132,10-14-404</inkml:trace>
  <inkml:trace contextRef="#ctx0" brushRef="#br0" timeOffset="97191.9291">15284 5175 1234,'0'0'47,"0"0"-46,0 0 24,0 0 17,-12 85 34,-2-25 0,5 5-52,4-5-14,5-7-8,0-9 0,20-10 4,5-10-6,5-9 1,0-13 2,0-2 1,-1-13 2,-2-17-5,-3-9 3,-7-10 0,-9-8 2,-8-4 1,0 0-1,-18 6-3,-5 14-1,-1 15 1,0 18-3,-2 8-2,-3 7-18,2 17-25,-2 9-13,4 2-108,10-1-81,6-8-162</inkml:trace>
  <inkml:trace contextRef="#ctx0" brushRef="#br0" timeOffset="98361.0625">15716 5363 1048,'0'0'96,"0"0"-95,0 0 4,0 0 19,0 0 59,7 82-41,-4-51-25,-3 1-8,0-3 1,0-2-7,0-6-3,-3-6-1,3-6 0,0-6-4,0-3-8,0 0 6,0 0 7,0-17 0,0-7-1,0-5-4,0-5 3,0 0-2,3 1 4,3 6 0,0 5 0,-2 5 3,3 5 4,-1 2 2,4 3-2,2 3-5,3 4-2,3 0 0,-2 4 0,-1 13 0,-3 5 3,-6 4-3,-3 1 2,-3 0-1,0-1 0,0-3 1,-3 1-1,-6-3-1,1-6 0,4-4-1,-2-5 0,6-2 0,0-4-8,0 0-5,0 0 14,0-4 0,-2-13 0,2-5-5,0-2 4,0-1 1,2 0 0,5 0-2,2 0 4,-3 3-1,0 2-1,2 3 0,3 0 0,2 3 1,3 3-1,-1 1 0,-3 3 0,-2 1 6,-4 2 1,-1 4 4,-4 0-2,1 0-2,1 0-6,7 0 0,1 11 4,5 7 5,-3 6 1,1 3 8,-2 2-4,-7 0-4,-1 0-4,-4 3-1,0-6-4,0-3-2,0-3 0,0-6 0,0-3 2,0-4-2,0-3 0,0-2 0,1-2 0,1 0 2,-2 0 3,3 0 3,1 0-1,9-11 2,8-10-9,5-5-1,5-5 1,1-4 2,0-5-2,-5-2 2,-3-2 0,-5 2-2,-5 7-1,-6 10 1,-3 8 0,-5 10 0,0 6-1,0 1-6,-5 1-27,-12 18-21,-5 9 48,3 9-1,8 1 1,11 0 7,0-4 12,13-5 20,5-3 0,0-5 3,-2-1-6,-4-3-12,-6 0-8,-4 0-1,-2-2-4,0 1-4,-16-1-5,-7-3-39,-9-2-96,-5-6-66,-7-4-209</inkml:trace>
  <inkml:trace contextRef="#ctx0" brushRef="#br0" timeOffset="106416.646">13587 5179 1524,'0'0'92,"0"0"-92,0 0-5,0 0 5,0 0 4,-7 129 23,-8-54 0,-5 1-12,-5-3-9,1-5-6,6-11 0,8-15-29,10-14-124,0-17-156,15-11-213</inkml:trace>
  <inkml:trace contextRef="#ctx0" brushRef="#br0" timeOffset="106605.3138">13436 5261 1121,'0'0'242,"0"0"-242,62-106 0,-15 72 32,6 8-11,2 10-21,9 12-8,-1 4-100,5 3-137,-4 14-431</inkml:trace>
  <inkml:trace contextRef="#ctx0" brushRef="#br0" timeOffset="107090.4693">13890 5704 1205,'0'0'52,"0"0"-51,0 0 2,-96 11 50,70-11-9,2 1-27,9-1-12,3 1-5,7-1 0,5 0 0,0 0 3,0 0 7,7 0 2,13 0 0,12 0 4,1 4 4,4 8 5,-3 7-18,-10 8-1,-9 10-3,-15 8-1,-12 11-2,-30 5-2,-14-1-19,-4-8-77,3-13-32,8-17 14,9-19-1,16-6 66,13-32 51,11-14 132,0-11 0,15 0 42,10 7-78,1 12-9,2 16-9,2 15-37,3 10-28,4 12-9,0 22-2,-1 13-2,-4 5-4,-6 1 2,-3-4-15,-5-8-75,7-12-88,8-16-110,8-13-400</inkml:trace>
  <inkml:trace contextRef="#ctx0" brushRef="#br0" timeOffset="107324.104">14457 5426 1140,'0'0'306,"0"0"-306,0 0 0,0 0 13,0 0-3,0 0-10,116-9-5,-83 9-162,-9 4-150,-11 4-368</inkml:trace>
  <inkml:trace contextRef="#ctx0" brushRef="#br0" timeOffset="107457.8972">14412 5668 1477,'0'0'106,"0"0"-106,0 0 0,107-48-2,-43 31-5,2 5-240,-9 2-413</inkml:trace>
  <inkml:trace contextRef="#ctx0" brushRef="#br0" timeOffset="112109.1802">6490 8707 686,'0'0'202,"0"0"-199,0 0 197,0 0-54,0 0 20,0 0-55,-21 0-28,21 0-15,0 0-37,0 0-28,11 0-3,1 3-130,-1 0-187,-3-3-426</inkml:trace>
  <inkml:trace contextRef="#ctx0" brushRef="#br0" timeOffset="115948.1371">6636 8695 600,'0'0'41,"0"0"50,0 0 42,0 0-31,0 0-15,0 0-7,0 7 8,0-7 7,0 0 20,0 0-47,0 0-14,0 0-15,0 0-6,0 0-12,0 0-2,0 0-5,0-3-6,0-6 4,0 0-4,0-4-1,2 1-1,4-1 4,1-3-4,-1 2-2,0 0 0,-1 3-3,-1 0 2,-1 4-1,0-3-2,3 0 2,-3 0 2,3 1-3,0 2 0,-1 0-1,-1 1 1,3 2-1,-2-2 1,1-1-1,1-1 1,2 0-1,-1-2 1,1-1 1,0-2-2,0 1 0,1 2 0,-2-1 0,-1 0 1,-2 1-1,2-2 2,0 0 2,1 2-3,-1-2 0,4 0 0,-2-2 0,1 2-1,0-1 1,-2 0-1,4-1 2,-3 0 0,0-2-2,1 3 1,2-3 0,-1 0 0,3-1-1,2 0 1,1-1 0,4-1 1,-1 0 1,-1 2-3,-5 6 4,2-1-1,-4 4-1,-1 0-2,2-1 0,-1 1 1,-1 0-1,-3 1 0,-2 2 0,3 0 0,-6 0 2,4 1-2,-1-1 0,0-1 0,4 0 0,-2-1-1,3-2 1,0 1 0,0 0 0,-2-1 0,4 1 0,-2 2 1,2-2-1,1-1 0,2-1-1,2 1 1,-3 2 0,-4 2 2,-1-1-2,1 2 0,-3 1-1,0 0 1,2-2 0,3 2 2,1-3-2,4-2-2,-3 2 2,1 0 0,-1 2 2,-2 0-4,-1 1 3,0 0-2,0 0 1,0 3 0,3-4 1,1 3-1,4-2 0,-2 0 0,0-1 0,1 2 1,0-2-1,1 1 0,1 3 0,-2-1-1,-4 1-1,4 0 3,-5 0-1,2 0 1,-2 0 0,-1 0 0,-1 0 0,2 3 0,2 0-1,-1 2 2,5-1-2,0 2 5,-2 1-4,1-1 0,0 2 0,-2-2 3,1 0-2,-3 1 2,-3-1-4,-2 1 2,-1-3-2,3 1 0,-1 0 1,1-1 0,1-1 0,-1 1 0,1-2 0,-2 4 1,2-1-1,1 1 0,-2 1 0,2 1 3,0-1-4,0-1 3,-1 2-1,-3-1-2,4 0 1,-5 0 0,1-2 0,-3 3-1,0 0 2,2 3-1,1-2 0,0 2 0,1 0 0,2 1 1,1 3 5,-1-1 2,2 0-1,0 1-8,-5-1 4,0-1-2,-1 1 2,-1-1-3,-2 1-1,0 1 2,0-1-1,3 0 0,0 0-1,0 0 1,3 0 0,-3 3 1,-2-1-1,3 2 0,-2 2 2,-2-1-1,2 0-1,-1-2 0,-3-1-1,1-6 2,1 3-3,-2-4 2,2 1 0,3-1-1,-1 0 1,-1 2-1,1 0 0,2 1 1,-5 3 0,4-2-1,-3 1 1,1-1 0,-3-2 0,-1-3-1,2-4 1,-2 3-1,0-1 3,0-1-3,0-1 0,1 1 2,-3-1-1,1-2 0,-2 1-1,2-2 1,-2 3 0,1-3-1,1-1 0,-2 4 2,1-4-2,-1 3-2,0 1 2,1 1 0,1-2 0,-2-1 1,2 1 0,-1-2-1,1 1 2,-1-1-2,-1 1 1,0-1-1,0-1 0,0 0 0,0 2 0,0-2 0,0 3-1,2-1 2,-2 3-4,0-1 5,3-1-2,-2-1 2,1 1-2,-1-1 0,3 2 0,-2 0 0,1 1 0,0 2-1,0 2 1,0-1 0,2 1 3,-1-1-2,2 1 0,0 1 0,-1 0-1,2-1 5,-1-1-2,1 1-2,2 0 3,-3-1-4,2 1 1,-1-1 5,0 0-4,1-1-2,0 0 2,-2 0-2,5 0 1,-1 0 3,-1 3 1,8-2 1,-2 1 5,-2 0-5,1-1-3,-2 1-1,0-1-1,-4 0 0,6 0 1,-5 0 2,3 0-3,0 1 1,-1-1 0,2 1 3,0 0-3,-1 2 1,3 0-2,-2 0 1,1-2 1,-2 1-2,1-1-1,-2-1 0,2 2 0,-1 0 0,3 1 1,0-2 0,1 1-1,-1-2 1,0-1-1,0 2 0,1-3 1,-1 4-1,0-2 1,0 0-1,3-1 0,-3 1 0,1 0 0,-1 0 1,2 1-1,-4 2 0,3-1 0,0 2 0,0 0 1,2 1-1,3 1 0,-2-3 0,1 0 0,-1 0 0,0 1 1,-1-3-1,0 2 0,-3-3 1,-2-2-1,-1 2 0,3-2 0,-3-3 1,3 4-1,0-3 0,2-1 3,0-1-3,3-1 0,-4 1 0,2-1 0,-3 1 0,-2-2 0,1 2 0,-2-2 0,3 0 0,0 0 0,1 0 0,2 0 0,-2 0 0,-1 0 0,-1 0 0,-3 0 0,-1 0 0,2 0 0,-3 0 0,2 0 0,0 0 0,-1 0 0,2 0 0,-1 0 0,-3-5 0,3 1 0,0-3 0,3-1 0,1-2 0,1 1 0,1 1 0,-2 1 0,0-1 0,-2 4 0,-5-1 0,-1 0 0,2-2 0,0-4 0,2-4 0,2-2 0,-1-2 0,-1-1 0,5 3 0,-4 0 0,3 3 0,-3-1 0,2 1 0,0 1 0,1 1 0,-2-2 0,-2 2 0,-4 0 0,-2 0 0,-4 1 0,2 0 0,0 1 0,0-2 0,3 3 0,3-4 0,0 1 0,0-2 0,3 2 0,-5 0 0,1 3 0,-4-2 0,3 2 0,-1 1 0,1-2 0,-1 1 0,0-1 0,1-3 0,-4-1 0,-1-2 0,0 1 0,0 0 0,2-1 0,1 1 0,-2 1 0,7-2 0,-4 3 0,0 1 0,-1 2 0,-1 1 0,1 1 0,0 1 0,1-1 0,1 0 0,-1 2 0,-3 1 0,2 2 0,-2 1 0,-1 2 0,-1 0 0,2 0 0,0 0 0,0 0 0,-2 0 0,1 0 0,-2 3 0,0 2-5,0 1 4,-7 2 1,-12 0-4,-1 3-10,-1-5-2,2-1-2,10-3-3,4-2 8,2 0 12,3-1 1,0-11 3,0-5-2,6 0 5,3 3 3,3 1 0,-3 4 0,3 2-1,3 6-4,-1 1-3,2 0-1,-4 3 0,0 9-1,-6 3-2,-5 0 1,-1 2 1,-1-1-1,-21-3 2,-2-1-7,-3-8 2,4-4-4,2 0 9,5-12 0,9-9 1,4-2 4,3-1 5,9 3 1,14 2 1,4 5-4,2 5-3,-3 7 0,-2 2-5,-6 0 0,0 12-3,-4 6-1,-1 4-14,-6 4-52,-7 1-74,-7 1-265</inkml:trace>
  <inkml:trace contextRef="#ctx0" brushRef="#br0" timeOffset="117341.1992">6651 11243 604,'0'0'323,"0"0"-307,0 0 138,0 0-26,102-41-41,-34 40 16,20 1-25,10 0-11,12 0-10,1 0 8,0 0-17,5 3-10,7-3-3,3 0-13,14 0-8,5 0-8,6-6 0,2-5-4,-5 0 3,-15-2-5,-8 1 7,-10 4-7,-4 0 5,0 0 0,1 2-5,-6-3 0,-3 2 3,-5-1 1,-5-1 1,-4 2-3,-7 2 0,-5-1 0,-9 1 0,-4 4-1,-2-3 2,0 1-2,-1-1 0,6-2 3,-1 1-3,-5-1 0,-4-1-2,-7 1 1,-5 0 0,-7 0 1,-9 1 0,-6 0 1,-6 2-2,0 0 0,5 0 0,4 0 0,3-1 0,0 1 0,-6 0 0,-6 1 0,-8 0 1,-7 2 0,-2 0-1,0-3 0,-8-7-2,-12 0-1,0-6-6,-4 0 6,6 2 1,3 1 1,-3 2-1,2 0 1,-6 1-2,-6 0 2,-3 3-1,-1 2 1,3 2 1,7 1 1,11 2 0,6 0-2,5 0 2,0 0-2,0 0 2,10 2 0,15 12 8,8 4-1,1 0 2,1 2 1,-5-1-3,-4-1 2,-3 0 1,-7-1 1,-4-3-6,-5 2 0,-2-1-1,-3 1-1,-2 1-1,0-3-2,0 0 1,0-1 0,-11 0-2,-13 0 0,-15 1 0,-19 2-8,-18-1-44,-21-1-23,-25-3-88,-20-8-193,-22-3-430</inkml:trace>
  <inkml:trace contextRef="#ctx0" brushRef="#br0" timeOffset="118143.9521">6836 11156 795,'0'0'70,"0"0"0,0 0 100,0 0-83,0 0 9,-40-75-16,40 74-8,0-1-17,0 2-14,0 0-9,0 0-6,-1 0-9,1 0 4,-2 0-3,2 0-12,-3 3-6,-3 9 0,-2 9 1,-6 1 1,-3 4 0,-5-1 2,-5 0-1,-1-2-3,-1-3 3,4-6-3,10-7 1,3-4 3,9-2 0,2-1 11,1 0 34,0 0-6,0 0-14,0 0-9,0 0-10,0 0-8,1 9-2,17 6-1,9 8 1,6 4 3,1 0-2,5 3-1,-1-2 0,-2 1 0,0-3-16,0 0-69,7-3-100,-1-8-180,-1-8-528</inkml:trace>
  <inkml:trace contextRef="#ctx0" brushRef="#br0" timeOffset="123898.8567">7700 10953 848,'0'0'20,"0"0"-20,0 0 0,0 0 0,0 0-14,0 0-145</inkml:trace>
  <inkml:trace contextRef="#ctx0" brushRef="#br0" timeOffset="124504.3306">8707 10839 664,'0'0'248,"0"0"-248,0 0 0,0 0 95,0 0 76,0 0-5,8 4-44,14-13-65,13-6-11,13 1 4,9-1 13,-1 5-19,-1 3-14,-2 2-5,-3 1-7,-5 2-5,-5 1 4,-11 1-4,-13 0-7,-7 0-1,-8 0-2,-1 0 2,0 0 0,0 0-2,0 0 1,0 0-3,0 0 2,0 0-3,0 0-3,0 0 0,0 0-12,0 0-16,0 0-34,0 0-78,0 0-59,5-3-154,12-12-204</inkml:trace>
  <inkml:trace contextRef="#ctx0" brushRef="#br0" timeOffset="139782.2915">8280 8398 374,'0'0'104,"0"0"-57,0 0 25,0 0-11,0 0-17,0 0-6,0 0 9,0 0 11,0-6-2,0 6 6,0 0-5,0-2 19,0 2-18,0 0-24,0 0-26,0 0-5,0-1-2,0 1 2,0 0-3,0-1-1,0 1-1,2 0 1,-2 0 1,0 0 0,0 0 1,0 0 12,0-2 35,3 1 21,1-2 1,0 2-33,2-2-17,2 1-9,-3 2-1,3 0-4,1 0-5,2 0 1,-1 0-1,-1 2 1,-1 2-2,-5-1-4,-3 1 4,0-1-5,0 0 1,0 0-9,-11 1-11,2-4-3,-1 0 0,5 0 8,2 0 19,3-5 9,0-6 6,0-3 11,9 0-1,6 1-5,6 1-3,-2 6-1,-1 1-7,-3 5-3,-2 0-5,-5 0-1,0 11-1,-7 5-6,-1-1 4,0-1-3,-9 3-18,-10-2-14,-9-1-8,2-6 8,0-1 10,3-5 17,7-2 11,9 0 1,4 0 8,2 0 59,1-5-11,0 0-33,0 1-18,0 1-6,0 1 0,0 2 1,0 0-1,0 0-8,0 0-8,0 0-12,0 0 5,0 0-9,0 0-1,1 0 12,-1 0-9,0 0-3,0 0 16,0 0 17,0 0 0,0 0 3,1 0 5,-1 0 7,0 0 12,0 0-5,0 0-11,0 0 4,0 0-7,0 0-1,0 0-4,0 0 1,0 0-2,0 0 0,0 0 3,0 0-1,2 0 2,-2 0 1,0 0-3,2 0 4,1 0-8,6 0 1,-2 0 3,4 6 2,-2 2 0,1 0-3,2 1-3,1 5 2,1 1-1,2 4 2,2 4-3,1 1 0,1 2 1,2-1-1,1 0 0,0 2 0,0-2 0,1-2 0,-3 2 0,2-5 0,-3 4 0,1-4 1,3 0-1,-2-2 0,-2 0-1,1 1 0,-4-2-4,0 0-2,-5-1-1,-1-2 3,-3-1-2,1 1 2,3 1-2,-2 0 0,3 1 5,7 1-3,-1-3 0,1 0-9,-1-3 6,-1 1 6,-1-2 1,-3 1 0,0-1 1,-1 4 0,-1-1-1,0 1 1,2 0 0,-1 1 0,2 1 0,2 0 0,2 1 0,3 0-1,5-3 1,-1 1 2,-1-3 1,-1 0 4,-2 0 4,-2-2 1,-1-1-7,-2 3-2,-2 0-1,3-2 0,-1 5 0,1 0 0,-1-1-1,3 0 0,1-3-1,-3 0 0,1-1 1,-4-1 0,0-1 0,-4-1-2,-1-2 2,-4-2-1,0 3 0,1-1 0,4-2 0,-1 3 1,1 0-1,3 1 2,0-1-1,1-2-1,-3 1 0,-3 0 0,-3-2 0,-2-1 0,-2 0 0,1-2-1,1 0 1,2 2 1,4 0 2,-2-1 0,0 3-2,-2-4 0,2 0-1,0 3-1,-2-1 0,1 0 1,2 1 1,-1-1-1,-1 1 0,0-3-1,-2 2 2,1-2-1,-6 0 0,0 0 0,0 0-1,0 0 2,0 0-1,0 0 0,3 0 0,-3 0 0,1 0-1,2 0 1,0 0 0,-1 0 0,3 0 0,-4 0 0,0 0-2,-1 0 4,0 0-3,2 0 1,-2 0-2,0 0 0,2 0 0,-1 0-3,3 0 5,1 0 0,1 0 0,3 0 0,1 0 1,-4 0-1,-1 0 0,-5 0 2,0 0-2,0 0 0,1 0 2,-1 0 0,0 0-2,5 0 2,1 0 2,3-5-4,4-1 1,-2 0 4,-3 2 18,-2 1-9,-4 1-5,1 2-9,-3 0 3,0 0-2,0 0 0,0 0 0,0 0 1,0 0-2,0 0 0,1-2 3,1 1-3,1 0 0,-2-1 0,1-1 0,-1 2 1,5-2-2,-3-4 0,5 0-3,-1-5-7,6-2 2,4 1-2,-1-4 8,1 1 1,-1 0 2,-4 1-1,-3 0 1,0 0 0,-4-4 0,0-1-6,-1-5-8,3 0-9,2 0 15,-4 2 6,6 3 2,-2 3 1,-3 4 1,0 1 3,-3 2-5,2 1 0,-2-1-5,3-3-14,8 0-31,4-2-21,8-6-22,4-5-129,3-2-166</inkml:trace>
  <inkml:trace contextRef="#ctx0" brushRef="#br0" timeOffset="145651.2406">8340 8425 629,'0'0'189,"0"0"-113,0 0 39,0 0-7,0 0-27,0 0 31,-3 0-10,1 0-20,0 0-21,2 0-22,0 0 3,0 0-5,0 2-5,0-2-6,0 0-3,0 0-6,0 0-2,0 0-2,0 0-5,0 0-4,0 0-3,-2 1-1,-1 2-1,-2-2 1,1 3 0,-3-4 0,5 0 0,2 0 0,0 0 0,0 0 0,0 0 1,0 0-1,0 0 0,0 0 1,0 0 0,0 0-2,0 0 0,0 0 0,0 0-2,0 3 3,0-3-2,0 2 0,0 2 1,0-1-1,0 2-17,0-5-41,0 4-42,2 0-67,30-4-99,10 0-233</inkml:trace>
  <inkml:trace contextRef="#ctx0" brushRef="#br0" timeOffset="146422.1403">8433 8442 1019,'0'0'57,"0"0"-57,0 0 54,0 0 3,0 0 2,0 0-26,0 2-28,0-1-3,0 1 1,-10 0-1,-10 0 0,-2-2-2,-3 0 3,4-2-3,8-8 1,1-2 5,10-3 6,2 1 17,0 1 0,8-1 4,8 4 1,-1 5-11,1 4-7,2 1-9,-1 0-4,-2 3 0,-5 8-3,-4 2 0,-4 0-1,-2-1-1,0 3 0,-17-4 2,-8 1 0,-5-4 0,4-4 0,5-4 0,7 0 1,8-4 4,4-10 6,2-1 14,0-1 2,12 1-1,6 4 0,0 2-15,-3 5-2,-1 4-7,-8 0-2,1 0-3,-4 0-4,-3 4 0,0 6 2,0 0-3,0-1 3,-12 0 4,-3 0 0,-1-5 1,1 0-1,-2-4 0,7 0 2,2 0-1,3 0 2,5-1 3,0-4-5,16-5-33,29 1-72,25-5-110,16-3-229</inkml:trace>
  <inkml:trace contextRef="#ctx0" brushRef="#br0" timeOffset="147532.2541">12166 8240 162,'0'0'319,"0"0"-253,0 0 2,0 0 31,0 0-1,0 0 8,19-12-12,-12 10-28,4 0-14,4 1 4,2-1 8,2 2-4,0 0-22,-1 0-21,-1 0-8,-1 7-5,-6 3 0,-4 1-3,-6 0-1,0 1-1,-6-2 1,-15-2 0,-7-5-3,1-3 3,4 0 0,6-3 2,7-10 6,9 1 2,1-1 8,3-1 9,17 2-9,7 2-9,3 7 3,-2 3-3,-4 0-3,-8 0-1,-3 6-1,-8 6-1,-4 0-3,-1 2-1,-6-1 1,-16 2 0,-6-4-1,0-6 1,1-3 0,9-2 3,4 0-1,8-4 11,6-6 9,0-3 10,0 3-3,8 1-13,5 1-11,-1 4-5,1 2 0,-2 2-1,-2 0-2,-2 0-2,-2 0-2,-5 9-5,0 2-7,0 0-17,-2 0 12,-6-3 0,2-4 7,1 0-3,3-4 0,0 0 14,1 0 5,-5 0 1,-2 0-1,0 0-9,1 0-27,2-2-8,4-1 5,1 3 15,0 0-6,0-2-4,0 2-10,3 0-51,10-1-99,2-3-79</inkml:trace>
  <inkml:trace contextRef="#ctx0" brushRef="#br0" timeOffset="149093.3683">13647 6553 423,'0'0'0</inkml:trace>
  <inkml:trace contextRef="#ctx0" brushRef="#br0" timeOffset="149497.4358">13184 6437 760,'0'0'129,"0"0"-80,0 0 88,0 0 8,0 0 15,0 0-33,15-12-47,72 12-10,53 8 16,52-1-20,47-5-15,43-2-2,22 0-10,-1-12-9,-14 2 1,-34 1 0,-31 4-24,-30-1-7,-31 1 0,-32 1 0,-40 0 0,-39 3 0,-28 0 0,-21 1 0,-3-1 0,-9 1 0,-27 0-42,-21 0 4,-13 0-7,-7 1-23,2 1-23,-2 0-46,-7-2-42,-7 0-81,-7 0-163</inkml:trace>
  <inkml:trace contextRef="#ctx0" brushRef="#br0" timeOffset="149931.1967">13378 6379 925,'0'0'44,"-103"-1"-42,62 1 56,12 0 66,13 0-17,11 0-1,5 0-25,0 0-13,35 6 6,36 4 12,55-1 21,62-3-43,65-6-8,59-1-2,35-18-24,16-3-2,-20 1 2,-44 3-27,-51 9-3,-57 6 0,-52 3 0,-44 0 0,-33 0 0,-30 3 0,-16 2 0,-11-2 0,-5 1 0,0 1 0,0 2 0,0 0 0,0-2-43,-5 0-22,-5-1 17,3-2 2,-4-2 1,-2 0-8,-2 0-38,-6 0-56,-6-9-92,-2-1-126,0-1-423</inkml:trace>
  <inkml:trace contextRef="#ctx0" brushRef="#br0" timeOffset="154010.2864">16860 7484 315,'0'0'929,"132"-73"-899,-44 28-29,3-6 35,-7-6 77,-12-5-29,-17-2-30,-19 3-33,-16 1-3,-17 6-6,-3 1-3,-23 5 6,-17 7-11,-10 14-4,-4 18 0,-2 9-7,5 28 7,9 30-6,14 27 6,13 27 0,13 16 20,2 4 4,0-4-4,3-8-5,-3-12 10,0-12-21,-13-17-4,-3-16 0,2-18-4,4-17-34,5-19-81,5-9-129,0-19-73</inkml:trace>
  <inkml:trace contextRef="#ctx0" brushRef="#br0" timeOffset="154220.2505">16672 7628 1480,'0'0'0,"0"0"-9,0 0 9,89-21 35,-28 13 22,17-4-29,13-3-18,10-4-2,1-2-8,-4 1-5,-4 3-108,-7 0-194,-8 3-240</inkml:trace>
  <inkml:trace contextRef="#ctx0" brushRef="#br0" timeOffset="154438.0896">17762 7473 1193,'0'0'0,"0"0"-4,0 0 4,0 0 74,0 0-17,114 0-51,-76 0-6,-4 0-40,-5 0-161,-14 0-283</inkml:trace>
  <inkml:trace contextRef="#ctx0" brushRef="#br0" timeOffset="154580.5546">17735 7674 1503,'0'0'53,"0"0"-39,0 0-14,100-29 14,-51 19-14,2 4-58,9 2-298,10-3-609</inkml:trace>
  <inkml:trace contextRef="#ctx0" brushRef="#br0" timeOffset="155005.7366">18931 6705 1225,'0'0'44,"0"0"-20,0 0 104,0 0-28,0 0-44,0 0-41,-1 5-9,-5 35 23,3 9 10,-6-2-17,1 2-14,1 3-7,-2 0-1,0 0-2,0-3-62,0 0-102,-5-3-128,-5-6-180</inkml:trace>
  <inkml:trace contextRef="#ctx0" brushRef="#br0" timeOffset="155186.7834">18512 7410 1208,'0'0'179,"0"0"-148,0 0 118,0 0-34,0 0-80,148-36-23,-30 15 4,22 1-16,7 0-17,-1 3-137,-22 3-263</inkml:trace>
  <inkml:trace contextRef="#ctx0" brushRef="#br0" timeOffset="155578.5587">18690 7790 1480,'0'0'104,"0"0"-95,0 0 70,0 0-16,0 0-27,-2 80 1,2-25 0,-5-2-12,-5 0-20,-3-3-5,5-7 0,5-7-14,3-9-57,0-11-119,0-16-142,0 0-255</inkml:trace>
  <inkml:trace contextRef="#ctx0" brushRef="#br0" timeOffset="155778.7234">18549 7778 972,'0'0'74,"0"0"-21,0 0 84,0 0 21,0 0-61,0 0-17,-13-18-15,34 12-23,28-6-19,32-5-18,28 0-5,6 0-4,1 8-105,-15 6-216,-31 3-548</inkml:trace>
  <inkml:trace contextRef="#ctx0" brushRef="#br0" timeOffset="156235.0618">19060 8317 1349,'0'0'45,"0"0"-29,0 0 40,0 0 31,0 0-41,0 0-22,-17-31-22,17 30 18,0 1 21,0 0-10,6 0-12,15 0-12,6 9-5,0 15 8,-6 11-4,-15 12-3,-6 10-3,-20 3 1,-17 0-1,-8-2-22,-5-15-12,0-14-34,4-14 28,10-15 12,10-7 28,9-25 10,5-9 23,8-5 22,4 3 2,0 7-13,12 14-4,5 13-16,7 9-12,5 17-11,3 23 1,3 10-1,-2 6-1,-5-6-2,2-6-15,4-13-79,7-17-105,8-14-224</inkml:trace>
  <inkml:trace contextRef="#ctx0" brushRef="#br0" timeOffset="156637.0428">20000 7153 1067,'0'0'126,"0"0"-126,0 0 87,0 0 49,0 0-58,0 0-43,89-13-19,-53 13-10,10 0-6,11 0-1,1 0-66,-6 0-190,-10 4-280</inkml:trace>
  <inkml:trace contextRef="#ctx0" brushRef="#br0" timeOffset="156793.1638">20069 7386 1484,'0'0'96,"0"0"-79,0 0 15,0 0 11,0 0-43,129-54-12,-58 46-95,5-1-165,-5 0-207</inkml:trace>
  <inkml:trace contextRef="#ctx0" brushRef="#br0" timeOffset="157136.1585">21143 6799 1583,'0'0'30,"0"0"-27,0 0 6,0 0-1,-103 54-5,65 21-1,14 11 5,8 3-7,16-7 0,0-10 0,17-16 0,6-12-2,5-18 0,-1-16 0,1-10 2,0-26 5,1-19 1,-8-15 4,-9-9 3,-11-2-4,-1 3 5,-13 11-4,-14 16-6,-9 18-4,-2 15-2,3 8-22,5 14-81,15 14-165,14 0-195</inkml:trace>
  <inkml:trace contextRef="#ctx0" brushRef="#br0" timeOffset="157316.6182">21516 7154 1750,'0'0'34,"0"0"-26,0 0 5,0 0 14,0 0-20,0 0-7,4-11-43,-4 25-106,0-1-149,0-4-299</inkml:trace>
  <inkml:trace contextRef="#ctx0" brushRef="#br0" timeOffset="157543.9794">21731 6853 1698,'0'0'58,"0"0"-52,0 0 41,0 0-8,0 0-27,7 117 23,-7-45-1,-10 1-17,6-5-17,4-6-7,0-2-28,6-9-151,9-17-384</inkml:trace>
  <inkml:trace contextRef="#ctx0" brushRef="#br0" timeOffset="163964.2301">22637 7054 1463,'0'0'117,"0"0"-117,0 0 91,0 0 17,0 0-71,-84-36-35,54 89 1,-9 12-3,-4 3 0,-1-1 0,5-6-3,4-10-38,9-12-108,13-17-101,6-22-260</inkml:trace>
  <inkml:trace contextRef="#ctx0" brushRef="#br0" timeOffset="164126.9747">22292 7106 1216,'0'0'299,"4"-81"-288,-3 69 83,-1 12 41,7 2-79,7 30-51,8 11-4,12 13 7,0-2-3,1-1-3,0-7-2,5-5 0,7-7-105,1-14-134,1-14-360</inkml:trace>
  <inkml:trace contextRef="#ctx0" brushRef="#br0" timeOffset="164298.6995">22862 7028 1706,'0'0'20,"0"0"24,0 0 56,0 0-58,0 0-39,28 89-2,-21-21 11,0-3-12,2-4-1,4-8-16,1-4-72,8-13-126,-2-18-245</inkml:trace>
  <inkml:trace contextRef="#ctx0" brushRef="#br0" timeOffset="164598.0003">23189 7096 1552,'0'0'37,"0"0"-34,0 0 74,0 0-18,0 0-59,0 0-9,-10 94 8,10-27-3,8-5 2,20-7-4,8-12-1,9-15-7,3-19 6,-1-9 8,-3-19 3,-9-21 7,-14-12 12,-11-6 1,-10-3-3,-10 8-3,-19 9-13,-7 17-2,-3 17-2,-2 10-5,0 13-8,3 13-8,6 8-24,8-1-45,19-2-57,5-9-103,25-11-135</inkml:trace>
  <inkml:trace contextRef="#ctx0" brushRef="#br0" timeOffset="165340.9428">23748 6665 1248,'0'0'67,"0"0"-50,0 0 90,0 0-37,0 0-34,0 0-36,26-53-18,-29 69 9,-7-1 8,2-1 1,4-6 0,4-6 0,0-2 1,0 0 4,0 0 6,0 0 6,0 0 9,0 0-1,0 0 1,0 0-12,0 0-2,0 0-1,0 0-1,3 0-8,3-2-1,2-3-1,-1 2 0,3-1 0,10 1 0,11 3 5,13 0 6,8 0 9,-3 0 13,-10 6-8,-18 3-7,-16 3-18,-5 4-4,-29 6 3,-22 3-1,-12-2-16,-1 0-24,12-6-15,16-7 1,17-6 28,12-4 25,7 0 3,0-12 40,19-2-18,8 5 23,11 4-23,3 5-1,-2 0-1,-6 9-7,-9 12-2,-6 4-8,-13 4-2,-5 5-1,-14-4 0,-21-2 0,-9-7-1,-5-13-18,3-8-21,2 0-5,6-18-58,10-7-33,12-2-123,12 1-305</inkml:trace>
  <inkml:trace contextRef="#ctx0" brushRef="#br0" timeOffset="166816.9767">20338 8417 193,'0'0'190,"0"0"-27,0 0 24,0 0 30,0 0-24,0 0-24,0 0-27,-75 13-38,77-13-33,9 0-26,9 0-9,12-3-16,14-4-13,11-1-7,6-1 0,-3 1-38,-15 6-93,-21 2-184,-24 0-241</inkml:trace>
  <inkml:trace contextRef="#ctx0" brushRef="#br0" timeOffset="166999.0853">20307 8635 1139,'0'0'85,"0"0"-80,0 0 123,0 0-1,0 0-86,102 0-41,-66-3-7,-1 0-91,2-3-216,-5 1-258</inkml:trace>
  <inkml:trace contextRef="#ctx0" brushRef="#br0" timeOffset="169527.4379">17055 9842 1376,'0'0'88,"0"0"-84,0 0 94,0 0-12,0 0-44,103-6-29,-64 6-9,0 8-4,-5 6-42,-6 3-185,-16 2-252</inkml:trace>
  <inkml:trace contextRef="#ctx0" brushRef="#br0" timeOffset="169662.5324">17055 10176 144,'0'0'1451,"0"0"-1449,0 0 34,0 0 54,84-36-61,-47 31-29,10 5-26,4 0-139,0-3-349</inkml:trace>
  <inkml:trace contextRef="#ctx0" brushRef="#br0" timeOffset="169910.0003">18301 9557 1590,'0'0'31,"0"0"30,0 0 46,0 0-79,0 0-23,14 111 20,-2-34-4,0-1-21,-1-3-1,-1-2-20,-1-5-117,-9-11-228,0-12-477</inkml:trace>
  <inkml:trace contextRef="#ctx0" brushRef="#br0" timeOffset="170068.0118">17990 10240 1391,'0'0'286,"0"0"-279,90-38 74,4 29-3,30 4-41,16 5-25,-4 0-12,-4 18-27,-18 2-158,-23 2-829</inkml:trace>
  <inkml:trace contextRef="#ctx0" brushRef="#br0" timeOffset="170638.1166">17589 10674 1296,'0'0'267,"0"0"-235,0 0 42,0 0-11,-3 75 12,3-7-29,-8 7-22,-9 2-18,0-4-6,10-8-4,7-12-37,4-13-150,24-21-199,9-17-544</inkml:trace>
  <inkml:trace contextRef="#ctx0" brushRef="#br0" timeOffset="170950.9336">17824 10813 1344,'0'0'32,"0"0"46,0 0 81,0 0-127,0 0-29,-14 101 0,14-40 4,0 0-4,9-7-3,15-8 2,2-10-2,0-11 0,-2-13 2,-3-12 0,3-2 6,1-26 32,0-15-8,-3-8-9,-11-7-11,-11-5-7,0 1 0,-22 3-1,-13 10-4,-4 19 0,-4 20 0,5 10-7,8 20-21,9 11-36,19 8-22,4-3-87,32-5-134,9-4-411</inkml:trace>
  <inkml:trace contextRef="#ctx0" brushRef="#br0" timeOffset="171124.9125">18422 10856 1633,'0'0'43,"0"0"-23,0 0 71,0 0-70,0 0-18,-84 133 0,41-72-1,10-4-4,10-8-59,16-12-157,7-18-226</inkml:trace>
  <inkml:trace contextRef="#ctx0" brushRef="#br0" timeOffset="171298.6847">18232 10872 1485,'0'0'80,"0"0"29,0 0 28,0 0-78,0 0-39,0 0-20,27 78 7,-7-22-2,-1 2-5,0-7-2,-2-2-24,0-9-140,-1-14-323</inkml:trace>
  <inkml:trace contextRef="#ctx0" brushRef="#br0" timeOffset="171493.3098">18613 10853 1545,'0'0'147,"0"0"-137,0 0 101,0 0-40,0 0-55,0 0-13,29 80-3,-25-16 4,2-4-4,2-3-5,0-7-22,5-7-95,2-17-212,3-16-349</inkml:trace>
  <inkml:trace contextRef="#ctx0" brushRef="#br0" timeOffset="172037.7366">18878 10847 1612,'0'0'8,"0"0"-2,0 0-3,0 0 1,3 125-5,-3-60 2,0-6-2,18-12 2,13-8 0,6-14 1,1-14-1,0-11-1,-3-6 5,-6-24-1,-6-13 17,-13-6-5,-10-4 6,-1 5-7,-20 11 0,-3 13-6,5 15 0,4 9-9,4 0 0,2 16-11,2 7 3,3 4 2,4 0 3,0-6-5,0-4-7,0-6-13,0-5 11,0-3 9,0-3 5,0 0 3,0 0 4,0 0 0,-3 0 0,-1-5-4,-3-7-5,-1-4-7,0-3 3,2-4 2,0 0 2,0-1 5,0 4-1,1 6 1,2 3-1,0 1 0,3 0-15,-1 0-13,-1 2 17,-1 3 9,2 1 1,-1 3 0,2 1-1,0 0-11,0 0-5,0 6-54,0 4-97,-4 1-63,-5 0-136</inkml:trace>
  <inkml:trace contextRef="#ctx0" brushRef="#br0" timeOffset="172325.1545">19112 10747 973,'0'0'163,"0"0"-126,0 0 144,0 0-37,0 0-55,0 0-39,99-3-37,-67-1-13,10-1-12,-2-2-262,-7-3-630</inkml:trace>
  <inkml:trace contextRef="#ctx0" brushRef="#br0" timeOffset="172706.4964">19482 10450 1267,'0'0'32,"0"0"13,0 0 104,0 0-73,82-45-38,-45 45-23,-1 3-4,-6 12-4,-8 6-2,-7 4-4,-9 4-1,-6 4-2,-9 1-1,-16 0-15,-7-4-22,7-7 8,7-8 15,14-8 13,4-2 4,17 0 7,13-2 70,3 3 5,-3 0 10,-7 5-41,-9 5-27,-11 5-18,-3 8-2,-16 5-1,-20-2-1,-9-5-2,-4-7-9,1-12-50,5-8-91,7-5-187,7-23-458</inkml:trace>
  <inkml:trace contextRef="#ctx0" brushRef="#br0" timeOffset="173225.3926">20687 10324 1353,'0'0'86,"0"0"22,0 0 45,0 0-64,0 0-44,0 0-19,100-59-13,-39 54-9,11 2-4,0 3-16,-7 0-88,-21 8-249,-22 7-442</inkml:trace>
  <inkml:trace contextRef="#ctx0" brushRef="#br0" timeOffset="173365.9809">20878 10503 81,'0'0'1459,"0"0"-1454,0 0 73,0 0 36,0 0-79,0 0-35,80-20-99,7 11-237,25-8-694</inkml:trace>
  <inkml:trace contextRef="#ctx0" brushRef="#br0" timeOffset="174016.9459">21828 10346 915,'0'0'143,"-84"-39"-78,37 33 51,2 6 30,2 17-61,8 26-53,10 16-13,10 10 14,15-3-13,0-9-6,25-12-1,14-13-2,7-17-2,10-12 2,-1-3-1,-4-26-3,-11-16 3,-10-12 4,-11-9 11,-13-6-9,-6 2 2,-9 14-1,-18 14-5,-4 17-5,0 15-7,1 7-8,4 12-26,10 15-111,13 0-140,3 0-329</inkml:trace>
  <inkml:trace contextRef="#ctx0" brushRef="#br0" timeOffset="174169.0107">22119 10519 1489,'0'0'24,"0"0"-17,0 0 103,0 0-75,0 0-35,0 0-81,33-15-257,-18 19-288</inkml:trace>
  <inkml:trace contextRef="#ctx0" brushRef="#br0" timeOffset="174395.3057">22405 10193 1479,'0'0'79,"0"0"-21,0 0 53,0 0-52,0 0-24,13 97 32,-11-35-22,-2 1-26,0-2-9,0-1-8,0-9-2,0-7-7,5-11-57,5-11-111,2-14-248,-1-8-577</inkml:trace>
  <inkml:trace contextRef="#ctx0" brushRef="#br0" timeOffset="174583.3893">22954 10190 195,'0'0'1494,"0"0"-1481,0 0-4,0 0 52,0 0-40,-19 73-3,-20-10-2,-6 2-15,8-3-1,10-7-43,12-8-133,5-17-162,7-16-294</inkml:trace>
  <inkml:trace contextRef="#ctx0" brushRef="#br0" timeOffset="174747.799">22772 10322 1390,'0'0'127,"0"0"-72,0 0 102,0 0-63,0 0-46,0 0-48,63-18 3,-38 61-3,5 8 0,-1 1-1,9-4-18,3-4-118,5-21-218,2-15-715</inkml:trace>
  <inkml:trace contextRef="#ctx0" brushRef="#br0" timeOffset="174935.8583">23387 10139 1053,'0'0'681,"0"0"-666,0 0 0,0 0 42,0 0-39,0 0-13,28 133 2,-22-62-7,3 0 0,6-9-53,2-4-95,5-20-217,0-20-417</inkml:trace>
  <inkml:trace contextRef="#ctx0" brushRef="#br0" timeOffset="175241.5084">23657 10171 1455,'0'0'34,"0"0"-34,0 0-12,0 0 3,0 130 9,0-51 0,6-3-1,16-10 1,9-18 0,2-17 0,5-15 0,-3-16 3,-2-6 1,-3-27 32,-6-20 6,-9-8-15,-12-9 4,-3 4 1,-20 3-12,-11 10-14,-3 9-6,2 16-7,4 17 1,6 11-8,4 10-29,3 15-42,3 6-13,7-4-76,5-6-129,0-11-331</inkml:trace>
  <inkml:trace contextRef="#ctx0" brushRef="#br0" timeOffset="175638.1704">24207 9707 1252,'0'0'18,"30"-72"21,-16 54 93,-1 8-55,2 8-25,4 2-41,5 14-8,-1 16-4,-1 6 3,-7 7-4,-14 3 0,-1-2-1,-15-4-28,-4-9-13,2-14 10,11-9 28,6-7 6,8-1 3,20 2 29,11 0 42,3 1 5,-5 5-15,-9 4-24,-11 8-22,-8 7-13,-9 5-1,-15 4 0,-25 3-3,-17-5-1,-12-8-37,-5-9-74,-1-12-103,2-5-204</inkml:trace>
  <inkml:trace contextRef="#ctx0" brushRef="#br0" timeOffset="176114.0806">20938 11547 641,'0'0'513,"0"0"-493,0 0 148,0 0 20,0 0-64,0 0-70,-11-50-39,50 46-14,5 3-2,0 1-3,-8 2-72,-13 14-232,-12 3-312</inkml:trace>
  <inkml:trace contextRef="#ctx0" brushRef="#br0" timeOffset="176245.1015">20982 11712 1354,'0'0'37,"0"0"-37,127-50 0,-76 45 1,2 5-1,3 0-114,-1 4-336</inkml:trace>
  <inkml:trace contextRef="#ctx0" brushRef="#br0" timeOffset="176458.7519">21838 11249 1555,'0'0'32,"0"0"-19,0 0 68,0 0-33,0 0-26,-16 105 9,12-28-13,4 3-16,0 1-2,7-4-6,16-7-101,2-17-241,3-20-394</inkml:trace>
  <inkml:trace contextRef="#ctx0" brushRef="#br0" timeOffset="176981.8746">22185 11347 1422,'0'0'4,"0"0"-4,0 0 7,0 0-4,-71 78-3,58-6 2,13 2-2,0-6 0,24-11-3,10-18 1,8-17-1,-2-15-6,2-7 2,-7-21 7,-6-21 0,-14-13-2,-12-9-4,-3-1 2,-15 1-1,-15 3-8,-6 6-37,5 11-47,5 14 77,12 15 20,11 13 4,3 2-4,16 0 0,20 14 0,11 5 23,2 0-11,4 5-6,-8 4 0,-5 1 30,-7 5 10,-9 4-18,-6 5 5,-7 6-9,-6 3-14,-5-4 2,0-7-9,2-13 0,5-10-3,5-11 2,9-7 3,9-1 11,7-23 7,1-12-18,-5-5-3,-11-8 5,-12-1-3,-10-1 4,-6 1-3,-15 7-5,-7 9-1,3 13 0,2 8-21,10 10-68,8 3-165,5 0-376</inkml:trace>
  <inkml:trace contextRef="#ctx0" brushRef="#br0" timeOffset="177238.3512">23346 11255 1593,'0'0'76,"0"0"-32,0 0 13,0 0-34,0 0-5,-5 133 17,-10-65-24,0 2-11,7-3 0,8-6-9,0-10-103,13-19-203,6-21-310</inkml:trace>
  <inkml:trace contextRef="#ctx0" brushRef="#br0" timeOffset="177410.198">23542 11327 820,'0'0'572,"36"-95"-537,-30 77 91,-5 11 2,-1 7-41,0 22-79,0 24-8,0 14 0,0 6 1,0 5-1,4 3-3,3-5-19,-3-2-152,-2-14-176,-2-17-286</inkml:trace>
  <inkml:trace contextRef="#ctx0" brushRef="#br0" timeOffset="177575.5634">23244 11548 1543,'0'0'6,"124"-45"-3,-55 39 37,3 3-22,0 3-18,-9 0-18,-8 6-202,-14 1-160,-12 0-399</inkml:trace>
  <inkml:trace contextRef="#ctx0" brushRef="#br0" timeOffset="178037.7638">23924 11410 1315,'0'0'115,"0"0"-55,85-52 86,-55 52-93,0 0-28,-1 15-9,-3 15-10,-9 9-5,-13 6-1,-4 8 0,-18 2-1,-21-2-38,-5-3-55,1-11 23,11-13 34,14-14 5,18-12 31,0 0 1,25-7 91,8-6-7,2 1-9,-9 6-13,-5 6-31,-5 6-17,-4 24-7,-7 18-2,-5 11 0,-5 8-3,-28 1 0,-13-5 0,-3-10 0,-2-13-2,8-15-5,8-15-14,10-10 8,4-5 11,9-21 3,7-6 5,5-4 2,4 2 7,22 5 3,7 10-7,6 5-4,3 11-4,-1 3-4,-1 10-1,0 16-6,-3 6-1,0 2-36,2 3-93,3-8-192,9-12-472</inkml:trace>
  <inkml:trace contextRef="#ctx0" brushRef="#br0" timeOffset="178227.7206">24804 11916 1309,'0'0'397,"0"0"-370,0 0 37,-98 12-48,26 53-1,0 15 13,12 7-21,11-1-2,12-12-5,10-11-4,9-17-25,14-15-132,4-21-151,18-10-259</inkml:trace>
  <inkml:trace contextRef="#ctx0" brushRef="#br0" timeOffset="178377.2349">24735 12007 99,'0'0'1498,"0"0"-1469,0 0 41,0 0-19,0 0-49,-71 103 23,23-23-12,0 8-13,4 0-11,-1-15-272,-3-17-774</inkml:trace>
  <inkml:trace contextRef="#ctx0" brushRef="#br0" timeOffset="192850.5532">6807 11417 111,'0'0'631,"0"0"-631,0 0 0,0 0 110,0 0-19,0 0-49,0 0-1,0 0 12,70-29 16,-27 22 9,18 2-3,21 0 4,27 1-38,30-4 17,32-4 0,25-3-5,17-4-2,12-5-22,-4-2-3,-2-1-2,-6 2-12,-14 1 4,-16 1-3,-10 1-9,-15-1 1,-9 2-3,-14-1 1,-19 3-1,-16 2 0,-23 6 2,-20 0-2,-17 7 1,-11 1-3,-14 0 0,0 1-2,-8 2 1,1-3-3,2 1-5,-4 2-2,0-4 5,-6-1 3,6 2 1,-4-4 1,6 2-3,3-3-1,3 0 1,6 0-1,1 2 0,-2-1 0,-1 2 2,-5 0 0,-6 0-4,0 0 2,-2-1-1,1-3-6,4-3-1,6-1 4,5 2 1,4 2 8,-1 2-3,-8 1 2,-4 3 1,-7 2 0,-5 0 1,0-2-2,0-6-1,-10-5-20,-1-6 15,-1-1 6,1 2 0,0 0-1,1 3 2,-2 3 0,0 3 0,-6-1-2,-4 3 1,-3 1-1,0 0 1,1-1 0,9 3 1,8 1 0,4 1 1,3 3 0,0 0 4,0 0-1,0 0-2,0 0-2,0 0 0,9 3 2,10 9 3,4 2 11,3 1 4,1 3-5,3 2-1,1 0 0,4 7-5,-1-4-4,1 2 1,-4-4-3,-7-4 1,-8-4 2,-4-1-1,-6-3-2,-3 0 2,-3-2-3,0 2-1,0 0 4,0 1 0,-11 0-1,-3-1-1,2-2-1,2-2-1,2-2-1,3 0 0,2-3-4,-3 3-41,0-2-17,-4 2-16,-1-1-30,2-2-32,-2 0-15,0 0-9,5-6-3,5-7-63,1-2-389</inkml:trace>
  <inkml:trace contextRef="#ctx0" brushRef="#br0" timeOffset="193107.3861">10456 10858 1073,'0'0'242,"0"0"-204,0 0 86,0 0-7,0 0-5,94 41-73,-75-34-30,-3 1-9,-3 0-2,-4 1-49,-5 2-85,-4-1-116,0-7-92,-4-3-434</inkml:trace>
  <inkml:trace contextRef="#ctx0" brushRef="#br0" timeOffset="196067.1444">10696 9039 192,'0'0'114,"0"0"-114,0 0-30,0 0 30,0 0 0,0 0 0,0 0 0,0-5 1,0 5 14,5 0 13,-1 0-28,-1 0-14,0 0-59,-3 0-135</inkml:trace>
  <inkml:trace contextRef="#ctx0" brushRef="#br0" timeOffset="196452.4024">10696 9039 630</inkml:trace>
  <inkml:trace contextRef="#ctx0" brushRef="#br0" timeOffset="196535.3522">10696 9039 630,'0'-65'0,"0"69"-128,5 2 125,-2 3-67,0-2-2,-2 0-43</inkml:trace>
  <inkml:trace contextRef="#ctx0" brushRef="#br0" timeOffset="196973.2004">10710 9021 216,'0'0'258,"0"0"-52,0 0-12,0 0-53,0 0-33,0 0-14,40-40-15,-37 29-10,-3 2-14,0 2-16,0 0-13,0 0-4,-5 0 5,-6 1-15,-3-1-3,-4 6-8,-2 1 0,0 0-1,1 9 0,4 10-3,3 6 2,7 0 0,5 2-5,0-5-5,3-3 3,9-2 0,-1-9 2,2-4 3,5-4 2,3 0 1,7-12 0,2-7 3,-4-1 4,-3 3 10,-5 3 0,-9 8 2,-6 0 13,-3 4 2,0 2 0,0 0-17,-12 8 4,-3 8 16,3 4-2,5 1 5,7 1-11,0 0-12,0 2 13,7 0-18,2 0-4,-1 0-7,-4-3 0,-4-4-1,0-3-7,0-5-28,-4-2-18,-2-7-69,-3 0-61,9-11-70,0-9-222</inkml:trace>
  <inkml:trace contextRef="#ctx0" brushRef="#br0" timeOffset="206876.1961">10218 8623 1233,'0'0'21,"0"0"-13,0 0 68,0 0-50,0 0 3,4 80 0,-10-42-18,-6-2-9,0-5-2,10-6-8,2-3-100,7-11-100,15-8-274</inkml:trace>
  <inkml:trace contextRef="#ctx0" brushRef="#br0" timeOffset="207303.1236">10106 8263 960,'0'0'11,"0"0"14,0 0 113,0 0-59,0 0-48,0 0-31,44-30-10,-42 57 7,-2 7 2,-3 0-1,-16-1-1,2-1-17,7-1 0,7-2 9,3-5 5,19-7 1,9-7 5,5-3 5,-4-7 1,-11 0-2,-8 0 4,-10-12 6,0-8 2,-21-2-13,-10-5-3,-5 2-7,-3 2-5,12 6-11,6 5-10,12 8-30,6 4-51,3 0-173</inkml:trace>
  <inkml:trace contextRef="#ctx0" brushRef="#br0" timeOffset="207694.3799">10662 8417 547,'0'0'83,"0"0"-44,0 0 45,0 0-84,0 0-179</inkml:trace>
  <inkml:trace contextRef="#ctx0" brushRef="#br0" timeOffset="208502.4136">10486 8115 338,'0'0'371,"0"0"-371,0 0 37,0 0 78,51-79-24,-33 71-37,-2 2 15,-4 4 34,-4 2-84,-8 0-17,3 15-1,-3 8-1,0 7 0,-12 2 2,-9-1 1,1 0-2,2-2-1,7-2 0,7-5-6,4-5-2,0-5 3,0-5 4,4-6 1,7-1 5,3 0 1,-1-4-3,-2-7-1,-3-2 4,-6-2-1,-2 1 2,-3-5 6,-21-3-9,-6-4-3,-1 1-1,6 1 0,8 4-1,10 4 1,7 3-13,0 2-73,16 4-190,11 4-101</inkml:trace>
  <inkml:trace contextRef="#ctx0" brushRef="#br0" timeOffset="208683.9516">10712 8173 1302,'0'0'14,"0"0"-11,0 0 43,0 0-17,0 0-29,0 0-28,10-5-110,-20 22-26,8-6-183</inkml:trace>
  <inkml:trace contextRef="#ctx0" brushRef="#br0" timeOffset="208900.0691">10712 8173 915,'25'-78'88,"-9"78"-70,9 0 106,1 0-21,1 17-2,-3 4-31,-7 2-57,-8-3-9,-7 0-4,-2-3-16,-3-2-115,-22-3-98,-5-9-204</inkml:trace>
  <inkml:trace contextRef="#ctx0" brushRef="#br0" timeOffset="208992.1418">10825 8049 946,'64'-43'410,"9"9"-410,3 16-61,-15 11-199</inkml:trace>
  <inkml:trace contextRef="#ctx0" brushRef="#br0" timeOffset="215275.1885">17519 15095 1002,'0'0'123,"0"0"34,-114 75 71,52-33-33,-5 8-71,-3 10-33,1 5-16,3-1-33,10-3-32,5-7-10,12-5 0,5-5-42,7-3-54,6-10-34,11-14-195,10-17-382</inkml:trace>
  <inkml:trace contextRef="#ctx0" brushRef="#br0" timeOffset="215521.618">17412 15226 1510,'0'0'287,"0"0"-254,0 0-32,0 0 14,-29 79 48,-23-13-5,-12 7-24,-6-2-32,2-7-2,6-9-17,2-10-43,5-12-54,6-16-267,12-17-878</inkml:trace>
  <inkml:trace contextRef="#ctx0" brushRef="#br0" timeOffset="265354.2595">7558 7795 84,'0'0'167,"0"0"-141,0 0 2,0 0 41,0 0-10,0 0 3,0 0 13,0 0-15,0 0-12,0 0-4,0 0 18,0 0 7,0 0-1,0 0 1,0 0-2,0 0-11,0 0-22,0 0-11,7 0 12,10 0 37,11 0 8,11 0-4,10 0-21,4-5-2,3 0-10,-2-2-11,-2 0-1,-1 1-3,-8 2-4,-7 1-6,-9 0-7,-11 3-5,-8 0-5,-7 0 4,-1 0-1,0 0 0,0-1 0,0 1-2,0 0 1,0 0-1,0 0-2,0 0 0,-7 0-2,-4 0-10,-2 0-17,1 0-14,6 0-20,-1 1-20,5 1-47,-1-1-61,3 1-99,-5-1-251</inkml:trace>
  <inkml:trace contextRef="#ctx0" brushRef="#br0" timeOffset="266329.4585">9263 9587 199,'0'0'545,"0"0"-536,0 0 11,0 0 91,0 0-37,0 0-15,-10 3 3,23-3 39,10 0 62,13 0-21,11 0-25,8 0-41,0 0-20,-3-3-4,-8 1-18,-5 2-14,-8 0-1,-4 0-5,-5 0-10,-5 0 7,-4 0-7,-4 0-2,-3 2-2,1-1 0,-4 1 0,0-2 0,0 3 0,-1-3 0,-1 0-1,2 0 0,3 2 1,1 0 0,-1-1-1,0-1 1,-4 2-1,1-1-1,-3-1 2,0 1-2,0-1-1,0 0-5,0 0-8,0 0-3,0 0-24,0 0-44,3 0-51,3 0-77,3 0-101,1 0-257</inkml:trace>
  <inkml:trace contextRef="#ctx0" brushRef="#br0" timeOffset="267604.9497">11198 7850 486,'0'0'640,"0"0"-633,0 0-6,0 0 64,116-26 61,-79 21-30,2 5-52,-6 0-17,-4 0-6,-3 0 14,-10 0-11,1 0-10,-7 0-4,-1 0-7,1 0 1,-4 1-3,-1 0 1,-3-1-2,-2 3 3,0-3-1,0 0-2,0 0 5,0 0-5,0 0 2,0 0-3,0 0 4,1 0-3,0 0 0,1 0-1,-2 0 0,2 0 1,-1 0-1,-1 0 1,0 3 0,0-3 0,0 0 0,0 0 0,0 0 1,0 0-1,0 0 1,0 0 0,0 0 0,0 0-1,0 0 1,0 0-1,0 0 1,0 0 0,0 0-1,0 0 1,0 0-1,0 0 0,0 0-1,0 0 1,0 0 0,0 0 0,0 0 0,0 0 0,0 0 1,0 0-1,0 0 0,0 0 0,0 0 1,0 0-1,0 0 0,0 0 0,0 0-1,2 0 2,-2 0-1,0 0 0,0 0 0,0 0 0,0 0 0,0 0 0,0 0-2,0 0-2,0 0-4,0 0-1,0 0-1,0 0-13,0 0-5,0 0-4,0 0-16,0 2-29,0 0-39,10-2-97,0 0-232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6T04:17:36.7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22380 2671 1761,'0'0'19,"0"0"-19,0 0 0,0 0 2,0 0-1,0 0-2,0 0-93,56 0-91,-99 14-185,-13-2-656</inkml:trace>
  <inkml:trace contextRef="#ctx0" brushRef="#br0" timeOffset="934.777">21319 2019 929,'0'0'127,"-23"-77"-48,15 51 28,4 8 91,2 9-84,-1 8-26,2 1-38,1 18-46,0 30 3,0 24 6,0 23 48,0 8-37,0 3-10,0 6-6,0 2 1,0 0-5,0-2 0,-3-6-4,1-10 2,2-10-4,0-14 5,9-15-3,6-15 0,2-9 0,-4-13-1,-5-8-5,-4-9-15,-4-3-29,0 0 9,-12-21 15,-16-9-83,-8-9 5,0 0 24,-6 0-65,0 1 51,0 5-7,-2 5 27,-1 4 44,-5 3-4,-3 4 25,-8 2 2,-4 5 7,-4 3 2,3 7 12,11 0 23,16 0 25,18 0 16,17 3-25,4 2-19,18 3 17,31 3 85,31-3-12,41-6-47,37-2-10,47-4-18,28-18-9,24-6 6,13 2-16,-8-4-4,-9 7 3,-26 6-8,-23 2-6,-32 5-15,-29 6-1,-27 3 1,-28 1-3,-22 0 2,-20 0 0,-19 0-3,-11 0-17,-14 0-25,-2 0-35,0 0-36,-16 0-63,-26-2-150,-21-7-263</inkml:trace>
  <inkml:trace contextRef="#ctx0" brushRef="#br0" timeOffset="1745.0889">21579 2247 458,'0'0'0,"0"0"-107,0 0 86,0 0 21,-88-10 0,48 10-55,-7 0-76,0 0 43,4 0 88,7 0 132,12 0 58,10 0-19,11 0-36,3 0 67,21 0-47,21 0-68,19 0-27,15 0 25,7 0-7,9-5 3,21-3-26,28-3 8,34-8-5,18-1-30,1-3 10,-18 0-6,-33 4-4,-37 2-2,-33 5-17,-30 4-4,-13-1-4,-14 8-1,-7-1-1,-6 2-1,-3 0-5,0 0-19,0 0-6,0 0 1,0 0 0,0-1 13,0-7 18,-3-1-1,-6-6-1,-7-2-5,-5-1-14,-3-1-17,-3 0 16,4 7 16,5 3 3,4 4 2,2 4-1,1-1 1,4 0-2,3 1 3,4 1 0,0 0 9,0 0 11,27 0-2,21 8 22,21 8 18,12-1-17,-3 0-7,-13-4-8,-23-1-2,-19-2-11,-14-1-10,-9 3 1,0 2-3,-19 7 3,-21 6 4,-17 10 7,-12 4-7,-3 8-6,-2 1-2,-1 5-39,-13-1-87,-11-4-142,1-13-331</inkml:trace>
  <inkml:trace contextRef="#ctx0" brushRef="#br0" timeOffset="3365.6295">21562 2259 674,'0'0'176,"0"0"-162,0 0 51,0 0 39,0 0 0,0 0 5,-19-5-11,54-5-1,27-9 1,42-7-17,32-6-26,27-2-16,7 0 11,-6 7-16,-6 3-3,-7 7-9,-7 3-10,-5 3-11,-12 3-1,-18 3 2,-21 2-2,-21 2-3,-20 1 3,-19 0 3,-12 0-3,-13 0-4,-3 0-3,0 0-13,0 0 2,0 0-2,0 0 1,0 0 4,0 0 0,-5 0 0,-5 0-1,-8 0 5,-3 0 3,3 0 4,2 0-2,5 0-3,5 3-3,3-2-4,3-1 3,0 0 0,-2 0 8,-1 0 4,-5 0 1,-7 2-3,-9 0 3,-10-1 0,-9 3 0,-5 0 0,-1 4 1,10-3 1,15-2-1,20-2-1,8-1 13,48 0 21,35 0-4,33-9-7,15-4 10,-7 1-7,-22 3 1,-39 5-6,-29 4-15,-25 0-5,-13 0-1,-13 13-12,-39 10 10,-35 4 0,-38 1 2,-27-1-8,-13-3-3,-8 1 3,-7 2 8,3-1 2,11-4-2,31-3-3,47-10 3,42-6 6,36-3 2,10 0 25,33-8 5,37-9-23,31-6-14,30 1-1,17-2 3,3 0 0,-1 2-3,-9 2-5,-15 3 3,-24 4 0,-30 5 0,-31 5 0,-24 3-3,-17 0-9,-16 5-26,-39 10-12,-39 4 41,-37 0 5,-27 1-8,-25 2-4,-11 0 13,-15 4 3,-6 0-7,12 4 8,26-2 1,42-3 0,52-11 3,46-6 3,37-8-1,20 0 35,54-6-6,45-13-34,37-6 0,22-3 0,4 1 3,6 1-1,0 1 0,-1 5-2,-14 1-10,-30 6-37,-37 6-15,-38 6-44,-32 1-99,-29 0-89,-8 0-288</inkml:trace>
  <inkml:trace contextRef="#ctx0" brushRef="#br0" timeOffset="4030.4894">20556 2268 1297,'0'0'75,"0"0"-65,0 0 91,0 0-14,0 0-41,0 0-46,-11-22-13,16 49 1,19 10 12,9 5 12,7 0 40,-3 1-20,-3-4 1,-8-2-1,-11-6-6,-11-4-21,-4-6-3,0-4-2,-16-6 0,-14-10-1,-11-1-16,-5-22-54,0-15-87,6-5-3,10-2-73,5 3-103,10 5 57,7 1 81,7 5 199,1 3 134,0 1 120,12 6-19,5 3-54,12 0-56,13 0-49,14 6-65,8 5-11,4 4-40,-9 2-144,-11 0-279</inkml:trace>
  <inkml:trace contextRef="#ctx0" brushRef="#br0" timeOffset="4330.3562">20936 2181 1435,'0'0'10,"0"0"-8,0 0 38,0 0-28,0 0-6,29 73-4,-16-31 12,-4-6-6,1-4 3,3-7-3,1-8-5,4-6 6,2-8 13,-1-3 35,1-11-12,0-16 14,-4-14-13,-3-10-24,-10-4 0,0 1-16,-3 6-2,0 11-4,0 15-3,0 11-22,0 11-104,0 17-247,0 9-347</inkml:trace>
  <inkml:trace contextRef="#ctx0" brushRef="#br0" timeOffset="5260.7331">21379 4272 1227,'-35'-76'2,"0"17"-2,10 18 0,8 16 108,8 18 40,9 7-38,0 45-108,17 28 9,16 31 63,7 15 5,0 4-36,-6 1-27,-5-7-7,-7-4-2,-7-9-7,-2-15 1,-4-11-1,1-13-9,-5-16-59,-5-13-106,-13-19-73,-32-12-103,-16-6-525</inkml:trace>
  <inkml:trace contextRef="#ctx0" brushRef="#br0" timeOffset="5500.8712">20374 4993 1142,'0'0'168,"109"-18"-162,18 5-6,65-4 164,81-9-15,89-9-45,83-5-29,66-2-45,23-1-3,-19 13-9,-48 14-17,-66 8-2,-85 8-2,-96 0-13,-92 11-1,-84 10-63,-51-1-172,-74-8-59,-44-12-117</inkml:trace>
  <inkml:trace contextRef="#ctx0" brushRef="#br0" timeOffset="6176.7234">21169 4306 613,'0'0'281,"0"0"-259,0 0 54,121-36 90,-44 29-13,32 2 2,48-1-23,52-4-50,43-3-13,41-1-26,16-5-7,-3 1 5,-14 0-24,-35 1-6,-37 6 0,-51 0-3,-49 4-4,-49 3-4,-35 1-1,-28 2-4,-8 1-23,-4 0-51,-43 6-165,-44 11-171,-48 0-362</inkml:trace>
  <inkml:trace contextRef="#ctx0" brushRef="#br0" timeOffset="6417.8304">20463 4140 467,'0'0'0,"0"0"-376</inkml:trace>
  <inkml:trace contextRef="#ctx0" brushRef="#br0" timeOffset="6919.0623">20149 4241 1199,'0'0'30,"0"0"-30,0 0-4,0 0 1,0 0 3,0 0 8,-6 82-4,7-55-2,24-2 9,13-2 35,5-1 43,-7-8-13,-12 0-23,-11-6-20,-11-3-29,-2 2-4,-3-2-5,-26-3-6,-14-2-16,-6 0-85,-3-5-71,12-15-101,14-6-167</inkml:trace>
  <inkml:trace contextRef="#ctx0" brushRef="#br0" timeOffset="7040.8292">20189 4221 1164,'0'0'90,"139"-47"-90,-65 27 16,-7 6-1,-7 11-15,-11 3-89,-7 0-350</inkml:trace>
  <inkml:trace contextRef="#ctx0" brushRef="#br0" timeOffset="7390.8004">20654 4260 1562,'0'0'124,"0"0"-124,0 0-3,0 0 3,0 0 3,37 85 11,-37-38-7,0-2-7,0-4 0,0-10-38,0-14-65,0-9-17,0-8-41,0-25 136,8-18 24,11-18-6,5-12 7,-5 3 15,1 3 50,-2 13 56,-3 15-44,0 13 20,-3 14-25,-2 10-21,6 4-38,8 27-11,0 15-2,5 6 9,-11 5-6,-6 2-3,-7-3 0,-3-2-3,-1-6-95,5-10-120,2-14-224</inkml:trace>
  <inkml:trace contextRef="#ctx0" brushRef="#br0" timeOffset="7528.3107">20709 4360 1597,'0'0'11,"112"-78"-11,-24 46-13,20-1-184,2-4-548</inkml:trace>
  <inkml:trace contextRef="#ctx0" brushRef="#br0" timeOffset="14198.7935">9524 6832 1282,'0'0'7,"0"0"-3,0 0 2,0 0 18,0 0-20,-24 116 109,39-14-45,0 11-23,-3 9-16,-6-7-5,-6 4-8,0-7-7,-2-5-7,-12-6-1,-3-12-2,2-9-31,2-10-59,2-15-91,1-15-107,-4-20-160</inkml:trace>
  <inkml:trace contextRef="#ctx0" brushRef="#br0" timeOffset="14439.4167">8638 7998 1180,'0'0'82,"99"-41"-77,28 16-5,63-2 126,49 3-19,28 8-25,18 9-39,-17 7-15,-17 0-12,-30 0-16,-36 2 0,-32 6-6,-38 5-27,-33 3-94,-38-2-104,-28-6-142</inkml:trace>
  <inkml:trace contextRef="#ctx0" brushRef="#br0" timeOffset="16075.1741">9560 7861 802,'0'0'38,"0"0"-31,0 0-3,0 0 73,0 0-2,0 0-9,16-22-32,-10 19-9,2-2-10,2-2 2,1 0 11,-2-3 4,1-1-8,-3-3 4,-1-4-10,-1-5 13,7-5-13,-5-6 6,4-7-14,2-7 11,4-10-3,2-8-5,5-6-3,4-1-6,6-2 24,2 4-23,-3 2 3,1 3 4,-1 10-2,2 10-3,3 10-2,5 7-4,2 8-1,-5 10 1,0 11-2,-2 0 1,2 18-4,-1 13 2,-6 8 0,-9 13 2,-8 7 3,-7 10-2,-9 0-1,0 1 1,0-5 0,-12 0-1,-1-1 1,-3-3 0,2-5-1,3-2 0,3-5 0,3-3 0,2 4 0,-1-1 0,-1 2 0,-3-2 0,4-4 0,3-3 1,1-1-1,0 2 0,0 3 1,3 0 0,7-5 1,4-7-1,0-7 3,1-8 0,0-4 8,-3-4 0,4-6 4,3-2 4,9-3 8,6 0-5,6 0-16,1-10 5,-4-4-4,0-2-6,-4-4 0,-1-5 0,-5-2 0,-1-8 2,-2-4-2,0-5-1,-3-6 3,3-4-3,-4-4 0,-2-1-1,-6-4 2,-3-2 0,-4 0-1,-2-3-1,-3-6 0,0-7 1,-2 1-1,-5-2 0,4 5-1,3 4 1,7 4 0,19 5 0,5 9 0,2 8-1,0 14 1,-2 10-5,-1 9 5,1 7-1,2 7-2,4 1-4,5 22 3,0 8 1,-1 7 0,-9 9 0,-4 3 1,-14 8 1,-13 4-3,-1 1 1,-17 7 3,-11 0 1,-2 0-1,4 0-1,6-7 1,11-5 3,5-2-2,4-7 0,0-1 1,4 1-1,2-3 3,-3-2-4,-3 1 0,0-1 0,0-2 1,0-2-1,7 0 1,7-3 1,3-3 1,7-5 2,1-4 0,0-4-4,-3-4 3,-5-5-1,-1-2-2,-2-6 0,0-1 1,10-3 4,4 0 9,8 0 3,6-17-8,1-6-4,1-5-1,-8-3 3,-3-3 1,-10-3-3,-3 2 4,-5-2-2,-1-1 5,-3 1-6,1-4-2,0-7-3,-5-6 0,-2-10 0,-5-11 0,0-9-2,0-8 1,-3 0-1,1 8 1,2 11-1,2 18 1,10 8-1,7 7-1,2 9-2,-3 6-5,-3 8-85,-8 7-123,-7 7-177</inkml:trace>
  <inkml:trace contextRef="#ctx0" brushRef="#br0" timeOffset="22245.827">2382 3680 781,'0'0'120,"0"0"-114,0 0-3,0 0 58,0 0 27,0 0-29,0 0-28,-73-6-2,73 6 18,0 0 9,0 0-10,0 0-15,3 0-8,12 2 27,6 4 7,11 3-11,9 0 10,13-2-4,10-1-8,7-2-6,9 0 7,-3 0-18,-3-2-6,-4 1-4,-1-3-1,-6 2 0,-8-2 4,-13 0-7,-11 0-1,-13 2 2,-7-2-9,-8 0-3,-3 0-1,0 0-1,0 0 2,0 0 0,0 0-1,0 0 3,0 0 0,0 0-1,0 0 0,0 0-2,0 0-1,0 0 0,0 0-2,0 0 1,0 0-4,0 0-1,0 0-5,0 0-19,-5 0-8,2 0-19,3 0-49,0 0-47,8 0-65,22-2-116,13-10-229</inkml:trace>
  <inkml:trace contextRef="#ctx0" brushRef="#br0" timeOffset="24617.1283">17288 3632 745,'0'0'312,"0"0"-214,0 0 88,0 0-28,0 0-53,0 0-52,-10 0-25,10 0-13,-1 0-12,1 0-3,0 2-1,0-1-1,0 2-2,0-3 4,0 3-2,6-2 2,16 0 5,8-1 16,12 0 7,12 0 0,16 0-9,18-5-6,22-2 4,8-3-5,3 1-7,-8-2 5,-15 5 2,-20 3 1,-18 0 0,-15 3-5,-15 0-3,-10 0 0,-10 0-4,-6 0 1,-4 0-1,0-1 1,0 0-1,0 1 1,0 0 0,0 0 0,0 0-1,0-2-1,0 2 0,0 0-1,0 0-4,0 0-26,-4-1-17,-6 1-42,-10 0-95,-10 0-121,-10 3-128</inkml:trace>
  <inkml:trace contextRef="#ctx0" brushRef="#br0" timeOffset="25846.8937">3810 4574 924,'0'0'119,"0"0"-118,0 0 109,0 0 36,0 0-21,0 0-62,-35-7-31,35 7 5,0 0 0,0 0-8,0 0 6,19 0 11,25 0 21,22 0-12,14 0-17,10 0 8,-2-4-18,-3-3-7,-5 1 7,-11 2-11,-12 1 6,-13 2-10,-14 0-6,-10 1-7,-9 0 0,-6-2 0,-4 2 0,-1-1 0,0 1 0,0-2 0,0 1 0,0 0 0,0 0 0,0-1 0,0 0 0,0 1 0,0 1 0,0 0 0,0 0 0,0 0 0,0 0 0,0 0-24,0 0-57,0 0-1,0 0-39,2 0-86,4 0-93,13-4-171</inkml:trace>
  <inkml:trace contextRef="#ctx0" brushRef="#br0" timeOffset="26836.2063">7497 4624 588,'0'0'324,"0"0"-215,0 0 32,0 0 24,0 0-35,0 0-43,55-6-33,-7 6-11,10 0 10,5 0 3,2 0-20,-2 3-8,3 1-6,-8-2 9,-9 1-17,-10-2-1,-12-1 1,-14 1-12,-4-1 3,-8 0 0,-1 0-2,0 0 1,0 0 2,0 0-1,0 0-2,0 0 6,0 0-6,0 0-1,0 0-1,0 0-2,0 0 2,0 0 1,0 0-1,0 0-1,0 0 0,0 0-1,0 0-2,0 0 2,-1 0-1,-2 0-1,-1 0-2,1 0-6,0 0-13,0 0-9,1 0-14,2-2-38,0-4-56,8 2-79,17-5-158,11 1-275</inkml:trace>
  <inkml:trace contextRef="#ctx0" brushRef="#br0" timeOffset="28327.8991">15613 4617 625,'0'0'96,"0"0"-96,0 0-14,0 0 14,0 0 4,0 0-3,15 14 2,2-7 0,10 1 44,11-2 25,18 1 27,28-4 9,25-2-17,28-1-27,33 0 40,27 0 7,25-11-23,18-4-13,-4-2-15,-11 3-19,-22 1-5,-30 7-2,-33 1-16,-33 0-18,-36 2 0,-30-1 2,-21 1-2,-12-1-3,-7 1 0,-1 0-6,0-1-25,0 4-6,0-3-24,-19-1-26,-15 0-2,-13 0-29,-8 0 3,-3 3-52,-6-1-54,-1 2 41,-3 0 47,0-2-17,2 1-25</inkml:trace>
  <inkml:trace contextRef="#ctx0" brushRef="#br0" timeOffset="29665.0479">16102 4593 539,'0'0'72,"0"0"-51,0 0 62,0 0 42,0 0-36,0 0 76,59 45-11,61-41 6,43-4-48,42 0-21,31 0-24,2 0-32,-6-5 14,-22-1-15,-26 0-12,-19 4-4,-28 2-12,-28-2-3,-25 2-2,-27 0-1,-24 0 0,-17 0 0,-12 0-2,-4 0-3,0 0-4,0 0-6,0-3-5,-4 2 8,-7 0 3,-4-2 6,0 1-2,-2 1 0,4 1-2,-1 0-5,-1 0-5,-2 0 3,2 0 1,1 0-1,1 0-2,2 0-2,2 0 7,3 1 1,3-1 6,1 0 3,2 0 1,-3 0 0,2 0 3,-5 0-1,1 0-2,-2 0-1,0 0 1,0 0 0,0 0 1,1 0-1,0 0 0,0 0 0,-1 0 0,2 0 0,2 0 0,0 0 1,3 0-1,0 0-1,0 0 0,0 0 1,0 0-1,0 0 1,0 0-4,0 2 0,0-2 1,0 0-5,0 0 3,0 0 5,0 0-2,0 3 2,0-3 0,0 0 0,0 0-1,0 1 1,0-1 0,0 0 1,0 0-1,-1 0 0,1 0 0,-2 0-2,2 1 1,0-1 0,0 0 0,0 0 1,0 2-1,0-2 1,0 0 2,0 0-2,0 0 0,0 0 0,0 0 1,0 0-1,0 0 0,0 0 0,0 0 0,0 0 3,0 0-1,0 0-1,0 0 1,0 0-1,0 0-1,0 0 0,0 0-1,0 0 1,0 0 0,0 0 1,0 0 0,0 0-1,0 0 3,0 0-3,0 0-1,0 0 0,0 0 1,0 0 0,0 0 0,0 0-1,0 0 1,0 0 0,0 0 0,0 0 0,0 0 2,0 0-2,0 0 0,0 0-1,0 0 1,0 0 0,0 0 0,0 0 1,0 0 1,0 0 1,0 0 1,0 0 2,0 0-1,0 0-1,0 0 2,0 0-4,0 0-2,0 0 0,0 0 1,0 0-1,0 0 0,0 0 0,0 0 0,0 0 1,0 0 0,0 0 0,0 0 2,0 0-2,0 0 0,0 0 0,0 0-1,0 0-16,-1 0-35,-7 1-36,-5 1-22,-5-1 2,-3 0-52,2 1-108,4-2-126</inkml:trace>
  <inkml:trace contextRef="#ctx0" brushRef="#br0" timeOffset="42706.9461">16798 5850 389,'0'0'97,"0"0"-97,0 0-5,0 0 5,0 0-3,0 0-16,0 0 2,52-15 10,-50 15 7,-1 0 2,-1 0 34,0 0 47,0 0-5,0 0 3,0 0 34,0 0-14,0 0-37,0 0-5,0 0-9,0 0 2,3 0-21,4 0-1,3 0-1,9 0-1,5 0 17,6 0-12,9-3 9,6 1-16,12 0-10,3-3 1,5 1 7,0 1-7,-5 0-9,-9 1-1,-10 2 0,-17-2 13,-8 2-8,-9 0-10,-7 0 3,0 0-1,0 0 0,0 0 3,0 0-4,0 0-2,0 0 0,0 0-1,0 0-1,0 0 1,0 0 0,0 0 1,0 0-1,0 0 0,0 0-2,0 0 2,0 0-12,0 0-29,-7 0-63,-7 0-130,-7 2-188</inkml:trace>
  <inkml:trace contextRef="#ctx0" brushRef="#br0" timeOffset="44387.4322">4408 6786 877,'0'0'59,"0"0"-50,0 0 98,0 0-27,0 0-40,0 0-25,0-2-12,0 2-3,13 0 3,4 0 18,1 0 22,1 0 6,2 0-5,1 0 4,8 0 8,6 0-15,6 0-2,0-2-7,2-3 3,-5 2-7,-5-2-14,-8 3 2,-13 1-5,-7 1-2,-6 0-5,0 0 2,0 0-3,0 0-1,0 0-2,-11 0-2,-5 0-1,-6 0 2,-5 0 1,-4 0-2,-1 0-2,-1 4 3,7 0 1,5-1 0,7-3 0,6 0-1,6 0 2,2 0 1,0 0 2,0 0 2,0 0 2,0 0 0,0 0-3,2 0 2,12 0 1,7 0-1,1 0-2,0 0 1,-3 0 1,-9 0 1,-2 0-4,-8 0-2,0 0 1,0 0 0,0 0-2,0 0 1,0 0 0,0 0-2,0 0 4,0 0-4,0 0 1,0 0-1,0 0 1,0 0-1,0 0 0,0 0 0,0 0 0,0 0 0,0 0 0,0 0 0,0 0-1,0 0 1,0 0-1,0 0 0,0 0 0,0 0 0,0 0-2,0 0-7,0 0-15,-3 0-14,-2 0-30,2 0-44,3 0-49,0 0-28,0 0-32,0 0-88,11 0-160</inkml:trace>
  <inkml:trace contextRef="#ctx0" brushRef="#br0" timeOffset="48017.5427">3306 7937 442,'0'0'173,"0"0"-98,0 0 107,0 0-16,0 0-47,0 0-44,0 0 11,132-14 9,-42 14 6,10 0-2,6 0-33,1 0-9,-10 2-13,-7 1-20,-15 1 4,-11-3-21,-10 1 6,-12-2-6,-15 0-6,-10 0-1,-7 0 1,-10 0 0,0 0 1,0 0-1,1 0 4,-1-2-1,0 1-2,0 0 0,0-2-1,0 3-1,0 0 0,0 0-3,0 0-2,0 0-3,0 0 2,0 0-2,0 0-1,0 0 3,0 0 2,0 0 0,0 0 1,0 0 3,0 0-1,0 0-1,0 0 1,0 0-1,0 0 2,0 0-1,0 0 0,0 0 0,0 0 1,0 0 0,0 0-2,0 0 1,0 0 1,0 0-2,0 0 2,0 0-1,0 0 1,0 0 1,0 0-1,0 0-1,0 0 1,0 0-1,0 0-2,0 0 0,0 0-7,0 0-5,-4 0 4,0 0-21,1 0-7,0 0-14,-2 0-11,-4 0-21,3 3-35,-6 1-16,0-2 3,-4 4-52,5-4-66,-1-2-148</inkml:trace>
  <inkml:trace contextRef="#ctx0" brushRef="#br0" timeOffset="50620.1317">22135 3822 1381,'0'0'70,"0"0"-68,0 0 6,0 0 90,0 0 0,0 0-47,0 17-38,0-14-12,0 1 2,0-2 2,0-1 4,0 0 0,0-1-6,0 2 8,0-1 2,0 2-2,0-1-3,0-1-3,0 0-5,0-1 4,0 3-2,0-3-2,0 0 2,0 0-2,0 3 1,0-3-1,0 0 1,0 0 1,0 0-1,0 0-1,0 0 4,0 0-3,0 0 1,0 0-2,0 0 1,0 0-1,0 0 0,0 0 0,0 0 1,0 0-1,0 0 1,0 0 0,0 0 2,0 0-2,0 0 1,0 0 0,0 0-1,0 0-1,0 0 0,0 0 0,0 0 1,0 0-1,0 0 0,0 0 0,0 0 1,0 0-1,0 0 0,0 0 0,0 0 0,0 0-3,0 1-2,0-1-56,0 2-55,-7 1-52,-10-2-113,-3 1-143</inkml:trace>
  <inkml:trace contextRef="#ctx0" brushRef="#br0" timeOffset="55629.0099">21537 4183 417,'0'0'15,"0"0"-11,0 0-4,0 0 36,0 0 51,0 0-18,0 0-13,-89 9 8,83-8 10,3-1 1,3 2 13,0-2 20,0 1-34,0 0-36,1 4-3,8 0 12,10 1 15,3-1-7,9 1 4,9-4-11,8-1-8,10-1-6,10 0-13,7 0-9,0 0-7,-7 0-4,-11-3-1,-15-3-28,-11 1-192,-13-1-353</inkml:trace>
  <inkml:trace contextRef="#ctx0" brushRef="#br0" timeOffset="56214.6939">21792 5465 1268,'0'0'168,"0"0"-121,0 0 72,11 80-44,5 7 46,5 36-37,0 14-28,-6 5-19,1-2 2,-7-12-11,-4-8-23,-5-13-5,0-12 0,0-12 0,0-19-32,0-13-79,0-17-90,-11-22-283,-14-12-581</inkml:trace>
  <inkml:trace contextRef="#ctx0" brushRef="#br0" timeOffset="56484.3327">20887 6353 1615,'0'0'86,"91"-3"-68,21-6-12,61-8 80,51-8-18,43-6-15,29-2-19,7 3 19,-7 4-25,-10 4-28,-15 2 0,-26 4 0,-29 5 0,-43 4 0,-55 5 0,-52 2-101,-38 0 21,-31-6-119,-54-7-263,-26-2-559</inkml:trace>
  <inkml:trace contextRef="#ctx0" brushRef="#br0" timeOffset="57594.446">21749 6355 1163,'0'0'136,"0"0"-133,0 0 109,0 0-19,0 0-3,0 0-41,0 0-27,0 0 12,8-12-11,5-7-19,2-6 1,6-5 11,-2-5-1,5-4-7,0-7-2,3-8 1,2-12 3,8-10-8,10-5 2,4 1-2,7 9 7,0 7 0,-6 7-2,-8 11 12,-8 9-9,-4 7 1,-2 10-8,-6 3 2,0 9 2,1 8-6,5 8-1,4 31-1,2 22 0,-6 18 0,-12 21 0,-14 9 1,-4-1 0,-1-4 0,-14-6 0,3-6 0,4-8 3,7-6 4,1-6 0,20-9 6,21-5-3,14-5 4,8-10 0,-1-7-6,-5-13-8,-9-9 0,-12-8 7,-5-6-5,-2-1 1,-4-21 1,3-7-2,-1-10-2,-3-4 0,-8-6-7,-5-6-2,-5-3 4,0-10 1,1-11 4,5-10 0,0-7 0,4-5 0,1 4 0,5 7 1,3 11 0,7 11-1,4 10 3,7 0-1,6 7 3,5 9 2,8 9 4,-3 12-2,-1 11-6,-10 10-2,-9 11-1,-10 33-4,-8 26 1,-13 20 1,-8 16-2,-14 10 3,-17-4 0,-2-3 1,5-5 1,5-8 0,13-6 4,10-6 1,0-13-4,9-10 0,11-10 2,6-9 0,0-5-2,3-8 3,3-6 1,6-6 2,7-6 4,9-5-1,2-6-11,-4 0 0,-8-17 0,-10-11 0,-4-9 0,-5-5 0,-1-10 0,-3-5 0,2-4 0,0-10 0,3-11-41,-5-5-46,-2 0-92,-10 10-277</inkml:trace>
  <inkml:trace contextRef="#ctx0" brushRef="#br0" timeOffset="75209.2296">15690 9121 740,'0'0'131,"0"0"-122,0 0 102,0 0 1,0 0-58,0 0-25,0 0-15,0 0 7,67-10 33,-22 16 6,12 0 6,8-3 0,13-3-5,3 0-4,-3 0-14,-6 0 13,-12 0-9,-11 0-10,-13 0-15,-11 0-14,-14 0 3,-7 0-1,-4 0-7,0 0-2,0 0 0,0 0 1,0 0 1,0 0-2,0 0 2,0 0-3,-4 0 3,-1 0-3,-1 0 2,-2 0-2,-3 0-1,6 0-5,-2 0-2,-1 0-7,3 0-8,0 0-16,2 0-26,-2 0-38,-2 0-41,-5 0-76,-4 0-43,-4 0-159</inkml:trace>
  <inkml:trace contextRef="#ctx0" brushRef="#br0" timeOffset="81080.9336">10346 11285 659,'0'0'64,"0"0"-37,0 0 165,0 0-8,0 0-50,0 0-46,152-25 14,-29 25 14,18 0-21,2 0-31,-12 3-12,-11 6-6,-14 1-13,-15 0-18,-14-2-2,-22 0-5,-20-2-8,-20-2-3,-8-4 0,-7 0-1,0 0-22,-7 0-13,-16 0-32,-7-8-49,-6 1-62,-5 1-96,4 2-196</inkml:trace>
  <inkml:trace contextRef="#ctx0" brushRef="#br0" timeOffset="84502.2277">1904 14643 678,'0'0'85,"0"0"-83,0 0 8,0 0 105,0 0-20,0 0-43,0 0-41,6 0-8,-6 0-1,0 0 0,0 0-2,0 0-11,0 0-63,0 0-39,5 0-41,4 0-128</inkml:trace>
  <inkml:trace contextRef="#ctx0" brushRef="#br0" timeOffset="87959.0224">1681 14687 816,'0'0'38,"0"0"-31,0 0-7,0 0 92,0 0-20,0 0-39,0 0-29,-16 0 4,16 0 20,0 1-1,0 0-21,-3 1-5,3-2-1,0 2 0,0 0 0,0-2-2,0 0-11,0 0-3,0 0 4,0 0 4,0 0 6,0 0-4,0 0 3,0 0-8,-3 0-22,0 0-20,-2 0-76,-1 0-78,2 0-79</inkml:trace>
  <inkml:trace contextRef="#ctx0" brushRef="#br0" timeOffset="96350.2862">1966 13204 230,'0'0'233,"0"0"-223,0 0 30,0 0 46,0 0-35,0 0-11,0 0-16,-1 0 11,1 0 26,0 0-15,0 0-24,0 0-17,1 0-4,11 0 4,8 0-5,0 0 1,3 0 0,-6 0-1,3 0 0,-5 0 0,0 0 0,-3 0-2,6 0-12,-3 0-39,1 0 11,1 0 9,0 0 8,1 0 12,-3 0 1,3 0 5,-1 0 7,1 0-1,2 0 1,-2 0 1,0 0-1,-4 0 2,2 0-4,-3 0 2,2 0 0,-3 0 0,3-2-1,-3 1-3,3 1-1,-2 0 2,1 0 1,2 0 2,-1 0 2,0 0-2,2 0 1,0 0-1,-1 0-1,7 0 1,-5 0 0,4 0 0,-5 0 1,-4 0-1,2 1 7,-4 4-5,3-2-2,0 0 0,5-1-5,2-2-12,-3 0 12,0 0 1,-3 0-3,4 0 7,-5-3 0,5-1 0,-1 0 1,0-1-1,3 2-2,-1-2 0,0 2 2,2-1-16,1-1 2,-4 2 9,-1 1 3,3 0 0,-6 2 2,1-1 0,1-1-3,2 2-11,-1-1-13,3 0-43,-2-2 50,-1 1 20,0-1 2,3 3 12,-3-2 13,3 2 22,-1 0-38,0 0-7,1 0 1,-2 0-4,-1 0 0,1 0 1,-2 0-2,1 0 0,-3 0 0,4 0 0,2 0 0,0 0 1,3 0-1,3 0 2,-3-2-2,5 1 2,-5 1 22,-1 0-10,-1 0-11,-1 0-2,0 0 0,4 0 0,1 0-1,3 0 0,1 0 0,0 0 0,1 0 3,-2 0-1,-3 1-1,0-1 1,-1 2-2,-1 0 0,0-2-1,0 3 0,-2-3 1,-1 0 0,1 0 0,2 0 0,0 0 0,1 0 1,1 0-1,1-3 0,0-1 0,-2 3 10,0-1 8,0 2-12,-2 0-3,1 0 0,-2 0 0,-1 0 1,0 0-1,3 0 2,-2 0-1,0 0 3,0 0 11,-2 0-2,1 0 6,-3 2-10,1-1-7,-2 1-5,0-2 0,-1 2 0,0-2 0,-2 3 0,-1-3 1,-4 0 0,0 0-1,1 0 0,1 0 2,-2 0-1,-2 0-1,1 0 2,-2 0-2,0 0 0,-2 0-2,3 0 2,-5 0-1,-1 0 0,-1 0 1,0 0-1,0 0 1,2 0 0,1 0 0,3 0 1,0 0 0,3 0-1,-3 0 0,0 2 0,-2-2 1,-2 0 2,-2 0 2,0 0 11,0 1 0,0-1-8,0 0-1,1 0 18,2 0-14,2 0-8,2 0-2,-2 0-1,-2 0 0,-3 0 4,0 0-4,0 0 4,0 0 1,0 0-3,0 0 0,0 0-1,0 0 0,0 0-1,0 0 0,0 0 2,0 0-1,0 0 0,0 0 2,0 0 4,0 0-4,0 0 1,0 0-3,0 0-1,-8 0 0,0 0 0,-5 0 2,0 0 0,-5 0 2,-4 0 1,-5 0 0,-3 0-1,-6 0 5,-6 0-1,-5 0-1,-7 0 2,-6 0-4,-8 0-3,-4-3 4,5-2-3,3-2-3,10-5 0,5-1-21,7-2-43,6 3-71,-4 3 36,0 1 21,-5 5-26,-6 0-92</inkml:trace>
  <inkml:trace contextRef="#ctx0" brushRef="#br0" timeOffset="97902.846">2127 13223 288,'0'0'84,"0"0"-21,0 0 28,0 0-9,0 0-16,0 0-21,0 0-3,102 11 21,-65-11-6,9 5-2,8-1-11,1 2-9,0-1-6,2-2-15,1-2-1,0 1 3,2-2-5,-2 0-9,2 0-2,-6 0 1,4 0 3,-5 0 0,1 1-1,1 2-3,-2 1 2,-4-4-2,3 0 2,-6 0-2,0 0 1,-2 0-1,2 0 1,-3 0 0,-2 0-1,0 0 0,-5 0 1,0 0-1,-6 3 0,1 0 0,2 0-1,-3-2 1,-3 1-4,8-2-5,0 0 9,0 0 0,-2 0-1,0 0 0,0 0 0,-2 0 1,3 0-1,2 0 1,-1 0-1,2-3 2,-5 0-1,1 0 0,2 0 0,-4-1 0,-3 3 1,-2-1-1,-6 2 0,0 0 0,1 0 0,-3 0 0,0 0 1,0 0-1,-2 0 0,-1 0 0,-2 0-1,-5 0 1,-2 0-1,-3 0-1,1 0 2,1 0 1,-4 0-1,1 0-1,-1 0 0,-1 0 1,2 0 2,-2 0 0,0 0-2,0 0 2,0 0-2,0 0 0,0 0 1,0 0-1,0 0 0,0 0 0,0 0 0,0 0 0,0 0 0,0 0 5,0 0-2,6 0-1,1 0-1,2 0 0,-1-1 1,5-1-2,-3 1 5,-1-1-1,-3 1 4,-4 1 1,1 0-6,-3 0-2,3 0 0,4 0 0,5 0-1,1 0 2,1-3-2,-2 3 1,0-2 1,-7 0 2,-3 1 5,-2 1 2,0 0 4,0 0 9,0 0-15,0 0-6,-4 0 4,2 0-2,1 0 3,1 0-2,0 0-3,0 0-2,0 0-1,-2 0 2,1 0-2,-1 0 1,2 0-1,0 0 0,0 0 3,0 0-1,-1 0 1,1 0 4,0 0-1,0 0-1,0 0-3,0 0-2,0 0 0,0 0 0,0 0 1,0 0-1,0 0-4,0 0-15,0 0-4,0 0-20,0 0-13,0 0-41,-3 0-86,-4 1-89</inkml:trace>
  <inkml:trace contextRef="#ctx0" brushRef="#br0" timeOffset="99582.2266">1860 14726 467,'0'0'126,"0"0"-118,0 0 51,0 0-4,0 0-33,0 0-7,3 0-14,-3 0 1,0 0 1,3 0 7,0-3-6,2 0-3,-2 1 9,4-1 7,-4 0-9,3-1-8,-3 3 0,2-1-5,-1-1-17,1 0 1,2-1-8,0 0-14,-1 0 28,-1 1 15,1-2-2,-6 2 2,6 1 0,-6-2 0,1 1-1,1 0-7,-1 1-40,4-2-13,1 0-3,0 0 14,4-1 24,-1-3 8,0 1 17,0 2 1,-2-2 0,-2 0 6,-1 0-4,-2 2-1,-2-1 2,3 0-3,3 0-41,-2-2-179</inkml:trace>
  <inkml:trace contextRef="#ctx0" brushRef="#br0" timeOffset="101277.3383">2150 14495 192,'0'0'72,"0"0"-65,0 0 20,0 0-18,0 0-9,0 0-1,68-54 1,-59 46 0,-1 0 2,-2 1-2,2-1-2,-3 1-2,0 0 4,2 0 0,1-2 0,0 1 2,-1-3 19,3 0 24,3-1 15,-2-1 3,1 2-44,-1-3 18,0 3-3,0-3 8,1-1-28,4 0-4,2-1-6,4-4-2,-1-1-1,2 1 0,0 3-1,-5 3 13,-3-1 11,-6 5-8,0 1 13,-5-1-21,2 0-3,0 0-5,4-4-2,7 1-1,2-3-3,5-2-9,0 0-11,-3-1 21,1-1 4,-8 4 0,2-1 0,-5 1-1,-1-1 2,2 2 0,2-4-1,0 1 1,-1 1 1,7-3-1,-5 0 0,3-1-1,2 0 1,-3-1-2,4 3 1,-4-1 1,-1 2 0,-1 2 1,-3-1 0,0 0-1,-6 4-1,4-3 1,-1 4-13,0-2-46,3-1 25,0 1 1,4-6 14,-2 4 9,5-4 10,-2 1 1,-3 2-1,-3-3 5,1-1 4,-2 1 15,1 0-16,2 1-8,1 0-1,1 2 1,0 0-4,2 5 2,-4 1-16,-3 5 12,0 1-40,-4 0 30,0 3 16,-1-3 0,1 1 0,-1 1 0,1-1 0,-1 2-25,1-1-28,-1-2 11,-1 4 26,-2 1 16,-2 0 1,0 0-1,0 0-5,0 0-11,0 0 16,0 0 0,0 0 17,0 0 5,0 0 1,0 0 17,0 0 1,0 0-16,0 0-14,0 0-6,0 0-5,0 5 14,0 0-2,0 0 2,0 2-2,0-2 5,0 0 1,4 0 10,2 1-5,0 2-9,1 0-1,2 1-2,2-1-9,-4-1-1,1 0 0,-1-1 0,-1 0-1,3 5 3,0-2 4,1 4 10,1 3-1,-2 0 0,6-3-9,-4 3-6,3-2-1,-2 0 0,3 0 1,-3 0 1,0 3-1,1 0 6,1 3 10,0-1-9,0-2-5,5 2 0,-2-2-2,1 0 0,-1 0-1,0 2 0,2-3 0,-2 1 0,-1 0 1,-2 1-2,0 1 2,-1 1-2,7-1 1,-3 3 0,2 0 0,2-2 0,-3 1 0,4-4 0,-4 1 1,3-1 0,-2 2-1,1-1 2,-2 3-2,0-1 0,7 0 0,-4 1 0,3-4 0,-2-2 1,2 1 1,-6-2 1,4 3 2,0 1 0,-3 3-4,1 1 1,1 0 0,0 0-2,8 3 0,4-4-4,3 1 0,-1-2-45,-2-1 49,-7-2 1,-4-3 8,-3 1 12,-4 0-17,0 1 6,0 2-2,0 2-8,6 1 2,1 2-2,8-1 0,3-2-2,2-1 2,1-2 0,0 0 2,-2-3-2,-4 1 0,-6-1 3,-6-2-3,-5-3 0,-5 2 0,-2-2 0,0-1 2,1 4-2,0-1 0,1 2 3,2 0 0,-2-4-3,-2 0-9,-3-4 9,-3-2-49,0-3-60,-11 0-119</inkml:trace>
  <inkml:trace contextRef="#ctx0" brushRef="#br0" timeOffset="103752.7507">3413 13288 646,'0'0'91,"0"0"-90,0 0 0,0 0 28,0 0 1,0 0-14,-3 5-9,3-5 11,0 0 26,0 0 5,0 0-8,0 0 1,0 0 1,9 0-1,4-5-13,-1-3-5,-1-4 0,-2 2 1,-3-2 1,-6 0-8,0 0 0,0-3-11,-9-3-7,-3 0-1,-5-1-1,1 2 1,2 7-1,0 1 2,3 5 0,-3 4 0,4 0-1,-2 0-4,-1 0 1,4 9 4,1 4-7,3 3 1,2-1 5,1 2 0,2 0 0,0 1 1,0-1 0,0-2 1,2-3-1,14 0 0,1-5 1,2-2 9,0-2-3,-2-3 1,-4 0 3,-1 0-2,-1-3 1,-1-9-3,-3-4 1,-2-4-3,-4-2-1,-1-5 4,0-2-4,-9 3 0,-9 3-3,-1 6-1,1 6-2,-5 4 0,6 4 2,-4 3-4,3 0 2,4 0-4,4 10 5,0 6-3,8 7 0,2 1 2,0 0 1,17 0 1,6-2 0,5-5 2,0-6 6,3-5 13,-4-4 1,-3-2-6,-9 0 0,1 0 3,-8-5-5,-2-9-3,-2-5-3,-4-3-1,0-4-2,-16 1-5,-8 3-1,0 2-5,-2 6-9,3 11-5,1 3 7,5 0-16,-1 11 10,7 9 10,1 2 0,6 3 7,4-3-1,0-2 3,0-2 1,11-5-1,0-2 2,-3-5-2,5-4 1,-1-2 3,1 0 5,4 0 0,-3-12-1,-3-2-3,-5-3 1,-6 0-3,0-3 3,-3-1-3,-13 3-3,-5 4-4,-3 6 0,0 7-2,2 1-3,2 0 5,4 12 3,5 5 0,4 2 1,5 0 0,2-4 1,0-2 4,10-4 9,3 0 12,4-5-12,-1-3 0,0-1 0,2 0-9,-3-5 2,1-9-5,-5-3 0,-4-2-2,-6-1 4,-1 1 0,0-1-1,-14 3-3,-6 5-2,0 9-5,3 3-6,1 0-5,3 14 1,3 6 14,3 2 2,4 0 2,3-5 0,0-2-1,0-7 7,7-2 5,2-4 3,0-2-4,4 0 3,1 0 2,0-6-4,0-4 2,-4 0-14,1 0 4,-2 1-4,-7 4 2,-2-2 2,0 2-2,-3 0-2,-12 2-16,-3 3 3,-3 0 6,4 11 1,-1 6 5,8 2 0,0 1-2,8-2 3,2-4 0,0-4 3,0-5-2,9-5 0,8 0 10,2 0 3,2 0-5,1-11-4,-4 0-1,-6-1 0,-3 0-4,-3 0 2,-6-2-2,0 3 0,-4 0-5,-13 4-15,-3 4 3,4 3 3,-3 0 8,7 12 2,-1 8 0,5 0 3,2 2 1,5-4-2,1-3 1,0-6-2,0-4 2,5 1 0,5-3-1,4-2 2,-3 1 0,0-2 0,-1 0 0,-3 0 0,0 0 0,1 0-1,-2 0-6,-1 0 2,-2 0-3,-2 0 4,2 0-4,-1 0 5,0 0 3,0 0-2,1 0 2,-1 0-2,2 0 1,-1 0 0,-2 0 1,1 0 1,-2 0-1,0 0 0,0 0 0,3 0-1,0 0 1,0 0 2,-3 0-2,0 0-1,0 0 1,0 0 2,0 0-2,0 0-1,0 0 0,0 0 1,0 0 0,0 0 0,0 0 1,0 0-2,0 0 0,0 0-1,0 0-14,0 0-14,0 0-12,0 0-3,0 0 4,0 0-9,0 0-5,0 0-50,0 0-60,0 0-87,0 0-173</inkml:trace>
  <inkml:trace contextRef="#ctx0" brushRef="#br0" timeOffset="104454.359">3843 13691 334,'0'0'310,"0"0"-265,0 0 67,0 0 51,0 0-57,0 0-57,0 5-43,0 0-6,0 4-2,0-1-33,9 0-145,11-4-314</inkml:trace>
  <inkml:trace contextRef="#ctx0" brushRef="#br0" timeOffset="104676.0116">4359 14176 861,'0'0'106,"0"0"-102,0 0 6,0 0 33,0 0-19,0 0-24,-18 21-105,7-18-197</inkml:trace>
  <inkml:trace contextRef="#ctx0" brushRef="#br0" timeOffset="104970.4119">2892 13885 542,'0'0'94,"0"0"-94,0 0-9,0 0-90,0 0-213</inkml:trace>
  <inkml:trace contextRef="#ctx0" brushRef="#br0" timeOffset="105442.8175">2015 14647 491,'0'0'0,"0"0"-72,0 0 40,0 0-91</inkml:trace>
  <inkml:trace contextRef="#ctx0" brushRef="#br0" timeOffset="117642.395">23092 3883 485,'0'0'0,"0"0"-102,0 0-11,-22 73 113,15-56 0,3 1-70</inkml:trace>
  <inkml:trace contextRef="#ctx0" brushRef="#br0" timeOffset="118895.9335">22696 3834 397,'0'0'166,"0"0"-125,0 0 44,0 0 88,0 0-26,0 0-41,-7-4-33,7 4-10,0 0-16,0 0-7,0 0-13,0 0-7,0 0-9,0 1-11,4 10 2,2 5 0,3-1 2,-2 1-3,-3-3 0,2-3 0,-2-2 0,-2-3 0,-1-4-1,-1 1 3,2 0-2,-2-2 2,0 0 0,0 0 0,0 0 5,0 0 0,0 0 3,0 0 4,0 0 2,0 0-3,1 0 10,2 0 1,-2 0-4,1 0-5,-1 0 0,1 0-4,-2 0-6,1 0-4,1 0 0,-1 0 1,-1 0-2,3 0-1,-1 0 0,1 0 2,0 0-1,-3 0 0,4 0-1,-2 0 0,2 0-3,-4 0 3,0 0 0,0 0-4,0 0-10,0 0-36,1 0-42,6-7-101,0-7-176,4-3-449</inkml:trace>
  <inkml:trace contextRef="#ctx0" brushRef="#br0" timeOffset="119330.978">22513 3807 964,'0'0'133,"0"0"-133,0 0 26,0 0 43,0 0-28,0 0-41,0 14-157,7-11-316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10-26T09:07:35.3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3324 11534,'0'25,"0"0,0 0,-25-1,25 1,0 0,0 0,0 0,0-1,0 1,-24-25,24 25</inkml:trace>
  <inkml:trace contextRef="#ctx0" brushRef="#br0" timeOffset="924.2238">3820 11534,'0'25,"0"0,0 24,0 1,-25-25,25 0</inkml:trace>
  <inkml:trace contextRef="#ctx0" brushRef="#br0" timeOffset="1730.1029">4341 11559,'0'25,"0"0,0-1,0 1,0 25,0-25,0-1</inkml:trace>
  <inkml:trace contextRef="#ctx0" brushRef="#br0" timeOffset="2571.9677">4763 11559,'0'25,"0"24,0-24,0 0,0 0,0 0</inkml:trace>
  <inkml:trace contextRef="#ctx0" brushRef="#br0" timeOffset="3390.4385">5284 11733,'0'24,"0"1,0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6T04:20:03.1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9306 2458 653,'0'0'183,"0"0"-183,0 0 0,0 0 55,0 0 26,0 0-15,-92-25-30,73 25 5,3 0-1,3 0 1,6 2 9,4-2-7,3 0 14,0 0 33,17 0-10,25 0 1,27 0-23,22 0-7,19 0-11,11 0-2,9 0 3,7-2-10,10-5 11,2 1-13,-3-1 2,-12 0-18,-25 7-6,-25 0 5,-25 0-3,-26 0-5,-17 0-4,-13 0 0,-3 0 0,0 0-4,0 0 1,-2 0 0,-18 0-2,-15 3 5,-15 7 3,-16-1-2,-9 2-1,-13 6-2,-16 0-1,-11-1-8,-16 1 1,-3-1 1,-8-3-1,6 0 3,5-2 4,22-6 2,24-4 1,27-1 1,25 0 0,18 0 7,12 0 0,3-3 6,3 0 10,39-4-6,42-3-5,56-9-11,48-6 11,32-6-4,9-1-9,-10 1 0,-16 7 0,-32 7 0,-33 7 0,-30 6 0,-34 4 0,-30 0 0,-21 0 0,-18 0 0,-5 0 0,0 0 0,-11 0 0,-24 0 0,-21 0 0,-28 0 0,-23 0 0,-22 3 0,-8 12 0,-4 5 0,3 2 0,19 0 0,17-5 0,25-4-7,22-3-5,16-3 3,18-4 3,11 0 2,10-3 2,1 0 4,40 0-1,34-17-1,39-7 0,20-2 0,6-2-32,-10 8-64,-15 6-86,-14 2-332</inkml:trace>
  <inkml:trace contextRef="#ctx0" brushRef="#br0" timeOffset="669.014">9833 2579 1358,'0'0'92,"0"0"-88,83-20 58,2 6 59,30 0-25,26 1-41,19 3-15,3 0-10,-5 4-6,-13 0-1,-21 6-9,-24 0 2,-21 0-13,-21 0 3,-16 0-4,-17 0 0,-13 2-2,-10-2-1,-2 0-1,0 0-3,-3 0 1,-16 0-3,-12 0 6,-12 0-4,-10 0 5,-13 0-3,-11 4 1,-13 2-3,-6 2 5,-9 1-4,0 3-5,1 0 2,2 3 0,8-2 2,3-4-1,8-1 6,17-4-3,25-4 0,22 0 3,16 0 2,3 0 19,5-6 11,25-5-23,20-1-9,17 2 4,7 3-4,4-3-1,-6 6 0,-7-1-2,-12 4-3,-9 1-20,-12 0-38,-11 0-41,-5 1-97,-5 4-120,-3-2-123</inkml:trace>
  <inkml:trace contextRef="#ctx0" brushRef="#br0" timeOffset="9482.8998">13967 3950 637,'0'0'125,"0"0"-37,0 0-2,0 0 60,0 0-70,0 0-12,0 0-4,-4 3-14,4-3-3,0 0 0,12 3 0,13 0-2,14 0 19,12-2 4,8 0-13,8 2-12,1 0-8,-6-1-12,-11 2-4,-17 1-1,-13-2-4,-10 1-9,-7-3 0,-4 1-1,0-2 5,0 0-4,0 0 5,0 0-3,0 0-2,0 0-1,0 0-10,0 0-27,0 0-36,-4 0-67,-7 0-131,-5-3-221</inkml:trace>
  <inkml:trace contextRef="#ctx0" brushRef="#br0" timeOffset="11275.1071">3444 4959 566,'0'0'116,"0"0"-116,0 0 37,0 0 80,-82-3-21,63 3-21,1 0-9,6 0 10,0 0-3,4 0-20,3 0-13,2 0 19,3 0-19,0 0 5,0 0 2,0 0 15,0 0-13,3 0 3,12 0-6,10 0-8,10 0-4,15 0-7,16-2-2,7-2 0,12-1 1,3-3-6,7 1 6,-4 0-5,-6 3-5,-16-1-9,-18 4 1,-19 1-6,-13 0-1,-8 0-1,-6-2 0,-5 2 0,0-2-1,0 2 0,0-1 0,0 1-4,-6-4 1,-21 3 4,-9 1 3,-22 0-3,-9 0-3,-11 0-3,2 8-1,5-3-4,10 1 6,13 0-1,8-2 3,17 0 3,10-3-2,10 2 4,3-1-4,0-2 4,14 3-1,25 1 5,27-4 6,28 0 11,21 0-1,1 0 2,-4-9-6,-12 2-18,-17-1 0,-17 2 0,-23 3 0,-19 0 0,-15 3 0,-9-2 0,0-1 0,0-1 0,0 3 0,-12 1 0,-15-1 0,-15 1 0,-11 0 0,-7 0 0,2 1 0,15 4 0,13 0 0,14-5 0,11 1 0,5-1 0,0 0 0,0 0 0,11 0 0,8 0 0,7 2 0,9-1 0,5 1 0,0-2 0,-1 0 0,-3 0 0,0 1 0,-5-1 0,-4 0 0,-6 2 0,-12-2 0,-1 1 0,-5 1 0,-3-2 0,0 0 0,0 0 0,0 0 0,0 0 0,0 0 0,0 0 0,0 0 0,0 0 0,0 0 0,0 0 0,0 3 0,0-3 0,0 0 0,0 0 0,0 0 0,0 0 0,0 0 0,0 0 0,0 0 0,0 0 0,0 0 0,0 0 0,0 0 0,0 0 0,0 0 0,0 0 0,0 0 0,0 0 0,0 0-5,16 0-86,24 0-43,20-15-372</inkml:trace>
  <inkml:trace contextRef="#ctx0" brushRef="#br0" timeOffset="14319.921">11118 5095 607,'0'0'100,"0"0"-58,0 0 156,0 0-60,0 0-15,0 0-2,0 0-15,38 0-4,11-3 1,23-4-16,20 0-27,13 2-19,3-2-6,-3 1-9,-11 2 0,-18-1-4,-18 3-12,-24 1 10,-16 1-12,-13 0-6,-5 0 0,0 0-1,0 0-1,0-2 0,-3 2-2,-12-1 2,-12-1 1,-16 2 1,-20 0-2,-17 0-4,-17 0-1,-14 11 4,2 2 0,10-2 1,18-1 0,33-3-2,21-4 2,17-2 3,10-1 16,0 0 9,0 0-12,9 0-3,21 0-13,23 0 0,23-7 0,18-6 0,3 4 0,-4 2 0,-8 0 0,-12 4 0,-12 0 0,-14 2 0,-14 0 0,-13 1 0,-10 0 0,-7 0 0,-3 0 0,0 0 0,0-2 0,0 1 0,-3-1 0,-8-1 0,-5 2 0,-1-2 0,2 3 0,3-2 0,6 2 0,1 0 0,4 0 0,1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0-4,0 0 2,0 0-5,0 0 1,0 0-2,0 0-3,0 0 1,0 0-3,0 0 5,0 0-4,0 0-3,0 0-4,0 0-10,0 0-5,0 0-27,0 0-56,0 0-84,4-11-178</inkml:trace>
  <inkml:trace contextRef="#ctx0" brushRef="#br0" timeOffset="18559.5485">3271 12066 351,'0'0'149,"0"0"4,0 0-58,0 0-3,0 0-38,0 0-15,0 0-39,0 0-1,-61-41-23,52 51-32,1 0 13,0 1-3,5-2-10,0-6-98</inkml:trace>
  <inkml:trace contextRef="#ctx0" brushRef="#br0" timeOffset="19071.9336">3155 12054 547,'0'-3'108,"-1"3"-36,-1 0 35,-2 5-96,-1 15-10,-1 4-1,0 5 0,2-4 1,4-3-1,0-4 0,0-3 0,10-6 0,4-6 0,0-3 5,3 0 13,1-3 12,-3-11 18,-2-1-16,1-3 6,-4-3 0,-7 0 4,-2-1-11,-1 0-8,0 5-2,0-3 4,-8 7-21,-1 3 9,1 4-7,0 5 0,-3 1-6,0 0-19,2 4-49,-1 2-68,10-2-147,0-4-438</inkml:trace>
  <inkml:trace contextRef="#ctx0" brushRef="#br0" timeOffset="19277.8478">3358 12087 625,'0'0'111,"0"0"-3,0 0-25,0 0-80,0 0-3,0 0-55,0 6-165,0-6-429</inkml:trace>
  <inkml:trace contextRef="#ctx0" brushRef="#br0" timeOffset="19581.5466">3358 12087 454,'67'-82'206,"-67"82"-164,-2 2-12,2 13-9,0 5 61,0 2-35,4-1 0,6-1 7,-1 1 6,0-1-13,-3-1 2,1 0-21,-4-2-3,-3 3 3,0-1-11,0-2-11,-3-3-2,-7-3-3,1-2-1,1-4-15,1-5-54,-2 0-58,3-3-145,0-14-319</inkml:trace>
  <inkml:trace contextRef="#ctx0" brushRef="#br0" timeOffset="19752.4082">3468 12008 788,'0'0'22,"0"0"-22,0 0 10,0 0-10,0 0-62,79-15-502</inkml:trace>
  <inkml:trace contextRef="#ctx0" brushRef="#br0" timeOffset="21151.5944">3185 11650 472,'0'0'171,"0"0"-99,0 0 43,0 0-33,0 0-31,0 0-23,-3-8-22,3 8-2,0 0-3,0 0 2,-3 0 4,3 0-1,0 0 3,0 0-2,0 0-2,0 0-5,0 0 0,0 0-2,0 0-50,0 0-121,0 6-100</inkml:trace>
  <inkml:trace contextRef="#ctx0" brushRef="#br0" timeOffset="21879.0158">3728 12339 292,'0'0'450,"0"0"-401,0 0 63,0 0 25,0 0-52,0 0-33,-3 0-20,3 0-20,-3 0 5,1 0 22,1 2-11,-1-2-4,2 0 5,0 0 7,0 0-5,0 0-8,0 0-12,0 0-8,0 0-2,0 0-1,0 0-33,0 0-77,2-4-59,10-11-228</inkml:trace>
  <inkml:trace contextRef="#ctx0" brushRef="#br0" timeOffset="24648.44">10290 12194 544,'0'0'122,"0"0"-69,0 0 141,0 0-46,0 0-16,0 0-11,-30 2-46,44-2-6,27 0 8,24-11 13,25-4-26,14-3 5,2 1-19,0 2-18,-9 2 9,-14 3-14,-13 3-13,-14 2 3,-22 3-7,-13 2-6,-15 0-4,-6 0 0,0 0-3,-18 0 0,-23 0 2,-17 2-9,-16 1-1,-11 3 2,-3-2-3,0 2 2,4-1 5,5 0 4,6 1 1,6 0 2,3 2-2,6-1 0,1 0 3,4-1-3,6 0 0,6-1-2,9 0 1,13-3 1,7-2 1,10 0 3,2 0 12,7 0 0,31 0-2,23-10 5,24-1-6,12 0 1,2 1-2,-4 0 3,-2 2-4,-5 1 0,-7 2-4,-6 1-3,-11 1-4,-11 0 0,-15 3 0,-12 0 0,-7 0 0,-13 0 0,-4 0 0,-2 0 0,-2 0 0,-26 0-14,-14 0 3,-19 0 6,-14 4-5,-6 4-5,-8 0 3,1 0 3,5-3 8,13 2 0,16-3 2,16-3-1,16 1 3,13-2-1,9 0 0,6 0 6,40 0 3,39-6 3,33-5-1,19 0 0,1 2-2,-16 2-11,-15 4 0,-20 0 0,-22 3 0,-18-2 0,-19 2 0,-13 0 0,-12 0 0,-3 0 0,0 0 0,-10 0 0,-17 0 0,-12 0 0,-9 0 0,-7 0 0,-2 0 0,4 0 0,5 0 0,-4 5 0,-2 1 0,-7 2 0,-8 2 0,-5-1 0,-1 2 0,0-2 0,4-1-5,8-1 1,11-3 3,13-1 1,11-1 3,13-2-3,6 0 1,8 0 0,1 0 0,0 0 0,0 0-1,11 0 3,19 0-3,15 0 0,15 0 0,14 0 0,10-5 0,9-3 0,3 1 0,-3 0 0,-8 1 0,-5 2 0,-11 0 0,-13 4 0,-9-3 0,-13 2 0,-7 1 0,-10 0 0,-6 0 0,-8 0 0,-3 0 0,0 0 0,0 0 0,-1 0 0,-19 0 0,-11 0 0,-15 0 0,-18 4 0,-13 7 0,-9 3 0,0-2 0,8 0 0,17-5 0,21-2 0,20-5 0,9 0 0,11 0 0,0 0 0,0 0 0,16 0 0,23 0 0,17-5 0,13-2 0,5-1 0,-6 1 0,-8 2 0,-4 1 0,-7 1 0,-4 2 0,-5 1 0,-5-1 0,-7 1 0,-10 0 0,-8 0 0,-5 0 0,-5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0-63,-6 0-69,-12-3-149,-8-10-529</inkml:trace>
  <inkml:trace contextRef="#ctx0" brushRef="#br0" timeOffset="26729.8503">3801 11546 22,'0'0'381,"0"0"-304,0 0 40,0 0-6,0 0-3,0 0 3,0 0-40,0-9-1,0 8-8,0 1-14,0-2-13,0 2 3,0 0-1,0 0-9,0 0-7,0 0-3,0 0-5,0 0-6,0 3 1,0 10 7,0 4 11,1 5 9,4 1-9,-2 0 1,0 1-3,-2-2-4,-1-1-6,0-1-2,0-5-7,0-1 3,0-4-1,0 0-6,0-4 2,0-3-3,0 2 3,0-2-3,0-1 0,0-1 0,0 0 0,0-1 1,0 0 2,0 0 2,0 0-2,0 0-1,0 0-1,0 0 3,0 0-3,0 0 2,0 0 6,0 0 13,1-9 10,1-6-10,1-6-13,0-3-9,-1 0 5,-2-2-4,0-1 0,0 2-1,0 2 0,0 5 2,0 10-3,0 4 3,0 3-4,0 1-2,0 0-22,0 1-103,7 7-168,11-2-262</inkml:trace>
  <inkml:trace contextRef="#ctx0" brushRef="#br0" timeOffset="27412.0711">4384 11567 666,'0'0'43,"0"0"-30,0 0 126,0 0-34,0 0 1,0 0-34,-9-34-11,7 34 2,0 0-15,2 13 13,0 5 26,-2 7-20,2 4 1,-2 3-5,2 3-19,0-1-8,0-5-19,0-2-4,0-5-8,0-5-3,0-3-1,0-4 0,0-7-1,0 0-1,0-3 1,0 0 0,0 0-6,0 0-34,0-8-54,0-6-163,0-4-191</inkml:trace>
  <inkml:trace contextRef="#ctx0" brushRef="#br0" timeOffset="28837.9931">4367 9201 109,'0'0'390,"0"0"-281,0 0 71,0 0-9,0 0-49,0 0-16,-1-35-13,-2 29-6,0 3 1,2 0-29,-1 1-3,2 2-9,0 0-23,0 0-13,0 2-6,0 15-2,0 5 17,0 3 14,0 4-1,0-2-6,-1-4-6,-2-3-3,1-7-8,2-4-5,0-5-1,0-3-1,0-1 0,0 0 1,0 0 1,0 0 2,-1-5 1,-2-15 0,-3-6-5,2-4-1,2-5-2,2 3 2,0 1 0,0 4 4,0 7 3,0 4 3,2 7 0,-2 3-3,0 4 0,0 2-4,0 0-4,0 0-1,0 2-5,4 15 2,-4 7 3,4-1 3,-4 0 0,0-4-2,0-2-1,3 0 0,0-3-17,5-1-58,-1-6-148,-4-7-411</inkml:trace>
  <inkml:trace contextRef="#ctx0" brushRef="#br0" timeOffset="38362.9831">5631 6797 600,'0'0'90,"-146"18"-90,71-6 67,11-4 169,21-2-84,21-2-18,16-4 20,6 0-15,28 0-42,54 0-33,64 0-2,72-6 1,56-4-30,28 1 2,12 1 0,-9-2-19,-22-1-14,-31 6 2,-40 3-1,-52 2-3,-44 2-30,-52 14-31,-43 3-55,-26-4-184,-61-6-100</inkml:trace>
  <inkml:trace contextRef="#ctx0" brushRef="#br0" timeOffset="38721.6122">5859 6000 1278,'0'0'28,"0"0"47,0 0 128,0 0-65,0 0-76,0 0-48,3 137 33,11-11 35,9 17-15,4 9-23,3-7-35,-2-4-9,-5-10 0,-7-17 0,-7-15 0,-7-22 0,-2-24 0,0-19-24,0-20-66,0-14-67,7-27-123,6-24-239</inkml:trace>
  <inkml:trace contextRef="#ctx0" brushRef="#br0" timeOffset="39421.1018">5989 6237 610,'0'0'3,"0"0"8,0 0 53,0 0-50,0 0 5,0 0 15,-71-5 8,66 5 25,2 0 14,3 0-12,0 0 24,0 0 0,0 0 0,0 0-11,0 0 0,8 0-22,14 0-5,18 0 10,27 0 2,30 0 6,48-7-15,37-2-2,48-3 2,35-1-13,15-2 2,-2 2-41,-21 2-6,-28 1 0,-27 1 0,-21 5 0,-27 0 0,-27 3 0,-23 1 0,-27-1 0,-13 1 0,-15 0 0,-17-2 0,-12 2 0,-16-3 0,-4 1 0,0 2 0,0-3 0,0 3 0,0 0 0,0 0 0,0 0 0,0 0 0,-4 0 0,-5 0 0,-2 0 0,-1-2-14,-2 2-7,3 0-2,2 0 5,8 0-12,-1 0-13,2 0-2,0 0-29,-7 0-63,-8 0-122,-9 0-112,-7 2-605</inkml:trace>
  <inkml:trace contextRef="#ctx0" brushRef="#br0" timeOffset="39691.8841">7485 6771 266,'0'0'0,"0"0"-167</inkml:trace>
  <inkml:trace contextRef="#ctx0" brushRef="#br0" timeOffset="40486.5385">7485 6771 216,'-61'44'29,"56"-44"123,4 0 20,1 0-40,0 0 3,0 0-18,0 2-25,6-1 3,15 2 15,11-3 9,18 0-10,23 0-6,27-3 12,21-8-29,17-2-35,10 1-6,-3 1 2,5 3-14,-8 2 2,-9 1-14,-8 3 4,-13 2-17,-16 0-8,-15 2 0,-21 5 0,-15-2 0,-10 1 0,-10-2 0,-6-1 0,-5-3 0,-4 2-8,-6-2-3,-2 0 4,-2 0 0,0 0-5,0 0-9,0 0-5,0 0-8,0 0-1,0 1 1,0-1 8,0 0 3,0 0 6,0 0 6,0 0 9,0 0 2,0 0 0,0-3 0,0-8-4,0 2 3,0-1 1,2 1 0,2 0 1,-3 3-1,-1-4 0,0-1 0,-10-1-2,-6 1 2,6 3-1,3 4 2,5 2-1,1 2 5,1 0 0,0 0 2,0 0-1,0 0-2,0 0 9,0 0 3,15 5-4,13 9-1,9 4 14,11-4 2,-3-1-2,-3-4-3,-13-4 0,-7-1-2,-9-2-5,-10-1 4,-3 1 1,0 3-14,-5 5-6,-17 7 0,-14 9 0,-6 3 0,-7 2 0,3 1 0,5-6 0,6 2 0,5-3 0,-1 0-18,-4-3-146,-2-15-189,0-7-671</inkml:trace>
  <inkml:trace contextRef="#ctx0" brushRef="#br0" timeOffset="42558.1739">2991 11540 532,'0'0'0,"0"0"-167,0 0 121,0 0-198</inkml:trace>
  <inkml:trace contextRef="#ctx0" brushRef="#br0" timeOffset="47572.1769">4839 6133 469,'0'0'605,"0"0"-524,0 0 89,0 0-41,0 0-79,0 0-41,0 0-6,-58 38-1,42-13 0,2-1 2,8-6-4,3-4 1,3-5-1,0-4 1,6-2 1,21-3 6,7 0 17,8 0 22,-3-6 7,-7 4-9,-12 0-11,-8 2-15,-8 0-11,-4 0-8,0 2 2,0 11 0,-16 1 1,-2 2-3,-6-1-3,2-3-20,1-2-34,3-4-43,2-6 4,1 0-24,1 0-18,7-17-26,4-6-99,3-6 24,0 2-199</inkml:trace>
  <inkml:trace contextRef="#ctx0" brushRef="#br0" timeOffset="47639.3668">4839 6133 1030</inkml:trace>
  <inkml:trace contextRef="#ctx0" brushRef="#br0" timeOffset="47723.1544">4839 6133 1030,'0'-12'176,"9"2"-36,9-2 24,6-5-108,10 2-26,9 3-23,6 3-7,1 5-18,-3 4-72,-6 0-153,-11 0-184</inkml:trace>
  <inkml:trace contextRef="#ctx0" brushRef="#br0" timeOffset="48038.2865">5286 5998 639,'0'0'791,"0"0"-788,0 0 52,0 0 6,0 0-47,0 0-3,35 52 16,-22-16-14,-1-2-10,-3-9 6,2-4-2,-4-6-2,2-8 2,-5-4 10,4-3 9,1 0 22,12-13 12,1-14-21,3-8-19,-2-6-3,-1-6-5,-4-1-9,-4 4-3,-7 13-1,-1 12-34,-6 19-61,-3 9-184,-18 20-458</inkml:trace>
  <inkml:trace contextRef="#ctx0" brushRef="#br0" timeOffset="50685.0614">8723 5353 1334,'0'0'27,"0"0"-7,0 0 55,0 0 47,0 0-22,0 0-54,0 0-39,-12-7-4,12 47-2,0 3 6,0-2-2,0-3-5,0-6-1,-1-8-24,-1-7-46,1-7-48,1-10-28,0 0 2,0-15 87,0-16-33,0-13 39,0-7 52,0-7 7,8 2 17,3 4 35,4 9 34,-1 10-9,-1 10 15,-6 11-31,2 7-17,3 5-16,6 7-24,7 17-5,0 9 28,-5 2 0,-12 2-18,-8 1 5,-17-2-13,-16-5-6,-11-2-2,0-6-10,-2-9-58,2-7-37,9-7-73,2 0-8,11-3-96,17-11-183</inkml:trace>
  <inkml:trace contextRef="#ctx0" brushRef="#br0" timeOffset="50938.2337">9241 5277 684,'0'0'431,"0"0"-401,38-83 153,-38 56 4,-12 1-104,-19 6-13,-5 10-41,-8 10-22,-1 7-7,-3 33-1,9 18 0,14 12-2,20 3-3,5-8 0,24-8 2,9-15 0,9-11-6,4-11-21,5-12-22,4-8-49,-1-3-208,-8-22-503</inkml:trace>
  <inkml:trace contextRef="#ctx0" brushRef="#br0" timeOffset="55154.6907">2795 11682 674,'0'0'224,"0"0"-224,0 0 91,0 0-2,0 0-36,0 0-24,0 0-21,32-40-6,-29 37 3,1-1 19,-2-2 16,1-1 8,-1-3-3,2-1-14,-3-1 3,1 2-7,-2 0-2,0 1-6,0 3-6,0 2-8,-2 2 3,-4 1-4,-2 1-4,3 0-3,-4 3-4,6 11-2,-1 6 1,4 1 4,0 0 2,0-1 2,7-6-2,5-3 2,-2-6 0,1-2 2,2-3 1,2 0 0,-2-8 3,-2-8-2,-3 0-2,-1-2 2,-4-5-2,-3 3 2,0 2-4,0 4 2,-2 2 3,-8 4-4,2 5 5,1 3-6,-1 0 0,0 0-3,0 13-4,-4 4 2,3 3 1,3 3 3,2-1-3,4-3 3,0-4 0,0-3-2,0-5 2,2-2 1,8-5 4,3 0 5,4 0-5,-3-3 5,0-5-1,1-2-5,-5 1 3,-5-2-5,-3-1 4,-2-2 1,0-2-1,0 1-2,0 2 0,0 3-1,-4 5-2,-1 3 1,0 2-1,-3 0-3,-5 2-5,2 13 0,0 9 1,3-1 3,5 0 0,3-3 3,0-4-1,0-3 0,5-7 2,5 0 0,2-6 4,-1 0-2,3 0 4,0-3-1,-4-11-1,-1-3 3,-3 1-2,-6 0-1,0-1 2,0 2-2,-12 6 2,-1-1-6,-2 6 0,0 4-2,1 0-1,3 1-3,0 16-4,2 3-2,3 4-4,3 1-3,-3-2 7,5-3 6,1-2 5,0-6-1,0-5 0,0-3-1,7-4 3,2 0 4,6 0 2,1-14 2,-2-3-5,-1-2 3,-4-1-1,-6-2 2,-1 1-5,-2 1 2,0 3 1,0 3 5,-6 3-1,-5 7-7,-2 4-2,5 0-8,-2 9-1,-2 13 0,3 5 3,0 0 3,6 2 2,-1-5-1,4-2 1,0-7-2,0-6 2,0-6 1,10-3 3,-1 0 4,2 0 2,3-15-1,-3-3 0,-6-1 0,2-2 0,-7-1-6,0 0 2,-7 0-1,-3 8-1,-2 2-2,-1 7 0,1 5-3,-1 0-5,2 8-7,2 12 2,3 3 5,-1-1 2,7-3 3,0-2 0,0-5 2,0-2-1,0-6 1,7-2 0,2-2-11,5 0-83,2-2-132,-2-9-185</inkml:trace>
  <inkml:trace contextRef="#ctx0" brushRef="#br0" timeOffset="55951.4348">2821 11708 692,'0'0'325,"0"0"-324,0 0 124,0 0-22,0 0-52,0 0-11,0 0-16,2-3-12,-2 3 2,0 0-2,0 0-3,0 0-5,0 0-4,0 0-2,0 0-3,0 0-2,0 0-2,0 0-7,0 0 6,0 0 4,0 0 5,0 0 0,0 0 0,0 0 1,0 0 0,0 0 1,0 0 5,0 0 10,0 0 1,0 0 3,0 0 0,0 0-6,0 0-3,0 0-4,0 0 0,0 0-2,0 0-1,0 0 2,0 0 1,0 0-3,0 0 1,0 0-2,0 0 0,0 0 1,0 0-1,0 0 1,0 0-4,0 0 2,0 0-2,0 0 1,0 0-1,0 0 0,0 0 0,0 0 1,0 0 0,0 0-1,0 0 2,0 0 4,0 0 3,0 0 2,0 0 7,0 0 4,0 0 9,0 0-5,0 0-1,0 0-1,0-1 1,0 1-10,0 0-4,0 0-6,0 0-2,0 0-3,0 0 0,0 0-11,0 0-59,2-3-103,10-10-187</inkml:trace>
  <inkml:trace contextRef="#ctx0" brushRef="#br0" timeOffset="56803.4113">6053 6266 681,'0'0'0,"0"0"-14,0 0 14,0 0 0,0 0 0,0 0 0,0 0 0,-19-5 0,17 3-2,1 0-32,1-1-24,0 0-6,0-2-73,0 3 35,0-2 88,1 2 14,1 1 31,-2 1 10,0 0 0,0 0-41,0 0-134</inkml:trace>
  <inkml:trace contextRef="#ctx0" brushRef="#br0" timeOffset="57268.815">5601 6249 593,'0'0'454,"0"0"-366,0 0 73,0 0-38,0 0-86,0 0-37,1-3-34,1 3-108,-2 0-77,0 11-84,0-2-108</inkml:trace>
  <inkml:trace contextRef="#ctx0" brushRef="#br0" timeOffset="59908.8037">4324 12123 653,'0'0'102,"0"0"-100,0 0 125,0 0-36,0 0-23,0 0-11,0 0-22,0 6 17,0-6-2,0 0-12,0 0-21,0 0-6,0 0-3,0 0-7,0 0-1,0 0-1,0 0-8,0 0-35,0 0-42,-6 0-132,0-12-205</inkml:trace>
  <inkml:trace contextRef="#ctx0" brushRef="#br0" timeOffset="60821.2232">4475 9144 567,'0'0'268,"0"0"-172,0 0 32,0 0-47,0 0-26,0 0-18,0-4-16,0 4-12,0 0-4,0 0-2,0 0-1,0 0-1,-3 0-1,-5 8 1,-3 1-1,0-1-2,1 1-28,2-4-29,2 0 2,2-4-36,2-1 21,2 0 41,0 0 20,0 0-20,0 0-37,0 0-82,0-3-158</inkml:trace>
  <inkml:trace contextRef="#ctx0" brushRef="#br0" timeOffset="61577.707">4475 9144 34,'-83'30'758,"83"-35"-680,1 1 21,2 1 14,0 3-24,-1 0-27,-2 0-44,0 0-18,0 0-1,4 0-8,-1 6 8,0 3 1,-3 3-1,0 0 0,0-3 1,0-1-1,-3-5 0,-6 0-5,0-3-19,0 0 6,1-6 10,1-11 9,6 2 4,1-2 5,0 3 9,0 2 7,2 1-1,9 7-9,1 4-1,-1 0-1,3 0-10,-3 6 0,-1 7 1,-5 2-1,-5 4 0,0-2-3,-5 0 0,-16 0 0,-4-5 1,-3-4-1,1-5-5,9-3-8,3-4 7,6-15 6,9-3 4,0-2 1,9 0 6,9 2 16,-1 6 29,5 5-11,-3 5-15,-2 3-12,-1 3-14,-3 0-2,-1 10-1,-6 7 0,-6 4 1,0 1-2,-6 2 0,-10-4 0,-7-3 0,2-8 2,1-2-2,1-7 0,8 0 3,5-8 3,3-7 8,3 2-2,0 1-7,0 5 6,0 4-6,7 3 0,4 0-5,1 0-1,-2 11-3,-4 5 3,-4 2-3,-2 1 3,-3-2-2,-18-3 3,-5-5-1,1-6-4,0-3 3,4-3 2,9-16 3,4-7 3,8-1 2,0 0-5,13 0-3,15 4-5,3 3-12,8 6-102,-1-1-211</inkml:trace>
  <inkml:trace contextRef="#ctx0" brushRef="#br0" timeOffset="67766.9344">2745 2559 956,'0'0'304,"0"0"-290,0 0-9,0 0 44,131-24 80,-43 20-54,21 1-6,16 0-15,14 0-13,4-5 13,8 0-15,3 0-1,-1-2-12,-8 3-9,-21 4-1,-24 3-5,-26 0 1,-26 0-8,-23 3-2,-15 2-2,-10-2-2,0-2 2,0 1-1,-8-2-2,-16 0 0,-7 0-8,-7 0-4,-2-2-5,1-4-7,-1 1-11,1 1-2,-1 2-14,-9 2-8,-11 0-6,-12 0-4,-13 8 17,-7-1-5,-7-3 9,-8-3 37,-1-1 11,-3 0 1,0 0 2,11 0 3,14 0 5,19 0 17,22 0 18,21 0 19,15 0-9,9 0 4,18 0-17,42 0 27,37 0-4,36-4-14,21-6-22,-1 0-1,-7 3-4,-12 3-2,-13 4-2,-9 0-13,-21 0-4,-21 0-2,-24 6-1,-19-1-2,-14-1-9,-11-2-34,-2-1-38,-10-1-51,-22 0-23,-10 0-84,-5-3 4,0-3-48,6 0-243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6T04:19:50.8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3263 2576 870,'0'0'1,"0"0"1,-81-12 56,72 7 100,7 2-16,2 1 18,24 2-76,36 0-21,37 0 25,31 0-1,26 0-30,13 0-5,3-12-12,0-3-2,-15-3-9,-22 4-13,-27 3-3,-35 8-8,-29 3 0,-24 0-3,-12 0-2,-6 0-4,0 0-2,0 0 5,-6 0-11,-3 0-14,-4 0-11,1 0-17,-2-6-56,-1 2-67,-1 2-82,-5 0-142,2 2-397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6T04:19:51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2758 2133 565,'0'0'183,"0"0"-113,0 0 17,0 0 23,0 0-11,0 0 30,160 0 29,-44 0-40,26 0-32,13-12-17,-6 2-22,-12 0-12,-22 1-6,-28 6-6,-21-2-14,-28 3-8,-20 2-1,-14 0 0,-4 0-2,0 0-2,-5 0-13,-15 0-18,-15 0-24,-7 3-40,-9 1-42,-3 1-111,-4-3-123</inkml:trace>
  <inkml:trace contextRef="#ctx0" brushRef="#br0" timeOffset="1360.1478">3215 2202 772,'0'0'26,"0"0"-22,0 0 4,0 0 35,0 0-43,0 0-1,104-36-174,-52 27-379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6T03:35:16.4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18305 5796 739,'0'0'65,"0"0"-27,0 0 56,0 0-15,85 0-21,-55 0-8,1 0-12,0 0 5,-2 0-4,-1 0-8,-2 0 1,-4 0 3,-3 0-11,-4 0 2,-3 0-11,-3 0-7,-5 0-3,-2 3 0,-2-3 2,0 0-3,0 2-2,0-1-2,0 2-1,-8 0-5,-5 2 6,-6-2 1,-4 0 0,-4 0-2,-2 0-5,-1-3 0,3 0 1,6 0 3,8 0 2,7 0 0,6 0 1,0 0 1,0 0 2,0 0 1,0 0-5,0 0 5,0 0-4,0 0-1,0 0-1,0 0-1,3 0-4,6 0-23,1 0-93,5 0-90,-3 0-136,-3 0-326</inkml:trace>
  <inkml:trace contextRef="#ctx0" brushRef="#br0" timeOffset="12618.9856">21912 6977 551,'0'0'74,"0"0"-33,0 0 55,0 0 28,0 0-53,0 0 1,0 0-19,104-3 9,-62 1-10,-2 0-5,-4 2-9,-12 0 3,-3 0-7,-11 0-11,0 0-9,-7 0-6,-1 0-8,-2 0 7,0 0-6,0 0-1,0 0-9,-5 0-42,-9 4-113,-8 1-124,-7-2-335</inkml:trace>
  <inkml:trace contextRef="#ctx0" brushRef="#br0" timeOffset="13922.5405">4918 8118 545,'0'0'133,"0"0"-79,0 0 86,0 0-61,0 0-28,0 0-25,0-8-10,0 8-4,0 0 5,18 0 10,9 1 21,7 5 11,7-1 4,3 1-3,1-3 1,1-1-15,-4 1-7,-5-3 2,-10 3-13,-8-2-12,-11-1-2,-3 0-10,-5 0 6,0 0-3,0 0-4,0 0 6,0 0-1,0 0-6,0 0-1,0 0 1,0 0-2,0 0-8,0 0-59,0 0-71,8 0-95,6-9-185</inkml:trace>
  <inkml:trace contextRef="#ctx0" brushRef="#br0" timeOffset="16271.3952">16505 8133 525,'0'0'128,"0"0"-99,0 0 34,0 0 57,0 0-47,0 0-4,88-18-14,-52 10-3,0 2-1,5-2 15,-4 0-15,-4 1-3,-5 2-13,-4-1-1,-7 3-10,-4 0-8,-5 3-1,-4-3-8,-4 3-2,0 0-3,0 0 5,0 0-5,0 0 6,0 0-2,0 0 0,0 0 0,0 0-1,0 0 0,0 0-1,0-1-2,0 1-1,0 0-1,0 0-2,0 0 1,0 0-3,0 0 3,0 0-2,0 0 0,0 0 2,0 0-4,0 0 5,0 0 0,0 0-1,0 0 1,0 0 0,0 0 1,0 0-1,0 0 0,-4 0 0,1 0-1,-2 0 2,2 0-2,0 0 1,3 0-1,-2 0 2,2 0-2,-1 0 1,1 0 0,0 0 0,-3 0-1,2 0 1,1 0 0,-2 0 0,2 0 0,0 0 0,-1 0 0,1 0 0,0 0 0,0 0 0,0 0 0,0 0 0,0 0 0,0 0 0,0 0 0,0 0 0,0 0 0,0 0 0,0 0 0,0 0 1,0 0-1,0 0-2,0 0-20,0-4-133,0-7-296</inkml:trace>
  <inkml:trace contextRef="#ctx0" brushRef="#br0" timeOffset="20210.8032">18000 9343 239,'0'0'247,"0"0"-195,0 0 11,0 0-7,0 0-11,0 0-28,0 0-7,0 0-3,-2-10 28,2 10 34,1 0 1,22 0 2,9 0 1,14 0 6,11 0-33,3 1 16,1 6-17,-5 2-12,-8-1-1,-10 1-4,-8-1-13,-10-1-3,-8 0-5,-4-4-2,-7-1-4,-1-2 6,0 0-4,0 0 4,0 0 4,0 0-3,0 0-4,-5 0-2,0 0-2,4-2 0,1 2-7,0-2-49,0 0-28,1 0-50,9 2-42,-4-1-119,0-2-116</inkml:trace>
  <inkml:trace contextRef="#ctx0" brushRef="#br0" timeOffset="22084.4435">7173 10235 498,'0'0'105,"0"0"-100,0 0 40,0 0 23,0 0 4,0 0-21,-4 0-30,4 0 6,0 0 9,0 0-2,0 0-7,0 0 8,0 0 2,0 0 3,0 0 1,12 1 12,8 2 13,7 1-11,3 1-23,-3-4-8,0 1 2,-3 1-11,-5-1 2,-5-1-8,-7 0-3,-3-1-6,-2 2 0,-2-2 0,0 0-1,0 1-2,0-1-17,0 2-95,0 0-34,0-2-134,-3 0-467</inkml:trace>
  <inkml:trace contextRef="#ctx0" brushRef="#br0" timeOffset="23189.3841">12820 10253 472,'0'0'278,"0"0"-225,0 0 36,0 0 9,0 0-22,0 0-27,18 0-22,6 0 17,2 0 14,2 0-22,3 0-7,2 0-7,7 0-4,6 0 1,1-2-1,-3-1 8,-5-1-4,-9 1-12,-9 2 2,-9 1-8,-6 0 0,-3-1-2,-3 1 4,0 0-4,0 0 0,0 0-2,-6 0 2,-4 0-2,2 0 0,3 0 0,0 0-1,2 0 1,0 0-1,-3 0-6,3 0-8,-2 0-16,1 0-31,-1 0-3,2 0-20,-1 0-5,1 0-105,0 0-117</inkml:trace>
  <inkml:trace contextRef="#ctx0" brushRef="#br0" timeOffset="24425.9284">16053 10419 478,'0'0'56,"0"0"-55,0 0 77,0 0 47,0 0 58,0 0-87,-67-33-66,71 30 1,14 0 16,12 0-14,15 0 2,23-2 10,24-3-9,25 0-7,20-2 3,12 2 7,1 1-3,-16 5 2,-22 2-19,-35 0-12,-29 0 0,-20 5-7,-14 2 1,-6-5-1,-5 0-1,-1-2 1,-2 0 0,0 0 1,0 0-1,0 0 2,0 0-2,0 0-7,-10 0-19,-11 0-43,-12-3-2,-6 3 3,-10 0-13,-11 0 12,-9 0-23,-6 0 60,-2 0 22,0 4 10,7 3 0,1-2 1,8 1-1,7-1 1,7-2 1,6 0 5,11-3 0,8 0 11,12 0 7,5 0 15,5 0 4,0 0 3,6 0-15,24 0-13,15-3-13,13 0-1,5-3-3,-4 1-2,-10 0-4,-10 2 2,-4 3-21,-7 0-51,-3 0-47,-1 0-25,-7 0-25,-6 0-1,-5 0-116</inkml:trace>
  <inkml:trace contextRef="#ctx0" brushRef="#br0" timeOffset="31354.2846">17109 11350 207,'0'0'36,"0"0"17,0 0-7,0 0 2,0 0 22,0 0-14,0 0 0,14 6 3,-14-6-5,0 0-7,2 0-15,-2 0 47,1 0-53,4 0-6,1 0 3,4 0-7,1 0-3,4 0 9,0 0-2,7 0 3,7 0 6,-1 0 15,6 0-28,-4 0-4,-3 0 3,-5 0-8,-3 0 7,-6 0-4,-7 0 2,-2 0-10,-2 0 0,-2 0-2,0 0 7,0 0-3,0 0-4,0 0 1,0 0-2,0 0-13,0 0-65,0 0-62,0 3-88,0-1-68</inkml:trace>
  <inkml:trace contextRef="#ctx0" brushRef="#br0" timeOffset="34826.2804">12531 1509 685,'0'0'11,"0"0"-7,0 0 19,-51-80 119,40 65-21,4 3-11,1 2-45,3 3 4,-1 3-5,1 1-7,2 1 1,-1 2-16,2 0-16,0 0-13,0 0-4,0 0-5,0 0-4,-1 9 4,-2 6 4,-2 4 5,2 1 1,-1 4 7,-1 2-2,-2 0-3,1 2 2,0 0-3,0 2 4,1-4-4,4-1-8,-1-1-5,2 0 7,0-2-2,0 2 5,0-2-2,0 1-3,0 2 0,0 0 2,0 1 0,0 1-2,0 1-5,0 0 3,0 0 1,0 0-2,0 0-3,0 1 1,5 2-2,-4 1 8,2-3-8,-2 3 12,-1-2-7,2-1 1,1 2 0,0 0-1,-1 5-5,1 2 7,0 3-3,-2 7 0,2 1-2,-3 4 1,0 1 8,0-4-7,0-6 4,0-3-5,-3-5 0,2-1 0,-1 2-2,1-2 6,-1-1 2,2 0-4,-1-2-4,-2-3 8,0-3-9,-1 1 2,2-4-1,-1 2 3,-2-4-4,1-1-2,1-4 2,-2-3 1,2-4-1,2-2-6,1-6 0,0-1-24,0 0-37,0-5-94,-2-13-165,-17-6-239</inkml:trace>
  <inkml:trace contextRef="#ctx0" brushRef="#br0" timeOffset="35330.7436">11709 2744 544,'0'0'19,"0"0"-10,0 0 60,0 0 2,-31-71 4,23 63-10,2 1-33,3 3 21,3 1 7,0 3 21,0-5-24,0 3-25,17 1-7,21-2 3,21 0 20,18 0 14,17-2 13,15-3-9,14 1-9,17-2-15,22-3 2,13 0-18,14-2 6,8-1-18,-4 2-3,-6-1 12,-18 2-2,-12 0-2,-8-1 3,-6-2-1,2-5-10,-3 1-4,-8 1-3,-14 1-1,-22 2 0,-20 6 1,-28 3-2,-22 1-2,-13 4 0,-15 1-2,0 0-13,0 0-60,-26 3-101,-21 8-165,-21 4-202</inkml:trace>
  <inkml:trace contextRef="#ctx0" brushRef="#br0" timeOffset="39081.1952">12519 2609 181,'0'0'450,"0"0"-438,0 0 46,0 0 62,0 0-30,0 0-37,0-10-24,0 10 10,0 0 16,0 0-14,0 0-14,0 0-1,0 0 1,0-1-3,0 1 4,0 0 5,0-1 6,0-1-4,0 2 3,0-2 2,0 2-19,0 0-3,0 0-2,0-1 10,0-1 8,0-1 5,0-5 5,0 0-22,0-7-14,0-2 6,0-5-4,0-2 0,0-2 0,3-2 4,2 3 0,-3 0 1,2 3-4,-3 1 2,2 1-9,0-1 5,0-3-1,1-1-6,1-1 2,4-5 1,3 1-3,1-4 1,6-3 0,1-1-2,4 0 0,1 1 2,4 2 0,-2 1-2,2 2-1,-1 3 0,-2 2 0,-2 5-2,-3 2 4,-2 5-2,-4 0 0,0 5 0,-2-1 0,4 0 0,2-1 0,5-1-1,4-1 1,1 2 0,0-1 0,-3 5 0,-5 1 0,1 1-3,-3 2 6,0 1-3,-2 1 0,-2 2 0,2 0-1,0 0 0,2 0 1,0 5 0,-1 5 0,3 4 0,1 3 0,0 2 0,-1 3 0,3 4 1,0 0-1,0 4 0,-5-1 1,-1 5 1,-5 0 0,-2 1-1,-5 2 5,-3 0 0,-3 0 2,0-1 10,0-1-7,0 0-3,0-1 3,0-1-6,0-1 2,0 1-3,-2-2-1,-1-3 1,2-1-4,-1-1 5,2-2-2,0 1-2,0 1 2,0 3 1,0-2 3,0-2 1,0-2-5,0 1 7,0-2-7,2-2 0,-1 1 1,2-2-2,-1 0 0,1-1-2,0 1 1,0 0 0,0 1-1,3 2 1,0 0 1,0 1-2,3 2 0,-2-1 5,4 2-4,-2-2 0,1 2-1,2-2 3,-2 0-3,1-2 6,-2-3-5,0 1-1,-2 0 2,5 0 0,-3 1-2,2 0 1,0-1 0,-2-2 2,1 1-3,1-4 0,1-1 1,3 0-1,-3-3 1,3 0-3,0 0 3,1 0-1,1 0 4,0 0-1,0-2-2,-2-1 0,0 1-1,0-1 1,0 1 0,1-2-1,-1 0 0,3-1-2,-2-1 2,1 0 0,-2-4 2,-3 2-5,1-2 6,0-1-3,-1 0 1,5 0 0,-2 0 3,2 0-4,3-4-1,2-7 1,5-2 2,0-1-1,0 0 0,-6-1 1,1 3-2,-6 1 4,-2-2-1,-1 1-3,-2-2 0,1-1 0,0-4 0,-2-1 0,0-1 0,1-2 0,1 1 0,0 0 0,-3-1 0,0 2 0,0 0 0,0 0 0,1 3 0,-1-2 0,1 0 0,-1 0 0,1 1 0,-2-1 0,1-1 0,-4-1 0,1 0 0,-2 1 0,-1-1 0,1 5 0,-1-2 0,1 4 0,-1 0 0,0 1 0,-3 2 0,4 3 0,-2-1 0,-1 2 0,2 2 0,-1-2 0,2 3 0,-1-2 0,1-1 0,-1 2 0,0-5 0,2-3 0,0-3 0,-1-5 0,0-3 0,0-1 0,0-4 0,-3 0 0,2 2 0,0 3 0,0 2 0,0 3 0,-1 1 0,5 1 0,-4 2 0,-2-3 0,3 2 0,-1-1 0,0-4 0,1-2 0,1 1 0,3-3 0,3 0 0,0 2 0,6-3 0,1 0 0,3 1 0,0 0 0,-4 2 0,-1 3 0,-5 0 0,0 1 0,-2 4 0,0-1 0,1 3 0,1-1 0,1-1 0,1-1 0,2-1 0,0 1 0,-3 0 0,1 2 0,-2 1 0,4 2 0,-2 2 0,1 3 0,-1 0 0,-1 1 0,1-1 0,1-2 0,2 3 0,-1-5 0,3 2 0,-1-1 0,3-3 0,3 2 0,-4-2 0,5 2 0,-3 0 0,-3 4 0,-3 0 0,-5 1 0,-1 3 0,-2 0 0,1 0 0,1 3 0,3 0-4,0 0-1,1 0 2,4 0 2,-3 0 0,1 0 1,0 0 0,3 0 0,-3 5-1,2 0 1,-1 2 0,-3 2-1,5 1 0,-4 0 0,6 2 1,-1 1-3,1 1 3,0 2 3,-4-1-3,1 1-1,-2 0 0,-1 1 1,-2 0 0,2 0-1,-4-1 1,2 4 0,0-1 0,-2 3 0,-1-1 1,0-1 0,-3-1-1,0 1 0,1-1 0,-1 3 0,1 0 2,-3 1-2,1 0 1,-2 3 0,1-2-1,-1 3 0,-1 2 2,-2-2-2,0-1 1,0-1-1,1-1 0,2-2 1,-2 2-1,1 2 2,0 0-2,1-1 1,-2 2-1,-1 0 1,2 0-1,-1-1-1,4-1 1,-1 1 1,0-2-1,4 2 1,-2-4 1,0 0-2,1-3 0,0 0 1,1-2 2,-2 0-3,2-2 0,-2 1 0,2-2 0,-1 2 0,0-1 0,-1-1 0,4 1 0,-2 1 0,1-3 0,1 1 0,-2-1 0,-2-2 0,1-1 0,2-4 0,-3 3 0,2-2 0,1 0 0,2 2 0,1 1 0,5 0 0,-4-3 0,-1 3 0,0-4 0,-3-2 0,-4 3 0,1-5 0,-1 1 0,0 0 0,1-2 0,0 3 0,7 0 0,2 2 0,0 2 0,3-1 0,-6 0 0,1-2 0,-4 0 0,-1 0 0,-2-1 0,-2-1 0,2 2 0,0-2 0,2-1 0,0 1 0,0-1 0,-2 3 0,4-3 0,-2 1 0,1 0 0,-2 0 0,2-2 0,-1 1 0,-2-2 0,1 0 0,3 0 0,1 0 0,2 0 0,2 0 0,1 0 0,0 0 0,-6-3 0,2 1 0,-4 2 0,-2-1 0,-2 0 0,0-1 0,1 2 0,-2 0 0,1-3 0,2 2 0,-1 0 0,2-2 0,2 0 0,-4 0 0,1 0 0,0 0 0,1 1 0,-1 0 0,0-1 0,-1 1 0,2-1 0,-1 1 0,-2 0 0,2-1 0,-1 0 0,1-1 0,1 1 0,-1 0 0,0 0 0,-3 0 0,0 0 0,0 2 0,-1 0 0,1 1 0,0 0 0,2 0-86,0 0-51,-5 0-227,-10 0-548</inkml:trace>
  <inkml:trace contextRef="#ctx0" brushRef="#br0" timeOffset="39501.9778">14900 2399 207,'0'0'0</inkml:trace>
  <inkml:trace contextRef="#ctx0" brushRef="#br0" timeOffset="39591.4863">14900 2399 32,'0'0'104,"0"0"-62,-67-29 46,64 26-2,0 2-86,-2-1-9,-4 2-74,2 0-63</inkml:trace>
  <inkml:trace contextRef="#ctx0" brushRef="#br0" timeOffset="41452.2733">14776 2364 242,'0'0'137,"0"0"2,0 0-13,0 0-51,0 0-2,0 0-1,0-1-39,0-2-9,0 3 8,0 0 0,1-4 12,10 3 5,2-2-11,8-1-16,3 1 1,2 1-6,-1 0-7,-3 0 9,-2 2 0,0 0-10,3 0-3,-1 0 4,-1 0-1,0-1 9,0-3-5,1 4 1,-2-2 1,3 0-13,0 0 8,-1 1-6,4 1-3,-1-1-1,-1-3 1,-2 3-1,1-3 0,-1 4-1,-1-1 1,-1-1 0,2 1-1,-3-1 0,0 1 0,1 1 1,-1 0-2,-2 0 2,5 0 0,0-3 0,3 1 0,5-1 0,0 2 0,0-2 0,-1 1 0,-4-1 0,0 0 0,-3 1 0,1 2 0,-2 0 0,1 0 0,2 0 0,-2 0 0,-1 0-1,0 0 0,-2 0-1,1 0 1,-1 0-1,2 0-3,-3-3 3,1 3 1,0-2 1,3-1-1,1 1-2,6-2 0,2 1-7,-1 1 5,0-1-1,-3 1 6,-5 1-5,2 1 5,1 0 0,-1 0 0,1 0 0,-2 0 0,1-2 0,4 0 1,1-1-1,-1 2 1,0 0 1,-1-2-2,-2 1 0,-2 0 0,4 1-2,1-1 2,2 0 2,4 1 0,5-3 2,0-3 1,1 4 5,1-3 1,-2 2-2,0 0 0,-3-1-8,-1 1 1,-2 1 1,-1 0 0,-2 1-3,-3 2 5,-1-2-2,0-1 1,-4 1-3,0 1 1,-3 0-2,-3 1 1,-3 0-1,-1-2 0,-1 1-1,-2 1 1,-1 0-1,1 0 1,1 0-1,1 0-1,0 0 2,-1 0 0,2 0-2,-4 0 3,-2 0-1,-5 0 1,-1 0 0,0 0 0,0 0 1,0 0 0,0 0-2,0 0-4,0 0 4,0 0 0,0 0 0,0 0-1,0 0 1,0 0 0,0 0-1,0-3-11,-6-7-1,-1 1 0,-1-1 6,2 3 6,3 0 1,0 2-1,1 1 0,-2 1 0,0 0-1,-5-1-1,-4-2-3,-2 2 4,-2-4 0,-2 3 2,8 1 1,2 1-1,4 1 2,5 2 5,0-2 17,0 2 6,0 0-4,0 0 6,0 0-6,0 0-9,0 0-5,0 0-2,2 0-2,9 0-4,8 7 1,7 5 3,4 3 7,2 1 6,-3-2 2,-5-1-3,-5-4 4,-7-1-3,-3-5-4,-3-1-9,-5-1-2,-1 1 3,0-2-1,0 0 1,0 0-3,0 0 4,0 0 2,0 0 7,0 0-5,0 0-5,0 0 4,0 0 2,0 0 0,0 0-2,0 0-2,0 0 2,0 0-7,0 0-1,0 0-2,0 0-3,0 0 0,0 0-2,0 6 1,-1 5 1,-7 4 0,1 4 2,-4-1-1,2 2 2,-4-3 4,4 0-6,1-3 6,0-2-7,5-2 3,0-3 0,-1 0-1,3-4 1,0 0-1,-2 0-2,1-2 1,1 2 0,-1-1 0,-2-1 0,1 3 2,0-4-3,3 2-2,-2-2 2,2 1 0,0-1 0,0 0 0,0 0 0,0 0 0,0 0 1,0 0-2,0 0 2,-1 0-2,1 1 1,-2-1 0,1 0 3,1 0-2,0 0-1,0 0-1,0 0-1,0 0-17,0 0-68,10-9-179,2-11-591</inkml:trace>
  <inkml:trace contextRef="#ctx0" brushRef="#br0" timeOffset="59487.9032">15608 13078 681,'0'0'116,"0"0"-47,0 0 60,0 0-36,0 0-26,0 0-19,0 0-18,0 0-5,0-3-10,0 24 7,0 8 27,0 5 2,0 0-27,0-1-16,-3-1 4,-3-3-7,2-4-1,0-5-2,2-8-1,0-4 0,1-5 0,1-3 0,0 3 0,0-3 2,0 0 3,0 0 1,0 0 1,0 0 1,-2 0 4,1-3-10,1-6 2,0-1 1,0-1-3,0-2 5,0 1-6,0-1 0,6-3-1,-2-1 0,2-3 1,3-4 0,-1 1-2,1 0 1,1 2-1,-1 4 1,-2 3 4,0 3-2,-1 6 3,-2 1-1,2 1 2,0 3-5,1-2-2,2 2 2,0 0 0,0 0 0,-2 0 0,4 0 6,-1 6-1,-1 2 1,0 4 2,0 0 6,-4-2-2,-2 3-5,0 1 6,-2 0 1,1-2-3,-1 1-1,2-1 3,-2 1 0,-1 0-2,2 2-3,-1-1 1,-1 1-1,0 2-2,0 0 3,0 0 0,0-1-3,0-3-4,0-1 3,0-6-4,0 0-2,0-4 1,0-2-1,0 0-1,0 0 0,0 0-3,0 0-3,10-6-67,6-11-132,3-6-283</inkml:trace>
  <inkml:trace contextRef="#ctx0" brushRef="#br0" timeOffset="61595.5147">23089 13600 656,'0'0'26,"0"0"-24,0 0-2,0 0 12,0 0 31,0 0 10,0 0-31,-79-5 8,68 5 26,-1 0-17,0 0-16,5 0 9,2 0 0,4 0-1,-1 0 0,2 0 8,0 0 10,0 0 15,0 0-24,0 0-11,6 0-16,22 0 2,17 0-15,16 0 2,6 0 3,1-2 1,-3-1 19,-5 1 19,-5-1-19,-10 2 11,-11 0-15,-8 0-10,-10-1-8,-10 2-2,-3-1-1,-3 1 7,0 0-4,-3-1-2,-22-1-1,-20 1-6,-18 1-10,-11 0 12,-6 0-1,1 0-6,6 0-5,9 0 4,15 3 8,13-1 1,5 0-1,4-1 2,0 0 2,0-1 0,1 0 0,-1 0 0,5 0 0,2 0 1,5 0-1,8 0 0,4 0 0,3 0 10,0 0 6,0 0-2,0 0-2,7 0-5,18 0-4,14 0-1,13 0-1,5 0-1,1 0 0,-8 0 0,-1 0 0,-10 0 1,-2-1 0,-8 1 1,-4 0-1,-3 0-2,-3 0 3,-8 0-4,-2 0 4,-8 0-3,-1-1 2,0 1 2,0 0-1,0 0 2,0 0-4,0 0 0,0 0 0,0 0-1,0 0-21,0 0-83,0-2-132,-6-5-499</inkml:trace>
  <inkml:trace contextRef="#ctx0" brushRef="#br0" timeOffset="68773.5372">12431 2601 793,'0'0'20,"0"0"-20,0 0 127,0 0-45,0 0-38,0 0-35,0 0-6,0 0 2,0 0 8,0 0 3,0 0 14,0 0 8,0 0 14,0 0 5,0 0-8,0 0-10,0 0-10,0 0-9,0 0-6,0 0-5,0-2-3,0 2-3,0 0-1,0 0 1,0 0 0,0 0 5,0-1 10,0 1 6,0 0-3,0-1-3,0 1-3,0-2-3,0-1 1,0-2-2,0-3-4,0 0-4,0-1 1,0 1-1,0-1 0,0 3 4,0-2-4,2 2 0,-2-1-2,0 2 3,0 1-2,1 0-1,-1-3 2,0 2-2,2 0 0,-1-2 0,1-2 7,1 1-2,0-1-4,-2 2 1,2 1-1,0-1-2,-2 2 1,1-2 0,-2 1 0,1 0-1,1 1 1,-1-1-1,1-2 1,-1 2 0,1-4-1,1 0 0,2-1 2,-1 0-2,3-1 1,-1-1 0,0 4 3,-2-3-4,1 4 1,-2-2 0,3 1 1,-3-1-1,2 3-1,-2-3 0,0 1 0,3-1 2,-2 2-2,3-1 0,-2 0 0,2 3 1,-2-2-1,0 4-1,-1-5 1,2 4 2,-2-3-2,-1 0 0,2-3 1,1 2-1,0-3 0,2 2 0,0-1 1,0 2 0,0-2-1,-2 3 0,-1 1 1,-1 1-1,1 0 0,3-3 1,0-2-1,3 2 1,3-3-1,-1 2 0,-1-1 4,-1 2-1,0-1 4,-2-1-6,2 3 0,-1-4 1,0 4 1,0-1-6,-3 0 6,-1 4-3,-3 0 2,0 3-1,-2-3 3,2 3-1,1-3-3,-1 0 1,2-1-1,-1-1 0,-1 0 0,2 1 0,-2 0 0,3 1 0,-2 0 0,1 1 0,-1-1 0,1-1 0,-1 2 1,2 0-4,-3 1 6,0 1-3,1 1 0,1-2-1,0-1 1,1 0 0,4-4 0,0 3-1,4-4 1,-2 2 0,-2-1 0,2-1-1,-1 2 2,-2 2-2,1-1 2,-1 1-1,-2 1 0,4-1-1,-5 0 1,1 3 0,-1-1-2,1 1 2,4-1-1,0-1 1,5 1 0,0 0-2,4-1 1,-2 1 0,-1 1-1,-4 0 1,-2 2 1,-5 0 0,-1 0 0,-5 0-1,1-3 1,-1 3-1,0 0-1,2 0 2,1 0 0,1 0-1,5 0 1,-1 0 0,-2 0 0,0 0 0,1 0-2,-1 7 1,1 0-1,3-1 2,0 2 1,0 0-1,2 0 0,0-1 0,-3 1 0,0-3 0,0 1 1,-2-1-1,0 1 0,-4 0 0,1-1 0,2 3-1,-3-1 1,0 0 0,1 0 0,-2-2 1,1 3 1,0-3-2,-1-1-1,0 1 1,1 0 0,0-2 0,-2 0 0,-1 0 0,0 2 0,0 0 0,2 0 3,0 4-3,1-2 0,-2-1 0,2 4 1,-2-6-1,1 3 1,0-2-1,-2-2 3,1 0-2,-1-1-1,0 2 2,0-1-1,2 0 0,-2 2 0,0 1 1,0 1 0,1 0 3,-1-1-5,0 1 1,0 0 3,1-2-3,-1 2-1,0-2 0,0 2 3,0-1-2,0 1-1,0 0 1,0-1 0,0 0-2,0-1 2,0 3 0,0-4-1,0 3 0,0-1 0,0-2 2,0 3-2,0-1 1,2-1 0,0 1-1,-1-1 2,2 2-2,-2 3 1,1-4-1,-2 0 0,0 2 0,3-2 1,-2 2 2,2 1-1,-1-2-1,1 3 0,2 0 5,-4-2-5,2 1 0,0 0-1,0-1 1,-2 0 0,1 1-1,-2-2 0,3 0 0,0 1 0,-2-1 4,2 2-2,0-1 0,0 1-2,-1-1 1,-1 0 1,-1 1-2,1-2 0,-1 0 1,2 1-2,0-1 2,-2 0-2,1 0 2,2 0-1,-2-1 0,0 4 1,3-2-2,-2 0 1,-1 4 0,-1 0 1,0-2-1,2 2 1,-1 0 0,1-1-1,-1-1-2,1 0 2,-1 1 3,2-2-3,-2 0 1,1-2-1,0 1 0,2-1 0,-3 3 0,1-1 0,1-1 0,-2 1 0,1-1 1,-1-2-1,1 0 0,1 4 1,0-2-1,1 0 0,0 2 1,1 0-2,-2-1 2,-1 2-2,1-2 2,-2 1-1,1-1 0,2 0 0,-1-1 0,2 0 1,-1 3-1,0-2 0,-1 2 0,2 0 1,0 0-2,1 0 2,-2 2-2,-1-1 2,2-2-1,-1 2 0,0 0 0,1-3 0,-2 4 2,2-2-2,-1 0 0,0-2-1,1 0 1,-1 1 0,1 0 0,1-1 1,-2-1-1,2 0 0,-2-1 0,0-1 0,-1 2 1,0-3 0,0 0 1,0 2-2,0-1 0,4 1 0,-1 3 0,1 1 0,1 1 0,4 1 4,-2-2-3,1 0 0,0 0 1,-3 1-2,0-2 1,-1-1-1,0 0 0,-1 1 1,2-2-1,-2 1 0,3-2 0,-2 1 0,-1 2 1,0-3 0,6 2 0,-3-1 0,2 0 2,0 0-3,-3-2 1,1-1-1,-5 1 0,5-3 0,-3 2 0,-1 0 1,2-2-1,1 3 0,2 0 0,2-1 0,-2 1 0,-2-2 0,-2 0 0,-2-4 0,1 3-3,-2-1 3,3 1 1,0 0 1,0-2-2,3 1 0,1 1 0,-1 1 0,3-3 1,1 2-1,-2 0-2,-1-2 2,-1-1 3,-3 2-3,-1-2 0,1 0 0,1 0 2,-1 0-1,3 0 0,3 0 2,-1 0-3,2 0 0,-1 0 0,-7 0-2,2 0 2,-4 0 3,0-2-2,1 1-1,2-1 1,-2-1-2,1 1 2,-1 0 0,0 0-1,2-3 0,1 4 1,-3-2-1,1 0 0,-1 1 0,0-1 0,3-1 0,-4 1 1,6 1-2,-3-1 2,-1-2-1,2 1 1,0 0-1,-3 0 0,-2 0 0,4 0 2,-2-3-1,3 1 0,0-2-1,-1-1 1,0-2 0,3 2-1,-4-1 0,5 3 0,-6-1 1,1 1-1,-1 0 0,1 0 0,-1-2 0,2 1 0,0-5 1,-2 0 0,3-3-2,-2-2 2,3-1 0,-2-1-1,-2 0 0,-1 1 0,0 3 0,-1 1 0,-1-1 1,2 0-1,0 1 1,3-2-1,-1 0 0,1-2 0,1 0 1,-1 0 1,2-2-2,-1 0 0,1 3 1,-3-2 0,1 1-1,-2 3 1,1 0 1,0 1 2,-1 1-2,-1 2 1,0-5-1,0 3 0,1-1-2,-2 0 2,3 1 0,-2-3-2,0-2 0,3-1 0,0-2 0,4-1 1,-2 2-1,4 0 0,-1 2 0,-2 2 1,2 0-1,-1 2-2,-2 1 2,1 1 0,1 2-2,-3 1 2,2-2-2,2 4 2,-5-1-2,1-3 0,-1 0 0,2 0 2,-1-4 0,3-1-2,0-1 2,0 1 0,-1 1-2,-2-2 2,4 4 0,-4 1 0,1 1 1,-1 0-2,-1 3 2,1-1-1,-2-2 0,1 0 0,1-2 0,4-2-1,1-3 3,3 2-2,1 0 0,1 0-1,1 3 0,-2 2 1,-1 0-1,1-1 1,2-1 0,3 1 1,3 0-2,1 0 1,-4 1 0,0 0 0,-5 3 1,-4-1-1,-3 4 1,2 0-1,-4 1 0,2-1 0,0 2 0,3-1 1,0-2-2,3 2 2,3-2-2,3 2 1,-2 2-1,1-1-1,0 2 1,1 1 1,0-1-1,2 2-4,-4 0 5,-3 0 0,-1 0 1,-4 0-1,-5 0 0,1 0 0,-4 0 0,2 0 0,3 0 0,2 2 0,4 1-1,1 2 1,0-1 0,2 2 0,-3-1 0,0 2 0,2 2-1,-2-1 1,-1 4-2,-1-1 2,0 2-3,0 2 2,-1 2 0,-1 3 1,-1 0 0,-3 4-1,0-2 1,-2-1 0,2 4 0,-5-5 0,3 4 0,-3-1 0,-1 2 1,0 2-1,0 0 0,0 0 0,0-2-1,0 0 1,0 0 1,0-2-1,0 2-1,-1-4 1,-1-1 0,2 0 0,0-4 3,0 1 2,0-3-5,0 5 3,0-1 0,0 3 0,3 0 0,3 2 0,0-1 0,3 3-2,-3-4 1,3 3 0,1 0-1,1 0 1,-1 1 1,1-1-1,1-1 0,0-1 1,2 3 0,1 0-2,0-2 2,-1 0-2,-1-2 2,-2-2-1,-1 0-2,2-2 0,0 3 1,-1-4 3,2 4-3,0-1-1,2 2 2,-1-2-1,-1-4 0,-2 0 0,2-6 2,-1 2-1,0-5 0,-1 0 4,0-1-6,0-1 6,0 1-2,0-2-2,1 2-1,3 0 5,1-1-5,2 1 0,0 1 4,1-1-4,2-4-1,-2 5 1,3-5 0,-3 0 0,0 1 1,1-1 0,0 1 0,2-2-1,-3 0 2,2 0 1,-6 0-2,-2 0 1,-4 0 4,0 0-3,3 0 0,1-3 3,5-4-1,2 0-5,1-3 2,2 1-1,-4-1-1,-2 0 2,-2-1 1,-3-2-3,2 0 1,0-4 2,5-4 1,1-3-3,2 2-2,-1 2 1,0 2-1,0 2 5,-3 1-4,-3 0 0,-4 0 1,0 0 0,-3 1-2,1-2 4,2-1-4,-1 1 0,2-6 0,2-1 0,-1 1 0,3-3 0,-4 6 0,-2 1 0,-1 4 0,-3 5 0,-1-1-3,-2 5 1,-3-4 1,5 3-3,-3-5 1,-1 2 3,2-3 0,0 2 0,2 2 0,-1-1-1,1 3 1,0-1 0,-3 2-1,0 0 0,-1-2-1,-1-1-2,0-1-9,0-1 5,0-2 4,2 1 4,1 2 2,1 1-2,-1 0 1,0 5 0,-1 0-1,-1 0 0,-1 2 0,0 1-2,0 0 1,0-2-4,0 0 1,0-1 0,0 1-3,0-2 1,0 0 2,0 0 0,0-1 3,0 1 1,0 3-1,0-1 1,2 2-1,-2-4-3,0 3 0,0-4-2,0-2 1,0-1-3,0-2-2,0-1 8,0 3 1,0-1 2,0 2 2,0 2-2,0 1 1,0 1-1,0 2-1,0 0 0,0-1 1,0 1-2,0-1 2,0-1-2,1-2 2,0-1-1,1 0 1,0 1-1,0 0 1,1 3-1,-1 0 0,-2 2-1,0-1-1,0 1 2,0 0-3,0 0 0,0 0 3,0 0-1,0 0 1,3-1 0,-1 0 0,-1-1 0,-1 1-3,2-1-1,0 0-16,3 2-12,7 0-56,0 0-140,-1 0-179,-3 0-576</inkml:trace>
  <inkml:trace contextRef="#ctx0" brushRef="#br0" timeOffset="78079.324">13576 14657 827,'0'0'26,"0"0"3,0 0 62,87-3-7,-70 3-22,-4 0-33,-3 0-7,-2 0 5,-5 0-13,0 0-8,-3 0-4,2 0-2,2 0 0,2 0-11,6-2-100,5-3-233</inkml:trace>
  <inkml:trace contextRef="#ctx0" brushRef="#br0" timeOffset="79007.9617">18086 14684 615,'0'0'142,"0"0"-56,0 0 28,0 0 3,0 0-25,0 0-29,105-12-12,-69 8-9,2 0-7,-2-1-3,-2 1-2,-10 1-4,-8 2-20,-10 1-3,-6 0-1,0-1 3,0 1-3,0 0 1,0 0-3,0 0-63,0 0-56,-1 0-65,1-2-138,0-3-205</inkml:trace>
  <inkml:trace contextRef="#ctx0" brushRef="#br0" timeOffset="83027.6121">2457 15683 514,'0'0'106,"0"0"-48,0 0 41,0 0 21,0 0-71,0 0-12,37-7 6,-14 2 1,2 4 12,11 1-11,5-1-5,6 1 9,5-1-18,3-1 4,2 1-18,-3-2 21,-1 3-7,-1 0-7,-7 0-10,-2 0-5,-8 0-1,-1 0 0,-7 3-2,-3 0-4,-8-2-1,-4 0 2,-4 0-3,1-1 0,-1 2 0,0-1 0,1 1 0,4 0 0,0-1 1,5-1-1,-4 1 1,4-1-1,-5 1 0,-2-1 0,5 0 0,-2 0 1,2 0-1,3 2 1,2-2-1,2 1 0,0 1 1,-3-2-1,2 2 0,4-2 0,-1 0 0,0 2 0,-4-2 2,-1 0-2,-7 0 0,1 0 0,1 0-1,-1 0 2,3 0-1,2 0 0,2 0 0,0 1 0,0 3 0,-2-1 0,4-3 0,-4 3 0,3-2 1,-3 1 0,-3-1-1,-3 1-1,2-1 1,-6 3-1,4-4 1,-1 3-1,-1-3 1,1 1 0,3-1 0,-2 2 0,-1-2 0,6 0 0,-6 0 0,4 0-2,-2 0 2,3 0 2,0 0-2,5 0 0,-3 0 1,0 0-1,-3 0-1,0 0 1,2 0 0,-3 0 0,6 0 0,0 0 0,-3-2 0,3 1 1,-6 1 0,1 0-2,-1 0 1,1 0 0,-2 0 0,-1 0 0,-2 0 0,0 0 0,-3 0 1,4 0-2,-3 0 1,-3 0 0,0 0 1,1 0-1,1 0 0,4 0 1,-3 0-1,2-3 0,0 3 0,6 0 0,-2 0 0,-2 0 0,3 0 0,-5 0 0,2 0 0,-4 0 0,3 0 1,0 0-1,-5-3 0,-1 2 1,2 1-1,2 0 1,-2 0-1,1 0 0,1 0 0,-1 0 0,3 0 0,0 0 0,0 0 0,-3 0 1,6 0-1,-3 0 0,4 0 2,-4 0 0,4 0 0,-5 0 3,-2 0-2,1 0 0,-1-1-2,0 1 2,1 0 0,-1 0-3,-1 0 0,2 0 1,-4 0-1,2 0 0,-1-2 0,2 1 0,-1-1 0,4 1 2,-2 0-1,-2-1-1,0 2 1,-3-3 0,1 3-1,0 0 0,-2 0-1,1 0 1,-1 0-1,4 0 1,0 0 0,3 0-2,0 0 2,-1 0 2,-3 0-2,-1 0 0,2 0 0,8 0-1,1 0 1,-4 0 0,4 0 1,-4 0-1,-4 0 0,4 0 0,-4 0-1,0 0 0,4 0 1,-2 0 0,3 0-1,-1 0-1,-3 0 2,2 0 2,0 0-2,3 0 0,0 0 0,3 0 0,-3 0 0,1 0 0,-2 0 0,-4 0 0,-3 0 0,-1 0 0,-1 0 0,0 0 0,-1 0 1,-1 0-1,0 0 1,-3 0-1,3 0 0,-2 0 1,2 0-1,2 0 0,4 0 0,0 0-2,4-4 2,1 3 1,2-2-1,5 0 0,-2 2 0,4-2 1,3 2-1,1 0 0,3 1 0,0 0 1,0 0-1,-2 0-1,-6 0 1,-2 0 1,-5 0-1,-6 0 0,-6 0 0,-3 0 1,0 0 0,0 0 3,0 0-4,0 0 0,0 0-3,0 0 2,-3 0 1,-12 0 0,-6 5 1,-13 0 3,-8 2-3,-9-2 0,-11-1 1,-8-1-2,-4-2 4,-5-1-3,-4 0 3,-8 0 2,0 0 1,3 0-2,-3 0 2,3 0 1,0-1 0,4 1 0,10 0-4,18 0-1,13 0-1,9 0-1,9 0-1,1 0 1,3 0-1,-3 0 0,5 0 0,-5 1 0,-2 0-1,-2-1 1,-2 3 1,-1-3-1,-2 0 0,2 3 0,-3-3 2,-1 0-2,-2 3 0,-3 1 1,-2-1-1,2 1 0,-1 1 2,0-1-2,2-1-4,1 0 3,1-2 1,0 2-1,3 0 1,-2 0 0,-1 1 1,5 0 0,1 2-1,4-2-2,6-1 2,2 0 0,4 1 0,3-2 0,-2 0 3,4 0-3,-1 0 0,-2 1 0,-2-2 0,0 0 0,-1 1-1,-5 1 1,2-1 0,4 0 1,-3-2-1,3 0 0,0 0-1,3 0 1,-1 0 1,4 0-1,1 0 0,5 0 1,1 0-1,2 0 1,0 0-1,20 0-5,22-4 0,20-1 4,12 1 0,5-3 1,-3 1 2,-3 0-2,-3-4 1,5 3 1,5-3 3,7 1-1,-2 2-4,4 0 1,-1 1 1,-4 2 0,-2-3 1,-3 2 1,-3 0-1,-9-2 0,-10 3 2,-6 1 0,-10 1-3,-5 2-2,-6-1 2,0 1 0,-5 0-2,-3 0 0,-1 0 0,-3 0 0,0 0 0,-6 0 1,1 0-1,-5 0-1,-2 0 1,0 0 0,4 0 0,4 0 0,3-2 0,3 0 0,2 1 1,-1-2-1,6 3 0,0-1 0,-3 1 0,-1-1 0,-3 1 0,-8 0-2,6 0 2,-5 0 1,0 0-1,-2 0 0,0 0 1,-3 0-1,-3 0 1,-5 0-1,0 0 2,3 0-1,-3 0-1,1 0 0,2 0-2,-1 0 4,-1 0-4,-1 0 5,0 0-2,0 0 0,0 0 1,0 0 2,0 0-1,0 0 0,0 0-2,0 0-1,0 0 1,0 0-1,0 0 0,0 0 0,0 0-5,0 0-37,-10-3-70,0-6-185,5-4-380</inkml:trace>
  <inkml:trace contextRef="#ctx0" brushRef="#br0" timeOffset="85794.4236">12461 1385 1103,'0'0'62,"0"0"-40,0 0 35,0 0-20,0 0 29,-42 73 4,18-33-47,-2 0-15,2-2 3,1-4-5,7-7-6,3-8 0,7-6-1,4-9-5,2-4-8,0 0 14,5-19 7,11-12-4,6-8-1,1-2 0,2-4 4,-3 2-3,-4 2 9,-5 3 4,-3 9 28,-4 9 1,-2 3 5,-4 9-14,3 5-3,-3 3-1,1 0-18,2 4-14,2 23-4,3 13 4,6 4 14,-3 4-3,5-6 4,2-6-11,6 1 0,7 1-4,10-4-107,5-7-347</inkml:trace>
  <inkml:trace contextRef="#ctx0" brushRef="#br0" timeOffset="95227.4472">16061 16682 245,'0'0'162,"0"0"-71,0 0-19,0 0 7,0 0-26,0 0-23,0 0-9,0 0 7,0 0 19,0 0 11,0 0-5,-4 0-21,-2 0-6,0 0 5,0 0-8,3 0-2,0 0 3,2 0-7,1 0-4,0 0-1,0 0 7,0 0-2,0 0-4,0 0 8,0 0 6,0 0 10,4 0-2,13 0-2,10 0 7,5 0 1,3 0-4,0 0-12,0 0-5,-6 0 8,-1 0-8,-5 0 4,-2 0-4,-6 0-5,-8 0-5,-4 0 10,-3 0-6,0 0-1,0 0 0,0 0-3,0 0-6,0 0 0,0 0 1,0 0-5,0 0 0,0 0 0,0 0-4,0 0-43,3 0-60,10 5-85,4 5-65,4 0-177</inkml:trace>
  <inkml:trace contextRef="#ctx0" brushRef="#br0" timeOffset="95990.9687">18814 16861 632,'0'0'84,"0"0"-36,0 0 80,0 0-25,0 0-24,0 0-34,-10-24-29,18 22 9,0-1 17,3 3-4,2-4 1,9 3 8,5-1-1,7 1 2,9 0 1,8 0-6,6-2 0,-2-1-4,-3 0 1,-3 1-6,-4-3-11,-5 2-3,-4-3-5,-11 5-1,-9-1-6,-8 3-4,-6 0-2,-2 0 0,0 0-2,0 0 0,0 0-11,0 0-60,0 0-57,0 0-88,3 0-141,4 5-293</inkml:trace>
  <inkml:trace contextRef="#ctx0" brushRef="#br0" timeOffset="96689.6498">20880 16808 343,'0'0'351,"0"0"-306,0 0 47,0 0 51,0 0-12,0 0-29,55 0-14,-24 0-22,5 0 7,4 0-21,3 0-17,5 0-13,1 0-5,2 0 4,0-2 4,-5-1-2,-7 1-4,-5-1-10,-10 1-4,-7 0 1,-7-1-4,-7 3-2,-3 0 0,0-2 1,0 2-1,0 0-16,0 0-48,0 0-63,-3 2-129,-2 8 2,-1-3-199</inkml:trace>
  <inkml:trace contextRef="#ctx0" brushRef="#br0" timeOffset="99458.7943">14895 1034 611,'0'0'523,"0"0"-509,0 0-13,0 0 34,0 0 8,0 0-10,-1-8-33,1 24-2,6 4 2,2 0 4,0-1 0,-2-4-3,0 0 1,0-5-2,-1-3 0,-1-4 1,-3-3 0,2 0 0,2 0 10,2-8 4,7-12-10,-1-2 11,3-6 22,1-3 3,1-2 2,-2-3-25,2 1-10,1 0-8,3 9-1,1 2-25,-5 12-93,-4 12 2,-8 0-105,-6 2-222</inkml:trace>
  <inkml:trace contextRef="#ctx0" brushRef="#br0" timeOffset="106817.3011">12368 2581 896,'0'0'72,"0"0"-66,0 0 78,0 0-26,0 0-28,0 0-27,0 0-1,0 0-2,0 0 0,0 0-1,0 0 1,-1 0 1,1 0 3,0 0 8,0 0 16,0 0 5,0 0 6,0 0-11,0 0-5,0 0-12,0 0-5,0 0-4,0 0-2,0 0-2,0 0-35,6-3-84,10-11-183,11-11-549</inkml:trace>
  <inkml:trace contextRef="#ctx0" brushRef="#br0" timeOffset="108509.5652">18770 1542 1185,'0'0'117,"0"0"-117,126-82 3,-67 53 32,-4 0 42,-7 5-37,-15 2-28,-12 5-9,-12 1-1,-9 1-2,-3 0 0,-27 2-27,-13 5-33,-12 8 11,-7 5 30,4 20 11,9 10 3,15 4 5,14 6 0,16-3 6,4-3 23,15 1 3,15-5 2,3-2-9,0-1-12,-1-5 0,-7-3-7,-4-3-5,-7 1-1,-5 0 0,-3 0-1,-6 0-3,0-3-2,-2-2-6,-13-7-17,-4-3-5,-2-7 1,0 0 2,-1-8 17,4-12 3,9-6 11,9-4 6,9-6 15,22 3 1,13-3 0,5 4 13,-1 8-1,-1 4 1,-8 7-23,-1 9 1,-6 2-6,-4 2 0,-4 5 3,-2 15 2,-1 8 13,-7 7 11,-4 3-12,-4 1 33,-6 0-27,0-4-16,0-5-4,-1-6-2,-9-4-7,5-6-1,0-4-3,4-8-49,1-2-83,0-12-71,0-19-207</inkml:trace>
  <inkml:trace contextRef="#ctx0" brushRef="#br0" timeOffset="108660.8451">19286 1405 1471,'0'0'0,"0"0"-3,0 0 3,0 0 0,0 0-10,0 0-192,66-8-138,-52 40-205</inkml:trace>
  <inkml:trace contextRef="#ctx0" brushRef="#br0" timeOffset="109058.1651">19491 1656 1202,'0'0'196,"0"0"-187,0 0-9,0 0 52,0 0 9,34 92-14,-34-63-37,0-1-6,0-6-4,0-4-1,0-6-1,0-5-12,0-4-19,0-3 15,0 0 14,2-15 3,5-10-2,2-5 3,4-1 3,4 0 4,2-2 14,5 4 1,-1 5 3,2 5 4,-3 9 9,-3 3-4,0 7-9,1 0-14,6 13-10,2 12 7,-4 4-7,-3 5 2,-6 1-3,-8 1 0,-7-2-2,0-1-1,0-4-28,0-5-29,0-4-38,0-6-64,12-5-117,7-9-320</inkml:trace>
  <inkml:trace contextRef="#ctx0" brushRef="#br0" timeOffset="109597.3184">20125 1669 1230,'0'0'97,"0"0"-96,0 0 88,0 0-14,0 0-47,0 0-28,-18 11-4,10 22 0,1 2 4,6 0 3,1 0-3,0-8-1,11-5 0,3-5-4,4-10-7,0-7-1,4 0 4,2-19-1,-2-9-18,-4-7 23,-6 1 5,-2 5 3,-2 4 2,-3 11 1,-4 7 9,1 7-10,-2 0-5,0 13-26,0 12 17,4 8 9,3-2-1,7-2 2,4-3-1,5-6 0,2-8 1,0-7 4,0-5 1,0-8 3,-1-16-4,-4-7 4,-2-6 0,-9-2 19,-6-3 5,-3 0-11,0 3-12,-6 8-3,-7 6-7,-1 9 0,-3 7-2,-2 6-5,1 3-17,2 0-24,2 0-64,8 8-59,6 3-98,0-1-283</inkml:trace>
  <inkml:trace contextRef="#ctx0" brushRef="#br0" timeOffset="109901.2831">20802 1409 1302,'0'0'194,"0"0"-194,0 0 0,0 0 3,-3 111 75,-6-44 14,5 5-71,-1-2-7,2-7 0,0-5-4,0-10-10,3-7 1,-2-9-2,2-10-1,0-9-32,0-7-13,0-4-35,0-2-7,0-7-21,0-12-54,2-6-140,6-5-164</inkml:trace>
  <inkml:trace contextRef="#ctx0" brushRef="#br0" timeOffset="110056.8591">20769 1744 1325,'0'0'128,"0"0"-126,92-32-2,-44 32 0,17 0-16,9 0-277</inkml:trace>
  <inkml:trace contextRef="#ctx0" brushRef="#br0" timeOffset="111563.775">19346 2593 1206,'0'0'16,"0"0"-10,-15-92 87,-1 70 15,-7 7-40,-2 10-40,-8 5-25,-4 20-3,-2 19-2,2 14 2,10 10-3,11 0 0,8-1 2,8-8 0,0-11 0,12-8-14,10-12-11,8-11 6,5-10-11,1-2 12,1-16-9,-6-12 0,-7-4 26,-8-2 2,-5 5 0,-9 9 6,-2 11 15,0 6 7,0 3-4,0 0-24,0 20-18,0 6 16,0 9 2,0 0 2,2-1-1,16-3 8,9-5 2,1-5-4,-1-8-2,1-7-1,-2-6-2,-5 0 3,-5-15-1,-4-9-3,-7-7-1,-5-5-3,0-3-18,-18 3-12,-3 7 6,0 6 14,3 9 8,9 7-2,6 6 7,3 1-2,0 0-2,0 0-3,6 0 7,9 1 8,4 4 15,1-3-6,6-2 0,1 0-1,6-2 1,2-9-9,2-4-4,-7-1-1,-7-1-1,-13 1 3,-6-4 0,-4 3-3,-6 1-2,-19 3-31,-5 9-18,0 4 24,4 4 8,6 12 10,9 8 3,11 4 1,0 6 3,23 5 24,11-1 34,6-4-2,-3-2-8,-5-6 0,-8-3-24,-10-2-5,-6 0-9,-8-1-6,0-2-1,-15-1-1,-13-4-2,-5-6-38,-4-7-47,-1 0-46,4-12-5,11-13-35,15-4 5,8-4 4,16-5 32,23-1-187</inkml:trace>
  <inkml:trace contextRef="#ctx0" brushRef="#br0" timeOffset="112094.4095">20072 2654 749,'0'0'318,"0"0"-282,0 0-33,0 0 110,0 0-26,0 0-66,-31-10-21,16 43 0,6 6 16,6 4-5,3-3-9,0-3-1,0-4-1,11-10 2,3-6-2,2-7 0,3-8 0,5-2 2,0-10-2,3-13-9,-5-10 9,-8-2 1,-4 3 4,-10 6 3,0 8 18,0 9-8,0 9-16,0 0-2,-5 0-15,0 17-8,2 10 16,3 2 7,0 1 0,0-4 3,16-2 2,6-7 5,5-5-3,6-8 1,-1-4 1,0 0-1,-2-16 2,-8-11-2,-2-5 1,-10-5-1,-7-3-1,-3 4 1,-1 4-8,-18 6 1,-6 11-1,-2 8-4,-2 7-25,2 0-15,10 0-45,7 14-21,10-1-74,0 1-186</inkml:trace>
  <inkml:trace contextRef="#ctx0" brushRef="#br0" timeOffset="112390.8774">20584 2590 1235,'0'0'115,"0"0"-112,0 0 73,0 0-29,0 0-41,0 0 12,0 112 21,0-52-16,0-2-1,1-3-20,4-4 0,1-9-2,-3-9-3,-1-11-5,-2-7-33,0-10-27,0-5-41,0-3-21,0-19-6,-3-8-177,-4-3 78,3-1 60,-3 4-195</inkml:trace>
  <inkml:trace contextRef="#ctx0" brushRef="#br0" timeOffset="112509.2394">20568 2836 366,'0'0'312,"0"0"-155,0 0 66,0 0-36,0 0-53,0 0-36,12-20-52,7 20-24,12 0-20,10 0-2,9 0-53,-1 0-184,-2 6-268</inkml:trace>
  <inkml:trace contextRef="#ctx0" brushRef="#br0" timeOffset="113092.4678">19392 3313 408,'0'0'361,"-134"8"-337,74-2 8,14-2 128,18-2-50,14-2-18,13 0 9,1 0 26,1 0-18,26 0-38,25 0-33,31-3 0,28-4-6,28-3 13,18-2-7,8-3-16,11 0-7,-4-1 14,-14 3-15,-19 5-9,-27 3-1,-26 3-4,-26 2 0,-24 0 0,-20 0-1,-13 0-4,-3 0-32,0 7-16,-18 5-9,-6 0-10,-10-4-43,-5-6-57,-3-2-47,-2 0-142,3-2-181</inkml:trace>
  <inkml:trace contextRef="#ctx0" brushRef="#br0" timeOffset="113467.0959">19192 3433 891,'0'0'78,"0"0"-77,0 0 134,0 0 37,0 0-20,0 0-81,72 0-19,5 0 21,30 0 11,28 0-26,23-2-10,20-4-18,8-5-4,-5 2-6,-25-1-10,-33 3-5,-44 3-5,-33 4 0,-21 0 0,-14 0-12,-6 0-29,-1 0-43,-4 0-104,0 5-129,-12 1-182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6T03:37:43.4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5701 4789 458,'0'0'48,"0"0"25,0 0-3,0 0-9,0 0 2,0 0 12,0 0-11,0 0-1,-10-7 7,10 7-27,0 0 7,0 0-26,0 0-8,0 0-1,0 0 0,0 0 1,0 0-3,4 0-7,17 0 6,10 6 26,10-2 5,2 0-15,-1-3 12,-8 1-10,0-1-14,-11 1-6,-4 0 0,-9-2-7,-7 1-1,-3-1 3,0 0-1,0 0 2,0 0-1,0 0-1,0 0-1,0 0-3,0 1 0,0-1 0,0 0-2,0 0 0,0 0-17,0 0-13,0 0-17,0 0-22,0 0-37,0 0-15,0 0-152,8-1-188</inkml:trace>
  <inkml:trace contextRef="#ctx0" brushRef="#br0" timeOffset="2009.4128">4156 5646 793,'0'0'114,"0"0"-99,0 0 109,0 0 6,0 0-10,0 0-42,-3 0-26,9 0-14,12 0-18,10 0-9,14 0 8,12 0 6,7 0 2,1 0 7,1-2-7,-6-2-8,-10 0 5,-11 0-13,-11 4-3,-14 0-3,-3 0-1,-7 0-1,-1 0 0,0 0-1,0 0 2,0 0-3,0 0 0,0 0 1,0 0-1,0 0 0,0 0 1,0 0-1,0 0-1,0 0 1,0 0-1,0 0 0,0 0 0,0 0-1,0 0 0,0 0 0,0 0-1,0 0-1,0 0 0,0 0-2,0 0-2,0 0-1,-1 0-1,1 0 0,0 0 1,0 0 2,0 0 0,0 0-4,0 0-12,0 0 0,0 0-3,-3 0-20,3 0-18,0 0-46,-2 0-18,-1 0-53,3-3-179</inkml:trace>
  <inkml:trace contextRef="#ctx0" brushRef="#br0" timeOffset="5758.3612">8310 6665 802,'0'0'116,"0"0"-108,0 0 85,0 0 8,0 0-32,0 0-23,0 0-28,-2 0-2,2 0 11,2 0 6,19 0 2,13 0 14,14-2 5,6-3 3,7 3-8,-2-2-15,-3 1 7,-9 0-15,-8 2-5,-11-1-5,-5 2 5,-7 0-14,-7 0-2,-2 0-2,-5 0-3,-2 0 1,0 0-3,0 0 2,0 0-3,0 0-12,0 0-35,0-3-54,0-6-107,0-5-247</inkml:trace>
  <inkml:trace contextRef="#ctx0" brushRef="#br0" timeOffset="34518.5595">8438 8122 286,'0'0'248,"0"0"-235,0 0-11,0 0 37,0 0 4,0 0-17,0 0-17,0 0-6,0 0 3,0 0 12,0 0 10,0 0 16,0 2 24,3-2-21,6 0-2,12 0 15,3 0-3,4 0-23,2 0-4,0 0-11,-5 0-7,-4 0-2,-9 0 5,-4 0-5,-7 0-6,-1 0-2,0 0 3,0 0 0,0 0-5,0 0 3,0 0-3,0 0 0,0 0-1,0 0 1,0 0 0,0 0 1,0 0-1,0 0 1,0 0-1,0 0 0,0 0-1,0 0 0,0 0 0,0 0 0,0 0 2,0 0-3,0 0 3,0 0-2,0 0 1,0 0-1,0 0 1,0 0 0,0 0-1,0 0 0,0 0 1,-1 0-6,-1 0-7,2 0-34,-1 0-59,-1 0-76,1 2-106</inkml:trace>
  <inkml:trace contextRef="#ctx0" brushRef="#br0" timeOffset="36686.4505">18753 8121 134,'0'0'349,"0"0"-300,0 0 29,0 0 18,0 0 7,0 0-15,-2 0-42,2 0-9,0 0-1,0 0 3,0 0 2,6 0-1,19-1-11,13-2 5,9-2 13,7 3 5,-1-1 11,-6 0-13,-5 3-9,-12-2-6,-11 2-10,-8 0-9,-7 0-10,-4 0-2,0 0 2,0 0-2,0 0-4,0 0-3,-3 0-3,-6 0 4,4 2 1,2-2-5,1 3 5,2-3 0,0 0 0,0 0 0,0 0 2,0 0 0,0 0 0,0 0-1,-1 0-1,-2 0-6,-4 3-3,1 1-3,0-1 4,2-2-1,1 1 2,-1-2 5,4 0 3,0 0 0,0 0 3,0 0 1,0 0 2,0 0 5,0 0-6,0 0 2,0 0-4,0 0-1,0 0-2,0 0-3,0 0 3,0 0 0,0 0-2,0 0 2,0 0 0,0 0 2,0 0-3,0 0 1,0 0-2,0 0-4,0 0-40,0 0-71,0 0-105,0-6-415</inkml:trace>
  <inkml:trace contextRef="#ctx0" brushRef="#br0" timeOffset="38898.7611">7628 9000 353,'0'0'154,"0"0"-106,0 0 31,0 0-29,0 0-31,0 0-12,-3 0-6,2 0 3,1 0 3,0 0 0,-2 0 40,2 0 34,0 0 0,0 0-6,0 0-7,0 0-13,5-2-4,8-1-6,6 2-19,1-1 1,-1 0-5,-4 2-3,-1 0-6,-8 0-3,0 0 0,1 0-3,-2 0 2,5 0 0,-1 0 2,1 0-2,-4 0-1,-1 0-2,-5 0-1,3 0-3,-3 0 4,0 0-2,0 0 1,0 0 2,0 0-4,0 0-1,0 0 0,0 0-1,0 0-1,0 0 0,0 0-2,0 0 1,0 0-2,0 0-1,0 0-1,0 0-4,0 0-9,0 0 4,0 0 6,0 0-3,0 0-4,0 0-7,0 0-7,0 0-4,0 0-10,0 0-1,-3 0-38,-5 0-58,2 0-80,5 0-25</inkml:trace>
  <inkml:trace contextRef="#ctx0" brushRef="#br0" timeOffset="41037.5908">13317 9075 62,'0'0'362,"0"0"-275,0 0-26,0 0 2,0 0-11,0 0-6,0 0 5,0-5 7,0 5-9,0 0-10,0-1 12,0 0 10,5-2-8,14 0-19,3-1 2,5-1 6,-1 0 12,4 0-13,5 1-1,2-1-12,2 0 1,-1 1-10,-1 3 1,-5-1 4,-3 1-16,-8 1-1,1-2-2,-4 2 5,-4 0-4,-2 0 0,-1 0-2,0-2-2,1 2 2,-5-2-2,-1 2 0,-4 0-2,-2 0 3,0 0-3,0 0 8,0 0-3,0 0-3,0 0 4,0 0-6,0 0 0,0 0 0,0 0 0,0 0-1,0 0 2,0 0-1,0 0 0,0 0 0,0 0 0,0 0 0,0 0 0,0 0 1,0 0-1,0 0-2,0 0 2,0 0 1,0 0-1,0 0 0,0 0 0,0 0 0,0 0 0,0 0 2,0 0-2,0 0-1,0 0 1,0 0 0,0 0 0,0 0-1,0 0 1,0 0 0,0 0 0,0 0 0,0 0 0,0 0 0,0 0 1,0 0 0,0 0-1,0 0 0,0 0 0,0 0-1,0 0 2,0 0-2,0 0 1,0 0 0,0 0 0,0 0 1,0 0-1,0 0 2,0 0-1,0 0-1,0 0 2,0 0-1,0 0-1,0 0 1,0 0 0,0 0 0,0 0-1,0 0 1,0 0 0,0 0-1,0 0 1,0 0-1,0 0 0,0 0 0,0 0 0,-2 0 0,2 0-2,-1 0 2,-2 0-2,3 0-24,0 0-102,0-1-118,9-7-314</inkml:trace>
  <inkml:trace contextRef="#ctx0" brushRef="#br0" timeOffset="42642.8732">16599 9092 355,'0'0'73,"0"0"-26,0 0 31,0 0-2,0 0-9,0 0-22,-11-10 0,11 10 4,0 0-9,0 0-21,0 0-10,0 0-2,0 0-4,0 0-3,0 0 8,0 0 1,0-2 0,0 2 6,0-1 5,0 0 10,0 1 5,3 0-4,11 0 1,8 0 3,2 0-4,3 0 6,-2 0-4,0 0-2,-2 0-5,-1 0 7,-3 0-12,-5 0-8,1 0-4,-5 0-2,-1 0-2,1 0 2,-2 0-2,0 0-1,-2 0 3,0 0 1,1 0 2,-3 0 3,1 0-4,-3 0-1,2 0-2,-2 0-3,-2 0-1,0 0-1,0 0 2,0 0-3,0 0-6,0 0-68,3 0-70,2 0-114,7-5-307</inkml:trace>
  <inkml:trace contextRef="#ctx0" brushRef="#br0" timeOffset="43190.1094">19152 9029 501,'0'0'122,"0"0"-113,0 0 76,0 0 44,0 0-45,0 0-7,0-3-14,0 2 3,0 1 7,10-1 5,12-2-21,5 1-14,2-5-23,0 2-7,-3 0-6,-2 0-5,-8 1-1,-5 0 0,-5 2-1,-6 1 0,0 1 0,0 0-5,3 0-32,3 0-35,9 0-19,9 0-100,1 0-182</inkml:trace>
  <inkml:trace contextRef="#ctx0" brushRef="#br0" timeOffset="44643.6342">3835 10047 886,'0'0'93,"0"0"-47,0 0 56,119-4-16,-59 4 13,9 0-9,4 0-17,7 0-3,5 0-9,-4 0-6,-8 0-12,-12 0-13,-10 0-7,-12 0-12,-11 0 2,-10 0 1,-6 2-9,-9-2-2,-2 2-2,-1-2 3,0 0-1,0 0-1,0 0 0,0 0 0,0 0 0,0 0-1,0 0-1,0 0 0,0 0-3,0 0-29,0 3-47,0-2-51,0 2-92,0-3-143</inkml:trace>
  <inkml:trace contextRef="#ctx0" brushRef="#br0" timeOffset="94303.6843">15353 12643 45,'0'0'41,"0"0"-23,0 0-2,0 0 21,0 0 4,0 0-14,0 0-9,0 0 28,0 0 5,-6-14-2,6 12 20,-1 2-21,1-1-10,0 0-10,0 1-6,0-2-7,0 2-14,10-3-1,6 1 0,1-1-1,4 0-1,3 3-3,5-4-28,6 3-47,-2-2-71,3 0 2</inkml:trace>
  <inkml:trace contextRef="#ctx0" brushRef="#br0" timeOffset="97635.4507">15131 14923 263,'0'0'209,"0"0"-173,0 0 35,0 0 12,0 0-30,0 0 15,-22-32-24,22 29-3,0 1-7,0-1-11,-2 0-9,2 0 0,0-2-6,0 2 2,0-2-6,-1-1 7,1 1-1,0-2 2,-2 2 6,1-3 4,-3 2-4,3-2-2,-2 1-2,0-1-12,0-2-1,0-1 1,2-1 2,-1-2 8,2-2 0,0 1-8,0 0 3,-1 0 2,1 1 3,-3 0 9,3 0-11,-2 0 1,1 0-8,-2-1 2,1-3-3,-2 3-2,1-1 1,0 2 1,-3-1-2,3-1 0,0 1 0,1-1 0,2-1 1,0 0-1,0 2 0,0-2 0,0 5 0,0-2 0,0 2 0,0 1 3,0-1-3,0 0-3,0-2 3,0-1 0,0-1 2,0 3-2,0-4 0,0 3 1,0-1-2,-1 1 2,1-1-2,0-1 1,0 0 0,0-3 0,0 2 1,0 0-2,0 3-1,1 2 2,-1 0 0,0 2 2,0-1-2,0 0 0,0-2-3,0-1 3,-3-2 0,2 1-1,-1-2 1,0 0-1,1-2 1,-2 1 0,0-3 0,0 0 0,-1-1 0,1-2 1,2 2-1,-2 1 0,1 1 0,1 2 1,1 3 0,0-2-1,0-1 0,0 0 2,0-2-4,0 1 4,0-1-2,3 1 1,0 2 0,1 2-1,0 0 7,-2 3-5,-2 1 2,0 0 1,0 2 0,0-1-4,0 0 0,0-4 1,0 0-2,0-1-1,0 0 1,0 3 0,0 0 3,0 5-3,0 2 0,0 0 1,0 4 4,0-2-3,0 2 3,6-1-5,6-3 0,7 0 1,6-1 0,4-2 0,-1 3 0,-1 1 1,2-2 2,-3 4 1,4-3-2,2 2-2,-1 0 1,0-1-3,-1 2 2,0-3-1,4-1 1,3 1 1,-1-1 0,0 1 2,-4 0-3,0 1 1,-1 1-1,1 1-1,-2-1 0,1 1 1,-1 0-1,-6 0 0,-4 1 0,-6-1 0,2 2 1,2-1-1,5-1 0,8 0 0,-1-1 3,3 3-3,-2-3-2,-3 0 2,-3 2 1,-2-1-1,-7 2 0,-1 0 0,-4 0 3,-1-3 0,3 1 0,2 0 2,5-1-4,-1 2 8,-1 1-3,-4 0-4,-1-2 1,-5 2-2,-4-1-1,0 1 1,-3-2 0,-1 2 0,0 0 3,0 0 0,0 0 3,0 0 0,0 0 5,-1 0-8,-6 0-2,-2-1-2,0 1-1,-3-3 0,2 3 1,-2-2-1,1-3 1,-2 1 0,0-2-2,1 2-2,-1 0 0,2-1 2,2-1 1,1-1 1,1 4-1,1-1-1,3 2 2,0 1 0,1-1 0,1 2-1,1 0 1,0 0 2,0 0 1,0 0-2,0 0 4,0 0-1,0 0 4,0 0 1,0 0-1,0 0-5,0 0-1,10 0 0,5 8 6,1 0 12,-2-1-3,-2-1 10,1-1-12,-4 1-5,3 1 0,2 1 7,-1-1-8,3 1-1,-2-3-3,-1 2 4,-2-5-8,-4 1 2,-2-1 1,-4 0-2,-1-2 1,0 0 2,0 0 0,0 0 6,0 0 6,0 0 3,0 0 1,0 0-5,0 0-7,0 0 0,0 0-5,0 0-1,0 0 0,0 0 0,0 0 0,0 0-2,0 0 2,0 0 1,-4 1-1,-5 5-1,-4 2 1,-2 6 7,-3 4 3,0 6-2,-2 1 1,0 1-6,0 0 4,-2-2-4,-3 0 1,5-7-5,2-3-1,6-6-1,9-5-3,3-3-59,3 1-80,21-1-220,2 0-585</inkml:trace>
  <inkml:trace contextRef="#ctx0" brushRef="#br0" timeOffset="110790.6116">4593 15683 653,'0'0'31,"0"0"-27,42 99-3,-23-65-1,-7-2-25,1-3-176</inkml:trace>
  <inkml:trace contextRef="#ctx0" brushRef="#br0" timeOffset="111044.7525">4788 15827 454,'0'0'6,"0"0"-6,39 86-46,-27-69-61,-6-6-65</inkml:trace>
  <inkml:trace contextRef="#ctx0" brushRef="#br0" timeOffset="118282.9171">14967 13377 419,'0'0'53,"0"0"-36,0 0 5,0 0-11,0 0 12,0 0-1,0 0 13,21-2 4,-17 2-11,2 0-12,0 0-1,-2 0-7,4 0 10,4-3 12,1 0-15,5-3-11,2 1-3,5-1-1,2 0-7,2-1 5,1 0-4,-3 0 6,2-1-1,-1 0 1,-1-1 0,0-1-2,3 0 2,0-2 0,2 1 2,7 0-2,3-1 0,1 3 0,-3-1 0,-1 2 1,-4-1-1,-3 2 3,-5 1 4,-3 2 3,-3-1-3,-2 0 9,2-1 7,4-2 1,4-2-6,-2 1-8,3 0 2,-1 1 4,-5 2-5,-3 1-2,-3 4-8,-3 1 2,0 0-3,0 0 0,2 0 1,-1 0-1,1 0 0,-5 0 0,-3 0 0,-3 0 0,-3 0 0,-1 0-1,-2 0-2,0 0-19,0 0-38,0 0-1,-11 0 29,-7 0-14,-2 0-31,-3 0-5,-1-3 21,0-4 15,1-2 26,0 3 20,5 0 33,2 1 22,7 4 10,6 1 24,3 0-22,0 0-9,0 0-32,0 0-18,14 4 4,5 13 53,8 3-13,-1 1-19,4-3 14,0-1 4,1-1-18,2-3-6,-2-1-2,-2 0-8,-5-2-11,-6-2-2,-7-2-1,-6-1-2,-4-5 0,-1 3 2,0-3 9,-3 3 6,-14 3 1,-9 4-3,-4 0-16,-2 9 1,-3 4-1,2 4-6,5 4-16,1 2-72,4-2-111,3-3-160</inkml:trace>
  <inkml:trace contextRef="#ctx0" brushRef="#br0" timeOffset="121492.3985">21851 14192 474,'0'0'93,"0"0"-52,0 0 28,0 0-10,0 0 31,-99-21-32,72 20-20,-7-3-1,-7 4-6,-6 0-6,-4-1 3,2 1-7,10 0-10,11 0-4,8-2-5,13 2 1,-2-3 10,6 3 8,2-1 7,1-1 3,0 2-4,0 0-9,0 0-9,0 0-6,0 0-3,0 0-2,0 0-1,0 0 0,0 0 1,0 0-4,0 8 6,0 3 0,0 0 1,1 2 3,5-1-1,-2 5 2,-1 2 3,3 3 10,-1 4 2,1 3 1,1 3-4,-2 2-3,-2 3-2,-1 4-3,2 4 5,-1 0 1,3 3 8,2-3-9,5 2 3,3-2-7,-1-1-3,1-2-6,-2 3-1,-2-4 0,1 2 1,-3-4-1,1 0 0,1-6 0,-5 0 0,1-2 0,1-3 0,-3 0 1,1 1-1,-1 0 0,-2-1 2,-1-1-4,-1-1 3,-1-6-1,-1-3 0,0-5 1,0-1 0,0 0-1,2-3 0,1 0 0,0 0 0,3-3 1,-3 0 1,0-1-2,0-1 0,-3-3 1,3 0-1,0 0 4,3 0-3,6 0 5,4-5-4,5-5-4,6-1 3,7 1-1,11 0 0,7 2-2,5-1 2,0 2 2,-1 2-2,1-2 1,-3 6 6,0 1 9,2 0-7,-4 0-5,-3 0-3,-8 0 1,-5 5 1,-6-2-3,-7 0 0,0-3 0,-3 0 0,-2 0 1,2 0-1,-2 0 0,-2 0 2,-2 0 0,-3-7 1,-6 2 0,-2-2 3,-3-2 3,0-3 1,0-5-1,0-4 1,-3-5-9,1-1 2,1-4-1,1-3-2,0-5 0,-3-7 0,-1-8-1,2-5 3,-5-7-4,4 1 4,3 7-3,0-1 1,0 6 0,0 0 2,6 4 10,0 2 8,1 0-12,-4-1 2,-3 1-3,0-1-4,0-4-3,-12-2 0,0-5 0,6-1-1,1 3 0,4-1 0,1 1-1,0-3 0,0 4 2,6 2 0,-1 7 2,-1 10-2,-2 7 0,-2 5-2,0 3 1,0 0 1,0 5 0,0 3 1,0 1-1,0 4 0,0 5-1,0 1 0,0 3 1,0 0-1,-2 0 0,1 0-3,1 0-2,-2 0 2,1 0 1,-4 0 1,0 0 0,-5 0 1,-6 4 0,-8 4 1,-7-1 0,-5 0-1,-6 0 0,-10 0 1,-9 1 0,-8 1-2,-2-3 2,2 1 0,6-4 0,6-1 1,10-2-1,7 0 0,5 0 0,7 0 1,3 0 0,2 0-1,8 0 0,3 0 0,5 0 2,1 0-2,6 0-1,0 0 0,0 0 1,0 0-2,0 0-2,0 0-5,0 0-3,0 0 5,0 0-2,0 0 6,0 0-2,0 0 3,0 0 1,0 0 0,0 0-3,0 0 0,16-3-2,2-6 3,8-4-5,2-4 1,-1-2 4,-5 0-3,-5-3 5,-4 3-1,-6-1 2,-2 4 2,-3 3-1,-2 2 0,0 5 0,0 2 1,0 3 0,0 1 0,0 0-2,0 0-2,-1 5 2,-5 12-4,-3 5 2,-2 5 2,-3-1 2,-2-3 3,1 0 3,0-6-1,0-1-3,0-4 5,2-4-3,1 0-1,3-3 2,0-2 6,3 1-2,1-2-5,5-2 1,-1 0 2,1 0 3,0 0-4,0 0 3,0 0-4,0 0 2,0 0-2,0 0 2,0 0-4,0 0-1,0 0-1,-2 0 3,2 3-4,0-3 3,0 0-1,0 0 3,0 0-2,0 0 3,0 2-5,0 4-3,0 7 1,9 5 2,5 3 1,0 3-3,3 3-1,7 4 0,4 6-5,5 4-68,1 6-98,-7-2-161,-13-2-261</inkml:trace>
  <inkml:trace contextRef="#ctx0" brushRef="#br0" timeOffset="134665.8081">9737 12409 381,'0'0'110,"0"0"-32,0 0 13,0 0-35,0 0 6,0 0 13,0 0-12,96 17 2,-78-15-12,-3-1-6,1-1 1,0 0-1,1 0 1,1 0-22,1 0-7,2 0 1,1 0-6,-2 0 2,-2 0 0,-3 0-10,-3 0 4,1 0-5,3 4 0,-2-1-3,-1-1 2,-1 1-1,-1-3-3,0 2 0,2-1 1,-3-1-1,-3 2 0,-1-2 0,3 0-1,0 0 1,3 0 1,2 0-1,0 0 0,0 0 0,-1 0 0,-2 0 0,2 0 0,-1 1 0,4-1 0,4 0 0,1 0-1,1 0 1,-1 0 0,0 0 0,1-1 0,-1-4 0,3 2 1,0-2-1,-3 2 0,-2 1 1,1 0-1,-3 1-1,3-2 1,2-2 0,2 2 1,6 1-1,1-1 0,2 0 1,-2 2-1,-2-1 0,-2 2 0,2-1 0,-3 0 1,1 1-1,0-1 0,1 1 0,2-3 1,1 3-1,1-4 0,2 3 1,-1-2-1,0 2 0,-1-2 0,-2 1 0,4-3 2,0 0-1,1 0-1,-2 1 0,-1 1 1,0 0-1,-2 1 0,-5 1-2,-7 1 2,-6 0-1,-2 0 0,2 0 1,1 0-2,2 0 2,-1 0 0,2 0 0,-4 0 0,-3 0-1,0 0 1,-6 0 1,-3 0-1,0 0 1,0 0 1,0-1 2,-9-5-4,-6-3-3,-1 3 1,1 0-2,-1-1 3,4 2 0,-3-2 1,3 1 0,0 1-1,-2 1 0,4 2 1,-1-1 1,0 0-1,5 1 1,-2 1-1,-2-1 0,2 2-1,2-1 1,2 1 2,2-1-2,2 1 7,0 0-3,0 0-1,0 0-2,4 0 7,12 0-3,5 4 9,-1 0 0,2 3 4,-1-3 3,5 1 5,-4-2-6,0 4-1,-2-3-8,-2 2-8,-3-3 4,0 1-4,-5-1 0,-4-2 1,-1 1-2,-3-1 2,-1-1 0,-1 0 2,0 0 0,0 0 4,0 0 9,0 0-1,0 0 1,0 0-6,0 0 0,0 0-6,0 0-1,0 0-3,0 0-1,0 1 3,-3 1-5,-5 5 3,-2 0 4,-2-1-2,0 4 1,-2 4 0,-2-2-2,-1 4 0,3-2-2,-4-1-2,1-3 1,3 0 1,5-3-2,3-2 0,4-3-3,2-2-7,0 0-30,0 0-26,0 0-15,5 0-44,-1 0-29,-4 0-100,0 0-127</inkml:trace>
  <inkml:trace contextRef="#ctx0" brushRef="#br0" timeOffset="137848.8295">11719 13076 913,'0'0'51,"0"0"-49,0 0 5,0 0 67,0 0 7,0 0-45,-73 0-28,51 0 4,-2 3 24,-1 2 9,0 0-15,-1-1 0,4 1-7,2 1-2,0-2 2,-3 1 0,2 0-9,-6 2-9,-1-2 6,-2-1-6,0 0 1,1 0-2,-3-3-1,4 1 7,-2-2-3,3 0-6,0 0 3,0 0 0,8 0 1,-2 0-3,4 0 1,0 0-2,-2 0 1,2 0-2,-3 0 0,0 0 0,2 0 1,-4 0-1,4 0 1,-2 0 0,0 0-1,-3 0 0,1 0 1,-5 0-2,-3 0 2,0 0-1,-4 0 0,-5 0 0,-1 0 0,1 0 0,1 0 0,2 0 2,3 0-1,4 0-1,1 0-1,0 0 1,-5 0 1,-1 0-1,-2 0 0,0 1 0,3 1 0,3 1 2,8 0-2,4-2-4,6 1 4,3-2 0,-3 2 0,0-2 0,2 0 0,-5 0 0,3 0-2,-4 0 3,4 0-3,0 0 3,3 0-2,3 0 1,3 0 0,1 3 0,1-3 1,-1 0-1,-1 0 0,-2 0 0,-1 0-1,-3 0 1,0 0-4,0 0 3,1 0-1,-1 0 1,3 0 1,2 0-2,2 0 2,2 0 2,0 0-2,0 0 0,0 0-1,0 0 1,0 0 0,0 0-1,0 0-1,0 0 1,0 0-1,0 0 1,6-7 1,3 0-2,3-1 0,3-3 1,0-2-2,3 1 2,-3-3 1,0 2-1,-5 4-1,-4 0 2,1 2-1,-5 2 1,-1-1 2,-1 2-2,0-1-1,0 3 1,0 2 0,0-3 0,0 3 1,0-2-2,0 1 1,0 0 0,0 1 2,0 0-2,-3 0 1,-5 0-1,-1 0 0,-5 0 0,-4 1 1,-1 5-1,-3 2 0,1 1 0,-3-2 0,2-2 0,3-1 0,2-1 0,3 2 1,1-2 0,4 0 0,3-1 0,0-1 1,6 1 2,0-1 3,0-1 0,0 2-2,0-2 0,0 0-1,0 0 2,0 0-2,0 0 3,0 0-3,0 0 0,0 0 3,0 0-1,0 0 0,0 0-1,0 0-1,0 0-1,0 0 1,0 0-2,0 0-1,0 0-1,0 3 1,0-3 0,0 0 0,0 2-1,0 1-1,3 6 1,9 0 9,7 4 10,1-1 6,4 3-4,2 0-3,0-1-1,2 0-8,-1-2 7,-2 0-5,-5-3 1,0-1-7,-7-3 5,-3-3-8,-7 0 2,0-2-3,-3 0-1,0 0 2,0 0-1,0 0 0,0 0 1,0 0-2,0 0 0,0 0-41,0 0-47,-2 0-58,2 0-83,0 0-134,0-4-513</inkml:trace>
  <inkml:trace contextRef="#ctx0" brushRef="#br0" timeOffset="147160.5033">2329 7972 736,'0'0'89,"0"0"-88,0 0 6,0 0 43,0 0-9,0 0-14,0 0-8,46 37-6,-42-31 0,2-1 10,-2 3-4,0-4-2,3 0-5,-4 0 1,0-2-5,0-1 3,-2-1 2,1 0 3,1 0 8,0 0 1,5 0-9,5-11 28,5-8-30,9-5-10,4-11-4,4-2-4,6-1-48,1 0-137,6 4-267</inkml:trace>
  <inkml:trace contextRef="#ctx0" brushRef="#br0" timeOffset="147865.3863">2336 8018 577,'0'0'81,"0"0"-62,0 0 50,0 0 7,0 0-28,0 0-15,3 2-15,-3 4 14,1-1-6,-1-4-13,3 4 9,-3-3-2,0-1-7,2-1 5,-2 0 7,1 0 23,3 0 0,9-4 9,12-17-1,13-5-39,11-9-17,3-3 0,1-4-15,0-2-79,-5-4-287</inkml:trace>
  <inkml:trace contextRef="#ctx0" brushRef="#br0" timeOffset="153025.3773">8362 16195 994,'0'0'90,"0"0"-75,0 0 46,0 0 1,0 0-22,0 0-25,0 0-10,9 38 33,0-10 11,-2 6-7,-1 6 7,2 5-17,-2 8-9,3 0 2,-2 1-4,-1 1-7,-3-6-3,0-1-8,-3-7 0,0-3-1,0-6-2,0-7 1,0-1 1,0-10-2,0-3 0,0-7 2,0-2-2,0-2 1,0 0 0,0 0-1,0 0 7,0 0 3,0 0-3,0 0 0,0-4-6,0 2 0,0 0-1,0 1 5,0-1-5,0 2 0,0 0 0,0-1 0,-2-1 1,2 2-1,-1-3 0,0 3 0,-2-4 0,-2 0-1,-2 0 1,-6 2-6,3-3 3,-6 2-1,-2 0 4,-3-1-3,-1 3 2,-1 1-1,0 0 2,-3 0-1,-1 0 1,1 0 1,-3 0-1,-2 8 0,-3 6-2,-7 6 2,-2 9 0,1 3 0,2 6 3,0 0-3,4 7 0,6 7 1,5 2-1,5 4 1,6 0 1,3 0 11,5-4-10,6 1-1,0-6 6,1 2-3,18-2-3,9-7 5,9-5 2,9-3 3,12-9-7,10-5 0,3-7 0,2-5-1,-4-2-1,-6-6 4,-1 0 5,-4 0-3,-2-3-1,-6-13 2,-3-2 0,-4-5-1,-7-6-2,-2-5-6,-6-6 2,-4-5 2,-3-1-4,-2 0-1,-4 3 5,0-1-5,-7 1 4,-5-2-3,-3-5 3,0-1 1,-2 0-2,-12 3 0,-3 5 2,-6 6-2,-2-1-2,-6 6 0,-2 1-1,0 6-3,-6 6 2,4 5-1,0 6 1,-1 8-1,-1 0-1,-1 0 1,3 5-12,5 6-11,2 4-32,8 2-9,3 3-9,0 2-42,7 4-97,4-1-65,3 2-249</inkml:trace>
  <inkml:trace contextRef="#ctx0" brushRef="#br0" timeOffset="153525.7019">7959 17510 671,'0'0'96,"0"0"-26,0 0 105,0 0-56,-11-87-48,22 67 4,4 3-5,0 5-10,5-1 3,3 4-30,6 5-12,2 1-4,5 3-6,-3 0-5,0 5-1,-3 10 0,-4 0-3,0 2 0,-3-1-1,-2-1 1,-1-1-1,-1-4 5,2-1-1,-3-4 11,1-5 7,-1 0 7,0 0 3,-6-4-10,-3-9-9,0-9 1,-6-2-8,-3-10-3,0-2-4,0-3 0,0 0 0,0 2 0,0 3-1,1 6-3,-1 5-29,0 10-31,0 2-75,-9 6-122,-8-4-98,0 0-381</inkml:trace>
  <inkml:trace contextRef="#ctx0" brushRef="#br0" timeOffset="155236.7323">8235 17815 709,'0'0'94,"0"0"-67,0 0 114,0 0-17,0 0-53,0 0-18,0 0-8,0-8 20,0 8 23,0 3-23,0 3-16,0 2 2,0 7-11,0 7 0,0 2-6,5 6 7,-1 7-5,2 5-7,0 1-8,1 1-2,-2 1-2,0-2-6,4-2 9,1 0-3,-3-1-2,2 1 4,-5-4 0,3-5-7,-4-6-3,-3-9-1,0-7-4,1-4-2,-1-5 0,0-1-1,0 0-2,2 0 1,1 0-12,2-14-32,9-6-43,7-6-101,1-6-225,1-2-400</inkml:trace>
  <inkml:trace contextRef="#ctx0" brushRef="#br0" timeOffset="156236.7149">7489 16710 834,'0'0'84,"0"0"-53,0 0 95,0 0-43,0 0-31,0 0-5,78-37-26,-56 37-12,7 0-6,2 0-3,-1-3-1,4 1-33,-1-3-120,-5-2-248</inkml:trace>
  <inkml:trace contextRef="#ctx0" brushRef="#br0" timeOffset="156492.3213">7678 16568 1082,'0'0'58,"0"0"-37,0 0 23,0 0-4,0 0 12,0 0 17,-3 100-48,3-61-12,-3-1-6,1 2-3,-1-2-1,0 0-44,3-1-100,-2-5-89,2-6-311</inkml:trace>
  <inkml:trace contextRef="#ctx0" brushRef="#br0" timeOffset="156935.3445">7251 18032 609,'0'0'580,"0"0"-558,0 0-9,0 0 109,0 0-14,0 0-52,16-14-51,9 14 5,8 9-8,5 1-2,5 4-26,9-9-158,11-4-247</inkml:trace>
  <inkml:trace contextRef="#ctx0" brushRef="#br0" timeOffset="158095.0976">10813 16520 734,'0'0'220,"0"0"-200,0 0-15,18 73 22,-1-13 73,-3 3-36,-5 3-23,-2-1-17,-2-7-20,-1-10-3,2-9-1,-1-12-3,4-13-22,-5-7-19,1-7-7,-1 0 20,1-12 29,2-10 0,-4 0-2,-3-1 4,0 1 1,0 2 0,0 1 1,0 5 1,-7 3 1,1 5 2,0-2-3,-2 4 0,-2 2-1,5 2-1,-1 0 0,0 0 0,-2 0 0,-1 0-1,1 3 4,-3 3-3,-2 2 2,-3 1 2,-5 2 0,-6 0-1,-6 2 7,-3 0-4,-1 2 3,-1-3 0,0 2 0,-1 3-5,-1 3-1,-2 7-2,-2 11 0,0 13 1,4 12 6,1 12 6,14 7 8,9 8-10,14-1 8,2 1-5,24-8-7,15-7-3,14-15 2,20-11 16,16-12 8,19-13-8,16-15-11,9-9-4,2-3-4,-11-17-3,-17-11 1,-21-10-1,-22-13 1,-18-15-3,-21-16-5,-17-7-9,-8-9 8,-8-2-3,-17 2 9,-11 10 4,-13 13-1,-12 19-1,-9 19-2,-11 14-13,-11 13-46,-7 13-28,2 0-17,12 22-79,24 5-104</inkml:trace>
  <inkml:trace contextRef="#ctx0" brushRef="#br0" timeOffset="158717.0498">10845 17287 718,'0'0'512,"0"0"-512,0 104 0,0-61 2,0 2 4,0 0 13,0-1-14,0-8-5,3-6-10,-1-13-28,1-3-18,-3-14-15,0 0-15,0-14 53,0-16-37,0-10 15,0-5 50,0-2 5,0 2 10,0 9 38,0 11 1,0 5-12,-5 7 2,-6 8-22,-3 5-17,-2 0 0,-1 0-3,1 10-2,4 2 4,3-2-2,7-1 1,2-1 2,0-8 0,0 0 0,5 0 2,4 0 7,0 0 6,0-10 3,-3 0 11,-5-1-9,-1 1-6,0 1-6,0-2 1,0 3 6,0-1 2,0 1 8,0 2 3,0 1-9,0-1 9,0 5-3,0-1-1,0 2-9,2 0-6,5 0-6,7 0-3,5 0-2,0 0 1,-3 0-17,-3 9-92,-3 2-64,2 0-153</inkml:trace>
  <inkml:trace contextRef="#ctx0" brushRef="#br0" timeOffset="160212.3071">10880 17336 394,'0'0'210,"91"58"-210,-49-29-62,-12 2-80,-10-4-34</inkml:trace>
  <inkml:trace contextRef="#ctx0" brushRef="#br0" timeOffset="163892.9404">10843 18051 129,'0'0'43,"0"0"-43,0 0-6,0 0 6,0 0 62,0 0 52,0 0-15,4 11 29,-4-11-40,0 0 8,0-1-7,0-4-2,0 1-21,-2 0-11,-1-2-20,-2 1-14,2-1-6,0 0 3,-2 1 3,4-1-4,-2 0-3,1-1 9,1 0 15,-1 0-3,2 1 9,0 2-4,0 3 4,0-1-15,0 2 0,-1 0-5,-2 0 4,3 0-9,-2 2-9,1 16 2,1 11 22,0 5-12,0 4 23,0 4-17,0 4-6,3-2 5,4 3-19,-4-2 20,0-6-18,-3-2-9,0-9-1,0-4-17,-1-7-103,-20-8-164,-9-5-397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6T03:40:52.9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05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1" timeString="2021-10-06T03:51:31.005"/>
    </inkml:context>
  </inkml:definitions>
  <inkml:trace contextRef="#ctx0" brushRef="#br0">9623 3467 319,'0'0'326,"0"0"-307,0 0-5,0 0 62,0 0-11,0 0-36,0 0-13,0 0 9,5 0 33,15 0 19,13 0-10,13 0-11,12 0 11,14 0-2,10 0-2,9 0-3,7 0-10,-1-1-12,-4-2-9,-11-1-3,-12 1-7,-15 1-11,-19-2-4,-12 3-4,-15-2 1,-7-1-1,-2 4-1,2-3-2,-2 3-9,0-2-25,0 1 2,0-2 8,0 1-4,-10-2-7,-1 2-25,-2-3 11,-2 1-12,-3 1-11,-3 2-32,-6 1-85,2 0-51,-5 0-153</inkml:trace>
  <inkml:trace contextRef="#ctx0" brushRef="#br0" timeOffset="297.2052">9849 3467 757,'0'0'40,"90"0"22,-32 0 92,9 0-28,3 0-49,1 0-39,-6 0-13,-12 0 5,-11 0-21,-9 0-2,-8 0-7,-8 0-4,-2 0 0,-9 0-50,-2 0-42,1 0-62,-2 0-106,-1-1-224</inkml:trace>
  <inkml:trace contextRef="#ctx0" brushRef="#br0" timeOffset="3583.2452">4942 4215 470,'0'0'161,"0"0"-48,118-2 40,-62-4-56,8 1-15,2-1-11,-6 2-21,-5 1-16,-7 1-6,-8 0-5,-1 2-2,-3-2 2,1 2 0,-1 0-6,-2-1 2,0 1 0,-2 0-8,-7 0-5,2 0-5,-9 0 2,-5 0-2,-4 0-1,-5 0 1,-2 0-1,-2 0 0,0 0 2,0 0-2,0 0 0,0 0-7,0 0-20,0 0-41,0 0-14,0 0-44,-10 0-44,-8 0-43,-3 1 2,-5 1-207</inkml:trace>
  <inkml:trace contextRef="#ctx0" brushRef="#br0" timeOffset="4062.0514">4980 4238 827,'0'0'39,"0"0"-36,0 0 56,0 0 5,0 0-28,0 0 16,89-6 15,-28 6 12,12 0 8,5 0 3,2 0-19,-1-3-20,-4-5 1,-5 4-11,-3 0-7,-15 1-9,-10 2-9,-17 1-7,-7 0-5,-9 0-2,-4 0-1,-3 0 1,0 0-2,-2 0 1,0 0 0,0 0 0,0 0 0,0 0-1,0 0 0,0 0-1,0 0-3,0 0-1,0 0-4,0 0-12,0 0-12,0 0-17,0 0-24,0 0-30,0 0-76,-5 0-80,-4-4-249</inkml:trace>
  <inkml:trace contextRef="#ctx0" brushRef="#br0" timeOffset="10859.2139">7342 5680 325,'0'0'257,"0"0"-230,0 0 19,0 0 15,0 0-6,0 0 0,0 0-12,0 0 0,80-6 8,-56 6-21,6 0 1,6 0 9,4 0-8,6 0-1,1 0 4,0 1 5,-2 1 11,-1-2-9,0 0-1,2 0 3,2 0-2,4 0-8,2 0-12,-1 0-5,-6 0 7,-3 0 1,-11 1-6,-13 0-6,-9 0-2,-4 1-9,-6-2 0,-1 0 1,0 0-2,0 0 1,2 0 0,-1 0 2,4 0 0,-2 0-1,0 0-2,1 0 0,-4 0 0,0 0-1,0 0 1,0 0 0,0 0-1,0 0 0,0 0 1,0 0 0,0 0-1,0 0 2,0 0-2,0 0 0,0 0-2,0 0 2,0 0 0,0 0-2,0 0-2,0 0-38,0 1-126,-10-1-192,-14 0-379</inkml:trace>
  <inkml:trace contextRef="#ctx0" brushRef="#br0" timeOffset="14145.1882">2357 7213 299,'0'0'335,"0"0"-311,0 0-13,0 0 57,0 0 19,0 0-14,-33-6-21,33 6-28,-1 0-8,1 0 2,0 0 13,0 0-1,0 0-8,0 0-1,0 0 0,0 0-6,0 0-6,0 0-1,0 0-2,0 0 2,0 0 0,0 0 4,0 0 6,0-3 8,0 3-2,0 0-3,0 0-1,0 0 0,0 0-3,0 0 0,0 0 2,0 0-4,0 0 1,6 0 9,7 0-7,-1 0 4,4 0-6,-2-1-1,5 1 1,1-1 2,2-1-8,6 0-1,4-1 4,2 0-4,2-1-2,4 1 0,-4 0 0,-6 2-4,-2-1 2,-10 2-4,1 0-1,-5 0 2,2 0 0,-5 0-2,2 0-1,-4 0 1,3 0 0,1 0 1,-1 0-1,0 0 1,0 0 1,-3 0-2,1 0 1,-2 0 0,-4 0 0,1 0-1,-5 0-1,3 0 1,-3 0 0,2 0 1,3 0 0,-5 0-1,2 0 0,-2 0-1,1 2 1,-1-2 1,2 0-1,-2 1 0,0-1 0,0 0 1,0 0 0,0 0 0,0 0-1,0 0 0,0 0 0,0 0 1,0 0-2,0 0 1,0 0 0,0 0 0,0 0 0,0 0 0,0 0 0,0 0 1,0 0-1,0 0 0,0 0 0,0 0 0,0 0 0,0 0 0,0 0 0,0 0 0,0 0 1,0 0-1,0 0 0,0 0 1,0 0-1,0 0 0,0 0 0,0 0 0,0 0 0,0 0 0,0 0 0,0 0 0,0 0 0,0 0 0,0 0 0,0 0 1,0 0-1,0 0 1,0 0-2,0 1 1,0 1-8,-18 3-6,-4 1-40,-4 0-153,5-4-170</inkml:trace>
  <inkml:trace contextRef="#ctx0" brushRef="#br0" timeOffset="17788.8575">7322 7192 199,'0'0'319,"0"0"-312,0 0 2,0 0 80,0 0-19,0 0-31,0 0-7,-33-4 2,32 4 13,-2 0-1,3 0 10,0 0-14,0-1-10,0 1 4,0 0-5,0 0-8,0 0-6,0-2-10,7 2-4,4 0-3,1 0 0,0 0 5,-2 0-4,2 0 3,0 0 0,0 0 1,1 0 0,0 0-2,1 0 0,1 0 1,0 0 2,0 0 0,3 0 2,2 0-1,0 0-1,3 0 5,-4 0 2,1 0-7,0 0 0,0 0-6,5 0 4,-1 0-2,1 0 1,1 0-1,-5 0-2,1 0 2,-2 0 0,-1 0-1,2 0 0,1 0 3,-4 0-1,1 0 0,-1 0-3,2 0 1,2 0-1,2-2 2,-2 1-2,1 1 1,2-3-1,2 2 2,0-2 5,-4 2-1,3 1 2,-5 0 2,3-1 5,-4 1-5,2 0-2,0 0-6,0 0 0,3 0 6,1 0 0,-1 0-5,1 0 3,-3 0 4,-2 0 3,-3 0-3,0-2-2,0 1 5,3 1-1,1-2-3,-1 2 5,2 0-6,-1 0-1,-1 0-4,-3 0-2,0 0-1,4 0 3,-4 0 2,4 0-1,-1 0-3,-4 0 2,3 0 0,1 0 0,3 0 1,3 0 7,4 0 6,4 0-4,-2 0-6,7 0-3,-3 0-3,0 0 2,3 0 0,-1 0 0,-1 0-3,4 0 4,-1 0-3,1 0 3,1-2 4,2-3 1,1 0 0,-1 1 0,2-2-5,-6 6 3,1-2-3,-7 2 0,-5 0-2,-4 0-1,-1 0 1,-1 2-2,0 1 1,-5 1-1,2-3 1,-3 2-1,-5-3 0,-1 2 1,-6-2-1,-3 0 2,-3 0 1,0 0 1,0 0-2,0 0 4,0 0 0,0 0 2,-9 0 0,-9 0-3,-10 2-4,-14 0 1,-10 5-2,-11-2 1,-9 1-1,-5 1 1,-3-3 0,-1-1-1,1 0 2,2-2-1,6-1 0,2 1 1,-1-1 0,5 0-2,-1 0 0,9 0-2,0 2 2,8 0-1,0 4 1,5-1-1,6-2 1,8 0 0,9 0 0,8-3 1,8 0-1,0 3 1,3-2 0,2-1 2,1 0 0,0 0 0,-2 0-2,2 1 1,0-1 1,0 1 0,0 1-2,0-2 1,0 0-2,0 0 0,0 0-1,0 0 1,0 0 0,0 0 0,0 0 1,0 0-1,0 0 1,0 0-1,0 0 0,0 0 0,0 0 0,0 0 1,0 0-2,0 0 2,0 0-1,0 0 0,0 0 0,0 1 0,0-1 0,0 2 0,0-2 0,0 0-1,0 0 0,0 0 1,0 0 0,0 0 0,0 0 0,0 0-1,0 0 1,0 0 0,0 0 0,0 0 1,0 0 0,0 0-1,0 0 0,0 0 0,0 0 0,0 0 0,0 0 0,0 1 0,0-1 0,2 0 0,-2 0 0,0 0 0,0 0 1,0 0-1,0 0 0,0 0 0,0 0 0,0 0 0,0 0 0,0 0 1,0 0-1,0 0 0,0 0 0,0 0 1,0 0-1,0 0 0,0 0 0,0 0 0,0 0-1,0 0 2,0 0-1,0 0 0,0 0 1,0 0-2,0 0 1,0 0 0,0 0 0,0 0 1,0 0 0,0 0-1,0 0 0,0 0-1,0 0 2,0 0 0,0 0-1,5 0 1,-3 0 0,2 0-1,-2 0 0,-2 0 1,0 0 0,0 0-1,0 0 0,0 0 0,0 0 0,3 0-1,3 0-1,6-4-26,7-1-77,8-1-73,0 3-93,-5 0-233</inkml:trace>
  <inkml:trace contextRef="#ctx0" brushRef="#br0" timeOffset="50757.0907">10431 8663 289,'0'0'71,"0"0"-28,0 0 35,0 0-15,0 0-8,0 0-9,0 0-9,0 0 6,0 0 21,0 0-10,0 0-18,0 0-15,0 0-6,0 0-2,0 0-8,0 0 0,6 0-3,7 0 3,-2 0 7,6-2 8,-1 0 4,0-1-4,-6 1 11,1 0-12,-1 1-4,-4 1-7,2 0-4,-2-2-2,-3 2 1,2 0-3,-5 0 0,0 0-1,0 0-12,3-3-68,4-3-150,2 1-546</inkml:trace>
  <inkml:trace contextRef="#ctx0" brushRef="#br0" timeOffset="54668.1184">4589 10280 247,'0'0'234,"0"0"-233,0 0 8,0 0 100,0 0-24,0 0-45,-84-12 6,76 12 3,1 0 6,3 0-3,-1 0-9,5 0-11,0 0-4,0 0 2,0 0 16,0 0-16,6 0-11,18 0-4,12 0 18,17 0-5,13-3 4,10 3 7,5 0 6,4-2-8,1 2-3,2 0 17,-5 0-21,-7 0-5,-11 0-15,-5 5 1,-11-1 4,-7 4-9,-8-1-6,-1-3 4,-5-1-4,-1-3 0,-2 0 2,-3 0-1,-3 0 1,-6-2-1,-6-2 1,-4 3-1,-1-1 0,-2 2-1,0 0 5,0 0-5,0 0-4,0 0-27,0 0-27,-2 0-7,-7 0-26,-8 0-2,-5 0-10,-6 0 11,-5 0 13,-5 0-26,-1 0-3,-2 0 31,-3 0-68,-2 0-88</inkml:trace>
  <inkml:trace contextRef="#ctx0" brushRef="#br0" timeOffset="56095.0466">4523 10342 382,'0'0'83,"0"0"-20,0 0 65,0 0 25,0 0-10,0 0-50,-42 0-12,51 0-15,18-6-25,16 0-15,15 1 16,18 1 26,14-3-2,10 4-16,13-3-3,6 0-7,1 1 0,-10 1 0,-19 1-11,-22 1-8,-16 2-17,-18 0 2,-14 0-3,-10 0-2,-8 0 0,-3 0-1,0 0 0,0-3 1,0 2-1,0 1-4,0-1-1,0 1-8,0 0-7,0 0-5,0 0 0,0 0-12,0 0-5,0 0-6,0 0 9,0 0 6,0 0 2,0 0 3,-3 0 16,2 0-2,-1 0 4,1 0 6,1 0 1,0 0 3,-2 0 0,2 0 1,-1 0 0,-2 0-1,3 0 0,0 0 1,0 0 0,0 0 0,0 0-1,0 0 1,0 0-1,0 0 0,0 0-1,0 0 1,0 0 0,0 0 1,0 0 0,0 0 0,0 0-1,0 0 1,0 0-1,0 0 1,0 0-1,0 0 1,0 0-1,0 0-1,0 0 1,0 0 0,0 0 0,0 0 0,0 0 0,0 0 0,0 0 0,0 0 1,0 0-1,0 0 0,0 0 1,0 0-1,0 0 1,0 0-1,0 0 1,0 0-1,0 0 0,0 0 1,0 0-1,0 0 1,0 0 1,0 0 2,0 0-3,0 0-1,0 0 1,0 0 0,0 0 0,0 0-1,0 0 1,0 0 0,0 0 1,0 0 0,0 0 1,0 0-1,0 0 0,0 0-1,0 0 0,0 0-1,0 0 2,0 0-2,0 0 1,0 0 0,0 0 0,0 0 2,0 0 0,0 0-1,0 0 0,0 0 1,0 0-1,0 0 1,0 0-1,0 0 1,0 0 1,0 0 1,0 0-1,0 0-1,0 0 1,0 0-4,0 0 1,0 0-1,0 0 0,0 0 0,0 0 0,0 0 0,0 0 0,0 0 0,0 0 1,0 0 0,0 0-1,0 0 0,0 0 0,0 0 0,0 0 0,0 0 0,0 0 1,0 0-1,0 0 1,0 0-1,0 0 0,0 0 0,0 0 0,0 0 0,0 0 0,0 0 0,0 0 1,-1 0-1,-2 0 1,3 0 0,-5 0-1,-8 0 3,-9 0-3,-10 0-13,-2 0-63,-8 5-20,-3 1-7,-7 0 23,-6 2 30,-2-2 11,-5 2 8,-1-2-4,2-6-37,10 0-57,12-4-254</inkml:trace>
  <inkml:trace contextRef="#ctx0" brushRef="#br0" timeOffset="56672.6335">5016 10291 760,'0'0'246,"163"-20"-235,-71 14-10,-5-1 36,-11 2 39,-9 0-19,-14 0-48,-9 2-8,-13 2 1,-8-1-2,-8 2-3,-6 0-3,-2 0-7,-4-1-10,-3 1 3,0 0 3,0 0-5,0 0 1,0 0 3,0 0 8,0 0 9,0 0 0,0 0 1,0 0 0,0 0 0,0 0 0,0 0 0,0 0 0,0 0-3,-1 0 1,-1 0 1,-1 0 0,3 0 1,0 0-1,0 0 1,0 0 0,0 0 0,-4 0 0,-1 0-2,-5 0-7,-5 0-82,0 0-123,0 0-125</inkml:trace>
  <inkml:trace contextRef="#ctx0" brushRef="#br0" timeOffset="61357.1078">9809 3442 618,'0'0'49,"0"0"-20,0 0 44,0 0 30,0 0-30,0 0-36,0 0-10,7 0-16,2 0 50,8 0-21,4 0 7,7 4-2,6-1-16,6 1-12,10-1 27,8-3-25,8 0 7,5 0-3,-4 0-10,-4 0-6,-12-2 3,-11 1-3,-10-2-3,-8 2-2,-10 1-2,-7 0 0,-4 0-2,-1 0-9,0 0-10,0 0-67,0 0-43,0 0-29,0 4-15,-1-1 5,-5 0-128</inkml:trace>
  <inkml:trace contextRef="#ctx0" brushRef="#br0" timeOffset="68031.034">3233 13290 111,'0'0'208,"0"0"-149,0 0-5,0 0 21,0 0-20,0 0-8,0 0-7,0 0-14,0-2-6,0 2-5,0 0 5,0 0 6,0 0-11,0 0 14,0 0 5,0 0 28,4 0-5,12-1 12,7-1 8,10 0-22,8-1-1,6 1-2,8 1-24,3-3 45,5-1-38,-2 3-10,-3-1-4,-1 0 5,-8 1-11,-9 2-5,-9 0-3,-8 0-5,-11 0-2,-6 0-2,-5 0 2,-1 0 3,0 0-1,0 0 4,0 0-2,0 0 1,0 0-5,0 0 1,0 0 1,0 0-2,0 0-3,0 0-3,0 0 2,0 0-1,0 0 1,0 0 3,0 0-2,0 0 3,0 0-1,0 0 1,0 0 0,0 0-1,0 0 1,0 0 0,0 0 0,0 0 0,0 0 0,0 0 0,0 0 0,0 0 0,0 0 0,0 0-1,0 0 1,0 0-3,0 0 1,0 0-3,0 0 3,0 0-2,0 0 3,0 0 0,0 0 0,0 0 0,0 0 0,0 0-1,0 0 0,0 0 4,0 0-2,0 0 0,0 0-1,0 0 1,0 0 0,0 0 0,0 0-1,0 0 1,-1 0 0,-1 0 0,1 0-4,-1 2-16,1-1-26,1-1-10,0 0-33,0 2-31,0-2-62,7 0-152</inkml:trace>
  <inkml:trace contextRef="#ctx0" brushRef="#br0" timeOffset="89229.3624">6610 14104 711,'0'0'161,"0"0"-145,0 0 69,0 0 28,116 0-17,-73 0-30,5-4-15,1 2 13,-8 0-22,-1-1-10,-2 1-6,-8 1-14,-6 0 6,-6-1-6,-4 2-5,-4 0-1,-4 0 3,-5 0-5,1 0-4,-2 0 0,0 0-10,1 0-43,6 0-110,7-3-107,11-2-333</inkml:trace>
  <inkml:trace contextRef="#ctx0" brushRef="#br0" timeOffset="89875.5485">8653 14129 113,'0'0'576,"0"0"-405,0 0-36,0 0 6,0 0-12,88-17-1,-45 17-36,5 0-34,9 0 29,1 0-19,0 0-19,-1 0-20,-8 0-11,-9 0-4,-10 1-5,-6 3-4,-9-1-2,-5-3-1,-6 2 0,-4-2-2,0 0 0,0 0-3,0 0-9,0 0-26,0 0-30,0 0-38,0 0-43,0 0-90,-8-4-121,0 1-331</inkml:trace>
  <inkml:trace contextRef="#ctx0" brushRef="#br0" timeOffset="125108.6772">17816 1716 671,'0'0'22,"0"0"-19,0 0 30,0 0 5,0 0 26,0 0-39,0 0-10,41 81 0,-36-65-3,-2-1 6,-2-1-8,3-1 3,0-4 2,-1-1 9,0-3 5,1-2-3,-1-2-6,-3-1-1,2 0-5,-2 0 1,0 0 15,1 0 9,5-6-2,6-8-22,8-3-11,3-4 9,6-3 1,-1-2-8,3-1-6,-1 0 0,0 3-13,-2 5-42,-5 8-106,-5 8-108,-11 3-145</inkml:trace>
  <inkml:trace contextRef="#ctx0" brushRef="#br0" timeOffset="125559.4302">17793 1738 528,'0'0'76,"0"0"-62,0 0-5,0 0-5,0 0 9,0 0 16,9 42-2,-1-25 4,-1 2 21,2-4-6,-1-1 3,-4-4-3,-2-5-22,1-3-6,-3-2 7,1 0 25,4 0 18,2 0 3,6-10-6,14-7-58,11-7-7,18-1-49,14-5-188,6 0-530</inkml:trace>
  <inkml:trace contextRef="#ctx0" brushRef="#br0" timeOffset="134292.7127">12552 2269 313,'0'0'221,"0"0"-140,0 0 1,0 0 26,0 0-7,0 0-43,0 0-12,0-8-13,7 7 12,4-2-8,5 1 6,3-2 6,1-1 2,2 3 0,1-3-10,0 3-4,-3-1-10,-4-1-3,-5 1-12,-3 3-2,-5-2 0,-3 2-5,0 0-2,0 0-3,0 0-20,0 0-89,-7 2-52,0 6-77,7-1-306</inkml:trace>
  <inkml:trace contextRef="#ctx0" brushRef="#br0" timeOffset="135395.5515">17418 3696 715,'0'0'56,"0"0"-18,0 0 114,0 0-22,0 0-45,0 0-42,23 12 30,-11-10-5,2-2-16,-4 0-8,5 3-14,-3-3-9,-1 0-3,2 0-5,-3 0-4,1 0-4,-1 0-3,-2 0 0,-6 0-2,0 0-1,-2 0 1,0 0-13,7 0-36,7-11-108,2-6-165,1-4-661</inkml:trace>
  <inkml:trace contextRef="#ctx0" brushRef="#br0" timeOffset="161445.1975">8383 4384 613,'0'0'79,"0"0"-75,0 0 92,0 0 33,0 0-36,0 0-12,0 0-41,0 0 6,-33 0 0,33 0 0,0 0-22,1 0-11,15 0-7,10 4 13,12 0 35,8 2-20,3 1-1,6-1-11,-2 0 5,6-2-4,1-1 0,4-2-11,3-1-5,4 0-3,0 0-2,4 0-2,-4-4 0,-2-3 0,-7 2 0,-5 3 1,-5 0-1,-7 2 2,2 0-2,-3 0 1,5 0 3,-3 0-2,2 0 1,-2 0 0,2 2-1,-5-2 0,-2 1 1,-1-1-1,0 0 3,1 1 2,-1-1-5,3 0-1,3 0 4,1 0-2,0 0 0,0 0-1,2 0 0,-3 0-2,-3 0 1,0 0 0,-1 0 2,-4 0-1,-4 0 2,-7 0 2,-7 0-4,-5 0 1,-1 0-1,-4 0-1,-1 0 0,3 0 0,-6 0-1,2 0 1,-5 0 2,-3 0-2,0 0 3,0 0-1,0 0-1,0 0-1,0 0 0,0 0 0,0 0-1,0 0 0,0 0 0,0 0 0,0 0 0,0 0 0,0 0-1,0 0 0,0 0 1,0 0 0,0 0 0,0 0 0,0 0 0,0 0 0,0 0 0,0 0 0,0 0 0,0 0 1,0 0 1,0 0 0,0 0 1,0 0-1,0 0-1,-3 0 0,1 0 0,0 0-1,-2 2-1,1-2 1,-7 0 0,-7 0 3,-13 0-2,-9 0 2,-11 0-2,-2 0 0,2 0-2,1 0 0,1 0 1,1 6 2,-4 2-2,3 1-1,1-2 0,3 0 0,0-5 0,5 1 0,-2-3 0,0 0 1,2 0 0,8 0 0,2 0 0,8 0 0,8 0 0,1 0 0,6 0-1,2 0 1,2 0-1,1 0-2,1 0-5,0 0-4,0 0-2,0 0 3,0 0-3,0 0-1,0 0 0,0 0 3,0 0 2,0 0 3,0 0 4,0 0 1,0 0-3,0 0-2,-2 0-9,-1 0 3,-4 0 6,-7 0 6,-1 0-2,-4 0 1,-3 3-3,1-3-12,-5 2-15,-2-2-25,0 0-19,-1 0-29,0 0 4,-3 0-20,-4 0-21,-6 3 11,-8 2 19,-7 2 30,-7 3 42,-3-1-35,0 0-35,7-3-16</inkml:trace>
  <inkml:trace contextRef="#ctx0" brushRef="#br0" timeOffset="161693.8802">10060 4453 267,'111'14'56,"-11"2"-56</inkml:trace>
  <inkml:trace contextRef="#ctx0" brushRef="#br0" timeOffset="167445.804">10641 6246 665,'0'0'62,"0"0"-47,0 0 105,0 0-40,0 0-25,0 0-15,0 3-20,0-3 6,0 0 9,0 0 0,0 0 18,0 0 0,0 0-10,0 0 16,0 0 13,0 0-20,0 0-29,0-7-13,0-1-1,0 3-4,0-3 3,-1 3-6,-1-1 3,2-2 3,-1 1 2,-1-5-1,1 0 0,1 0-1,0 1 0,0 0 4,0 2 5,-2-1-5,1 3 0,-1-1-5,-2 0 2,4 0-6,-1 3 3,-2-2-1,3-1 5,0 0-3,0-1-1,-1 0 0,1 1 1,-1-3 3,-1 0-3,1 0 0,-1-1 1,2 2 0,-2-1-2,1 0-2,0 1 3,-2-2-4,1 3 0,1-1 1,1-2 1,-2 3-4,2-1 0,-1 0 3,-1 2-4,1-2 2,1 3-2,-2 0 1,0 3 1,2-1 1,-3 4-2,3 1 0,0 0 1,0 0-1,0 0 0,0-2 0,0 2 0,0 0-1,0 0 0,0 0 0,0 0 0,0 0 0,0 0 0,0 0 0,0 0-1,0 0 1,0 0 0,0 0 0,0 0 0,0 0-1,0 0 1,0 0 0,0 0 1,0 0-2,0 0 1,0 0 0,0 0 0,0 0-1,0 0 1,0 0-2,0 0 2,0 0-1,-2 0 1,2 0-1,-1 0 1,-1 0-2,2 0 2,-1 0 1,-1 0 0,1 0 0,-1-2 1,1 2-2,-6-3 0,-4 3 0,-6-4 0,-7-1-1,-5 2 1,-3-1 0,1 1 0,3-1 1,1 1 0,7 0-2,1-1 1,3 1 0,1 0 1,0 1-1,4 0 0,2 2-1,1 0 0,3 0 1,-3 0-1,2 0 0,-5 0 1,5 0-1,0 0 1,3 0 0,3 0 0,0 0 0,0 0 1,0 0 0,0 0-1,0 0 4,0 0-1,0 0 0,0-7 1,0 0-4,-3-6 1,-2-1 1,-2-1 0,1-4-1,0-5-1,1 2 0,1-2 0,2 2 0,2 3 1,0 1 2,-1-1-2,-1 2-1,-1 0 0,-2-4-2,2 1 4,-4 0-2,3-2 0,-1 1 0,2 2 0,2-1-3,-3 4 3,4-1 0,-2 2 0,-1-1 0,2 1 0,-2 0 0,1-2 0,2 0 1,0 3-1,0-2 0,0 3 0,0 1 1,0 0 0,0 0-1,0 4 0,0-2 0,0 2 0,0 0 0,0-1 0,0 2 0,0-2 3,0 2-3,0-4-2,0 3 2,0-3 0,0 2 0,0-1 0,0 0-1,-1-1 1,-1 1 1,1-2-1,-1 3 0,2 1-1,-2 3 1,2 1 0,0 1 0,0 3 2,0-2-2,0 2 0,0 0-2,0-2 2,0 2 0,0 0 1,0 0 1,0 0-2,0 0-2,0 0 1,0 0 1,0 0 0,0 0-1,0 0 1,0 0-1,0 0 1,0 0 0,0 0 2,0 0-2,0 0 0,-1 0-2,1 0 4,-1-3-2,-1-2 0,-1-1-1,0-2 1,0-1 2,0 1-2,2-3 0,-1 0 0,1 1-2,1-4 4,-2 1-2,2-1 0,-3 0 0,2 1 0,-1 4-3,-1 3 2,3 3 2,0 3-2,0-2 1,0 2-2,0 0-1,0 0 1,0 0-1,0 0-2,0 0 4,0 0 0,0 0 0,8-1 1,5-2 1,5-2 0,9 0 0,3-1-1,7-2 1,5 2-1,-2-3-2,2 4 1,1-4 1,-4 0-1,1 1 1,-1-2 0,-5 1 0,4-1-1,2 3 1,6 0 0,0 2 0,-1 1 0,-9 3 0,-3-1-2,-8 2 2,-4 0-2,-3 0 0,3 0 0,2 0 1,2 0 1,0-1 0,3-3 0,-3 1 0,-1 1 0,-4-1 1,2 0-1,2 1 0,3-2 0,0-2-4,1 3 0,2 0-4,-6 0 5,-5 3 0,-8-2 1,-6 0 2,-5 2-1,0 0-2,0 0 3,0 0-5,0 0 2,0 0 3,0 0 1,2 0-1,-2 0-2,0 0 1,0 0 0,0-1 1,0 1-2,0 0 1,3 0 2,1-2-3,2 1 3,5 1-1,1-2 0,0 2 0,-2-1 0,-4-1 0,-4 2 0,-2 0 0,0 0 0,0 0-2,0 0 2,0 0 0,0 0 0,0 0 2,0 0-2,0 0-2,0 0 2,0 0 0,0 0-2,0 0 1,0 0 1,0 0-7,0 0 0,0 11 4,0 3 3,0 6 0,-2 2 0,-1 3 5,1 3-4,2 1 2,-1 0 6,-1 2-7,-3-2 3,-1 3-1,1-3 4,1 1-4,1-2-2,1-5 3,2-1-1,0-3-1,0 1-2,3 2 1,8-2-1,0 1 5,-1-1-6,0-3 1,-2-1-1,0-3 0,-4 0 0,3 0 0,1-1 3,0 5-3,1-2 0,-1-1 1,-1 3-1,0-5 0,-5 0 0,1-3 3,-3-3-1,0 1-1,0-2 0,0-1 0,0-1-1,0 2 1,0 1-1,0-2 0,0 1 2,0-1-2,0-1 0,0 1 0,0-1 0,0-1 1,0-1 0,0 1-1,0-2 0,0 2 0,0-2 0,0 0 1,0 0-1,0 0 1,0 1 0,0 1-1,-8 0 1,-3 2 3,-1 2 0,-6-1-3,4 3 0,-5 1 1,-2-3-1,2 2-1,-4-1 2,0-2-3,-6 2 2,3-1 0,-2-2 1,-1 1-2,6 0-2,-1 0 1,4 0 1,2 0 0,0 2 1,1-1-1,-2 2 0,1 0 2,-1-1-6,-1 1 4,5 1 0,2-2-1,4-3 1,3-1-3,3-2-2,1-1 3,2 0 2,0 2 0,0-2 1,0 0 0,0 0 0,0 0 0,0 0-1,0 0 1,0 0 0,0 0-1,0 0 0,0 0 0,0 0-1,0 0 0,-2 4 1,0 3-2,1 3 1,1 7 0,0 5 0,0 7 1,0 4 0,0 1 0,0 4 2,0-1-2,3-2 0,2 0 1,1-5 1,2-2 0,0-3-1,-1-5-1,0-1 3,-3-4-2,0-1-1,0-1 1,-2-2-1,2 1 1,0-4 1,-2 0-2,-1-4 1,-1-2 0,0 0 0,0-1-1,0-1 0,2 0 0,0 2 0,-2-1 0,3 3 1,-2 1 0,0 3 0,3-3 0,-1 1 0,-2-1-1,1-2 1,1 2 0,-3-1 1,0-2-2,0 1 2,1-1-2,-1 0 2,0-2-2,0 0 2,0 0 0,0 0-2,0 1 0,0 2 0,0 1 0,2 1 0,0 3 0,0-2 0,-2 1 0,1-3-1,-1 0 1,0 0 0,0-1-2,2 0-13,-2-1-23,1 1-58,1 1-97,-2-4-133,0 0-320</inkml:trace>
  <inkml:trace contextRef="#ctx0" brushRef="#br0" timeOffset="169559.1061">9946 4871 834,'0'0'0,"0"0"1,0 0 15,0 0-8,0 0-8,0 0-6,0 0-59,16-21 35,-16 21 30,2 0 0,-2 0 4,1 0 25,-1 0 36,2 0 5,-2 0-24,1 0-21,-1 0-10,1 0-6,-1 0-4,0 0 0,2 0-4,-2 0 1,0 0 2,0 0 8,0 0 11,0 0 13,0 0 2,0 0-12,0 0-4,2 0-17,-1 0-1,3 0-3,0 0 0,-1 0-2,2 0 1,0 3 0,-5-1-1,2-2 0,-2 2 1,0-2-1,0 1 1,0-1 10,1 2 13,2 1 8,2 1 8,2 7 21,2 2-7,-1 4-17,1 5-2,2 5-9,-1 7 17,-1 3 7,7 2-12,-3 3-6,2 1-10,5 1 11,0 2-15,0 0 1,-4 0 1,-5-2-2,1 1-9,-8-3-3,-2 2 0,-2-3 2,0-3-2,0-6-3,0-3 3,4 0-5,4-3 1,0-4 3,0-2-4,-2-3 2,2-5 0,-3-3-1,0-4 0,-4 0-1,1-5 1,-1 2 1,-1-2 2,2 0 1,-2 0 2,0 0-2,0 0 1,0 0 3,0 0-4,0-4 2,0-6-4,0-4-2,0-4 1,0-6-1,-6-6-1,-4-10 0,-1-13-1,-3-8 0,-5-14-2,0 0-6,1 3 4,2 6 4,2 5 0,2 0-2,2 2 3,1 6-1,1 8-1,4 9 2,1 6 0,0 3 2,-3 3-1,1 2-1,-1 3-2,1 4 0,0 2 2,1 4 0,2 0 1,2 4-1,0 0 0,0 2 2,0 3-2,0 0 0,0 0-2,0 22-8,0 14 1,0 15 9,0 16 3,2 8-3,12 6 7,0-3 7,2-1-5,1-6-2,0-7-3,0-5 0,-1-3-1,-4-6 1,3-6 1,-4-6-4,-1-6 1,0-11 2,-4-4-1,-1-7-1,-4-7-1,-1-3 0,0 0 1,0 0 6,0 0 2,0 0-2,0-3-1,0-9-3,-1-3-3,-4-2 0,-1-2 0,-4-8-1,1-8-2,2-5-1,5-2-16,2 3-24,25 7-29,23 7-161,13 3-190</inkml:trace>
  <inkml:trace contextRef="#ctx0" brushRef="#br0" timeOffset="171516.9439">11294 4843 569,'0'0'93,"0"0"-33,0 0 79,0 0-19,-25-72 3,21 59-23,1 1-2,3 1 4,0 1-14,0 5-11,0 2-3,0 3-20,0 0-30,0 8-24,0 25 3,0 16-3,7 18 19,4 6 0,-1 3-3,3 0 4,3-2-7,0-7-1,-1-7-3,0-8-6,-3-9-1,-2-9-2,-4-8 5,-2-11-5,-1-6 1,-3-7 0,0-2 2,0 0 3,0 0 4,0-6-7,0-2-1,0-6-1,0 0 0,0-4-1,0-4-1,0-4 1,0-6 0,0-10 0,-3-8-2,-3-9 2,0-10 0,-2 4 0,0 7-8,2 9 8,0 11 0,-1 5 1,1 3-1,-3 6 0,4 0 0,-2 4 0,1 6 1,1 0-1,-1 4 1,3 2-1,2 3 2,-1 3-2,2 2 0,0 0 0,0 0 0,0 0-2,0 14-7,0 20 6,6 19-2,8 17 5,4 10 4,-1 1-2,2-2-1,-5-7 2,0-11-2,-2-10 0,-1-10 0,2-9-2,-2-8 3,-5-10-3,-2-9 2,-1-4-1,-3-1 5,0-3 1,0-17 5,0-13-7,-7-9-4,-6-11 0,-2-12 0,-4-8-4,-1 1 0,3 4 2,-3 8 0,4 9 2,1 7-2,0 0 2,2 7 0,2 2 0,4 6 0,0 5 1,4 9 1,1 9-4,2 3 2,0 3-2,0 3-1,0 30-12,19 20 12,8 20 1,6 7 2,0 4 3,-2-2-1,2-3-2,-6-7 0,-1-7 0,-6-13 0,-6-8 0,-4-15-1,-2-14 0,-5-7 2,-1-6-1,-2-2 3,0-7 5,0-18 2,-13-13-10,-1-21-3,-3-13-3,-6-20-8,-9-11-3,1 3-4,4 10 8,7 23 6,9 19 6,2 18 1,5 10 1,1 11 2,3 9-3,0 3 0,0 31-14,6 19 4,9 12 10,1 6 0,-2-4 0,-4-4-1,-4-5 1,1-7 3,-2-4-2,1-7 0,3-8-1,1-6 0,-1-8 0,-3-6 0,-1-8 0,-4 0 0,-1-4 0,0 0 3,0 0-3,0 0 0,0 0 0,0-4-3,0-2 2,0-1 1,0 0-3,0 3 3,0-1 0,0 5 0,0 0 0,0 0-2,0 0 2,0 0-2,0 0-1,0 0 2,0 0-1,0 0-2,0 0 3,0 0 1,0 0 0,0 0 0,0 0 1,0 0 1,0 0 2,0 0 1,0 0-4,0 0 1,0 0-2,0 0 0,0 0 0,0 0 0,0 0 0,0 0 0,0 0 0,0-5-9,0-4-33,5-2-115,5-3-40,-3-1-37,3-1-171</inkml:trace>
  <inkml:trace contextRef="#ctx0" brushRef="#br0" timeOffset="199706.1744">14185 2149 397,'0'0'106,"0"0"-97,0 0 24,0 0 33,0 0-24,0 0-11,0 0-16,0-6-2,0 5 51,0 1 19,0 0-24,0-2-3,3 2-22,5-2-28,1-1-2,7 1 0,-2 1-2,5 0 1,2 1-1,0 0 1,7 0-2,2-2 0,1 2-1,2-1 0,2 1 0,1 0 0,0 0 1,-1 0 1,-4 0-4,-1 0 4,-3 0-4,-4 0 2,1 0 0,-3 0 0,0 0-1,0 1 1,2-1 1,0 0-1,1 0 0,0 2 0,0-1 2,-3 0-2,1 1 0,-3-2 0,-1 3 0,0 1 0,-3-1-2,3 0 2,-3 0 0,1-2 2,-2-1-4,3 3 2,-1-3 0,2 0-1,-2 0 1,-3 0 0,1 0 0,-1 0 0,-1 0 0,1 0 0,1 0-1,1 0 0,-3 0 1,1 0-2,1 0 2,-2 2-1,1-2 1,-4 2 0,-3-1 0,-3 1 0,-1-1 0,-2-1 0,0 0 0,0 0 0,0 0 2,0 0 0,0 0 3,0 0 0,0 0-2,0-1-3,0-9 0,0 3-2,-5-5-1,-1 2 3,-2 0-2,2 1 1,-1 1 0,2 4-2,0-1 3,0 0-1,-2 3-2,-2-1 1,1 2 1,2-1 1,5 2 0,1 0 0,0-1 0,0 1 6,0 0 2,0 0-6,0 0-1,3 0 5,5 3 14,6 2 6,-2 3-6,1-3 1,6 2 9,-2-2-5,1 0-2,2 0-5,-5 0-5,-1-3-5,-6 1-3,-3-1-1,-4-2-1,1 0-3,-2 1 0,0 1 1,0-2 1,0 1-1,0-1-1,0 0 1,0 3 0,0 0 0,0 5 4,0 1 3,-6-1-4,-4 3 5,-2 0 3,1 0 7,-4 0-5,-5-1-2,-4 0-3,-6-3 0,-4 1-5,-2-1-4,10-1-14,10-4-145,16-2-174</inkml:trace>
  <inkml:trace contextRef="#ctx0" brushRef="#br0" timeOffset="201468.7872">14018 2358 387,'0'0'67,"0"0"-8,0 0 16,85 5-13,-62-5-13,2 0-9,3 0 6,3 0 22,4 0-19,4 0-9,1 0-3,0 0-3,-3 0-7,1 0-2,-1 0-12,2 1-1,-2 2-7,-2 2-3,0-2-2,-2-1 1,-1 1-1,-3-1 1,0-1 0,-1 2-1,-1-2 0,-2 1 0,-1 1 0,-6-1 0,3 0 0,-2-1 0,2 1 1,0 1-1,-2-2 0,-2 0 0,-1-1 1,-1 2-2,0-2 2,-2 3-1,2-3 1,-3 0-1,2 0 0,-1 2 0,-2 0 0,3-2 4,0 1-4,-1-1 9,-4 0-5,1 0-1,1 0 2,-1 0-3,1 0-2,1 2 1,-2-2-1,-5 1-1,-3-1 1,-2 0 2,0 0-2,2 0 0,1 0 1,5 0-1,-2 0 3,0 0-2,1 0-1,-2 0 0,0 0 1,-2 0-1,-1 0 1,-1-1 0,1-2 1,1-1 3,-2-1-2,-1-2-3,0 2-1,0-3 0,0 1-2,0 3 2,0 0 1,0 1 1,0 3 0,0-2 2,0 2 6,0 0 4,0 0-4,0 0-3,0 0 6,0 0 2,-1 0-6,1 0 2,0 0-3,0 0 2,0 0 8,0 0-5,0 0-6,0 0 0,3 0-5,6 5 6,3 2 7,-2 0 11,2-1 7,-1-1-8,-1 0-12,-1 0 0,3 4-6,-4-3-2,-2 1-2,-2-3-1,-3 0-1,2-3-3,-3-1 1,0 0 2,0 0-2,0 3 2,0-2 4,0 3-2,-3 0 2,-5-1 0,-5-1 0,-1 2-2,-1 1-1,0 1 0,6 0-2,3 5-75,6-5-136,0 0-283</inkml:trace>
  <inkml:trace contextRef="#ctx0" brushRef="#br0" timeOffset="223733.1295">10579 838 1211,'0'0'55,"0"0"-53,0 0 32,0 0 8,0 0-32,0 0 6,49 73 24,-37-32-24,-3-3-13,-1-1-2,0-3 0,-1-7 0,3-10 0,0-5-1,2-9 1,6-3 0,0-5 5,6-20 3,1-9-4,-1-5-1,-5-3 0,0 0 0,1 3-3,-8 5-1,3 7 0,3 5-1,-1 11-64,8 8-125,0 3-94,2 1-225</inkml:trace>
  <inkml:trace contextRef="#ctx0" brushRef="#br0" timeOffset="224295.3682">11073 937 1115,'0'0'87,"0"0"-87,0 0-6,0 0 3,0 0 3,0 0 17,-8 90-10,6-51-3,2-4-4,6-7 1,14-9-1,-1-7 2,5-12 1,-2 0 2,-2-16 6,-1-13-7,-4-10 8,-9-5 1,-6 1-4,0 2-4,-11 9-4,-9 10-1,-7 12-6,3 10-22,4 0-37,4 12 3,12 6-11,4-1 0,4-3 15,23-4 13,7-7 45,8-3 0,7 0 4,2-15 12,-2-5 28,-3-6 7,-7-4-10,-7 2 7,-10-3-13,-8-1-3,-10 0 0,-4 5-20,0 6 8,0 5 25,-4 7-14,-3 7 1,1 2-3,-4 14-25,-5 20-2,-2 12-1,0 10 9,1 5 0,2-3 1,3-4-2,6-9-6,3-9-3,2-7-2,0-10-17,2-6-75,5-12-38,-3-1-60,-1-11-42,-1-14-219</inkml:trace>
  <inkml:trace contextRef="#ctx0" brushRef="#br0" timeOffset="224492.0238">11424 901 675,'0'0'103,"0"0"-90,0 0 94,0 0-30,0 0-45,0 0-24,39-14-8,-26 14 0,1 0-1,0 0 0,0 0-2,1 0 2,2 0-23,-2 3-58,-2-1-77,-4-2-16,-1 0-170</inkml:trace>
  <inkml:trace contextRef="#ctx0" brushRef="#br0" timeOffset="224842.8402">11702 769 722,'0'0'98,"0"0"-22,0 0 61,0 0-30,0 0-34,0 0-29,-12-10-42,3 39 7,-2 7 35,2 6 11,-1 2-9,4-3-15,0-2-21,1-4-9,2-8-1,0-3 0,0-10-29,3-2-103,0-7-18,0-5-43,0 0-16,0-11 16,0-7-171,0-1 290,0 2 74,11-2 137,-1 4-1,1-1 1,2 3-23,-1 3-33,2-3-3,2 2-36,2 0-8,0 0-22,6 2-12,3 1-102,0 1-224</inkml:trace>
  <inkml:trace contextRef="#ctx0" brushRef="#br0" timeOffset="225367.2429">11917 926 1217,'0'0'46,"0"0"-44,0 0 18,0 0 23,0 0-43,0 0-10,-71-3-26,57 32-26,3 3 29,9-4-37,2-5-23,0-6 16,17-8 18,5-8 44,4-1 15,-1-8 16,-4-14 3,-2 0 27,-4 1 9,-6 2 0,-5 9-14,-2 5-3,-2 5-20,0 0-18,0 5-16,0 13-1,0 2-13,0 0-22,3-1 3,10-7-5,6-2 31,3-7 18,3-3 2,2 0 3,1-8 9,-5-7-2,-5-2 10,-8 0 20,-5 0-15,-5-1 7,0 1-12,-12 4-13,-6 3-2,1 3 10,1 7-12,4 0 0,3 25 6,2 11 20,3 10-5,3 9 1,1 8-5,-3 3-10,-3 0 6,-3-7-11,-4-4-2,-1-15-1,-3-9-80,-3-9-98,-7-12-189</inkml:trace>
  <inkml:trace contextRef="#ctx0" brushRef="#br0" timeOffset="225697.0915">10962 1366 971,'0'0'44,"0"0"-29,0 0 51,106-2 26,9 2 25,32-8-53,11-4-23,2-5 19,-12-4-7,-17 1-37,-11 5-11,-19 3-4,-25 2 0,-24 4 1,-22 4-2,-18 1-1,-9 1-1,-3 0-50,0 0-52,-14 4-16,-10 7 58,-11-3-12,-13-2-45,-8 4-4,-11-5-78,-1 0-169</inkml:trace>
  <inkml:trace contextRef="#ctx0" brushRef="#br0" timeOffset="225885.1985">11228 1444 580,'0'0'132,"-107"19"-95,88-15 79,18-4 36,7 0-6,40 0-27,36 0-34,40 0-36,23-7 9,22-5-9,0-5-8,-5 3-32,-3-1-9,-12 5-36,-12 3-155,-15 0-194</inkml:trace>
  <inkml:trace contextRef="#ctx0" brushRef="#br0" timeOffset="257621.7556">14774 6638 198,'0'0'166,"0"0"-126,0 0 32,0 0 14,81 0-30,-72 0-7,-3 0-39,-3 0-5,-3 0-3,3 0-1,-3 0-1,1 0 0,-1 0 0,0 0 0,0 0 1,0 0 0,2 0-1,-2 0 0,0 0 0,0 0-1,0 0-11,4 0-63,1 0-130</inkml:trace>
  <inkml:trace contextRef="#ctx0" brushRef="#br0" timeOffset="260641.525">2214 4496 660,'0'0'332,"0"0"-332,0 0 0,0 0 40,0 0 39,0 0-27,0 0-28,0 0-12,7 0 15,10 0 15,8 0 10,17 0 4,10 0-18,17 0-4,7 0-1,7-1-10,5-5-6,-4 3 12,-4 0-15,-8 0-8,1 1 11,-9 2-10,2-3-5,4 3 0,0-4-1,0 1 0,-1 2-1,-7-2 0,-8 0 0,-15 3 1,-11-3 0,-10-1-1,-9 3 0,-6-1 0,3 0 1,-2 1-2,1-1 2,-4 1-1,1 1 0,-2 0 0,0 0-2,0 0-7,0-2 2,-13-2 0,-4-1-2,-5-1-5,-4-2 3,0-1 8,-3 1 1,1-1 0,1 1-1,1-1 3,3-1-2,1 2 2,6 2 0,2 0-1,3 1 1,3 4 1,5-1-1,1 2 2,2 0 2,0 0 0,0 0-2,5 0-2,12 3 0,8 8 5,7 0 8,-1 0 8,3 0-2,-3-3-10,-2 1-2,-2-1 0,-3-2-2,1 1-4,-4-3 1,-5-1 1,-8-2-2,-2-1 1,-5 2 0,-1-2 5,0 0 3,0 0 4,0 0-4,0 0-5,0 0-2,0 0 0,0 0 0,0 3 0,-4 3 1,-10 2 3,-11 5 10,-6 1 3,-4 0-5,2-2-6,8-2-5,6-3-4,7-3-1,3 0-10,2 3-74,-1 7-95,-4 3-136,-7 3-164</inkml:trace>
  <inkml:trace contextRef="#ctx0" brushRef="#br0" timeOffset="261832.3225">2464 4892 422,'0'0'136,"0"0"-79,0 0 66,0 0 32,0 0-45,0 0-27,0 0-17,15 0-9,9 0 3,12 0 4,21 0 4,11 0 2,11-1-20,6-1-7,6 0-2,5 1-8,-1-1 5,-2 2-14,-8-2-16,-10 1 2,-1 0-7,-9 1 0,-8 0 0,-15 0-2,-9 0-1,-12-2 3,-6 2-3,-7 0 1,-3-1-1,-5 1 0,0 0 0,0 0 0,0 0 2,0 0 0,0-2 3,0 2-4,0-1 2,0-1 0,-3 0-3,-4-4-1,-2-1-6,-5-3-3,2 1-2,-1-4-2,-2 2-3,-1 1 8,1-1 0,-2 1-7,-2 2 12,2 1-5,1 2 6,10 3 2,0 0 1,4 2 0,2 0 0,0 0 0,0 0 1,0 0 1,0 0 0,0 0-1,0 0 3,0 0-3,0 0 1,8 0 1,11 4 4,5 7 8,8 3-1,-1-3-1,-3 0-2,-4-2-1,-8-4-3,-5-1-4,-5 1-1,-3-5-1,-3 0 1,0 0 1,0 0 2,0 0 2,0 0 1,0 0 1,0 0 0,0 0 1,0 0-4,0 0 1,0 0-4,0 0-3,0 0 2,0 0-2,0 0 0,0 0-1,0 0 1,0 1 0,0 3 1,-9 1-1,0 5 4,-9 2 1,-4 5 2,-4 3 0,-6 1-2,-6 1-3,1 0 0,0-3-2,5-5 0,10-6-15,16-6-85,6-2-142,30 0-143</inkml:trace>
  <inkml:trace contextRef="#ctx0" brushRef="#br0" timeOffset="262876.6356">2886 5329 242,'0'0'337,"0"0"-331,0 0 75,0 0-3,-95 21-16,88-18 12,4-3-19,3 0 22,6 0 30,18 0-24,20 0 1,17 0 10,17 0-5,10 0-27,7 0-19,-1-1-20,2-5 18,-2 1-9,-6-1-20,-6 2 1,-15 2 3,-18 0-10,-18 2-4,-13 0-2,-12 0 0,-6 0-1,0 0 1,0 0-9,0 0-14,0-2 0,-3-3-2,-7 1 4,4-4-4,-3 0 7,-3-1 8,0-1-3,-4 0-6,5 0 7,-1 1 2,-1 2 4,0 0-4,1 1 9,0 2 1,1 1 0,2 1 0,5 0 1,1 2 7,3 0 6,0 0 1,0 0-6,0 0-1,13 4 4,4 8 18,8-3-1,-1 2 10,-3-2-7,0-4-10,-8 1-11,-3 0-6,-5-3 3,4 2-1,-2-3-2,-2 2 1,-1-1 1,-1 1-3,-1 0 0,-2 1 0,0 0-3,0 2 4,-6 4-2,-12 5 1,-5 1 0,-9 1-2,-1 1 0,2-2-2,4-4-4,10-3-6,5-1-89,2-3-127,7-6-213</inkml:trace>
  <inkml:trace contextRef="#ctx0" brushRef="#br0" timeOffset="264250.9543">3808 3766 55,'0'0'656,"0"0"-614,0 0 55,0 0 35,0 0-57,0 0-23,0 0-19,0 0-20,0 0-12,0 0-1,-1 0 0,-5 0-2,-6 5 2,3 0 0,3-2 1,-2 2-1,1-1-1,3-4 1,2 3 0,1-3 0,1 0-2,0 0 1,0 0-18,0 0-43,3 0-75,17 0-132</inkml:trace>
  <inkml:trace contextRef="#ctx0" brushRef="#br0" timeOffset="407278.9145">8805 9544 969,'0'0'100,"0"0"-67,0 0 130,0 0-16,0 0-83,0 0-28,-7 6-6,7 25 23,0 5-8,0 6-9,0 5-1,0 4-2,0 7-2,0 5-8,7 4 10,6 5-9,1 0-2,-1-1-5,-4 0-8,-3-1-3,-3 1 1,-2 4 0,6-3-1,-1-6 4,2 0-9,4-4 4,0-2-1,-1-6-3,-2-9-1,-6-9 0,-3-11 0,0-11 2,0-6-2,0-6 0,0-2-1,-9 0 0,-3-19-18,6-14-26,3-12-32,3-15-105,0-5-94,0-8-153</inkml:trace>
  <inkml:trace contextRef="#ctx0" brushRef="#br0" timeOffset="408876.7799">8925 9631 128,'0'0'151,"0"0"-122,0 0 71,0 0-42,0 0-11,0 0 42,-14-14-6,12 14-19,1 0 53,-2 0-25,3 0-19,-3-2 10,1 2-22,1 0-5,1 0-10,0 0-2,0-1 10,0 1-6,0-2-8,0 0 2,0-1-3,9-4-7,25-5-10,24-3-14,28-1-6,24 1-2,10 4 12,3 2 13,0 2-9,0 4 11,1-1-8,9-1 2,5 0-10,-3-1 0,-6 0-10,-9-4-1,-12-1-1,-14 2 0,-12-3-2,-14 4 3,-11 0 1,-7 0 0,-5 2 3,-8 1-4,-9 1-2,-12 2 2,-9 1 0,-6 1 1,-1 0 1,0 0-1,0 0 2,0-2 2,0 1-4,-3 1 0,0-2-1,1-1 1,0 3-1,2 0-1,-1 0 1,-2 0 0,0 0-1,-5 5-4,-1 10 5,-3 11 1,2 12-1,3 16 0,7 15 7,0 17 6,4 12-3,6 2 6,1 0-3,2-8 6,-2-1-8,3-6 1,2-3-5,4-6-1,1-6 2,0-8-7,-3-5 5,-3-5-5,-2 0 1,-2-5 0,-5-5 1,1-9-3,-6-9 0,-1-6 0,0-6 1,0-1 0,0-3-1,-13 1 0,-6-3 1,-4 2 3,-4-2-4,4-3 0,2 1 1,7-1-1,2-2 3,-7 0-3,-6-1-2,-14 2 2,-13-1 0,-16 2 1,-13-1-1,-17 5 3,-13-2-3,-4 3 1,-13 3-1,-4 5 4,-8 3-4,-10 3-4,-12 6 2,-10-2-5,1 3 4,16-4 3,28-5 1,29-4 0,22-6 1,21-6-2,9-1 0,14-2-2,8-1 2,8 0 0,8 0 0,7 0 2,1 0-5,0 0-3,9 0-1,7 0 7,-1 0-1,0-1 0,-8 0 1,-2 1-4,0-2-3,-5 2 6,1 0-1,-1 0 1,0 0 1,2-1 1,-1 0-1,2-1-2,-1-3 1,3 2-2,-2-3 3,2 1 0,-1-3 0,0-2-2,3-3 0,-5-5 2,6-7 0,-5-8 0,-3-13-2,0-10-3,0-9-5,0-5 6,0 0-1,5 0 3,8 1 3,-4 2-1,-9-6 2,0 3-2,-22 2 0,-7 5-2,1 4 2,4 3-1,5 3-3,5 4 3,5 8 0,5 8-4,2 8-1,1 6-2,1 5-7,0 0-10,0 3-25,0 1-57,3 3-135,-3 4-35,0 3-154</inkml:trace>
  <inkml:trace contextRef="#ctx0" brushRef="#br0" timeOffset="409836.9519">8729 9817 609,'0'0'123,"0"0"-41,0 0 53,0 0-97,0 0-38,0 0-2,-6-31-9,4 25-2,2-2-16,0-4-60,0 1 68,0 0 21,2 1 0,4 3 6,-1 0 63,-2 3 9,-2 1-9,-1 2-17,0-1-22,6-1-24,1-1-6,6 0-2,6-2-41,-1 1-62,-4 2-41,-3 3 11,-8 0-10,-3 0 31,0 0 50,0 0 64,0 0 12,2-2 94,6-2 30,-2-1-75,0-3-35,-2-1 55,-2-1-11,-2 1-19,0-4 0,0-2-11,3-2 27,8-2-15,11-2-14,15 0-25,8 1-13,1 3 0,-11 6 0,-13 5-1,-14 6 0,-6 0-17,-2 17 6,0 0 12,-7 0 0,-6-3 3,4-2 2,1-7 33,6-3 35,2-1 14,0-1 4,0 0-30,0 0-1,0 0-13,0 7-18,-1-1-3,-3 2 2,-1 2-13,2-1-3,-1-1-7,1-3-5,0-1 2,3-1-2,0-3 0,0 1 0,0 0 1,0-1-1,0 0 1,0 3 1,0 6 6,0 6-1,12 10 15,6 14 2,10 11-1,0 9 8,2 15-3,-2 8-7,-8 7-8,-2 3 2,-3 5-1,-2 3-4,7-1 1,2-3 1,6-9-1,2-7-2,-2-7 0,-5-11 0,-5-13-6,-8-12 1,-4-11-1,-6-9-2,0-4 0,0-7-1,0-3 2,0 2-2,0-2 0,0-1 1,0-1-1,0-1 0,0 0-1,-2 0 0,-10-4-10,2-15-13,0-12-8,3-7-16,5-7-20,2-4-30,0-2-89,0-1-116,0 1-177</inkml:trace>
  <inkml:trace contextRef="#ctx0" brushRef="#br0" timeOffset="411462.408">9059 9724 308,'0'0'29,"0"0"-21,0 0 66,0 0-27,-84-25 41,69 19 18,2-2-32,4 3 51,6-4-21,1 3 5,2-5 11,0 3-45,14-2-40,16 0 16,8 2 14,10 0-15,7 2-13,13-1 7,25-3-13,22-6-9,20-1-6,12-2 2,2-1-2,0 0 13,-10-1-5,-18 3 8,-24 0-3,-19 3-10,-19 3-11,-15 4-8,-10 4 0,-12 2-1,-10-1-1,-4 3 1,0-2 1,3 0 0,2-2 0,4 0 0,-4-1 0,-1 1 0,-6 1 0,-3 3 0,-3 0 0,0 0-2,0-1-1,3 1 2,5 0-2,6 0-1,6 0 4,2 4 0,-1 1 0,-6-2 0,-3-2 0,-6-1 1,-6 1-1,0-1 1,0 0 0,3 0 0,3 0 1,4 0-2,2 0 0,0 0 0,-2 0 0,-5 0 0,-5 0 0,0 0 0,0 3-2,0 1 1,-7 5 1,-4 0 1,1 2 1,-1 1-1,1 2-1,1 1 1,0-3 0,-2 2-1,1-5 0,-2-1 0,-4-2 0,-2-1 2,1-4-2,-2-1 0,1 0-3,0 0-6,2 0-8,-1 0 5,7-1 3,0-2 9,2 0 2,2 1-1,-2-1 3,-3-1 0,-3 1 5,-4 2-5,3 1 3,2 0-2,6 0 0,7 0-3,0 6 3,10 15-1,15 11 23,5 11 18,3 6-3,-2 9-18,-2 7 1,-4 2-1,-1 8-5,-10 1-8,5 1-5,-4-1 1,1 0-1,-2-1-3,-1-3 1,-1-5 0,-3-4-2,-2-13 0,-1-6-2,-3-7 2,2-4-1,-2-8-1,2-3 0,-2-5 0,0-3 1,-1-5-1,-1-4 0,1 0 0,-2-2 0,0-2 0,0 1 0,0-1 0,0-1 0,1 1 0,1-1 0,3 2-3,1 1 3,2 1 0,1 1 0,0 1 1,-3-2-1,1 3-1,0 0 1,2 5-1,5 6 1,2 2 0,1-1 1,0 0-1,-2-6 1,-6-5-2,-5-3 2,-2-5 0,-2 0 0,0 0 2,4 0-3,2-5 0,-2-2 0,1 2 0,-1 1 0,0 3 0,-3 1 0,1-1 0,-2-1 0,3-2 0,2-3 0,3-4 0,1-1 0,3 0 0,2 1 0,-1 1 0,-2 5 0,-3 2 0,-5 2 0,-2 0 0,-1 1 0,0 0 0,0-2 0,0-1 0,0-2 0,0-4 0,-4-6 0,-5-6 0,0-8 0,4-12 0,5-9 0,0-11-49,21-4-66,-1 4-58,-5 7-214,-15 6-380</inkml:trace>
  <inkml:trace contextRef="#ctx0" brushRef="#br0" timeOffset="412422.3189">10843 9670 707,'0'0'121,"0"0"-118,0 0 91,-57-89 7,36 69-16,0 3-10,2 5 23,4 5 26,6 4-16,6 3-26,3 17-25,9 31-24,26 26 48,18 25-31,8 12-7,-1 5-19,-13 3-9,-16-3-7,-15 0 1,-10-12-3,-5-12 0,6-12 0,7-12 2,8-10-2,-2-13 0,-2-16 3,-9-16-9,-8-8 2,-1-5 5,0-22 4,-16-21-7,-13-20-4,-4-20-3,-3-24-5,-2-13-11,7-4 2,9 5 7,8 18 10,6 13 0,2 11 1,0 7-1,-2 12 0,-3 8 2,-2 11-1,1 15-1,0 9 0,4 10 0,4 5-1,4 24-8,0 30 0,16 30 9,15 24 3,7 15 3,1 9 2,-6 1-3,-8-12 0,-6-20-2,-8-23-1,0-28 0,-3-22-2,-5-14 1,-3-14-1,0-25 12,0-28-1,-9-31-11,-7-23-4,-7-24-10,-8-18-7,-9-3-1,2 14 2,5 22 14,13 36 6,8 29 1,6 24-1,3 19 0,3 8 0,0 31-4,19 25-2,13 25 6,9 16 3,2 7 4,-7 5 8,-10-8-9,-14-7 1,-8-12 2,-4-18-8,0-25-1,0-23-1,-4-21 1,-7-43 8,-2-25-8,-4-29-4,0-16 2,-5-16-1,-3 0-3,3 18-1,8 31 5,9 37 2,5 31 3,20 23-1,29 48-1,18 35 6,12 30 16,-7 16-14,-15 7-5,-20 7-4,-18-4 0,-17-12-7,-2-5-64,-16-35-158,-23-33-390</inkml:trace>
  <inkml:trace contextRef="#ctx0" brushRef="#br0" timeOffset="413519.1188">8955 9855 972,'0'0'125,"0"0"25,0 0 30,0 0-136,94 131 67,-47-18-9,-10 24-53,-14 11-21,-9 0-10,-8-3-17,2-17 5,6-14-6,8-24 1,4-23-1,1-22 3,-7-23-2,-10-21-1,-10-8 1,0-37 10,-7-22-11,-22-26-2,-12-21-6,-12-17-8,-6-14-2,1 2 1,7 13 12,15 20 5,9 30 2,10 21 4,3 24 6,8 18 10,3 16-3,-2 13-19,5 40-2,0 23 2,6 23 0,21 10 0,6-3 3,3-4-1,-2-18-2,-2-21 0,-4-19 0,-7-20-1,-6-21 1,-8-9 0,-7-35 7,0-26-7,-21-23-1,-22-19-4,-15-19-5,-15-14-12,-8 2 10,11 17-2,18 25-14,25 34 27,20 29 2,10 28 2,43 19 19,27 49-16,18 33 27,3 22-9,-17 12-8,-25 10-5,-19-5-2,-13-8-3,-7-15-4,-4-24 0,-3-23-2,-4-24 0,-2-22-1,0-17 1,-8-33 6,-17-28-2,-5-29-4,-9-23 1,-4-9-1,-9-6 0,-8 2 1,-3 6 1,-1 6-2,9 19-5,16 25 3,18 34 2,21 36 0,33 51 0,36 45 0,19 35 20,0 19-3,-15 9-17,-15-3 1,-3-5-1,5-17-10,6-28-78,-5-31-298</inkml:trace>
  <inkml:trace contextRef="#ctx0" brushRef="#br0" timeOffset="420238.1088">11235 11755 692,'0'0'152,"0"0"-122,0 0 111,0 0 2,0 0-23,0 0-8,0 0-38,0 0-12,0 0-4,0-1-20,-3-5-2,-6-3-21,-5-1-12,1-1-2,3-2 6,-2 4 10,4-5 3,4 1 4,-1 4-3,4-4 4,-2 1-8,-2-2-10,-3-2-5,-2 1-1,0-2-1,0 2 0,1 0 1,1-2 2,-1-3 0,-2-3 5,1 0-5,-2-3 0,-3 0-2,2 3 3,-3-1 0,0-2-2,-3-2 3,0 0 2,-6-5-5,-5 1 6,3-2-5,-7 0 0,4 3-1,3 1 1,3-1-2,0 0 1,0-3 4,1-5-4,-2 3 0,0 0-1,1 7 0,1 2 0,3 5 0,1 4-1,1 0 1,1 1 0,-2 0 1,1-3 2,-1-3-2,-2-4-1,1-2-1,0-1 0,0 1 1,4 0 1,3 5-1,-1-2-1,0 6 3,1-3-3,-1 1 0,-3-3 0,-1 0-1,0 2 1,-3 4 1,2 1-1,1 4 0,2 0-4,0 2 4,2 2-1,-3-4 1,-1 1-1,0-1 1,-1-1-2,-3-1 2,2-2-1,-1-1 0,2-1 1,2-1 0,1 4 0,6 2 0,-1-2 0,2 5 1,3 2-1,0 0 3,0 4-6,-1-4 4,4 3-1,-1 2 0,-1 0 0,5 0-1,-3 0 1,3 1 0,0 0 0,0 1 0,0 2 1,0 0-1,0 1 0,0 0 1,0 0-1,-2 0 0,2 0 0,0 0 0,0 0 0,0 0-5,0 4 1,5 14-5,11 7 9,-5 4 2,-1-2-2,-4-5 0,0-3 1,-4-7 0,-1-2-1,1-3-2,-1 0 2,1 3 2,4 5-2,0 5-1,-2 6 1,1 2 2,-5 2-2,0-1 0,0-4 1,0-6 0,-5-6-1,4-6 0,-1-4-1,2-3 1,0 0 1,0 0 0,0 0 5,0-14-1,0-6-3,0-8-2,0-5 1,3-2-1,1-2 1,-3-1 0,-1 1-1,0 5 0,0 1 1,-1 7-1,-7 3-3,-1 4 3,3 4 1,-2 4 0,5 4-1,3 5 1,0 0 2,0 0-3,0 0 0,6 0-3,14 8 3,10 6 8,11-4 3,15 0 0,13-1-8,11-2-3,2 3-61,-14-1-207,-20 8-734</inkml:trace>
  <inkml:trace contextRef="#ctx0" brushRef="#br0" timeOffset="421401.5932">10699 11608 122,'0'0'885,"0"0"-758,0 0 37,0 0-12,0 0-27,0 0-40,-31-87-28,0 63-22,-15-1-13,-7 1 4,-7 1-13,3-4 1,6 1 12,1-2-12,4-6 1,-1-4 2,2-5-10,-1-9-7,5 0 1,5-2-2,2 1 2,3 3-1,2 2 0,3 3 0,5 2 0,1 0 1,1 1-1,4 3 0,0 2 0,0-2 1,2 4-1,-1 3 2,1 1-2,1 5 1,-2 2-1,3 4-1,-4 3-1,6 0 2,-2 5 2,0-1-2,5-1 0,-2-1-1,5-1 0,-2 2 1,2 3-1,2 2 1,-2 2-1,2 2 0,-2 1 1,3 2 1,0 2-1,0 0 0,0 0-1,0 0-1,0 0-2,0 6-3,0 16 4,-2 9 3,-6 8 0,-3 5 1,-4 1 2,0-4-2,2-2 4,5-7-4,5-4 0,3-3-1,0-8 0,0-2 1,5-4 0,2-4-1,-2-3 2,-4 0-1,1-4 0,-2 0 0,0 0 5,0 0 1,0-14 2,0-9-6,-5-10-3,-1-5 0,0-4-2,3 3 2,1 3-3,2 7 2,0 9 1,0 3 0,0 5 1,0 3-1,0 1 1,0 4 1,0 1-3,0 1 3,0 2-2,0 0 0,0 0 2,0 0-2,22 8 1,13 12 3,15 7 10,12-1 4,13-1-7,8-3-11,11-3-28,-6-9-106,-16-10-480</inkml:trace>
  <inkml:trace contextRef="#ctx0" brushRef="#br0" timeOffset="422070.4995">10910 10539 136,'0'0'2,"0"0"-2,0 0 43,0 0 21,0 0-32,0 0 14,0 0-18,-62 26-28,55-26-100</inkml:trace>
  <inkml:trace contextRef="#ctx0" brushRef="#br0" timeOffset="422197.0858">10910 10539 492,'-68'20'149,"76"-28"-11,0 3-4,-4 1-51,-2 1-15,-2-2-17,0 2-35,0-3-16,-11 0-22,3-3-72,4-3-136,4 0-274</inkml:trace>
  <inkml:trace contextRef="#ctx0" brushRef="#br0" timeOffset="430332.7866">10301 13704 532,'0'0'285,"0"0"-266,0 0 48,0 0 45,0 0-13,0 0-47,0 0-19,0-33-17,0 33 2,0 0 0,0 0-12,0 0-1,0 0-2,0 0 2,0 0-1,0 0 1,0 0-3,0 0 0,0 0 2,0 0 14,0 8 9,0 2-11,0 7 0,0 10 11,0 9-2,8 11 12,6 6-7,3 8-18,4-2 2,-2 5 12,-1-2-7,-2-1-8,-5-2-3,-2-4 0,-2-5-5,-1-8 1,-3-7-4,0-4 0,0-4-1,-1-7 1,-1-8-8,1-5-28,-2-5-45,9-2-62,1-4 7,1-19-123,-1-9-129</inkml:trace>
  <inkml:trace contextRef="#ctx0" brushRef="#br0" timeOffset="430963.5846">10323 13593 675,'0'0'78,"0"0"-76,0 0 56,0 0 41,0 0-16,0 0-22,0-51-29,0 50-14,6 1 1,5-2-1,-1 2 1,5 0 3,0 0 1,-1 0-2,-4 0 2,0 0-4,-1 0-6,-1 0-1,7 0 3,0 0-5,2 0-4,2-2-1,0 2-2,-7 0-3,0 0 1,-10 0-1,0 0 2,-2 0-2,0 0 1,0 0-1,0 0 0,0 0-1,0 0-4,0 0-25,0 0-30,0 0-15,-4 0-21,-1 2-21,1 1-33,4 0 70,0 0 41,0-2 12,0-1 7,0 0 10,0 0 10,0 0 10,0 0 17,0 0 1,0 0-6,-3 0 3,0 0-2,-2 0-8,1 0 33,-1 0-30,4-1-17,-1 1-1,2 0-2,0-2-11,0 2-54,3-1-51,6-2-235</inkml:trace>
  <inkml:trace contextRef="#ctx0" brushRef="#br0" timeOffset="434435.7756">10453 13534 569,'0'0'154,"0"0"-114,0 0 135,0 0-71,0 0-42,0 0-32,0 0-21,-2-12-6,1 12-2,1 0 1,0 0-1,0 0 13,0 0 34,11-2 3,11-1 5,9-2-13,6 1-3,10-3-8,-1-1-21,5 1-7,-6-2-4,-5-1 1,-7 2 0,-9 4-1,-6-1 0,-8 2 0,-4 3 2,-4 0 2,2-2 2,-1 0 0,0 2 4,-3 0 0,3-1-8,-3 1 8,0 0 0,0 0 11,0 0-1,0 0-6,0 0 3,0 0-4,0 0-3,0 0-3,0 0-2,0 0 3,0 0-2,0 5-1,0 10 16,3 6 4,3 4-7,2 9 12,2 6-5,7 11-8,2 7 12,4 10-17,3 2 1,-3 1-6,-3-3 2,-1-3-3,-1 2 0,0-1-3,0 4 6,0-2-4,-2-6-2,-4-6 1,-3-8-2,-2-6-2,1-11 2,-2-4-1,-2-8 4,3-4-5,-3-4 0,-3-6 1,-1 0-1,2-2 0,-2-2 2,0 4-2,1 4 0,2 2-2,-1 5 2,4-4 0,-2 4 0,1-2 0,1 0 0,-2 1 1,1 2 1,4 3-2,3 2-2,4 3 2,3 2 2,1 0 1,1-2-2,-5-4 1,-2-5 0,-8-7 0,-2-1-2,-4-4 0,0 6 1,0 1 0,0 0-1,0 3 1,-1-2-1,-4 2-1,2 0 1,-1-1-1,1-3 1,1 3 0,-1-2 0,0-2 0,-1 2 1,-1-3-1,-2 3 0,1-1 0,-2 0 2,3 1-3,2-1 1,-2-1 0,5 1-2,0-3 4,0 1-3,0-4 2,0 2-1,0-2 0,0-1 0,-2 0 0,-1 0 0,0-2 1,-1 4-1,-3-2 1,-4 1 0,1 1-1,-7-1-2,1 1 2,-2 2-1,-2-1 1,0-2-2,-6 0 4,-1 1-4,-4-4 4,-6 1-4,-6-2 3,-3 0-3,-1 0-3,-2 0-5,-2 0 1,3-2 1,4-1 3,9 0 4,12 2 1,9 1-2,9-3 4,5 3 0,0 0-1,0-1 2,0 1-3,0-1 1,0-3 1,0 0-1,2-5-1,1-4 0,6-4 0,-3-6 1,-1-8-1,2-7 0,-6-6 0,-1-5 0,0-2-2,-13 1-2,-4-1-1,-3 2 2,-3-6 2,-3-2-2,1-4 3,-4-3 0,-5-3 0,1 3-1,-3 2-6,0 6 1,3 5-6,2 0 1,1 2 3,6-1 3,2-4 0,4 4 3,5 4 0,2 7 2,5 5-1,0 7 0,-1 3 1,0 3 0,0 4 0,0 0-2,2 4 1,1 0 1,0 2 0,0 3 0,3 2 0,-2 1 0,1 2 1,-1 1 0,0-1 0,0 1 0,-2 0 0,2 0-1,0 1-1,0 1 1,1 0-1,2 0 1,0 0-2,0 18-6,6 22 0,12 14 8,3 9 2,1 2 3,-1-5 5,-2-5-3,-2 1 3,4 1-9,4 8 4,6 6 1,4 4 8,-2 4 0,-9 0-8,-1-5-4,-8-6 1,-1-4-1,-4-3-2,1-3 1,0 2-1,0-8 0,-1-5 0,2-7 0,-3-9 1,-3-5-1,-1-6 1,-2-5-1,-3-6 0,0-2-1,3 0 1,1 0 1,-1 0-1,0 0 0,2 1 1,-2 1 0,0-1-1,0-1 0,-2-2 3,-1-2-2,0-3-1,0 0 0,0 0 0,0-25-5,0-15-53,-4-21-186,-1-9-312</inkml:trace>
  <inkml:trace contextRef="#ctx0" brushRef="#br0" timeOffset="434915.2921">10441 13650 498,'0'0'342,"0"0"-234,-18 124 95,18-46 6,0 14-54,12 17-42,14 13-26,10 13-30,5 10-18,4-7-10,0-8-10,-5-14-10,-1-13-7,-5-16-2,-4-15 2,-5-19-3,-8-17 1,-5-19-3,-9-8-14,-2-9-9,-1 0-6,-1 0-13,-22-19-26,-8-10-63,-1-13-29,2-6-20,14-10-88,2-4-180</inkml:trace>
  <inkml:trace contextRef="#ctx0" brushRef="#br0" timeOffset="435261.4123">10465 13668 715,'0'0'105,"0"0"36,0 0 29,0 0-13,0 0-67,0 0-72,0 0 51,6 169 49,33-44-12,7 18-31,8 1-38,8-2-13,7-7 12,1-18-17,-1-20-10,-7-16-6,-11-15-2,-12-14 0,-14-12-1,-11-16-2,-10-13-19,-4-11-27,-10-5 4,-20-25-23,-9-16-80,-4-17-31,1-13-27,4-10-131,6-6-179</inkml:trace>
  <inkml:trace contextRef="#ctx0" brushRef="#br0" timeOffset="435552.7929">10468 13418 732,'0'0'205,"0"0"-125,0 0-50,101 150 155,-33-27-15,3 22-61,-1 11-11,-5 1-31,-5-15-27,-7-13-6,-6-12-2,-4-18-22,-5-16-5,1-14 1,-5-16-1,-4-11-1,-6-16-4,-9-12 0,-6-12-19,-9-2-28,0-28-11,-9-16-93,-14-16-59,-12-20-21,-10-15-142</inkml:trace>
  <inkml:trace contextRef="#ctx0" brushRef="#br0" timeOffset="435801.2847">10855 13752 903,'0'0'33,"0"0"-2,0 0 130,0 0-42,0 0-73,16 85 28,18 12 68,11 20-23,3 5-71,-3-5-7,-1-4-13,-5-13-6,-5-8-14,-4-13-7,-6-14-1,-3-16-1,-5-15-7,-7-15-43,-7-19-62,-2 0-13,-18-34-14,-12-23-181,-13-22-143</inkml:trace>
  <inkml:trace contextRef="#ctx0" brushRef="#br0" timeOffset="436070.9823">10741 13682 926,'0'0'90,"0"0"-85,0 0 87,0 0 53,0 0-101,16 77 47,19 22 43,7 18-39,1 11-35,3-2-22,2-5-8,-2-5-11,0-12-2,-2-12-7,-4-8-8,-6-14-2,-6-11 0,-8-12-1,-7-16-9,-8-12-35,-5-16-48,-5-3-15,-20-22-1,-9-20-102,-5-19-48,-3-21-165</inkml:trace>
  <inkml:trace contextRef="#ctx0" brushRef="#br0" timeOffset="436331.9175">10692 13689 953,'0'0'50,"0"0"-16,0 0 73,0 0-54,0 0-50,80 163 118,-18-21-20,0 14-32,2-1-5,-8-10-44,-7-22-15,-9-22-1,-7-21-3,-5-19-1,-2-22 4,-10-13-4,-6-16 0,-7-10-3,-3-7-17,-7-27-8,-24-18-150,-14-18-33,-13-21-113,-9-22-271</inkml:trace>
  <inkml:trace contextRef="#ctx0" brushRef="#br0" timeOffset="436551.3727">10574 13571 970,'0'0'54,"92"116"-43,-20 5 153,7 26 18,-3 16-62,-7-1-74,-7-11-21,-11-15-12,-5-21-5,-7-19-7,-6-16 1,-5-17-2,-5-19 0,-11-19-3,-12-22-35,0-12-37,-30-33-53,-20-23-93,-16-21-33,-12-23-14</inkml:trace>
  <inkml:trace contextRef="#ctx0" brushRef="#br0" timeOffset="436760.371">10641 13822 732,'0'0'157,"112"153"0,-48-39 0,-4 11 6,-9 5-53,-8-6-60,-6-16-25,-9-17-9,-2-18-12,-10-19-3,-4-16 0,-9-16-1,-3-14-6,-22-8-48,-26-26-12,-20-22-115,-18-22-168,-12-22-333</inkml:trace>
  <inkml:trace contextRef="#ctx0" brushRef="#br0" timeOffset="436963.4373">10358 13926 888,'0'0'85,"154"85"-24,-54 13 113,0 22-2,-5 15-51,-16 3-42,-16-8-31,-16-12-29,-10-7-16,-5-13-2,-8-13-1,-8-14-1,-9-23-10,-7-15-32,-5-19-29,-20-14-84,-10-10-81,-7-32-283</inkml:trace>
  <inkml:trace contextRef="#ctx0" brushRef="#br0" timeOffset="437224.6574">10419 13842 778,'54'133'196,"19"18"-17,9 6-4,-2-6-40,-5-20-104,-7-20-17,-8-19-9,-9-19 1,-11-20 1,-10-14-5,-15-20-2,-13-15-2,-4-5-38,-32-35-38,-16-20-144,-15-27-11,-7-27-212</inkml:trace>
  <inkml:trace contextRef="#ctx0" brushRef="#br0" timeOffset="437434.4393">10541 13834 992,'87'134'151,"-8"11"-25,-15-6-18,-18-9-43,-12-17-40,-7-16-22,-3-19-3,-4-23 0,-4-22-15,-5-18-71,-7-15-18,-4-22-17,-4-34-143,-23-28-29,-12-32-175</inkml:trace>
  <inkml:trace contextRef="#ctx0" brushRef="#br0" timeOffset="437645.4502">10521 13545 946,'0'0'81,"0"0"-75,111 86 98,-64-1 16,-1 29 1,-4 24-21,-2 14-42,1-4-31,-2-11-18,2-13-6,0-17-3,-2-21 0,2-15 0,-6-23 0,-7-14-14,-14-22-52,-14-12-93,-16-37 16,-26-27-324</inkml:trace>
  <inkml:trace contextRef="#ctx0" brushRef="#br0" timeOffset="437855.4452">10555 13634 719,'0'0'167,"157"145"-52,-68-13 51,-4 30-4,-11 13-14,-15-7-81,-13-16-35,-13-29-21,-11-21-10,-10-25-1,-12-22-1,-3-21-24,-36-24-92,-19-14-67,-19-38-75,-13-19-47,-7-23-1</inkml:trace>
  <inkml:trace contextRef="#ctx0" brushRef="#br0" timeOffset="438455.0997">10098 14115 1066,'0'0'174,"0"0"-163,146 36 58,-46 31 95,14 20-58,-3 16-28,-12 6-31,-16-3-9,-14-6-17,-11-12-13,-8-12-4,-9-13-4,-9-16 1,-16-16-1,-9-18-1,-7-13-38,-21-13-37,-24-28-3,-20-20-41,-15-18-13,-8-14-12,-6-10-3,7 2 64,16 12 84,27 19 8,25 24 117,19 22 28,15 24-5,37 7-96,18 37-10,8 18 29,-5 13-15,-18 5-13,-16 1 4,-11-8-23,-9-8-14,-3-11-3,-9-11-1,0-7 0,-5-11 2,-2-12-3,0-8 0,-9-5 2,-24-5 0,-13-21-5,-12-6-2,1-5-4,10 2 1,20 7 3,15 7 2,12 7 5,17 6 17,25 8-10,12 0-8,4 13-3,-9 10-3,-9 2 0,-15 2-5,-9-5 4,-10-2-3,-5-6-8,-1-6-9,0-2-8,0-6 12,0 0 0,0 0-14,-4 0-52,-4-6-58,1 1-39,-2 1-5,2-1-134,2 1-192</inkml:trace>
  <inkml:trace contextRef="#ctx0" brushRef="#br0" timeOffset="440315.4476">9176 14953 948,'0'0'29,"0"0"-15,127-71 95,-58 53 18,20 7-38,22-1 10,19 0-37,20-5-13,14-8 3,-3-4 9,-7 1-23,-20 2-15,-20 1-20,-17 3-1,-14 1-1,-17 1-1,-19 5 0,-21 3 0,-11 5 1,-15 0 0,0 0 6,0-3-7,-15-3-3,-2 1 2,-2 1-6,-1-2-6,-2 4-5,0-5-2,-2 1 7,3 1-9,-1-2 14,-2 0 1,2-2-1,-3 0-7,0 3 11,0 0-1,-2 2-10,0 5 5,-1 2 7,7 0 2,3-1 1,9 2 1,6 1 2,3 2 6,3 0 3,31 0-3,18 7-3,16 13 34,2 2-1,-2-1-14,-3-3-5,-7 0-4,-6-6 4,-8-1-7,-12-2 0,-12-2-5,-10-2-4,-6 5 10,-4 2 0,0 8 0,-17 7 7,-13 9 2,-7 6-5,-4 5-7,-5 1-5,-3 0-1,2-2-3,-1-5-1,5-4-1,4-8-2,0-1-12,7-6-25,2-5-48,2-6-98,-2-11-152,2 0-370</inkml:trace>
  <inkml:trace contextRef="#ctx0" brushRef="#br0" timeOffset="441089.1153">8923 14380 861,'0'0'95,"0"0"21,87-73 33,-6 50-33,21 7 8,11 3-58,10 1-13,-4 3-18,-1-7-5,-7-1-13,0-2-2,-2-3 3,-9-1-14,-8 3 1,-17-1-5,-24 1 0,-17 3-2,-16 1 1,-12-1 2,-6 2 2,-5-2-3,-17-2-5,-6 2 1,-2-5 2,2 2-8,-4-1-16,1 0 1,0 1-1,-2 2-11,4-2-2,7 3 20,4 1 12,10 2 3,4 7 3,4 4-1,0 1 1,0 2-1,0 0-2,0 9 2,4 4 2,-2-1 9,-1-4 8,0-5 19,4-3-5,3 1-3,17 4-6,16 6 9,20 3 21,7 2-10,-5-1-9,-12 1-8,-12-1-12,-7 2-3,-7 0 0,-6 1-1,-5 5-1,-8 4 1,-6 6-1,0 1 0,-17 5-1,-16-3-4,-3-2-3,3-6-2,3-4-41,-3 2-63,-7-2-130,-15-3-244</inkml:trace>
  <inkml:trace contextRef="#ctx0" brushRef="#br0" timeOffset="442050.2177">9250 14618 970,'0'0'32,"94"-19"-26,-25 1 162,12-12-6,22-9-56,14-7-71,3-3-27,5 6 5,-9 2 0,-11 10-3,-11 8-10,-18 2-2,-16 6 2,-15 3 0,-17 2-1,-8 3 1,-9 0 0,-2 0 0,-1 0-2,-1-3-4,-3 3-5,0-1 3,-1 3 4,-3 1 4,0 1-4,0 1 4,-5-5-3,-16 3-10,-8-2-14,-6-2 10,4 4 7,3-1 7,4 3 3,9 1-1,3 1 1,3 0-2,6 0 0,3 0-1,0 0 3,3 0 2,24 9 40,15 2 8,14 2 8,12 2 12,0-1 0,-10 2-11,-13-2-25,-14 2-16,-13 2-8,-11 7-3,-7 6 0,-16 5 0,-21 8 4,-11 2-4,-10-2-5,-5-1-2,2-4 0,7-6-22,11-5-100,13-10-167,11-8-316</inkml:trace>
  <inkml:trace contextRef="#ctx0" brushRef="#br0" timeOffset="443317.4102">10953 15170 114,'0'0'220,"139"14"-104,-99-14-108,-13-8 4,-15-15 43,-7-10-11,-1-11 2,-4-10-46,0-6-16,0-6-28,-18-3-9,-12 0 13,-9 2-30,-1 10-20,0 12 44,16 17-6,10 15 52,11 6 64,3 6 27,0 1-71,8 0-20,3 0 4,0 0 0,-5 3 3,-3 0-5,-1 1-2,-2-1-27,0-2-31,0-1-18,0 0-2,0 0 26,0 0-53</inkml:trace>
  <inkml:trace contextRef="#ctx0" brushRef="#br0" timeOffset="443414.671">11013 14551 101,'0'0'106,"0"0"-50,0 0-50,0 0-6,0 0-1,0 0-4,0 0-33,-2 0-98</inkml:trace>
  <inkml:trace contextRef="#ctx0" brushRef="#br0" timeOffset="451911.5501">21530 2244 113,'0'0'118,"0"0"-114,0 0-4,0 0 13,0 0-13,0 0-1,0 0-10,16-2 11,-22-1 5,5 1 5,1-1 47,0 1 5,0 0-31,4 2-10,4-3-21,0 1-3,-2 1-16,1-2-6,2 0 25,-2 0 8,0 1 28,1 2-12,0-3 7,-1 3-2,0 0-16,-1 0-13,0 0 0,-1 0 2,-4 0 5,0 0 70,-1 0 15,0 0-3,0 0 11,0 0-30,0 0-37,0 3-1,0 8 19,-2 3-17,-6 4-15,-4 3-8,-3 7-4,-1-2-2,-2 3 1,0 0 0,-4-1-3,-1 0-2,3-2 0,1-2 2,2-4-2,7-1-1,2-1 1,1 1 0,2-2 1,-3 2 0,2-2-1,-4-1-1,0-2 0,-1-1 0,-2-3 0,1 0 2,1-3-1,1 1 0,4-3 0,1 1-1,1 0 2,0 2-1,-1 0 0,-2 4 2,-1 0-2,-2-2-1,-1 2 2,1 0-1,-1-3 0,-1 2 1,2-1 0,-2 2 3,2 0-2,1 0-2,-5 4-1,2 0 1,2-2 6,-2-2-2,0 2-1,-1-1-3,0-2 4,-3-2-4,1 0 1,-2-2 1,1 0 1,-1-2-1,2 1 1,0 0-1,3-1 1,1 0-2,3-1 0,-1-1-2,7-1 0,-1 0 0,3-1-1,0-1 1,0 0-5,0 0-2,0 0 5,0 0 2,0 0-1,0 2-1,0-2-1,0 0-4,0 2-8,0 1 1,0 3 6,-6 5 7,-3 3 1,-3 3 2,-4 2-2,-2-1 0,-1 1 4,3-2 2,0 2-2,1 4-1,0 0 3,-1-1-4,-2 0-2,3-5 1,0-3-1,5-4 0,0-7 1,8-1-1,2-2 5,0 0 4,0 0 10,0 0 23,0 0-12,0 0-15,0-3-11,0-4 3,6 0-6,1-5 3,2-2 0,6-6 3,0-5 2,6-8-3,4-9-2,2-3 0,7-3-2,-1 1 7,3 4 32,-1 1-12,3-2-14,2-1-8,-2-3 2,0-1 3,-1 2-8,4-4-3,-2 4 2,3 2-2,2 6-2,-3 5 1,-4 4-1,-7 4 1,-6 2 0,-5 2 3,-3 0-3,-1 2-3,-2 2 3,-2 4-1,-2 3 1,-3 4 0,-3 3 0,-3 1-1,0 3 1,1-3-1,3-4 1,0 0 0,5-3 0,0 1 0,0-1 1,1 3-1,-2 2 0,-4 2 0,-1 0 0,-2 1-1,1-1 1,0 0 2,1 0-1,2 0 0,0-2-1,-2 2 1,-1 3 2,-2 0-1,0 0-2,0 8-4,-15 23-5,-12 14 9,-16 12 7,-9 6 15,-8 4 2,-1 3 7,1 1-14,4-8 10,3 0-25,2-2-1,2-3-1,-5 0 4,2-5-2,0-8-2,2-5 16,6-9-11,7-4 1,7-6-2,5-1 3,5-3-2,2 0 4,1 3-6,0 1-2,-2 1 2,-1 2-2,-2-2 0,0-3-1,5-2 0,-1-5 0,2-2 1,7-1-1,3-4 0,2-2 0,4-3 1,0 0-1,0 0 3,0 0 2,0 0 2,0 0-4,0 0-3,0-3-20,8-11-62,17-5-62,8-4-203,6-4-362</inkml:trace>
  <inkml:trace contextRef="#ctx0" brushRef="#br0" timeOffset="454437.9199">21024 2126 207,'0'0'62,"0"0"-50,0 0 60,0 0 31,0 0-27,0 0-34,-6-5-17,5 5-13,-4-2 8,-1 1 20,2 1-5,2-2 3,2 1 21,0 1 3,0 0-1,0 0-9,0 0-15,0 0-6,0 0-3,0 0-2,0 0-8,0 0-4,0 0 11,0 0 16,0 0 14,0 0-5,0 0-2,0 0-8,0 0-20,0 0-7,0 0-6,2 0-4,2 0-1,3 0 2,0 0 1,0 0 10,1 0 10,3-2-1,3 1-7,1 1-5,1 0-4,2 0-2,0 0-4,3 0 1,0 0-1,1 1-1,-4 2 0,0 2 1,-2-3-1,2 1 1,-1-1-1,1 1 7,-2-3 3,-1 1-2,2 0 3,0 1-3,3-2-3,3 3-3,-1 1 1,3-1 0,-2 1 2,1-1-4,-2 2-1,1-2 0,1 1 0,1 1 0,2-3 1,-2 1 0,4 0 0,-1-1 1,2 1 0,0 0 1,-3 1 4,-2 1-4,-2-3 1,2 1-2,-3 0-2,4 0 2,-3-1-2,0 1 1,-2 0 1,3-3-2,1 2 0,-1 0 2,1 0-3,-3 1 2,1 0-1,-5-1-1,-5 1-1,-4-3 1,-5 0 1,-2 0 1,-2 0-1,2 0 2,1 0-2,1 0-1,1 0-1,-1 0 1,0 0 0,1 0-1,-1 0-1,-1 0-2,2 0-3,1 0-3,0 0-5,3-6-8,0-1 17,1 0-4,0-2-6,0 1 7,-7 0 1,0 4 3,-3-6-7,0 3-7,0-5 5,-8-2 6,-7-3 2,2 5 6,2-1-1,4 6 1,4 5 0,2 0 1,1 2-1,-2 0-2,2 0 2,0 0-1,0 0 1,0 0 3,0 0 5,0 0 4,0 0 3,0 0-5,0 0 0,0 0 2,0 0-4,0 0-4,5 7-2,11 10 1,6 3 13,4 3 20,1-4-9,-4-2 0,-4-3-6,-6-3-5,-4-3-7,-5-2-6,-3 2 8,1-1-6,-2-2 3,0 4-5,0-2 1,0 1 0,0 2-3,-12-1 5,-6 1-3,-11-2 3,-13 1-1,-9-4-1,-7 0-4,5 0-1,10 1-3,12 2-61,5 6-112,7 2-210,4-3-469</inkml:trace>
  <inkml:trace contextRef="#ctx0" brushRef="#br0" timeOffset="455847.4051">20951 2349 417,'0'0'191,"0"0"-87,0 0 41,0 0-11,0 0-37,0 0-25,0-1-20,0 1-7,0 0-2,10 0 7,13 0 4,6 0-16,12 0-4,5 5 7,2 2 4,3-1-11,-2 3-8,3 0-8,-3 1-6,-1 0-7,-2-1 0,-5-2 1,-1-1-4,-6-1-1,0-1 2,1 0-3,-5-1 4,-7-2 4,-6 1-3,-5-2 4,-6 0-4,3 0-4,0 0-1,3 2 1,3-1-1,1-1-2,2 2 2,3-1 0,-1 0 0,-1-1 0,-2 0 1,-3 3-1,1-2 0,-5 2 0,2 0-1,-2-1 1,1 1 0,2 2 0,2-2 0,3 1 0,-1-2 1,0 1-1,-4-1 0,-5 0 0,-5-1 1,-1-1-1,-2 0 1,0 0 0,0 0-2,0 0 3,0 0-1,0 0 0,0 0-1,0 0-1,0 0-1,0 0-3,0 0-4,0 0 6,-5 0-2,-3-3 5,3-2 0,-3-1 0,1 2 0,-8-3-1,-1-1-3,-7 2-6,1-3-4,5 3 8,6 2 4,5 1 1,3 1 1,3-1 0,-2 3 2,2 0-2,0 0 2,0 0-2,0 0 2,0 0 2,0 0-3,5 0 1,12 8 3,5 3 4,1 0 2,-2-3 10,-9-2-4,-7-2-7,0-3-2,-3 0-1,-2 1-3,0-2-2,0 0 6,0 0-3,0 1 2,0 4-5,0 0 2,-7 5 2,-8 3 1,-10 4-6,-5 2-2,-12 3-45,-9 1-124,-7-1-225,0-3-633</inkml:trace>
  <inkml:trace contextRef="#ctx0" brushRef="#br0" timeOffset="456747.4082">20585 2687 436,'0'0'243,"0"0"-242,0 0 40,0 0 122,0 0-22,0 0-16,0 0-48,45-27-40,18 34 4,16 6 6,7 1 5,1 1-8,-3-3-4,-4 5-8,-2-3 1,-2 3-14,-3-1 2,-10-2-4,-8 0-7,-12-5-4,-13-1-4,-11-5-1,-4-1-1,-2-1 0,7 1 0,4-2-1,1 0 0,-3 0-1,-4 0 2,-9 0 0,-4 0 0,-5 0 2,0 0-2,0 0-5,-3-3-11,-14-7-4,-8-2 2,-6-3-6,4 3 0,5 5 16,5-1 8,6 3-1,1-2 1,0-2 1,-4 1-1,4 1 1,0-1-2,4 5 1,4 2-1,2 1 1,0 0 2,0 0 8,8 0-4,15 9 1,13 3 6,7 3 17,-4-3-7,-6-4 5,-14-5 17,-11 0-16,-5-2-18,-3 6-11,0 3 1,-9 7-1,-9 5 11,-9-1 7,-7-3-7,0-4-3,-2-2-6,3-2-2,4-5-17,3 1-87,-3-3-55,0 0-117,2 0-158</inkml:trace>
  <inkml:trace contextRef="#ctx0" brushRef="#br0" timeOffset="461767.4942">15375 13892 1046,'0'0'147,"0"0"-146,0 0 72,0 0 3,0 0-32,0 0-35,5-7-9,-5 7-10,0 0-17,0 0-41,0 0-27,0 0-4,0 0-48,-1 1-50,-1 1-69</inkml:trace>
  <inkml:trace contextRef="#ctx0" brushRef="#br0" timeOffset="461936.4663">15375 13892 1192,'24'30'272,"-24"-33"-264,0 0 30,0 3 18,0 0-56,0 0 0,-3 6-158,-10 6-87,-1 0-197</inkml:trace>
  <inkml:trace contextRef="#ctx0" brushRef="#br0" timeOffset="462457.9155">15401 13864 1021,'0'0'23,"0"0"-15,0 0 28,0 0 56,0 0-16,0 0-48,34-39-27,-28 39 6,2 12 20,0 3-11,-6 2-9,-2 2-7,0 1 1,-9-1-1,-4-3 0,-4-4-12,5-6-6,5-3-5,2-3 16,4 0 7,1-6 6,0-9 10,0-3 18,1-1 17,10 2 1,1 0-4,0 6-9,1 2 3,0 7-20,-4 2-14,-2 0-7,-3 9-1,-4 8-4,0 3 0,0 0 2,-8-2-3,-7-2-10,-4-2-4,0-3 3,4-6 5,4-4 6,4-1 5,4 0 5,3-11 5,0-8 9,0 1 15,0 1-17,5 3-7,-1 4-5,2 6-5,-5 4-1,-1 0-79,0 12-228,0 4-293</inkml:trace>
  <inkml:trace contextRef="#ctx0" brushRef="#br0" timeOffset="484099.7036">17553 15295 193,'0'0'351,"0"0"-291,0 0 9,0 0 2,0 0 3,0 0-39,0 0-31,0 0-4,0 0 2,0 0 1,0 0 3,0 0 15,0 0 3,0 0 12,0 0-15,0 0-1,0 0 4,0 0-8,0 0-1,0 0 2,0 0 10,0 0 3,-1-1-10,1-8 2,0 3-11,0-3-6,0 4-2,0 2 3,0-1 8,0 3 3,0 1 2,0 0-17,3 0-2,9 0-4,2 2 3,2 7 1,-5-1-1,-5-1 1,-4 1-1,-2 1-1,0 3 2,-3-2 3,-11-2-1,1-1-2,1 0-4,5-2-12,1-3 7,1-1 0,-2-1 8,-2 0 1,-2 0 1,-1-7-1,1-2-1,0-2 1,5-2 0,2 1 3,4 3-1,0-2 7,0 5 11,0 2 6,0 3 1,0 1-10,0 0-17,4 0-3,2 5 2,2 6-2,-5 0 3,-2 1-1,-1 2 0,0-3-4,-1-2-54,-13-4-100,-5-3-219</inkml:trace>
  <inkml:trace contextRef="#ctx0" brushRef="#br0" timeOffset="485785.309">17526 15342 803,'0'0'72,"0"0"-70,0 0 5,0 0 10,0 0 34,0 0-16,-7 0-19,7 0-6,-7 0 4,-2 0 4,-5 0-5,-2 0-2,2-2 1,1-6-9,5-2 0,4 0 6,2 0 14,2-1 5,0-1-5,2-1 6,7 4 4,0 2-9,1 4 15,-1 3-16,2 0-12,-1 0-8,-1 4-3,-2 7-2,-3-1 0,-3 1-3,-1-3 4,0 0 0,0-2 1,0-3 0,0-3-1,0 0 1,0 0 3,0-3 3,-1-6-5,1-4 2,0 2 0,0 1 1,0 2-2,0 4 0,0 1 0,0 1-2,0 1 0,0 1-4,7 0-7,5 0-91,-3 0-176,-5 0-348</inkml:trace>
  <inkml:trace contextRef="#ctx0" brushRef="#br0" timeOffset="490374.6988">14243 2724 658,'0'0'395,"0"0"-357,0 0-36,0 0 10,0 0 67,0 0-7,0 0-37,0-3-26,-1 3-9,1 0-1,-2 0-1,-2 0-7,4 0-60,0 0-94,9 0-166,24-16-332</inkml:trace>
  <inkml:trace contextRef="#ctx0" brushRef="#br0" timeOffset="490856.184">15560 1831 1165,'0'0'41,"0"0"-41,0 0 0,0 0 16,0 0 20,0 0-14,0 0-22,0 0 0,0 0-11,0 0-16,0 0-41,0 4-20,-1 1 0,-4-1-14,4 0-38,1-2-10,0-2-161</inkml:trace>
  <inkml:trace contextRef="#ctx0" brushRef="#br0" timeOffset="492503.9647">20587 3296 629,'0'0'132,"0"0"-37,0 0 44,0 0 2,0 0-14,0 0-25,-18-5-29,18 3-31,0 2-16,0 0-11,0 0-9,0 0-6,0 0 0,0 0-6,-1 0-10,-4-4-14,-2-6-30,-5-9-63,4-10-142,8-7-282</inkml:trace>
  <inkml:trace contextRef="#ctx0" brushRef="#br0" timeOffset="493032.1237">21818 2087 933,'0'0'217,"0"0"-215,0 0 0,0 0-1,0 0 10,0 0 67,0 0-28,24-13-41,-24 13-9,0 0-6,0 0 1,0 0 2,0 0-5,0 0-9,0 0-3,0 0-7,0 0-6,0 0 15,0 0-1,0 0-3,0 0-5,0 0 2,0 0 5,0 0 9,0 0 3,0 0-44,0 0-57,7 0-33,9 0-122</inkml:trace>
  <inkml:trace contextRef="#ctx0" brushRef="#br0" timeOffset="493322.6943">20781 3188 1173,'0'0'46,"0"0"-46,0 0-24,0 0 24,0 0 0,0 0 2,0 0-2,0 0-52,0 0-54,0 0-80,0-9-61</inkml:trace>
  <inkml:trace contextRef="#ctx0" brushRef="#br0" timeOffset="493742.9093">22226 1816 311,'0'0'243,"0"0"-109,0 0-44,0 0 7,0 0-1,0 0-48,-7-13-26,7 12-20,0 0 2,0 1-4,0 0-1,0 0 1,0 0-7,0 0-7,0 0-31,0 0-76,0 0-27,0 0 26,0 0 15,0 0-31,0 2 2</inkml:trace>
  <inkml:trace contextRef="#ctx0" brushRef="#br0" timeOffset="495349.2473">20618 9757 1134,'0'0'44,"0"0"-41,0 0-1,0 0 5,0 0 44,0 0-18,0 0-27,-1 9-6,1-8 0,0-1-19,1 2-64,32-2-112,25 0-113</inkml:trace>
  <inkml:trace contextRef="#ctx0" brushRef="#br0" timeOffset="502497.8684">20265 12712 542,'0'0'124,"0"0"-93,115 0 81,-75-3-48,-1 1-18,-5 0-18,-8 2-12,-6-1-1,-5-1 1,-8 2-2,-3 0-7,-3 0-5,-1 0-2,0 0 0,0 0 0,0 0-1,0 0 0,-5 0-1,-11 0 1,-2 7-1,-5-1-2,-4 0-16,0-1-17,2-2-12,5 1 24,8-2 14,5-2 11,4 0 0,3 0 4,0 0 26,0 0 22,0 0-17,0 0-5,0 0-7,0 0-2,4 0-6,8 0-15,6 0-3,4 0-28,-3-2-67,0-2-174</inkml:trace>
  <inkml:trace contextRef="#ctx0" brushRef="#br0" timeOffset="510305.9379">19737 16716 509,'0'0'156,"0"0"-148,0 0 18,0 0 38,0 0 15,0 0-42,0 0-18,0 0 3,-13 0 25,13 0 12,0 0-5,0 0-13,0 0-12,0 0-8,0 0-9,0 0-6,0 0 0,0 0 9,0-3 14,0 2-4,0-2 4,0 1 4,0 2-3,0 0-22,1 0-5,-1 0-3,2 0-4,1 0 2,1 6 0,-1 2 1,-2 2 0,-1 0 1,0 0-4,0-1 3,-1-4 1,-5-2-4,2-2-8,-1-1 11,-1 0 1,0 0 2,-3-7 2,3-6 1,2 0-1,-1 0 1,5 0-3,0 2-1,0 2 7,0-1 1,8 6 20,-2 1-18,4 3-7,-1 0-3,2 0 0,2 6-2,-3 5 2,-4 3-1,0-2 0,-6 1 0,0-1 0,0-1-1,-6-1-2,-4-7 3,-1-2 0,0-1-1,5 0 2,-4-1 2,0-12 0,1 1 0,2-4 1,2 4-1,4-1-2,1 6 1,0 2 7,0 0 11,4 2-10,10 3-10,2 0 0,1 0 0,2 8-1,-6 4 1,-4-1 0,-6 0 0,-3-1-6,0 0 3,-4-3-1,-13-2 0,2-3 1,-2-2-2,0 0 3,0 0 1,3-8 1,0-3 0,5-2 0,5 0 1,4-1-1,0 0 0,3 2-20,15-2-51,4 3-91,3 3-296</inkml:trace>
  <inkml:trace contextRef="#ctx0" brushRef="#br0" timeOffset="510733.7982">19711 16676 865,'0'0'249,"0"0"-238,0 0-10,0 0 45,0 0 2,0 0-30,2 11-17,-1 6 0,-1-2 0,0-1-1,0-3 0,0-4-2,0-3-8,0-4-15,0 0 15,-3 0 10,-3-6 1,-2-7 0,3-2 7,4 1-1,-1 3 1,2-2 5,0 6-3,0 4 15,0 0-23,0 3-2,3 0-5,13 3-22,3 4-111,4 3-331</inkml:trace>
  <inkml:trace contextRef="#ctx0" brushRef="#br0" timeOffset="512587.0539">19701 16692 441,'0'0'174,"0"0"-122,0 0 13,0 0 38,0 0-16,0 0-16,4 0-29,-4 0-9,2 0-5,-2 0-19,0 4-8,0-1 4,0 4-1,0-1-4,0-5-2,0 2 2,0-3-10,0 0 5,0 0 5,0 0 6,0-3 5,0-6-10,0-5 12,0 1 23,6 2-4,2 1 9,-2 2 5,-2 4 16,2 1-32,-5 3-11,1 0-15,-1 0-3,-1 0-1,2 10-1,-2 2 0,0 1-1,0-2 1,-8-1-8,-5-1-12,2-5-7,4-1 10,0-3 9,4 0 9,0-1 0,-1-12 5,4 4 11,0-5-6,0 3 11,0 0 11,8 1-16,1 4 0,-3 4-6,3 2-6,3 0-3,3 0-1,0 0-3,1 0 2,-4 5 1,-3 3-1,-3-1-2,-3 2-1,-3-1-15,0-4-6,0 1 5,0 0-1,0-5 4,0 3-10,-2-3-31,-2 0-14,-2 0-20,-6 0-49,2 0-75,-4 0-42</inkml:trace>
  <inkml:trace contextRef="#ctx0" brushRef="#br0" timeOffset="513037.1993">19774 16676 734,'0'0'129,"0"0"-108,0 0 23,0 0-23,0 0-18,0 0-2,2 31 2,-7-22-3,1-2 0,-2-1-2,0-5 4,0 0-1,0-1 2,-2 0 3,0 0 9,2 0-2,1-1-6,3-3-6,2 1 3,0-1 10,0-2-14,0 2 0,0 1 2,0 1 2,0 0 34,0 2-16,0 0-8,0 0-3,0 0-11,0 0 0,0 0-22,0 0-24,0 0-23,0 0-46,0 4-22,0 2-97</inkml:trace>
  <inkml:trace contextRef="#ctx0" brushRef="#br0" timeOffset="523002.4951">21745 15288 641,'0'0'96,"0"0"-93,0 0 25,0 0 69,0 0-15,0 0-25,0 0-14,0 0-7,-1-3-2,1 3 5,0 0-7,0 0 5,0 0 8,0 0-21,0 0 3,5 0-11,4 0-7,4 1 0,-2 7-6,-1 0 0,-2 1 1,-5 0-1,-2 0-1,-1 0 0,0-2 0,0-1-2,0-3-1,-4-2-1,-1-1-3,4 0-17,-2 0 0,-3 0 16,3 0 2,-3-8-2,0-1 6,-1-2-4,1-1 4,1-1 0,2-1 0,3 1 4,0 1 5,0 3-6,0 3 6,2 2 1,1 3 7,3 1-12,-1 0 0,4 0 0,2 4-4,-2 7 2,1 0-2,-8 0 0,1-3-1,-3 2 0,0-3-1,-5-1-7,-8-4-3,-1-2-7,2 0-8,5 0 12,3 0 9,4 0 2,0-5 3,0-3 0,0-1 4,6-2 0,4 3 16,0 1 1,2 4 0,0 3 30,2 0-28,2 0-8,1 6-10,-2 8-3,-5 4-2,-6 0 0,-4 0-5,0-3 4,-14-4-38,-6-2 14,-2-5-4,4-4 7,1 0 14,5 0 8,3-12 0,1-1 5,3-1 3,2 0-5,3 0 12,0 2 13,0 1 13,0 5-25,0-1-3,2 3-11,5 4-2,6 0-6,2 0-37,2 0-48,1 8-7,-6 4-39,-3 0-98,-5 0-112</inkml:trace>
  <inkml:trace contextRef="#ctx0" brushRef="#br0" timeOffset="532929.4423">21689 15366 519,'0'0'118,"0"0"-106,0 0 14,0 0 21,0 0 2,0 0-10,0 0-3,26-61 2,-20 50-7,0-1 7,-2-1-2,0 2-12,2-2-18,-2 1-3,3-1 4,1 0-2,5-4-2,-1-1 10,7-1 8,1-2-6,1-3-3,-1 0 1,0-1-2,1-2-11,1-1 0,-4-4-5,0 1 3,1-1-1,1 3-3,5 3 3,2 2 3,3 3 0,2 0-23,1 3 7,-1-1-31,1 1 10,-5 0 11,-1-2-39,-5-3 18,-2-2 15,0-1 32,4 0 9,3-4 7,6 1-16,-2-2 9,-1-1 38,-5 1-47,-5 0-11,-1-1 1,-1-2 10,5 0 58,2 0-58,2 2-11,2 2 11,1 3 0,0 5-4,-4 7-27,0 3 31,1 0-29,-1 2-3,2-3-11,2 2 13,-3-3 12,-2 4 18,-1-2 32,-1 5-25,0 0-7,-1 3-16,2 2-10,-2 2 26,1 0 0,-1 0-5,-2 0 5,-2 0 0,-4 0 2,0 6-1,4 8-1,4 3 1,2 5-1,3 4-1,0 6-3,-5 1-13,-1 5 10,-8 3 4,-5 1 3,-3 4 0,-3 0 8,0 0-3,-1 0-2,4 1 1,1-2-3,1 4-2,3 2 1,-3-2-4,-3 1 0,-2 1 0,-2 2 2,0 2 1,0 0 1,-5-1 3,5-1-3,0-2-1,2 1 1,14-2-9,0-2 7,2 2-2,-4 0-8,-4-1 12,-1 1 3,-8-2-3,0-1-4,-1-1 1,6-1 2,1 1 1,8 2-2,3 1-20,3 1-2,-1 0-5,2-2 12,-2-2 4,-2-3 13,-4-1 70,1-2-67,0-1-2,4 0-1,-1 5 1,4 1-1,-1 3-1,2 1-11,0 0 2,3 0-8,5-2 16,-4-5-4,-3-5 6,-3-7 28,-5-4-22,3-6 9,-1 0 13,5-1-24,3 0 4,1 1-8,-1-3-5,2 4-5,-1-11-2,-2 2 7,1-5-2,-7-7 1,-2 0 6,0 0 24,0 0 0,4 0-3,1 0-20,1 0 0,0 0-1,-2 0 0,-2 1-1,-2-1-1,-2 0-3,-5 0 5,-1 0 1,1-1 0,-3-8 1,5 1 0,1-4-1,0-2 3,5-3 4,-4-3-7,3-3 17,-4-2-10,-1-2 5,-3-6-12,0-6-1,4-8-1,2-8-5,2-12-15,2-11-17,0-19-35,-2-22 26,2-21-22,0-16-135</inkml:trace>
  <inkml:trace contextRef="#ctx0" brushRef="#br0" timeOffset="535418.5604">13314 15279 24,'0'0'403,"0"0"-357,0 0 5,0 0 75,0 0-19,0 0 41,-14 0-62,14 0-13,0 0-17,0 3-10,0 3 1,0 1-26,0 1-7,0 4-2,0-2-6,-10 1-4,-2-2-2,2-3 1,0-2 0,3-4-1,4 0 2,2 0 11,-2-8 42,3-5-8,0-1 4,0 2 6,0 0-10,1 4-22,4 2-6,-1 4 3,4 2-3,4 0-18,0 2-1,2 10-6,-4 5 5,-6 2-1,-4 2-2,0 2 0,-22-2-12,-2-4-6,-5-3-13,1-8 7,6-6 9,1 0 12,9-2 7,6-16 2,6-5 9,0-4 24,6 1 8,15 2-15,0 3 1,1 9-6,-4 3-6,-5 9-3,-2 0-14,-1 10 0,-2 13 0,-7 6-1,-1 1-3,-3 2-19,-14-6-35,-2-5-33,-1-9-37,9-11-17,-1-1-54,9-9-1,3-11-28,0-5-226</inkml:trace>
  <inkml:trace contextRef="#ctx0" brushRef="#br0" timeOffset="535809.4374">13205 15337 448,'0'0'417,"0"0"-358,0 0 34,0 0 29,0 0-51,0 0-15,43-12-6,-30 23-11,-2 0-12,-6 3-14,-5 3-7,0 2-6,0-3-2,-16-2-27,-1-7-15,1-4 1,2-3 26,5-1 17,5-15 13,4-4 37,0-2 4,0-2 20,11 2-56,9 1-18,7 4-54,6 2-157,1-1-322</inkml:trace>
  <inkml:trace contextRef="#ctx0" brushRef="#br0" timeOffset="541113.28">15372 13914 830,'0'0'81,"0"0"-79,0 0 0,0 0 9,0 0 21,0 0-19,0 0-13,-14 0 0,-1 0-2,-3 0 2,3 0 0,6 0-2,3 0 2,5 0 3,1-2 18,0-5 50,0 2-6,11-6-55,1 5 22,5-1-4,-1 2-5,2 3-14,-3 2-5,-3 0 1,-3 0-2,-3 2-2,-2 7-1,-2 0 1,-2 2 2,0 1-3,0 0 0,-6-5-4,-8-2 2,1-5-2,2 0 3,4 0 1,2-7 12,5-6 23,0 2 10,0 1 0,0 1 5,6 3-17,2 2-33,0 4 0,3 0-4,0 0-40,-2 4-58,-3 7-41,-5-2-157,-1 2-192</inkml:trace>
  <inkml:trace contextRef="#ctx0" brushRef="#br0" timeOffset="541961.7039">15350 13939 1021,'0'0'81,"0"0"-70,0 0-9,0 0 33,0 0 23,0 0-35,0 0-20,0-3-3,0 3-2,0 0-21,0 0-50,0-3-123,0-5-127</inkml:trace>
  <inkml:trace contextRef="#ctx0" brushRef="#br0" timeOffset="546579.258">15393 14008 299,'0'0'413,"0"0"-367,0 0-27,0 0 66,0 0-15,0 0-12,0 0-34,-3-7-11,2 7 5,0-3 1,-1 0-12,1-1-4,-1-3-3,2 3 7,-3-4 2,2 1 10,-1 0 2,2-1 5,0 4-11,0 1 3,0 1 10,0 2 3,0 0-25,0 0-6,2 0-3,2 0 0,1 7 1,-3 3 2,1-4-3,-1-2 2,-2-1-1,0-2-6,0 2-8,0-3 9,-2 3 6,-6-3 1,2 0-6,-1 0-2,1 0 1,3-1 3,-1-9 1,3-2 3,1 1 2,0 0-1,0 2 23,1-1 12,6 5-20,-1 2 7,1 3-13,-1 0-8,4 0-2,0 6 0,-1 8 0,1 3-2,-3 0 2,-4-2-1,-2 1 0,-1-3 0,0-3-6,-1-5-12,-13-3 1,-1-2-13,-1 0 15,-1-3 7,1-14 6,6-2 1,2-1 1,7-1 1,1 2 1,0 1 1,1 3 15,10 6 10,0 4-14,4 4 3,-2 1-10,0 0-3,0 9 3,2 8-1,-3 0-2,0 2 0,-6-2-1,-5-2-4,-1-1 2,0-4-2,0-2-22,-13-4-6,-5-4 7,-1 0 5,5 0 10,1-13 8,5-3 2,5-1 6,3 0-3,0-3 19,0 3 13,7 1-3,2 3-15,2 7-1,0 5-10,5 1 0,-1 0-7,1 15-1,-4 6 0,-5 2-3,-6 3 2,-1-1-1,0-2-35,-17-3-14,-5-5 10,0-5 0,2-6 0,4-4-20,2-4 52,4-12 5,3-5 4,4-4 6,0 2 2,3 1-5,0 4-1,4 3-2,8 6-7,4 7-71,-1 2-66,3 0-74,-2 13-138</inkml:trace>
  <inkml:trace contextRef="#ctx0" brushRef="#br0" timeOffset="548881.2">15313 13855 560,'0'0'177,"0"0"-164,0 0 16,0 0 42,0 0 19,0 0-3,0 0-39,17-36-28,-4 36 1,0 0-11,6 6-8,-1 6-1,-6 0 1,-3-2-1,-4 3 2,-5-2-3,0 0 1,-5-3-1,-13 1 0,-9-4-1,1-2 0,-1-1-14,5-2 2,6 0-8,7-4 17,8-7 4,1-4 9,1-7 4,20 2 12,5-4 16,4 2-1,1 5 35,0 7-12,-2 3-3,-6 7-31,-3 0-11,-7 13-7,-5 10-5,-8 11-2,0 1 0,-21 0-3,-10-3-1,-8-8-1,0-5-4,2-6-16,7-9-9,6-4-11,16 0 19,4-17 22,4-7 3,0-5 1,12 0 4,10 2 6,1 1-3,7 4-11,4 10 0,6 5-30,2 7-109,-5 8-132,-4 12-301</inkml:trace>
  <inkml:trace contextRef="#ctx0" brushRef="#br0" timeOffset="552302.5291">17552 15311 651,'0'0'33,"0"0"-28,0 0 30,0 0 47,0 0-4,0 0-47,0 0-19,-9-20-11,6 15 13,3-1 14,0 5-24,0-4 14,0 0 43,0-1-24,0 1-21,12-2 3,1 0-2,1 3-1,2 1 1,-1 3 18,-2 0-16,4 6-12,-2 13-1,-1 5 0,-6 2 2,-5 2-5,-3-5 0,0 0-3,0-9 3,-13-1-3,-2-4 0,0-5-2,-3-4 2,0 0 0,1 0-2,-3-15 2,2-7 1,3-1 1,1-5-1,5 5 3,5 3 1,3 5 1,1 5 6,0 3 5,0 6-9,9-2-6,8 3-2,6 0 0,-1 0 0,2 9-1,-3 2-1,-8-2 2,-1 5-6,-7-1-6,-5-1-23,0 1-66,0-3-48,-6-2-44,-8-5-26,4-3-231</inkml:trace>
  <inkml:trace contextRef="#ctx0" brushRef="#br0" timeOffset="552963.5889">17534 15308 600,'0'0'55,"0"0"-50,0 0 0,0 0 42,0 0 13,0 0-41,-2-6-19,2 6-3,0 0 1,0 0 1,0 0 1,0 0 0,0 0 1,0 0 1,0 0 20,0 0 16,0 0-2,0 0-10,0 0-12,0 0-7,0 0-2,0 0-5,0 0 0,0 0 1,0 0 0,0 0 4,0 0 19,0 0 17,0 0-6,0 0-5,0 0-2,0 0-9,0 0-11,0 0-6,0 0-1,0 0 1,0 0 0,0 0 0,0 0 1,0 0 7,0 0-4,0 0 3,0 0 0,0 0 5,0 0 2,0 0 4,0 0-4,0 0-5,0 0-4,0 0-4,0 0-1,0 0 1,0 0 2,0 0 1,0 0-4,0 0-1,0 0-1,0 0 0,0 0-8,0 0-48,0 0-20,0 0-55,3 0-86,11 0-200</inkml:trace>
  <inkml:trace contextRef="#ctx0" brushRef="#br0" timeOffset="553953.6534">19746 16752 788,'0'0'168,"0"0"-151,0 0 36,0 0 19,0 0-12,0 0-43,0 0-17,0 0 3,0 0-3,0 0 5,0 0-2,0 0-1,0 0 3,0 0 10,0 0 4,0 0-1,0 0-7,0 0-9,0 0-1,0 0-1,0 0 0,0 0 0,0 0 0,0 0 1,0 0-1,0 0 0,0 0 1,0 0 1,0 0 1,0 0 1,0 0-2,0 0 1,0 0 1,0 0-2,0 0 0,0 0 1,0 0 0,0 0-2,0 0 0,0 0-1,0 0-1,0 0-20,0 0-56,4 0-86,20-5-191</inkml:trace>
  <inkml:trace contextRef="#ctx0" brushRef="#br0" timeOffset="554599.6153">21818 15294 565,'0'0'513,"0"0"-455,0 0-41,0 0 41,0 0 28,0 0 8,0 0-48,-5 0-25,5 0-12,0 0-8,0 0-1,0 0-4,0 0-30,0 0-48,0 0-45,0-8-24,0-9-200,9-5-117</inkml:trace>
  <inkml:trace contextRef="#ctx0" brushRef="#br0" timeOffset="578881.5154">8343 15545 938,'0'0'112,"0"0"-107,0 0 5,0 0 74,0 0 2,104 0-12,-74 3-46,3-3-4,6 2 22,1-2 10,5 0-23,6 0-2,-4 0-14,-4 0-3,-7 0 8,-9 0-4,-14 0-11,-7 0 10,-6 0-15,0 0 3,0 0-2,0 0 2,0 0-5,0 0-18,0 0-22,-6-5-60,-11 2-133,0-6-205</inkml:trace>
  <inkml:trace contextRef="#ctx0" brushRef="#br0" timeOffset="581705.4">4068 17123 328,'0'0'812,"0"0"-766,0 0-44,0 0-1,106-20 67,-48 13 57,17 1-41,20-3-45,11 0-5,0-1-10,4 2 18,-11 4-7,-8 2-6,-9 2-9,-18 0-6,-9 0-11,-15 0 1,-16 0 0,-13 0-4,-4 0 0,-7 0 0,0 0-1,0 0 1,-18 0-8,-16 0-24,-21 2 6,-10 1-17,-5 3-12,2 0 2,11 1 12,5-2 15,6 2 9,8-1 12,4-1 5,12 3 0,8-7 0,4 1 0,10 0 1,0-2 5,18 0-4,37 0-2,31 0-135,26-21-504</inkml:trace>
  <inkml:trace contextRef="#ctx1" brushRef="#br0">16868 4192,'-25'0,"0"0,0 0,0 0,25 25,-24 0,24-1,-25 26,25-25,0 24,0 1,-50-25,50 0,0 24,0-24,0 0,0 0,0 24,0-24,0 0,25-25,0 0,0 0,-1 0,1 0,0 0,-25-25,25 0,-25 0,0 1,0-1,25 25,-25-25,0 0,0 0,0 1,0-1,24 25,-24-25,0 0,0 0,0 1,0-1,0 0,0 0,0 0,0 1,0-1</inkml:trace>
  <inkml:trace contextRef="#ctx1" brushRef="#br0" timeOffset="1083.0852">17240 4341,'24'0,"-24"25,0 49,25-49,0 24,-25 1,25-25,-25 49,25-74,-25 25,0 25,0-26,24-24,-24-24,25-26,-25 25,0-24,50-1,-25-49,-1 24,26-73,0 98,-26-24,1-1,0 75,-25 25</inkml:trace>
  <inkml:trace contextRef="#ctx1" brushRef="#br0" timeOffset="11832.1384">22845 868</inkml:trace>
  <inkml:trace contextRef="#ctx1" brushRef="#br0" timeOffset="14103.4771">22895 943,'0'-25,"0"0,0 0,-25 25,25-25,-25 25,1 0,-1 0,25-24,-25 24,0 0,25-25,-49 25,24 0,0-25,0 25,0 0,1 0,-1 0,0 0,0 0,0 0,1 0,-1 0,25 25,-25-25,0 0,0 0,25 49,-24-49,-1 0,0 0,0 25,0-25,1 25,-1-25,25 25,-25-25,25 25,-25-1,0-24,25 25,0-50,25 1,-25-1,0 0,0 0,0 0,0 50,-25-25,25 25,0 0,0 0,-24-1,24 1,0 0,24-25,1 0,0 0,0 0,0 0,-1 0</inkml:trace>
  <inkml:trace contextRef="#ctx1" brushRef="#br0" timeOffset="29736.847">22449 4068,'0'25,"0"24,0-24,0 25,0 49,0-25,-25 26,25-26,0 0,0 1,0-26,0-24,0 0,0 25,0-1,0-24,0 0,0 0,0 24,0-24,0 0,0 0,0 0,-25-100,25 50,-25 1,0-1,1 0,24 0,-25 25,25-25,0 1,0 48,0 1,25 0,-25 0,0 0,24-1,-24 1,25-25,-25 25,25-25,-25-25,25 25,-25-25,0 1,25-1,-25 0,0 0,24 25,1-25</inkml:trace>
  <inkml:trace contextRef="#ctx1" brushRef="#br0" timeOffset="32589.6978">22349 5333,'0'50,"-24"-1,24-24,0 49,-25-24,-25 24,50-49,0 0,0 0,0-50,0 0,0-49,0 24,0 25,-25 1,25-1,0 0,0 0,0 0,0 1,0-1,25 25,0 0,25 49,-26 1,1-25,0 24,25 26,-50-26,49-24,-49 0,0-50,25-24,0 24,-25 0,0-25,25 26,-25-1,24 25,1 0,-25 25,25 24,0-24,-25 25,25-1,-25 1,0-1,0-24,0 0,0 0,0 25,0-26,24 1,-24-50,0-24,0-26,0-24</inkml:trace>
  <inkml:trace contextRef="#ctx1" brushRef="#br0" timeOffset="33994.1522">22498 4093,'25'0,"0"0,0 0,24 0,50 0,50 0,25 0,-25 0,24 0,-24-25,-50 25,-24 0,-1 0,-49 0,0 0,24 0,-24 0,25 0,-25 0,-1 0,-24-25,-24 0,24 1,-25 24,25-25,-25 25,25-25,-25 0,-24 25,49-25,24 50,26 0,-25 0,0 0,-1-1,1 1,-25 0,0 0,0 0,0-1,0 26,0 24,-25 1,1-26,24-24,0 0,-25-25,25-25</inkml:trace>
  <inkml:trace contextRef="#ctx1" brushRef="#br0" timeOffset="36309.0895">24309 3944,'0'25,"0"0,0 49,0-24,0-1,25-24,-25 0,0-50,0 0,-25 0,25 1,0-26,0 25,0 0,0-24,25 49,-25-25,0 0,0 0,25 25,-1 0,1 0,0 0,0 0,0 0,24 0</inkml:trace>
  <inkml:trace contextRef="#ctx1" brushRef="#br0" timeOffset="36788.8418">24334 3969,'0'25,"25"-25,-1 24,1-24,25 0,-25 0,-1 25,1-25,0 0,0 0</inkml:trace>
  <inkml:trace contextRef="#ctx1" brushRef="#br0" timeOffset="38742.9091">22523 4217,'25'0,"0"25,-1-25,1 24,0-24,-25 25,50 0,-26-25,1 50,25-50,-1 49,1-24,0 25,-1-1,-24-24,50 49,-26-74,-24 25,-25 0,50 25,-26-26,1 1,0 0,-25 0,25-25,0 25,-25-50,0 0,0 0,0-24,0 24,0-25,0 25,0 1,0-1,0 0,0 0,0 0,-25 25,25 25,0 0,0 25,0-1,25 1,-25-25,24 24,26 26,-50-26,25-24,-75 0,25-25,-49 0,49 0,-24 0,24 25,0-50,0-25,25 1,-25-1</inkml:trace>
  <inkml:trace contextRef="#ctx1" brushRef="#br0" timeOffset="42145.6954">22498 2480,'0'25,"-25"-25,1 25,24 25,-25-26,25 1,-25 50,0-50,0-1,25 26,-24-50,-1 25,0 0,25-1,-25 1,-24 0,49 0,-25 0,25-1,0 1,-25-25,0 0,25 25,-25-25,25 25,-49 24,24-24,25 0,-25 0,0-25,25-25,0 0,0 0,0 1,0-1,0-25,0 25,0 50,0 0,0 0,0 0,-25-1,25 1,0 0,-24 0,48-25,1 0,25 0,-25 0,-25-25,25 25,-1 0,-24-25</inkml:trace>
  <inkml:trace contextRef="#ctx1" brushRef="#br0" timeOffset="53394.8041">20911 3001,'0'25,"-25"-25,25 50,-25-25,0-1,25 1,-25 0,25 0,-24-25,24 49,-25-24,25 0,-25 25,-25-26,50 26,-49-25,49 0,-25-1,25 26,-25-50,0 25,25 0,-24-25,24 24,0 1,-25 0,0 0,0 25,0-26,1 1,-1 25,0-50,0 25,25-1,-25 1,25 0,-24-25,24 25,0 0,0-1,-25-24,25 25,-25 0,25 0,0 0,0-1,0 1,0 0,0 0,0 0,0-1,0 1,0 0,0 25,0-1,0-24,0 0,0 0,0-1,25-24,-25 25,25 0,-1 0,-24 0,25-25,0 24,0-24,24 25,1 0,-25-25,24 0,-24 0,0 0,0 0,0 0,-1 0,1 0,0 0,0 0,0 0,-1 0,1 0,0 0,0 0,0 0,24 0,1 0,-25 0,0 0,24 0,-24 0,0 0,0 0,-1-25,1 25,0 0,25 0,-26 0,1 0,0 0,0 0,0 0,-1 0,1 0,0 0,25 0,-26 0,1 0,-25 25,25-25,0 25,0-25,-1 0,-24 25,0-1,25-24,-25 25,25-25,-25 25,0 0,0 0,0 0,0-1,0 1,0 0,0 25,0-26,0 1,-25-25,25 25,0 0,0 0,-25-1,25 1,0 0,-24-25,-1 0,25 50,-25-50,25 24,-25 1,0 0,1 0,-1 0,0-1,0 1,0 0,1-25,24 25,-25-25,25 25,-25-25,0 0,0 24,1-24,-1 0,0 0,0 25,-24 0,24-25,0 0,-25 0,26 25,-26-25,0 25,1-25,24 0,0 24,-49-24,49 25,0-25,-25 0,1 0,24 0,-25 0,26 0,-26 0,25 0,0 0,-24 0,49-25,-25 25,0-24,0 24,1-25,-26 0,25 0,0 25,1-25,-1 1,0-1,0 0,0 0,-24 0,49 1,-25-1,0 0,0-25,1 26,24-1,0-25,-25 1,25 24,0 0,0 0,0 0,0 1,0-1,0-25,0 25,-25-24,0-1,25 25,0 0,0 1,0-1,0 0,0 0,0 0,0 1,0-1,0 0,0 0,0-24,25 49,0-25,-25 0,0 0,25 0,-1 1,-24-1,25 25,-25-25,25 25,-25-25,50 0,-26 1,26-1,0 0,-50 0,49 25,-49-25,25 25,25-24,-26-1,1 0,25 0,-25 0,24 1,-24 24,-25-25,25 25,0 0,-1-25,51 0,-50 0,24 1,1-1,-25 0,24 25,1-25,-25 25,24-25,-24 25,0-24,0 24,0 0,-1-25,26 25,-25-25,24 25,-24 0,0-25,25 0,-26 25,1-25,0 1,0 24,0 0,-1-25,1 25,0-25,25-25,-26 50,26-24,-25-1,-25 0,25 25,-25-50,49 50,-49-24,25-1,0 0,0 0,-1-24,26 49,-50-50,25 50,0-25,-25 0,24 25,-24-24,0-1,25 25,-25-50,25 25,0-24,-25 24,25-25,-25 26,25-1,-1-25,-24 1,0 24,25-25,0-24,-25 49,25-25,-25 25,0-24,0 24,0 0,0 0,0 1,0-1,0 0,0 0,-25 0,25 1,0-1,-25 25,25-25,0 0,-25 25,25-25,-24 25,-1 0,0 0,0 0,0 0,25 25,-25-25,1 25,-1-25,0 50,0-26,-24 1,24 25,-25-25,25 24,1-49,-1 25,0-25,25 25,-25 0,0-25,1 24,-26 1,25 25,-24 24,24-74,0 50,-25 0,26-26,-1 26,0-25,-25 0,50-1,-24 1,-1 0,0 0,0 0,0-1,1 1,-1 0,0 0,0 0,25-1,-25-24,1 25</inkml:trace>
  <inkml:trace contextRef="#ctx1" brushRef="#br0" timeOffset="57079.2379">22597 11088,'0'24,"0"-48</inkml:trace>
  <inkml:trace contextRef="#ctx1" brushRef="#br0" timeOffset="58531.0624">15677 10740,'0'25,"0"0,0 0,-25 0,0 24,25-24,-25 25,25 24,0-24,0-1,0-24,0 0,0 25,25-1,0-49,0 25,0 0,0-25,-25-25,24 25,-24-50,0 26,0-26,0 25,0 0,0 0,0 1,0-1,-24 0,24 0,-25 0,0 1,0 24,25-25,-25 0</inkml:trace>
  <inkml:trace contextRef="#ctx1" brushRef="#br0" timeOffset="59167.408">16223 10939,'0'25,"0"-1,0 26,0 0,0 24,0-24,0-1,0-24,0-99,24 24,1-24,0 49,-25-25,25 1,-25 24,25 0,-25 0,24 25,-24-25,75 1</inkml:trace>
  <inkml:trace contextRef="#ctx1" brushRef="#br0" timeOffset="72800.0144">22399 10542,'0'25,"0"24,0 26,0-1,0-24,0 24,0-24,0-1,0-24,0 25,0-1,0 1,0-25,0 0,0 24,0 1,0-25,0 24,0-24,0 50,0-51,0 1,0 0,-25 0,25 0,-25-25,25 24,0 1,0-50,0 1,0-1,0-25,0-49,-24 25,-1-1,0 50,25-49,0 49,0-25,0 26,0-1,0 0,0-25,0 26,0-1,0-25,0 1,0 24,0-25,0 25,0-24,0 24,0 0,-25 75,0-25,25-1,0 26,0-25,-24 0,24-1,0-48,0-26,24 25,1-24,0-1,0 25,-25-24,25-1,-1 25,1-49,0 24,0 1,0 49,-1-25,1 0,0 50,0 0,0 24,-1 26,1-51,0 1,-25 25,0-1,25 1,-25 0,49-1,-24 50,-25-49,25-25,0 0,-25-1,0-48,0-51,-50 1,25-1</inkml:trace>
  <inkml:trace contextRef="#ctx1" brushRef="#br0" timeOffset="76556.7172">22374 11733,'25'0,"0"0,24 0,-24 0,25 0,-1 0,26-25,24 25,-25 0,26 0,73-25,-24 25,-25-25,-25 25,1-25,-51 25,-24 0,0 0,0 0,-1 0,1 0,0 0,-25-24,25 24,-25-25,-25 0,0 0,0 25,25-25,-49 25,49-24,-25 24,0-25,75 50,-1-25,-24 24,0-24,-25 25,25-25,-25 25,49-25,-24 25,0-25,0 0,-25 25,25-25,-25 24,-25-24,25 50,-25-25,0 0,0-1,1 26,-1 0,0-26,25 1,-25 0,0 0,25 0,-24-25</inkml:trace>
  <inkml:trace contextRef="#ctx1" brushRef="#br0" timeOffset="80278.4431">22349 11757,'25'0,"0"0,0-24,0 24,-1-25,26 25,-25-25,24 0,1 0,0 1,-26-26,26 50,-25-25,0 0,-1 25,-24-24,50 24,-50-50,74 50,-49-25,0 0,0 25,-25-24,25-1,0 0,24 0,-24 0,0 1,0 24,-25-25,24 0,-24 0,25 25,-25-50,25 50,0-24,-25-1,0 0,0 0,0 0,25 25,-25-24,0-26,24 50,-24-25,25 25,-25-25,0 50,-25 0,1 0,-26 0,25 24,-24-24,49 0,-25 0,0-25,25 24,-25-24,25 25,-25-25,25 25,25-50,0 0,0 25,24-49,-24 49,25-50,-25 50,-1-49,1 24,0 25,0-25,-25 0,0 50,25 0,-25 0,0-1,0 1,0 0,0 25,0-26,0 1,0 0,0 0,0 0,0 0,-25-25,-25 0</inkml:trace>
  <inkml:trace contextRef="#ctx1" brushRef="#br0" timeOffset="91887.2093">21382 10592,'-25'0,"0"0,1 0,-1 0,0-25,0 0,0 0,1 0,24 1,-25 24,25-50,-25 25,25 0,0 1,0-1,0 0,0 0,0 0,25 1,0-1,-1 0,-24 0,50 0,-25 1,0-1,24 0,-24 25,25-25,-26 0,1 25,0 0,0 0,-25-25,49 25,1-24,24-1,-24 0,49-25,0 26,-49-1,-25-25,0 50,0 0,-25-25,24 25,1-24,-25-1,25 0,0 0,-25 0,-25 25,-25 0,26 0,-26 0,0 0,1 0,98 0,-24-24,25 24,-25 0,-1-25,1 25,0 0,0 0,0 0,-1 0,1 49,-25-24,0 0,0 0,0 0,0-1,0 1,0 25,0-25</inkml:trace>
  <inkml:trace contextRef="#ctx1" brushRef="#br0" timeOffset="95171.0165">20018 6300,'0'25,"49"-25,1 0,0 0,-26 0,1 0,-50 0,1 0,-26 0,0 0,1 0,24 0,-25 0,26 0</inkml:trace>
  <inkml:trace contextRef="#ctx1" brushRef="#br0" timeOffset="97760.2482">19745 1935,'0'-25,"0"0,0 50,-25-25,0 50,-24-1,-1 1,0-1,1 51,24-51,-25 1,50-1,-49 26,24-26,-25 26,26-26,24 26,-25-50,0 24,0-24,25 25,0-25,-25-1,25 26,-24-50,24 50,-25-75,25 0,0-25,-25 1,0-1,0 1,25 24,0 0,0 0,-24 25,24-25,0 50,0 25,0 24,0 1,0-1,0 25,0-24,0-26,-25 26,25-1,0-24,0-26,0 1,25-50,24 1,1 24,-25-50,49 25,-24-24,-26 24,1 0,0 0,0 0,0 1,-1 24</inkml:trace>
  <inkml:trace contextRef="#ctx1" brushRef="#br0" timeOffset="105530.2144">20266 12750,'49'0,"1"0,0-25,-26 25,26 0,-25 0,0 0,24 0,-24 0,25 0,-26-25,1 25,0 0,-25-25,-25 25,0 0,1 0,24-25</inkml:trace>
  <inkml:trace contextRef="#ctx1" brushRef="#br0" timeOffset="108767.8708">21729 11112,'-25'-24,"25"-1,-24 0,-26 25,0-25,26 0,-51-24,26 24,24 25,0 0,0-25,25 0,-25 25,1 0,24-24,-50 24,50-25,-25 0,0 25,1-25,-1 0,0 1,0 24,0-25,25 0,-24 25,24-25,0-24,0 24,0 0,0 0,0 0,0-24,24 24,-24 0,25 0,0-24,25-1,-26 25,51-24,-26-1,26 1,-26 49,1-50,-25 50,24-50,-24 25,50 25,-1-49,0 24,50 0,-49 25,-25-25,-1 1,1 24,-25-25,-1 25,1-25,0 0,0 25,0-49,-1-1,51 0,-50 1,-1 24,1 0,0 25,-25-25,0 1,25-1,-50 25,0 25,0-1,-49-24,24 25,1 0,-26 0,51-25,-26 49,0-49,50 25,-24-25,-1 0,0 0,50 0,0-25,-1 25,26-24,-25-1,74 0,-25-25,1 50,-26-24,-49-1,25 25,0 0,-25 25,0 24,-25 75,-49 25,-1-25,26 25,-1 0,50-75,-25 1,1-26,24 1</inkml:trace>
  <inkml:trace contextRef="#ctx1" brushRef="#br0" timeOffset="130430.4506">8707 2406,'25'0,"-1"0,1 0,50 50,24-50,25 49,49-24,-48-25,73 0,50 0,-50-25,-49 0,-74 25,-51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6T03:57:43.2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2967 7429 659,'0'0'6,"0"0"-2,0 0 46,0 0 49,0 0 4,0 0-38,0 0-11,-46-7 17,46 5-4,0 2 5,0 0-3,4 0 2,23-3-15,18 1-7,16-5 7,6-1-14,-7-2-15,-6 1-11,-17 2-5,-12 3-4,-12 3-6,-8 1 2,-5 0-2,0 0-2,0 0 1,-18 0-9,-16 0-4,-15 0-16,-10 5-3,-9 7 4,2 0 2,8 1 9,12-4 14,17-2 3,16-5 3,12-2 9,1 0 60,0 0-8,17 0-26,13-9-19,12 0-17,15-4-2,13-2-1,18-7-82,13-8-311</inkml:trace>
  <inkml:trace contextRef="#ctx0" brushRef="#br0" timeOffset="938.4472">7181 7356 834,'0'0'291,"0"0"-289,0 0 53,0 0 62,0 0 14,0 0-41,73 0-20,-12-9-29,9 0 15,-4-1-10,-10 1-21,-11 3-14,-12 1-8,-9 3-3,-11 2 1,-8-1 1,-5 1-2,0 0-2,0 0-4,-15 0-8,-15 0-7,-15 1 9,-16 9-9,-5-1-4,4 4 3,8-6 9,19 1 13,15-5 1,10-2 0,9 0 5,1-1 41,0 0 11,23 0-27,14-6-8,11-6-8,7-3 9,-3 5-10,-10 1-9,-12 5-2,-18 1-2,-5 3-1,-7 0-2,0 0-27,0 0-23,-10 0-29,-4 0-13,-3 0-7,0 0-92,5 0-59,5 0-246</inkml:trace>
  <inkml:trace contextRef="#ctx0" brushRef="#br0" timeOffset="29253.1455">22947 6103 960,'0'0'0,"0"0"-4,0 0 4,0 0 49,0 0 1,0 0-46,0 0-3,0 0-1,-2 7 15,2 10-8,2-3 1,5-1 2,-2-5-1,1-2-1,1-3 3,2 0 1,0-3 11,1 0 6,4-8 29,-1-10-23,-1-6-11,2-4-8,-4-1 1,2-5-3,2-1-14,3 4-20,3 5-102,2 5-111,-1 11-292</inkml:trace>
  <inkml:trace contextRef="#ctx0" brushRef="#br0" timeOffset="29553.5344">22802 6111 966,'0'0'0,"0"0"-34,0 0 34,0 0 10,0 0 19,0 0 10,23 74-16,-16-68 2,1-4 30,5-2 0,8 0 17,7-14-27,8-16-31,8-6-12,6-7-2,7-2-37,1 4-100,-4 4-325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6T03:58:33.3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12308 9762 686,'0'0'30,"0"0"80,93-5 32,-45 0-9,1 0-62,6 1 32,-1 1-46,-3-2 31,-6 2-30,-8 0-18,-10 2-16,-11 1 3,-7 0-14,-7 0-4,-1 0-7,-1 0-1,0 0 1,0 0-1,0 0 2,0 0-3,0 0 3,0 0 1,0 0-2,0 0 0,0 0-2,0 0 1,0 0-2,0 0-3,0 0-2,0 0-8,0 0-5,0 0-9,0 0-36,-8 0-43,0 0-34,-1 0-80,3-2-157</inkml:trace>
  <inkml:trace contextRef="#ctx0" brushRef="#br0" timeOffset="1227.6114">18975 9629 949,'0'0'188,"0"0"-150,0 0 34,0 0 77,0 0-66,0 0-57,0 6-17,6-5-9,20 0 3,24-1-3,24 0-4,25 0-55,17-16-141,2-4-154</inkml:trace>
  <inkml:trace contextRef="#ctx0" brushRef="#br0" timeOffset="1700.4929">20296 9635 1002,'0'0'97,"0"0"-18,0 0 47,0 0 69,0 0-85,0 0-51,0 1-26,0-1-4,0 1-22,0-1-2,0 0-5,0 0 0,0 0-8,0 0-18,3 0-11,0 0-31,3 0-33,1 0-35,1-1-68,0-1-129,1 0-150</inkml:trace>
  <inkml:trace contextRef="#ctx0" brushRef="#br0" timeOffset="5022.2612">13143 10430 560,'0'0'217,"79"-8"-87,-32 1 20,-4 0-38,0 2-12,-7 2-15,-10 1-17,-5 2-28,-8 0-17,-5 0-15,-2 0-5,-5 0 0,1 0-2,-2 0 1,0 0 0,0 0-1,0 0-1,0 0 0,0 0 1,0 0-1,0 0 0,0 0 0,0 0-5,0 2-24,0 3-72,0 1-62,0 0-97,0-5-220</inkml:trace>
  <inkml:trace contextRef="#ctx0" brushRef="#br0" timeOffset="6589.6934">20338 5640 91,'0'0'18,"0"0"-13,0 0 61,0 0 2,0 0 43,0 0 10,-13-6-29,10 4-13,0 2-5,-1 0 39,3-3-13,-1 3-13,2 0-10,0 0-22,0-2-8,0 1-4,-2 1-11,2 0-7,0 0-6,0 0-1,0 0 2,0 0 4,0 0 0,0 0 3,0 0-10,0 0-3,16 0 2,8 1-8,10 9-7,2-1 3,-6-2 4,0-1-3,-3-2 16,-4-1-1,1-3-7,-3 0-1,0 2-5,-2-2 9,-7 2-13,-6-2-1,-3 0 1,-3 0-2,0 0 1,0 0-1,0 0 4,0 0 1,0 0 3,0 0 1,0 0-1,0 0-1,0 0 0,0 0-1,0 0-4,0 0 1,-5 1-4,-3 1-1,-7 2 1,-3 1 2,-7 4-2,-7 2 0,-4 0 0,-3 0 0,1 3 1,2-2 2,8-2 7,6-3 1,7 0 3,3-4 1,4-1-7,5-2-1,3 0-2,0 0 0,0 3-2,0-3-2,-1 0-1,1 0 2,0 0-2,0 0 0,0 0-1,0 0 1,0 0-3,0 0 0,0 0-30,0 0-30,12-3-74,9-4-126,-1 3-187</inkml:trace>
  <inkml:trace contextRef="#ctx0" brushRef="#br0" timeOffset="21324.3804">7243 11480 695,'0'0'93,"0"0"-73,0 0 98,0 0-11,0 0-25,0 0-39,0 0-18,0 0 3,-6 0 22,6 0 16,0 0 3,5 0-6,17 0-15,11-4 3,12 0-5,6-4-4,4-2-9,0 0-20,-1-1 5,-4 3-3,-4 0 0,-13 4-8,-12 2-4,-7 2-1,-11 0-1,-3 0-1,0 0 1,0 0-1,0 0 1,0 0-1,-11 0-2,-8 0-2,-11 0 4,-6 0 0,-4 6-7,-2 2-3,-1 1 4,-1 1 1,3 0 0,3 0 3,9-5 0,5 1 2,9-1 1,8-5 0,5 0 1,2 0-2,0 0 9,2 0 7,21 0-3,15 0-2,14-8 7,9-3 3,-1 1-8,-2 1-1,-10 1-3,-10 2-3,-14 5-1,-10 1-4,-8 0-1,-6 0-2,0 0 2,0 0 3,0 0-2,0 0 1,0 0-1,0 0 0,0 0 0,0 0-1,0 0-1,0 0 1,0 0 0,0 0-2,0 0 1,0 0-2,0 0 2,0 0-1,0 0 2,0 0 0,0 0 0,0 0 0,0 0 0,0 0-1,0 0 0,0 0 0,0 0 0,0 0 1,0 0 0,0 0 0,0 0-1,0 0-1,0 0 2,0 0 0,0 0-1,0 0 1,0 0 1,0 0-1,0 0 0,0 0-1,0 0 1,0 0 0,0 0 0,0 0-1,0 0 1,0 0 0,0 0 0,0 0 0,0 0-1,0 0 1,0 0 0,0 0 1,0 0-1,0 0 0,0 0 0,0 0 0,0 0 0,0 0 1,0 0-1,0 0-1,0 0 1,0 0 0,0 0-1,0 0 0,0 0 2,0 0 0,0 0-1,0 0 0,0 0-1,0 0 0,0 0 0,0 0-1,0 0 2,0 0-2,0 0 2,0 0 0,0 0-2,0 0 2,0 0 0,0 0 0,0 0-1,0 0-1,0 0 2,0 0 0,0 0 1,0 0-1,0 0 0,0 0 0,0 0 0,0 0 1,0 0-1,0 0 1,0 0-2,0 0 1,0 0 0,0 0 0,0 0 0,0 0 0,0 0 0,0 0-2,0 0 3,0 0-1,0 0 1,0 0-1,0 0-2,0 0-2,0 0-12,0 0-22,0 0-25,0 0-14,0 0-19,0 0 1,0 0-8,0 0-25,0 0-32,0 0-98,-6-2-188</inkml:trace>
  <inkml:trace contextRef="#ctx0" brushRef="#br0" timeOffset="21962.8596">7504 11509 616,'0'0'547,"0"0"-516,0 0 6,0 0 88,0 0-15,0 0-52,0 0-34,5 0-8,8 0 6,7-2-1,-3-1-12,6-1-5,-5-3-4,-2 3 3,-4 1-1,-7 2-1,-4-1 0,-1 2 0,0 0 0,0 0 2,0 0-3,0 0-2,0 0-20,0 0-21,0 0-10,0 0-26,-1-3-65,1-1-45,0-1-146,4-2-282</inkml:trace>
  <inkml:trace contextRef="#ctx0" brushRef="#br0" timeOffset="29582.6997">3810 6179 680,'0'0'80,"0"0"-61,0 0 141,0 0-38,0 0-36,0 0-35,0 0-13,5-46 9,-13 44-24,-5-1-18,-6 3-5,-4 0-2,-4 1-11,-3 12 7,5 2 2,2-1 1,8 0 2,8-1-1,7-3 0,0 4 1,1 1 2,16 2 1,7 0 5,1 0 5,2-1 16,-5 1-9,-1-2-14,-5-1-5,-5 2 1,-2-4 0,-6-1-1,-2-1 0,-1 0 1,0-2-1,-13 0 0,-8-3-1,-3-1 1,0-4-5,4 0-7,5 0-9,7-9 16,2 0 2,5-1 2,1 1 1,0 1 0,0 1-16,7 2-60,5 0-10,7 3-25,-2 2 24,2 0 55,1 0 22,1-3 10,4 0 0,0-1 14,5-6 44,4 1 16,1-6 4,-4-1-27,-3-1-16,-10 2-16,-6-2-3,-7 2 13,-5 3 11,0-1-13,-8 4-9,-11 0-13,-8 8-5,-2 1-1,-3 0-3,4 13 1,8 4 1,10 6 0,10 5 0,0 2-1,0 0 3,19-6 1,2-4-1,2-4 1,0-6 0,1-6-1,9-2-3,1-2-21,6 0-66,-1-11-58,-5-3-233</inkml:trace>
  <inkml:trace contextRef="#ctx0" brushRef="#br0" timeOffset="29833.6715">4329 6234 1060,'0'0'71,"0"0"-53,0 0-18,-97-5 23,70 25-12,11 5 5,8 3-11,8 4-2,0 0 2,5-3 3,16-4 6,4-5-2,-3-7 2,1-5-7,1-5 7,2-3-11,4 0-3,0-8-75,-5-11-204</inkml:trace>
  <inkml:trace contextRef="#ctx0" brushRef="#br0" timeOffset="31149.8246">3391 5712 819,'0'0'35,"0"0"-11,0 0 73,0 0-22,0 0-31,0 0-34,-2 0-8,2 0 12,0 0 6,-1 0-6,-1 0-7,1-2-6,-2-1-1,0-2 0,-2 0 0,-2 1-1,2 1 0,2-2 1,0 2 2,3 0-1,0 1 11,0 0 19,0 0 14,0 2-28,0 0-13,0 0-4,0 0 0,3 0-5,1 1 2,0 7 1,3 5 2,-7-4-7,0 4-6,0-3-14,0-1-10,0-4 8,0-3-9,-3-2 1,-5 0 30,1 0 7,0-7 9,2-8 13,4 1 17,1-1-4,0 2 18,0 5-6,0 3-20,1 0-5,8 1-3,5 3-16,4-2 5,-1 3-3,-6 0-3,-1 0-2,-8 0 0,-2 10-3,0 1 2,-9 3-1,-14-3-3,1-3-10,3-6-8,3-2-2,8 0 22,5-14 3,3-3 13,0-1 18,0 1 7,14 3 2,0 5-17,0 4-9,8 5-14,5 0-49,10 2-176,-1 7-578</inkml:trace>
  <inkml:trace contextRef="#ctx0" brushRef="#br0" timeOffset="32673.5058">6420 6056 398,'0'0'149,"0"0"-148,0 0 17,0 0 30,0 0-20,0 0-21,0 1-7,0 4-3,0 0 1,-3-2 2,1 0-2,2 0-30,0-3-33,0 0-184</inkml:trace>
  <inkml:trace contextRef="#ctx0" brushRef="#br0" timeOffset="33099.6538">6420 6056 844,'24'54'114,"-24"-54"-106,0 0 80,0 0-36,0 0-18,0-1 17,0-4-36,0-3-12,0 2 8,4-5 21,-1 2-19,0-4-1,2 2 13,-4 1-8,1 0 5,-2 5 17,0 1-10,0 1 2,0 3-2,0 0-15,0 0-6,0 0-5,0 0-3,0 0-1,3 12-7,4 8 8,-1 6 1,0 1 5,0-1-3,-1 0 2,0-6 10,-2 0-6,0-3-5,-1-3-2,1-2 0,-3-4-2,0-1-2,0-4-8,0-1-28,0-1-48,0-1-18,0 0-18,0 2-73,0-1-129</inkml:trace>
  <inkml:trace contextRef="#ctx0" brushRef="#br0" timeOffset="33379.674">6371 6316 723,'0'0'343,"0"0"-335,0 0 58,0 0 50,0 0-16,0 0-11,107 0-41,-79-2-10,-1-1-6,-7 2-1,2 0-25,-6-1-1,-2 2-1,-6-3-4,0 1-2,0-1-11,1-3-61,-2 1-99,-1-5-41,-1 4-211</inkml:trace>
  <inkml:trace contextRef="#ctx0" brushRef="#br0" timeOffset="34081.7134">6821 6274 486,'0'0'226,"0"0"-182,0 0 64,0 0-20,0 0-11,0 0-59,-1-36-18,-20 36-15,3 0 13,0 0 0,2 11 4,-1 1-3,7 5 2,4 4 4,4-1-3,2-3 2,5 0 0,10 0 20,3-3-5,-5-1 0,0 1-1,-5-2-16,-5-1 0,-3-3-2,0 0-13,0-2-37,-14-3-27,1-1-47,4-2-54,5 0 16,4-2 58,0-5 92,3-3 12,9 1 127,1 1-25,-1 2 63,4-2-51,-2 3-45,-2-1-25,0 1-20,-6 1 10,-6 2-21,0 0-5,0 2 2,0 0-9,0 0-1,-2 0-14,-4 0 13,3 7-1,0 2 2,3 1 0,0-1-2,0-1 1,11-2 1,2-5-52,2-1-210</inkml:trace>
  <inkml:trace contextRef="#ctx0" brushRef="#br0" timeOffset="34775.297">6476 5755 940,'0'0'231,"0"0"-224,0 0 81,0 0 12,0 0-48,0 0-34,-4 0-18,4 0-17,0 0-11,0 0-2,0 0 1,0 0 10,0 0 3,0 0-2,0 0-28,0 0-3,0 0-5,0 0-42,0 0-64,3 0-80,0 0-119</inkml:trace>
  <inkml:trace contextRef="#ctx0" brushRef="#br0" timeOffset="35935.8079">7709 5150 866,'0'0'359,"0"0"-332,0 0 49,0 0 52,0 0-92,0 0-32,-3 41-3,16 8 15,-2-1 3,-2-7-14,-1-4-5,3-8 0,0-7-10,3-8-130,1-12-187,2-2-648</inkml:trace>
  <inkml:trace contextRef="#ctx0" brushRef="#br0" timeOffset="36108.9922">7868 5300 1431,'0'0'25,"0"0"-16,0 0-9,0 0 10,0 0-2,0 0-8,0-12-122,0 18-57,0-1-75,8-4-319</inkml:trace>
  <inkml:trace contextRef="#ctx0" brushRef="#br0" timeOffset="36398.5757">8001 5185 1053,'0'0'20,"0"0"-19,0 0-1,0 0 12,0 0-7,0 0 2,3 22 9,13-5 7,1 0 31,4-1 19,-1 1-14,-3 0-8,-1-4-11,-5-1-13,-5-3-15,-3 1-9,-3 1-2,0-4-1,-6 3-1,-9-5-13,-4-4-58,-2-1-67,1 0-59,4-16-177</inkml:trace>
  <inkml:trace contextRef="#ctx0" brushRef="#br0" timeOffset="36528.7143">8091 5126 397,'0'0'623,"0"0"-623,121-24-85,-71 21-64,-10 2-288</inkml:trace>
  <inkml:trace contextRef="#ctx0" brushRef="#br0" timeOffset="63094.1329">7115 11573 430,'0'0'73,"0"0"-68,0 0 67,0 0-7,0 0-16,0 0-10,0 0 0,-94 3 14,78-1 8,4-2-8,3 0-2,-3 0-9,7 0-10,-1 0 5,2 0-11,1 0 0,0 0 3,2 0 11,1 0 13,0 0-6,0-2 13,14-2 4,16-3-36,12-3 7,10 1-7,8-4-2,3 1 6,5 0-18,5 0-1,-1-2 2,1 3-6,-6 0 1,-6 4-1,-14 0 6,-19 4-4,-12 2-11,-14 1 2,-2 0-1,0 0-2,-18 0-3,-15 0-4,-6 2-2,-2 4-7,6-2 2,7 2 2,13-4 6,6-1 7,5-1 0,4 0 0,0 0 7,0 0-4,0 0-1,0 0-2,0 0-1,0 0 1,0 0 1,0 0-1,0 0-2,0 0 2,0 0 1,0 0-1,1 0-4,8 0 4,-2 0-2,-2 0 5,-2 0-4,-3 0 1,0 0-1,0 0 1,1 0-2,-1 0 4,0 0-3,0 0 1,0 0-2,0 0-2,0 0 3,0 0-2,0 0-3,0 0-3,0 0-12,0 0-12,0 0-7,0 0-28,0 0-5,0 0 5,0 0-39,0 1-45,0 2-109,0 1 66,0-3-267</inkml:trace>
  <inkml:trace contextRef="#ctx0" brushRef="#br0" timeOffset="69992.9637">14919 11900 826,'0'0'9,"0"0"35,0 0 94,0 0-60,0 0-10,0 0-25,0 0-7,14-36-23,-3 41-4,4 12 26,5 6 10,-1 7-18,-2 0-3,-1 2-15,-1-2-2,3-5-1,-3-3-3,9-10 3,2-4 3,4-6 1,0-2-3,1-4 0,-4-13 1,-5-7 1,-3-5-3,-6-4 0,-6-5 0,-5-3-6,-2-1 4,0 3 1,-13 3 0,-7 7 3,-5 7 2,-2 6 0,-5 11-2,1 5-8,0 5-5,6 19 3,9 2-3,12 1 1,4-1 1,12-4 3,10-1 2,1-8 1,2-4 1,-1-3 2,0-6 2,-1 0-7,3 0-1,1 0-1,-2-6-32,-2 2-102,-4-1-89,-4 3-255</inkml:trace>
  <inkml:trace contextRef="#ctx0" brushRef="#br0" timeOffset="70413.3952">15631 11898 1081,'0'0'48,"0"0"-38,0 0 140,37-86-82,-34 64-4,-3 0-4,0 1-43,0 4 4,0 6-6,0 6 2,-3 1 2,3 4-8,0 0-11,0 5 0,0 17-8,10 12 7,1 6 2,-1 4 3,-5-1-2,-2-1 0,-2-3-1,-1-7-1,0-8 0,0-8-1,0-6-1,0-6-16,0-4-65,0 0-39,0-3-41,0-11-148,0 3-310</inkml:trace>
  <inkml:trace contextRef="#ctx0" brushRef="#br0" timeOffset="70603.5065">15593 12078 1199,'0'0'37,"0"0"-1,0 0 95,0 0-73,0 0-15,0 0 13,49 9-36,-30-6-17,6-3-3,3 0-20,7 0-166,6-7-270</inkml:trace>
  <inkml:trace contextRef="#ctx0" brushRef="#br0" timeOffset="70789.0027">16135 12182 1315,'0'0'119,"0"0"-108,0 0 1,0 0 21,-57 80-32,42-60-2,5-6-104,4-5-343</inkml:trace>
  <inkml:trace contextRef="#ctx0" brushRef="#br0" timeOffset="71591.9201">16826 11783 933,'0'0'241,"0"0"-233,0 0 69,0 0 1,0 0-15,84 55 15,-58-10-50,1 2-17,-5 2-8,2-6 0,-3-9 0,4-8-1,3-11 0,1-10 3,2-5 0,-3-5 1,-1-20 3,-5-8-1,-8-10-2,-6-6-1,-8-5 6,0 0-6,-15 5-2,-6 13-3,1 12 2,-1 16-2,3 8 0,3 3-6,2 16-5,6 8 8,7 2 0,0 0 2,4 0 0,12-6 1,1-1-1,1-7 0,6-3 1,1-6-2,6-6-14,4 0-63,1 0-63,-2-1-115,-6-6-246</inkml:trace>
  <inkml:trace contextRef="#ctx0" brushRef="#br0" timeOffset="72017.528">17429 11855 834,'0'0'139,"0"0"-87,0 0 112,0 0-90,0 0-37,81-50-1,-65 59-17,-1 15-7,-4 7 0,-10 6-6,-1 4-1,-9 3-5,-10-6-1,-3-2 1,4-9 0,4-7 1,7-9 1,2-3 3,4-7 8,1-1 54,0 0 29,0 0-22,0 0-22,4-1-20,23-10-23,22-4-9,19-3-62,4-3-231,-1-3-530</inkml:trace>
  <inkml:trace contextRef="#ctx0" brushRef="#br0" timeOffset="72305.9101">18069 12173 1267,'0'0'399,"0"0"-398,0 0 0,-9 81 37,5-39-28,-4 6-4,1 1-6,-1 1-36,1-12-246,6-14-577</inkml:trace>
  <inkml:trace contextRef="#ctx0" brushRef="#br0" timeOffset="72725.0601">18957 11916 1396,'0'0'35,"0"0"-33,0 0 19,0 0-20,0 0 4,-26 101 9,26-72-6,0-7-4,20-5-4,4-10 6,3-5-6,4-2 0,-3 0-5,-2-16-91,-6-7-85,-7-6-75,-9-4-224</inkml:trace>
  <inkml:trace contextRef="#ctx0" brushRef="#br0" timeOffset="72977.8097">19058 11657 1204,'0'0'123,"0"0"-119,0 0 104,0 0-66,0 0-42,0 0-1,2 16 1,-20 9-14,-2-9-22,7-8 22,4-5 9,8-3 5,1-10 34,3-15 19,14-4-15,7 0 16,1 3 1,-3 9-46,0 6-9,-1 11-14,-2 1-134,-2 24-186,-7 11-474</inkml:trace>
  <inkml:trace contextRef="#ctx0" brushRef="#br0" timeOffset="73329.8798">19424 11944 607,'0'0'500,"0"0"-489,0 0 107,85-77 18,-72 54-51,-8 1 4,-5 1-32,0 5-36,0 6 1,-1 6-12,-3 4-3,-2 0-7,5 23-7,1 13 5,0 13 2,0 2 1,7 2 1,0-4-2,0-5 1,-4-8-1,-3-8-6,0-8-48,0-8-75,0-5-60,0-6-49,-10-1-116</inkml:trace>
  <inkml:trace contextRef="#ctx0" brushRef="#br0" timeOffset="73475.8528">19467 12172 844,'0'0'252,"0"0"-204,0 0 105,0 0-91,0 0-41,0 0 17,109-17-38,-52 5-60,-7 1-217,-9-1-427</inkml:trace>
  <inkml:trace contextRef="#ctx0" brushRef="#br0" timeOffset="73816.4158">19953 12240 1283,'0'0'102,"0"0"-95,0 0-8,0 0 2,-43 82-2,25-51-3,-1-1-127,4-7-195,7-7-392</inkml:trace>
  <inkml:trace contextRef="#ctx0" brushRef="#br0" timeOffset="95737.8479">11103 4012 180,'0'0'127,"0"0"-62,0 0 32,0 0-7,0 0-38,0 0-6,0 0-22,0 0 7,-38 5 10,36-5 8,2 0 6,0 0-7,0 0-10,0 0 3,0 0 4,0 0-4,0 0-16,0 0-3,0 0-1,0 0 6,0 0-6,0 0-1,0 0 9,5 0 6,2-1-15,7-3-11,-1 0-5,2 0 8,-2 1-6,1 2-1,1-1-4,0 0 3,0-1 0,-1 1 3,1-2 1,-1-2-4,1 3 2,0-2 5,0 2 3,-2-3 3,3 3-7,1-2-2,2 2-6,0 0 1,1-2-2,-4 2 4,0 0-5,-2 1 1,-2 0-1,-2 1 0,-4 0 0,-2-1 0,-3 2 0,-1 0 2,0 0-2,0 0 1,0 0 0,0 0-1,0 0 0,0 0-1,0 0-1,0 0-1,0 0 0,-6 0 3,-4 0 0,-2 2 0,-2 2-1,-2 0 1,1 0-1,-1-1 1,2-1 0,1 1 0,-1 0-1,-2 2 1,4-2 0,-4 4 0,4-3 0,0 0 0,4-2-2,4 1 2,2-3 0,2 0 0,0 0 0,0 0 0,0 0 2,0 0-3,0 0 1,0 0-2,0 0-15,0 0-17,0 0-8,0 3-17,0 1-14,0 0-25,0 4-51,0 1-133,0-1-144</inkml:trace>
  <inkml:trace contextRef="#ctx0" brushRef="#br0" timeOffset="96233.0095">11297 4166 311,'0'0'96,"0"0"-96,0 0 0,0 0 1,0 0 14,0 0-8,-14 5-3,14-2-4,0 3 0,0-3-10,0 5-22,0-2-26,1 2-75</inkml:trace>
  <inkml:trace contextRef="#ctx0" brushRef="#br0" timeOffset="97560.0962">11217 5685 333,'0'0'112,"0"0"-101,0 0-9,0 0 0,0 0-2,0 0 2,-16-11 18,16 11 25,0 0 27,0 0-1,0-1 13,0 1 30,0 0-43,0 0-20,0 0-14,0-2-8,0 2 0,11-1 6,9-1 5,8 0 17,9-1 22,1-1-16,7-2-3,-4-1-22,-8 1-16,-11 2-7,-10 0-4,-9 4-2,-3 0-9,0 0 3,0 0-3,0 0-12,-1 0-53,-15 0-77,-9 0-102,-6-3-217</inkml:trace>
  <inkml:trace contextRef="#ctx0" brushRef="#br0" timeOffset="105185.4608">4878 4249 289,'0'0'434,"0"0"-349,0 0 32,0 0 18,0 0-47,0 0-56,0 0-10,0 0 3,0 6-15,0 14 0,4 11 37,4 10-5,-1 10 16,2 4-5,-1 6-19,-5 2-5,-2 3-7,-1 6 0,0-2-2,0-2-10,0-7 7,0-2-4,0-6-6,0 0-3,0 0 7,0-3-3,0-7-3,0-7 0,0-1 0,0-7-5,0-3 2,0-2 0,6-6 3,-3-4-4,0-4 3,1-3 1,-2-3-5,-2-2 3,0-1-2,0 0 0,0 0 5,0 0 1,0 0 4,0 0 1,0 0 9,0-1-15,-6-5-6,-2-4 0,-5-4 0,-6-3 0,-2-7 0,-6-5-1,-3 2-3,3 1 0,4 6 1,7 6 3,7 5 0,5 3 0,3 4 2,1 2-1,0 0-1,0 0-6,0 8-10,10 10 11,2 4 5,3 7 1,-2 0 2,1 7 2,2 5 1,2 4 5,3 3 2,1-2-2,-1-3-3,-1-7 7,-4-9-9,-1-5-4,-5-10 4,-2-7-2,-5-3-3,-2-2 2,-1 0 5,2 0 6,1-6 7,3-10-5,4-6-12,4-2 2,3-5-6,3-5 4,5-3 1,5-4 1,0-4-4,-4-3-1,-6-1 0,-6-4-1,-8 2-5,-6 6-5,4 9-32,-4 11-86,-4 8-201,-16 5-427</inkml:trace>
  <inkml:trace contextRef="#ctx0" brushRef="#br0" timeOffset="105845.2399">4869 4250 86,'0'0'315,"0"0"-176,0 0 20,0 0-1,0 0-24,0 0-8,6-50-22,-6 50-21,0 0-38,0 0-16,0 0-13,-2 7-4,-5 10 12,-8 6 6,3 9 2,0 2-8,-3 5-9,-1 0-1,1-2-12,0-4-2,3-8 0,6-7 0,3-10 0,1-3 0,2-5 1,0 0 19,0-8 15,2-18 27,10-9-51,3-6-3,1 1 5,2 3-3,-3 6 12,3 2 2,3 3-1,-6 6-7,0 3-3,-5 7-4,-4 8-3,-3 2-3,-1 0-3,2 2-4,8 17 1,0 3 3,4 6 3,-1-1 5,0-1-4,6 1-1,3 1-3,4 5 0,2 3-1,-6 8-36,-16 4-109,-8-1-178,-30-6-351</inkml:trace>
  <inkml:trace contextRef="#ctx0" brushRef="#br0" timeOffset="106409.8996">4299 4858 1188,'0'0'23,"0"0"17,0 0 121,0 0-88,0 0-55,0 0-16,-6 29 3,6 4 5,0 1-4,0 0-2,-3 1-2,0-4-2,1-4 0,-1-6 2,3-7-2,0-6 1,0-6 2,0-2 3,0 0 14,0 0 33,0 2 4,0-1-15,2 1-13,7-1-12,5 2-6,3 0-2,-4 0-4,4 2-3,-2-2-2,6 0-1,7-3-1,5 0-56,5-7-119,-4-9-196,-12 1-429</inkml:trace>
  <inkml:trace contextRef="#ctx0" brushRef="#br0" timeOffset="106873.6494">4267 4981 1209,'0'0'118,"0"0"-95,0 0-23,0 0 68,0 0-42,0 0 1,17-10-9,-8 8-11,13-3 2,0-2 47,7 0-18,4-1-24,-3-1-11,0 1-2,-8 2 0,-6 1-1,-10 4-6,-4-1-42,-2 0-37,-7 1-63,-16-3-70,-5 2-90,-4-1 93,1-2-73,7-5 50,5-2 238,10-3 366,3-4-95,3-3-45,1-2-63,2 1-58,0 5 23,0 6-31,0 7-20,0 1-21,8 3-30,14 1-26,11 0 0,9 0-6,4 8 0,-4 7-23,-3 7-111,-9 1-101,-8 1-334</inkml:trace>
  <inkml:trace contextRef="#ctx0" brushRef="#br0" timeOffset="107975.6438">4492 5185 878,'0'0'341,"0"0"-338,0 0-1,0 0 22,0 0-22,0 0 8,-3 72 7,3-49-13,0 0-3,0-6 0,0-2 0,0-4-1,1-7 1,1-1-1,-1-3 1,2 0 11,-2-1 10,-1-15-1,0-3-8,0-5 4,0-2-7,0 2 0,0 2 2,0 4 9,3 5 5,0 7-8,-1 1 5,-1 5 5,1 0-10,2 0-18,4 3-3,2 9 3,1 7-2,1 0 4,-2 1 0,-5-1-2,4 1 0,-6-7-2,-2 0-1,1-6 3,-1-2-4,2-5 3,-2 0 1,0 0 0,1 0 9,-2 0 1,2 0-3,-1-7 0,1-1-7,0-6 1,0 2 2,1-2-1,0-3-1,-1 0 12,1 1-1,0 3 5,1 1 4,-1 4 0,2 1-5,-3 2 0,2 1 5,-3 3-8,1 1-5,-2 0-5,0 0 0,0 0-3,0 0 0,0 0 0,0 0 1,0 0 2,0 0-3,1 0 9,1 0-3,-2 0 2,0 0 3,0 0 2,3 0-4,-3 0-5,0 0-1,1 0-1,1 0 1,0 0-1,0 0 0,-2 0-1,1 0 0,1 0 0,-1 0 1,-1 0 0,0 0-1,0 0 2,0 0 0,0 0 1,0 0 0,0 0 2,0 0-3,0 0 4,0 0-5,0 0 2,2 0-4,2 5 3,1 6 0,6 0 3,-3 1 0,1 4 6,-2-2-2,0 2-4,0-1 0,0-3-4,-3-2-2,-1-3 0,-2-5 0,-1 0-1,0-2-1,0 0 1,0 0-11,0 0-23,3 0-40,6-11-139,0-9-498</inkml:trace>
  <inkml:trace contextRef="#ctx0" brushRef="#br0" timeOffset="112597.6825">8134 7664 1154,'0'0'119,"0"0"-89,0 0-30,0 0 10,0 0 17,0 0 31,0 0-58,0 7-1,0-7-33,0 0-26,-2 0-53,-2 0-155,1 0-387</inkml:trace>
  <inkml:trace contextRef="#ctx0" brushRef="#br0" timeOffset="114690.8064">22277 7352 30,'0'0'0</inkml:trace>
  <inkml:trace contextRef="#ctx0" brushRef="#br0" timeOffset="115334.074">22323 7356 254,'0'0'9,"0"0"-8,0 0 15,0 0-4,0 0-4,0 0-8,22 0-1,-22 0 1,0 4 16,0-3 8,0 1 29,-5-2 13,0 0 25,1 0-19,-1 0-3,1 0 1,-1 0 15,0 0-23,-3 0-7,0 0-15,-2 0-13,-2 0-3,-1 0-16,-2 0-3,1 0-4,1 0 1,1 0 0,2 0 6,5 0 7,2 0 13,3 0 17,0 0 22,0 0 9,6 0-16,14 0-24,12-7-8,17 0 7,10 0 16,4-2 4,7 0-8,-5 0-12,1-1 1,-4 0-2,-11 0-9,-8 3-15,-18 3 0,-11 1-2,-9 2-3,-1-1-2,-2 2-2,-2 0-1,0 0 0,0 0-2,0 0-5,0 0-20,0 0-29,0 0-40,0 0-42,0 0-95,0 0-170</inkml:trace>
  <inkml:trace contextRef="#ctx0" brushRef="#br0" timeOffset="116279.7439">22135 4018 262,'0'0'148,"0"0"-49,0 0 45,0 0 7,0 0-29,0 0-26,-1 0-23,1 0-11,0 0-17,0 0 11,7 0-12,1 0-4,2 0-6,8 0 8,7 0 7,10 0-1,8 0-7,14-4-4,3-4-6,-1 1-3,-4-1-3,-9 1-10,-10 2-1,-6-1-1,-12 5-5,-6 0 4,-8 1-9,-4 0 0,0 0-1,0 0-2,0 0-1,0 0 0,0 0-2,0 0 2,0 0 0,0 0-5,0 0-9,0 0-32,0 0-47,0 0-76,-8 0-72,-6 0-232</inkml:trace>
  <inkml:trace contextRef="#ctx0" brushRef="#br0" timeOffset="117990.8874">17250 3923 263,'0'0'580,"0"0"-570,0 0 8,0 0 112,0 0-25,0 0-26,6 1 0,-1-1-12,1 0-2,9 0-8,1-7-27,7 2-16,2-1-12,5 5-2,6 1-6,0-2-149,-4-2-330</inkml:trace>
  <inkml:trace contextRef="#ctx0" brushRef="#br0" timeOffset="118634.6556">14288 7342 443,'0'0'0,"0"0"-430,0 0 430,0 0 171,0 0-145,0 0 52,18-4-49,-18 11-29,-10 4-6,-2-4-242</inkml:trace>
  <inkml:trace contextRef="#ctx0" brushRef="#br0" timeOffset="118911.1465">14288 7342 432,'-66'32'0,"54"-31"-291,-2 1 291,0-2 4,2 0 24,3 0 49,2 0 3,4 0-4,1 0 64,2 0-24,0 0 1,7 0-26,22-2-23,15-3 23,13-2 1,9-3-43,0 2-9,-2-1 7,-13 1 5,-10 4-27,-9-1-18,-11 2-7,4-2-7,-3-7-157,1-5-566</inkml:trace>
  <inkml:trace contextRef="#ctx0" brushRef="#br0" timeOffset="132270.0155">5913 16012 254,'0'0'900,"0"0"-819,0 0-29,0 0 85,0 0-20,0 0-40,0 0-38,-8 0-26,8 3-13,0-1-2,8 1-7,26-3 8,20 0-3,13-13-126,9-16-330</inkml:trace>
  <inkml:trace contextRef="#ctx0" brushRef="#br0" timeOffset="133281.8407">11551 16068 583,'0'0'196,"0"0"-139,0 0 15,0 0 42,0 0-21,0 0-28,-16 0-8,16 0 1,4 0-21,7 0 1,4 0 9,4 0-1,2 0-4,4 0 2,2-6-15,7 0-4,-1-1-9,0 1-9,-5 1-5,-5 1-2,-5 1 1,-6 1-1,-5 2 0,-7 0-1,0 0-1,0 0-14,0 0-38,0 0-50,-2 0-86,2 2-135</inkml:trace>
  <inkml:trace contextRef="#ctx0" brushRef="#br0" timeOffset="134397.8767">15708 16111 328,'0'0'89,"0"0"-43,-87 9 88,55-8 5,2-1 30,8 0-28,11 0-26,8 0-11,3 0 6,0 0-12,0 0-14,22-1-22,13 0-24,14-3 10,9 1 4,2 0-13,1 1-13,0 1-11,-3 1-4,-2-2-4,-7 2-3,-11-2 1,-8 1 0,-11-1-5,-9 2 2,-9 0-4,-1 0 4,0 0-2,0 0 1,0 0 5,0 0-6,0 0-4,0 0-2,-1 0 1,-4 0 0,0-1 2,-2-1 0,1 2-3,3-1-3,0 1 5,2 0 2,-1 0 1,2 0-4,0 0 3,0 0-3,0 0 1,0 0-1,0 0 0,0 0 4,0 0 1,0 0 0,0 0 0,0 0 1,0 0 0,0 0-1,0 0 0,0 0 0,0 0 0,0 0 0,0 0-3,0 0 3,0 0 2,0 0-2,0 0-4,0-1 2,0 1-5,0 0 2,0 0-9,0 0-2,0 0-6,0 0 3,0 0-1,0 0-2,0 0 1,0 0-11,0 0-3,0 0-16,0 0-21,0 0-20,0 0-20,0 0-11,0 0-84,0 0-72,5-4-147</inkml:trace>
  <inkml:trace contextRef="#ctx0" brushRef="#br0" timeOffset="135059.4498">20081 16051 181,'0'0'52,"130"58"-52,-72-29-71,-10-2 71,-12-1 46,-9-2 45,-5-2-18,-5-3-22,-7-4-33,5-5-18,0-8-47</inkml:trace>
  <inkml:trace contextRef="#ctx0" brushRef="#br0" timeOffset="143705.8103">591 4649 1303,'0'0'264,"0"0"-258,0 0 6,0 0 26,0 0-25,0 0-7,-2 136 32,4-63 9,0-1-28,2-9-11,1-6-4,6-9-4,-1-10 0,1-9-1,-2-10-23,-3-12-35,-6-7-7,0-3 37,0-28 8,0-17-34,0-15 23,0-12 32,0-5 0,0 0 1,0 12 1,0 13 15,0 16 8,0 8-3,8 9-7,-2 5-1,-2 5 13,2 7-5,-3 2-11,6 3-11,3 0-3,3 4-4,0 13 4,-5 6-5,-4 4 7,-6 3-1,-3 1 0,-16 0-7,-5 1-30,0-4-24,8-6-62,8-7-65,8-10-213</inkml:trace>
  <inkml:trace contextRef="#ctx0" brushRef="#br0" timeOffset="143925.3157">828 4919 1121,'0'0'163,"0"0"-161,0 0 46,0 0 84,0 0-82,86 0-41,-50-5-9,6 0-91,3-5-257,-9-5-484</inkml:trace>
  <inkml:trace contextRef="#ctx0" brushRef="#br0" timeOffset="144343.4323">1155 4682 1645,'0'0'58,"0"0"-57,0 0 38,0 0-26,0 0-8,-3 125 3,3-52 5,0-3-12,7-5 2,1-5-3,-1-6-5,1-10-3,-3-13-37,0-14-20,-2-11 0,-3-6 13,3-23 36,-3-23 4,0-17-15,0-20 12,-8-10 15,-7-2-5,5 6 5,7 17 2,3 20 19,0 13 5,9 15 15,0 9-11,0 10-10,-3 5-13,0 1-7,2 20-11,-1 3 9,-4 6 1,-3-2-2,0-1-3,-6-1-16,-6-6-34,1 0-27,3-4-85,1-3-27,6-6-34,1-7-38</inkml:trace>
  <inkml:trace contextRef="#ctx0" brushRef="#br0" timeOffset="144883.9433">1520 4871 311,'0'0'780,"0"0"-754,0 0 54,0 0 99,0 0-96,0 0-45,63-1-16,-21-4-4,5 0-3,-3 0-6,-4-3-8,-3 2-1,-4-7-28,-9-2-88,-5-5-47,-11-4 24,-8-2-51,0 0 12,-15-3 178,-6 1 4,6 3 62,3 6 117,8 6-22,4 6-41,0 4-23,0 3-7,3 0-63,16 14-25,3 10 1,-1 10 8,-6 4-4,-15 8 0,0-2-5,-9-1 4,-12-7-4,-3-8-2,4-8-34,9-10-104,11-10-103,14-8-281</inkml:trace>
  <inkml:trace contextRef="#ctx0" brushRef="#br0" timeOffset="145573.1674">2194 4600 1047,'0'0'100,"0"0"-92,0 0 129,0 0-67,-13-93-16,21 72-13,5 3-23,3 6-5,1 6 4,2 5 8,4 1-13,-1 7-7,-1 17 0,-6 11-5,-11 10-1,-4 6 1,-6 1 0,-15 1-2,3-6-4,6-13-6,9-10-10,3-9 1,0-10 10,17-5 10,5 0 1,5-10 7,0-8 2,-6-2-7,4-1-2,-4 0-3,-3 2-20,1-1-64,-4 3-42,-1-2 40,-4 2 48,2-2 21,-6-3 7,3 0 13,-1-4 20,0-2 37,-5 3 21,-1 0 14,-2 6-2,0 7-11,0 4-7,0 6-9,0 2-24,0 0-32,0 20-7,0 18-6,0 10 6,0 8 5,0-1-1,0-3-2,0-4-2,0-7 0,3-6 0,3-12 0,-3-12-1,0-5 1,-1-6 1,-2 0 1,5 0 4,-5 0 5,8 0 5,1 0-7,5 0-9,8-3-3,1-3-40,3-2-93,0-6-111,-7-3-223</inkml:trace>
  <inkml:trace contextRef="#ctx0" brushRef="#br0" timeOffset="145786.9888">2566 4703 1242,'0'0'178,"0"0"-161,0 0 37,85-48 34,-49 42-55,-5 2-9,-6 2-22,-10 2-2,-9 0-27,-6 0-56,0 0-95,-18 0-63,-13 0-110,-11-3-121</inkml:trace>
  <inkml:trace contextRef="#ctx0" brushRef="#br0" timeOffset="145913.5996">2539 4550 1165,'0'0'193,"0"0"-68,39-86 12,-11 63-61,-1 3-43,0 8-15,-6 6-18,7 6-11,2 0-49,-2 18-151,5 4-286</inkml:trace>
  <inkml:trace contextRef="#ctx0" brushRef="#br0" timeOffset="146451.2944">2884 4850 1379,'0'0'76,"0"0"-74,0 0-2,0 0 30,0 0-16,25 95-10,-18-70-4,-2-2 0,-2-4-8,-3-8-24,0-6-55,0-5 10,0-6 77,4-16 4,5-8 14,3-3 49,6 0 3,0 4-1,-3 4 9,0 8-41,-5 5 3,-1 5-8,-3 7-18,6 0-14,4 13-1,-2 7 1,2 5 0,-2 2 0,-10-1 0,-4 0-5,0-3-15,0-8-31,-9-4-5,3-11 9,-1 0 8,7-16 39,0-15 6,0-8 4,9-3 17,13 1 28,1 5 6,-1 7-13,-3 6-6,-1 12-9,-3 9-12,-4 2-11,4 13-6,-1 18-3,-3 8 4,1 3-4,-8 2 1,-1-1-2,-2-2-4,-1-2-83,0-2-163,0-11-429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6T04:01:14.5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7234 3670 352,'0'0'318,"0"0"-316,0 0-2,0 0 12,0 0-6,0 0 14,0 0 3,-10 17 15,7-16 22,0-1 6,2 0-16,-4 0-23,4 0 9,-4 0 0,5 0-3,-3-1 8,3-5-3,0 1 2,0-3 18,0 4-8,3-1-19,8 1-3,-5 4-14,-1 0-8,-2 0-5,-1 0-1,-2 2-6,0 4 5,0-1-1,0 1 1,0 1-1,0-3-1,0 1-5,0-4-6,-2-1 2,-5 0 6,3 0 6,-1-6 1,2-5 2,3-1 3,0-1 5,0-1 15,0 4-6,0 1-5,2 5-3,1 1 12,-2 0-12,-1 3-7,0 0-4,0 0-1,2 0-7,-1 3 4,-1 3 3,2 0 0,-2 4-1,0-6 1,0 3 1,0-3-1,-5-1 3,-2 0-3,-5-3 2,3 0-1,1 0 1,4-10 2,2-1 4,2 1 0,0-2-1,0 4 3,5 2-6,5 3-4,2 0-1,-1 3-3,-2 0-6,-1 0-60,-3 0-111,-4 0-189</inkml:trace>
  <inkml:trace contextRef="#ctx0" brushRef="#br0" timeOffset="795.3612">7224 3595 669,'0'0'167,"0"0"-151,0 0 102,0 0-60,0 0-28,0 0-2,-3 0-12,3 0-3,0 0 12,0 0 20,0 0-1,0 0-13,0 0-14,0 0-11,0 0 0,0 0-4,0 0-1,0 0-1,0 0 1,0 0 6,0 0 11,0 0-3,0 0 0,0 0-3,0 0-9,0 0-3,0 0 0,0 0 0,0-3-1,0 0 1,0 1 0,0-1 2,0 0 0,0 0 0,0 0 6,0 1-3,0-3-2,0 3-1,0-2-1,0 1-1,0 0 2,0 2-2,0-1 0,0 0 0,0-1-2,0 1 2,0 1 0,0-4 2,0 2-4,0 0 2,0-1 0,3 1-2,0 1-3,-1 0-32,3-1-62,-2 0 7,-1 3-16,1-4-15,-3 0-37,3-3-34</inkml:trace>
  <inkml:trace contextRef="#ctx0" brushRef="#br0" timeOffset="4379.0999">9063 3548 460,'0'0'34,"0"0"33,0 0 15,0 0-44,0 0-18,0 0 35,0 34-5,0-24-23,0-3 15,0-1-4,0-5-16,-1-1-7,1 0 14,-2 0 25,1 0 14,-2 0-32,-2-1-30,-1-5-5,3 2 1,0-3 0,2 3 6,1 0 12,0-1 14,0-2-5,0 1-10,10 1-11,1 1-3,-1 1 1,2 3-5,0 0 2,-1 0 3,-3 0-4,-4 6-2,-4 1-2,0 1 1,0-1-1,-4 0 0,-7-3 2,-2-1 0,6 0 0,0-3 0,4 0 3,3 0 3,0 0 6,0-3 5,0-1 4,0 1-5,0 0-16,0 2-2,0-2-23,0 0-103,0-1-194,0 1-448</inkml:trace>
  <inkml:trace contextRef="#ctx0" brushRef="#br0" timeOffset="6113.3322">10009 4570 324,'0'0'102,"0"0"-59,0 0 87,0 0-59,0 0-26,0 0 35,3 0-13,-3 0 14,0 0-16,0-5 11,0 0-30,-3 0-16,-2 0-9,-2 3-7,-5 0-9,1 2-5,1 0-2,-2 0 1,2 0-1,1 4-1,0 2 3,4 1-3,4 0 0,1 0-1,0 0-1,0-4 4,10 3 1,-1-3 2,2 0 6,1-1-5,-1-2 0,0 0 1,1 0-4,-6 0 1,-3-1 1,-3-6 4,0 1-1,0 1 0,0-1-3,0 0-2,-9 3 2,-1-1-2,0 4-3,4 0 1,3 0 1,0 0-1,1 0 0,2 0-1,0 2 2,0 0 0,0 1-3,0-1 4,0-1-2,0-1 1,0 1 1,0-1-28,0 2-109,-1 1-38,1-2 0,0-1-81</inkml:trace>
  <inkml:trace contextRef="#ctx0" brushRef="#br0" timeOffset="7362.8775">10843 3692 68,'0'0'285,"0"0"-153,0 0-13,0 0 10,0 0 8,0 0-35,0-2-9,0 0-35,0 2-10,0-1-11,4-1-4,2 1-11,2-2-16,0-1 2,-2-2-1,0-1-1,0 0 2,-1-1 0,-1-3-1,2-3 5,-3-1-7,0-2 2,-1 0 2,-2 5-3,0 0-3,0 6 3,0 0-3,-8 4-3,-7-1-3,-1 3-2,-5 0-1,2 0 3,5 6 3,4 2-5,4 4 0,3 3 2,3-1 1,0 3 1,0-2 1,1 2 0,7-3 0,2-2 0,-1-4 0,2-3 1,3-3 0,2-2 1,0 0-1,4-2 3,-4-8-3,-3 0 0,-6 1 1,-4-4 3,-3 6 3,0-3-3,0 4-4,0 3 1,-3 0-2,0 1-4,0 2 3,3 0 1,0 0-1,0 0-3,0 0 3,0 0-6,0 0-3,0 0-2,0 0-13,0 0 2,0 0-3,0 2-15,0 4 0,0-2-17,0 1-14,0 0-20,0 0 9,0-1-18,0-1-6,0 1-101,-1-1-239</inkml:trace>
  <inkml:trace contextRef="#ctx0" brushRef="#br0" timeOffset="42761.8147">8238 2607 185,'0'0'223,"0"0"-165,0 0 28,0 0-4,0 0-39,0 0-31,11-17 2,-10 17 0,-1 0 1,2 0 16,-2 0 32,4 0-12,2 0-9,0 7-9,-1 5-11,-1 0-10,-2 2-6,-2 2-5,0-7-1,-6 4 0,-11-6-8,-1-7-4,-1 0-22,7 0 14,3-3 18,3-9 2,6-2 12,0-2 29,0 1 6,0 1-5,10 1-3,0 4-11,2 1-23,-1 3-5,1 3-1,6 2-2,-1 0 1,6 0-2,3 2 2,-1 9 2,2 0 0,-8 2 0,-4 1-1,-9 0 0,-6-2-3,0 2-15,-9-4 0,-15-5 12,-1-3-18,0-2 6,5 0 10,5 0 8,6-4 1,5-4 12,2 1 21,2 0 6,0 2-9,0 3-8,0 2 4,0 0-17,0 0-9,0 0-3,0 0-3,0 0 1,0 0 2,3 7 2,-1 0-3,-2 2-1,0 1-6,-3-3-14,-12 0 6,1-4 10,-2 2 1,2-3-7,0-2 9,5 0 5,0 0 1,2-7 2,4-2 6,0-1 8,3 0 14,0 3 0,0 2-5,0 3-2,0 2 5,0 0-16,0 0-12,0 0-1,4 0-8,6 0 7,-1 2 2,-4 2-1,-2-3 0,-3 1-2,0-2-2,0 0 2,0 0 1,0 0-1,0 0 3,0 0 0,0 0 0,0 0-1,0 0 1,0 0-1,0 0-3,0 0-8,0 0-2,0 0-2,0 0-14,0 0-30,0 0-23,0 0-52,0 0-45,0-2-178</inkml:trace>
  <inkml:trace contextRef="#ctx0" brushRef="#br0" timeOffset="43895.8856">9020 3543 492,'0'0'80,"0"0"-76,0 0 3,0 0 33,0 0-17,0 0-13,0 0-2,36 7 0,-36-7 9,0 1 19,0-1 74,0 0-3,0 0-15,4 2-19,1 2-33,2 5-29,-1 0-4,-2 1-4,-1 0 0,-3-4-3,0-1 0,0 1 0,0-4-3,-1-1-2,-9-1-4,1 0-3,0 0-3,7-6-6,-1-5 8,3-3 8,0-2 5,0 3 2,0 1 8,0 6 30,0-1-4,12 4 12,-1 3-19,1 0-15,-2 0-1,-1 4 0,-3 8-4,-5 0-5,-1 0-4,0-1 1,0 0 2,-1 1-3,-8-1 0,1-7 1,0 1-1,4-5 0,3 0 0,-2 0 1,-1 0 1,-1 0 2,1 0-2,1-3-2,0-1 3,3 2 3,0 2 14,0 0 1,0-3-7,0 3 1,0 0-11,0-3-4,0 2-35,0 0-51,7-1-63,5 1-188</inkml:trace>
  <inkml:trace contextRef="#ctx0" brushRef="#br0" timeOffset="45507.9733">9957 4553 470,'0'0'237,"0"0"-196,0 0 54,0 0-12,0 0-30,0 0-30,0-3-20,5 3-3,0 6 0,-4 0 7,-1-1-6,0-2-1,0 0 2,0 0-2,0-2 1,0-1-1,-3 0 0,-7 0-1,-2 0-6,-3 0 2,-1-3-21,3-4 11,5-1 13,4-1 2,4-3 14,0-1 37,1 3 12,14 1 3,1 1-40,2 5 24,-1 0-25,-3 3 0,-1 0-18,-4 4-5,-2 7 0,-1 3-2,-2 1-1,-2-1 1,-2 3 0,0-5 0,0-1-1,0-1 1,-8-3-1,-3-1-4,-1-2-12,-1-4-2,0 0-7,0 0 15,5-10 9,1-1 2,4-1 2,3 2 38,0 3-5,0 0 18,0 3-8,0 1 5,0 3-19,0 0-23,0 0-8,0 0-7,0 0-2,0 0 3,0 4 6,0 2-11,1-2-48,-1 1-35,0 0-45,0-2-92,0-1-184</inkml:trace>
  <inkml:trace contextRef="#ctx0" brushRef="#br0" timeOffset="46992.6179">10829 3641 679,'0'0'139,"0"0"-138,0 0 91,0 0-13,0 0-21,0 0-19,13-13-22,-10 13-4,-1 0 7,1 0-8,2 0-6,1 0 1,2 6-3,0 1-1,-4 0 0,-2 0-2,-2 0-1,0-2-3,0 0-1,-8 0-4,-3-5-3,0 0-11,1 0-13,2-6 21,4-10 8,2-4 6,2 0 11,0 0 22,0 2 13,10 4 16,4 1-4,2 5-21,2 3-4,0 5 0,0 0-15,0 0-3,-1 9 2,-2 8-4,-2 0 4,-5-1-6,-4 2-5,-4-3-4,0 2-1,0-3-1,-9-2 0,-7-3-2,1-6 0,-1-3-4,6 0 0,3 0 6,4-12 2,3-1 6,0 0 5,0 1 20,0 2 4,0 2-9,0 6-11,3 0 0,-2 2-10,1 0-7,0 0-3,0 0 0,1 0-3,0 0 2,0 0 4,-1 0 0,0 0-2,0 0 2,-2 0-1,0 0 0,0 0 0,0 0 0,0 0 0,0 0 0,0 0 0,0 0 0,0 0-1,0 0 2,0 0 1,0 0-1,0 0 0,0 0-3,0 0 1,0 0-2,0 0 4,0 0-3,0 0 1,0 0-2,0 0 3,0 0 0,0 0 0,0 0 0,0 0-6,0 0-4,0 0-1,0 0 1,0 0-7,0 0 2,0 0-1,0 0-4,0 0-1,0 0-13,0 0-15,0 0 1,0 0-23,0 0-6,0 0-16,0 0-62,0 0 5,0 0 76,2-3-1,15-4-31,8-3 5,11-4 20,5-2-19</inkml:trace>
  <inkml:trace contextRef="#ctx0" brushRef="#br0" timeOffset="52489.9494">6812 8408 1246,'0'0'49,"0"0"-49,0 0 68,0 0 8,0 0-17,0 0-31,0 0-6,0 4 5,5-2 3,17-2-4,3 3 2,4-1 0,-2-1-14,0 1 1,-2-2-3,0 3-4,-4-1-1,-6 1 1,-3-1-4,-6-2-3,-5 1 2,-1-1 1,0 0 6,0 0-2,0 0-1,0 0-3,0 0-1,0 0-3,0 0-1,0 0-1,0 3-29,-7-3-62,-5 0-81,5 0-114,7-6-164</inkml:trace>
  <inkml:trace contextRef="#ctx0" brushRef="#br0" timeOffset="54356.288">17567 8425 217,'0'0'407,"0"0"-400,0 0-2,0 0 58,0 0-37,-96-13 4,75 13 23,5 0 2,3 0-3,5 0-6,3 0 14,5 0-6,0 0-11,0 0 5,0-1 0,0 0 5,0 1-6,13-2 2,6 2 9,10-1-4,12 0-10,14 0 7,11-1 12,13-1-13,9-2-3,0 0-13,-4 0-15,-1 1 2,-7 1-11,-4 0-3,-7 0-4,-11-1 4,-12 1 1,-14-1-2,-13 4 0,-9-3-1,-6 3 3,0 0-4,0 0-3,0 0 0,0 0 2,0 0-2,0 0-1,0 0 0,0 0 0,0 0 0,0 0 0,0 0 0,0 0 0,0 0 0,0 0 0,0 0 0,0 0 0,0 0 0,0 0 0,0 0 0,0 0 0,0 0 0,0 0 0,0 0 0,0 0 1,0 0-1,0 0 0,0 0 0,0 0 0,0 0 0,0 0-1,0 0 1,0 0 0,0 0 1,0 0-1,0 0 0,0 0 0,0 0 1,0 0-1,0 0 0,0 0-1,0 0 1,0 0 0,0 0 0,0 0 0,0 0 0,0 0-1,0 0 0,0 0 0,0 0-1,0 0 1,0 0-7,0 0-2,0 0-21,0 0-52,-2 3-64,-7 4-117,-4 1-257</inkml:trace>
  <inkml:trace contextRef="#ctx0" brushRef="#br0" timeOffset="56450.0224">6704 9360 1044,'0'0'100,"0"0"-97,0 0 44,0 0 85,0 0-22,0 0-18,10 0-31,12-7 11,17-2-28,7 1 5,5 1-6,4 0-19,3 1-8,-2 1 9,-3 1-5,-4 2-8,-10 0-3,-4 2 5,-9 0-4,-8 0-2,-6 0 3,-7-1-7,-5 1-2,0 0 1,0-2 0,0 2 0,0 0 5,0 0-5,0 0-1,0 0 0,0 0-2,0 0 0,0 0 0,0 0-3,0 0 2,0 0 1,0 0 2,0 0-2,0 0 0,0 0 0,0 0 1,0 0-1,0 0 1,0 0-1,0 0 1,0 0-3,0 0 4,0 0-3,0 0 1,0 0-1,0 0 0,0 0 0,0 0 0,0 0 0,0 0 0,0 0 0,0 0 1,0 0 0,0 0-1,0 0-6,0 0-18,0 0-13,-6 0-25,0-1-38,-3-2-70,3 0-97,6-4-136</inkml:trace>
  <inkml:trace contextRef="#ctx0" brushRef="#br0" timeOffset="57965.2318">12318 9411 817,'0'0'133,"0"0"-130,0 0 120,0 0-4,0 0-15,0 0-10,36 0-25,1 0-7,8 0 4,5 0-10,-3 0-3,-1 0-7,-4 0-16,-5 0-7,0 0-8,-10 0-7,-9 0 1,-2 0-4,-7 0 0,-4 0 0,-2 0 2,-2 0 1,-1 0 3,2 0 0,-2 0 0,0 0-4,0 0-5,0 0 3,0 0-3,0 0-1,0 0 1,0 0-2,0 0 0,0 0 0,0 0-1,0 0 1,0 0-1,0 0 1,0 0 0,0 0 0,0 0 1,0 0-1,0 0 0,0 0 0,0 0 0,0 0 0,0 0 0,0 0-1,0 0 1,0 0-1,0 0 1,0 0-1,0 0-1,0 0-5,0 0-3,0 0 0,0 0-9,0 0-1,0 0-1,0 0-1,0 0-9,0 0-39,-6 0-46,0 0-19,0 0-59,3 0-87,3 0-210</inkml:trace>
  <inkml:trace contextRef="#ctx0" brushRef="#br0" timeOffset="59875.6086">20141 9448 429,'0'0'139,"0"0"-86,0 0 52,0 0 39,0 0-45,0 0-10,-3-5-10,2 5-14,-1-1-2,1 1-18,1 0-4,0-2-2,0 2-12,0 0 2,0 0-9,0 0-3,0 0 5,0 0 1,0 0 2,4 0-4,5 0 0,4 0 1,-1 0 11,2 0-9,4 0-7,2 0-5,6 0 6,1 0-4,4 0 0,1 0-1,0 0 3,-8 0-3,-6 0 0,-6 0-3,-3 0-8,-5 0-1,-3 0 4,-1 0-3,0 0-1,0 0 0,0 0 3,0 0-3,0 0 0,0 0 0,0 0 0,0 0-1,0 0 0,0 0 1,0 0-1,0 0 0,0 0 0,0 0 1,0 0-1,0 0 0,0 0-1,0 0 0,0 0 1,0 0 1,0 0 0,0 0 0,2 0 0,6 0 4,11-1 11,9 0 0,6-2 0,7 1 6,2 0-5,-7 2 3,-3 0-6,-6 0-3,-8 0-2,-1 0-7,-3 0-1,-6 0-1,0 0-1,-4 0 1,-4 0 4,2 0-3,-2 0 2,1 0-1,-2 0 9,3 0 1,-3 0-3,0 0-1,0 0-6,0 0 3,0 0-4,0 0-1,0 0 0,0 0 0,0 0 0,0 0 3,0 0-3,0 0 0,0 0 0,0 0 0,0 0 0,0 0 0,0 0 0,0 0 0,0 0 0,0 0 0,0 0 0,0 0 0,0 0 0,0 0-5,0 0-30,0 2-40,-7 0-46,-10-2-226,-10 0-471</inkml:trace>
  <inkml:trace contextRef="#ctx0" brushRef="#br0" timeOffset="62182.1091">13095 10498 827,'0'0'327,"0"0"-321,0 0 81,121-43 89,-65 37-99,11 1-8,6 3 7,5 0-27,-6 2-6,-9 0 0,-10 0-15,-17 0-2,-9 0-5,-17 0-13,-6 0-4,-4 0 2,0 0-4,0 0-2,0 0 4,0 0 1,0 0-5,0 0 4,0 0-3,0 0-2,0 0 1,0 0 0,0 0-1,0 0-6,0 0-17,0 0-6,0 0-36,-11 7-95,-6 2-96,-10-1-154</inkml:trace>
  <inkml:trace contextRef="#ctx0" brushRef="#br0" timeOffset="69273.7022">16281 11909 724,'0'0'120,"0"0"-83,0 0 128,0 0-42,81-15 10,-12 10 7,18-1-34,13-1-12,6 0-19,6-2-20,1-1-24,-7 3-16,-14 2 4,-17 1-5,-20 4-5,-19 0-5,-16 0-3,-10 0-1,-9 0 1,-1 0-1,0 0 1,0 0 1,0 0 0,0 0 0,0 0-2,0 0 0,0 0 0,-4 0-1,-3 0 0,2 0 1,-1 0 0,-2 0 0,2 0 3,-2 0-3,3 0 0,2 0-1,2 0 1,1 0-1,0 0 1,0 0 0,0 0 0,0 0-1,0 0 1,0 0 0,0 0 0,0 0 0,0 0 0,0 0 1,0 0-1,0 0 0,0 0-3,0 0 3,0 0 0,0 0 2,0 0-2,0 0 0,0 0 0,0 0 0,0 0 0,0 0 0,0 0 0,0 0 0,0 0 0,0 0-1,0 0 1,0 0 0,0 0-1,0 0 1,0 0 0,0 0 0,0 0 1,0 0-1,0 0 0,0 0 0,0 0-1,0 0 1,0 0 0,0 0 1,0 0-1,0 0 0,0 0 0,0 0 0,0 0 0,0 0-1,0 0 0,0 0 0,0 0 2,0 0-1,0 0 0,0 0-3,0 0 3,0 0 0,0 0 3,0 0-3,0 0 0,0 0-1,0 0 0,0 0 1,0 0-2,0 0-5,0 0-1,0 0-11,0 0 2,0 0 2,0 0 4,0 0-3,0 0-8,0 0-12,0 0-27,0 0-50,-13-1-134,-4-7-407</inkml:trace>
  <inkml:trace contextRef="#ctx0" brushRef="#br0" timeOffset="74034.5201">7203 3596 796,'0'0'4,"0"0"48,0 0 65,0 0-59,0 0 5,0 0-7,3-4-15,-3 4 3,0 0 4,0 0-22,0 0-4,0 0-11,0 0-8,0 0 6,0 0 9,0 0 12,0 0 11,0 0 8,0 0 6,3 0-6,-3 0-2,2-4 1,2 0-8,1-5-4,2 0-23,0-4-10,-2 2 7,4-2 6,-3-2-7,1 1-1,1-2 3,1-2-4,2 1 2,-1-1-3,2 1 2,-2 2-3,-2 0 0,2-2-2,-1 5 1,-2 1-1,1 0-3,-2-1 2,4 1-2,-1 0 0,2-2 0,0 2 0,0 2 0,-1 1-3,1-1 3,-1 1 2,-1-1-2,0 1-1,0 0 1,0 1 1,-1-2 0,0 0 2,3 0-2,1-2-1,1 0 0,-1 2 0,1 0 0,-5 2 1,3-1-1,-3 2 1,-3 1 0,1-1 2,-2 2-3,1-4 2,1 3 0,1-4-1,2 2-1,0-1 1,3-1-1,0 1 0,4-2 0,-4 1 0,2-1 0,-2 1-1,-3 1 1,1 2-2,-3 0 2,-3 0 3,0 1-1,4-3 0,-4 0-2,3 1-3,-1-2 3,0 3 1,-1-1 1,2 0-1,-1 1 1,0-2-2,2 0 0,-1-1 1,5-3-1,-2 1 1,1 2 0,-1 0 1,-1 0-1,-1 1 3,-2 1-3,1-1-1,2 1 0,-3 0 1,2-3 1,0 3-2,0-3 0,-2 3 1,6-3 0,-5 4 0,5-2 0,0-1 0,-4 3-1,-1 1 0,-4 0 3,2 1-3,-1-1 0,3 2 1,-1-2-2,0 1 2,1 0-2,1 1 1,-3 0 0,2 1 0,-2 1-1,1-1 0,-2 2 1,4 0 0,2-3 0,2 0 0,4-1 0,1 0 0,-2 1 0,-2 1 0,1 1 0,-5 1 0,2 0-1,-2 0 1,2 0 0,3 0 0,0 0 0,2 0 0,0 0 0,0 0 0,-1 1 1,3 1-1,-5 1 1,2-1-1,-3 4-1,0 2 0,0 2-2,-1 2 2,5-1 1,-2 0 1,1 1-1,-1-2 2,1-1-1,-3 1 1,-3-2-1,0 2-1,-2-1-1,-1-1 1,0 1 2,4 2-2,-2 0 0,3 1 0,0 0 3,0 1 0,-2 0-3,3-2 0,-2 2 1,2-3 1,1 4 0,-2-1 4,1 1-5,-2-1 2,1 5-1,2 2 0,-1 0 2,4 1-2,0-1 3,1 0-1,-2 0 0,3 1-1,-1-3-1,2 2 2,-1-1 1,-2 0-2,2 2-2,0 0 2,0-4 4,-1 2-3,-1-4 1,3 2-1,-2 0 2,-1-1-4,-1 1 0,1 2-1,-2-2-1,-1 2 0,2 1 4,0-3-3,-2 2-1,4 1 2,-2-2 2,1 3-1,1 1-1,0-3 2,0 1-4,-1 0 0,1 0 0,-1-1 0,-2 0 0,0-2 0,-3-2 0,4 1 0,-5 0 0,0 1 0,6 0 0,-2 2 0,4-1 0,3 3 0,-1-4 0,1 0 0,-4 0 0,-3-2 0,2-2 0,-5 0 0,1-1 0,-2 1 0,-1 2 0,3 2 0,1 2 0,2 1 0,3 3 0,-1-4 0,1 1 0,4-2 0,-4 2 0,4-3 0,-3 0 0,-2-2 0,1 2 0,-2-2 0,4 2 0,-3-5 0,0 2 0,1 0 0,-3-1 0,1 1 0,-1-2 0,1-2 0,-2-1 0,1-1 0,-3-1 0,-2 0 0,2 0 0,-1-2 0,1 4 0,2-3 0,1 3 0,-1-2 0,-1 3 0,1-3 0,2 3 0,2 2 0,0-1 0,-3 0 0,1-3 0,-4-2 0,-3-1 0,1 0 0,-2-2 0,-2 1 0,5-3 0,2-1 0,0 1 0,5-1 0,-1 0 0,-1 0 0,-5 0 0,-1 0 0,-3 0 0,-1-5 0,2-4 0,2 0 0,4-3 0,2 3 0,-1-2 0,3 1 0,-3 0 0,-1-1 0,0-1 0,-2-1 0,0-1 0,1-4 0,5-3 0,3-3 0,4-5 0,1-5 0,-1-2 0,-1-3 0,-2-1 0,-7 5 0,0 2 0,-6 6 0,-1 3 0,2 1 0,-3 4 0,4-2 0,1-3 0,-2-1 0,-1 0 0,-1 1 0,-2 3 0,-3 4 0,0 3 0,0-1 0,0 2 0,3-1 0,0 2 0,1-1 0,4-1 0,-3 3 0,3-1 0,-2 1 0,0 2 0,-3 2 0,-2 2 0,-2 0 0,2 1 0,-2 0 0,-1 3 0,-1 1 0,0 0 0,0 0 0,2 0 0,-2 0 0,0-3 0,0 3 0,0 0 0,0 0 0,1 0 0,-1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 0,0 0-47,0 0-83,2 0-216,23 0-1017</inkml:trace>
  <inkml:trace contextRef="#ctx0" brushRef="#br0" timeOffset="76294.6677">14473 4529 153,'0'0'6,"0"0"-4,0 0-2,0 0 11,0 0 17,0 0 28,0 0 38,0-3-5,0 2-7,0 0-17,0 1-20,0 0-18,0-1-20,0 1-7,0 0-3,0 0-8,0 0-1,0 0 8,0 0 3,0 0 1,0 0 0,0-2 7,-1-1-7,-1-1-9,2-1-48,0-1-82,0 1-147</inkml:trace>
  <inkml:trace contextRef="#ctx0" brushRef="#br0" timeOffset="84155.4503">14497 4514 545,'0'0'57,"0"0"-53,0 0 33,0 0 13,0 0 18,0 0 18,0 0 0,0-5 24,0 2-27,0 0-37,0-2-10,0-1-3,0 0 14,0-2-7,-2 0-8,2-3 5,-1 0-9,1-3 6,-2 1-20,2-3 0,0 0 15,0 0-4,0 0 12,3 1-10,2 3-15,-2-2 5,0 3 1,-2-2-10,1 1-3,2-1 0,0-2-1,0-4 1,2 1-3,3-2 1,1 3 4,1-1-1,2 1 7,3 0-5,1-2-7,-1 3 1,-1 0 1,-3 3 3,-3 2 8,1-1-8,-1 1-2,0 3 0,-1 0-2,1-1-1,-2 4 1,-1-2-2,0-3-1,1 5 1,0-1 3,-2-2-2,0 1-1,3 0 0,-1-2 0,-1 3 0,1-3-2,-1 1 2,5 1 2,-5 0-2,3 1 0,0-1-1,2 3 1,3-1-1,2 0 0,-2 0-3,-2 2 4,-2 2 3,-5 1-3,-2 0 0,-2-3-1,2 3 1,0 0 0,1 0 0,1 0-1,0 0 0,-2 0-4,1 0 2,1 0 1,2 0 2,-1 6-2,3 3 2,-2 2 0,3 0-2,0 2 2,0 0 1,2 4 0,-1 2 1,-1 3-1,0-2-1,-3 4 1,1-5-1,-2 1 1,3-2 1,-2 0 0,3 0-2,3 2 4,-4 2-2,2-3 2,-1 1-4,0 2 2,-3-2 2,2 2-3,-1-3 1,-4 2-2,3-2 3,-1 2-1,1-3 3,0-1-2,-1 2-3,1-2 1,3 0 0,-3-1 3,2 0-2,-1 1 0,-4-2-1,2 2 1,-3-1-2,0-2 2,2-2-1,-2 1-1,1 1 0,1 2 0,2 0 1,-1-1 0,2 2-1,-4-2 0,1 1 0,-1 0 2,-1-3 0,1 0-2,2 1 0,0-3 1,-1 4-1,0-2 0,5 1 0,-4 2 1,1-3-1,-1 1 0,-2-2 2,2 0-1,-3 0-1,0-1 1,2 0-1,0-1-1,-1-1 1,2 0 0,0 2 2,-2-2-2,1 3 1,-1-4-2,-1-1 0,3-1 1,-3-2 0,0 0 4,2 2-4,-1-2 0,2 0 5,3 0-4,-1 0 7,2-1 0,-4-3-4,1 0 0,-2 0 1,1 0 3,0 0 2,3-5-4,4-2-1,1 0 3,2-1-3,1 3-3,-1 0-1,-6 1 0,-5 3 2,-1-1 2,-3 0 0,1-2 0,3-4 0,-1 0-2,2-4 1,2-4-2,0-1 1,1-3-2,1 1 0,0-1-1,-3-2 1,2 0 0,-2-1 0,1-2 0,-3-1 2,-2-1-2,0 2 1,-2 4-1,0-1 3,1 2-1,0 0-3,-2 0 0,1 2 0,-1 0 0,2 0 0,-2 1 0,0 3 0,0 0-1,0 3 1,0 0-2,0 0 2,0 0 0,0 3 0,1 2 1,0 1 0,4-1 1,-4 3-2,1 2 0,-2-3 0,0 3 0,0-1 0,0 2-1,0 0 1,0 0 0,0 0-6,0 0 6,0 0 0,0 0 0,0 0 0,0 0 1,0 0 0,0 0 0,0 0-1,0 0 0,0 0 0,0 0-2,0 0 1,0 0-4,0 0-1,0 0-2,0 0-30,0 0-46,0 0-159,-6 0-269</inkml:trace>
  <inkml:trace contextRef="#ctx0" brushRef="#br0" timeOffset="86285.4114">15830 4398 725,'0'0'20,"0"0"7,0 0 44,0 0-44,0 0 0,0 0-15,-8 0 12,6 0 37,-1 2-13,-2-2-14,4 0-19,0 0-8,-1 0 0,2 0-1,0 0 0,0 0 10,0 0 18,0 0 8,0 0 15,0 0-1,0 0-24,0 0-12,0 0-8,0 0-7,0 0-1,0 0 7,-1 0 9,-1 0 6,1 0-3,-1-2-7,-1-4 11,3 2 6,-1-1-10,1-3 3,0 0-5,0-2-3,0-1-7,0-2-3,0-1 2,1 0-5,5-2 0,0 4-3,3-2 1,-2 0 2,1-2-2,1 1-1,1 1 0,2-2 0,1 1-2,0-2 0,-1-2 1,-3 3-1,1 0 0,-3-1 0,2 4 1,0-3-1,0 2 0,0-1 0,1 1 0,0 1 0,-1 1 0,4-1-1,-4-1 1,2 3 0,-1 1 0,-3 1 0,1 0 0,2 2 0,-1-2 0,2 5-1,0-4 0,-3 3 1,1 0 0,-3 1 1,0 1-1,-3-2 0,-2 3 0,-1 1 1,0-1 0,0 1-1,2-1 0,-1 1-2,2 1 2,0-3 0,2 3 0,6 0 0,3 0-3,2 0 1,1 0 0,-2 0 4,0 3-2,-2 4 0,-1 3 1,3 4 0,0 2 0,1 2 2,2 1-1,-3 1-1,0-1 2,-3 0 0,0 1-2,-3 2 0,0 2-1,0 1 2,-2 0-2,-1 1 1,0 1 3,1-4-4,1 1 2,0-2 1,1-1 0,2 0 2,-3-1 5,1 0-1,1-1-4,-3 2 0,0 0-1,-4 1 1,4-1-1,-5-2-3,3-2 1,0-1-2,-1-3 0,1 1 2,1 0-1,-1 2-1,5 0 3,-4 3-2,1 1-1,-1 0-3,2-1 3,-4 0 1,-1-2 1,0-2-2,-1-1 0,-1 1 1,-1-1-1,3-1 1,-1 0-1,1 0 0,0-1 0,1 0 0,0 1 2,-2-2-1,2 0-1,1 0-2,-2-1 2,0 2 2,2 0-1,-1 0-1,2-1 0,0 0-1,1 0 2,5 2 2,-1-1 0,-1 0 0,3-2 4,-2-1-5,-2-3 5,0 1-2,-6-4-1,3-1-2,-5-1-1,2 0 6,-1 1-5,2-1 2,6 1 3,1-2-2,3 0-3,2 0-1,-4 0-1,-1 0 1,-4 0 1,-4 0-1,0 0 1,-3 0 0,1 0-1,2 0 0,0 0 2,4 0 1,0-2 0,2-6 3,-2-4 0,2-2-3,-2-1 3,1-4-3,2-3-2,-1-3 0,3-1-2,3-2 1,-1 3-1,0 0 0,-3 0 2,-2 3 2,-4 0-2,-3 2 1,-2-6-1,0-1-2,0-7 4,0 0-2,0 3-2,0 4 0,0 5 2,5 6-2,1 3 2,-1 1-1,0 7 1,-3 0 0,-1 3-2,-1 2 0,0-2-1,0 2 1,0-1 0,0 1 1,0 0 0,0 0-1,0 0 0,0 0 0,0-2-1,0 0-4,1-3-35,-1 0-44,2-3-105,-2-1-218,2-2-558</inkml:trace>
  <inkml:trace contextRef="#ctx0" brushRef="#br0" timeOffset="88145.6379">17026 4388 690,'0'0'296,"0"0"-266,0 0 74,0 0-84,0 0-4,0 0 17,-22 17-3,17-13 25,2-2-2,3-1-2,0-1 9,0 0-9,0 0 3,0 0-8,0 0-3,0 0-22,0 0-12,0 0-2,0 0 1,0 0 5,0 0 12,0 0 15,0 0-2,0-5-1,0-7-6,0-2-27,0-4-2,10-3 0,-3-3-2,1-1 1,3 0-1,-3-1 0,1 0 0,-1 1 0,0 1 0,0 3 1,-1 5-1,0 0 1,-2 5-1,-2 0 0,-1 1 0,4-2-1,-2-1 1,2-2 0,0 1 0,1-1-2,1 1 2,-2 2 3,1 1-3,2 2 1,-1 3-2,-1 0 1,5 1-1,-1 1 0,2 1-3,3 1-1,3 0 4,-3 0 1,0-1 0,-4 0 4,-3 0-4,1 0 1,-2 1 1,1-1-2,-1 1-3,3 1 3,0-2 0,-1 2 1,1-3-1,-2 1 3,1 3-6,0 0 6,0 0-6,2 0 5,1 0-4,2 0 0,1 3 2,-1 5 1,1 1 0,-2 4 2,2 3-1,-2 4-1,-4 1-1,-1 3 0,-3 1 1,2 4 0,2 0 0,-3 2 1,1-2-2,2 4 1,-2 0 2,4 0-2,-3 1 3,0-5-1,1 3-3,-2-1 1,0-2-1,0-1 1,0 0-1,1 2 2,-2-2-1,0-2 1,-2 1-1,2 0 1,2 2-2,-1-1 0,1 3 1,2 0-1,1-2 1,3-1 4,-1-4-4,-2 1 3,0-3-2,-3-2-1,-2 1 0,5 2-1,-3 0 1,0 1 1,3-2-2,-3-4 2,-2-2 0,-1-4-1,1-1-1,0-3 5,1 0-1,2 1 2,3 0 11,1 4-5,-1-4-4,-1-1-5,-4-1 3,0-2-2,-2-4 0,-1 0 1,-2-1 4,3 0 1,2 0 6,3-8-11,0-1 1,0-2-1,0 0-5,1-1 0,3 0 0,-3 2 0,2 0 0,-2 1 0,0 1 0,-1-1 0,-4 1 0,1-3 0,-3-6 0,2-5 0,-3-7 0,1-1 0,1 2 0,-1 1 0,1 6 0,-1 1 0,-1 1 0,1 0 0,-1-1 0,1-2 0,1-2 0,0-1 0,0 1 0,1 3 0,0 1 0,-1 6 0,-1 2 0,-2 5 0,-1 3 0,-2 1 0,0-2 0,0 0 0,0-2 0,0 2 0,0-2 0,0 1 0,0 2 0,0-1 0,0 4 0,0-1 0,0 0 0,0 1 0,0-1 0,0 2 0,0-1-4,0 1 3,0-3-1,0 1 2,0-1-1,0 1 0,0-2 0,0-1 0,-2-1-1,1 2 1,1 2 0,0 0 1,0 1 0,0 1 0,0 0-5,0 0-15,0 0-20,0 0-20,0 0-13,-2 0-56,-7 0-65,-9 0-75,-10 0-55,-14 0-113</inkml:trace>
  <inkml:trace contextRef="#ctx0" brushRef="#br0" timeOffset="102485.842">9529 13950 681,'0'0'163,"0"0"-99,0 0 31,0 0-25,0 0-18,0 0-2,0 0 14,117-20 35,-55 12 7,12-5-21,10-2-13,14-3-10,2 1-15,-4 2 2,-4 4-17,-18 3-10,-16 5-10,-13 1 7,-10 2-12,-11 0-4,-9 0-1,-7 0-1,-5 0-1,-1 0 1,-2 0 0,1 0-1,-1 0 0,0 0 3,0 0-3,0 0 0,0 0-1,0 0 0,0 0-3,-7 2 3,-9 6 0,-3 1-8,-1-1 0,0 0 5,5-2-7,4-1 1,3-2 2,4 0 3,4-3 4,0 0 1,0 0 0,0 0 1,0 0-1,0 0 0,0 0 0,0 0 0,0 0 0,0 2 0,0-2-1,0 0 1,0 0 0,0 0 0,0 0 0,0 0-1,0 0 1,0 0 0,0 0 0,0 0 0,0 0 0,0 0 0,0 0 0,0 0-2,0 0 2,0 0 0,0 0 2,0 0-2,0 0 0,0 0 1,0 0-2,0 0-1,0 0 2,0 0 3,0 0-3,0 0 0,0 0-1,0 0 2,0 0-1,0 0 0,0 0 0,0 0-1,0 0 1,0 0 0,0 0 0,0 0 0,0 0 0,0 0 0,0 0-1,0 0 2,0 0-1,0 0 0,0 0 0,0 1-1,0-1 1,0 0-1,0 0 1,0 0-1,0 0 1,0 0-1,0 0 1,0 0-1,0 0 1,0 0 0,0 0 0,0 0 0,0 0 0,0 0 0,0 0-1,0 0 1,0 0-12,0 0-10,0 0-11,0 0 1,0 0-9,0 0-2,0 1-11,0-1-26,0 2-41,12 3-38,5-5 10,6 2-205</inkml:trace>
  <inkml:trace contextRef="#ctx0" brushRef="#br0" timeOffset="105037.1447">7588 5733 226,'0'0'49,"0"0"-49,0 0 29,0 0 12,0 0-23,0 0 20,-55-1-11,49 1 4,1 0 30,-1 0-7,3 1-18,-1 1-26,1-2-6,0 0-1,0 0 1,3 0-1,0 0 12,0 0 11,0 0 31,0 0 2,19 0-24,11 0 0,15 0 21,10 0 7,15 0 2,11 0-31,10 0 0,15 0 10,7 0-1,8 0 23,1 0-14,3-2-12,-5 1-2,-7-1-8,4 1-8,-6 1-11,-8-2-1,-5 2-10,-12 0 0,-7 0-1,-9 0 1,-4 0-1,-10 0 1,-5 0 0,-4 0 1,-2 0-1,-3 0 2,0-1-2,-3-4 0,-4 0 2,0 1-2,-7 2 1,0 1-1,1-1 0,1 2 1,4 0-2,0 0 2,0 0-1,1 0 0,-2 0 0,-1 0 1,1 0-1,2 2 0,-3 1 2,1 2-2,-4-1-1,-7-1 1,-8-1 5,-7-1-3,-4-1 0,-3 0 0,0 0 1,0 0-3,0 0 4,0 0-3,0 0 4,0-3-4,0-5 0,0-1-1,0 1 0,0 0 0,0 0 0,0 4-1,0-1 0,1 2-1,1 0-1,1 1 1,0 2-1,-2-3 1,1 3 0,-2 0 1,1 0 1,-1-2 0,0 2 0,2 0 0,-2 0 1,0 0 0,0 0-1,0 0-2,0-2-1,-2-1-2,-8-4 1,-3 1 2,2 2-1,2 1 3,6-1 3,3 4-2,0 0 6,0 0 7,0 0-1,6 0-1,13 0-6,10 12-1,8 1 0,-2 0 1,0-3 3,-1 0 1,-3-3-3,-7-2 10,-8-3-1,-5 1-8,-6-3-6,-5 0 0,0 0 2,0 0 4,0 0-4,0 0 7,0 0-1,0 0 9,0 0-10,-5 2 0,-9 5-8,-8 4-1,-3 3 7,-5 5 2,0 0-4,0-2-3,-1 0-2,-7-2-3,-13 4-100,-20 1-116,-15-4-143,-6-7-404</inkml:trace>
  <inkml:trace contextRef="#ctx0" brushRef="#br0" timeOffset="105798.5585">7881 5691 874,'0'0'57,"0"0"-7,0 0 90,-81-8-80,55 8-19,-2 0-5,-5 0-21,-4 7-15,-2 3 0,-6 3 0,-2 0-1,-1-1 1,5 0-1,5-4 1,10-1 0,12-5 1,11-2-1,5 0 28,0 0 70,0 0-23,0 0-29,0 0-15,0 0-9,0 0-7,0 0-5,0 0-3,0 0-3,0 1-3,2 5-1,8 4-7,5 2 7,3 5 0,-3 2 2,-2-2 4,-2 0-3,-3-2-2,-1-4-1,-3-3 1,0-1-1,-2-3-2,-2-3-1,0 1-64,1-2-110,1 0-69,1 0-190</inkml:trace>
  <inkml:trace contextRef="#ctx0" brushRef="#br0" timeOffset="106191.3573">10052 5833 311,'0'0'0,"0"0"-124</inkml:trace>
  <inkml:trace contextRef="#ctx0" brushRef="#br0" timeOffset="106241.8614">10052 5833 30,'0'0'0</inkml:trace>
  <inkml:trace contextRef="#ctx0" brushRef="#br0" timeOffset="115935.3423">9417 13927 129,'0'0'617,"0"0"-575,0 0 36,0 0 77,90-11-34,-59 7-56,9 1 9,10-1 2,8 3-7,11 1 18,7 0-22,6 0-5,6 0-13,5 0-14,-1 0-8,-10-4-1,-19 1-17,-21 2-5,-20 1-2,-11 0 1,-7 0-1,-4 0 0,0 0 0,0 0 2,0 0-2,0 0-7,-12-1-8,-12-2 4,-10 0 6,-10 2 0,-5-1-22,-6 2 5,-9 0-8,-4 0-13,3 3-1,4 4 8,4 1-3,10-1-2,5-4 17,3-1 10,4-2 8,-1 0 5,6 0 1,2 0 0,6-2 1,5-1 1,9 0 0,5 3 5,3-2 18,0 0 20,25-2 29,26-2-45,25-3-12,15 4 2,3-1 3,-6 1-5,-10 2-7,-8 3 0,-15 0-2,-7 0-7,-14 0-1,-10 0 0,-12 0-5,-5 0-27,-7 0-78,0 0-113,-16 0-216</inkml:trace>
  <inkml:trace contextRef="#ctx0" brushRef="#br0" timeOffset="119588.9063">11699 16716 687,'0'0'373,"0"0"-358,91-75-12,-30 35 65,9-4-21,-4 1 34,-6 2-11,-13 9-16,-19 7-26,-13 6 3,-10 2-3,-5 3-11,0-3-2,-15 0-2,-7 1-2,-2 2-7,1 5 2,2 2 0,5 2 4,6 4-2,0 1 4,0 0-4,1 13-2,-4 16-4,-4 14 5,2 14 12,2 10 13,4 0-5,3 3 7,1-4 0,2-5-16,1 1-3,2-8-9,-3-6-4,3-7 0,0-9-2,-2-6 0,1-8 0,-5-4 0,-2-8-7,-7-1-31,-4-4-32,-5-1-47,-3 0-81,5-3-38,2-9-69,1 0-54,-2-3-6</inkml:trace>
  <inkml:trace contextRef="#ctx0" brushRef="#br0" timeOffset="120159.2195">11582 16915 603,'0'0'211,"0"0"-123,0 0 25,0 0-13,42-88-22,0 69-14,13 0-32,11 1-22,10 0-3,6 3 4,3 0-5,-6-1-6,-2 2 0,-8-2-5,-9 2-23,-11 0-20,-14-3 5,-9-3 14,-9-4 17,-3-8 12,-5-6 0,1-4 32,-3-1 28,-6 1-5,-1 4-7,0 7 11,0 9-19,-4 13-7,-6 9-13,0 11-7,0 34-11,-3 24-1,-1 23 25,1 3-3,1-1-16,4-8-6,3-12 9,5-14-7,0-10-3,7-19-3,11-13 0,6-15-11,7-3-10,3-22 6,2-19-7,0-10 6,-11-5 19,-4-4 0,-10 2 0,-4 4 9,-7 11 1,0 7 4,0 12 3,-6 11 8,-4 8 2,-1 5-15,1 8-12,1 23 0,4 17 2,4 8 3,1 10 9,0 1-2,0-10-5,0-5-7,7-13-1,1-12-21,-3-8-52,-5-9-101,0-6-92,-8-4-153</inkml:trace>
  <inkml:trace contextRef="#ctx0" brushRef="#br0" timeOffset="120302.586">12501 16881 860,'0'0'298,"0"0"-222,79-82 33,-44 65 5,-3 6-36,0 3-38,-4 5-40,0 0-1,-4-1-69,-7-2-119,-4-5-113,-8-4-386</inkml:trace>
  <inkml:trace contextRef="#ctx0" brushRef="#br0" timeOffset="120511.4989">12728 16433 1205,'0'0'180,"0"0"-176,0 0 7,0 0 116,106 128 25,-66-48-67,-9 3-45,-13 1-26,-13-3-3,-5-6-4,-18-5-4,-17-10-3,-5-11-6,-1-11-31,3-14-80,5-14-99,14-10-159,15-29-442</inkml:trace>
  <inkml:trace contextRef="#ctx0" brushRef="#br0" timeOffset="120724.7666">13427 16808 111,'0'0'1141,"0"0"-1120,0 0-21,102-22-1,-80 22-1,-7 0-105,-7 5-247</inkml:trace>
  <inkml:trace contextRef="#ctx0" brushRef="#br0" timeOffset="120855.4211">13414 16977 241,'0'0'1107,"0"0"-1075,0 0-1,0 0 67,0 0-98,94-9-15,-54-1-272,4-4-815</inkml:trace>
  <inkml:trace contextRef="#ctx0" brushRef="#br0" timeOffset="121779.8189">14005 16794 567,'0'0'202,"0"0"-168,0 0 31,0 0 37,0 0 21,0 0-54,98-58-21,-63 28 31,6-14-5,-4-6-44,-5-1 1,-16-9 4,-14 4-9,-2 5-10,-17 7-11,-6 13-4,-7 14 1,1 17-2,-5 11-5,-2 41 4,8 26 1,10 26 14,14 11 26,4 2-10,0-8 12,0-14-3,0-16-14,0-12-11,-13-13-11,2-13-3,0-13-1,-2-10-10,-2-10-46,-7-8-26,-5 0-30,-3-5-102,-6-14-67,0-6-187</inkml:trace>
  <inkml:trace contextRef="#ctx0" brushRef="#br0" timeOffset="121916.9352">13733 17060 878,'0'0'363,"87"-44"-289,-23 25-10,9 3 21,4 3-26,-2 3-18,-3 0-41,-4 3-4,1-7-52,-1-2-143,3-12-198</inkml:trace>
  <inkml:trace contextRef="#ctx0" brushRef="#br0" timeOffset="122145.995">14731 16408 1407,'0'0'66,"0"0"-66,-97 17 0,50 40 25,3 27 58,-2 20 7,6 9-43,13-2-11,12-15-11,14-9-6,1-18-11,7-13-8,9-14-4,4-14-40,5-17-37,-1-11-35,-3-3-56,3-22-87,-8-8-220</inkml:trace>
  <inkml:trace contextRef="#ctx0" brushRef="#br0" timeOffset="122693.2295">14794 16623 1265,'0'0'122,"0"0"-76,0 0 62,0 0-51,0 0-34,0 0 4,59 124 1,-44-53-15,-4 2-10,-11-6-3,0-6 2,0-8-1,-6-13-2,0-10-1,4-15-4,2-7-20,3-8-2,20-5 14,4-15-13,1-11-71,-3-4-60,-8-2-40,-7-3-212</inkml:trace>
  <inkml:trace contextRef="#ctx0" brushRef="#br0" timeOffset="122885.8007">14745 16894 1282,'0'0'55,"0"0"-53,83-28 73,-47 23 6,1 1-47,3 2-34,2 1-13,3 1-122,0-2-74,1 2-314</inkml:trace>
  <inkml:trace contextRef="#ctx0" brushRef="#br0" timeOffset="123047.3672">15346 16895 1369,'0'0'140,"0"0"-140,115-46 0,-80 38 17,0 2-17,-2 3-15,-6-2-252,-4-3-348</inkml:trace>
  <inkml:trace contextRef="#ctx0" brushRef="#br0" timeOffset="123246.6936">15459 16690 1269,'0'0'227,"0"0"-218,-12 96 0,6-41 98,-1-2-26,1-3-30,2-7-42,4-7-9,0-11-13,0-6-74,14-9-83,8-10-168,5-3-368</inkml:trace>
  <inkml:trace contextRef="#ctx0" brushRef="#br0" timeOffset="123467.1716">15850 16727 1462,'0'0'70,"0"0"-57,0 0-13,1 79 70,-1-41-17,0-1-37,0-6-16,-1-2 0,1-7-27,0-5-114,0-7-153,0-10-269</inkml:trace>
  <inkml:trace contextRef="#ctx0" brushRef="#br0" timeOffset="123664.6152">15792 16682 1229,'0'0'287,"0"0"-287,86 15 0,-40 18 67,3 6 31,-5 3-38,-10 2-42,-5-1-17,-7-4-1,-7-6-11,0-4-75,-2-9-86,0-8-39,0-10-347</inkml:trace>
  <inkml:trace contextRef="#ctx0" brushRef="#br0" timeOffset="123918.3452">16168 16676 1088,'0'0'393,"0"0"-361,0 0 7,0 0 65,0 0-9,0 0-38,-5 28-34,5 16 10,0 10-4,-5 2-8,-8-2-16,1-8-3,3-7-2,6-16-9,3-6-47,0-6-75,6-11-156,9 0-274</inkml:trace>
  <inkml:trace contextRef="#ctx0" brushRef="#br0" timeOffset="124568.7061">15885 16811 1151,'0'0'197,"0"0"-139,0 0 71,0 0 11,0 0-35,0 0-59,33-43-36,-21 69-9,5 12 6,-7 5 5,-5 2-7,-5-4-3,0-5-4,0-10 2,0-7-1,-2-9-7,1-8-8,1-2-4,0 0 9,0-17 9,0-11-1,0-4 2,0-9 1,3 0 2,10 3 2,2 3 12,4 7 13,0 5-9,0 7 3,3 9 5,5 7 1,4 0-9,2 20-4,-5 13 4,-8 7-5,-8 7-8,-11 4-2,-1 0-4,-7-4-1,-10-10-1,4-8-3,4-16-24,5-6-34,2-7-16,2 0-85,0-7-166,9-14-419</inkml:trace>
  <inkml:trace contextRef="#ctx0" brushRef="#br0" timeOffset="124841.6453">16533 16762 1493,'0'0'271,"0"0"-266,0 0 8,0 0 47,0 0-2,18 83 1,-18-31 7,0-2-44,-7 0-22,4-11 0,0-3 0,3-10 0,0-8 0,0-8 0,0-7-73,0-3-28,0 0-64,0-20-169,0-10-318</inkml:trace>
  <inkml:trace contextRef="#ctx0" brushRef="#br0" timeOffset="125065.8337">16372 16627 1246,'0'0'257,"0"0"-223,0 0 65,0 0 45,0 0-54,0 0 1,93 11-10,-25-3-76,8-3-5,-3-5 0,-4 0 0,-11 0 0,-14-6-21,-17-1-126,-16-2-165,-10 4-554</inkml:trace>
  <inkml:trace contextRef="#ctx0" brushRef="#br0" timeOffset="125349.5579">16791 16329 787,'0'0'784,"0"0"-692,0 0-56,115 20 62,-50 43-15,-1 26 2,-12 18-12,-14 11-64,-23-2-9,-13 0 0,-2-9 0,-30-1 0,-17-12 0,-15-14 0,-13-17 0,-3-22-124,1-21-103,8-19-355</inkml:trace>
  <inkml:trace contextRef="#ctx0" brushRef="#br0" timeOffset="126429.2511">16260 17433 170,'0'0'1047,"0"0"-953,0 0-39,0 0 75,112-34-37,-70 31 1,1 3-29,-7 0-30,-7 0-23,-7 0-9,-11 0-3,-6 0-2,-5 0-16,0 0-41,-9 3-15,-23 1 21,-12-1 18,-6 2 6,4 0 6,10-1 18,11-1 5,13-1 0,5 0 17,7-2 53,0 0 19,0 0-14,21 0-23,7-4-30,8-2 4,5 2-8,-3-3-7,-7 4-11,-3-3-1,-8 3-2,-5 3-11,-9-3-11,-6 3-7,0 0-27,-19 0-8,-13 0 19,-8 6 30,-2 3 7,6-2 8,12-3 0,10-1 3,9 0 11,4-3 33,1 0 18,0 0 5,1 0-18,17 0-17,7-4-14,6-7-9,1 2-7,-4-3-2,-5 4-1,-4 3-11,-7-4-18,-7 7-26,-1 2-24,-4 0 2,0 0-10,-6 0-3,-9 3 57,-7 5 24,5-8 7,-1 3 3,6-1 1,2-1 25,4 2 14,3-3-6,3 1 8,0 1 0,0-1-11,16 3-10,5-4-11,6 0-7,-3 0-3,-7 0-24,-3 0-28,-2 0-45,2 0-52,-1 0-119,5 0-330</inkml:trace>
  <inkml:trace contextRef="#ctx0" brushRef="#br0" timeOffset="135800.9512">10431 16623 1076,'0'0'133,"0"0"-133,0 0-1,0 0 1,0 0 22,0 0 37,0 0-32,0 0-24,20 45 9,-1-17 5,2-3-14,-5-2 5,-2-2-7,0-3 0,-5-3 2,-2-7-2,-2-3-1,-3-5 2,1 0 3,7-3 17,7-19 22,7-11-36,13-8-5,4-12 2,6-6 12,2-4 14,-3-4 5,-3 3-5,-8 8 5,-12 9-25,-7 14-5,-10 13-6,-6 10-25,0 10-105,-10 9-137,-16 19-224</inkml:trace>
  <inkml:trace contextRef="#ctx0" brushRef="#br0" timeOffset="136292.0473">10296 16646 1074,'0'0'181,"0"0"-178,0 0 4,0 0-5,0 0 56,0 0 24,-26 81-44,26-50-25,0-4-1,12-4 6,2-4-2,2-4 12,0 0-17,-6-6-6,-2-1-2,-4-4-2,-1-3 0,-1-1-1,-2 0 7,3 0 8,4-13 41,10-15-8,11-8-34,11-11 2,3-2-8,7-1 3,-7 1 1,-7 3 2,-6 0-11,-4 1-3,-4 4-3,-1 3-24,-1 10-22,-2 6-53,-1 10-82,-2 8-45,-2 4-96,-1 0-131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6T04:03:45.0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3245 1683 132,'0'0'285,"0"0"-262,0 0 19,0 0 51,0 0-12,0 0-65,0 0 15,14-27 10,-14 27 7,0 0-14,-6 0-27,-1-2 25,3 2 4,1-2-7,-3 1 21,6 1 4,-2 0-10,-1 0-11,0 0-14,0 0-10,-4 0 1,-1 0-3,2 0 5,0 0 3,3 0 0,0 0 3,3 0 4,0 0 13,0 0 4,0 0 12,0 0 1,14 0-9,11-4-20,8 2-8,9 1 3,7-1 3,3 1 3,5 1-5,3 0-10,1 0 1,-3 0-4,-6 0 0,-12 0-3,-11 0-2,-13 0-1,-10 0 1,-6 0-1,0 0 1,0 0-1,-5 0-2,-14 0-10,-9 0-13,-8-3-7,-6 2-4,-4 1 3,-6 0-13,1 0-1,0 0 11,5 0 11,6 0 16,6 0-8,4 0 16,0 0-2,3-3-23,4-4-59,3 1-29,6-2-54,4 1 18,7-1 82,3 3 26,0 2 31,0 0 11,0 3 9,0 0 22,0 0 5,0 0-6,0 0 12,0 0 18,0 0 4,0 0 4,16 0 25,17 2 15,22 0 2,17-2-21,8 0-25,-5 0-25,-11 0-19,-16 0-9,-17 0-11,-13-1-1,-5 1 0,-9 0-15,-2 0-66,-2 0-50,0 0-25,-7 0-46,-23 0 2,-6 0-65</inkml:trace>
  <inkml:trace contextRef="#ctx0" brushRef="#br0" timeOffset="1324.3085">3215 1635 689,'0'0'135,"0"0"-106,0 0 79,0 0 24,0 0-18,0 0-30,31-5-16,15 2-30,17-1 24,9 1-6,3 1-7,-6 2-25,-11 0-6,-16 0-4,-12 0-10,-12 0-4,-9 0-1,-8 0 0,-1 0-5,0 0-22,0 0-5,-10 0 5,-17 2 6,-15 2-1,-16 2-10,-9 5 3,-3 0 10,7 0 7,18-1 13,20-7 3,20-3 1,5 0 55,27 0 33,20-3-46,17-8-14,7 1 4,-3 2 5,-9 1-5,-17 2-12,-9 3-12,-12 2-10,-8 0-2,-7 0 0,-5 0 0,-1 0-7,0 0-15,0 0-12,-1 0-1,-12 0 1,-4 0 6,-6 0 13,-3 0 7,-1 0 2,3 0 6,9 0-3,4 0 3,8 0 0,3 0 2,0 0 6,0 0 3,0 0 4,0 0-6,0 0-7,0 0 0,0 0-2,5 0 0,0 0-1,2 0 2,1 0 0,-1 0 0,-1 0-1,2 0-1,-5 0 0,-2 0 1,-1 0-6,0 0-28,0 0-13,0 0 18,0 0-8,0 0 0,0 0 2,0 0-3,0 0 12,0 0 5,0 0 12,0 0 5,0 0 4,0 0 2,0 0 3,0 0 6,0 0-3,0 0-3,0 0 3,0 0 2,0 0-3,0 0-1,0 0 6,0 0 6,0 0 1,0 0-6,0 0 4,0 0 1,2 0-1,1 0-7,1 0-3,5 0 0,1 0-4,3 0 5,1 0-2,0 0 7,-1 0 0,-1 0 0,-3 0-6,-2 0-2,-2 0-3,1 0 0,3 0-2,4 0 0,0 0 3,1 0 1,-3 0 3,-4 0 2,-1 0-2,0 0 2,-5 0-5,-1 0 1,0 0 0,0 0-4,0 0 6,0 0-4,0 0 0,0 0-3,0 0 2,0 0-1,0 0-1,0 0 0,0 0 0,2 0 0,-2 0 0,0 0 0,0 0-1,0 0 1,0 0 2,0 0-1,0 0-1,0 0 2,0 0-2,0 0 0,0 0 0,0 0 0,0 0 0,0 0 0,0 0 0,0 0 1,0 0 1,0 0 0,0 0 1,0 0-3,0 0 1,0 0 0,0 0 2,0 0-3,0 0 0,0 0 0,0 0-3,0 0-73,-3 0-148,-4 0-231</inkml:trace>
  <inkml:trace contextRef="#ctx0" brushRef="#br0" timeOffset="3002.7907">2357 10662 522,'0'0'190,"0"0"-177,0 0 63,0 0 47,0 0-55,0 0 9,0 0-6,-72-2-1,72 2 15,0 0 7,0 0-24,17 0-24,17 0-8,21 0 3,24 0 15,21 0-9,11 0 6,8 0-17,-8 0-20,-6-3-3,-18 0-8,-25 1-3,-21 2 0,-19 0-3,-17 0-4,-5 0-20,0 0-11,0 0 18,-8 0 7,-16 0 8,-14-1 1,-13-1 0,-9 0-3,-12 2-6,-7 0-6,-7 0 5,-2 7 4,1-1 8,7 1-2,14-2 0,17-3 2,19 1 2,15-1 1,11-2 17,4 2 28,4-1-2,35 1-12,25-2-1,26 0-4,14-2 3,2-9-6,-9 0-5,-12 0-4,-15 2-1,-16 4-5,-20 1-2,-16 2-2,-12 2-4,-6 0 0,0 0-1,0 0 0,0 0 0,-4 0 0,-4 0 0,-1 0 1,0 0 0,1 0 0,1 0-1,3 0 0,-2 0-2,6 0-1,-2 0 0,1 0 2,-1 0 0,1 0-2,-2 0 2,-2 0 0,5 2 1,-4-1-1,1-1 1,3 0 0,-3 0 0,3 0-1,0 0 0,0 0 1,0 0-3,0 2 3,0-2 1,0 0-1,0 1 0,0-1-3,0 0 5,0 0-3,0 0 1,0 0-2,0 0 1,-2 0 1,2 0-4,0 0 3,-4 0-8,1 3 3,-3-1-9,-5 1-5,4 1-22,1-2-35,6 0-78,0-2-114,0 0-239</inkml:trace>
  <inkml:trace contextRef="#ctx0" brushRef="#br0" timeOffset="4486.6179">3587 1654 694,'0'0'10,"0"0"-7,0 0 70,0 0 72,0 0-32,0 0-12,-38-3 6,38 3 23,6 0-26,23 0-49,15 0-14,15 9 13,16 2-2,12-3-13,-2-4-4,-5-2-11,-8-2-9,-19 0-5,-18 0 0,-18 0-3,-12 0-4,-5 0-3,0 0 6,0 0-4,0 0 4,0 0-5,-2 0 2,-6 0-2,2 0-1,-3 0-1,0 0-2,-3 3-4,6-3-11,1 0-3,2 0-7,2 0-10,1 0-17,0 0-62,-3 0-112,-3 0-237</inkml:trace>
  <inkml:trace contextRef="#ctx0" brushRef="#br0" timeOffset="9804.2632">21082 2445 356,'0'0'139,"0"0"-138,0 0-1,0 0 45,0 0 52,0 0-25,0 0-19,-3-15 57,3 15-1,0-2 0,0 0-11,0 2-21,0 0-14,0-3 4,0 3-14,4 0-23,13 0-4,14 0 1,16 0 2,14 0-4,8 5-2,-1 0-8,-5-4 5,-15 0 1,-8 1-5,-12-1-11,-9 0 2,-5 1-6,-8-2 1,-5 1-1,-1-1 4,0 0-2,0 0 0,0 0 0,0 0-3,0 0 1,0 1 0,0-1 1,0 0-2,0 0 2,-3 0-4,0 0 2,2 0-1,1 0 2,0 0-2,0 2 1,0-2-2,0 0 2,0 0 0,0 0 3,0 0-3,0 0 0,0 0 1,0 0-1,0 0-1,0 0 1,0 2 2,0-2-2,0 0-1,0 0-1,0 0 2,0 0 0,0 0 1,0 1-1,0-1-3,0 0 3,0 0 2,0 0-2,0 2 0,0-2 0,0 0 0,0 0 0,0 0-2,0 0 2,0 0 3,0 0-3,0 0 0,0 0 0,0 0-2,0 0 2,0 0 2,0 0-2,0 0 0,0 0 0,0 0 0,0 0 0,0 0 0,0 0 0,0 0 0,0 0 0,0 0-2,0 0 4,0 0-2,0 0 1,0 0-1,0 0 0,0 0 0,0 0 0,0 0 0,0 0-3,0 0 3,0 0 0,0 0 0,0 0 1,0 0 1,0 0-2,0 0-1,0 1-29,0 1-80,-3 1-98,-3-3-167</inkml:trace>
  <inkml:trace contextRef="#ctx0" brushRef="#br0" timeOffset="10965.6446">22299 3064 503,'0'0'229,"0"0"-221,0 0 60,0 0 104,0 0-57,0 0-1,-43 0 3,43 0-18,3-1-42,21 0-8,18-2-20,25 0-5,24-1 18,28 0 2,23-2 2,21-1-5,19-5-24,9-2 24,-2-3-25,-13 0 1,-22 4-3,-31-1 0,-34 8-8,-33 3-6,-25 3-2,-16 0-2,-9 0-8,-4 0-37,-2 0-49,-6 0-117,-39 2-154,-24-2-155</inkml:trace>
  <inkml:trace contextRef="#ctx0" brushRef="#br0" timeOffset="11462.7229">22634 2614 625,'0'0'108,"0"0"-13,-8-75 98,5 53-9,1 6-20,2 4-16,0 4-34,0 5-8,0 3-40,0 6-39,2 40-17,10 27 1,4 33 56,-8 17-11,-8 9-32,0 2 16,-10-5-31,-5-6-9,-1-3 0,3-15 0,4-13 0,5-20 0,4-26 0,0-17 0,0-16-8,0-10-44,1-3-2,11-22 0,7-15-67,1-16-189,-5-5-105,-9-1-362</inkml:trace>
  <inkml:trace contextRef="#ctx0" brushRef="#br0" timeOffset="13794.7585">22587 3067 738,'0'0'6,"0"0"-6,0 0 84,0 0-4,0 0-48,0 0-22,62-22-6,-62 22 3,0 0 6,0 0 7,0 0 32,0 0 32,0 0-3,0 0 21,0 0 0,2 0-33,-2-2-23,3 2-12,-3 0-13,0 0 7,0 0-1,0-1 0,0-1-3,0 0 11,0-5 10,3-4 0,6-8-30,6-2-6,3-1 3,2-2 2,3 2-3,-3 1-7,-3 4 3,-4 0 4,-2 2-1,-1-2-1,-1 2 1,-1-2 0,0-4 1,-1 1 2,1-2-5,1-3 1,-2-3-1,2-3-8,0-1 4,3-6 0,-3 1-2,2-1-1,2-1 3,0 3 1,2-1-4,0 8-1,0 3 2,-1 6 2,0 2-2,-2 3-1,3 5-1,-3 2 2,1 2-2,2 4-5,0 1 4,5 1-2,-1 0 0,-2 0 0,-2 0-2,-2 7 5,0 3-2,-1 0 0,-1 0 2,-1 1 0,-1 1 3,-1 1-2,0-1-1,0 2 4,-2 2-3,0 4-1,4 5 3,-1 6-3,0 3 4,3 0-1,-3 0 1,0-5-3,-3-2-1,3-4 2,-5-5 3,-1-2-5,-1-5 1,-1-2-1,-1 3-1,0 0 1,2 2 2,-1 0 0,1 1 1,1 0-2,-1-3 2,1-1-2,-3-3 0,0-3-1,0-3 1,0 1 3,0-3-4,0 2 3,0-2-7,0 0 8,0 0-4,0 0 0,0 1 0,0-1 0,0 2 0,0-1 0,0 3 0,0-1 0,3 1 0,-3-1 0,0 1 0,2 1 0,-2-1 0,0-1 0,0-3 0,0 5 0,2 1 0,-2 1 0,1 5 0,2 0 0,-1 2 0,1 2 0,-2-1 0,2 3 0,0-3 0,0 4 0,0 3 0,3 1 0,-3 1 0,0 2 0,2 2 0,-1 1 0,1 0 0,-1 0 0,1 0 0,0 0 0,1-1 0,-1-1 0,1-4 0,-1 0 0,2-3 0,-1 1 0,0-1 0,-2-1 0,1 1 0,2 0 0,-2-3 0,1 1 0,0 0 0,0-4 0,2 2 0,-2-3 0,0-1 0,0 0 0,0-1 0,3 3 0,0-1 0,0 3 0,3-2 0,0-2 0,-3-2 0,2-2 0,-1-1 0,-3 0 0,2-5 0,-1-1 0,-2 2 0,1-1 0,-1-1 0,-2-1 0,-1 0 0,0 0 0,2 0 0,1 0 0,3-9 0,4-3 0,1-3 0,4-2 0,0-3 0,1-3 0,0-4 0,-3 2 0,1-1 0,-2 4 0,-2 1 0,0 3 0,-2-1 0,0 4 0,-1 1 0,-3 1 0,1 0 0,-3-2 0,1-2 0,-1 0 0,2-5 0,1 1 0,2 0 0,0 3 0,0 1 0,-2 3 0,-2 3 0,-3-2 0,4 2 0,-2-3 0,-1 2 0,1-2 0,1-3 0,0-1 0,0-5 0,1 0 0,-3 2 0,1 4 0,-2 4 0,-1 4 0,-1 5 0,-1 1 0,0 3 0,0 0 0,0 0 0,0 0 0,0 0 0,0 0 0,2 0 0,-2 0 0,1 0 0,-1 0 0,0 0 0,0 0 0,0 0 0,0 0 0,0 0 0,0 0 0,0 0 0,0 0 0,0 0 0,0 0 0,0 0 0,0 0 0,0 0 0,0 0 0,0 0 0,0 0 0,0 0 0,0 0 0,0 0 0,0 0 0,0 0 0,0 0 0,0 0 0,0 0 0,0 0 0,0 0 0,0 0 0,0 0 0,0 0 0,0 0 0,0 0 0,0 0 0,0 0 0,0 0 0,0 0 0,0 0 0,0-1 0,0 0 0,0-2 0,0-2 0,0-1 0,0 0 0,0-3 0,0 1 0,0-4 0,0 0 0,0-1-18,0-4-125,0-6-160,19-6-1257</inkml:trace>
  <inkml:trace contextRef="#ctx0" brushRef="#br0" timeOffset="19514.7273">22681 3064 62,'0'0'674,"0"0"-606,0 0 17,0 0 24,0 0-19,0 0-35,0 0-34,-5-1-7,5 1 3,-2 0 7,-3 0-1,-1-1-5,-1-1-11,-2-1 0,2 1-1,2-3 7,5 3 22,0-3 22,0 0-4,0 1-17,0-2 4,0 1-14,6 2-11,-3 0 3,2 1-6,-3 1-3,-2 1-6,0 0-3,0 0-1,0 0-5,0 0-3,0 0 2,0 0 6,-4 3-5,1 0-2,2-3-2,1 0 1,0 0 9,0 0 0,0 0 6,0 0 3,0 0 4,0 0 6,1 0-7,6-2-2,-1-1 4,0 1 3,-3 2-7,-1 0 3,-2 0-6,0 0-7,0 0-2,1 0 1,-1 0-3,0 0 4,0 1 2,0-1-1,0 0 0,0 0 1,0 0 2,0 0 3,0 0 0,0 0-1,0 0 2,0 0-1,0 0-1,0 0-1,0 0-1,0 0 0,0 0-1,0 0-2,0 0 2,0 0 2,0 0 0,0 0-2,0 0-3,0 0 5,0 0 2,0 0 2,0 0 4,0 0 4,0 0-9,2-5-5,1-3-2,-1 1 0,3-3 0,1-2 1,2-2 1,1-2-2,1 0 1,-1 2 0,-3-1 1,3-1 0,-5-2 2,1-3-4,1-3 0,-2-1 0,4-1-1,2-1 2,4 1-1,6 1 2,1 1-3,-3 2 0,-1 3 4,-5 2-4,-5 3 0,2 0 2,-5 0 3,-1 1-4,1-2 4,-1 1-3,0-1-1,0 0-1,1 3 2,-2-2-2,5 0 1,-1-2 1,0 0-2,-2-2 0,1 1 0,1 3 0,-3 2 3,0 0-2,-2-2 0,1 4-1,1-3-1,1-1 1,1 0 1,2-1-1,-1 1 0,0 1 1,1-1 0,-2 5 0,0-1 2,-1 1-2,-1 3-1,0 0 0,1 0 0,-1 1 0,0-1 0,0 0-3,2 4 3,-3-1 0,3-1-2,-3 4 2,-1 0 1,1 0-1,-2 0-3,1 0 3,1 0-1,-1 0 1,2 0-1,2 0 0,-2 0 0,0 0 1,-3 0-3,1 0 2,0 0 1,5 2 0,2 4 0,0 2 0,0 2 0,3-3-3,-4 1 3,1-2 2,-1 2-2,-2-3 0,1 2 1,-3-2-1,1 0 0,1 1-2,-2 0 2,2 2 1,-2 0-1,1 3 0,1-2 4,0 2-4,0 0 1,-1 1 1,2-2 0,-3-2 0,-1 1 2,2-2-2,-1 0-2,0 1 4,0 2-4,1 3 2,3 1 1,-1 5-3,1 0 6,-1 2-4,0-2 3,2-1-2,-2-1 3,1 0-4,0 1 1,3 3 1,1 3-2,-1 0 5,3 2 3,-4-2-7,1 0-1,0-2-1,-1 3 4,0 1-4,1-2 4,-1 1-4,-3-3 2,0-2-1,0-4-2,-3-2 4,2-2-2,-4-4-2,2 1 4,-1-6-3,-2 1 0,0-1 0,0-3 0,0 0 0,0 0 1,0 0-1,0 0 0,0 1 2,0-1-3,0 0-1,0 0 1,0 0 0,0 0 3,0 0-3,0 0 0,0 0-2,0 0 5,0 0-4,0 1 1,0 1-4,0-1 3,0 1 0,0 4 1,0-4 1,0 3-1,0-3 0,0 0 0,0 3 0,0-2 1,1 0 0,-1 1-1,1-2 0,-1 1 0,0-1 0,0 0 0,0 1 0,0-3 1,2 0 2,-2 3-3,0 0-3,2 0 3,-2 1 0,1 0 1,1-1 2,-1 0-3,1 2 0,-2-4 0,0 1-3,1 1 4,1 0-1,0-1 0,0 1 1,-1 0-1,1 0 1,-2 0-1,0-1 0,0 0 0,0-1 1,3 1-1,-2 0 0,-1 0 1,0-1 0,2 0-1,-2 0 1,0 1 4,0-1-5,0 1 0,0 0-2,0-1 2,1 1 0,1 1 0,-1 0 3,-1-2-5,2 1 2,-2-1 0,0-1 1,0 0 2,0 0-3,1 0 0,-1 2-2,0-2 2,0 0 1,0 0-1,0 0 0,0 0 1,0 0-1,0 0 1,0 0 0,0 0-2,0 0 1,0 0-4,0 0-4,0 0 2,0 0-4,0 0 0,0 0 0,-4 0 5,-1-6 5,-1 0-1,3 3 2,-1-2-1,3 1 2,-1 0-1,1-4 5,1 0-6,0-1 2,0 1-4,0 2 3,0 3-1,0 0 0,0 3 0,0 0 0,0 0-3,0 0 2,0 0-2,0 0-7,0 0 3,0 0 5,0 0-6,0 0 5,-3 3 1,-2 0 0,-4-1-3,-2-2 1,2 0-1,1 0 5,-2 0 1,1-5 3,1-2-1,3-1-3,2 4 8,3-1 9,0 4-4,0 1-3,0 0-6,0 0-4,0 0-2,2 0-1,1 0 3,1 0-6,-1 1 6,1 3 0,-3-3 1,-1-1 1,0 0-2,0 0 5,0 0-5,0 0 4,0 0 0,0 0-2,0 0 0,0 0 1,0 0-3,0 0 0,0 0 0,0 0 0,0 0 2,0 0-4,0 0 0,0 0 2,0 0 0,0 0 0,0 0 0,0 0-1,0 0 1,0 0-1,0 0-1,0 0 1,0 0 1,0 0-1,0 0 0,0 0 1,0 0 1,0 0-1,0 0-2,0 2-4,0-2 2,0 3 4,0 0-5,0 1 5,0 3 0,2-2 0,1 2 3,0 4-3,1 2-3,2 2 3,0 4 1,0-2 2,-1 0-2,3 0-1,-2 2 0,0-3 1,0-1-1,0 1-2,3-2 1,-2 0 1,1 1 1,0 1-1,2 1 0,-1 2 0,-1-1 0,1 0 0,-1-1 3,-2-1-4,0-4 1,-1-3 0,2 1 0,-1-3 1,-3 3 1,5-2-4,0 1 5,0 0-5,-2 1 3,3 2-1,-2-2 0,1 0 0,-1 2 0,1 2 0,4 3 2,2 1-2,1 1 2,-1 1-1,0-4-1,-1 1-3,-3-3 3,-1 1 1,-2-4-1,1-1 1,0 0-1,-1 0 0,0-4 0,-3 2 2,0-4-2,-1-3-2,-3 2 2,1-3 0,-1 1 1,2 1-1,-2-1 0,0 2 0,0-2 1,3 3 0,-3-4-1,1 3 0,-1-2-2,2 0 2,-2 0 1,0-1-1,0 0 1,0 0 0,0 0 0,0 0-1,0 0 0,0 0 0,0 0 0,0 0 2,0 0-4,0 0 3,0 0-2,0 0 2,0 0 0,0 0-1,0 0-1,0 0 1,0 0-1,0 0 1,0 2 0,0-1-4,0 1 4,0 1 0,0-3-1,0 3-2,0-3 3,0 0-2,0 0 2,0 0-1,0 0-1,-3 0 2,0 0 5,3 0-4,0 0 3,0 0-1,0 0-1,0 0 1,0 0-3,0 0-1,0 0-1,0 0-2,0 0 1,0 0 0,0 0-2,0 0 2,0 3-7,0 2 5,0 1 3,0 4 1,-8-2-3,-1-3 1,1 0 0,3-4 2,2-1 1,1 0 3,1 0 6,-1-7-2,-2-4-1,-1 0-3,1-3-2,0 5-1,2 4 2,2 2-2,0 3 2,0 0-2,0 0-1,6 0 0,5 0-2,4 0 3,-1 0 1,-3 0 3,0-3-3,-4 2 1,0 0 2,-2-3-1,3 1 0,-2-2 1,0-2-1,2-1-3,-2-1 3,4-3-1,-2-2 3,2-3-5,-1-8 4,0-2-4,0-3 0,-1 0 1,0 3-1,0 0 1,-1 1-1,0 4 0,1-1 0,0-2 1,-4-1 0,0-4-1,0-1-2,-1-6 2,2-1 0,0 2 1,1 4 0,3 2-1,1 4-1,-2 7 0,4 4 1,-3 6-3,-5 3 3,1 4 0,-5 2 0,0-1 0,0 1 0,0 0-1,0 0 0,0 0 1,0 0 0,0 0-1,0 0 1,0 0 0,0 0 0,0 0 0,0 0 0,0 0 0,0 0 0,0 0 0,0-6 2,4 3-1,-1-3-1,0-2 0,0 4 0,0 0 0,1 3 0,-1-1 0,-3 2 0,0 0 0,0 0-1,0 0 1,0 0-1,0 0 0,2 0 1,-2 0 1,0 0 0,0 0-1,0 0 0,0 0 0,0 0-1,0 0-1,0 0-1,0 0 1,0 0-1,0 0 1,0 0 1,0 0-2,0 0 1,0 0-7,0 0-25,0 0-32,0 2-62,-16 10-96,-13 0-110,-6-3-351</inkml:trace>
  <inkml:trace contextRef="#ctx0" brushRef="#br0" timeOffset="20932.4489">22877 4054 700,'0'0'0,"0"0"0,0 0 2,0 0 38,0 0 48,0 0-28,0 0 12,-52 5 18,46 0 14,3-4-22,1 1-14,-3-1 0,2 1-18,-1-1-17,-2-1-18,-1 3-9,-1-3-2,1 1-4,2-1 1,5 0-1,0 0 2,0 0 34,10 0 40,25 0-6,21 0-20,28-4-19,19-5 0,10 1-2,5-1 1,-9-1-4,-5 3-4,-13 0-3,-13 3-2,-17 1-8,-13 3-3,-18 0 2,-12 0-4,-6 0-4,-8 0 0,-2 0-2,-1 0 1,-1 0 1,0 0 0,0 0 3,2 0-2,-1 0 1,3 0-2,7-1-1,3 0 0,8-2 1,2 0-1,0 1 2,-6 1-1,-11 1 0,-4-2 0,-1 2 0,-2 0 0,0-1 1,5 0-1,4-2 0,3 0 0,5-1-1,-7 2-5,-2-1 6,-7 3 0,-1 0 1,0 0 1,0-3-2,0 3 0,0-2 0,0-1 1,-3-2-1,0 1-4,2-1 0,1 2 4,0 2-2,0-2 1,-2 1 1,-1-1 0,-1-1-2,-4 1-4,-7-1 0,-5-1 3,1-1 1,5 3 1,9 1 1,5 2 0,0-2 3,0 2-1,0 0 1,0 0 2,0 0 3,3 0-2,-3-1-3,0 1 0,0 0 2,0 0-3,7 0-1,10 0-1,11 4 2,14 9-2,3 0 4,-6 1 2,-8 0 0,-13-8 0,-9 1 2,-6-6-1,-3 0-2,0 2-3,0 4-2,0 6 0,0 5 0,-2 5 1,-8 2 0,-6 0 3,-1 0-4,-4-6-1,3-4 1,5-6-2,4-4-38,2-3-30,-2-2-57,-5 0-134,-13-9-460</inkml:trace>
  <inkml:trace contextRef="#ctx0" brushRef="#br0" timeOffset="21892.6067">22863 4078 792,'0'0'100,"0"0"87,0 0-27,0 0-72,0 0 5,0 0-37,-18-47-28,17 44 10,-1 3-20,-1-3-11,-1 3-5,-1 0-2,0 0 1,2 0-1,0 0 0,3 0 2,0-2 11,0 2 10,0 0 0,0 0-7,0 0-7,0 0 4,0 0-3,0 0-3,0-2-1,0 1 10,0-1 13,0-2 3,0-1-2,0-3-14,0 0-2,0 2-3,0 0 2,0 3-4,0 1-1,0 2-2,0 0-5,0 0-1,0 0-1,0 0-1,0 0 0,0 0-3,-3 8 3,-4 6 0,0 0 1,-6 4 1,-6-1 3,-4 1-3,-5-4 0,1-1-1,4-5 0,11-3 1,6-4 0,6-1 0,0 0 1,0 0 2,0 0 0,0 0-2,0 0 3,0 0-1,0 0 2,0 0 5,0 0 1,11 3 8,13 0-4,7 2 5,5 1 4,0 1-8,-9 0-1,-8-3-7,-7 1-5,-3 0-2,-2 1 0,-1-3-1,-3 0-4,-1 0 3,-2-3-5,1 0-15,1 0-11,-1 0-24,7 0-39,3 0-109,2 0-213</inkml:trace>
  <inkml:trace contextRef="#ctx0" brushRef="#br0" timeOffset="29945.9456">9387 3953 233,'0'0'52,"0"0"-38,0 0 37,0 0-27,0 0 2,0 0 14,0 0 6,-37 0-6,32 0 17,1-3-19,-1 3-6,4 0 4,-4 0-7,2 0-2,-2 0 13,-2 0 3,3 0 8,0 0 5,4 0 1,-1 0 4,1-2 6,0 2-10,0-2-2,0 2-6,0 0-11,0-1-16,3 1 3,10-2-5,9 2 7,6 0 6,3-1-3,3 1 0,0 0 2,1-1-12,-3 1 6,2 0-10,-5 0-2,-3 0-4,-7 0 0,-4 0-6,-6 0-1,-3 0-2,-4 0 0,-2 0 0,3 0 0,-3 0-1,0 0 2,0 0 0,0 0-3,0 0 3,0 0 0,0 0-2,0 0-1,0 0-6,0 0-4,0 0 0,0 0 0,0 0 8,0 0-2,0 0 5,0 0-4,0 0 1,-3 0-1,3 0 1,-3 0-4,-2 0-6,-1 0-3,-1 1 6,-2-1-14,3 0-12,-2 0-45,1 0-18,-3 0-22,-1 0-74,0 0-117,-6 0-281</inkml:trace>
  <inkml:trace contextRef="#ctx0" brushRef="#br0" timeOffset="30965.6439">9296 3943 1004,'0'0'107,"0"0"-102,0 0 19,0 0 52,79-13-20,-54 13 24,7 0-30,9 0-13,10-2 14,12-1-1,1 1 0,4-1-10,-10 0-11,-8 0-2,-11 1-6,-9-1-10,-10 0-5,-11 3-5,-3 0 0,-6 0 0,0 0 1,0 0 0,0 0-2,0 0-1,0 0 1,-9 0-1,-7 0 2,-5 0-2,-4 0-4,-5 0-8,-3 0 8,-4 0-3,-4 3-1,-5 1 2,0 0 3,-5-1-1,4-2 1,5 2 1,7-3 2,7 0-1,4 0 2,8 0 0,2 0 2,8 0 0,6 0-2,0 0 9,0 0 10,3 0 1,17 0-2,12 0-14,12 0 7,10 0 1,4 0 4,1 1 0,7-1-2,0 0 1,-2 0-4,-7 0 2,-16 0 3,-14 0-10,-13 0-1,-5 0-4,-8 0-1,-1 0 1,0 0 2,0 0-2,0 0 1,0 0-1,0 0-1,0 0 1,0 0 1,0 0-1,0 0 1,0 0-2,0 0 2,0 0-2,0 0 0,0 0 0,0 0-1,0 0 2,0 0-2,0 0 3,0 0-3,0 0 1,0 0-1,0 0 1,0 0 0,0 0-1,0 0 1,0 0-1,0 0 3,0 0-1,0 0-1,0 0 0,0 0 0,0 0 0,0 0 0,0 0 0,0 0 0,0 0-1,0 0 1,0 0-2,0 0 4,0 0-4,0 0 1,0 0-6,0 0-3,0 0-7,-3 0-5,-4 0-10,-2 0-12,-3 0-40,-8 0-61,-2 0-50,-8 0-1,-7 0-11,1 0-35,1 0-156</inkml:trace>
  <inkml:trace contextRef="#ctx0" brushRef="#br0" timeOffset="31373.3512">9415 3956 1116,'0'0'186,"0"0"-165,0 0 128,0 0-63,0 0-6,112 0-5,-67 0-30,0-1-17,4-4 3,-1 3-9,-5 0-9,-9 2-4,-7 0-7,-8 0 1,-7 0 0,-7 0-2,-4 0 0,-1 0-1,0 0 0,0 0 1,0 0 1,0 0-1,0 0-2,0 0 0,0 0 1,0 0-4,-4 0-6,-1 0-5,1 0-13,-4 0-36,-1 0-67,-3-4-129,-5-5-201</inkml:trace>
  <inkml:trace contextRef="#ctx0" brushRef="#br0" timeOffset="31911.8326">8698 3934 863,'0'0'82,"0"0"8,0 0 41,0 0-24,0 0-34,0 0-42,0 4-27,0-3-4,0 1-9,0-2-89,0 0-190</inkml:trace>
  <inkml:trace contextRef="#ctx0" brushRef="#br0" timeOffset="32611.1731">9332 3976 1107,'0'0'242,"0"0"-234,0 0 98,0 0 12,0 0-45,0 0-17,0 5-21,-2-2-17,2-3 4,0 3 2,0-2-4,-3-1-2,3 0-4,0 0-2,0 0-1,0 0-5,0 0-3,0 0-2,0 0-1,0 1 1,0-1-1,0 0 0,0 2 0,0-2 1,0 0 0,0 0 0,0 0-1,0 1 1,0-1-1,0 0 0,0 0 0,-2 0 0,1 0 2,1 0-1,-2 0-1,2 0 0,0 0-9,0 0-21,0 0-37,0 0-74,3 0-112,13-5-298</inkml:trace>
  <inkml:trace contextRef="#ctx0" brushRef="#br0" timeOffset="37970.5884">3956 3545 1512,'0'0'17,"0"0"-15,0 0 96,0 0-26,0 0-23,0 0-41,-64 6-6,43 47-2,0 6 1,3-1 3,6-5-4,6-11-1,6-8-4,0-9-18,0-11-21,0-6-12,0-8 9,3 0 45,5-8 2,5-11 3,1-5 2,-1-5 3,-1 3-2,0 3 7,0 5 5,0 7 9,6 7-15,5 4-7,7 0-4,2 10 3,0 11-2,-6 4 4,-11 5 0,-6 2-2,-7 4 6,-2-2-4,0-2 0,-5-6-4,-6-3 0,-2-4-1,-2-8-1,3-3-2,-6-8-32,-3 0-47,-1 0-54,-7-14-166,-2-6-279</inkml:trace>
  <inkml:trace contextRef="#ctx0" brushRef="#br0" timeOffset="38525.8">3868 3589 558,'0'0'424,"0"0"-419,0 0 61,63-76 45,-44 65-51,-1 2-24,6 4-15,0 1-19,11 1-2,0 3-4,4 0-40,-5 0-65,-7 10-46,-6 8-61,-9 3 36,-10 4 1,-2-2 161,0-3 18,0-4 182,0-4-6,0-3 17,0 5-42,0 0-55,8 5-11,-1 4-5,1 7-21,-2 3-18,4 7-10,-3 2-16,1 0-6,4-1-4,0-7 2,6-8-3,2-6 0,6-8 3,4-12-1,0 0 14,-2-4 13,-4-16 7,-6-6 1,-3-6-9,-8-2-19,-5-3 8,-2 0-1,-2-2-9,-15 0 1,-3 7-3,2 3-4,0 9-1,0 6 0,2 4-3,-2 7-1,-3 2-4,-1 1-10,-2 0-29,-3 7-17,6 8-45,3-1-32,8-2-83,10-6-149</inkml:trace>
  <inkml:trace contextRef="#ctx0" brushRef="#br0" timeOffset="38806.2916">4779 3550 1384,'0'0'105,"0"0"-95,0 0 162,0 0-80,0 0-47,0 0-31,2 56 7,-8-7 10,-3 6-7,2-3-6,2-3-14,2-7-4,3-6-1,0-7-7,0-6-36,6-8-45,6-9-125,6-6-75,3-12-161</inkml:trace>
  <inkml:trace contextRef="#ctx0" brushRef="#br0" timeOffset="39051.8091">5015 3588 1198,'0'0'82,"0"0"-46,0 0 173,0 0-62,0 0-44,0 0-59,23-66-27,-23 94-8,0 17 10,0 5 13,0 5-6,-5-1-11,5-6-15,-3-2 0,3-9-1,0-6-4,-2-8-24,1-7-22,1-7-49,0-9-77,-5 0-6,-2-16 21,-6-15-247,-1-11-94</inkml:trace>
  <inkml:trace contextRef="#ctx0" brushRef="#br0" timeOffset="39285.2928">4782 3739 860,'0'0'132,"0"0"-98,0 0 117,0 0-71,0 0-23,0 0-8,-10 17-3,14-14 4,13 0-10,14-2 3,14-1-21,14 0-19,7 0-3,7-6-121,-1-1-270,-10-1-465</inkml:trace>
  <inkml:trace contextRef="#ctx0" brushRef="#br0" timeOffset="40087.0833">5334 3743 1240,'0'0'80,"0"0"-66,0 0 94,0 0-32,0 0-24,0 0-25,29-18-19,-1 11-1,6-1 21,5 3-2,-9 1 0,-2 4-6,-8 0-10,-8 0-6,-4 7-4,-8 10 0,0 5-4,-20 8 4,-15 3 1,-8 0-1,0-1-10,7-2-3,6-9 2,11-4-12,7-7 10,7-5 12,5-5 1,0 0 6,0 0 23,0 0 6,0 0-7,0 0-16,0 0-4,12 0-6,8 0-1,14 0 0,2 0 3,1-3 0,-4-2 4,-2 5 3,-5 0 0,-4 0-4,-7 0-3,1 0-1,-5 8 0,2 5-1,-4 7 0,-3 2 3,-6 7-1,0 4 3,-14 4 0,-18 1 3,-11 1-4,-6-2-2,1-5-3,-3-4 1,11-8 2,1-7-4,3-7 1,-2-6 1,3 0 1,5-9-1,0-8 3,9-5-5,6 0 3,11 0 3,4-1-3,4 2 2,23 0 0,12-1 0,10 8-3,3 0 1,-5 10-1,-7 4 4,-6 3 0,-7 17 1,-1 6 3,-7 8 1,-4 2 9,-2 5-7,-4-2 4,0-2 2,-2-1-11,-2-8-8,-2-6 0,-3-7 0,2-5 0,-2-5 0,6-5 0,-2 0 0,8 0-97,1-7-29,7-16-324</inkml:trace>
  <inkml:trace contextRef="#ctx0" brushRef="#br0" timeOffset="40268.1337">5898 4163 1740,'0'0'0,"0"0"13,0 0-3,0 0-7,0 0-3,0 0-167,-13 28-360</inkml:trace>
  <inkml:trace contextRef="#ctx0" brushRef="#br0" timeOffset="62856.5247">17632 9344 692,'0'0'44,"0"0"-13,0 0 110,0 0-42,0 0-22,0 0-28,0 0-12,0 0-2,62 7 4,-24 0 11,8 0 12,13-2-5,8-2-19,19-3 11,16 0 0,16-5 3,7-7-9,1 0-4,-13 4-7,-15 2-13,-19 5 17,-18-1-19,-9 2-14,-16 0 1,-14 0-3,-11 0 2,-8 0-3,-3 0 0,0 0-5,0 0-5,0 0-16,-9 0-7,-14 3 12,-5 0 1,-4 0-8,-1-3-8,-8 0 15,-6 0-5,-4 0 6,-9 0-2,-5 0-1,-4 8 15,-6 1-2,-6 5-7,-2-3 1,0 1 6,2-3 4,9 0 5,16-3 1,14-1 0,20-4 3,12-1 20,7 0 24,3 0 34,14 0-33,17-4-37,16-3 13,16 4 4,16 0-7,9 2-10,10-1-5,4-1-2,5-5-3,-3-4-1,-1-1-5,-7 2-85,-12 4-87,-9 0-175,-14-2-547</inkml:trace>
  <inkml:trace contextRef="#ctx0" brushRef="#br0" timeOffset="82585.972">3671 4347 1002,'0'0'50,"0"0"-46,0 0 101,0 0 8,0 0-28,0 0-43,133 0 12,-52 0 8,8-2-13,-7-2-6,-10 1-7,-14 3-14,-12 0-13,-12 0-3,-13 0-4,-7 0-1,-11 0-1,-3-2-4,0 2-37,0-1-67,-3 1-32,-11 0-80,-7-3-88,-1-4-275</inkml:trace>
  <inkml:trace contextRef="#ctx0" brushRef="#br0" timeOffset="84052.9224">6135 9973 107,'0'0'1028,"0"0"-1007,88 0-1,12 0 139,32 0-50,39 0-22,17-5-54,10 5-15,-4 0-16,-14 0 2,-20 0-4,-33 0-53,-30 1-134,-40 3-228,-54 0-456</inkml:trace>
  <inkml:trace contextRef="#ctx0" brushRef="#br0" timeOffset="84368.7351">6393 9535 1097,'0'0'182,"0"0"-174,-1 89-8,4-12 157,4 13-38,-4 11-41,-3 4-26,-4-3-25,-16-6-4,1-13-19,7-14-4,9-18 0,3-19-24,0-18-65,10-14-142,-2-16-155</inkml:trace>
  <inkml:trace contextRef="#ctx0" brushRef="#br0" timeOffset="86362.252">6414 10006 485,'0'0'132,"0"0"-128,0 0 10,0 0 29,0 0-32,0 0 2,9-3 1,-9 3 9,0 0 11,0-2 35,0 1 27,0 1-40,0-3-5,0 3-8,0-7-3,0 2-22,5-3 5,1-5-3,-1 0-1,1-4-2,-3-3-7,0 0-5,-1-2-1,0-3 2,5-5-2,3-4-3,4-4-1,8-6-1,5-3 0,1 3 1,3 5 0,-1 7 0,-3 4 0,-3 3 1,-6 8 1,-3 6 1,-3 9 3,-2 2-3,5 4-3,0 14 1,2 12-1,1 6 5,-4 10 1,-2 12 2,-4 4-5,-4 8 1,-1 5-3,-3 1 1,0 4-2,-3-4 0,-6-3 0,2-9 1,5-7-1,2-10 0,0-6 0,14-2 0,2-7 2,-1-5-2,0-4 0,-4-6 0,-3-2 0,-3-5 0,-1-3 0,-1-3 0,0-2 0,3-2 1,0 0 3,3 0 0,-2-9-4,1-5 1,2-6-1,1-8-6,0-4-1,5-7 5,0 2 1,3-4 1,-2-2 0,-4 0 5,-5-3-1,-3-5 1,-5-5-1,0-6-4,-5-6-1,-3-7-1,4 2 1,4 5 1,0 8 0,14 12 0,9 13 1,-2 11 3,3 12-1,-6 7 2,3 5-5,-5 14-1,-1 21-3,-6 11 3,-6 12 0,-3 5 2,0 3-1,0 2 0,0 1 0,2-1 0,-1-2 1,-1-4 0,0-2-1,0-9 0,0-3 1,0-4-1,0-5 0,0-8 0,2-3 0,8-8 7,0-5-2,1-5 8,-1-5-3,-5-2-2,1-3-6,-3 0 0,1 0 2,5 0-3,-1-10-1,4-5-10,-4-2 2,-2-6 5,-2-5-1,0-3-1,-3-6 2,1 1 2,-2-5-8,0-6-6,0-5-2,0-9-7,0-6 14,3-3 4,6 4 6,1 3 3,4 10 0,2 8 28,2 10-18,-2 6-7,-2 12-1,2 8-2,5 9-3,0 0-1,6 14-1,4 10 2,-3 8-1,-5 4 1,-11 9-3,-12 7 3,0 6 0,-18 5 0,-9-4 0,3 0-2,5-9 2,7-3-1,7-8 1,5-5 0,0-8 0,12 2 0,8-6 1,-3-2-1,2-4 1,-3-3-1,-7-6 0,-3-2 0,-2-4 0,-1-1 0,8 0 0,-1 0-11,8 0-11,-3-6 6,0-3 11,-5-3 3,-5-4 2,-2-3-2,-2-4-10,4-7 5,-1-3 4,4-6 3,-2-4 0,0-7 0,-2-6-2,-4 2 2,0-1-2,0 4 2,0 5 3,6 6 9,2 5 4,5 11 9,0 7-11,1 9 6,2 6-17,4 2-3,2 7-4,5 16 0,-5 7 2,-2 4 1,-6 10 0,-6 2 1,0 4-2,-5 1 2,1-1 2,-3 0-2,-1-4 0,0-1 0,0-6 0,0-7 0,0-6 0,0-6 0,2-7 0,4-5 1,1-3-1,5-5 0,5 0 5,0 0 0,0-5-4,1-7 1,-2-2 1,-4-1-2,0-2 1,-4 0-1,-1 1 2,0-2-6,1-1 2,-2-1-3,3-3-1,-2-4 0,5-1-13,6-2-65,10 3-172,2 5-643</inkml:trace>
  <inkml:trace contextRef="#ctx0" brushRef="#br0" timeOffset="89962.366">17816 9431 644,'0'0'228,"0"0"-214,0 0 60,0 0 28,0 0-18,0 0-42,0 0-9,-41-9 41,48 9 30,21-2-16,18 0-9,17-2-16,16 1-7,10-2-13,7 1-12,3 1-12,-5 1-5,-4-3 0,-5-1-5,-13 0 0,-8-2-7,-12 3 20,-13 1-13,-6 1-5,-10-1-4,-6 4 4,-5 0-4,-5 0-3,-1 0 2,4 0 0,0 4 1,2 1-2,2-1 3,5 0-2,4 1 2,4-2-1,-3-2 1,0-1-1,-8 0 0,-3 0 1,-3 0 0,-6 0 0,1 0-1,-1 0 0,3 0 0,4 0 0,-2 0 0,-3 0-2,1 0 2,-7 0 0,0 0-3,0 0-1,0 0-7,0 0-1,0-1 2,-7-3 1,-2-1 5,1 1 0,2 1 2,3 2-2,-1 0 3,0 1 1,-2 0-3,-3 0 2,-3 0-5,-2 0 5,2 0 1,1 0 0,4-2 2,6 1-2,1 1 5,0 0-1,0 0 3,0 0-1,0 0 1,0 0-7,3 10 0,6 8 0,0 3 5,-5 1-2,-2-3-1,2-2 1,-2-3-3,-1-4 0,-1-3 0,0-4-1,0-1 1,2-2 0,-2 0 3,0 0 1,0 0 2,0 0-3,0 0 0,0 0 0,0 0-2,0-4-1,0 0 0,-9-5-2,-12 1-3,-12-1-2,-10 0 4,-11 2 2,-6 1-2,-4 2 0,-9 3-5,-6-1 3,-9 2 1,-6 0 1,3 0 1,6 0 0,12 0-3,17 0 1,17 0 1,16 0-2,13 0 5,5 0-1,5 0-1,0 0-1,0 0-4,0 0-6,0 0-11,0 0 0,0 0 13,0 0 6,0 0-1,0 0 3,0 0 3,8 0-2,13 0 2,9 0-1,13 0 1,9 0 0,14 3 3,11 1 7,8-1 5,6-1 0,3-2-6,-3 0 4,-6 0-9,-16 0 1,-11 0-5,-13 1-3,-12 1-34,-11-1-98,-9 0-150,-13-1-126</inkml:trace>
  <inkml:trace contextRef="#ctx0" brushRef="#br0" timeOffset="91642.4535">3715 4368 1017,'0'0'65,"0"0"-41,130 0 104,-61-2-7,7 0-41,-1 2-21,-4 0-10,-8 0-13,-5 0-13,-10 3-15,-12 0 1,-12 0-8,-11-2-1,-7-1 1,-3 0-2,-3 0 1,0 0-2,0 0 0,0 0-7,0 0 2,-9 0-1,-12 0-3,-10 0-5,-8 0-12,-4-4 4,1 1 3,2 2 3,-2-2 17,6 1 0,5 1 1,3 0 0,5 1 1,10 0 0,5 0 0,7 0 6,1 0 26,1 0 8,22 0-8,14 0-22,6 0-3,3 0-4,-7 0-3,-9 0-1,-10 0-2,-7 0-21,-9 0-85,-4 0-69,0 0-67,-13 2-93,-14 3 71,-3-3-170</inkml:trace>
  <inkml:trace contextRef="#ctx0" brushRef="#br0" timeOffset="93374.9946">3956 4370 402,'0'0'93,"0"0"-7,-87 0 91,84 0-8,3 0-7,11 0-45,25 0-31,14-2-31,12-2 8,-1 0-7,-2 1-17,-2-1-34,1 0-5,-3 0-5,-13 1-39,-12 2-65,-16 1-31,-14 0-14,-5 0-93,-28 0 75,-13 0 55,-9 1-2,-2 7 107,5-2 12,7 1 41,8-2 92,7 1-1,9-3 37,12-2-17,9-1-26,0 0-24,0 0 0,3 0-11,19 0-26,14 0-27,8 0-13,5 0-17,-9 0-8,-4 0-2,-14 0-19,-16 0-56,-6 0-54,-9 0-2,-27 0 28,-10 0-20,-9 5 7,0 0 39,3 1 21,4-2 58,3 1 1,11-3 69,8 1 44,10-3 13,12 0-4,4 0-13,0 0 5,6 0-28,25 0-42,15 0-26,5-5-11,1-1 3,-9 0-5,-12 3-6,-6 1 0,-9 0-1,-7 2-8,-6 0-31,-3 0-45,0 0 7,-6 0 19,-12 0 33,-12 4 10,-7 3-6,-5-2 1,-4 3 12,3-2 7,2 1 2,11-1 1,16-4 16,10 0 48,4-2 22,5 0 13,19 0-41,13 0-20,8 0 2,4 0-15,-1 0-14,-9-3-8,-6-1-4,-10 2 0,-6 0-3,-13-1-11,-4 3-46,0 0-4,-2-3-17,-19 3 15,-6-2-5,-9 1 25,-2 1 15,-3 0 26,2 0 5,6 0 0,5 0 1,9 0 9,11 0 47,8 0 28,0 0 11,27 0-7,22 0-38,18-6-33,13-4 2,-6 3 7,-13 0-13,-14 3-8,-12 2-5,-17 2-1,-6 0-2,-9-1-15,-3 1-56,0 0-18,-23 0 1,-11 0 10,-12 0-1,-5 0 22,-3 0-8,-2 1 22,-5 1 30,-2 2 14,3-1 1,11 1 2,19-4 35,15 1 26,11-1 18,4 0 14,0 0-33,0 0-22,0 0-10,7 2 4,32-1-5,25-1 5,21 0 14,8 0-15,-5-4-3,-18-3-17,-16 4-8,-17 2-3,-15-1-2,-10 2-1,-12 0-1,0-1-17,0 1-31,-19 0 3,-13 0 26,-12 0-9,-12 0-1,-5 0-2,-9 0 8,-7 0 7,5 7 7,5 0 4,19 0 6,24-4 1,15-1 4,9-2 48,2 3 7,25 1-11,25 1-29,12 4 25,9-3-2,-1-1-17,1-3-9,1-2-6,-2 0-8,-4 0 0,-15 0 0,-13 0-2,-20 0-1,-13 0 1,-7 0-11,0 0-25,-18 0-14,-15-2 7,-14-1-6,-11 2 7,1 0 2,-4 1 12,-2 0 16,3 0 11,5 5 1,7 2 2,17 0-2,13-3 10,17-3 16,1 1 20,22-1 13,22 1-19,9-2-3,4 0-1,-1 0-13,-4 0-11,-5 0-9,-7-2-2,-13-1-1,-6 1-1,-14 2-3,-7-1-17,0 1-17,-2 0-20,-24 0-2,-8 0 8,-16 0-4,-5 0 3,-1 0-7,3 3 33,2 5 10,4 0 17,8-2 0,18-1 1,12-3 2,9-2 21,11 0 15,20-2-39,10-9-154,4-2-172,-3 1-377</inkml:trace>
  <inkml:trace contextRef="#ctx0" brushRef="#br0" timeOffset="93660.917">3986 4371 280,'0'0'377,"0"0"-241,0 0 2,86 0-5,-30 0-29,12 4-29,5 4-21,-5-3-28,-6-2-13,-13 3-11,-16-3-2,-14 2-69,-8-1-132,-8-2-277</inkml:trace>
  <inkml:trace contextRef="#ctx0" brushRef="#br0" timeOffset="100353.117">2305 3358 1197,'0'0'0,"115"-76"-15,-50 31 15,-5-4 61,-14 2 19,-18 2-19,-17-1-26,-11-4-4,-17-2-17,-21 4-1,-7 7-2,0 20-11,8 13 1,7 8-1,8 36 1,5 24 0,8 27 9,4 20 23,-3 11-15,-3 8-6,-12 8 5,-13-4-8,-6-9 6,2-15-10,10-24-2,13-24-3,10-22-1,7-15-13,0-14-42,7-7-45,4-12-65,-5-21-125,-6-9-211</inkml:trace>
  <inkml:trace contextRef="#ctx0" brushRef="#br0" timeOffset="100576.1503">1926 3542 1054,'0'0'27,"0"0"-25,0 0 48,0 0 32,115-8-2,-70 8-41,5 0-12,8 0 13,7-5-16,15-4-15,8-6-9,10-2-15,4-1-88,-8 2-33,-17 4-145,-26 1-211</inkml:trace>
  <inkml:trace contextRef="#ctx0" brushRef="#br0" timeOffset="100840.2551">2721 3631 1176,'0'0'94,"0"0"-92,0 0 68,0 0 46,0 0-58,0 0-33,63 0-21,-32 1 1,3-1-5,-2 0-5,5 0-77,-8 0-140,-4-3-103,-11-2-367</inkml:trace>
  <inkml:trace contextRef="#ctx0" brushRef="#br0" timeOffset="101034.3493">2663 3810 1401,'0'0'9,"0"0"-5,0 0 74,0 0 3,0 0-40,0 0-38,116 7-3,-72-7-28,3 0-160,-1-10-159,-4-4-477</inkml:trace>
  <inkml:trace contextRef="#ctx0" brushRef="#br0" timeOffset="107799.0328">4550 4449 857,'0'0'186,"0"0"-147,0 0 95,0 0 31,0 0-61,0 0-29,82 0-18,-26 0-8,5 0-2,-10 0-6,-12 0-16,-18 0-11,-12 0-11,-6 0 0,-3 0-2,0 0-1,-6 0-4,-21 5-5,-16 2-1,-7 2 0,-5-1 1,10 0 2,13-5 4,16 0 3,12-3 1,4 0 8,0 0 12,0 0 0,0 0-5,0 0-2,0 0-6,0 0-3,0 0-5,0 0-3,0 0-2,0 0-7,0 0-24,0 3-17,0-2-4,0 0-18,0 0 2,0-1 15,0 2 7,0-2 34,0 0 8,0 0-4,0 0 0,0 0-6,0 0-34,0 0-22,0 0 1,0 1-30,0 1 39,0-2-12,0 1-3,0-1-52,0 0-44,11 0-112</inkml:trace>
  <inkml:trace contextRef="#ctx0" brushRef="#br0" timeOffset="120957.0941">2241 8349 273,'0'0'281,"0"0"-268,0 0 1,0 0 51,83 0-17,-50 0-5,13 2 3,7 2 1,9 2 3,11-1-30,3 1 15,5 0 0,2 1-25,4-2-5,7 0 1,4-2-2,8-1-1,3-2 1,6 0 3,-3 0-3,4 0-4,5-2 0,3-3 0,-2-2-1,-7 4-2,-5 2-2,-11 1 5,-5 0 2,-6 11 4,-5 2-5,-4-2 4,-1-3-3,-8-1-1,-3-3-1,-3-4-1,3 0-5,2 0-6,0 0 6,-1 0 6,-12-5-2,-1 2 2,-6 3 10,-4 0-8,4 0-1,-3 0-1,0 0 0,-7 0-2,-7 0-11,-4 0-6,-6 0-1,-1 2-6,-2 0-7,2 2 7,1 1 10,4 1 16,2 0-1,6 0 1,1 0 0,-4-3 0,0-1 3,-7 0 0,-7-1 3,-4 1-1,1-2-4,-1 0-1,3 0-1,4 0-2,1 0-7,4-5-35,2-1 26,1-1 1,-1-1 18,1 3 3,-4 0 18,-6-1-1,-2 4 16,-3-1-24,-4 3-9,-2 0-3,-3 0-18,-3 0-48,1 0 5,-2-1 44,0-4 8,0-3-15,-2-1 24,-12-4 4,-4-1-3,0-3 2,-7-2-3,-2 0-9,-1 4-3,4 3-4,4 5 16,8 3 14,5 2 24,4 2 13,3 0 32,0 0-13,0 11-23,10 5 37,4-3-16,5 2-16,1-1-20,1-2 4,1-1-10,-3-1-7,2-2-1,-1 1-7,5-3-3,-7 1 0,-6-2-5,-5-1-3,-7 0 5,0 1 6,0 6-1,-4 3 3,-14 5 11,1 4 5,-6 5-16,0 1-13,-2 0 0,-5 0 0,-6-7-45,-7-7-154,-8-10-278</inkml:trace>
  <inkml:trace contextRef="#ctx0" brushRef="#br0" timeOffset="121788.3381">10650 9723 1258,'0'0'33,"-51"-84"-3,37 71 113,4 13-22,-4 18-54,0 47-60,-5 32 22,3 29 42,2 13-22,5 0-37,3-5-10,6-14 0,0-16-2,0-15 0,12-20-67,-2-17-150,-10-20-171,0-23-506</inkml:trace>
  <inkml:trace contextRef="#ctx0" brushRef="#br0" timeOffset="122007.0409">9734 10419 1529,'105'-6'18,"65"4"-10,62 1 124,55 1-32,33 0-48,1 4-27,-22 5-14,-41 1-6,-44-4-5,-48-3-5,-48-1-34,-49-2-24,-47 0-119,-29 0-198,-53-8-355</inkml:trace>
  <inkml:trace contextRef="#ctx0" brushRef="#br0" timeOffset="123686.7403">10453 10519 798,'0'0'135,"0"0"-83,0 0 113,0 0-72,0-75 6,8 49-36,8-9-26,2-6 0,4-7-8,2-10-7,-1-14 7,2-11 1,2-15-13,3-7 0,6-1 1,8 2 1,10 14 2,1 13 12,3 19-24,-4 20 9,-7 18-13,-5 20 0,0 24-4,-3 41 1,-6 35 1,-10 25 4,-18 8-1,-5 8-6,-22-1-1,-20-2 1,-6-3 0,6-16-2,11-13 2,18-16 0,13-13 1,13-9 0,26-8 2,9-8 19,4-7-4,0-8-7,-7-9-3,-5-6 1,-9-7-3,-8-10 0,-4-5-3,-1 0 0,-1-14-1,-1-22-1,-1-18-1,0-16-11,-6-16-4,0-8-5,1-7 3,2-3 11,7 0 6,4 0 2,4-3 1,3-3 3,1-5 3,1-6 7,4 7-9,-3 18-7,-1 26 18,-3 25-5,-6 24-10,-1 17-3,0 4-2,5 34-3,0 29 0,-7 29 4,-12 23-2,-8 14 2,-17 4 1,-9 2 0,1 0 1,5-11-1,6-5 1,11-12-1,3-14 1,6-13-1,21-15 0,5-14 1,3-12 3,-4-12-3,-4-10 0,-7-8 1,-6-4-1,-4-5 2,-2 0-2,-2-12 1,-1-17-2,3-10-5,0-12-1,3-8 0,6-10-5,1-2-4,2-5 0,-4-2 10,-4-2 3,-3-2 2,0 0 0,-2 2 0,7 3 1,5 6 0,11 2 3,4 6 5,1 9 2,-1 15-6,-7 15 8,-1 15-4,1 9-5,3 5-4,4 22 0,-1 11-1,-6 10 0,-9 8-4,-12 7 4,-6 7 0,0 2 1,-15-1 0,-3-2-3,1-10 3,9-9-1,2-6 1,1-4 0,5-1 1,0-1 0,0 1 0,2-5 0,5-5 0,-1-6-1,2-8 1,-1 0-1,2-2 2,5 4 0,2 2-1,5 1 1,1 0-1,-1-1-1,-6-7 0,-3-2 0,-6-7 0,-3-1 0,-3-2 4,1 0-4,1 0 5,1 0-2,4 0-1,-1 0-1,0 0 0,-3 0-1,-1 0 1,-1 0-1,-1 0 1,0 0 0,0 0 0,0 0-1,0 0 1,0 0-1,0 0 1,0 0 0,0 0-1,0 0 0,0 0 0,0 0 0,0 0-1,0 0 1,0 0-2,0 0 1,0 0 0,0 0-9,0 0-23,0 0-69,0-10-140,-3-4-138,-4-6-593</inkml:trace>
  <inkml:trace contextRef="#ctx0" brushRef="#br0" timeOffset="137172.9304">4337 4328 1184,'0'0'18,"0"0"-15,87-26 31,-57 26 33,2 0-12,0 0-26,0 0-10,-1 3 10,-4 3 6,-2-1-10,-6-2-4,-5 0 0,-8-3-7,-3 1-7,0 1-6,-3-2 3,0 0 4,0 0 1,0 0-2,-7 0-1,-9 0-3,-7 0-1,-3 0 0,3 0-2,8 0-1,10 0 1,5 0 3,0 0 5,0 3-4,0-1-4,9 1 0,6 2 2,-4-2 0,-1 1 5,-4-2-3,1 1 2,-2-1-6,-1-1 3,4 1-2,5-1 1,2-1 0,10 0 4,1 0 4,-4 0 1,-7-1-3,-6-2 0,-3 1-1,-6 2 1,0 0-2,0 0-3,0 0 0,0 0-3,0 0-4,0 0 1,0 0 3,0 0 0,0 0 0,0 0 3,0 0-2,0 0 1,0 0-1,0 3-1,0 1 0,0 3 0,-3 0 0,-1-1 0,-4 0 3,-1-1-2,-4-1 5,-2 1 2,-6-2 3,-1-3-6,-4 5-1,-4-5-4,-7 0 1,-6 0-1,2 0 1,3 0 0,8 0 1,19 0 1,8 0 7,3 0 13,0 0 0,17 0-7,21 0-7,10 2-6,6 3 4,-5 0-1,-7 0 2,-7 0-5,-4 0-2,-9-1-1,0 1 0,-10-1 0,-4-3 0,-8 1 0,0-2-2,-2 0 0,-20 0 2,-8 0 5,-11-7-5,1 0-4,8 4-5,9-1-8,13 1-19,10 0-51,3-1-84,31 1-173,18-6-312</inkml:trace>
  <inkml:trace contextRef="#ctx0" brushRef="#br0" timeOffset="160376.2094">4347 4386 681,'0'0'359,"0"0"-352,0 0 19,0 0 82,0 0 5,0 0-45,0 0-28,0 0-8,1 0-9,4 2 1,4 1-3,2 1 3,3 1-3,10 3-2,7-2 5,11 1 11,7-4-6,5-2-7,-3 1-4,-10-2 4,-11 0-6,-15 0-5,-10 0-5,-4 0 1,-1 0 1,0 1-3,0-1 2,0 0-7,0 0 4,0 0-2,0 0-1,0 0 1,0 0 1,0 0-2,0 0-1,0 0 0,0 0 0,0 0 0,0 0 0,0 0 0,0 0 0,0 0 0,0 0-1,0 0 1,0 0 0,0 0 1,0 0-1,0 0-1,0 0 1,0 0 0,0 0 1,0 0-2,0 0 1,0 0 0,0 0 0,0 0 1,0 0-1,0 0 0,0 0 0,0 0 0,0 0 0,0 0 0,0 0 0,0 0 0,0 0 0,0 0 0,0 0-1,0 0-1,0 0-1,0 0-25,0 0-25,0 0-16,0 0-38,7 1-150,7 1 5,7-1-304</inkml:trace>
  <inkml:trace contextRef="#ctx0" brushRef="#br0" timeOffset="162986.1991">4415 4328 327,'0'0'589,"0"0"-565,0 0-12,0 0 103,0 0 17,0 0-24,0 0-54,17 0-18,13 0 14,14 0 8,14 0 2,11 0-2,3-3-7,-2-1-8,-12-1-4,-16 2-19,-11 1-6,-12 0-1,-8 2-4,-5 0-6,-6 0-2,0 0 2,0 0-3,0 0 3,0 0 2,0 0-5,0 0 4,0 0-1,0 0 0,0 0-1,0 0-2,0 0 0,0 0 1,0 0-1,0 0 0,0 0-3,0 0 3,0 0 1,0 0-1,0 0 0,0 0 0,0 0 0,0 0 0,0 0-2,0 0 2,0 0 0,0 0-1,0 0-42,0 0-72,-3 0-82,0 0-133,3-10-302</inkml:trace>
  <inkml:trace contextRef="#ctx0" brushRef="#br0" timeOffset="163780.7727">5706 3231 833,'0'0'353,"0"0"-331,0 0-10,0 0 111,0 0-15,0 0-48,0-24-30,0 24-27,0 0-3,0 5-9,0 10 9,5 6 3,6 3 5,3-2 1,-3-3-6,0-2 2,-4-4-1,1-4-2,-2-3 0,-5-4-1,1-2 4,1 0 15,0 0 39,4-10-4,9-12-14,8-12-23,6-9-4,6-3 5,0 0 1,0-3-1,-2 9-8,-4 1-3,-5 6-5,-6 8-3,-6 7 0,-6 9-17,-4 9-52,-3 2-115,-20 18-244,-23 6-246</inkml:trace>
  <inkml:trace contextRef="#ctx0" brushRef="#br0" timeOffset="164170.1729">5604 3160 1471,'0'0'40,"0"0"-34,0 0-6,0 0 49,0 0 2,0 0 20,41 92-22,-30-50-20,-5-5-11,-1-4-3,-1-3-10,-1-8 0,-1-8 0,2-11-1,4-3 4,2 0 25,14-21 35,10-11-25,11-10-18,0-10-7,-3 3 8,-6-3-18,-4 4-8,-1 1 0,-2 2 0,-4 6 0,-4 11 0,-6 9 0,-9 8 0,-3 5 0,-3 5 0,0 1 0,0 0-88,0 3-25,-5 12-104,-12 7-98,-3 1-17,0-6-138</inkml:trace>
  <inkml:trace contextRef="#ctx0" brushRef="#br0" timeOffset="173065.2124">3367 11427 784,'0'0'126,"0"0"1,107-9 18,-58 6 2,1 2-44,2 1-26,-2 0-5,-3 0-7,-5 0-18,-5 0-11,-13 0-17,-4 1-6,-10 1-6,-5-1-1,-2 0-5,-3-1-1,0 0 2,0 0 0,0 0 0,0 0-1,0 0 0,0 0 0,0 3-1,0-3-1,0 0-14,0 0-53,6 0-98,8 0-169,14 0-279</inkml:trace>
  <inkml:trace contextRef="#ctx0" brushRef="#br0" timeOffset="174348.188">9256 11442 828,'0'0'206,"0"0"-154,0 0 29,0 0 42,0 0-38,0 0-9,0 0-31,11 0-2,8 0 6,4 0-10,7-3 3,1-1 3,2 0-14,-1-2-3,-7 3-7,-3 3-6,-7-4-6,-4 4-3,-2 0-1,-6 0-4,0 0 1,-3 0-1,0-1 2,0-1-3,0 2 3,0-1 0,0 1-3,0 0 0,0 0 0,0 0-8,0 0-25,0 0-28,-2 0-31,1 0-56,-1 0-99,2 0-78,0 0-216</inkml:trace>
  <inkml:trace contextRef="#ctx0" brushRef="#br0" timeOffset="176325.0877">15683 11550 687,'0'0'219,"0"0"-83,0 0-3,0 0-12,0 0-30,0 0-6,61-7-14,-13 3-5,13-1-4,6 1-3,3 0-11,1 1-14,0 3-16,-3 0 16,-5 0-11,-6 0-1,-8 0-7,-12 0 3,-6 3-6,-7 0-11,-12-3 1,-6 0 0,-4 0-2,-2 0 0,0 0 2,0 0-1,0 0 0,0 0 1,0 0-1,0 1-1,0-1-1,0 0 1,0 0 0,0 0-1,0 0 0,0 0-1,0 0 1,0 0-4,0 0 2,0 0 0,-2 0 1,-1 0 0,-1 0-1,-1 0 1,1 0-1,-1 0-3,2 0 0,-4 0 1,1 0 3,-1 0-7,2 0 0,-1 0-1,0 0-1,2 0-2,-1 0-9,2 0-6,2 0-4,1 0-31,0 0-41,0 0-109,0 0-111,0 0-692</inkml:trace>
  <inkml:trace contextRef="#ctx0" brushRef="#br0" timeOffset="186689.1966">3253 5850 709,'0'0'335,"0"0"-326,0 0 12,0 0 85,0 0-28,80-25-43,-61 25-17,-4 7-12,0 3-3,-8 0-3,-3-1 1,-2 1-1,-2-1 4,0-3-4,0 0-2,-6-1 2,-4-4-2,-2-1-1,0 0 3,3 0 0,2 0 0,5-7 3,2 2 14,0-3 20,0 1 50,13 0-53,0 3-17,7 1 4,-5 3-9,-5 0-5,-5 0-7,-5 0-1,0 0-5,0 4 2,0 6 0,-3-1-7,-5-3 0,-3 0-8,2-3 0,1-1-1,5-2 10,-1 0 7,4 0 3,0 0 2,0 0 8,0-2-3,0-2 7,0 1-1,0-1-1,0 3-5,0-1-7,0 1 0,0 1 0,7 0-1,-2 0-1,2 0-2,-1 0 3,-1 0-1,2 0 1,-1 0-1,0 0 2,3 0 0,0 0-1,-2 0 1,-2 0 0,-2 0 0,-2 0 0,-1 0-1,0 0 1,0 0 0,0 0 1,5 0-1,-2 0 0,3 0-1,3 0 1,-6 0 2,0 0 0,-2 0 1,1 0 0,-1 0 1,-1 0-2,3 0-1,0 0 1,6 0-1,0 0 1,0 0 0,3 3-1,-3-2 0,-3-1 1,-2 0 1,1 2 0,-2-2-3,6 5 1,0-2-1,0 0 5,2 0-3,-3 0 4,1-1-5,0 1 3,-6-1-3,0-2 2,-2 1-1,1 0-2,1 2-1,0-1 1,6 3 0,-2 0 2,2-3-1,2 3 3,-1 2-4,2-1 4,-1 1-1,0 2 1,0-1-3,-2-1 1,1 2-2,1-1 0,2 3 1,-3-3 2,1 2-1,4 0 0,-2-1 0,2 3-1,0 0 0,1 0 1,-2 5 8,4-3-8,-3 1 2,1 1-3,-1-3 0,3 2 0,0-1 2,1-1 0,-1 1 0,-3-2 6,-2 0-5,-4 0-2,-1-1-2,4 0 0,-3-1 1,0 3 0,-2 0 2,2-3-3,2 0 2,-4 0 1,2-3-2,0-1-1,-4 0 3,2-1-2,2 1 0,-4 0 0,3-1 0,1 2 1,1 0 2,-2 1 2,1 1-2,3 1-2,-2-1-2,1 2 1,4-5 1,-7 4-1,2-3 0,-2 0 2,0 1-1,3 1 0,-1-3-1,-1 3 0,1-2 2,-2 1-3,4-1 0,-5 1 4,-1-4-4,-1 3 1,2-3 0,-1 2 0,5-1 3,-4 1-4,2-2 3,-3 2-3,-2-3 2,1 2 3,-5-4-3,3 1 2,0 1-2,-3-2-1,4 1 0,-4 1 0,2-3-1,-2 0 1,3 2-1,-3-2 1,0 0 1,0 0-1,0 0 0,0 0 2,0 0-1,0 0-1,0 0 1,0 0-1,0 0 1,0 0-2,0 0 0,0 0 1,0 0-1,0 0 0,0 0 0,0 0 0,0 0 0,0 0 0,0 0 0,0 0 0,0 0 0,0 0 0,0 0-1,0 0 1,0 0 1,0 0-1,0 0 0,0 0 1,0 0-1,0 0 4,0 0-2,0 0 1,0 0 0,0 0 0,0 0-1,0 0 3,0 0 7,0 0 8,0 0 5,0 0-1,0 0 4,0 0-8,0 0 4,0 0 1,0 0-11,0 0-4,0 0 1,0 0-1,0 0 9,1 0-8,1 0-2,-1 0-7,1 0 2,-1 0-2,1 0 0,-2 0-4,1 0 1,-1 0-4,0 0 2,2 0-2,-2 3-17,0-3-36,0 2-19,1-2-99,-1 0-365</inkml:trace>
  <inkml:trace contextRef="#ctx0" brushRef="#br0" timeOffset="187157.1953">4454 6568 827,'0'0'142,"0"0"-141,0 0 98,0 0-12,0 0-41,0 0-20,0-1-23,0 1-1,0 0-2,0 0 0,0 0 2,0 0-2,0 0 1,0 0 5,0 0 5,0 0-11,5-2-11,9-4-289</inkml:trace>
  <inkml:trace contextRef="#ctx0" brushRef="#br0" timeOffset="189876.3709">4503 6626 440,'0'-2'68,"-1"2"-67,-1 0-1,0 0 3,1 0 13,-3 0 59,4 0-21,-1 0 36,1 0 66,0 0-15,0 0-38,0 0-35,0 0-10,0 0-13,0 0-31,0 0-12,0 0-2,0 0-2,0 0-3,0 0 0,0 0 5,0 0 1,0 0 3,0 0 2,0 0 8,0 0 12,0 0 7,0 0-7,0 0-13,0 0-1,0 0 0,0 0-3,0 0 0,0 0-5,0 0 0,0 0-2,0 0 1,0 0 0,0 0 0,0 0-3,0 2 3,1 3 1,3-2 3,-1-1 1,2 3 3,-2 0 2,3 1-4,0 0-2,-3 1-3,4-2-1,-2 1 2,-2 0-4,3-1 3,-2 1 1,-1 0 0,3-2 0,-2 1 5,1 0 1,1 0-1,-1 1-2,-1-1-2,2 1-2,0 1-3,-1 0 1,3 1 0,0-1 3,-1 3-1,0-4 1,1 0-3,-2 1 2,1-3 2,-2 2 0,1 1-5,0 0 4,3 1-4,1 2 2,1-1 3,-2 2-1,5 0-2,-1 1-1,-2-2 0,0-3 0,-2 2 3,1-2-5,-1 1 1,2 1 9,2-1-3,-1 1 0,3 2-4,-3-2 0,-1 1 3,0 1-6,-2-1 3,-1-2-2,-2 2-2,6 1 4,-2 2-3,3 2 0,1-1 1,5 0 5,-5-2 2,-1-1-6,-1-2 1,-1 1-2,-3-4-1,-2 4 0,0-3 0,-1 1 0,4-1 0,-2 0-1,1 0 1,1 0 0,1 1 1,4 1 1,3-1 0,-4 1 0,4-1 1,-6 1-3,-2-2 2,-2-2-4,-1-1 3,-3 0-1,4-1 0,-2 1 0,5 1 0,2-2 1,6 3 1,2 2 1,2-2 1,-1-2 1,-6 3-3,0-4-1,-6-1 0,0 0 0,1 0 2,2 1-3,3 1 0,3 0 1,3 2 4,-2 1 0,2 0-1,-2-3-4,-4 2 5,0-2-4,-6-1 0,-1-2 1,-2 0-1,1 2 0,-1-3 0,-1 2-1,7-2 1,-2 0 0,0 1 0,-2-1-1,-1 0 1,-2 2 0,-2-2-1,-2 0 0,-1 0 0,3 0 0,2 0 0,-1 0 3,2 0-3,1 1 0,-2-1 0,-4 0 0,1 2 1,-2-2-1,0 1 0,0-1 0,0 0 0,0 0 0,0 0-1,0 0 0,0 0 1,0 0 0,0 0 0,0 0-1,0 0 0,-2 0-4,-4 0-3,-5 0 4,1-4 0,2-5-5,-1 1 4,6 1 2,1 1 0,2 2 1,0 0 2,0 4 0,0 0-2,12 0 1,0 0-1,0 0 0,0 0 2,-9 0-2,0 5 1,-3 2 1,0 2-1,0-1 1,-3 2-2,-5-2 1,-3 0-1,6-5 2,2 0 0,3-3-3,0 0 3,0 0 3,0-8 7,3-6-7,9-1-2,3-4 1,1 2 3,-1 0-5,3 3 2,-3 7-2,3 1 0,0 4 0,1 2-4,-1 0 4,-3-2 0,-3 1 0,1-1 0,3-1 1,6-6-1,6 1 1,2-5-1,6-3 1,-2 2-1,-1-1 0,-3-1-2,-3 1 1,-2-2-4,0-2 3,-1-5-5,6-1 4,0-1 1,1-2 2,-1 2 0,0-1 2,-1-1-2,-3 1 2,-2-2-1,0-2-1,-2-1 0,2-2 0,-3 3 1,3 4-1,-4 5-1,-4 6-1,-3 3 2,-6 4 1,-3 4 0,1-1-1,-3 2 1,1-1 0,1-2-1,-1 4-1,0-1 1,-1 1 0,1 1 0,-2 0 1,1 2-1,-2-3-1,1 3 1,-1 0 0,0 0 0,0 0-3,0 0 6,0 0-6,0 0 5,0 0-2,0 0 0,0 0 0,0 0 0,0 0 0,0 0-2,0 0 4,0 0-4,0 0 1,0 0 1,0 0 1,0 0-1,0 0 0,0 0-1,0 0 1,0 0 0,0 0 0,0 0-1,0 0 4,0 0-5,0 0 2,0 0 0,0 0 0,0 0 0,0 0 0,0 0 0,0 0 2,0 0-2,0 0 0,0 0-1,0 0-1,0 0 3,0 0-2,0 0 1,0 0-1,0 0 1,0 0 0,0 0-5,0 0-46,0 0-66,0-3-103,0-1-125,-6-3-529</inkml:trace>
  <inkml:trace contextRef="#ctx0" brushRef="#br0" timeOffset="196580.1842">2372 1576 873,'0'0'76,"0"0"-11,0 0 7,0 0-9,0 0-14,-15-74 19,12 67-1,-1 4-11,4 0-8,0-1-14,-2 3-11,2-1 1,0 1 3,0-2-8,0 0-3,-3-4-6,-2 1-3,0-1-7,-4 3-3,-12 4-9,-4 0-92,-11 12-147,-3 2-137</inkml:trace>
  <inkml:trace contextRef="#ctx0" brushRef="#br0" timeOffset="197779.4307">3046 10464 1019,'0'0'162,"0"0"-109,0 0-24,0 0 89,0 0 1,0 0-16,0 0-34,3 0-29,-3 0-7,0 0-12,0 0-3,0 0-6,0 0-4,0 0-4,0 0-1,0 0-1,0 0 2,0 0-1,0 0 0,0 0-2,0 0 0,0 0 1,0 0 1,0 0 0,0 0 0,0 0 3,0 0-2,0 0 2,0 0-1,0 0 3,0 0-5,0 0 3,0 0-1,0 0-1,0 0 0,0 0-3,0 0-1,0 0 0,0 0 0,0 0 0,0 0 0,0 0 0,0 0 0,0 0 4,0 0-4,0 0-3,0 0 3,0 0 0,0 0 1,0 0 1,0 0-1,0 0-1,0 0 0,0 0 0,0 0 0,0 0-1,0 0-1,0 0-2,0 0-24,0 0-26,0 0-97,0 0-154,0-12-296</inkml:trace>
  <inkml:trace contextRef="#ctx0" brushRef="#br0" timeOffset="201767.5306">11760 15816 1227,'0'0'166,"0"0"-166,0 0 32,122-58 67,-71 51-36,0 4-23,-2 3-16,-9 0-14,-7 0-8,-14 1 0,-8 2 2,-5 0-4,-6-3 2,0 1-1,0-1 0,0 0 2,0 0 2,0 0-4,0 0-1,0 2 0,-9 2 0,-6 0 0,-3 2 0,-5-1 2,1 1-2,-3 1 0,-4 0 0,0 0 0,0-3-2,3 1 2,8-5 0,6 0 1,10 0-1,2 0 3,0 0 3,0 0-6,18 0 2,3 0-1,7-5-1,-3 1 1,-4 2 0,-5-1-1,-9 1 0,-3 2 0,-2 0 0,-2 0 0,0 0 0,0 0-1,0 0-1,0 0 2,0 0-1,0 0 1,0 0-5,0 0 2,0 0-5,0 0-1,0 0 0,0 0 6,0 0 0,0 0 0,0 0 0,0 0 0,0 0 2,0 0-2,0 0-3,0 0 0,0 0 2,0 0 1,0 0 2,0 0 0,0 0 1,-3 0-1,-4 0 1,4 0 0,1 0 0,1 0-1,1 0-1,0 0-4,0 0-8,0 0-5,0 0-13,0 0 1,0 0 1,0 0-19,0 0-31,0 0-21,1 0-20,17 0-89,10 0-149</inkml:trace>
  <inkml:trace contextRef="#ctx0" brushRef="#br0" timeOffset="202466.3545">17586 14858 365,'0'0'529,"0"0"-431,0 0-14,0 0 21,0 0 0,0 0-30,-7 0-32,7 0-33,0 0-10,0 0-6,0 0-25,0 0-120,14 8-95,10-2-360</inkml:trace>
  <inkml:trace contextRef="#ctx0" brushRef="#br0" timeOffset="203322.2414">18605 15853 1093,'0'0'268,"0"0"-226,0 0-9,0 0 13,0 0-23,0 0 11,0 0-9,0-13-23,0 13-1,0 0-1,0 0 1,0 0-1,0 0 0,0 0 1,0 0-1,0 0 0,0 0 0,0 0-4,0 0 2,0 0 1,0 0-6,0 0-14,0 0-50,0 0-60,0 0-30,-6 0-80,-10 0-96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0-06T04:07:23.1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2396 2568 582,'0'0'167,"0"0"-141,0 0 24,0 0 78,0 0-23,0 0-57,0 0-16,-48-1-15,48 1-1,27 0 20,40 4 48,49 7 61,42-5-61,37-6-27,26 0-2,3-3-5,0-13-6,-3-2-2,-15-1-7,-8 2-11,-19 5-13,-25 4 2,-35 5 0,-37 3 0,-27 0-13,-23 0 4,-15 0-4,-12 0 1,-2 0-2,-3 0 0,0 0 1,0 0-1,0 0 1,0 0-2,0 0 1,0 0-4,-6 0-9,-5-3-4,-6-2-15,-6 2-14,-2 1-26,-2 1-64,-3 1-78,-1-3-89,-1 0-366</inkml:trace>
  <inkml:trace contextRef="#ctx0" brushRef="#br0" timeOffset="4484.3968">9002 4286 897,'0'0'231,"0"0"-209,0 0 73,0 0 10,0 0 35,0 0-77,0 0-27,-3 0-11,7 0 5,13 0-3,8 0 19,15 0-12,14 0-13,15 0-7,7 0-5,1 0-3,-8 0 1,-17 0 0,-16 0 0,-14 0-5,-11 0 3,-10 0-1,-1 0-2,0 0 2,0 0 0,0 0-2,0 2 0,0-2 1,0 1-3,0-1 1,0 0-1,0 0 1,0 0-1,0 0 0,0 0 1,0 0-1,0 0 0,0 0 0,0 0 1,0 0-1,0 0 0,0 0 0,0 0-1,0 0-1,0 0-11,0 0-21,0 0-54,12 0-54,9 0-138,6-5-293</inkml:trace>
  <inkml:trace contextRef="#ctx0" brushRef="#br0" timeOffset="6534.3902">18460 4325 1116,'0'0'147,"0"0"-64,0 0 84,0 0-40,0 0-55,0 0-19,0 0-28,52-2-11,-20 2 0,5 0-1,2 0 6,-4 0-2,-2 0 2,-4 0-2,-6-1-1,-6 0-13,-5-1 2,-5 1-4,-2-1-1,1 2-7,7-5-27,5 2-44,1 0-178,-8-3-398</inkml:trace>
  <inkml:trace contextRef="#ctx0" brushRef="#br0" timeOffset="7603.8658">3868 5406 610,'0'0'151,"0"0"-75,0 0 64,0 0-36,0 0-49,0 0-22,0-6 9,9 6 28,4 0-10,-1 0-2,0 0-1,5 0-11,8 0-4,9 0-3,18 0-1,14 0-5,17-1 1,3-6-1,0 2-8,-7 0-2,-15 1-6,-12 1-6,-13 3-2,-9 0-1,-9 0-4,-9 0-2,-1 0 0,-8 0-1,-2 0 0,-1 0-1,0 0 0,0 0 0,0 0 1,0 0-1,0 0-4,0 0-12,0 0-37,0 0-80,0 0-164,9-7-325</inkml:trace>
  <inkml:trace contextRef="#ctx0" brushRef="#br0" timeOffset="8286.404">12167 1881 945,'0'0'212,"0"0"-207,0 0 101,0 0 79,-79-75-35,79 75-42,0 0-58,0 22-34,7 24-5,10 22 36,5 17 13,5 16-21,3 5-18,3 9 19,3 0-17,2 0-2,-2-7-13,-3-11-8,-5-8 0,-7-12 0,-4-10 0,-11-14 0,-2-16 0,-4-16-28,0-11-60,0-10-7,-16-10-56,-20-25-180,-16-18-576</inkml:trace>
  <inkml:trace contextRef="#ctx0" brushRef="#br0" timeOffset="8572.3909">11410 2571 1390,'0'0'59,"0"0"-52,175-16 88,-18 13 52,55 0-50,40 1-42,22 2-1,-6 0 9,-17 0-14,-28 1-46,-33 7 4,-36 3-7,-34 0 0,-32-1-10,-29 0-51,-26-2-39,-28-8-133,-10 0-321</inkml:trace>
  <inkml:trace contextRef="#ctx0" brushRef="#br0" timeOffset="9725.8125">12318 2552 514,'0'0'167,"0"0"-99,0 0 84,0 0-43,0 0-15,0 0-42,-2 0 9,2 0 49,0 0 1,0-1-9,-1-3-16,-1-4-31,1-5-35,1-7 9,0-5-5,0-5-4,1-5-4,10-5-6,1-2-3,-3-4 3,0 0 3,-1-5-4,1-5 0,5 1 1,2-3 2,5-1-2,2-1-5,4 7-2,2 5-2,1 9-1,0 10 3,0 9-1,3 8-1,7 7 0,6 5-1,6 8-1,0 20-1,-6 10-1,-8 12 2,-10 6 0,-8 6 0,-11 8 1,-6 3 0,-3 0 1,0-1 2,0-1-1,0-2-1,0-1-1,0-2 0,0-3 0,0-3 1,10-7 3,-1-1-3,2-4 0,2-3-1,0-1 2,4-5 1,-2-3-1,5-4 6,3-2 2,2-5 0,8-1 5,0-5-4,-1-1 1,0-7-1,-7-2 1,-4-8-2,-3 2-3,-1-3-1,3 0 2,6 0-2,2-3-1,0-3 0,1-4-2,-7 0-3,-1-7 0,-3 0 0,-3 1 0,-2-5 0,-1-3 0,0-2 0,2-6 0,-2-5 0,1-4 0,-3 1 0,4-4 0,-2 5 0,-3 3 0,4 5 0,-7 3 0,-4 7 0,2 0 0,-4 4 0,0 2 0,0-1 0,0 3 0,0-1 0,0 5 0,0 3 0,0 4 0,0 2 0,0 0 0,0 0 0,0-3 0,0 3 0,0 0-21,0-3-89,-4-3-17,-10-4-115,-2 3-41,5-1-52,3 3 27,8 1-53</inkml:trace>
  <inkml:trace contextRef="#ctx0" brushRef="#br0" timeOffset="10431.6838">15656 2714 611,'0'0'74,"0"0"-47,0 0 58,-109-41 15,70 35-22,4 2-18,2 4-5,6-3 0,9 3-3,8-2 30,8 1 21,2-3 32,34-5-9,54-4-51,68-8-27,75-5 5,68-6-6,37 2 3,15 1-2,-11 7-21,-29 3-1,-36 9-3,-49 9-21,-45 1-2,-50 0-2,-53 7-9,-42 0-52,-36-1-42,-34-6-170,-50 0-330</inkml:trace>
  <inkml:trace contextRef="#ctx0" brushRef="#br0" timeOffset="10994.2478">16021 1641 556,'0'0'116,"0"0"-40,-41-91 149,34 72-40,4 8 4,3 5 6,0 4-78,0 2-56,0 14-24,11 31-29,4 30 29,4 25 48,-1 21-30,-6 13-7,-4 7 9,6 15-57,2 5 0,9 0 0,12-4 0,8-20 0,4-14 0,0-23 0,-7-20 0,-5-17 0,-14-16 0,-8-17 0,-9-13 0,-6-11 0,0-6 0,0 0 0,-3-10 0,-14-16-16,-1-12-163,1-10-210</inkml:trace>
  <inkml:trace contextRef="#ctx0" brushRef="#br0" timeOffset="12456.6153">15453 2584 896,'0'0'35,"0"0"-34,0 0 61,0 0 10,0 0-12,0 0-28,0 0-12,0-19 13,-3 19 10,3 0-1,0 0-7,0 0-2,0 0 11,0 0-10,0 0-14,0 0-7,0 0-1,0 0 4,0-1-4,0 1 0,0 0-8,0 0-4,0 0-1,6 0-14,4 0-40,4 0 1,1 0 1,-3 3 10,-5-1 20,-2-2 13,-4 0 7,2 0 3,3 0 4,2 2-3,5-2 7,-3 5 4,1-5 1,-4 0 2,-5 2-6,-2-2 7,0 0 3,0 0 9,0 0 4,0 0-1,0 0 3,0 0-1,0 0-1,0 0-10,0 0-5,0 0-3,0 0-8,0 0 0,0 0 0,0 0-1,0 0-1,0 0-3,0 0 4,-3 1 0,-7 2 8,-1 0-2,-4 0 2,-1 2-4,-5 1 5,-6 0 3,-7 1 4,-11 1-2,-13 1-7,-13-1 4,-3 1-3,-1 2 3,2-1-10,11 0 0,7 0 1,7-3 1,6 1-3,9-4-2,7 0-2,7 0 1,9-2-1,6 0-1,4 1 0,0-3-2,0 0-10,0 3-44,26-1-76,16-2-144,12 0-351</inkml:trace>
  <inkml:trace contextRef="#ctx0" brushRef="#br0" timeOffset="16293.4505">12271 2544 130,'0'0'455,"0"0"-429,0 0 27,0 0 74,0 0-9,0 0-22,0 0-29,-14-16-12,14 11-8,-2-3-9,2 3 10,0-2-2,0 2-1,0-3 14,3 2-16,6 0-6,0 0-16,2 3-1,0 3-2,-3 0-10,-2 0-3,-2 0-3,-2 4-2,-2 7-1,0 3-2,0 1-2,-3 2-8,-11-3-8,-2-3 1,4-4-10,2-5 9,2-2 9,4 0 12,-4-8 1,0-6 0,1-2 7,0-2 6,1 0 17,1 4-15,2 2-6,-1 6-4,4 3 12,0 1 4,0 2-7,0 0-7,13 0-5,1 0-2,4 0-1,-6 9 0,-4 2-1,-3 0 0,-5 3-3,0 0-2,0-3-1,-13-2-10,-2-2-2,0-4-4,1-3 13,5 0 10,2-8 0,3-6 8,2 2 27,2-3 2,0 6 2,0 3-13,0 4-1,0 2-12,2 0-13,5 0-9,8 2-1,7 8-19,6-3-84,2-7-214,0 0-866</inkml:trace>
  <inkml:trace contextRef="#ctx0" brushRef="#br0" timeOffset="17748.8703">12282 2452 4,'0'0'656,"0"0"-649,0 0 33,0 0 69,0 0-36,0 0-16,6 57-28,-6-46-18,0-4 0,-6 0-4,0-4-3,-6-1 1,-1-2 0,-3 0 12,-3 0 18,0-4-14,4-5 2,2-2 10,7 1 20,4-3 7,2-1 10,0 0-1,0 5-17,9-1-16,3 3-11,0 3-7,2 3-8,3 1-3,1 0-3,-1 2-3,-1 10 0,-2 2 0,-5 0-1,-2-1-1,-5-3-1,-2-3-3,0-3 1,0 0-3,0-2-4,0 0-4,-10-1 2,-6-1 0,1 0-1,0 0 9,6-6 5,3-3 1,4 1 3,2 1 25,0-3 13,0 1-14,7 2-7,-1 1-8,4 6-4,0 0-5,-1 0 0,2 6-4,-2 7-2,-3 2-1,-3 1 2,-3-4-1,0 2 1,0-1-6,-15-2-16,-2-2-11,0-3-9,2-6 11,1 0 16,7 0 16,4-15 1,3-4 18,0-3 42,0 2-12,10-2-10,5 7-7,-1 4-14,-2 3-5,-3 7-4,0 1-9,-2 0-3,-2 13-4,-1 5 2,-4 6-9,0-2-44,-2 0-38,-11-5-101,2-7-150,3-6-567</inkml:trace>
  <inkml:trace contextRef="#ctx0" brushRef="#br0" timeOffset="18340.3709">12066 2718 362,'0'0'651,"0"0"-644,0 0 84,0 0 27,0 0-17,0 0-46,9-36-49,-9 41-5,-2 13-1,-2 7 3,-1 8 4,5 4 4,0 2-8,0-1 0,6-6 0,9-7-1,2-11 7,2-4 14,-1-8 17,1-2 7,0 0-6,-2-15-5,-1-8-10,-2-5 1,-3-4-12,-4-5-2,-3-2 5,-4 5 3,0 3 3,0 6-15,-1 9 2,-13 6-6,-2 5-5,-3 5-8,-5 0-10,4 0-19,2 0-12,6 3-40,6 2-45,5-1-96,1-1-191</inkml:trace>
  <inkml:trace contextRef="#ctx0" brushRef="#br0" timeOffset="25098.7591">16171 2585 252,'0'0'112,"0"0"-46,0 0 38,0 0-61,0 0-11,0 0-16,0 0-2,-17 0 11,17 0 3,0 0 24,0 0 26,0 0 8,0 0-15,0 0 12,0 0-24,0 0-8,0 0-4,0 0 9,0 0-3,0 0-20,0 0-1,0 0-17,0 0-9,0 0-6,0 0 0,0 0-6,0 0-31,0 0-18,0 0-6,-2 0 17,-2 0 25,-1 3-3,3-3-15,2 0-64,0-1-69,10-15-305</inkml:trace>
  <inkml:trace contextRef="#ctx0" brushRef="#br0" timeOffset="28327.8541">15962 2816 408,'0'0'182,"0"0"-163,0 0 57,0 0-4,0 0-21,0 0-19,0-7-15,0 7 12,0 0-8,0 0-9,0 0-2,-9 0 6,4 0 9,-2 1 1,0 8-13,2 2 6,2 3-3,1 4 2,2 1-4,0 0 3,0 0-3,0-1 6,0-4-7,8-1 9,-1-4-7,-1-4 0,-3-2 0,0-1 2,-1-2 0,2 0 10,1 0 23,2-3-17,-1-7-21,0-1 3,-4-2 7,-2-2 2,0 1 3,0-3 2,0 1-13,-2 2-9,-6 0 1,0 2-1,0 3-7,2-1 2,2 4-2,0 3-4,3 2-1,1 1-18,0 0-36,-1 0-48,1 0-53,-4 0-90,2 0-193</inkml:trace>
  <inkml:trace contextRef="#ctx0" brushRef="#br0" timeOffset="29220.5111">15915 2752 925,'0'0'47,"0"0"54,0 0-3,0 0-55,0 0-12,0 0-29,-30-19-2,19 36 3,-1 7 0,4 5 3,2 3 5,4 1-3,2-3 1,0-3 2,0-4 12,0-4-5,4-3 0,2-7 14,0 0-3,3-4 2,-2-2-1,-2-3 4,4 0-1,3 0 4,-1 0-11,1-11-16,0-4-4,-4-4 2,-2-1 1,-3-3-3,-3-1 3,0 0 0,0-2-2,-6 2-7,-7 1 0,0 4 0,0 1-4,-3 1-39,-4 4-64,2 1-76,0 3-83,9 3-444</inkml:trace>
  <inkml:trace contextRef="#ctx0" brushRef="#br0" timeOffset="31770.1272">16032 1937 364,'0'0'199,"0"0"-126,0 0 56,0 0 11,0 0-32,0 0-34,0-6-15,0 6-11,0 0 1,1 0-2,4 0-9,0 0-18,0 0-8,0 0 6,2 0 4,-4 0-1,4 0 2,-2 0-3,1 0 6,-1 0-2,2 0-2,0 0 0,1 0-7,-1 0 1,4 0-6,-4 0-2,2 0-5,3 0 2,-3 6-3,1-1-1,1 3 4,-1-2-1,2 1 1,2 0 4,-2-1-1,-1 1 2,-2-1-4,1 2-2,-4-2-1,2 5-1,0-2-1,-1 2 3,2-1-1,0 0 1,0-1 2,-1 1-2,-1-2-1,-1 3 2,-1-4 2,1 5-7,1-2 4,0 4-3,1 2 1,1 0 0,0 2 0,1-2 5,-4 1 0,-1-1 0,1-3 1,-2 1-3,0-1-1,1-2-1,-2 2-3,-2-1 2,4 2-1,-2 0 3,2 0-2,1 1 5,2 0 0,0 0-5,-2 2 0,1-1 0,1 2 1,-3-2-3,3 1 3,-2 3 0,-1-6-1,2 5-1,-1-1 2,2-1 1,-1 4-4,3-4 3,-2 2-1,-3-1-1,3-2 0,0 1 0,-1 0 1,0-1 0,1 1-2,1 2 1,-2-2 3,-1 0-3,2-1-1,2 1 2,-2 0 2,2 2-3,4 0 6,-1 1-3,2-1-2,0 0 2,1 0-4,-1-2 3,-2-4-1,-2-3 1,1 0 1,-1 0 0,-1-1 1,6 0 5,-4 2-5,4-3 1,0 0 0,0-1-3,-3-2 2,0 0-2,0-5 1,-3 2 2,2-2 0,-1 0 2,1 0-3,2 0 4,0-6-5,2-2 1,-2-2-3,-1-2 0,1-3 1,-1-3-2,-3-4 1,1-3-1,1 0 2,1-3 4,0 3-6,-2 3 2,-2 2 8,-3 5-2,0 0-6,0 3 2,-3-2-3,0-3-2,4-3 0,0-4-1,0-4 2,2-2 1,-3 2-1,-2 1-1,1 6 1,-1 3-1,-2 2 1,-2 3 0,2 0-1,0-1-1,-1-5 1,1-1 0,0-7 1,1-1 1,0-2 0,0 2-4,-2 6 1,1 5 1,-2 5 0,1 0 1,1-1-1,0-3 0,2-2 1,0-3-1,0-3-2,2-3 2,-1-1 0,4 1 0,-2 4-3,-2 5 3,2 3 2,-2 6-2,0-1 0,-2 3-2,0-3 2,-1 2-1,-1-2-2,3-1 2,-1 1-1,1 2 1,-1 1 1,2 1 0,0 0-1,1 1-3,0-1 3,0 0-1,0 1 2,-1 5-1,-4-3 1,1 3-1,-1-2 1,2 1-1,1-1-1,3 1-3,0-2 4,2 3-1,0-2 2,-3 2-1,-1 0 1,-4 0-1,-1 0 0,0 0-1,0 0-2,0 0 1,4 0-3,2 0-1,0 6 7,2 2-1,-2 0 4,0-2-5,-3 0 3,-2-4-2,1 4-3,1 3 3,1 2 0,2 2-1,0 1 2,0-2 0,-2-2 1,1-2-1,-2-1 0,2 1 0,-3-4 1,2 6-1,-1-5-1,1 1 1,-1 2 0,0-4 1,-2 4-1,1-3 1,-2-1-1,1-1 2,1 0-2,-1-1-2,-1 3 2,0-3 0,0 1 0,0-2 0,0 0-2,0 1 2,2-2 0,-2 0-1,0 0 1,0 0-1,0 0-10,0 0-9,0 0-18,0 0-51,0 0-212,0-9-537</inkml:trace>
  <inkml:trace contextRef="#ctx0" brushRef="#br0" timeOffset="40072.5109">3419 2598 686,'0'0'53,"0"0"-52,0 0 109,0 0 3,0 0-14,0 0-32,0 0-16,-58-42 26,58 41-1,0 1-10,0 0-5,0 0-8,0 0 3,0 0-9,0 0-12,6 0 6,16 0-1,14 0-7,13 0-1,14 0-3,9 0-1,11 0 4,17 0-5,9 1 1,4-1 1,-2 0-11,-4 0-2,-10 3-5,-6 0-6,-11 3-1,-12-1-2,-15 0 0,-11-1-2,-17-1 0,-11-1 1,-7-1 0,-7-1-1,0 0-3,0 0-1,0 0-3,0 0-7,0 0-2,-15 0 1,-8 0 8,-10 0-5,-7 5-4,-1 0-3,-5 0 2,-5-2 0,-1-2-3,-2 2 3,-4-3-10,-1 0 3,-3 0 3,-5 0-3,-12 0-8,-9 0 15,-4-7 11,-4 1-12,4-1 8,5 4 0,6 3 8,7 0 0,10 0 1,10 0 1,12 0 0,11 0 2,12 0 3,10 0-1,7 0 8,2 0 19,0 0 34,27 0-20,28 0-12,36 0-8,32 0 4,30 0 10,19 0-6,7 0 0,1 0-8,-10 0-11,-20 0-14,-21 0 0,-29 0 0,-33 0 0,-24 0 0,-24 0 0,-15 0 0,-4 0 0,0 0 0,0 0 0,0 0 0,0 0 0,0 0 0,-3 0 0,2 0 0,-1 0 0,2 0 0,-6 0 0,1 0 0,1 0 0,-5 0-6,2 0 0,2 1-1,1-1 7,2 2-2,2-2 2,0 0 1,0 0-1,0 0-1,0 2 1,0-2 0,0 0 0,0 1 0,0-1 0,-1 0 0,1 0-1,0 0 1,0 0 0,0 0 0,0 0-1,0 0 1,-2 0-1,2 0-2,0 0-14,0 0-11,0 2-6,0 0-5,-1 0-5,-7-2-10,-7 0-24,-7 0-38,-2 0-32,2 0-77,1 0-51,9 0-164</inkml:trace>
  <inkml:trace contextRef="#ctx0" brushRef="#br0" timeOffset="43778.1103">14527 4577 1029,'0'0'241,"0"0"-218,0 0 2,0 0 84,83-71-17,-71 52-44,-3 2-29,-6 1-2,-3 4-1,-7 1-15,-16 4-1,-11 5-20,-3 2 10,-2 7 0,5 14 8,4 7-6,6 8 4,9 0 2,6 3 1,9-4 1,0 0 1,2-3 0,11 2 2,6 2 2,1 0 0,-1 1 3,-4-4-7,-6-2 0,-5-4 1,-4-5-1,0-3 0,-7-7-1,-5-4-1,-3-3-5,0-5-14,2 0-11,-1 0 7,4-12 12,5-3 7,1-4 3,4-6 2,0-3 1,9-3 5,12 0-2,7 3 3,8 3 0,-1 3 5,3 5 4,-2 8 7,-3 4-4,-3 5 1,-7 0 1,-6 0 3,-4 8-15,-2 9 2,2 9-1,-2 6 4,-2 5-3,-2 1 10,-3-1-12,-1-5 14,-1-4-19,-1-4-3,1-7-1,-1-3-1,1-6-13,-1-5-65,2-3-118,-2-3-174,-1-22-724</inkml:trace>
  <inkml:trace contextRef="#ctx0" brushRef="#br0" timeOffset="43938.694">14825 4596 972,'0'0'324,"0"0"-324,0 0 0,0 0 10,0 0-10,0 0-108,47-46-353</inkml:trace>
  <inkml:trace contextRef="#ctx0" brushRef="#br0" timeOffset="44331.6496">15029 4799 1409,'0'0'10,"0"0"-10,0 0 75,35 85-18,-35-52-30,0 0-23,0-4-4,0-2 0,0-7 0,0-6-19,-2-8-25,2-4 1,-1-2 9,1-3 32,0-16 0,0-7 2,0-1 23,6-4 7,6 2 9,7 0 20,-1 8 2,0 5-2,-4 3-4,-3 9-13,-2 4-18,6 0-10,5 11-7,5 12-3,0 5-2,-3 0 1,-8-1-3,-8 0 0,-4-3-1,-2-2 1,0-5-17,0-3-56,-3-2-71,3-2-77,0-5-105,4-4-370</inkml:trace>
  <inkml:trace contextRef="#ctx0" brushRef="#br0" timeOffset="44700.0025">15416 5025 1169,'0'0'254,"0"0"-245,83-20 46,-48 15 36,1 1-42,4-1-27,-3-5-17,-3-1-4,-8-5 3,-12-2-2,-5-5 6,-9-6-6,0 0-2,-19 1-1,-8 10-7,-3 9 4,-3 9 2,-1 7-1,3 22 2,6 10 0,8 5 1,10-2 1,7-5 1,0-6-1,3-6-1,18-6 0,5-7-2,13-5-27,9-1-88,4-5-159,-1-1-290</inkml:trace>
  <inkml:trace contextRef="#ctx0" brushRef="#br0" timeOffset="44897.2018">16378 5254 1676,'0'0'0,"0"0"0,0 0 11,0 0 28,-52 92-25,25-72-14,2-1-155,7-9-243</inkml:trace>
  <inkml:trace contextRef="#ctx0" brushRef="#br0" timeOffset="46148.006">17167 4925 554,'0'0'513,"0"0"-504,0 0 61,-5-80 44,-11 56-21,-1 2-28,3 5-46,0 7-1,0 10 5,-3 0-15,-2 24-8,0 18 3,4 15 5,13 7-2,2 0-4,11-5-2,20-6 0,9-9-13,6-7-25,6-12-23,1-12 22,-1-10 28,-6-3 8,-9-16 3,-7-12 4,-9-8 5,-12 0-1,-6 7 23,-3 7 4,0 10-23,0 7-1,-3 5-1,-2 2-10,2 19-3,2 15 3,1 5 4,6 2-1,18-2 4,5-7-2,7-8-2,3-9 2,-3-9 0,-5-8 5,-7 0 0,-6-4-5,-9-16 1,-6-7 0,-3-7-6,-5-2-12,-20-1-14,-6-1-3,-5 7-6,-1 8 0,4 6-3,7 10 25,12 6 9,9 1 2,5 0-4,0 0-1,0 0 7,5 6 11,8 2 3,4-2-4,3-1 7,6-2 7,5-3 0,6 0 12,11 0-10,4-3-6,8-11-7,-3-5-12,-7-4 2,-9-4 8,-16-3 11,-10-4-5,-14 2-4,-1 5-11,-10 8-2,-17 15-7,-4 4-11,-3 17 9,4 17 6,13 14-1,17 7 4,3 1 0,31-1 0,8-4 8,4-6 18,-4-6 28,-6-6-10,-9-7-18,-9-4-6,-9-5-7,-8-5-7,-1 0-2,0-5-4,-16-2 0,-8-5-38,-3 0-51,3-11-2,9-12-9,7-4 24,8-4 76,8 0 1,22-1 45,9 1 40,6 5 11,-1 7 1,-5 7-24,-7 10-21,-9 2-20,-5 6-11,-6 20-11,-6 6-7,-6 6-4,0-4 1,0-2-2,-12-6-41,-10-9-118,-3-10-161,3-7-280</inkml:trace>
  <inkml:trace contextRef="#ctx0" brushRef="#br0" timeOffset="46322.5977">18233 4939 791,'0'0'470,"0"0"-461,0 0 58,0 0 20,0 0-70,0 0-17,35 6-38,-25 8-168,-4 1-222</inkml:trace>
  <inkml:trace contextRef="#ctx0" brushRef="#br0" timeOffset="46822.4378">18392 5135 1466,'0'0'24,"0"0"-5,0 0 75,0 0-61,46 98-23,-46-67-5,-8-2-5,-5-5-3,1-7-49,2-5-26,5-12 20,5 0-8,0-10 66,6-15 23,15-6 8,4-2 22,2 4 30,-3 7-9,-3 5-12,-5 9 14,-5 8-32,-3 0-29,1 17-15,-1 13 1,0 2-1,-5 4 0,1-2-2,-3-5 0,5-6-3,5-8-5,2-7 0,7-6 10,3-2 0,4-7 2,0-17 2,-3-8 2,-7-8 2,-8-5 0,-8 1-3,-1 9-5,0 11 0,0 14 0,-1 9-1,-2 1-6,0 6 2,3 15 3,0 4-3,0 4 5,0 0 0,0 0-2,3 0-12,1-1-59,0-1-40,-1-2-58,0-4-228</inkml:trace>
  <inkml:trace contextRef="#ctx0" brushRef="#br0" timeOffset="49009.5575">10435 7553 166,'0'0'91,"0"0"-91,0 0-2,0 0 2,0 0-3,0 0 2,-79 12-7,61-12 4,-1 5 2,3-5 2,-1 0 2,10 0 4,2 0-6,5 0-45</inkml:trace>
  <inkml:trace contextRef="#ctx0" brushRef="#br0" timeOffset="51797.718">10958 7487 69,'0'0'0</inkml:trace>
  <inkml:trace contextRef="#ctx0" brushRef="#br0" timeOffset="52329.3052">11615 7456 94,'0'0'788,"0"0"-751,0 0 11,0 0 72,0 0-46,0 0-45,-1 0-27,1 0-1,0 0-1,0 0 0,0 1 0,-3 3 0,0-1 0,0-3-1,3 0-23,0 0-97,0 0-147,0 0-255</inkml:trace>
  <inkml:trace contextRef="#ctx0" brushRef="#br0" timeOffset="53048.8939">13080 7425 1079,'0'0'65,"0"0"-57,0 0 56,0 0 45,0 0-31,0 0-39,-3-8-23,3 8-4,-1 0-4,1 0-6,0 0-2,0 0 0,0 0-40,0 0-137,3 0-135,14-4-395</inkml:trace>
  <inkml:trace contextRef="#ctx0" brushRef="#br0" timeOffset="53422.9108">14045 7272 538,'0'0'260,"0"0"-237,0 0 62,0 0 25,0 0-15,0 0-38,0 0-45,0 0-8,0 0-4,0 0 0,0 0-4,2 0-55,1 0-140,7 0-188</inkml:trace>
  <inkml:trace contextRef="#ctx0" brushRef="#br0" timeOffset="53722.1143">14867 7306 1119,'0'0'0,"0"0"-5,0 0 5,0 0 47,0 0-13,0 0-34,-5 0-20,5 0-48,0-2-110,-1 0-148</inkml:trace>
  <inkml:trace contextRef="#ctx0" brushRef="#br0" timeOffset="54450.4758">16861 6967 68,'0'0'1021,"0"0"-973,0 0 63,0 0 82,0 0-66,0 0-28,-1 0-32,2 0-13,7 0-17,6 0-14,8 0-9,6 0 1,5 0-6,4 0-6,-6 0-3,-8 0 0,-6 0-4,-9 0-9,-7 0-11,1 0-9,-2 0-26,0 0-19,2 0-37,5 0-44,-4 7-38,0 3-144,-3 0-297</inkml:trace>
  <inkml:trace contextRef="#ctx0" brushRef="#br0" timeOffset="55282.4936">17042 7059 100,'0'0'1180,"0"0"-1145,0 0 65,0 0 55,0 0-83,0 0-39,-106-48-26,62 62-5,-3 15 5,5 9-4,8 4 1,13 3 2,13-3 0,8 0 0,8-6 2,22-10 5,6-4 7,8-8 3,0-8-7,1-6-7,-3 0-3,-3-15-3,-5-9 0,-9-5-1,-5-8 1,-10-6-3,-6-1 0,-4-2-2,-8 3-5,-13 7 4,-9 7-2,-6 12-4,-3 8-10,-1 9 5,1 0 2,6 0 5,11 4 0,9 1 6,9-1 0,4-3-3,0-1 0,25 0 3,14 0 1,10 0 9,5 0 3,-2-5-4,-3-3-3,-6-4 3,-5-2-3,-11-3-1,-5 0-2,-9-3 5,-7-4-5,-6 0 3,0-6 1,-9-5-6,-13 3-1,0 7-5,5 11 2,4 9-1,4 5-1,3 6-4,4 23 3,2 12 7,5 12 3,18 5 6,3 0 0,-2 1-1,-5 0-5,-5-3 4,-2-3 1,-8-7-4,-1-9 3,-1-11-5,-2-6-2,0-9 0,0-7-5,0-4-31,0 0-87,-5-12-152,-13-14-290</inkml:trace>
  <inkml:trace contextRef="#ctx0" brushRef="#br0" timeOffset="55486.5464">16903 6974 1006,'0'0'10,"-88"74"72,51-16 70,8 7-39,11-3-3,15-7-52,3-11-10,11-10-23,22-9-17,12-9-8,11-9-3,10-7-100,4 0-85,-2-14-102,-2-6-306</inkml:trace>
  <inkml:trace contextRef="#ctx0" brushRef="#br0" timeOffset="55696.2622">17713 6845 1596,'0'0'28,"79"84"9,-45-17 101,-14 7-63,-15 5-20,-5-4-37,-23-7-11,-19-6-7,-12-9-13,-9-10-47,-5-15-103,8-19-366</inkml:trace>
  <inkml:trace contextRef="#ctx0" brushRef="#br0" timeOffset="56407.4432">18742 6817 544,'0'0'465,"0"0"-391,0 0 55,0 0 54,0 0-70,0 0-51,112-15-31,-70 55 7,3 13 13,1 5-12,-7 7-5,-8 2-14,-7-8-10,-4-8-6,-1-13 3,1-11-6,1-12 1,0-5-1,1-10 5,-1 0-4,-1-17 3,2-13-3,-3-9 3,-5-11-4,-4-7 0,-8-4-1,-2 5-1,0 9 0,-12 9 1,0 11-2,-1 10 0,1 9-1,-1 8-6,-2 0-7,1 3 6,-3 14 7,5 3-1,8 6 3,4 1 1,0 4 0,3-1 3,11-4 3,3-2 0,0-5 1,2-3-6,3-7-1,3-5-6,5-4-57,2 0-79,2-5-97,-4-12-207</inkml:trace>
  <inkml:trace contextRef="#ctx0" brushRef="#br0" timeOffset="56836.3637">19601 6735 1456,'0'0'68,"0"0"-28,0 0 51,0 0-65,-37 73-8,13-9 37,7 8-36,9-1-13,8 0-1,0-5-4,10-11 0,8-13-1,6-9-13,1-13-24,5-14-13,0-6-22,1 0 7,-3-22-8,-2-10 13,-8-12 38,-3-14 12,-5-12 4,-4-3 6,-1 5 0,-1 15 4,-4 14 40,0 17 28,0 10 2,0 9-5,0 3-20,0 8-33,-10 24-16,-1 15 0,5 12 6,6 4 0,0 1-5,6-9 0,12-8-1,3-15-1,0-11-29,-5-7-76,-1-8-63,-10-6-96,-5 0-319</inkml:trace>
  <inkml:trace contextRef="#ctx0" brushRef="#br0" timeOffset="56971.7067">19792 7110 898,'0'0'462,"0"0"-453,0 0 129,106-53-43,-82 49-70,-5 1-25,2 0-1,-4-2-123,-3-2-196,0-5-417</inkml:trace>
  <inkml:trace contextRef="#ctx0" brushRef="#br0" timeOffset="57210.7527">20031 6677 1509,'0'0'97,"0"0"-97,112 38 92,-60 16 20,-1 16-29,-8 8-24,-15 4-13,-11 1-19,-16-6-5,-1-9-22,-10-13 0,-16-15 0,0-10 0,-1-12-15,1-11-66,5-7-17,4-6-63,13-20-197,4-8-318</inkml:trace>
  <inkml:trace contextRef="#ctx0" brushRef="#br0" timeOffset="57408.0111">20695 6962 931,'0'0'516,"0"0"-516,0 0 13,86 3 58,-61 6-11,1-2-38,3-1-22,2-1-1,4-2-103,-2-1-215,-6 0-318</inkml:trace>
  <inkml:trace contextRef="#ctx0" brushRef="#br0" timeOffset="57549.7922">20742 7190 1630,'0'0'129,"0"0"-127,0 0 80,0 0-43,0 0-39,0 0-25,75-22-203,-30 11-443</inkml:trace>
  <inkml:trace contextRef="#ctx0" brushRef="#br0" timeOffset="58207.6683">21658 6774 960,'0'0'163,"0"0"-100,0 0 172,0 0-58,0 0-67,0 0-37,-9-4-35,9 37-9,4 13 25,7 8-8,5 5-18,-1 3-8,0 0-1,-3-2-2,-1-6-14,1-8-2,0-10-1,-4-10 0,1-13 0,-4-9-1,1-4 0,9-3 1,6-24 1,9-12 0,-1-14-1,1-13 0,-8-6 3,-4 2-3,-4 6-1,-2 15 1,0 13 0,-4 12-15,0 12-30,1 12-38,0 3-72,-1 29-244,-8 13-480</inkml:trace>
  <inkml:trace contextRef="#ctx0" brushRef="#br0" timeOffset="58791.846">22061 7386 60,'0'0'1490,"0"0"-1452,0 0-36,0 0 86,0 0-49,0 0-28,4 21-5,-4 9 0,0 4 0,0-1-2,0-4-4,0-4 0,0-8-1,0-10-16,0-3-26,0-4 5,0-7 28,1-16-1,10-11 0,1-4 11,1 1 9,1 4 14,1 5 7,-5 6-7,1 8-2,-5 7 11,-1 4-7,2 3-10,5 5-15,5 14-2,0 8 2,-1 2 0,-8 4-2,-8-3-2,0-3-6,0-6-41,-3-9-30,-3-6 9,1-6 5,2 0 30,2-16 30,1-10 7,0-3 15,0-5 18,13 3 33,8 1-16,3 5 0,3 6-2,0 5-5,-3 10-12,1 4-10,-1 3-7,-3 18-5,-1 9-4,-7 8-4,-8-1-1,-5 0 2,0-4-2,0-8 0,-10-7-3,4-6-31,2-8-47,1-4-93,3 0-147,0-9-230</inkml:trace>
  <inkml:trace contextRef="#ctx0" brushRef="#br0" timeOffset="59617.5168">22793 6895 1091,'0'0'401,"0"0"-395,2-87 6,-23 69 65,-9 8-30,-10 10-26,1 4-21,3 30-6,11 16 0,13 11 2,12 10 4,1-1-9,24-6 6,5-8-5,3-14-2,1-11-6,0-12 2,0-12 1,-4-7-3,-4-3 9,-2-21 7,-3-10 0,-1-9 5,-8-1 15,-4 2 13,-5 11 3,-3 14-22,0 11-6,0 6-8,0 12-1,0 17-15,-4 12 15,4 5 1,0-3 1,7-3-1,10-10 2,5-8-1,-1-6 0,-1-12 0,3-4 1,-3-3 4,-4-17-5,-1-11-1,-10-8-7,-5-8 0,0-2-9,-21 2-7,-3 8-2,-2 11-11,1 14 18,4 7-12,5 7 13,5 0 9,6 11 3,5 5 3,0 0 2,13 1 8,8-3 14,9-3 18,4-7-2,9-4 7,6 0-5,2-15-13,-3-6-3,-8-3-1,-6-3-6,-10 2-3,-10 1-1,-7-2-10,-7 1 0,-9 2-3,-12 6-19,-7 10-12,1 7 4,5 2 4,5 25 16,8 10 4,9 13 2,0 9 1,14 3 4,8-1 11,4-8 13,-6-9 1,-6-7-19,-7-7-9,-7-6 0,-7-8-1,-27-3-52,-19-9-64,-17-4-77,1-3-67,10-16-254</inkml:trace>
  <inkml:trace contextRef="#ctx0" brushRef="#br0" timeOffset="60231.8868">23524 6924 1122,'0'0'52,"0"0"92,0 0 29,0 0-132,0 0-41,-13 110 21,4-44-5,5 0-10,3-5-6,1-13-2,0-10-9,8-15-56,7-12-9,4-11 11,2-8 21,1-25 43,2-8 1,-3-11 35,-4 0 6,-6 3 26,-6 8-18,-5 12-4,0 15-33,0 10-6,0 4-3,-7 4-3,-4 22-7,2 8 4,3 5 0,4 4 1,2-6 2,3-3-1,18-7 1,5-6 0,5-6 3,5-8 2,-4-7 1,-2 0 20,-7-3-4,-5-14 1,-6-6-13,-7-7 0,-5-9-3,0-6-5,-7-5-2,-6 0 0,0 7-2,3 10 1,6 11-2,4 5-35,0 11-47,0 6-146,0 0-262</inkml:trace>
  <inkml:trace contextRef="#ctx0" brushRef="#br0" timeOffset="60519.6474">24144 6824 1478,'0'0'163,"0"0"-159,0 0 9,0 0 16,0 0 5,-25 115 25,16-39-25,6 5-12,1-3-5,2-7-16,0-14 3,0-10-4,0-16-3,0-11 3,4-9-10,0-11-27,4 0-36,2-17-52,0-11-157,-4-6-155,-6-4-415</inkml:trace>
  <inkml:trace contextRef="#ctx0" brushRef="#br0" timeOffset="60661.2409">24113 7120 1239,'0'0'223,"0"0"-153,0 0 81,0 0-101,91-21-44,-50 21-6,6 0-113,0 0-245,-3 0-538</inkml:trace>
  <inkml:trace contextRef="#ctx0" brushRef="#br0" timeOffset="60877.3174">24467 7295 1336,'0'0'242,"0"0"-238,0 0 96,98-21-57,-55 21-26,3 0-17,-7 0-76,-9 0-111,-9 0-201</inkml:trace>
  <inkml:trace contextRef="#ctx0" brushRef="#br0" timeOffset="61104.1939">24544 6999 1740,'0'0'14,"0"0"-13,0 0 35,51 75-9,-38-13 17,-2 4-14,-4-3-25,-2-7-4,-4-3-1,2-10-16,3-3-51,4-8-132,3-14-226,-1-10-713</inkml:trace>
  <inkml:trace contextRef="#ctx0" brushRef="#br0" timeOffset="61454.0082">24996 7074 673,'0'0'575,"0"0"-575,0 0 0,0 0 6,-92 97 39,74-39 6,15-1-33,3-1 1,15-8 19,15-9-10,7-7-4,0-12 4,2-15 5,-1-5 2,-3-12-6,-2-18-13,-6-11-6,-9-5-10,-11-7-1,-7-6-8,-6-5-11,-19 3-7,-9 11-1,1 11-8,6 12-39,7 10-56,7 7-32,6 0-177,1 5-89</inkml:trace>
  <inkml:trace contextRef="#ctx0" brushRef="#br0" timeOffset="61710.9575">25120 6824 286,'0'0'772,"0"0"-728,0 0 3,0 0 103,0 0-57,0 0-20,14-67-51,-14 94-3,0 27 12,-14 28 55,-2 22-1,0 11-10,-1 0-16,4-5-13,3-10-4,5-14-25,5-9-5,0-14-12,0-12-7,0-10-43,0-13-64,-3-11-144,-9-13-159,-1-4-458</inkml:trace>
  <inkml:trace contextRef="#ctx0" brushRef="#br0" timeOffset="62978.6584">23491 6742 645,'0'0'81,"-46"73"26,27-13 33,7 21-7,8 8-51,4 5 4,0-1-38,0-9-44,0-7-4,4-12-1,15-9-26,26-11-91,27-12-153,23-12-386</inkml:trace>
  <inkml:trace contextRef="#ctx0" brushRef="#br0" timeOffset="63660.863">25244 6813 194,'0'0'137,"0"0"57,0 0-10,0 0-1,0 0 1,0 0-78,79 79 12,-48-1 8,0 14-16,-4 6-25,-6-2-35,-4-3-13,-13-3-11,-4 0-17,-36 1-9,-35-5-19,-32-7-114,-24-14-78,-10-18-407</inkml:trace>
  <inkml:trace contextRef="#ctx0" brushRef="#br0" timeOffset="71770.7569">3015 2839 674,'0'0'295,"0"0"-180,0 0 57,0 0-44,0 0-37,0 0-27,0 0-30,-3-24-19,3 24-14,0 0-1,0 0-29,7 0-126,14 0-256</inkml:trace>
  <inkml:trace contextRef="#ctx0" brushRef="#br0" timeOffset="72968.4827">13857 7319 301,'0'0'29,"0"0"-29,0 0 0,0 0 15,0 0 28,0 0-28,-8 2-15,4-2 1,0 0 1,-1 1 5,-1-1 13,2 2-10,-1-1 2,2 2-9,0 1-3,-1-1-41,3-2-10,-1 1 23,-2-1 28,0-1 18,-2 1 48,-3 1 39,-2-1-21,5-1-3,-1 2 16,6-2 20,-1 0 3,2 0 18,0 0-3,0 0 3,2 0-58,12 0 64,11 0-68,9 0-20,2 0-5,4 0-14,-4 0 0,0 0-10,-2 0-13,-4 0-2,-3 0-5,-11-2-1,-5 2-6,-7-1 1,-4 1-1,0 0 1,0-2 2,0 2-3,0 0-6,0 0-18,0 0-2,0 0-3,0 0-20,0 0-50,0 0-154,0 0-282</inkml:trace>
  <inkml:trace contextRef="#ctx0" brushRef="#br0" timeOffset="74040.5197">23051 7549 704,'0'0'112,"0"0"-56,0 0 118,0 0-56,0 0-7,0 0-5,-69 7-18,69-5-25,0-1-4,0 2 17,8 2-1,28 3-10,14-4-17,13 3-9,-1-6-5,-6 1-3,-12-2-14,-12 0-6,-13 1-4,-11-1-5,-8 0-2,0 0-7,0 2-6,-5-1-18,-15 1 5,-10-2 12,-4 1 7,1-1-1,4 0 0,7 3 4,8-3 4,7 0 1,5 0-1,2 0 0,0 0 1,0 0 0,0 0 1,0 0-1,0 3 0,0-3-1,0 1 0,0-1-1,0 0-1,0 0 2,0 0-1,0 0-1,0 0 1,0 0 0,0 0 0,0 0 1,0 0 0,0 0-1,0 0 1,0 0-1,0 0-7,0 0-3,0 0-4,0 0-1,0 0-3,0 0-10,0 0-18,0 0-16,0 0-46,0 3-52,0-1-79,0 0-222</inkml:trace>
  <inkml:trace contextRef="#ctx0" brushRef="#br0" timeOffset="77799.1102">12650 6754 332,'0'0'151,"0"0"-128,0 0 38,0 0 13,0 0-28,0 0-41,0 0-5,7-9-42,6 9-187</inkml:trace>
  <inkml:trace contextRef="#ctx0" brushRef="#br0" timeOffset="78065.9085">12650 6754 435,'3'6'188,"-4"-9"-188,1 3 20,0 0 26,0 0-31,-2 0-13,-1 0-2,-4 0-26,1 0-74,-1 3-333</inkml:trace>
  <inkml:trace contextRef="#ctx0" brushRef="#br0" timeOffset="80068.6547">10085 7572 113,'0'0'73,"0"0"-52,0 0 103,0 0-9,0 0 38,0 0-34,-9 0 38,9 0 7,0 0-23,0 0 2,0 0-19,0 0-35,9 0-16,13 0-28,20 0-7,14 0 14,16 0 0,10 0-13,10 0-5,3-2-6,-4-3-8,-5-2 0,-8 2-4,-7-5-12,-8 3-2,-17 2-1,-14 1 0,-18 2-1,-9 2 0,-5 0-1,0 0-3,0 0-13,-19 0-4,-16 0 8,-17 0 11,-12 4-1,-3 3 0,1-1-3,-1 0 6,4-1 0,2-2-1,0 0 2,1 0-2,-2 0 2,-4-1-1,1 1 2,7-1 0,11 1-2,16-2-2,15 0 1,11-1 2,5 0 9,0 0 14,25 0-2,27 0-9,23 0-1,22 0 15,16 0-7,-1-7-5,-4-3-4,-9 3-11,-18 0 0,-14 3 0,-14 1 0,-16 3 0,-16 0 0,-12 0 0,-9 0 0,0-3 0,0 3 0,-17 0 0,-24 0 0,-21 0 0,-21 7 0,-11 3 0,-5-1 0,10 5-13,16-3 6,19-2 1,24-3 6,17-5 2,10-1 1,3 0 10,0 0-5,19 0-8,24-7 0,25-3 0,13-1 0,7 1 0,-10 4 0,-9 0 0,-12 3 0,-11 2 0,-12 1 0,-13 0 0,-11 0 0,-9 0 0,-1 0 0,0 0 0,-10 0 0,-17 0 0,-13 0 0,-11 0 0,-4 0 0,3 7 0,10-3 0,12 1 0,11 0 0,10-5 0,6 0 0,3 0 0,0 0 0,0 0 0,0 0 0,0 0 0,2 0 0,3 0 0,6 0 0,2 0 0,3 0 0,-2 0 0,-3 0 0,-6 0 0,3 0 0,-6 0 0,-2 0 0,0 0 0,0 0 0,0 0 0,0 0 0,0 0 0,0 0 0,0 0 0,0 0 0,0 0 0,0 0 0,0 0 0,0 0 0,0 0 0,0 0 0,0 0 0,0 0 0,0 0 0,0 0 0,0 0 0,0 0 0,0 0 0,0 0 0,0 0 0,0 0 0,0 0-11,0 0-12,0 0 2,0 0-5,0 0-7,0 0-3,1 0-9,5-3-41,3 1-62,4-4-113,6-3-132,1-1-557</inkml:trace>
  <inkml:trace contextRef="#ctx0" brushRef="#br0" timeOffset="83497.7033">10873 7361 644,'0'0'48,"0"0"38,0 0 65,0 0-52,0 0-33,0 0-33,10-4 6,0 4 40,4 1-8,-4 1-18,-1-2-7,-2 0-23,-5 0-15,-2 0-8,0 0 4,0 0-4,0 0 0,-12 0-20,-6 0-4,-7 0 7,0 0 14,4 1 1,7 1 2,10-2 1,4 0 10,0 0 57,4 0-9,15-5-10,6-1-36,3 1 5,-4 1 4,-5 4-7,-9 0-11,-3 0-2,-6 0-2,-1 0-5,0 0-16,-11 2-13,-11 7 18,-6 0-7,1-2 10,9-2 6,8-3 7,7-2 1,3 0 10,0 0 58,5 0-3,14-7-29,3-2-18,0 2 5,-5 2-7,-6 1-8,-5 4-7,-3 0-2,-3 0-5,0 0-7,0 0-43,0 0-7,0 0-20,-7 0 17,-6 5 17,-3-2-54,2-3-20,2 0-100,0 0-254</inkml:trace>
  <inkml:trace contextRef="#ctx0" brushRef="#br0" timeOffset="84559.9708">9998 7288 618,'0'0'208,"0"0"-142,0 0 125,0 0-43,0 0-23,0 0-40,0 0-44,0 0-2,0 0-1,0 0-18,0 0-10,0 0-7,0 0-2,0 0-1,0 0 3,0 0-3,0 0-1,0 0 1,0 0 2,0 0-2,0 0 0,0 0-1,0 0 0,0 0 1,0 0 0,9 0 1,9 0 1,5 0-1,5 0 9,-3 0-4,-6 0 7,-6 0-7,-7 0-3,-6 0-3,0 0 5,0 0-5,0 0 0,0 0 0,0 0 2,0 0 0,0 0-2,-2 0-2,-5 0 1,1 0 1,-2 0-1,2 0 1,3 0 0,3 0 0,0 0 0,0 0 0,0 0-1,0 0 0,0 0 0,0 0 0,0 0-1,0 0 2,0 0 0,0 0 0,0 0 1,0 0-1,0 0 0,0 0 0,0 0 3,0 0-1,0 0 2,0 0-3,0 0 0,0 0 0,0 0 0,0 0-1,0 0 1,0 0 0,0 0 1,0 0-2,0 0 3,0 0 1,0 0-2,0 0 1,0 0-3,0 0 1,0 0 0,0 0-1,0 0 0,0 0-1,0 0 0,0 0-6,0 0-21,0 0-64,0 0-84,6 0-65,11 0-221</inkml:trace>
  <inkml:trace contextRef="#ctx0" brushRef="#br0" timeOffset="87464.6057">12773 7560 268,'0'0'119,"0"0"-119,0 0 14,0 0 53,0 0 7,0 0-42,-13 0-9,12 0 33,1 0 3,-1 0-10,1 0-2,0 0 9,0 0 1,-2 0 0,1 0-6,-1 0 9,0 0-5,2 0-12,0 0 17,0 0-3,0 0-9,0 0 11,0 0-7,0 0-14,0 0-1,0 0-9,0 0-5,0 0 4,0 0-3,0 0 5,0 0 1,0 0 10,0 0-5,0 0-2,11 0-5,11-2-10,8-3 1,6 0 6,3-1-1,2 0 1,4 2-4,-3 0 5,0 0-2,-5 1 0,-7-1-18,-8 2-6,-8 1 0,-6 1 0,-5 0 0,-2 0 0,-1 0 0,0 0 0,0 0 0,0 0 0,0 0 0,0 0 0,0 0 0,0 0 0,0 0 0,0 0 0,0 0 0,0-2 0,0 2 0,0 0 0,0 0 0,0 0 0,0 0 0,0 0 0,0 0 0,0 0 0,0 0-24,0 0-23,0 0-12,0 0-13,-4 0-41,-4 0-47,-3 3-22,3 3-34,2 1-46,6-4-4,0-1-76</inkml:trace>
  <inkml:trace contextRef="#ctx0" brushRef="#br0" timeOffset="89885.8467">15902 8707 409,'0'0'105,"0"0"-65,0 0 65,0 0-4,-91-31-10,76 29-18,0 1-1,3-1 1,3 0-13,0 2-12,7-1 20,0 1 17,2 0-6,0 0 12,0 0-8,0 0-21,0 0-15,4-2-6,19-1 2,14-3-20,23-2 3,22 1 2,16 0 6,11 2-4,4 1-3,-5 1-1,-7 3-7,-10 0-3,-13 0-6,-13 0-8,-5 0 3,-2 0 2,-4 0 0,-11-3-4,-10 1 5,-15-1-8,-9 3 0,-8 0 0,-1 0 0,0 0 0,0 0 0,0 0 0,0 0-3,-9 0-9,-1 0 6,-6 0 4,0 5 2,-1 1-1,-2-2 2,-4 2-1,-6-3 0,-2 0-3,-2-1 2,3-2 1,10 2 0,5-2 1,9 0-1,4 0 1,1 0 1,1 0-2,-2 0 1,-1 0-1,-1 0 0,-7 0 0,1 0 0,0 0-1,-4 0 0,4 1 1,2 1 0,0 0 0,3-1 0,2 1 0,3-2 0,-2 0 0,2 0 0,0 0 1,0 0-1,0 0 1,0 0 0,0 0 0,0 0 3,0 0-4,0 2 2,0-2-2,0 0 0,0 0 0,0 0 1,0 0-2,0 0 2,0 0-1,0 0 3,0 0-2,0 0 2,0 0-3,0 0 1,0 0-1,0 0 1,0 0-1,-1 0-2,-1 0-13,2 0-26,-3 0-26,-1 0-26,-6 0-120,-5 0-225,-5 0-555</inkml:trace>
  <inkml:trace contextRef="#ctx0" brushRef="#br0" timeOffset="92916.2449">14755 7429 539,'0'0'179,"0"0"-174,0 0 85,0 0 28,0 0-29,0 0-29,0 0-26,-48 0-1,45 0 8,3 0 23,0 0 20,0 0 6,0 0-9,0 0-14,9 0-18,12-1 0,7-2-17,7-2 14,4-1-11,-2 2-13,-1 0-3,-2-2-5,-8 3-3,-7-1-6,-5 1 0,-8-1-4,-5 4 2,-1 0-3,0 0 1,0 0-1,0 0-5,0 0-4,-8 0 0,-11 0 1,-4 3 4,1 3 0,1-1-1,8-2 3,5 2 2,5-3 0,3-2 0,0 1 0,0-1 2,0 0-2,0 0 3,0 0 0,0 0 4,8 0-3,17 0 8,8 0-3,4-3-2,-3-2 0,-14 0 3,-5 4 0,-11-1-3,-4 2-5,0 0-2,0 0-3,0 0 0,-3 0-2,-9 0-1,-4 0 6,-6 5-3,-2 3 1,2 1 1,2-2 1,2 0 0,9-5 1,3 0-1,4-1 0,2 0 0,0-1 5,0 0 1,0 0 10,0 0-4,0 0-2,0 0 1,2 0-11,12 0 0,11 0-1,12-10-35,8-7-87,-9-3-316</inkml:trace>
  <inkml:trace contextRef="#ctx0" brushRef="#br0" timeOffset="102453.3951">14382 9934 193,'0'0'192,"0"0"-108,0 0 46,0 0-14,0 0 12,0 0-31,0 0-18,-15 5 7,15-5-14,0 0 4,0 0 8,0 0-28,0 0 8,0 0-1,19 2 4,20-1-5,15-1-21,13 0 23,-3 0-24,-6 0-16,-11 0-6,-10 0-8,-11 0-3,-9 0-5,-11 0 0,-3 0-1,-3 0 0,0 0-1,0 0 4,0 0-3,0 0-1,0 0 1,0 0-2,0 0 0,0 0-13,-3 0-39,-1 0-107,2-10-170,2-3-310</inkml:trace>
  <inkml:trace contextRef="#ctx0" brushRef="#br0" timeOffset="103795.5274">19015 10016 254,'0'0'248,"0"0"-198,0 0-2,0 0 30,0 0 7,0 0-5,-10-17-39,10 15-18,-2 2 0,2 0 10,-1 0 6,1 0 14,0 0 13,0 0-12,0 0 17,0 0 21,0 0-1,11-3-34,18-1 23,7 0-33,4-1-6,0 1-5,-6 0-6,0 3 9,1-1-18,1 2-8,-2 0-3,-4-1-1,-6 1-3,-8-1-3,-8 1 0,-2-1 1,-5-1-1,-1 2-1,0 0-1,0 0 2,0 0-2,0 0 1,0 0 0,0 0-2,0 0 2,0 0-4,0 0 2,0 0-3,0 0 3,0 0-3,0 0-4,0 0 6,0 0-2,0 0 1,0 0 0,0 0 0,0 0 0,0 0 0,0 0 2,0 0-1,0 0-1,0 0 2,0 0 0,0 0-2,0 0-6,0 0 0,0 0-7,0 0-1,0 0-25,-1 0-47,-10 0-68,-10 2-115,-4 4-169</inkml:trace>
  <inkml:trace contextRef="#ctx0" brushRef="#br0" timeOffset="107635.6584">14326 11243 343,'0'0'86,"0"0"-22,0 0 18,0 0-33,0 0 6,92-10 14,-61 10 18,17 0 3,12-3 6,23-4-13,14-1-45,8-1-17,2 0 2,3 2 18,-5 2 14,-1 2-7,-1 1-38,-5-1 42,1 0-31,-1 0-16,-4-3 11,-6 1-1,-10-2-6,-11 1 12,-9 2-1,-12 0-10,-13 1 2,-15 1-4,-6 0 0,-9 2-4,-3 0-4,0 0 0,0-1 0,0 1-4,0 0 1,0 0-11,0 0-9,0 0-6,-3 0-12,-10 0-10,-2 0-14,-6 4-16,-3 0 14,0 0-24,-4 0-17,-2 0-32,-3-2-24,-2-2-56,-1 0-188</inkml:trace>
  <inkml:trace contextRef="#ctx0" brushRef="#br0" timeOffset="108175.8899">15323 11182 686,'0'0'138,"0"0"-128,0 0 29,0 0 102,0 0-2,0 0-23,24-3-21,64-12-11,25-3-17,10 1-5,-3 2 8,-13 5-16,-15 4-10,-13 4-18,-15 2-14,-13 0 12,-15 0-16,-17 0-1,-9 0-7,-8 0 1,-2 0 3,0 0-1,0 0-1,0 0 0,0 0 3,0 0-4,0 0-1,0 0 2,0 0-2,0 0 0,0 0-2,0 0 2,0 0 0,0 0-3,0 0-2,0 0 0,0 0-4,0 0 1,0 0 4,0 0 1,0 0 1,0 0 1,0 0 2,0 0-1,0 0 0,0 0-1,0 0-2,0 0-6,0 0-17,0 0-5,-5 0-5,-2 0 6,0 0 2,1 0-9,3 0-6,0 0-3,3 0-10,0 0-58,0 0-72,0 0-323</inkml:trace>
  <inkml:trace contextRef="#ctx0" brushRef="#br0" timeOffset="112991.5235">11939 15155 560,'0'0'110,"0"0"-68,0 0 110,0 0-10,0 0-41,0 0-41,-2 0-15,2 0 39,0 0-13,3 0-1,23-2-13,9-5 2,10 2 5,9-3-10,3 1-16,-1 2 1,-2 1-11,-11 2-11,-10-1-3,-9 3-6,-13 0-6,-4 0 1,-4 0-2,-3 0-1,0 0-1,-21 0 1,-18 0-9,-15 3 6,-4 2-11,3-1-4,6 1 12,7-2 3,6-2 3,5 0 1,5 0-1,6 1 0,8-1 0,4-1 4,7 0-1,1 0 3,0 2 12,1-1 0,26 2-3,13-2 8,13-1 5,1 0-1,-2 0-2,-7 0-10,-8 0-5,-14-1-3,-9 0-6,-8 1 2,-6 0-3,0 0 0,0 0-1,0 0 0,-5 0-8,-14 0 9,-7 0-10,-10 0 2,0 1-1,0 6 3,4-1 0,4-1 5,5 1 1,7-1-2,2-2 2,8 1 1,2-2 1,4-2-2,0 0 2,0 0 2,8 0 7,20 0 3,11 0 0,9 0 2,-2 0 6,-7 0-5,-6 0-7,-12 0-2,-7 0 0,-7 0-8,-6 0 0,-1 0 0,0 0 0,0 0 0,0 0 0,0 0 0,0 0-3,0 0 3,0 0-1,0 0 2,0 0-2,0 0-6,0 0-12,0 0-8,-1 0-4,-2 0-6,-2 0-14,-3 0-27,-3 0-106,-4 0-134,-8 0-351</inkml:trace>
  <inkml:trace contextRef="#ctx0" brushRef="#br0" timeOffset="115205.9341">23539 15204 745,'0'0'246,"0"0"-156,0 0 15,0 0 35,0 0-3,0 0-22,0 0-9,82 0-12,-36-7-29,6-3-8,-2 0 3,-1 3-17,1 2-23,-6 2-9,-7 2-8,-5 1-1,-12 0-2,-6 0 0,-10 0-2,-4 0-2,0 0-24,0 0-36,-16-4-32,-28-5-148,-15-5-291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04E41-41B7-40F9-B930-80261A3CE743}" type="datetimeFigureOut">
              <a:rPr lang="en-IN" smtClean="0"/>
              <a:t>06-10-2021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3C54D-5F69-4FB8-9418-3CCA250D0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449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3C54D-5F69-4FB8-9418-3CCA250D0C6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257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C1EAAC-1D90-41A5-92C2-52A8E6DFA85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877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1A0C8-D2FE-4603-BB81-95B9A3FA2C5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402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21FD3-6246-46F5-A198-72F86403D14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0564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E92E2-658A-461E-88CA-613EF6CC4A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0579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7FA26-6B49-4165-9158-F900CAC32F3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0355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3D1A1-290D-4010-8C13-8CEF8C24F0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865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2D2DC-EDA9-4FAE-80B5-CFBA0C8650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609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9FC04-9F22-4697-827C-A6A434A6E3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5499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ACA67-611B-4D6F-A68B-111BA7B881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083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61326-DADC-4F81-9BD4-C15A957F86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042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13F44-0FB3-4318-8314-C340227972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132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22483-E134-4AE4-AB79-CA2620FD5D9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318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2B028-C717-4B85-B798-2D279817CDC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104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F88CB-3980-46ED-8780-E4BD9259335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347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b="0" smtClean="0">
                <a:latin typeface="Garamond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 b="0" smtClean="0">
                <a:latin typeface="Garamond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 smtClean="0">
                <a:latin typeface="Garamond" pitchFamily="18" charset="0"/>
                <a:ea typeface="新細明體" charset="-120"/>
              </a:defRPr>
            </a:lvl1pPr>
          </a:lstStyle>
          <a:p>
            <a:pPr>
              <a:defRPr/>
            </a:pPr>
            <a:fld id="{537E869F-2107-4273-981B-8D7E3035D2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10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customXml" Target="../ink/ink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emf"/><Relationship Id="rId3" Type="http://schemas.openxmlformats.org/officeDocument/2006/relationships/image" Target="../media/image210.png"/><Relationship Id="rId7" Type="http://schemas.openxmlformats.org/officeDocument/2006/relationships/image" Target="../media/image29.png"/><Relationship Id="rId12" Type="http://schemas.openxmlformats.org/officeDocument/2006/relationships/customXml" Target="../ink/ink10.xml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emf"/><Relationship Id="rId5" Type="http://schemas.openxmlformats.org/officeDocument/2006/relationships/customXml" Target="../ink/ink12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emf"/><Relationship Id="rId4" Type="http://schemas.openxmlformats.org/officeDocument/2006/relationships/customXml" Target="../ink/ink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7.em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.xml"/><Relationship Id="rId5" Type="http://schemas.openxmlformats.org/officeDocument/2006/relationships/image" Target="../media/image46.emf"/><Relationship Id="rId4" Type="http://schemas.openxmlformats.org/officeDocument/2006/relationships/customXml" Target="../ink/ink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emf"/><Relationship Id="rId5" Type="http://schemas.openxmlformats.org/officeDocument/2006/relationships/customXml" Target="../ink/ink16.xml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emf"/><Relationship Id="rId5" Type="http://schemas.openxmlformats.org/officeDocument/2006/relationships/customXml" Target="../ink/ink17.xml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9.png"/><Relationship Id="rId7" Type="http://schemas.openxmlformats.org/officeDocument/2006/relationships/customXml" Target="../ink/ink8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1412776"/>
            <a:ext cx="8064500" cy="1752600"/>
          </a:xfrm>
        </p:spPr>
        <p:txBody>
          <a:bodyPr/>
          <a:lstStyle/>
          <a:p>
            <a:pPr eaLnBrk="1" hangingPunct="1"/>
            <a:r>
              <a:rPr lang="en-US" altLang="en-US" sz="3400" b="1" dirty="0" smtClean="0">
                <a:cs typeface="Times New Roman" pitchFamily="18" charset="0"/>
              </a:rPr>
              <a:t>Basic Electrical </a:t>
            </a:r>
            <a:r>
              <a:rPr lang="en-US" altLang="en-US" sz="3400" b="1" dirty="0" smtClean="0">
                <a:cs typeface="Times New Roman" pitchFamily="18" charset="0"/>
              </a:rPr>
              <a:t>Engineering (BEEE101L)</a:t>
            </a:r>
            <a:endParaRPr lang="en-US" altLang="zh-TW" sz="3400" b="1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7704" y="3573016"/>
            <a:ext cx="3888432" cy="2448272"/>
          </a:xfrm>
        </p:spPr>
        <p:txBody>
          <a:bodyPr/>
          <a:lstStyle/>
          <a:p>
            <a:pPr>
              <a:defRPr/>
            </a:pPr>
            <a:r>
              <a:rPr lang="en-US" sz="2000" i="1" dirty="0">
                <a:latin typeface="+mj-lt"/>
                <a:cs typeface="Times New Roman" pitchFamily="18" charset="0"/>
              </a:rPr>
              <a:t>Presented By</a:t>
            </a:r>
          </a:p>
          <a:p>
            <a:pPr>
              <a:defRPr/>
            </a:pPr>
            <a:r>
              <a:rPr lang="en-US" sz="2000" dirty="0" smtClean="0">
                <a:latin typeface="+mj-lt"/>
                <a:cs typeface="Times New Roman" pitchFamily="18" charset="0"/>
              </a:rPr>
              <a:t>Dr. </a:t>
            </a:r>
            <a:r>
              <a:rPr lang="en-US" sz="2000" dirty="0" err="1" smtClean="0">
                <a:latin typeface="+mj-lt"/>
                <a:cs typeface="Times New Roman" pitchFamily="18" charset="0"/>
              </a:rPr>
              <a:t>Maddela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Chinna </a:t>
            </a:r>
            <a:r>
              <a:rPr lang="en-US" sz="2000" dirty="0" err="1" smtClean="0">
                <a:latin typeface="+mj-lt"/>
                <a:cs typeface="Times New Roman" pitchFamily="18" charset="0"/>
              </a:rPr>
              <a:t>Obaiah</a:t>
            </a:r>
            <a:endParaRPr lang="en-US" sz="2000" dirty="0" smtClean="0">
              <a:latin typeface="+mj-lt"/>
              <a:cs typeface="Times New Roman" pitchFamily="18" charset="0"/>
            </a:endParaRPr>
          </a:p>
          <a:p>
            <a:pPr>
              <a:defRPr/>
            </a:pPr>
            <a:r>
              <a:rPr lang="en-US" sz="2000" dirty="0" smtClean="0">
                <a:latin typeface="+mj-lt"/>
                <a:cs typeface="Times New Roman" pitchFamily="18" charset="0"/>
              </a:rPr>
              <a:t>Assistant Professor (Sr)</a:t>
            </a:r>
          </a:p>
          <a:p>
            <a:pPr>
              <a:defRPr/>
            </a:pPr>
            <a:r>
              <a:rPr lang="en-US" sz="2000" dirty="0" smtClean="0">
                <a:latin typeface="+mj-lt"/>
                <a:cs typeface="Times New Roman" pitchFamily="18" charset="0"/>
              </a:rPr>
              <a:t>School of Electrical Engineering</a:t>
            </a:r>
            <a:endParaRPr lang="en-US" sz="2000" dirty="0">
              <a:latin typeface="+mj-lt"/>
              <a:cs typeface="Times New Roman" pitchFamily="18" charset="0"/>
            </a:endParaRPr>
          </a:p>
          <a:p>
            <a:pPr>
              <a:defRPr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301208"/>
            <a:ext cx="4548808" cy="15448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864" y="277813"/>
            <a:ext cx="8229600" cy="774923"/>
          </a:xfrm>
        </p:spPr>
        <p:txBody>
          <a:bodyPr/>
          <a:lstStyle/>
          <a:p>
            <a:r>
              <a:rPr lang="en-IN" b="1" dirty="0" smtClean="0"/>
              <a:t>Sinusoids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8864" y="1124744"/>
                <a:ext cx="8229600" cy="4530725"/>
              </a:xfrm>
            </p:spPr>
            <p:txBody>
              <a:bodyPr/>
              <a:lstStyle/>
              <a:p>
                <a:r>
                  <a:rPr lang="en-IN" sz="2400" dirty="0" smtClean="0">
                    <a:latin typeface="+mj-lt"/>
                  </a:rPr>
                  <a:t>A Sinusoid is a signal that has the form of the sine or Cosine function</a:t>
                </a:r>
              </a:p>
              <a:p>
                <a:r>
                  <a:rPr lang="en-IN" sz="2400" dirty="0" smtClean="0">
                    <a:latin typeface="+mj-lt"/>
                  </a:rPr>
                  <a:t>Let us consider the sinusoidal voltage: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IN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IN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IN" sz="2400" b="0" i="1" smtClean="0">
                          <a:latin typeface="Cambria Math"/>
                        </a:rPr>
                        <m:t>𝑠𝑖𝑛</m:t>
                      </m:r>
                      <m:r>
                        <a:rPr lang="en-IN" sz="2400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IN" sz="2400" b="0" i="1" smtClean="0">
                          <a:latin typeface="Cambria Math"/>
                          <a:ea typeface="Cambria Math"/>
                        </a:rPr>
                        <m:t>𝑡</m:t>
                      </m:r>
                    </m:oMath>
                  </m:oMathPara>
                </a14:m>
                <a:endParaRPr lang="en-IN" sz="2400" b="0" dirty="0" smtClean="0">
                  <a:latin typeface="+mj-lt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dirty="0" smtClean="0">
                    <a:latin typeface="+mj-lt"/>
                  </a:rPr>
                  <a:t>  	 where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IN" sz="2400" dirty="0" smtClean="0">
                    <a:latin typeface="+mj-lt"/>
                  </a:rPr>
                  <a:t>the amplitude of the sinusoid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j-lt"/>
                  </a:rPr>
                  <a:t>	</a:t>
                </a:r>
                <a:r>
                  <a:rPr lang="en-US" sz="240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 </m:t>
                    </m:r>
                  </m:oMath>
                </a14:m>
                <a:r>
                  <a:rPr lang="en-IN" sz="2400" dirty="0" smtClean="0">
                    <a:latin typeface="+mj-lt"/>
                  </a:rPr>
                  <a:t>the angular frequency in radians/sec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j-lt"/>
                  </a:rPr>
                  <a:t>	</a:t>
                </a:r>
                <a:r>
                  <a:rPr lang="en-US" sz="240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 </m:t>
                    </m:r>
                  </m:oMath>
                </a14:m>
                <a:r>
                  <a:rPr lang="en-IN" sz="2400" dirty="0" smtClean="0">
                    <a:latin typeface="+mj-lt"/>
                  </a:rPr>
                  <a:t>the argument of the sinusoid</a:t>
                </a:r>
                <a:endParaRPr lang="en-IN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864" y="1124744"/>
                <a:ext cx="8229600" cy="4530725"/>
              </a:xfrm>
              <a:blipFill rotWithShape="1">
                <a:blip r:embed="rId2"/>
                <a:stretch>
                  <a:fillRect l="-222" t="-10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33272"/>
            <a:ext cx="8073883" cy="1872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845280" y="544320"/>
              <a:ext cx="8318520" cy="49294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4840" y="529920"/>
                <a:ext cx="8343360" cy="495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157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7813"/>
                <a:ext cx="8229600" cy="702915"/>
              </a:xfrm>
            </p:spPr>
            <p:txBody>
              <a:bodyPr/>
              <a:lstStyle/>
              <a:p>
                <a:r>
                  <a:rPr lang="en-IN" sz="3600" b="1" dirty="0" smtClean="0"/>
                  <a:t>Angular Velocity </a:t>
                </a:r>
                <a14:m>
                  <m:oMath xmlns:m="http://schemas.openxmlformats.org/officeDocument/2006/math">
                    <m:r>
                      <a:rPr lang="en-IN" sz="3600" b="1" i="1" smtClean="0">
                        <a:latin typeface="Cambria Math"/>
                        <a:ea typeface="Cambria Math"/>
                      </a:rPr>
                      <m:t>𝝎</m:t>
                    </m:r>
                  </m:oMath>
                </a14:m>
                <a:r>
                  <a:rPr lang="en-IN" sz="3600" b="1" dirty="0" smtClean="0"/>
                  <a:t>:</a:t>
                </a:r>
                <a:endParaRPr lang="en-IN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7813"/>
                <a:ext cx="8229600" cy="702915"/>
              </a:xfrm>
              <a:blipFill rotWithShape="1">
                <a:blip r:embed="rId2"/>
                <a:stretch>
                  <a:fillRect l="-2222" t="-13043" b="-24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124744"/>
                <a:ext cx="8229600" cy="4530725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en-IN" sz="2400" dirty="0" smtClean="0">
                    <a:latin typeface="+mj-lt"/>
                  </a:rPr>
                  <a:t>The rate at which the generator coil rotates is called its angular velocity </a:t>
                </a:r>
                <a14:m>
                  <m:oMath xmlns:m="http://schemas.openxmlformats.org/officeDocument/2006/math">
                    <m:r>
                      <a:rPr lang="en-IN" sz="2400" b="1" i="1">
                        <a:latin typeface="Cambria Math"/>
                        <a:ea typeface="Cambria Math"/>
                      </a:rPr>
                      <m:t>𝝎</m:t>
                    </m:r>
                    <m:r>
                      <a:rPr lang="en-IN" sz="2400" b="0" i="0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en-IN" sz="2400" dirty="0" smtClean="0">
                  <a:latin typeface="+mj-lt"/>
                </a:endParaRPr>
              </a:p>
              <a:p>
                <a:r>
                  <a:rPr lang="en-IN" sz="2400" dirty="0" smtClean="0">
                    <a:latin typeface="+mj-lt"/>
                  </a:rPr>
                  <a:t>In practice, </a:t>
                </a:r>
                <a14:m>
                  <m:oMath xmlns:m="http://schemas.openxmlformats.org/officeDocument/2006/math">
                    <m:r>
                      <a:rPr lang="en-IN" sz="2400" b="1" i="1">
                        <a:latin typeface="Cambria Math"/>
                        <a:ea typeface="Cambria Math"/>
                      </a:rPr>
                      <m:t>𝝎</m:t>
                    </m:r>
                  </m:oMath>
                </a14:m>
                <a:r>
                  <a:rPr lang="en-IN" sz="2400" dirty="0" smtClean="0">
                    <a:latin typeface="+mj-lt"/>
                  </a:rPr>
                  <a:t> is usually expressed in radians per second, where radians and degrees are related by the identity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/>
                      </a:rPr>
                      <m:t>2</m:t>
                    </m:r>
                    <m:r>
                      <a:rPr lang="en-IN" sz="2400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IN" sz="24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IN" sz="2400" b="0" i="0" dirty="0" smtClean="0">
                    <a:latin typeface="+mj-lt"/>
                    <a:ea typeface="Cambria Math"/>
                  </a:rPr>
                  <a:t>radians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IN" sz="24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/>
                            <a:ea typeface="Cambria Math"/>
                          </a:rPr>
                          <m:t>360</m:t>
                        </m:r>
                      </m:e>
                      <m:sup>
                        <m:r>
                          <a:rPr lang="en-IN" sz="2400" b="0" i="1" smtClean="0">
                            <a:latin typeface="Cambria Math"/>
                            <a:ea typeface="Cambria Math"/>
                          </a:rPr>
                          <m:t>°</m:t>
                        </m:r>
                      </m:sup>
                    </m:sSup>
                  </m:oMath>
                </a14:m>
                <a:endParaRPr lang="en-IN" sz="2400" b="0" i="0" dirty="0" smtClean="0">
                  <a:latin typeface="+mj-lt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IN" sz="2400" b="1" dirty="0" smtClean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Relation between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𝝎</m:t>
                    </m:r>
                    <m:r>
                      <a:rPr lang="en-IN" sz="24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IN" sz="24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𝑻</m:t>
                    </m:r>
                    <m:r>
                      <a:rPr lang="en-IN" sz="24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r>
                  <a:rPr lang="en-IN" sz="2400" b="1" dirty="0" smtClean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IN" sz="2400" b="1" dirty="0" smtClean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:</a:t>
                </a:r>
              </a:p>
              <a:p>
                <a:pPr marL="0" indent="0">
                  <a:buNone/>
                </a:pPr>
                <a:endParaRPr lang="en-IN" sz="2400" dirty="0" smtClean="0">
                  <a:solidFill>
                    <a:schemeClr val="accent6">
                      <a:lumMod val="75000"/>
                    </a:schemeClr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IN" sz="24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124744"/>
                <a:ext cx="8229600" cy="4530725"/>
              </a:xfrm>
              <a:blipFill rotWithShape="1">
                <a:blip r:embed="rId3"/>
                <a:stretch>
                  <a:fillRect l="-1185" t="-10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08" y="3861048"/>
            <a:ext cx="19907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72" y="4675517"/>
            <a:ext cx="17907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20" y="5589240"/>
            <a:ext cx="19335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174" y="2384662"/>
            <a:ext cx="20002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740" y="2803762"/>
            <a:ext cx="19812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699123"/>
            <a:ext cx="25717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048" y="3637292"/>
            <a:ext cx="27813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564" y="4866891"/>
            <a:ext cx="23241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" name="Ink 4"/>
              <p14:cNvContentPartPr/>
              <p14:nvPr/>
            </p14:nvContentPartPr>
            <p14:xfrm>
              <a:off x="959040" y="788760"/>
              <a:ext cx="7493400" cy="51224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6440" y="772920"/>
                <a:ext cx="7517520" cy="515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168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Problem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: </a:t>
            </a:r>
            <a:r>
              <a:rPr lang="en-US" sz="2400" dirty="0" smtClean="0">
                <a:latin typeface="+mj-lt"/>
              </a:rPr>
              <a:t>For a given sinusoidal waveform 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a</a:t>
            </a:r>
            <a:r>
              <a:rPr lang="en-US" sz="2000" dirty="0">
                <a:latin typeface="+mj-lt"/>
              </a:rPr>
              <a:t>. What is the peak value?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b</a:t>
            </a:r>
            <a:r>
              <a:rPr lang="en-US" sz="2000" dirty="0">
                <a:latin typeface="+mj-lt"/>
              </a:rPr>
              <a:t>. What is the instantaneous value at 0.3 s and 0.6 s?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c</a:t>
            </a:r>
            <a:r>
              <a:rPr lang="en-US" sz="2000" dirty="0">
                <a:latin typeface="+mj-lt"/>
              </a:rPr>
              <a:t>. What is the peak-to-peak value of the waveform?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d</a:t>
            </a:r>
            <a:r>
              <a:rPr lang="en-US" sz="2000" dirty="0">
                <a:latin typeface="+mj-lt"/>
              </a:rPr>
              <a:t>. What is the period of the waveform?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e</a:t>
            </a:r>
            <a:r>
              <a:rPr lang="en-US" sz="2000" dirty="0">
                <a:latin typeface="+mj-lt"/>
              </a:rPr>
              <a:t>. How many cycles are shown?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f</a:t>
            </a:r>
            <a:r>
              <a:rPr lang="en-US" sz="2000" dirty="0">
                <a:latin typeface="+mj-lt"/>
              </a:rPr>
              <a:t>. What is the frequency of the waveform</a:t>
            </a:r>
            <a:r>
              <a:rPr lang="en-US" sz="2000" dirty="0" smtClean="0">
                <a:latin typeface="+mj-lt"/>
              </a:rPr>
              <a:t>?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g. What is the angular frequency?</a:t>
            </a:r>
          </a:p>
          <a:p>
            <a:pPr marL="0" indent="0">
              <a:buNone/>
            </a:pPr>
            <a:endParaRPr lang="en-IN" sz="2400" dirty="0">
              <a:latin typeface="+mj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3588221"/>
            <a:ext cx="688657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207800" y="1115280"/>
              <a:ext cx="7760520" cy="5562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3040" y="1100520"/>
                <a:ext cx="7790040" cy="559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789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8136904" cy="66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8136904" cy="2703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69" y="4365104"/>
            <a:ext cx="8123008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318960" y="429840"/>
              <a:ext cx="8846640" cy="52398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5280" y="425520"/>
                <a:ext cx="8870040" cy="525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962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58899"/>
          </a:xfrm>
        </p:spPr>
        <p:txBody>
          <a:bodyPr/>
          <a:lstStyle/>
          <a:p>
            <a:r>
              <a:rPr lang="en-IN" sz="3600" b="1" dirty="0"/>
              <a:t>Measurements of AC magnitude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229600" cy="4530725"/>
          </a:xfrm>
        </p:spPr>
        <p:txBody>
          <a:bodyPr/>
          <a:lstStyle/>
          <a:p>
            <a:r>
              <a:rPr lang="en-US" sz="2400" dirty="0" smtClean="0">
                <a:latin typeface="+mj-lt"/>
              </a:rPr>
              <a:t>Peak value and peak-to-peak values are one of the ways to express the intensity or magnitude of an AC quantity.</a:t>
            </a:r>
          </a:p>
          <a:p>
            <a:r>
              <a:rPr lang="en-US" sz="2400" dirty="0">
                <a:latin typeface="+mj-lt"/>
              </a:rPr>
              <a:t>Unfortunately, either one of these expressions of waveform amplitude can be </a:t>
            </a:r>
            <a:r>
              <a:rPr lang="en-US" sz="2400" dirty="0" smtClean="0">
                <a:latin typeface="+mj-lt"/>
              </a:rPr>
              <a:t>misleading when </a:t>
            </a:r>
            <a:r>
              <a:rPr lang="en-US" sz="2400" dirty="0">
                <a:latin typeface="+mj-lt"/>
              </a:rPr>
              <a:t>comparing two different types of waves</a:t>
            </a:r>
            <a:r>
              <a:rPr lang="en-US" sz="2400" dirty="0" smtClean="0">
                <a:latin typeface="+mj-lt"/>
              </a:rPr>
              <a:t>.</a:t>
            </a:r>
          </a:p>
          <a:p>
            <a:r>
              <a:rPr lang="en-US" sz="2400" b="1" dirty="0" smtClean="0">
                <a:latin typeface="+mj-lt"/>
              </a:rPr>
              <a:t>For example: </a:t>
            </a:r>
            <a:r>
              <a:rPr lang="en-US" sz="2400" dirty="0" smtClean="0">
                <a:latin typeface="+mj-lt"/>
              </a:rPr>
              <a:t>A square </a:t>
            </a:r>
            <a:r>
              <a:rPr lang="en-US" sz="2400" dirty="0">
                <a:latin typeface="+mj-lt"/>
              </a:rPr>
              <a:t>wave peaking at 10 </a:t>
            </a:r>
            <a:r>
              <a:rPr lang="en-US" sz="2400" dirty="0" smtClean="0">
                <a:latin typeface="+mj-lt"/>
              </a:rPr>
              <a:t>volts is </a:t>
            </a:r>
            <a:r>
              <a:rPr lang="en-US" sz="2400" dirty="0">
                <a:latin typeface="+mj-lt"/>
              </a:rPr>
              <a:t>obviously a greater amount of voltage for a greater amount of time than a triangle </a:t>
            </a:r>
            <a:r>
              <a:rPr lang="en-US" sz="2400" dirty="0" smtClean="0">
                <a:latin typeface="+mj-lt"/>
              </a:rPr>
              <a:t>wave </a:t>
            </a:r>
            <a:r>
              <a:rPr lang="en-US" sz="2400" dirty="0">
                <a:latin typeface="+mj-lt"/>
              </a:rPr>
              <a:t>peaking at 10 volts. The effects of these two AC voltages powering a load would be </a:t>
            </a:r>
            <a:r>
              <a:rPr lang="en-US" sz="2400" dirty="0" smtClean="0">
                <a:latin typeface="+mj-lt"/>
              </a:rPr>
              <a:t>quite </a:t>
            </a:r>
            <a:r>
              <a:rPr lang="en-IN" sz="2400" dirty="0" smtClean="0">
                <a:latin typeface="+mj-lt"/>
              </a:rPr>
              <a:t>different.</a:t>
            </a:r>
            <a:endParaRPr lang="en-IN" sz="2400" dirty="0">
              <a:latin typeface="+mj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655091"/>
            <a:ext cx="2758827" cy="1334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507606"/>
            <a:ext cx="5493643" cy="162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590760" y="679680"/>
              <a:ext cx="8416080" cy="46260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5360" y="665640"/>
                <a:ext cx="8436240" cy="464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426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779" y="2348880"/>
            <a:ext cx="46101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49" y="2473499"/>
            <a:ext cx="3886200" cy="329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95499" y="404664"/>
            <a:ext cx="73041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32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Instantaneous Value</a:t>
            </a:r>
          </a:p>
        </p:txBody>
      </p:sp>
      <p:sp>
        <p:nvSpPr>
          <p:cNvPr id="2" name="Rectangle 1"/>
          <p:cNvSpPr/>
          <p:nvPr/>
        </p:nvSpPr>
        <p:spPr>
          <a:xfrm>
            <a:off x="624098" y="1052736"/>
            <a:ext cx="76203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Instantaneous values </a:t>
            </a:r>
            <a:r>
              <a:rPr lang="en-US" sz="2400" b="0" dirty="0">
                <a:latin typeface="+mj-lt"/>
              </a:rPr>
              <a:t>are the values of the </a:t>
            </a:r>
            <a:r>
              <a:rPr lang="en-US" sz="2400" b="0" dirty="0" smtClean="0">
                <a:latin typeface="+mj-lt"/>
              </a:rPr>
              <a:t>alternating quantities </a:t>
            </a:r>
            <a:r>
              <a:rPr lang="en-US" sz="2400" b="0" dirty="0">
                <a:latin typeface="+mj-lt"/>
              </a:rPr>
              <a:t>at any instant of time. They are </a:t>
            </a:r>
            <a:r>
              <a:rPr lang="en-US" sz="2400" b="0" dirty="0" smtClean="0">
                <a:latin typeface="+mj-lt"/>
              </a:rPr>
              <a:t>represented by </a:t>
            </a:r>
            <a:r>
              <a:rPr lang="en-US" sz="2400" b="0" dirty="0">
                <a:latin typeface="+mj-lt"/>
              </a:rPr>
              <a:t>small letters, </a:t>
            </a:r>
            <a:r>
              <a:rPr lang="en-US" sz="2400" b="0" i="1" dirty="0" err="1">
                <a:latin typeface="+mj-lt"/>
              </a:rPr>
              <a:t>i</a:t>
            </a:r>
            <a:r>
              <a:rPr lang="en-US" sz="2400" b="0" dirty="0">
                <a:latin typeface="+mj-lt"/>
              </a:rPr>
              <a:t>, </a:t>
            </a:r>
            <a:r>
              <a:rPr lang="en-US" sz="2400" b="0" i="1" dirty="0">
                <a:latin typeface="+mj-lt"/>
              </a:rPr>
              <a:t>υ</a:t>
            </a:r>
            <a:r>
              <a:rPr lang="en-US" sz="2400" b="0" dirty="0">
                <a:latin typeface="+mj-lt"/>
              </a:rPr>
              <a:t>, </a:t>
            </a:r>
            <a:r>
              <a:rPr lang="en-US" sz="2400" b="0" i="1" dirty="0">
                <a:latin typeface="+mj-lt"/>
              </a:rPr>
              <a:t>e</a:t>
            </a:r>
            <a:r>
              <a:rPr lang="en-US" sz="2400" b="0" dirty="0">
                <a:latin typeface="+mj-lt"/>
              </a:rPr>
              <a:t>, etc.</a:t>
            </a:r>
            <a:endParaRPr lang="en-IN" sz="2400" dirty="0"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179000" y="4152240"/>
              <a:ext cx="723600" cy="98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9640" y="4142880"/>
                <a:ext cx="7423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/>
              <p14:cNvContentPartPr/>
              <p14:nvPr/>
            </p14:nvContentPartPr>
            <p14:xfrm>
              <a:off x="988200" y="843480"/>
              <a:ext cx="4220280" cy="35996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6680" y="829080"/>
                <a:ext cx="4246920" cy="362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778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2915"/>
          </a:xfrm>
        </p:spPr>
        <p:txBody>
          <a:bodyPr/>
          <a:lstStyle/>
          <a:p>
            <a:r>
              <a:rPr lang="en-US" b="1" dirty="0" smtClean="0"/>
              <a:t>Average Value: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268760"/>
                <a:ext cx="5441641" cy="4790157"/>
              </a:xfrm>
            </p:spPr>
            <p:txBody>
              <a:bodyPr/>
              <a:lstStyle/>
              <a:p>
                <a:r>
                  <a:rPr lang="en-US" sz="2400" dirty="0" smtClean="0">
                    <a:latin typeface="+mj-lt"/>
                  </a:rPr>
                  <a:t>The </a:t>
                </a:r>
                <a:r>
                  <a:rPr lang="en-US" sz="2400" b="1" dirty="0">
                    <a:latin typeface="+mj-lt"/>
                  </a:rPr>
                  <a:t>average </a:t>
                </a:r>
                <a:r>
                  <a:rPr lang="en-US" sz="2400" dirty="0">
                    <a:latin typeface="+mj-lt"/>
                  </a:rPr>
                  <a:t>or </a:t>
                </a:r>
                <a:r>
                  <a:rPr lang="en-US" sz="2400" b="1" dirty="0">
                    <a:latin typeface="+mj-lt"/>
                  </a:rPr>
                  <a:t>mean value </a:t>
                </a:r>
                <a:r>
                  <a:rPr lang="en-US" sz="2400" dirty="0">
                    <a:latin typeface="+mj-lt"/>
                  </a:rPr>
                  <a:t>of a symmetrical </a:t>
                </a:r>
                <a:r>
                  <a:rPr lang="en-US" sz="2400" dirty="0" smtClean="0">
                    <a:latin typeface="+mj-lt"/>
                  </a:rPr>
                  <a:t>alternating quantity</a:t>
                </a:r>
                <a:r>
                  <a:rPr lang="en-US" sz="2400" dirty="0">
                    <a:latin typeface="+mj-lt"/>
                  </a:rPr>
                  <a:t>, (such as a sine wave), is the </a:t>
                </a:r>
                <a:r>
                  <a:rPr lang="en-US" sz="2400" dirty="0" smtClean="0">
                    <a:latin typeface="+mj-lt"/>
                  </a:rPr>
                  <a:t>average value measured </a:t>
                </a:r>
                <a:r>
                  <a:rPr lang="en-US" sz="2400" dirty="0">
                    <a:latin typeface="+mj-lt"/>
                  </a:rPr>
                  <a:t>over a half cycle, (since over a </a:t>
                </a:r>
                <a:r>
                  <a:rPr lang="en-US" sz="2400" dirty="0" smtClean="0">
                    <a:latin typeface="+mj-lt"/>
                  </a:rPr>
                  <a:t>complete cycle </a:t>
                </a:r>
                <a:r>
                  <a:rPr lang="en-US" sz="2400" dirty="0">
                    <a:latin typeface="+mj-lt"/>
                  </a:rPr>
                  <a:t>the average value is zero</a:t>
                </a:r>
                <a:r>
                  <a:rPr lang="en-US" sz="2400" dirty="0" smtClean="0">
                    <a:latin typeface="+mj-lt"/>
                  </a:rPr>
                  <a:t>).</a:t>
                </a:r>
              </a:p>
              <a:p>
                <a:r>
                  <a:rPr lang="en-US" sz="2400" dirty="0" smtClean="0">
                    <a:latin typeface="+mj-lt"/>
                  </a:rPr>
                  <a:t>Average or mean value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latin typeface="+mj-lt"/>
                  </a:rPr>
                  <a:t>	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area</m:t>
                        </m:r>
                        <m:r>
                          <a:rPr lang="en-US" sz="24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under</m:t>
                        </m:r>
                        <m:r>
                          <a:rPr lang="en-US" sz="24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the</m:t>
                        </m:r>
                        <m:r>
                          <a:rPr lang="en-US" sz="24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curve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length</m:t>
                        </m:r>
                        <m:r>
                          <a:rPr lang="en-US" sz="24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of</m:t>
                        </m:r>
                        <m:r>
                          <a:rPr lang="en-US" sz="2400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base</m:t>
                        </m:r>
                      </m:den>
                    </m:f>
                  </m:oMath>
                </a14:m>
                <a:endParaRPr lang="en-IN" dirty="0" smtClean="0">
                  <a:latin typeface="+mj-lt"/>
                </a:endParaRPr>
              </a:p>
              <a:p>
                <a:r>
                  <a:rPr lang="en-IN" sz="2400" dirty="0">
                    <a:latin typeface="+mj-lt"/>
                  </a:rPr>
                  <a:t>For a sine wave,</a:t>
                </a:r>
              </a:p>
              <a:p>
                <a:pPr marL="0" indent="0">
                  <a:buNone/>
                </a:pPr>
                <a:r>
                  <a:rPr lang="en-IN" sz="2400" dirty="0" smtClean="0">
                    <a:latin typeface="+mj-lt"/>
                  </a:rPr>
                  <a:t>Average value=0.637×maximumvalue</a:t>
                </a:r>
                <a:endParaRPr lang="en-IN" sz="24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IN" sz="2400" dirty="0">
                    <a:latin typeface="+mj-lt"/>
                  </a:rPr>
                  <a:t>(i.e. 2/</a:t>
                </a:r>
                <a:r>
                  <a:rPr lang="el-GR" sz="2400" i="1" dirty="0">
                    <a:latin typeface="+mj-lt"/>
                  </a:rPr>
                  <a:t>π </a:t>
                </a:r>
                <a:r>
                  <a:rPr lang="el-GR" sz="2400" dirty="0">
                    <a:latin typeface="+mj-lt"/>
                  </a:rPr>
                  <a:t>×</a:t>
                </a:r>
                <a:r>
                  <a:rPr lang="en-IN" sz="2400" dirty="0">
                    <a:latin typeface="+mj-lt"/>
                  </a:rPr>
                  <a:t>maximum value)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268760"/>
                <a:ext cx="5441641" cy="4790157"/>
              </a:xfrm>
              <a:blipFill rotWithShape="1">
                <a:blip r:embed="rId2"/>
                <a:stretch>
                  <a:fillRect l="-1792" t="-1018" r="-17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180" y="482300"/>
            <a:ext cx="27813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356" y="1700808"/>
            <a:ext cx="3200148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1141560" y="888120"/>
              <a:ext cx="540720" cy="396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9320" y="876240"/>
                <a:ext cx="569160" cy="6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339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58899"/>
          </a:xfrm>
        </p:spPr>
        <p:txBody>
          <a:bodyPr/>
          <a:lstStyle/>
          <a:p>
            <a:r>
              <a:rPr lang="en-US" b="1" dirty="0" smtClean="0"/>
              <a:t>RMS Value: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90125"/>
            <a:ext cx="5194920" cy="4455130"/>
          </a:xfrm>
        </p:spPr>
        <p:txBody>
          <a:bodyPr/>
          <a:lstStyle/>
          <a:p>
            <a:r>
              <a:rPr lang="en-US" sz="2400" dirty="0" smtClean="0">
                <a:latin typeface="+mj-lt"/>
              </a:rPr>
              <a:t>The RMS value or effective value </a:t>
            </a:r>
            <a:r>
              <a:rPr lang="en-US" sz="2400" dirty="0">
                <a:latin typeface="+mj-lt"/>
              </a:rPr>
              <a:t>of alternating current gives the value of direct current that produces the same heating effect as that produced by the alternating </a:t>
            </a:r>
            <a:r>
              <a:rPr lang="en-US" sz="2400" dirty="0" smtClean="0">
                <a:latin typeface="+mj-lt"/>
              </a:rPr>
              <a:t>current.</a:t>
            </a:r>
          </a:p>
          <a:p>
            <a:r>
              <a:rPr lang="en-US" sz="2400" dirty="0" smtClean="0">
                <a:latin typeface="+mj-lt"/>
              </a:rPr>
              <a:t>For </a:t>
            </a:r>
            <a:r>
              <a:rPr lang="en-US" sz="2400" dirty="0">
                <a:latin typeface="+mj-lt"/>
              </a:rPr>
              <a:t>example, the domestic mains supply </a:t>
            </a:r>
            <a:r>
              <a:rPr lang="en-US" sz="2400" dirty="0" smtClean="0">
                <a:latin typeface="+mj-lt"/>
              </a:rPr>
              <a:t>is </a:t>
            </a:r>
            <a:r>
              <a:rPr lang="en-US" sz="2400" dirty="0">
                <a:latin typeface="+mj-lt"/>
              </a:rPr>
              <a:t>240V and is assumed to mean </a:t>
            </a:r>
            <a:r>
              <a:rPr lang="en-US" sz="2400" dirty="0" smtClean="0">
                <a:latin typeface="+mj-lt"/>
              </a:rPr>
              <a:t>240Vr.m.s.</a:t>
            </a:r>
          </a:p>
          <a:p>
            <a:r>
              <a:rPr lang="en-US" sz="2400" dirty="0" smtClean="0">
                <a:latin typeface="+mj-lt"/>
              </a:rPr>
              <a:t>RMS value of AC current </a:t>
            </a:r>
          </a:p>
          <a:p>
            <a:endParaRPr lang="en-IN" sz="2400" dirty="0" smtClean="0">
              <a:latin typeface="+mj-lt"/>
            </a:endParaRPr>
          </a:p>
          <a:p>
            <a:endParaRPr lang="en-IN" sz="2400" dirty="0" smtClean="0">
              <a:latin typeface="+mj-lt"/>
            </a:endParaRPr>
          </a:p>
          <a:p>
            <a:r>
              <a:rPr lang="en-IN" sz="2400" dirty="0" smtClean="0">
                <a:latin typeface="+mj-lt"/>
              </a:rPr>
              <a:t>For </a:t>
            </a:r>
            <a:r>
              <a:rPr lang="en-IN" sz="2400" dirty="0">
                <a:latin typeface="+mj-lt"/>
              </a:rPr>
              <a:t>a sine </a:t>
            </a:r>
            <a:r>
              <a:rPr lang="en-IN" sz="2400" dirty="0" smtClean="0">
                <a:latin typeface="+mj-lt"/>
              </a:rPr>
              <a:t>wave, </a:t>
            </a:r>
            <a:r>
              <a:rPr lang="en-IN" sz="2400" dirty="0" err="1" smtClean="0">
                <a:latin typeface="+mj-lt"/>
              </a:rPr>
              <a:t>r.m.s</a:t>
            </a:r>
            <a:r>
              <a:rPr lang="en-IN" sz="2400" dirty="0">
                <a:latin typeface="+mj-lt"/>
              </a:rPr>
              <a:t>. </a:t>
            </a:r>
            <a:r>
              <a:rPr lang="en-IN" sz="2400" dirty="0" smtClean="0">
                <a:latin typeface="+mj-lt"/>
              </a:rPr>
              <a:t>value =0.707×maximum value(i.e</a:t>
            </a:r>
            <a:r>
              <a:rPr lang="en-IN" sz="2400" dirty="0">
                <a:latin typeface="+mj-lt"/>
              </a:rPr>
              <a:t>. 1</a:t>
            </a:r>
            <a:r>
              <a:rPr lang="en-IN" sz="2400" dirty="0" smtClean="0">
                <a:latin typeface="+mj-lt"/>
              </a:rPr>
              <a:t>/√2×maximumvalue</a:t>
            </a:r>
            <a:r>
              <a:rPr lang="en-IN" sz="2400" dirty="0">
                <a:latin typeface="+mj-lt"/>
              </a:rPr>
              <a:t>)</a:t>
            </a:r>
            <a:endParaRPr lang="en-US" sz="2400" dirty="0" smtClean="0">
              <a:latin typeface="+mj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60648"/>
            <a:ext cx="2257504" cy="1502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365103"/>
            <a:ext cx="2591130" cy="725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762755"/>
            <a:ext cx="2893813" cy="4360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992880" y="749520"/>
              <a:ext cx="427680" cy="435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1720" y="734400"/>
                <a:ext cx="453960" cy="6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096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sz="3200" b="1" dirty="0" smtClean="0">
                    <a:latin typeface="+mj-lt"/>
                  </a:rPr>
                  <a:t>Form </a:t>
                </a:r>
                <a:r>
                  <a:rPr lang="en-IN" sz="3200" b="1" dirty="0">
                    <a:latin typeface="+mj-lt"/>
                  </a:rPr>
                  <a:t>factor=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3200" b="0" i="0" dirty="0">
                            <a:latin typeface="Cambria Math"/>
                          </a:rPr>
                          <m:t>r</m:t>
                        </m:r>
                        <m:r>
                          <a:rPr lang="en-IN" sz="3200" b="0" i="0" dirty="0">
                            <a:latin typeface="Cambria Math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IN" sz="3200" b="0" i="0" dirty="0">
                            <a:latin typeface="Cambria Math"/>
                          </a:rPr>
                          <m:t>m</m:t>
                        </m:r>
                        <m:r>
                          <a:rPr lang="en-IN" sz="3200" b="0" i="0" dirty="0">
                            <a:latin typeface="Cambria Math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IN" sz="3200" b="0" i="0" dirty="0">
                            <a:latin typeface="Cambria Math"/>
                          </a:rPr>
                          <m:t>s</m:t>
                        </m:r>
                        <m:r>
                          <a:rPr lang="en-IN" sz="3200" b="0" i="0" dirty="0">
                            <a:latin typeface="Cambria Math"/>
                          </a:rPr>
                          <m:t>. </m:t>
                        </m:r>
                        <m:r>
                          <m:rPr>
                            <m:sty m:val="p"/>
                          </m:rPr>
                          <a:rPr lang="en-IN" sz="3200" b="0" i="0" dirty="0">
                            <a:latin typeface="Cambria Math"/>
                          </a:rPr>
                          <m:t>value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3200" b="0" i="0" dirty="0">
                            <a:latin typeface="Cambria Math"/>
                          </a:rPr>
                          <m:t>average</m:t>
                        </m:r>
                        <m:r>
                          <a:rPr lang="en-IN" sz="3200" b="0" i="0" dirty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N" sz="3200" b="0" i="0" dirty="0">
                            <a:latin typeface="Cambria Math"/>
                          </a:rPr>
                          <m:t>value</m:t>
                        </m:r>
                        <m:r>
                          <m:rPr>
                            <m:nor/>
                          </m:rPr>
                          <a:rPr lang="en-IN" sz="3200" dirty="0">
                            <a:latin typeface="+mj-lt"/>
                          </a:rPr>
                          <m:t> </m:t>
                        </m:r>
                      </m:den>
                    </m:f>
                  </m:oMath>
                </a14:m>
                <a:r>
                  <a:rPr lang="en-IN" sz="3200" dirty="0" smtClean="0">
                    <a:latin typeface="+mj-lt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IN" sz="3200" dirty="0" smtClean="0">
                    <a:latin typeface="+mj-lt"/>
                  </a:rPr>
                  <a:t>For </a:t>
                </a:r>
                <a:r>
                  <a:rPr lang="en-IN" sz="3200" dirty="0">
                    <a:latin typeface="+mj-lt"/>
                  </a:rPr>
                  <a:t>a sine </a:t>
                </a:r>
                <a:r>
                  <a:rPr lang="en-IN" sz="3200" dirty="0" smtClean="0">
                    <a:latin typeface="+mj-lt"/>
                  </a:rPr>
                  <a:t>wave, form factor=1.11</a:t>
                </a:r>
              </a:p>
              <a:p>
                <a:pPr marL="0" indent="0">
                  <a:buNone/>
                </a:pPr>
                <a:endParaRPr lang="en-US" sz="3200" dirty="0">
                  <a:latin typeface="+mj-lt"/>
                </a:endParaRPr>
              </a:p>
              <a:p>
                <a:r>
                  <a:rPr lang="en-IN" sz="3200" b="1" dirty="0" smtClean="0">
                    <a:latin typeface="+mj-lt"/>
                  </a:rPr>
                  <a:t>Peak </a:t>
                </a:r>
                <a:r>
                  <a:rPr lang="en-IN" sz="3200" b="1" dirty="0">
                    <a:latin typeface="+mj-lt"/>
                  </a:rPr>
                  <a:t>factor=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3200" dirty="0">
                            <a:latin typeface="+mj-lt"/>
                          </a:rPr>
                          <m:t>maximumvalue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sz="3200" b="0" i="0" dirty="0">
                            <a:latin typeface="Cambria Math"/>
                          </a:rPr>
                          <m:t>r</m:t>
                        </m:r>
                        <m:r>
                          <a:rPr lang="en-IN" sz="3200" b="0" i="0" dirty="0">
                            <a:latin typeface="Cambria Math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IN" sz="3200" b="0" i="0" dirty="0">
                            <a:latin typeface="Cambria Math"/>
                          </a:rPr>
                          <m:t>m</m:t>
                        </m:r>
                        <m:r>
                          <a:rPr lang="en-IN" sz="3200" b="0" i="0" dirty="0">
                            <a:latin typeface="Cambria Math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IN" sz="3200" b="0" i="0" dirty="0">
                            <a:latin typeface="Cambria Math"/>
                          </a:rPr>
                          <m:t>s</m:t>
                        </m:r>
                        <m:r>
                          <a:rPr lang="en-IN" sz="3200" b="0" i="0" dirty="0">
                            <a:latin typeface="Cambria Math"/>
                          </a:rPr>
                          <m:t>. </m:t>
                        </m:r>
                        <m:r>
                          <m:rPr>
                            <m:sty m:val="p"/>
                          </m:rPr>
                          <a:rPr lang="en-IN" sz="3200" b="0" i="0" dirty="0">
                            <a:latin typeface="Cambria Math"/>
                          </a:rPr>
                          <m:t>value</m:t>
                        </m:r>
                      </m:den>
                    </m:f>
                    <m:r>
                      <a:rPr lang="en-IN" sz="3200" b="0" i="0" dirty="0">
                        <a:latin typeface="Cambria Math"/>
                      </a:rPr>
                      <m:t> </m:t>
                    </m:r>
                  </m:oMath>
                </a14:m>
                <a:endParaRPr lang="en-IN" sz="3200" dirty="0" smtClean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IN" sz="3200" dirty="0" smtClean="0">
                    <a:latin typeface="+mj-lt"/>
                  </a:rPr>
                  <a:t>For </a:t>
                </a:r>
                <a:r>
                  <a:rPr lang="en-IN" sz="3200" dirty="0">
                    <a:latin typeface="+mj-lt"/>
                  </a:rPr>
                  <a:t>a sine </a:t>
                </a:r>
                <a:r>
                  <a:rPr lang="en-IN" sz="3200" dirty="0" smtClean="0">
                    <a:latin typeface="+mj-lt"/>
                  </a:rPr>
                  <a:t>wave, peak factor=1.41</a:t>
                </a:r>
                <a:endParaRPr lang="en-US" sz="32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262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500010" y="380999"/>
            <a:ext cx="74075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400" b="1" dirty="0">
                <a:solidFill>
                  <a:schemeClr val="accent2"/>
                </a:solidFill>
                <a:latin typeface="+mj-lt"/>
              </a:rPr>
              <a:t>Sinusoidal Voltages and Currents as Functions of Time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40" y="1143000"/>
            <a:ext cx="2438400" cy="87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2819400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360488"/>
            <a:ext cx="3762375" cy="2078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88" y="5229199"/>
            <a:ext cx="8194873" cy="888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09120"/>
            <a:ext cx="8183661" cy="652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461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Module – 2: </a:t>
            </a:r>
            <a:r>
              <a:rPr lang="en-US" sz="4400" b="1" dirty="0"/>
              <a:t>AC </a:t>
            </a:r>
            <a:r>
              <a:rPr lang="en-US" sz="4400" b="1" dirty="0" smtClean="0"/>
              <a:t>circuits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859216" cy="46371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accent1"/>
                </a:solidFill>
                <a:latin typeface="+mj-lt"/>
              </a:rPr>
              <a:t>Alternating voltages and currents</a:t>
            </a:r>
            <a:r>
              <a:rPr lang="en-US" sz="2800" b="1" dirty="0" smtClean="0">
                <a:solidFill>
                  <a:schemeClr val="accent1"/>
                </a:solidFill>
                <a:latin typeface="+mj-lt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RMS, average, form factor, peak factor</a:t>
            </a:r>
            <a:r>
              <a:rPr lang="en-US" sz="2800" b="1" dirty="0">
                <a:latin typeface="+mj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+mj-lt"/>
              </a:rPr>
              <a:t>Single Phase </a:t>
            </a:r>
            <a:r>
              <a:rPr lang="en-US" sz="2800" b="1" dirty="0">
                <a:latin typeface="+mj-lt"/>
              </a:rPr>
              <a:t>RL, RC, RLC </a:t>
            </a:r>
            <a:r>
              <a:rPr lang="en-US" sz="2800" b="1" dirty="0" smtClean="0">
                <a:latin typeface="+mj-lt"/>
              </a:rPr>
              <a:t>Series circuits</a:t>
            </a:r>
            <a:r>
              <a:rPr lang="en-US" sz="2800" b="1" dirty="0">
                <a:latin typeface="+mj-lt"/>
              </a:rPr>
              <a:t>, </a:t>
            </a:r>
            <a:endParaRPr lang="en-US" sz="2800" b="1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800" b="1" dirty="0" smtClean="0">
                <a:latin typeface="+mj-lt"/>
              </a:rPr>
              <a:t>Power </a:t>
            </a:r>
            <a:r>
              <a:rPr lang="en-US" sz="2800" b="1" dirty="0">
                <a:latin typeface="+mj-lt"/>
              </a:rPr>
              <a:t>in AC </a:t>
            </a:r>
            <a:r>
              <a:rPr lang="en-US" sz="2800" b="1" dirty="0" smtClean="0">
                <a:latin typeface="+mj-lt"/>
              </a:rPr>
              <a:t>circuits –Power Factor 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Balanced three phase systems </a:t>
            </a:r>
            <a:endParaRPr lang="en-US" sz="2800" b="1" dirty="0">
              <a:latin typeface="+mj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373400" y="822600"/>
              <a:ext cx="6144840" cy="35208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2960" y="810360"/>
                <a:ext cx="6160320" cy="354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573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21704" y="260648"/>
            <a:ext cx="8686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000" b="0" dirty="0">
                <a:latin typeface="Book Antiqua" pitchFamily="18" charset="0"/>
              </a:rPr>
              <a:t>Let us now consider a more general expression for the sinusoid,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00B05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2925418" y="692696"/>
            <a:ext cx="382088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304796" y="2565276"/>
            <a:ext cx="558450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FFC0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4427984" y="3376211"/>
            <a:ext cx="4186918" cy="2751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97904" y="1530985"/>
            <a:ext cx="8610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000" b="0" u="sng" dirty="0">
                <a:solidFill>
                  <a:srgbClr val="FF0000"/>
                </a:solidFill>
                <a:latin typeface="Book Antiqua" pitchFamily="18" charset="0"/>
              </a:rPr>
              <a:t>where </a:t>
            </a:r>
            <a:r>
              <a:rPr lang="en-US" sz="2000" b="0" i="1" u="sng" dirty="0">
                <a:solidFill>
                  <a:srgbClr val="FF0000"/>
                </a:solidFill>
                <a:latin typeface="Book Antiqua" pitchFamily="18" charset="0"/>
              </a:rPr>
              <a:t>(</a:t>
            </a:r>
            <a:r>
              <a:rPr lang="en-US" sz="2000" b="0" i="1" u="sng" dirty="0" err="1">
                <a:solidFill>
                  <a:srgbClr val="FF0000"/>
                </a:solidFill>
                <a:latin typeface="Book Antiqua" pitchFamily="18" charset="0"/>
              </a:rPr>
              <a:t>ωt</a:t>
            </a:r>
            <a:r>
              <a:rPr lang="en-US" sz="2000" b="0" i="1" u="sng" dirty="0">
                <a:solidFill>
                  <a:srgbClr val="FF0000"/>
                </a:solidFill>
                <a:latin typeface="Book Antiqua" pitchFamily="18" charset="0"/>
              </a:rPr>
              <a:t> + φ) is the argument and φ is the phase.</a:t>
            </a:r>
            <a:r>
              <a:rPr lang="en-US" sz="2000" b="0" i="1" dirty="0">
                <a:latin typeface="Book Antiqua" pitchFamily="18" charset="0"/>
              </a:rPr>
              <a:t> Both argument and </a:t>
            </a:r>
            <a:r>
              <a:rPr lang="en-US" sz="2000" b="0" dirty="0">
                <a:latin typeface="Book Antiqua" pitchFamily="18" charset="0"/>
              </a:rPr>
              <a:t>phase can be in radians or degrees.</a:t>
            </a:r>
          </a:p>
          <a:p>
            <a:pPr eaLnBrk="1" hangingPunct="1"/>
            <a:r>
              <a:rPr lang="en-US" sz="2000" b="0" dirty="0" smtClean="0">
                <a:latin typeface="Book Antiqua" pitchFamily="18" charset="0"/>
              </a:rPr>
              <a:t>Let </a:t>
            </a:r>
            <a:r>
              <a:rPr lang="en-US" sz="2000" b="0" dirty="0">
                <a:latin typeface="Book Antiqua" pitchFamily="18" charset="0"/>
              </a:rPr>
              <a:t>us examine the two sinusoids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432369" y="3555504"/>
            <a:ext cx="38100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/>
            <a:r>
              <a:rPr lang="en-US" sz="2000" b="0" dirty="0">
                <a:latin typeface="Book Antiqua" pitchFamily="18" charset="0"/>
              </a:rPr>
              <a:t>The starting point of </a:t>
            </a:r>
            <a:r>
              <a:rPr lang="en-US" sz="2000" b="0" i="1" dirty="0">
                <a:latin typeface="Book Antiqua" pitchFamily="18" charset="0"/>
              </a:rPr>
              <a:t>v2 in Figure occurs first in time.</a:t>
            </a:r>
          </a:p>
          <a:p>
            <a:pPr algn="just" eaLnBrk="1" hangingPunct="1"/>
            <a:r>
              <a:rPr lang="en-US" sz="2000" b="0" dirty="0">
                <a:solidFill>
                  <a:srgbClr val="0070C0"/>
                </a:solidFill>
                <a:latin typeface="Book Antiqua" pitchFamily="18" charset="0"/>
              </a:rPr>
              <a:t>Therefore, we say that </a:t>
            </a:r>
            <a:r>
              <a:rPr lang="en-US" sz="2000" b="0" i="1" dirty="0">
                <a:solidFill>
                  <a:srgbClr val="0070C0"/>
                </a:solidFill>
                <a:latin typeface="Book Antiqua" pitchFamily="18" charset="0"/>
              </a:rPr>
              <a:t>v2 leads v1 by φ or that v1 lags v2 by φ. </a:t>
            </a:r>
          </a:p>
          <a:p>
            <a:pPr algn="just" eaLnBrk="1" hangingPunct="1"/>
            <a:r>
              <a:rPr lang="en-US" sz="2000" b="0" i="1" dirty="0">
                <a:solidFill>
                  <a:srgbClr val="FF0000"/>
                </a:solidFill>
                <a:latin typeface="Book Antiqua" pitchFamily="18" charset="0"/>
              </a:rPr>
              <a:t>If φ = 0, then v1 and v2 are </a:t>
            </a:r>
            <a:r>
              <a:rPr lang="en-US" sz="2000" b="0" dirty="0">
                <a:solidFill>
                  <a:srgbClr val="FF0000"/>
                </a:solidFill>
                <a:latin typeface="Book Antiqua" pitchFamily="18" charset="0"/>
              </a:rPr>
              <a:t>said to be </a:t>
            </a:r>
            <a:r>
              <a:rPr lang="en-US" sz="2000" b="0" i="1" dirty="0">
                <a:solidFill>
                  <a:srgbClr val="FF0000"/>
                </a:solidFill>
                <a:latin typeface="Book Antiqua" pitchFamily="18" charset="0"/>
              </a:rPr>
              <a:t>in phase; they reach their minima and maxima at exactly the</a:t>
            </a:r>
          </a:p>
          <a:p>
            <a:pPr algn="just" eaLnBrk="1" hangingPunct="1"/>
            <a:r>
              <a:rPr lang="en-US" sz="2000" b="0" dirty="0">
                <a:solidFill>
                  <a:srgbClr val="FF0000"/>
                </a:solidFill>
                <a:latin typeface="Book Antiqua" pitchFamily="18" charset="0"/>
              </a:rPr>
              <a:t>same time.</a:t>
            </a:r>
          </a:p>
        </p:txBody>
      </p:sp>
    </p:spTree>
    <p:extLst>
      <p:ext uri="{BB962C8B-B14F-4D97-AF65-F5344CB8AC3E}">
        <p14:creationId xmlns:p14="http://schemas.microsoft.com/office/powerpoint/2010/main" val="264097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96304" y="260648"/>
            <a:ext cx="79891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3600" dirty="0">
                <a:solidFill>
                  <a:schemeClr val="accent2"/>
                </a:solidFill>
                <a:latin typeface="+mj-lt"/>
              </a:rPr>
              <a:t>Voltages and Currents with Phase Shifts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96304" y="1098848"/>
            <a:ext cx="8610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400" b="0" dirty="0">
                <a:latin typeface="+mj-lt"/>
              </a:rPr>
              <a:t>If a sine wave does not pass through zero at </a:t>
            </a:r>
            <a:r>
              <a:rPr lang="en-US" sz="2400" b="0" i="1" dirty="0">
                <a:latin typeface="+mj-lt"/>
              </a:rPr>
              <a:t>t =</a:t>
            </a:r>
            <a:r>
              <a:rPr lang="en-US" sz="2400" b="0" dirty="0">
                <a:latin typeface="+mj-lt"/>
              </a:rPr>
              <a:t> 0 s it has a phase shift. Waveforms may be shifted to the left or to the right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56992"/>
            <a:ext cx="79819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04" y="2176761"/>
            <a:ext cx="433863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469" y="2176761"/>
            <a:ext cx="3657600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74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27584" y="332656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Example: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2" y="901881"/>
            <a:ext cx="7772400" cy="4572000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+mj-lt"/>
              </a:rPr>
              <a:t>Find the amplitude </a:t>
            </a:r>
            <a:r>
              <a:rPr lang="en-US" sz="2400" b="1" dirty="0" smtClean="0">
                <a:latin typeface="+mj-lt"/>
              </a:rPr>
              <a:t>(</a:t>
            </a:r>
            <a:r>
              <a:rPr lang="en-US" sz="2400" b="1" dirty="0" err="1" smtClean="0">
                <a:latin typeface="+mj-lt"/>
              </a:rPr>
              <a:t>Vm</a:t>
            </a:r>
            <a:r>
              <a:rPr lang="en-US" sz="2400" b="1" dirty="0" smtClean="0">
                <a:latin typeface="+mj-lt"/>
              </a:rPr>
              <a:t>)</a:t>
            </a:r>
            <a:r>
              <a:rPr lang="en-US" sz="2400" dirty="0" smtClean="0">
                <a:latin typeface="+mj-lt"/>
              </a:rPr>
              <a:t>, phase (</a:t>
            </a:r>
            <a:r>
              <a:rPr lang="el-GR" sz="2400" b="1" dirty="0" smtClean="0">
                <a:latin typeface="+mj-lt"/>
                <a:cs typeface="Times New Roman" pitchFamily="18" charset="0"/>
              </a:rPr>
              <a:t>Φ</a:t>
            </a:r>
            <a:r>
              <a:rPr lang="en-US" sz="2400" dirty="0" smtClean="0">
                <a:latin typeface="+mj-lt"/>
                <a:cs typeface="Times New Roman" pitchFamily="18" charset="0"/>
              </a:rPr>
              <a:t>)</a:t>
            </a:r>
            <a:r>
              <a:rPr lang="en-US" sz="2400" dirty="0" smtClean="0">
                <a:latin typeface="+mj-lt"/>
              </a:rPr>
              <a:t> , period </a:t>
            </a:r>
            <a:r>
              <a:rPr lang="en-US" sz="2400" b="1" dirty="0" smtClean="0">
                <a:latin typeface="+mj-lt"/>
              </a:rPr>
              <a:t>(T)</a:t>
            </a:r>
            <a:r>
              <a:rPr lang="en-US" sz="2400" dirty="0" smtClean="0">
                <a:latin typeface="+mj-lt"/>
              </a:rPr>
              <a:t>, and frequency (</a:t>
            </a:r>
            <a:r>
              <a:rPr lang="en-US" sz="2400" b="1" dirty="0" smtClean="0">
                <a:latin typeface="+mj-lt"/>
              </a:rPr>
              <a:t>F</a:t>
            </a:r>
            <a:r>
              <a:rPr lang="en-US" sz="2400" dirty="0" smtClean="0">
                <a:latin typeface="+mj-lt"/>
              </a:rPr>
              <a:t>) of the sinusoid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823" y="1655625"/>
            <a:ext cx="4221237" cy="65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55944"/>
          <a:stretch>
            <a:fillRect/>
          </a:stretch>
        </p:blipFill>
        <p:spPr bwMode="auto">
          <a:xfrm>
            <a:off x="1043608" y="2204864"/>
            <a:ext cx="2496890" cy="811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92D05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1043608" y="3140968"/>
            <a:ext cx="5125296" cy="2844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096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914400" y="479624"/>
            <a:ext cx="7772400" cy="1319014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Example: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14400" y="1124744"/>
            <a:ext cx="7772400" cy="5276056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>
                <a:latin typeface="+mj-lt"/>
              </a:rPr>
              <a:t>Find the amplitude </a:t>
            </a:r>
            <a:r>
              <a:rPr lang="en-US" sz="2400" b="1" smtClean="0">
                <a:latin typeface="+mj-lt"/>
              </a:rPr>
              <a:t>(Vm)</a:t>
            </a:r>
            <a:r>
              <a:rPr lang="en-US" sz="2400" smtClean="0">
                <a:latin typeface="+mj-lt"/>
              </a:rPr>
              <a:t>, phase (</a:t>
            </a:r>
            <a:r>
              <a:rPr lang="el-GR" sz="2400" b="1" smtClean="0">
                <a:latin typeface="+mj-lt"/>
                <a:cs typeface="Times New Roman" pitchFamily="18" charset="0"/>
              </a:rPr>
              <a:t>Φ</a:t>
            </a:r>
            <a:r>
              <a:rPr lang="en-US" sz="2400" smtClean="0">
                <a:latin typeface="+mj-lt"/>
                <a:cs typeface="Times New Roman" pitchFamily="18" charset="0"/>
              </a:rPr>
              <a:t>)</a:t>
            </a:r>
            <a:r>
              <a:rPr lang="en-US" sz="2400" smtClean="0">
                <a:latin typeface="+mj-lt"/>
              </a:rPr>
              <a:t> , period </a:t>
            </a:r>
            <a:r>
              <a:rPr lang="en-US" sz="2400" b="1" smtClean="0">
                <a:latin typeface="+mj-lt"/>
              </a:rPr>
              <a:t>(T)</a:t>
            </a:r>
            <a:r>
              <a:rPr lang="en-US" sz="2400" smtClean="0">
                <a:latin typeface="+mj-lt"/>
              </a:rPr>
              <a:t>, and frequency (</a:t>
            </a:r>
            <a:r>
              <a:rPr lang="en-US" sz="2400" b="1" smtClean="0">
                <a:latin typeface="+mj-lt"/>
              </a:rPr>
              <a:t>F</a:t>
            </a:r>
            <a:r>
              <a:rPr lang="en-US" sz="2400" smtClean="0">
                <a:latin typeface="+mj-lt"/>
              </a:rPr>
              <a:t>) of the sinusoid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l="55944"/>
          <a:stretch>
            <a:fillRect/>
          </a:stretch>
        </p:blipFill>
        <p:spPr bwMode="auto">
          <a:xfrm>
            <a:off x="1288220" y="2970721"/>
            <a:ext cx="3517578" cy="792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995183"/>
            <a:ext cx="2902132" cy="746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288220" y="4005064"/>
            <a:ext cx="6583984" cy="101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478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6931"/>
          </a:xfrm>
        </p:spPr>
        <p:txBody>
          <a:bodyPr/>
          <a:lstStyle/>
          <a:p>
            <a:r>
              <a:rPr lang="en-US" b="1" dirty="0" smtClean="0"/>
              <a:t>Introduction: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4790157"/>
          </a:xfrm>
        </p:spPr>
        <p:txBody>
          <a:bodyPr/>
          <a:lstStyle/>
          <a:p>
            <a:r>
              <a:rPr lang="en-US" sz="2400" dirty="0" smtClean="0">
                <a:latin typeface="+mj-lt"/>
              </a:rPr>
              <a:t>The interconnection of electrical elements (e.g. Resistance, Inductance, and Capacitance) is called electric circuits.</a:t>
            </a:r>
          </a:p>
          <a:p>
            <a:r>
              <a:rPr lang="en-US" sz="2400" dirty="0" smtClean="0">
                <a:latin typeface="+mj-lt"/>
              </a:rPr>
              <a:t>In </a:t>
            </a:r>
            <a:r>
              <a:rPr lang="en-US" sz="2400" b="1" dirty="0" smtClean="0">
                <a:solidFill>
                  <a:schemeClr val="tx2"/>
                </a:solidFill>
                <a:latin typeface="+mj-lt"/>
              </a:rPr>
              <a:t>Module 1</a:t>
            </a:r>
            <a:r>
              <a:rPr lang="en-US" sz="2400" dirty="0" smtClean="0">
                <a:latin typeface="+mj-lt"/>
              </a:rPr>
              <a:t>, we studied about the analysis of electric circuits with </a:t>
            </a:r>
            <a:r>
              <a:rPr lang="en-US" sz="2400" b="1" dirty="0" smtClean="0">
                <a:solidFill>
                  <a:schemeClr val="accent1"/>
                </a:solidFill>
                <a:latin typeface="+mj-lt"/>
              </a:rPr>
              <a:t>DC sources </a:t>
            </a:r>
            <a:r>
              <a:rPr lang="en-US" sz="2400" dirty="0" smtClean="0">
                <a:latin typeface="+mj-lt"/>
              </a:rPr>
              <a:t>(e.g. Constant Voltage and Current).</a:t>
            </a:r>
          </a:p>
          <a:p>
            <a:r>
              <a:rPr lang="en-US" sz="2400" dirty="0" smtClean="0">
                <a:latin typeface="+mj-lt"/>
              </a:rPr>
              <a:t>In </a:t>
            </a:r>
            <a:r>
              <a:rPr lang="en-US" sz="2400" b="1" dirty="0" smtClean="0">
                <a:solidFill>
                  <a:schemeClr val="tx2"/>
                </a:solidFill>
                <a:latin typeface="+mj-lt"/>
              </a:rPr>
              <a:t>Module 2</a:t>
            </a:r>
            <a:r>
              <a:rPr lang="en-US" sz="2400" dirty="0" smtClean="0">
                <a:latin typeface="+mj-lt"/>
              </a:rPr>
              <a:t>, we are going to analyze the circuits with time-varying voltage and current sources (</a:t>
            </a:r>
            <a:r>
              <a:rPr lang="en-US" sz="2400" b="1" dirty="0" smtClean="0">
                <a:solidFill>
                  <a:schemeClr val="accent1"/>
                </a:solidFill>
                <a:latin typeface="+mj-lt"/>
              </a:rPr>
              <a:t>AC sources</a:t>
            </a:r>
            <a:r>
              <a:rPr lang="en-US" sz="2400" dirty="0" smtClean="0">
                <a:latin typeface="+mj-lt"/>
              </a:rPr>
              <a:t>). Particularly interested in </a:t>
            </a:r>
            <a:r>
              <a:rPr lang="en-US" sz="2400" dirty="0" err="1" smtClean="0">
                <a:latin typeface="+mj-lt"/>
              </a:rPr>
              <a:t>sinusoidally</a:t>
            </a:r>
            <a:r>
              <a:rPr lang="en-US" sz="2400" dirty="0" smtClean="0">
                <a:latin typeface="+mj-lt"/>
              </a:rPr>
              <a:t> time-varying excitation or simply excited by a sinusoid.</a:t>
            </a:r>
          </a:p>
          <a:p>
            <a:r>
              <a:rPr lang="en-US" sz="2400" dirty="0" smtClean="0">
                <a:latin typeface="+mj-lt"/>
              </a:rPr>
              <a:t>A sinusoidal current is usually referred aa alternating current (AC).</a:t>
            </a:r>
          </a:p>
          <a:p>
            <a:r>
              <a:rPr lang="en-US" sz="2400" dirty="0" smtClean="0">
                <a:latin typeface="+mj-lt"/>
              </a:rPr>
              <a:t>Circuits driven by sinusoidal current and voltage sources are called AC circuits.</a:t>
            </a:r>
            <a:endParaRPr lang="en-IN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5692606"/>
            <a:ext cx="789613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 sinusoid is a signal that has the form of the sine or cosine function.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884520" y="302760"/>
              <a:ext cx="7592040" cy="57675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5160" y="291240"/>
                <a:ext cx="7614360" cy="578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729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658782"/>
            <a:ext cx="3226296" cy="1618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sz="4000" b="1" dirty="0"/>
              <a:t>DC and AC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9" y="2676951"/>
            <a:ext cx="73342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60412" y="1017922"/>
            <a:ext cx="489654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i="1" dirty="0" smtClean="0">
                <a:latin typeface="+mj-lt"/>
              </a:rPr>
              <a:t>Direct Current </a:t>
            </a:r>
            <a:r>
              <a:rPr lang="en-IN" sz="2200" dirty="0">
                <a:latin typeface="+mj-lt"/>
              </a:rPr>
              <a:t>(DC</a:t>
            </a:r>
            <a:r>
              <a:rPr lang="en-IN" sz="2200" dirty="0" smtClean="0">
                <a:latin typeface="+mj-lt"/>
              </a:rPr>
              <a:t>) </a:t>
            </a:r>
            <a:r>
              <a:rPr lang="en-IN" sz="2200" b="0" dirty="0" smtClean="0">
                <a:latin typeface="+mj-lt"/>
              </a:rPr>
              <a:t>is one kind of electricity flowing in</a:t>
            </a:r>
            <a:r>
              <a:rPr lang="en-US" sz="2200" b="0" dirty="0" smtClean="0">
                <a:latin typeface="+mj-lt"/>
              </a:rPr>
              <a:t> </a:t>
            </a:r>
            <a:r>
              <a:rPr lang="en-US" sz="2200" b="0" dirty="0">
                <a:latin typeface="+mj-lt"/>
              </a:rPr>
              <a:t>a constant direction, and/or possessing a voltage with constant polarity</a:t>
            </a:r>
            <a:endParaRPr lang="en-IN" sz="22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0412" y="2558514"/>
            <a:ext cx="814599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i="1" dirty="0" smtClean="0">
                <a:latin typeface="+mj-lt"/>
              </a:rPr>
              <a:t>Alternating Current (AC) </a:t>
            </a:r>
            <a:r>
              <a:rPr lang="en-IN" sz="2200" b="0" dirty="0" smtClean="0">
                <a:latin typeface="+mj-lt"/>
              </a:rPr>
              <a:t>is another kind of electricity which </a:t>
            </a:r>
            <a:r>
              <a:rPr lang="en-US" sz="2200" b="0" dirty="0" smtClean="0">
                <a:latin typeface="+mj-lt"/>
              </a:rPr>
              <a:t>produce </a:t>
            </a:r>
            <a:r>
              <a:rPr lang="en-US" sz="2200" b="0" dirty="0">
                <a:latin typeface="+mj-lt"/>
              </a:rPr>
              <a:t>voltages alternating in polarity, reversing positive and negative over time. Either </a:t>
            </a:r>
            <a:r>
              <a:rPr lang="en-US" sz="2200" b="0" dirty="0" smtClean="0">
                <a:latin typeface="+mj-lt"/>
              </a:rPr>
              <a:t>as a </a:t>
            </a:r>
            <a:r>
              <a:rPr lang="en-US" sz="2200" b="0" dirty="0">
                <a:latin typeface="+mj-lt"/>
              </a:rPr>
              <a:t>voltage switching polarity or as a current switching direction back and </a:t>
            </a:r>
            <a:r>
              <a:rPr lang="en-US" sz="2200" b="0" dirty="0" smtClean="0">
                <a:latin typeface="+mj-lt"/>
              </a:rPr>
              <a:t>forth.</a:t>
            </a:r>
            <a:endParaRPr lang="en-IN" sz="2200" dirty="0">
              <a:latin typeface="+mj-lt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005064"/>
            <a:ext cx="4454624" cy="2099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82380"/>
            <a:ext cx="313372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838440" y="1721520"/>
              <a:ext cx="7320240" cy="49305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9440" y="1710360"/>
                <a:ext cx="7342560" cy="495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841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60648"/>
            <a:ext cx="4828841" cy="4562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86907" y="3167739"/>
            <a:ext cx="1326321" cy="454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新細明體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新細明體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新細明體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新細明體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新細明體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新細明體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新細明體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新細明體" charset="-120"/>
              </a:defRPr>
            </a:lvl9pPr>
          </a:lstStyle>
          <a:p>
            <a:r>
              <a:rPr lang="en-US" altLang="en-US" sz="4000" b="1" kern="0" dirty="0" smtClean="0"/>
              <a:t>AC Generation</a:t>
            </a:r>
            <a:endParaRPr lang="en-US" altLang="en-US" sz="4000" b="1" kern="0" dirty="0"/>
          </a:p>
        </p:txBody>
      </p:sp>
      <p:sp>
        <p:nvSpPr>
          <p:cNvPr id="2" name="TextBox 1"/>
          <p:cNvSpPr txBox="1"/>
          <p:nvPr/>
        </p:nvSpPr>
        <p:spPr>
          <a:xfrm>
            <a:off x="369097" y="914400"/>
            <a:ext cx="38428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j-lt"/>
              </a:rPr>
              <a:t>Let us understand how AC generator produces electricity: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j-lt"/>
              </a:rPr>
              <a:t>It is a device used to convert mechanical energy into electrical energy. Designed by Nikola Tesla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j-lt"/>
              </a:rPr>
              <a:t>Working of generator is based on the principle of faradays law of electro-</a:t>
            </a:r>
            <a:r>
              <a:rPr lang="en-US" b="0" dirty="0" err="1" smtClean="0">
                <a:latin typeface="+mj-lt"/>
              </a:rPr>
              <a:t>magentic</a:t>
            </a:r>
            <a:r>
              <a:rPr lang="en-US" b="0" dirty="0" smtClean="0">
                <a:latin typeface="+mj-lt"/>
              </a:rPr>
              <a:t> induction.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j-lt"/>
              </a:rPr>
              <a:t>According to this principle: the change in the flux link to the conductor or coil induces an electric current in the conductor or coil.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>
                <a:latin typeface="+mj-lt"/>
              </a:rPr>
              <a:t>The direction of the current in the coil can be given by Fleming’s left/right hand rule.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dirty="0">
              <a:latin typeface="+mj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797040" y="240840"/>
              <a:ext cx="8111160" cy="59238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6240" y="228960"/>
                <a:ext cx="8126280" cy="594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451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6204197" cy="4292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457200" y="274638"/>
            <a:ext cx="8229600" cy="121014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新細明體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新細明體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新細明體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新細明體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新細明體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新細明體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新細明體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新細明體" charset="-120"/>
              </a:defRPr>
            </a:lvl9pPr>
          </a:lstStyle>
          <a:p>
            <a:r>
              <a:rPr lang="en-US" altLang="en-US" sz="4000" b="1" kern="0" dirty="0" smtClean="0"/>
              <a:t>AC Generation (another constructional way)</a:t>
            </a:r>
            <a:endParaRPr lang="en-US" altLang="en-US" sz="4000" b="1" kern="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474" y="1772815"/>
            <a:ext cx="1326321" cy="414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1036080" y="2127600"/>
              <a:ext cx="7316640" cy="5472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2040" y="2121840"/>
                <a:ext cx="7337880" cy="56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926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30907"/>
          </a:xfrm>
        </p:spPr>
        <p:txBody>
          <a:bodyPr/>
          <a:lstStyle/>
          <a:p>
            <a:r>
              <a:rPr lang="en-US" sz="3600" b="1" dirty="0" smtClean="0"/>
              <a:t>Definitions of Basic terms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3140968"/>
            <a:ext cx="8229600" cy="3024336"/>
          </a:xfrm>
        </p:spPr>
        <p:txBody>
          <a:bodyPr/>
          <a:lstStyle/>
          <a:p>
            <a:r>
              <a:rPr lang="en-US" sz="2000" b="1" dirty="0">
                <a:latin typeface="+mj-lt"/>
              </a:rPr>
              <a:t>Waveform: </a:t>
            </a:r>
            <a:r>
              <a:rPr lang="en-US" sz="2000" dirty="0">
                <a:latin typeface="+mj-lt"/>
              </a:rPr>
              <a:t>The path traced by a quantity, such as the voltage in </a:t>
            </a:r>
            <a:r>
              <a:rPr lang="en-US" sz="2000" dirty="0" smtClean="0">
                <a:latin typeface="+mj-lt"/>
              </a:rPr>
              <a:t>Fig., </a:t>
            </a:r>
            <a:r>
              <a:rPr lang="en-US" sz="2000" dirty="0">
                <a:latin typeface="+mj-lt"/>
              </a:rPr>
              <a:t>plotted as a function of some variable such as </a:t>
            </a:r>
            <a:r>
              <a:rPr lang="en-US" sz="2000" dirty="0" smtClean="0">
                <a:latin typeface="+mj-lt"/>
              </a:rPr>
              <a:t>time.</a:t>
            </a:r>
          </a:p>
          <a:p>
            <a:r>
              <a:rPr lang="en-US" sz="2000" b="1" dirty="0">
                <a:latin typeface="+mj-lt"/>
              </a:rPr>
              <a:t>Instantaneous value: </a:t>
            </a:r>
            <a:r>
              <a:rPr lang="en-US" sz="2000" dirty="0">
                <a:latin typeface="+mj-lt"/>
              </a:rPr>
              <a:t>The magnitude of a waveform at any instant </a:t>
            </a:r>
            <a:r>
              <a:rPr lang="en-US" sz="2000" dirty="0" smtClean="0">
                <a:latin typeface="+mj-lt"/>
              </a:rPr>
              <a:t>of time</a:t>
            </a:r>
            <a:r>
              <a:rPr lang="en-US" sz="2000" dirty="0">
                <a:latin typeface="+mj-lt"/>
              </a:rPr>
              <a:t>; denoted by lowercase letters (</a:t>
            </a:r>
            <a:r>
              <a:rPr lang="en-US" sz="2000" i="1" dirty="0">
                <a:latin typeface="+mj-lt"/>
              </a:rPr>
              <a:t>e</a:t>
            </a:r>
            <a:r>
              <a:rPr lang="en-US" sz="2000" dirty="0">
                <a:latin typeface="+mj-lt"/>
              </a:rPr>
              <a:t>1, </a:t>
            </a:r>
            <a:r>
              <a:rPr lang="en-US" sz="2000" i="1" dirty="0">
                <a:latin typeface="+mj-lt"/>
              </a:rPr>
              <a:t>e</a:t>
            </a:r>
            <a:r>
              <a:rPr lang="en-US" sz="2000" dirty="0">
                <a:latin typeface="+mj-lt"/>
              </a:rPr>
              <a:t>2 in Fig</a:t>
            </a:r>
            <a:r>
              <a:rPr lang="en-US" sz="2000" dirty="0" smtClean="0">
                <a:latin typeface="+mj-lt"/>
              </a:rPr>
              <a:t>.).</a:t>
            </a:r>
          </a:p>
          <a:p>
            <a:r>
              <a:rPr lang="en-US" sz="2000" b="1" dirty="0" smtClean="0">
                <a:latin typeface="+mj-lt"/>
              </a:rPr>
              <a:t>Peak value: </a:t>
            </a:r>
            <a:r>
              <a:rPr lang="en-US" altLang="en-US" sz="2000" dirty="0">
                <a:latin typeface="+mj-lt"/>
              </a:rPr>
              <a:t>The amplitude of a sine wave is the distance from its average to its </a:t>
            </a:r>
            <a:r>
              <a:rPr lang="en-US" altLang="en-US" sz="2000" dirty="0" smtClean="0">
                <a:latin typeface="+mj-lt"/>
              </a:rPr>
              <a:t>peak. Thus</a:t>
            </a:r>
            <a:r>
              <a:rPr lang="en-US" altLang="en-US" sz="2000" dirty="0">
                <a:latin typeface="+mj-lt"/>
              </a:rPr>
              <a:t>, the amplitude of the voltage  is </a:t>
            </a:r>
            <a:r>
              <a:rPr lang="en-US" altLang="en-US" sz="2000" i="1" dirty="0" err="1">
                <a:latin typeface="+mj-lt"/>
              </a:rPr>
              <a:t>E</a:t>
            </a:r>
            <a:r>
              <a:rPr lang="en-US" altLang="en-US" sz="2000" i="1" baseline="-25000" dirty="0" err="1">
                <a:latin typeface="+mj-lt"/>
              </a:rPr>
              <a:t>m</a:t>
            </a:r>
            <a:r>
              <a:rPr lang="en-US" altLang="en-US" sz="2000" dirty="0" smtClean="0">
                <a:latin typeface="+mj-lt"/>
              </a:rPr>
              <a:t>.</a:t>
            </a:r>
          </a:p>
          <a:p>
            <a:r>
              <a:rPr lang="en-US" sz="2000" b="1" dirty="0">
                <a:latin typeface="+mj-lt"/>
              </a:rPr>
              <a:t>Peak-to-peak value: </a:t>
            </a:r>
            <a:r>
              <a:rPr lang="en-US" sz="2000" dirty="0">
                <a:latin typeface="+mj-lt"/>
              </a:rPr>
              <a:t>Denoted by </a:t>
            </a:r>
            <a:r>
              <a:rPr lang="en-US" sz="2000" i="1" dirty="0">
                <a:latin typeface="+mj-lt"/>
              </a:rPr>
              <a:t>Ep-p </a:t>
            </a:r>
            <a:r>
              <a:rPr lang="en-US" sz="2000" dirty="0">
                <a:latin typeface="+mj-lt"/>
              </a:rPr>
              <a:t>(as shown in Fig.), the full voltage between positive and negative peaks of the waveform, that is, the sum of the magnitude of the positive and negative peaks</a:t>
            </a:r>
            <a:endParaRPr lang="en-US" altLang="en-US" sz="2000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0"/>
            <a:ext cx="7992888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212040" y="1403640"/>
              <a:ext cx="8005320" cy="44586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000" y="1392840"/>
                <a:ext cx="8034120" cy="447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138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2636913"/>
            <a:ext cx="8219256" cy="2520279"/>
          </a:xfrm>
        </p:spPr>
        <p:txBody>
          <a:bodyPr/>
          <a:lstStyle/>
          <a:p>
            <a:r>
              <a:rPr lang="en-US" altLang="en-US" sz="2400" dirty="0" smtClean="0">
                <a:latin typeface="+mj-lt"/>
              </a:rPr>
              <a:t>Starting </a:t>
            </a:r>
            <a:r>
              <a:rPr lang="en-US" altLang="en-US" sz="2400" dirty="0">
                <a:latin typeface="+mj-lt"/>
              </a:rPr>
              <a:t>at zero, the voltage increases to a positive maximum, decreases to zero, changes polarity, increases to a negative maximum, then returns again to zero.</a:t>
            </a:r>
          </a:p>
          <a:p>
            <a:r>
              <a:rPr lang="en-US" altLang="en-US" sz="2400" dirty="0" smtClean="0">
                <a:latin typeface="+mj-lt"/>
              </a:rPr>
              <a:t>One </a:t>
            </a:r>
            <a:r>
              <a:rPr lang="en-US" altLang="en-US" sz="2400" dirty="0">
                <a:latin typeface="+mj-lt"/>
              </a:rPr>
              <a:t>complete variation is referred to as a </a:t>
            </a:r>
            <a:r>
              <a:rPr lang="en-US" altLang="en-US" sz="2400" b="1" dirty="0">
                <a:latin typeface="+mj-lt"/>
              </a:rPr>
              <a:t>cycle. </a:t>
            </a:r>
          </a:p>
          <a:p>
            <a:r>
              <a:rPr lang="en-US" altLang="en-US" sz="2400" dirty="0" smtClean="0">
                <a:latin typeface="+mj-lt"/>
              </a:rPr>
              <a:t>Since </a:t>
            </a:r>
            <a:r>
              <a:rPr lang="en-US" altLang="en-US" sz="2400" dirty="0">
                <a:latin typeface="+mj-lt"/>
              </a:rPr>
              <a:t>the waveform repeats itself at </a:t>
            </a:r>
            <a:r>
              <a:rPr lang="en-US" altLang="en-US" sz="2400" dirty="0" smtClean="0">
                <a:latin typeface="+mj-lt"/>
              </a:rPr>
              <a:t>regular intervals </a:t>
            </a:r>
            <a:r>
              <a:rPr lang="en-US" altLang="en-US" sz="2400" dirty="0">
                <a:latin typeface="+mj-lt"/>
              </a:rPr>
              <a:t>as in (b), it is called a </a:t>
            </a:r>
            <a:r>
              <a:rPr lang="en-US" altLang="en-US" sz="2400" b="1" dirty="0">
                <a:latin typeface="+mj-lt"/>
              </a:rPr>
              <a:t>periodic </a:t>
            </a:r>
            <a:r>
              <a:rPr lang="en-US" altLang="en-US" sz="2400" dirty="0">
                <a:latin typeface="+mj-lt"/>
              </a:rPr>
              <a:t>waveform.</a:t>
            </a:r>
          </a:p>
          <a:p>
            <a:pPr>
              <a:buFontTx/>
              <a:buNone/>
            </a:pPr>
            <a:endParaRPr lang="en-US" altLang="en-US" sz="2400" dirty="0">
              <a:latin typeface="+mj-lt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503" y="548680"/>
            <a:ext cx="5448672" cy="196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3528" y="5363924"/>
                <a:ext cx="8642622" cy="36933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>
                    <a:latin typeface="+mj-lt"/>
                  </a:rPr>
                  <a:t>A periodic function is one that satisfies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IN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IN" b="1" i="1" smtClean="0">
                        <a:latin typeface="Cambria Math"/>
                      </a:rPr>
                      <m:t>=</m:t>
                    </m:r>
                    <m:r>
                      <a:rPr lang="en-IN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IN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/>
                          </a:rPr>
                          <m:t>𝒕</m:t>
                        </m:r>
                        <m:r>
                          <a:rPr lang="en-IN" b="1" i="1" smtClean="0">
                            <a:latin typeface="Cambria Math"/>
                          </a:rPr>
                          <m:t>+</m:t>
                        </m:r>
                        <m:r>
                          <a:rPr lang="en-IN" b="1" i="1" smtClean="0">
                            <a:latin typeface="Cambria Math"/>
                          </a:rPr>
                          <m:t>𝒏𝑻</m:t>
                        </m:r>
                      </m:e>
                    </m:d>
                  </m:oMath>
                </a14:m>
                <a:r>
                  <a:rPr lang="en-IN" dirty="0" smtClean="0">
                    <a:latin typeface="+mj-lt"/>
                  </a:rPr>
                  <a:t> for all t and for all integers n.</a:t>
                </a:r>
                <a:endParaRPr lang="en-IN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363924"/>
                <a:ext cx="864262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64" t="-6667" b="-2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2413440" y="924840"/>
              <a:ext cx="5073480" cy="53647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00480" y="914400"/>
                <a:ext cx="5103000" cy="538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691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507927" y="260648"/>
            <a:ext cx="8610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000" dirty="0" smtClean="0">
                <a:latin typeface="+mj-lt"/>
              </a:rPr>
              <a:t>Frequency:</a:t>
            </a:r>
            <a:endParaRPr lang="en-US" altLang="en-US" sz="2000" dirty="0">
              <a:latin typeface="+mj-lt"/>
            </a:endParaRPr>
          </a:p>
          <a:p>
            <a:pPr eaLnBrk="1" hangingPunct="1"/>
            <a:r>
              <a:rPr lang="en-US" altLang="en-US" sz="2000" b="0" dirty="0">
                <a:latin typeface="+mj-lt"/>
              </a:rPr>
              <a:t>The number of cycles per second of a waveform is defined as its frequency.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980728"/>
            <a:ext cx="3505200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28800"/>
            <a:ext cx="8220075" cy="179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507927" y="3493087"/>
            <a:ext cx="808362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000" b="1" dirty="0" smtClean="0">
                <a:latin typeface="+mj-lt"/>
              </a:rPr>
              <a:t>Period:</a:t>
            </a:r>
            <a:endParaRPr lang="en-US" altLang="en-US" sz="2000" b="1" dirty="0">
              <a:latin typeface="+mj-lt"/>
            </a:endParaRPr>
          </a:p>
          <a:p>
            <a:pPr eaLnBrk="1" hangingPunct="1"/>
            <a:r>
              <a:rPr lang="en-US" altLang="en-US" sz="2000" b="0" dirty="0">
                <a:latin typeface="+mj-lt"/>
              </a:rPr>
              <a:t>The period, </a:t>
            </a:r>
            <a:r>
              <a:rPr lang="en-US" altLang="en-US" sz="2000" b="0" i="1" dirty="0">
                <a:latin typeface="+mj-lt"/>
              </a:rPr>
              <a:t>T, </a:t>
            </a:r>
            <a:r>
              <a:rPr lang="en-US" altLang="en-US" sz="2000" b="0" dirty="0">
                <a:latin typeface="+mj-lt"/>
              </a:rPr>
              <a:t>of a waveform,  is the duration of one cycle. It is the inverse of frequency.</a:t>
            </a:r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725144"/>
            <a:ext cx="2031468" cy="1290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247" y="4813077"/>
            <a:ext cx="1647825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013176"/>
            <a:ext cx="1562100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693360" y="522360"/>
              <a:ext cx="8013600" cy="51850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2560" y="508680"/>
                <a:ext cx="8040960" cy="521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65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4320</TotalTime>
  <Words>1233</Words>
  <Application>Microsoft Office PowerPoint</Application>
  <PresentationFormat>On-screen Show (4:3)</PresentationFormat>
  <Paragraphs>105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Edge</vt:lpstr>
      <vt:lpstr>Basic Electrical Engineering (BEEE101L)</vt:lpstr>
      <vt:lpstr>Module – 2: AC circuits</vt:lpstr>
      <vt:lpstr>Introduction:</vt:lpstr>
      <vt:lpstr>DC and AC</vt:lpstr>
      <vt:lpstr>PowerPoint Presentation</vt:lpstr>
      <vt:lpstr>PowerPoint Presentation</vt:lpstr>
      <vt:lpstr>Definitions of Basic terms</vt:lpstr>
      <vt:lpstr>PowerPoint Presentation</vt:lpstr>
      <vt:lpstr>PowerPoint Presentation</vt:lpstr>
      <vt:lpstr>Sinusoids</vt:lpstr>
      <vt:lpstr>Angular Velocity ω:</vt:lpstr>
      <vt:lpstr>PowerPoint Presentation</vt:lpstr>
      <vt:lpstr>PowerPoint Presentation</vt:lpstr>
      <vt:lpstr>Measurements of AC magnitude</vt:lpstr>
      <vt:lpstr>PowerPoint Presentation</vt:lpstr>
      <vt:lpstr>Average Value:</vt:lpstr>
      <vt:lpstr>RMS Value: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ssjang</dc:creator>
  <cp:lastModifiedBy>Admin</cp:lastModifiedBy>
  <cp:revision>415</cp:revision>
  <dcterms:created xsi:type="dcterms:W3CDTF">2003-10-24T02:29:51Z</dcterms:created>
  <dcterms:modified xsi:type="dcterms:W3CDTF">2021-10-06T04:26:53Z</dcterms:modified>
</cp:coreProperties>
</file>