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3"/>
  </p:notesMasterIdLst>
  <p:sldIdLst>
    <p:sldId id="256" r:id="rId2"/>
    <p:sldId id="352" r:id="rId3"/>
    <p:sldId id="489" r:id="rId4"/>
    <p:sldId id="491" r:id="rId5"/>
    <p:sldId id="492" r:id="rId6"/>
    <p:sldId id="493" r:id="rId7"/>
    <p:sldId id="495" r:id="rId8"/>
    <p:sldId id="502" r:id="rId9"/>
    <p:sldId id="503" r:id="rId10"/>
    <p:sldId id="504" r:id="rId11"/>
    <p:sldId id="505" r:id="rId12"/>
    <p:sldId id="506" r:id="rId13"/>
    <p:sldId id="507" r:id="rId14"/>
    <p:sldId id="508" r:id="rId15"/>
    <p:sldId id="509" r:id="rId16"/>
    <p:sldId id="510" r:id="rId17"/>
    <p:sldId id="511" r:id="rId18"/>
    <p:sldId id="512" r:id="rId19"/>
    <p:sldId id="513" r:id="rId20"/>
    <p:sldId id="514" r:id="rId21"/>
    <p:sldId id="515" r:id="rId22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000" autoAdjust="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1-10T03:28:26.5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1121 7059 795,'0'0'73,"0"0"-72,0 0-1,0 0 21,0 0 7,0 0-7,0 0 0,-11 73-2,2-39 8,3 3-1,-3 5 3,5-2-1,1 6 19,1 1-22,2-1-3,0-4 0,0-2-2,0-7-11,0-5-6,0-2 3,0-6-6,-3-4 3,0-2-1,0-6 3,0-2-5,3-3-12,0-3-43,0 0-70,5-14-97,14-9-322</inkml:trace>
  <inkml:trace contextRef="#ctx0" brushRef="#br0" timeOffset="285.6477">1314 7489 501,'0'0'573,"0"0"-529,0 0-40,0 0 16,0 0 44,0 0-13,6 8-34,-6-1-13,0 1-4,0 2 0,0 0 5,0-3-4,-4-1-1,1-3-18,1-3 2,1 0 0,1 0-5,-2 0-8,-1 0-17,2 0-28,-3 0-63,-4 0-201</inkml:trace>
  <inkml:trace contextRef="#ctx0" brushRef="#br0" timeOffset="1281.8594">898 8314 314,'0'0'50,"0"0"-20,0 0 59,0 0 21,0 0-29,0 0-10,93-48-31,-74 51-13,5 17 0,-6 6-3,0 4-5,-9 3-3,-6 4-13,-3 1 9,-3 3-6,-18-1-6,-6-2-22,0-3-12,-3-5-27,2-7-8,-2-9 20,6-9-8,2-5 24,5 0 26,4-1 7,7-9 44,6-1 56,0 1 30,0-2-52,8 0-36,9 2 4,0 3-17,5 4-9,-4 3 1,2 0-4,-2 1-8,-2 13-2,2 0 2,-2 3-4,-4 0-2,0 3-3,0 1 0,-3-1 0,-4-1-1,2-2-2,-3-2-3,1-4-31,0-1-84,2-8-133,-1-2-209</inkml:trace>
  <inkml:trace contextRef="#ctx0" brushRef="#br0" timeOffset="1441.2966">1255 8710 1015,'0'0'37,"0"0"-33,0 0-4,0 0 0,0 0-42,0 0-234</inkml:trace>
  <inkml:trace contextRef="#ctx0" brushRef="#br0" timeOffset="2255.9438">846 9368 472,'0'0'116,"0"0"-95,0 0 34,0 0 97,45-82-59,-30 72-24,3 5-25,4 5-21,-1 0-15,3 4-5,-5 15-3,-5 11-4,-8 10-3,-6 4-11,-2 1-28,-16-3-7,-6-4 6,2-7-21,4-7 28,2-8 16,5-6 7,5-9 17,3-1 5,3 0 21,0 0 72,0-10-28,4-2-15,6 0-12,9 2-13,-3 4-5,2 5-18,-1 1 15,-1 0-5,1 10-4,-4 9-4,-4 2 5,-4 4-9,-5 1-1,0 2 4,0 0-6,-2-4 1,-9-3-3,-3-4 0,0-3-2,-1-7-39,-1-5-24,-2-2-82,3 0-137</inkml:trace>
  <inkml:trace contextRef="#ctx0" brushRef="#br0" timeOffset="2451.7257">1198 9682 833,'0'0'223,"0"0"-211,0 0-12,0 0 26,0 0-3,0 0-23,3 3-12,-3-3-136,-3 0-195</inkml:trace>
  <inkml:trace contextRef="#ctx0" brushRef="#br0" timeOffset="5517.0619">1907 9382 1117,'0'0'0,"65"107"0,-39-35 1,-13 2 2,-13 5 18,0 4 1,-2 1-6,-12-7-5,-3-7-7,5-9-4,2-10-4,2-13-11,1-11-44,1-14-65,3-13-160,-2-2-82</inkml:trace>
  <inkml:trace contextRef="#ctx0" brushRef="#br0" timeOffset="5817.7922">1890 9489 600,'0'0'157,"37"-75"-120,-14 46-26,-2 4 91,0 6 5,-1 8-28,0 7-38,6 4-25,2 10-5,0 17-7,-4 10-3,-8 10-2,-7 4-3,-9 0 1,0 0 1,-15-3-17,-6-6-34,0-4 3,-4-9-31,0-7 2,-5-7-39,2-8 6,2-7-3,10 0-103</inkml:trace>
  <inkml:trace contextRef="#ctx0" brushRef="#br0" timeOffset="6328.3806">2427 9218 896,'0'0'128,"0"0"-128,0 0-4,0 0 4,-12 89 41,6-26 1,0 6-22,3-5-16,-1-6-2,1-2 1,-2-5-3,1-3-2,-2-7-2,1-9-8,0-13-4,2-9-11,3-7-10,0-3-5,0-4 40,0-19 2,0-6 0,10-5 12,4-1 2,6 4 1,-3 3 13,-1 10 11,-4 6-4,-3 5-4,-2 5-18,-1 2-7,3 0-3,3 12-2,0 9 0,-3 2 0,0 5 1,-6 2-2,0 1 1,3-5-1,-3 2-4,9-4-20,3-6-61,12-3-48,4-10-102,9-5-61</inkml:trace>
  <inkml:trace contextRef="#ctx0" brushRef="#br0" timeOffset="6970.2405">2871 9598 462,'0'0'145,"0"0"-115,0 0 56,0 0 30,0 0-74,-101-49-27,76 71-8,1 9 5,7 8-12,9 2 0,8 1 0,0-6-2,3-7-1,11-10 2,3-5-18,2-8 3,2-6 12,0 0 3,-1-9 2,5-10 0,-6-4 5,-3 1-3,-3 2 6,-3 3-2,-6 8 2,-2 2-7,-2 7 4,0 0-6,0 4 2,0 11-2,-3 4 1,-3-2 0,4-2-1,1-5 0,1-3 2,0-5-2,0-2 0,7 0 5,7-2 3,8-15-8,-1-2 3,0-5-2,-3-3 0,-2-1 2,-2-2-2,-5 1 0,-3 4 2,-2 5-1,-4 4 0,0 9 0,0 4-1,0 3-1,0 0-10,0 0-3,0 13 12,0 1 1,0 2 1,0 2 0,0 3 6,9 4-1,10 6 17,1-2 9,4 0 7,-4-4-9,-1-1-4,-7-2-10,-4 2-3,-6-1-5,-2-3-5,-2 0-1,-18-4-2,-4-6-37,0-7-69,0-3-76,5-8-114</inkml:trace>
  <inkml:trace contextRef="#ctx0" brushRef="#br0" timeOffset="7542.0748">3382 9514 463,'0'0'120,"0"0"-78,0 0 67,0 0 8,0 0-78,0 0-24,-11 67 5,-1-24-4,8 3-8,4-1 2,0-3-5,4-6 1,8-10-2,2-7 3,-2-10-4,1-4 4,0-5 4,5 0 3,-1-13-8,2-8-6,-3-8 0,-7-3-13,-7-4-9,-2-3-22,0 0-42,-13 6 6,-2 8 39,0 11 41,9 7 0,3 2 25,3 3 27,0 1 42,0 1-40,0-2 4,16 2-23,5 0-8,6 5 6,3 14-1,1 7-8,-1 7-7,-3 7-4,-6 4 3,-3 0-8,-7-3-5,-6 0-3,-5-7 0,0-3-1,0-7 1,0-9-2,-5-6-9,1-9-15,-1 0 25,1-19 1,1-15 5,3-9 3,0-10 8,9-5-1,9-2-6,10-1-9,7 5-8,3 6-155,-9 13-457</inkml:trace>
  <inkml:trace contextRef="#ctx0" brushRef="#br0" timeOffset="9163.8228">2223 8226 993,'0'0'0,"0"0"-64,0 0 51,0 0 13,-5 96 12,-2-37-2,2 2-2,1-3-4,1-7-2,1-8-1,2-7-1,0-5 3,5-4 0,11-5-2,4 0 7,1-6-6,9-4 3,-2-4 2,-2-2 0,-3-5 6,-1-1-6,0 0-6,-2-4-1,-5-13-72,-1-5-255</inkml:trace>
  <inkml:trace contextRef="#ctx0" brushRef="#br0" timeOffset="9528.8291">2263 8554 946,'0'0'56,"0"0"-54,0 0 2,83-62 45,-67 55-10,-6 4-23,-6 3-16,-4 0-1,0 0-26,0 0-83,-13 0-25,-8 7-7,-9-2-17,3-5-34,1 0 58,11 0 107,4-11 28,7-7 174,4-5 53,0-2-32,0-6-40,16 0-56,5-3-14,6 3-19,0 4-18,-2 4-25,-4 9-19,0 4-4,0 10-24,-2 7-90,-4 20-177,-7 9-344</inkml:trace>
  <inkml:trace contextRef="#ctx0" brushRef="#br0" timeOffset="10016.0604">2851 8592 827,'0'0'25,"0"0"1,0 0-26,-5-75 74,-20 55-20,-12 4-33,-8 5-16,-7 8-5,1 3-4,3 5-6,10 18-2,9 6 4,11 4 5,9 3-2,9-2 0,0-5 1,9-9-3,16-6-5,5-9 3,5-5-1,-1 0 10,0-14 3,-1-6 1,-6 1 7,-2 1 11,-7 6 11,-12 4-5,0 8-2,-3 0-26,-3 18 0,0 14 0,0 12 5,-9 2 0,-6 2-5,-4-2 2,1-3-2,7-5 1,6-4-1,5-9 0,0-6-3,16-9-3,11-9-2,6-1-5,0-5-28,4-12-17,-6-5-61,-4-6-80,-6-5-163</inkml:trace>
  <inkml:trace contextRef="#ctx0" brushRef="#br0" timeOffset="11320.7626">2994 8540 1027,'0'0'33,"0"0"-33,0 0 55,0 0 5,0 0-40,0 0-15,16 72 3,-11-23-2,-4 0-6,1-5 0,-1-4 0,2-3-1,0-11-2,3-9-14,3-7-8,5-10 0,3 0 13,3-15 7,4-14-4,-2-6 8,3-5 1,-5-4 3,4-1 9,-5 6 7,1 5 14,-7 10-8,-4 10 2,-5 6-9,-4 8-2,0 0-16,0 8-2,0 15-2,0 7 3,0 3 1,0 1-7,0-1-21,0-5-8,0-4-6,2-6 5,16-7-11,7-6-15,6-5 4,5 0 17,-3-19 24,-3-3 18,-6-3 7,-8-3 3,-6-1 29,-8 4 9,-2 1 6,0 10-15,-12 6-15,-4 8-14,-8 0-10,0 12-6,0 12-1,8 1 1,1 0-20,11-3-29,4-4 17,0-6-10,4-7-41,14-5 23,-1 0 50,3 0 16,1-12 9,-3 1 13,1 2-16,-3 3-6,-5 4 0,0 2 0,-3 0-6,0 8 2,-2 3 2,-2-3 1,1 1-1,-2-5 0,0-1 2,1-2 2,4-1-1,4 0 5,3 0 2,6-1-7,-2-6 1,2-2 0,-8 2 5,0 0-2,-5 0-2,1 0 9,-2-3-4,-2 1-5,0-6-2,0 1-1,-2-1 1,-1-2 1,1-2 0,-3-1 7,0-3 30,0-2-5,0-2 1,0 1-12,0-2 7,0-3-7,-6 1 2,-5-5-6,-5-1 15,2 1-28,-5 1-2,0 4-4,4 7 2,2 6-2,2 6-3,8 5 3,0 6 1,3 0-1,0 23-11,3 25 6,11 16 5,2 7 4,-4 0-4,0-3 0,-5-3 0,-1-7 0,-1-6 1,0-10-2,0-9-1,-4-10-10,-1-6-61,0-12-41,0-5-54,-13-1 26,1-23-42,-4-9-31,10-1 95,3-5 120,3 3 239,0 7-58,0-1-52,16 7-26,2 1 36,6 1-47,7 4-2,1 5-22,2 0-22,-1 6-14,-3 2-4,-5 4 0,2 0 2,-5 12-17,0 11-2,-5 6-7,-5 5-1,-3 1-2,-9-1-1,0-1 0,0-4-5,-9-4 2,-9-3-73,-6-8-59,-1-9-121,4-5-190</inkml:trace>
  <inkml:trace contextRef="#ctx0" brushRef="#br0" timeOffset="11465.3277">3935 8439 398,'0'0'447,"0"0"-447,63-73-134,-50 60 134,-8 9 6,-1 4-6,-4 0-101,5 15-235</inkml:trace>
  <inkml:trace contextRef="#ctx0" brushRef="#br0" timeOffset="12094.2193">4133 8490 142,'0'0'658,"0"0"-658,0 0 0,0 0 2,2 89 12,-2-53-2,1-2-2,2-2-10,0-6 0,1-7-2,0-7-10,-1-7-21,0-5-9,3 0 33,1-5 2,2-12-18,-1-5 18,2-1 7,-4 1 7,-1 0 12,4 0 23,-1 2 9,3 4 11,-2-1 1,3 7 6,-3 3 3,3 1-16,1 6-16,4 0-16,0 0-1,0 9-9,-1 9 1,-6 5-15,-2 6-1,-8 7 1,0 1 0,0 3-4,-15-3-39,2-6-3,1-7-2,4-11-13,4-6-21,4-7 6,0-3 7,0-21 49,4-7-9,4-10 22,5-5 7,-2-1 22,1 4 6,1 2 36,8 10-4,-5 11 0,4 6 5,-5 11-14,1 3-20,-1 3-20,3 20-1,-3 11 2,0 6 13,-8 6-4,-5-1-14,-2-1-5,0-2 2,0-2 1,0-5-5,0-4-3,0-5-1,0-7-48,0-6-86,0-8-128,0-5-257</inkml:trace>
  <inkml:trace contextRef="#ctx0" brushRef="#br0" timeOffset="13082.8439">2199 7099 998,'0'0'173,"0"0"-173,0 0-17,0 0 17,0 0 0,0 0 1,-2 64-1,2-9 14,0-2-8,0-2-3,0-3-1,-1-7-2,-6-7-3,4-9-2,1-8-27,2-9-25,0-6-20,0-2 29,15-14 32,7-15 0,5-8-31,0 1 47,0 4 2,-3 4 26,-5 6 5,-7 8 0,-4 4-2,-3 6 8,-5 3-11,0 1-15,0 0-10,0 15-2,0 11-1,0 6 4,2 5-4,2 0 0,5-4-3,2-5-8,10-7-5,1-8 3,5-6 12,-2-7 1,5 0 3,-1-19 2,-1-7 3,-1-6-3,-11-4 8,-4-6 12,-9-1-12,-3-1-1,0 3-1,-9 5-3,-2 14 3,3 7-11,3 13-6,1 2-34,1 2-80,0 16-91,-2 4-107</inkml:trace>
  <inkml:trace contextRef="#ctx0" brushRef="#br0" timeOffset="14105.9323">2900 7288 864,'0'0'49,"0"0"-42,0 0-7,0 0 21,0 0-14,0 0-7,-91 37 1,86 2-2,5 4 1,0-5-5,2-5-14,10-10-27,2-9-11,2-7 8,0-7 15,6 0 5,-2-18 29,1-8 0,-1-3 15,-3-3-6,1 6 37,-6 2 13,-4 10-7,0 4-26,-8 7-1,0 3-2,0 0-12,0 9-11,-1 12-3,-11 3 3,4 2-2,1-1-14,5-6 1,2-2 5,0-6-3,2-2-35,13-4 10,4-5 17,5 0-2,-2 0 8,4-5 0,-2-6 8,-3-1 2,-2-2-2,-3-3-9,-5-3-1,-5-7-15,4-2 6,-5-4 25,-2-3 1,3 4 19,-5 5 27,1 4 47,-1 10 7,-1 5-33,0 5-2,0 3-19,0 0-22,0 3-20,0 22-1,3 11-3,4 6 9,1 5 4,4-3-8,1-4-4,-1 0 1,0-6-2,0-8-3,-3-6-2,-1-8-2,-1-7-31,-1-5-18,5 0 2,0-10 26,3-11 8,-1-10-5,-1 1 19,-2-2 6,1 6 0,-2 3 2,-3 6 9,3 6-8,-3 5 0,-2 3-2,-2 1 6,-2 2 5,3 0-5,4 0 0,4 0 14,7 0 9,1-2 1,1-2-9,-4-3-7,-1 2 4,-9 0 3,-2 1 1,-4-2 3,0 3-6,0 2-4,0-1-12,-7 2-4,-2 0-14,-3 0-6,0 12 6,3 2-4,3 2 9,6 0 7,0 1-1,0-1 2,0-4-1,0 1 2,3-2 1,11 0-1,2 1-4,2-6-5,9 0-17,5-6-45,1 0-79,-2 0-227</inkml:trace>
  <inkml:trace contextRef="#ctx0" brushRef="#br0" timeOffset="14522.6428">4086 7085 825,'0'0'4,"0"-81"17,-9 56-12,-6 8 67,3 8-29,-7 9-20,-8 3-23,-3 25-4,0 22 2,4 15 4,9 11 24,5 3-2,3-1-9,3-4-11,3-5 3,-3-2-8,-4-10 0,4-5-3,-5-8 5,-4-7-2,3-8-3,3-11-1,1-7-9,6-11-93,2 0-197,0-19-293</inkml:trace>
  <inkml:trace contextRef="#ctx0" brushRef="#br0" timeOffset="15169.8186">3641 7332 104,'0'0'620,"0"0"-620,0 0-36,0 0 36,0 0 46,82-21 22,-53 21-23,-1 0-3,-1 2-11,1 3-2,2 1-8,1-2-6,-1 1-11,-2 1-2,-8-3-1,-4 0-1,-10 1-1,-4 3 1,-2 6-10,0 7 9,0 6 1,0 3 0,-5-2-2,5-3-3,0-5 1,0-4 2,0-4 1,6-3-5,2-3-1,-1-5 3,-5 0 2,2 0-10,-4-13-59,0-5-103,0-5 18,-6-6 6,1-2 24,5 2 18,0 0 108,0 6 216,14 4-55,7 1-24,0 3 11,4 4-17,-1 2-35,3 8-17,-2 1-42,2 3-18,-1 17-8,-3 11-6,-5 5 3,-7 4-6,-10 2-2,-1 0 3,0-5-3,-15-6-5,-1-6-15,4-11-6,4-7-10,3-7-5,2-2 26,0-20 15,3-14 0,0-10 6,0-8 0,0-1-4,6 4-2,13 9-6,3 11-47,5 11-74,-1 11-137</inkml:trace>
  <inkml:trace contextRef="#ctx0" brushRef="#br0" timeOffset="15710.3789">4381 7354 884,'0'0'129,"0"0"-128,0 0 0,0 0 28,48 90-3,-48-60-10,0 2-12,0-5-4,-3-4-6,-3-7-37,0-9-91,0-7-42,6-2 90,0-19 42,0-11 44,9-2 36,6 0 36,7 2 55,-1 3-13,0 8-25,-5 4 2,-1 9-25,-4 8-24,1 0-32,-1 17-10,0 12-2,-6 9-3,-5 4 2,0-2-27,-5-2-14,-7-12-13,0-3-31,6-12-1,5-9-33,1-2 29,0-7 93,10-15 25,5-8 30,3-5 15,3-2 13,-2 0-12,-1 3-17,0 4 2,-4 7-13,-1 10-12,-7 8-1,-3 5-9,3 0-18,1 15-3,3 17-2,0 8 0,-7 4 4,-3-2-3,0-4 1,0-2-2,0-4-30,0-4-46,0-6-102,0-7-220</inkml:trace>
  <inkml:trace contextRef="#ctx0" brushRef="#br0" timeOffset="17061.5593">3000 7752 572,'0'0'143,"85"0"-106,-2 0-13,29 0 9,21 0-33,21 0-55,-1 0-198</inkml:trace>
  <inkml:trace contextRef="#ctx0" brushRef="#br0" timeOffset="19865.0077">3559 9090 732,'0'0'204,"0"0"-178,0 0-24,125 0 2,-15 0 9,31 6-13,20 4-109,-7-6-155</inkml:trace>
  <inkml:trace contextRef="#ctx0" brushRef="#br0" timeOffset="21723.2492">5507 8540 1056,'0'0'13,"0"0"-3,0 0-10,0 0 26,91 8-10,-77 38-3,-3 9-10,-11 3 6,0 0-1,-7-8-8,-2-8 6,4-13-4,5-9-2,8-12 0,24-8 4,12-1 4,11-23 2,-1-8-9,-6-9 1,-9-3 2,-11-2-4,-10-4 0,-11-6-5,-7 1-3,0 8-5,-13 12 11,-2 14 2,1 15 0,-2 6-2,-2 0-3,-1 19 1,-2 12 2,7 6-3,7 1 2,7 1 1,0-7 2,4-3-1,10-7 2,8-3 2,8-8-3,9-5-42,7-5-57,5-1-35,1 0-64,-3-5-56</inkml:trace>
  <inkml:trace contextRef="#ctx0" brushRef="#br0" timeOffset="22520.6935">6120 8846 722,'0'0'28,"0"0"-28,0 0 0,0 0 2,0 0-2,0 0-13,3 23-3,-3-9-1,0-2-2,0 1 19,0-1 12,0 3 15,0-1 38,0 1-10,0-1-13,1 0-25,4-3-7,-2-2-8,0 0-1,-3-5-1,0-1-3,0-2 1,0 1-3,0-2-1,0 0 6,0 0 1,0 3 1,0 2-1,0 1 4,0 2 8,-3 4-2,-5-2-4,3 0-4,-1-3 4,3-5-6,1 0-1,2-2 1,0 0-1,0 0 2,0 0 2,0 0 4,0 0-8,0 0 0,0-4-8,0-1 5,0 0-2,0 2-2,0-1-18,0 1-25,0 1 16,0 1 14,0 0 5,0-2-28,0-2-37,0 1-70,5-7-139</inkml:trace>
  <inkml:trace contextRef="#ctx0" brushRef="#br0" timeOffset="23187.9715">6147 8853 708,'0'0'219,"0"0"-206,0 0 31,0 0 60,0 0-50,0 0-25,-34-48-19,32 45-6,2 0 3,0-2 6,0-1-1,0-4 1,0-3 1,0-3-8,3-6-5,5-3-1,-1-4 1,-1-4 0,-6 0-1,0 2 3,0 5 1,0 7 13,-9 6 6,5 9 10,-1 4-18,1 2-15,-2 32-5,0 19-2,6 17 7,0 6 7,0-3 1,4-6-6,7-9 1,-1-7 1,2-7 2,2-11-6,-1-9 0,0-4 0,-2-5 2,4-9-2,-3-2-3,2-4-4,5 0-32,3-18-18,2-9 1,1-7-8,-2-3 2,-6-7-8,-6-1 23,1 1 16,-10 2 31,2 3 4,-4 2 11,0 4 13,0 5 21,-6 8 2,-3 9-10,3 7-14,1 4-10,-3 4-17,-3 27 0,4 18 0,4 10 11,3 3 2,0-4-9,14-9 0,3-6-4,5-10 0,5-8-11,0-6-67,-3-13-146,-3-6-297</inkml:trace>
  <inkml:trace contextRef="#ctx0" brushRef="#br0" timeOffset="23366.8871">6317 8884 1116,'0'0'48,"0"0"-40,0 0-8,0 0 25,92-40-20,-53 34-5,6-1-89,-3-2-306</inkml:trace>
  <inkml:trace contextRef="#ctx0" brushRef="#br0" timeOffset="23622.4361">6605 8531 1103,'0'0'119,"0"0"-119,0 0-15,0 0 15,63 72 31,-38-14 15,3 5-11,-11 4-11,-4 0-4,-11 0-10,-2-5-4,-15-4-2,-11-10-4,-4-7-24,-1-13-76,6-11-70,4-14-197</inkml:trace>
  <inkml:trace contextRef="#ctx0" brushRef="#br0" timeOffset="23846.6747">7127 8770 1022,'0'0'106,"0"0"-106,94-27-46,-67 22 46,-6 5 0,-2 0-44,-13 0-275,-3 2-252</inkml:trace>
  <inkml:trace contextRef="#ctx0" brushRef="#br0" timeOffset="23981.5006">7106 8906 931,'0'0'127,"0"0"-121,0 0-3,0 0 42,0 0-34,103 11-11,-55-11-206</inkml:trace>
  <inkml:trace contextRef="#ctx0" brushRef="#br0" timeOffset="24722.0348">7427 8654 1003,'0'0'134,"0"0"-116,-11-82 60,11 67 62,0 5-53,0 6-23,0 4-35,0 8-29,5 29-2,7 19 2,9 16 6,-2 3-6,-4-5 0,0-4 3,-3-10-3,0-5 0,1-10 0,-4-14-1,-1-11 0,-6-8-6,3-8-7,-2 0 4,3-17-2,6-17 10,3-16 0,-2-8 2,4-11 0,-1-7 1,5-8-1,7-5 0,-2 10 0,-1 12-2,-5 21-1,-3 17-30,-6 16-45,-5 13-103,5 24-62,-6 22-66,-2 17-159</inkml:trace>
  <inkml:trace contextRef="#ctx0" brushRef="#br0" timeOffset="25369.6177">7847 9011 1200,'0'0'0,"0"0"8,0 0-8,0 0 25,0 0-5,2 88-10,-8-61-4,-3-4-5,-1-1 1,2-5-2,3-7-1,4-4 0,1-4-4,0-2 4,0 0 1,0 0 4,0-15-2,9-5-2,2-4-1,3-2 1,-7 2 0,3 2 1,0 5 7,-2 4 8,1 4 8,1 5-2,-1 4-13,3 0-5,6 0-4,0 13-1,-3 4-7,-4 1 5,-3 3-8,-8 1 0,0-2-3,0-1-8,0 0-4,-2-4-15,-4-5 1,4-5-8,2-5 6,0 0 6,0-3 34,0-15-2,2-7 7,11-5-3,0-3 18,2 3 17,3-2 7,1 7-4,-1 5-5,-3 6-1,-4 5 3,-2 4-14,-1 5-10,0 0-10,2 11-1,1 14-3,-1 11 3,-1 1 1,-6 2 1,0 1-1,-3-5-1,0-2-1,3-7-5,0-7-26,2-6-45,4-8-24,2-5-114,3-4-133</inkml:trace>
  <inkml:trace contextRef="#ctx0" brushRef="#br0" timeOffset="25864.7643">8525 8771 825,'0'0'121,"0"0"-121,0 0 0,-35-72 7,7 72-7,-5 2 0,3 21-31,8 9-43,12 4 4,10 3 36,3 2 29,19-7 5,6-7 10,-1-4 3,3-6 38,-3-1 8,-5-3 4,1-1-20,-8 0-27,-2 2-6,-7 2-8,-6 1-2,0-1-5,-9-3-9,-13-1-73,-1-9-80,5-3-38,5-7-23,8-18 87,5-4 141,2-8 220,17-1-75,5-1 26,2 5 31,3 6-66,-2 6-41,-4 10-28,-4 6-21,-7 6-16,3 2-22,-3 19-7,1 10 4,-6 5 1,-2 3-4,-5 0 2,0-4-4,0-3-2,0-8-1,0-9-23,-3-6-60,-2-9-87,1 0-188</inkml:trace>
  <inkml:trace contextRef="#ctx0" brushRef="#br0" timeOffset="26008.4714">8684 8724 889,'0'0'118,"0"0"-118,34-84-147,-20 71 125,-2 10-168</inkml:trace>
  <inkml:trace contextRef="#ctx0" brushRef="#br0" timeOffset="26396.1811">8933 8814 1198,'0'0'56,"0"0"-51,0 0-5,80 64 6,-78-23 2,-2 4-6,0 3 0,-12-4-2,-1-8-27,1-10-54,3-10-9,5-10-12,4-6 41,0-8 61,0-18 32,10-10-16,6-6 32,1-2 19,1 4-7,4 4-13,-4 6-1,0 9 6,-6 7-7,-1 6-17,-6 6-10,-1 2-2,1 9-16,3 18-1,-4 7 0,-4 7-1,0-1 2,0 0-4,0-5-35,0-4-46,0-7-65,0-9-122,0-10-335</inkml:trace>
  <inkml:trace contextRef="#ctx0" brushRef="#br0" timeOffset="26631.6702">9424 8729 1167,'0'0'15,"0"0"-15,0 0-17,-54 82 17,41-27 5,2 4-5,9-3 0,2-6-12,0-8-39,17-9-73,6-11 5,6-12-46,3-10-81,-1 0-129</inkml:trace>
  <inkml:trace contextRef="#ctx0" brushRef="#br0" timeOffset="27062.7554">9621 8863 688,'0'0'62,"0"0"-57,0 0 45,0 0-27,0 0 4,0 0 14,-39 76-16,39-46-16,0-6-4,0-3-2,8-6-3,5-5 1,1-6 1,2-4 0,-1 0-2,5-11-13,0-7 9,-2-3-1,0 2 5,-4 6 8,-1 5 4,-7 4 5,-3 4-2,1 0-1,-1 15-12,0 8 12,2 0-9,-3-2-1,0-6-1,5-5-3,3-4 3,3-6-2,0 0 6,4-2-4,1-10 5,-2-4 14,-4 3 26,-1 1-6,-6 0-8,-3 1-7,-2 0-2,0-1-20,-7-5-5,-7 1-10,1-9-8,2-1-22,5-4-62,5 1-148,1 3-264</inkml:trace>
  <inkml:trace contextRef="#ctx0" brushRef="#br0" timeOffset="27297.0418">10025 8603 1194,'0'0'0,"0"0"-5,21 96 5,-17-49 24,-4 1 6,0 0-16,0-6-10,0-3-4,0-8 0,0-4-20,0-10-94,0-7-138,0-7-186</inkml:trace>
  <inkml:trace contextRef="#ctx0" brushRef="#br0" timeOffset="27446.435">10020 8815 1073,'0'0'108,"0"0"-107,87-41-2,-39 35-7,1 3-107,-6 3-422</inkml:trace>
  <inkml:trace contextRef="#ctx0" brushRef="#br0" timeOffset="27663.8608">10323 8903 560,'0'0'710,"0"0"-710,0 0 0,0 0 41,111-26-11,-70 24-30,-4 1-29,0 1-135,-9-2-154,-7-6-351</inkml:trace>
  <inkml:trace contextRef="#ctx0" brushRef="#br0" timeOffset="27876.0966">10444 8693 1368,'0'0'146,"0"0"-146,0 0-5,0 0 5,39 81 14,-31-30-9,-8 2-5,0-1 0,0-1-2,0-7-48,0-4-67,-3-12-112,3-10-244</inkml:trace>
  <inkml:trace contextRef="#ctx0" brushRef="#br0" timeOffset="28047.4638">10397 9165 1176,'0'0'166,"0"0"-164,94-37-2,-59 27 26,5 7-20,1 2-6,1 0-135,-9-1-312</inkml:trace>
  <inkml:trace contextRef="#ctx0" brushRef="#br0" timeOffset="28592.8253">10898 8696 205,'0'0'918,"0"0"-918,0 0-30,0 0 30,-64 113 32,59-48-13,5-3-13,3-3-5,20-9-1,0-10 0,2-14 0,-2-11-1,6-15 1,-1 0 0,5-30-16,-2-15-28,-6-11 20,-4-4 24,-11-3 16,-6-4 5,-4 3-3,-14 8-18,-17 7-2,-7 12-5,-6 10-23,3 6-23,5 7 5,10 5 6,11 2 42,9 4 1,6 3 43,0-1 77,0 1-28,0 0-26,13 16-21,5 21-6,5 17 12,3 15-7,0 10-7,-5 6-14,3 5 6,-7-1-12,-5-4-11,-5-2 7,-7-5-11,0-9-3,0-11-1,0-17-9,6-13-64,2-14-89,1-14-93,5-3-246</inkml:trace>
  <inkml:trace contextRef="#ctx0" brushRef="#br0" timeOffset="28873.0101">11341 8253 975,'0'0'141,"146"91"-131,-63-15 48,-17 10 100,-20 6-82,-23 6-40,-23 3-25,-6-1-3,-39-4-8,-14-9-3,-13-7-48,0-20-176,9-17-348</inkml:trace>
  <inkml:trace contextRef="#ctx0" brushRef="#br0" timeOffset="29845.8334">12467 9019 785,'0'0'88,"0"0"-88,0 0 0,0 0 96,0 0-44,0 0-41,0 0-9,-52-43 2,32 43 3,1 5 4,4 4 1,5 1 6,7 2-2,3 2-2,10 0-3,21-1 0,8-7-3,5-6-7,-2 0-1,-9-3-2,-7-14 1,-11-3 1,-8-2-23,-7-3-15,0 0-17,-13 5-14,-14 7 4,-1 7 4,-1 6 16,4 0 38,7 6 7,6 0 6,8-3 13,4-3 20,20 0 44,20-15-36,14-9-28,6-5 9,-5-5 35,-8 0 0,-7-2-33,-12 4-13,-11-2-3,-10 1-8,-7 5-6,-10 7-4,-27 8-17,-11 13 0,-9 2-4,2 26-6,11 11 21,13 5 10,16 3 0,15-3 4,0-5 8,4-3 12,11-2 9,0-4 3,-4 3-15,-3-1-9,-8-1-7,0-1-5,0-4 0,0-7-19,0-9-124,0-10-276</inkml:trace>
  <inkml:trace contextRef="#ctx0" brushRef="#br0" timeOffset="30043.7846">12222 8857 1048,'0'0'0,"0"87"-9,3-37 9,2 1 21,0-4-8,5-5-13,2-8-16,5-9-121,6-14-121,1-11-404</inkml:trace>
  <inkml:trace contextRef="#ctx0" brushRef="#br0" timeOffset="30253.2137">12949 8588 1028,'0'0'143,"0"0"-140,104 80 8,-78-24 72,-16 9 4,-10 6-44,-23 2-26,-22 0-7,-5-7-10,-4-10-41,7-18-213,12-16-514</inkml:trace>
  <inkml:trace contextRef="#ctx0" brushRef="#br0" timeOffset="31079.17">13589 8501 441,'0'0'470,"0"0"-439,0 0-22,0 0 84,0 0-57,0 0-33,31 102 40,-15-41-17,-1-3-8,0-8-2,2-6-8,3-12 3,7-6-4,7-11 1,10-11 1,4-4-7,1-13 1,-1-17-3,-13-9-2,-9-4-1,-16-10-2,-6-1 0,-4 2-8,0 7-2,-19 12 9,-3 13 2,-5 12-10,0 8-6,-1 8 4,-2 15 12,4 7 3,6 2 0,9 2 1,11-1 4,0-6-3,15 1-1,15-8 0,7-5-8,11-7-72,1-4-81,-1-4-79,0 0-133</inkml:trace>
  <inkml:trace contextRef="#ctx0" brushRef="#br0" timeOffset="31473.5424">14273 8528 389,'0'0'374,"0"-95"-374,-12 64 0,2 11 111,4 10 0,1 10-28,-2 3-51,3 33-31,-1 21 31,0 15 4,5 6-17,0-3-16,0-5-1,2-8 2,12-12-4,5-8-1,5-15-3,4-7-5,2-14-28,0-6-44,-1-9 10,-2-17 12,-3-12-23,-3-7 68,-3-8-1,-6-8-20,-6-4 35,-3 4 20,-2 9 27,-1 16 51,0 15-11,0 12-17,0 9-15,0 3-24,0 28-29,-1 13-1,0 7 8,-1 0-4,2-3-5,0-5 0,0-9-4,0-5-9,6-7-72,1-8-130,-2-6-144</inkml:trace>
  <inkml:trace contextRef="#ctx0" brushRef="#br0" timeOffset="31623.9103">14506 8765 990,'0'0'167,"0"0"-166,0 0 3,107-69 46,-80 58-21,0 0-29,-4 2-10,-5 1-90,-5 0-139,-9 1-256</inkml:trace>
  <inkml:trace contextRef="#ctx0" brushRef="#br0" timeOffset="31863.7211">14698 8279 1132,'0'0'119,"0"0"-119,90 70 0,-59-9 5,-4 12 43,-11 6 0,-8 1-27,-8-3-3,0-7-14,-12-7-4,-6-9 0,0-13-27,3-10-91,11-15-45,4-10-160,9-6-235</inkml:trace>
  <inkml:trace contextRef="#ctx0" brushRef="#br0" timeOffset="32142.1808">15435 8686 1256,'0'0'58,"0"0"-50,0 0 11,0 0 18,103-68-29,-71 60-8,-6 5-37,-8 3-85,-11 3-109,-7 11-165</inkml:trace>
  <inkml:trace contextRef="#ctx0" brushRef="#br0" timeOffset="32291.4962">15398 8844 962,'0'0'228,"0"0"-227,0 0 7,0 0 33,0 0-41,127-9-1,-68 2-116,1 0-207,-4-3-367</inkml:trace>
  <inkml:trace contextRef="#ctx0" brushRef="#br0" timeOffset="32846.2764">15790 8411 1030,'0'0'162,"0"0"-140,0 0 62,0 0 23,0 0-62,0 0-41,61 34 0,-27 29 22,-7 6-7,-7 3-13,-9-8 2,-3-6-4,-3-8 0,-1-10-2,-2-6 1,2-11-1,0-9-2,-1-9-2,0-3 2,2-2 1,4-16 3,10-18 5,10-19-9,3-13-1,-2-11 1,-3-4 0,-9 5-15,-3 10-11,-4 15 11,-5 18-21,-1 15-68,-5 11-113,0 7-235</inkml:trace>
  <inkml:trace contextRef="#ctx0" brushRef="#br0" timeOffset="33430.9974">16154 8760 1263,'0'0'58,"0"0"-56,0 0-2,67 71 8,-62-38 1,-5 6-6,0 2 4,0-4-6,-9-4-1,-3-8 0,4-5-5,4-9-38,1-6 2,3-5 4,0-3 34,0-20 3,9-7 0,9-8 2,3 1-1,3 4 2,-2 5 12,-3 6 14,-4 8 22,-3 7-4,-3 3-19,-4 4-14,1 0-10,1 14-4,1 10-1,-1 5 0,-6 1 0,-1-2 0,0 0 1,-1-7-1,-7-5-11,0-6-23,5-6-22,0-2 20,3-2 9,0-6 28,0-15-2,10-10 2,8-4 0,3 0 1,-2 1 1,4 7 1,-4 7 49,-3 6 2,-4 6-26,-5 5-5,0 3-1,0 0-8,3 10-14,4 14 2,-3 3 3,-4 5-5,-4 0 0,-3 1-2,0-2 2,0-2-36,0 1-71,0-8-37,0-7-173,0-7-370</inkml:trace>
  <inkml:trace contextRef="#ctx0" brushRef="#br0" timeOffset="34121.664">17025 8593 1107,'0'0'0,"0"0"-40,0 0 40,12-73 80,-17 71-51,-12 2-29,-9 3 0,-8 16-6,-5 6 2,-2 6-6,2 5-16,6 1 5,9 1-4,17-6 11,7-6 8,9-9 6,22-8 10,10-3 11,1-4 27,-1 1 5,-6 4 1,-7 6-8,-5 7-30,-8 4-16,-5 4 0,-6 1-10,-4 0 2,-5-3 8,-11-4-5,-2-7-40,-2-8 9,4-5-11,0-2-1,3 0 19,5-13 28,5-1 1,1 0 31,2 1-3,0-1-13,0 2-8,0 4-2,0 2-3,0 3-1,0 3-1,0 0 0,0 0-2,0 0-34,2 0-29,14 0-22,5-2-149,-2-4-196</inkml:trace>
  <inkml:trace contextRef="#ctx0" brushRef="#br0" timeOffset="34967.4361">16933 8514 1035,'0'0'0,"0"0"-60,0 0 60,-67 121 27,62-63-1,5 0-8,0-2 0,17-8-6,3-9-7,7-8-5,3-9 6,4-8-3,3-8 1,2-6 3,-1-3-7,-5-17 4,-7-6-4,-5-6 1,-10-4 0,-5 1 5,-6 2-1,0 9-5,0 12 1,0 6-1,-3 6 0,0 4-6,0 22-3,0 8 9,3 2 3,0-1 2,6-4-4,9-6-1,6-7 0,4-6 1,6-12 2,4 0 0,0-5-3,1-18-1,-6-4-5,-6-5 5,-8 0 0,-10-2 2,-6 1-2,0 4-4,-13 2-39,-11 6-5,-8 6 6,0 8-6,3 7 18,7 0 21,9 0 10,10 0 2,3 0 24,8-3 61,25-6-4,14-6-67,8-2-1,3 0 23,-4-2 0,-6 0-8,-5 3-11,-8 0 1,-6 2-5,-11-1-10,-8 3-4,-8 2-1,-2-1-12,-12 6-51,-14 5 7,-11 0-14,0 11 16,1 11 14,8 4 20,5 4 10,13 2 10,10-1 4,0 0 10,25 1 56,17-4-2,9 1 18,5-2 0,-3 0-16,-11 0-34,-12-1-24,-13 3-5,-11 0-7,-6 3-7,-18-1 6,-21-3-22,-14-6-85,-7-10-66,6-12-186</inkml:trace>
  <inkml:trace contextRef="#ctx0" brushRef="#br0" timeOffset="35315.6715">18089 8417 1118,'0'0'78,"0"0"-78,0 0 0,-33 106 7,15-33 27,-3 7 6,2 2-15,7-4-12,6-8-6,6-10-7,0-9-5,10-12-10,17-13-78,6-12-63,4-11-147,2-3-202</inkml:trace>
  <inkml:trace contextRef="#ctx0" brushRef="#br0" timeOffset="35763.4026">18262 8693 659,'0'0'290,"0"0"-289,0 0-1,0 0 67,0 0-20,0 0-41,-12 0 5,3 33 5,6 2-7,3-2-2,0-2-5,5-8 0,12-2-2,2-7 0,1-7 1,-1-4 0,1-3 1,-4 0 0,0-10 2,0-6-2,-6-1-2,0 3-6,-5 6 1,-4 6-4,-1 2 0,0 0-16,0 13 9,0 5 16,3-1-1,2-1 2,7-5 4,3-6 2,5-1 2,6-4 4,-2 0-5,-2-12-3,-3-8-2,-5-3 7,-4-4 9,-5 1 4,-5 2-7,0 3 11,-2 0-9,-12 3-15,-2-1-3,-1 1-10,2 1-68,1 2-150,5 1-201</inkml:trace>
  <inkml:trace contextRef="#ctx0" brushRef="#br0" timeOffset="36020.6835">18687 8389 1237,'0'0'35,"0"0"-35,43 78 0,-30-19 16,-6 8 19,-7 4-10,0-5-18,0-7-6,0-8-1,0-5-8,1-9-6,14-6-54,1-4 18,-1-11-60,-6-9-204,-3-7-22</inkml:trace>
  <inkml:trace contextRef="#ctx0" brushRef="#br0" timeOffset="36168.2534">18712 8774 1115,'0'0'124,"0"0"-119,0 0 21,0 0 32,85-71-58,-54 66-14,2 5-88,-1 0-184,-7 0-542</inkml:trace>
  <inkml:trace contextRef="#ctx0" brushRef="#br0" timeOffset="36377.7106">19039 8839 1235,'0'0'45,"0"0"-45,88-38 51,-61 29 10,4 2-46,3 2-15,2 2-6,-2 3-55,-5 0-116,-6 0-83,-10 0-251</inkml:trace>
  <inkml:trace contextRef="#ctx0" brushRef="#br0" timeOffset="36596.4249">19128 8550 1307,'0'0'9,"0"0"-9,0 0 0,17 79 20,-1-27 12,-5 0-15,-2 0-9,-1-6-8,-2-2-3,2 0-11,1-4-69,1-6-93,1-8-208</inkml:trace>
  <inkml:trace contextRef="#ctx0" brushRef="#br0" timeOffset="36792.3234">19175 9073 1221,'0'0'38,"0"0"-36,0 0 50,0 0 2,113-25-53,-71 25-1,4-2-127,-9-2-330</inkml:trace>
  <inkml:trace contextRef="#ctx0" brushRef="#br0" timeOffset="37397.373">19597 8729 1024,'0'0'49,"0"0"-49,0 0-42,-10 73 42,5-18 13,-1-2-5,6-6-7,0-4-1,21-12-6,2-9 6,7-15 0,5-7 6,4-2-2,-1-25 5,-2-10-6,-8-5-3,-10-4 0,-12-3-1,-6-3-9,-6 0-17,-21 4-7,-7 3 8,-2 5 16,0 2 1,4 1-6,3-4-1,6 1 10,6-2 6,7 8 13,2 7 18,5 13 14,3 11 11,0 3-3,0 38-26,11 27-10,5 25 41,2 12-3,-2 3-8,-2-3-5,-1-9-3,2-10-18,3-11-16,-1-9-5,2-13-1,-3-10-23,-2-11-101,-8-12-2,-2-17-22,-3 0-175</inkml:trace>
  <inkml:trace contextRef="#ctx0" brushRef="#br0" timeOffset="37696.7193">19938 8290 637,'0'0'510,"0"0"-487,111 96-19,-56-10 24,-6 17 91,-10 3-45,-18 0-47,-18-7-16,-6-4-11,-38-8-3,-22-6-63,-12-9-176,-4-15-450</inkml:trace>
  <inkml:trace contextRef="#ctx0" brushRef="#br0" timeOffset="39625.7797">6969 7033 852,'0'0'67,"171"-34"-64,-29 17 59,46-1 41,33-1-9,25 1-27,18 0-21,-10-1-41,-5-1-4,-14-1-1,-20 1-2,-19 5-46,-28 3-44,-29 4-86,-36 2-199</inkml:trace>
  <inkml:trace contextRef="#ctx0" brushRef="#br0" timeOffset="40809.4984">7767 6176 831,'0'0'88,"0"0"-81,0 0-2,0 0 84,0 0-22,0 0-50,-33 59-6,29 27 23,4 26 45,0 14-45,10 3-9,3 4-9,-3-1 11,-6-6-5,-4-5-16,0-8-6,0-13 2,0-12-2,0-17 0,0-20-10,13-17-9,7-13-71,4-17-75,-2-4-110,-3-17-175</inkml:trace>
  <inkml:trace contextRef="#ctx0" brushRef="#br0" timeOffset="41787.9959">7755 6919 38,'0'0'286,"0"0"-196,0 0-43,0 0-5,0 0 22,0 0 0,0-50-25,0 40 10,0 0 17,0 0-35,-2-2 15,2-2 22,0-6-11,0-7 4,5-7-31,14-4-17,-1-4 0,2-3-6,-5-2-1,-1 0 2,-1 4 4,3 1 5,2-1 1,7-1-7,8 0-7,7 2 2,2 7-3,1 6-3,-1 9 0,-8 11 3,-4 9-3,0 4-1,-3 32-7,-4 16 8,-10 18 3,-13 8 1,0 9-2,-8 8 5,-8 3-4,7 2 1,9 1 4,0 0 4,10-3-7,13-6-1,7-9-1,4-7-3,2-9 1,0-9 0,-4-9 2,-5-16-6,-3-8 4,-5-14-4,-2-8 6,-1-3-3,2-14 4,1-18-4,1-12-5,-2-14-3,-3-6 3,1-4 4,-6-2 0,-4-2 1,-6-3 0,0-3-1,-4 1 2,-12-5-1,2-1 1,2-6-1,6 1 6,6 9 1,0 13-1,9 15 9,15 15 4,3 11-5,6 7-13,1 10-1,0 3-2,2 5 1,-5 0-4,-2 10 0,-8 4-1,-5 3-2,-7 5-7,-6 3-23,-3 3-13,0 1-7,-3-1 13,-5-6-41,4-2 4,2-4 14,2-2-7,0-7-32,0-2-145</inkml:trace>
  <inkml:trace contextRef="#ctx0" brushRef="#br0" timeOffset="42117.7911">8960 6543 219,'0'0'0,"0"0"-5,0 0 5,0 0 42,0 0 10,0 0-26,-5-21-26,5 21-3,-1 0 2,0 3-2,-1 4 2,1 4-52</inkml:trace>
  <inkml:trace contextRef="#ctx0" brushRef="#br0" timeOffset="44013.7649">9518 10227 403,'0'0'65,"0"0"-61,0 0-3,0 0 11,0 0 14,0 0-26,-14-17-4,-6 17-4,-3 0 2,-2 0 6,2 2 0,0 1 0,3-2 3,5-1 7,5 0 35,9 0 35,1 0 7,0 0 26,20 0-54,19 0-25,21 2 2,15-1-3,15 2-11,15-3 0,11 0 0,13 0 3,3 0-5,1 0-2,-6-1 0,-6-7 5,-8 1-10,-7 0 13,-6 1-15,-12 3-5,-6-2-6,-11 3 0,-10 1 3,-11 0-3,-7-1-1,-9-1 1,-2 1-1,-8 1 1,-2-3 0,-4 3-1,-5-1 1,-4 0 0,-1-1 0,-4 1 1,-1 0-2,-1 1-1,-2-1 2,0 2 0,0 0 0,0 0-3,0 0-1,0 0-4,0 0-1,0 0-3,0 0-5,0 0 1,0 0 6,0 0 2,0 0 4,0 0-1,0 0-1,0 0 0,0 0 3,0 0 0,-5 0 1,1 0 2,-4 0 0,-1 0 0,3-2 0,-1-1 0,-1-2 0,0 0 0,-2-2 0,1 2-1,-2 0 2,-3-2-1,-2-1 0,-2-1 0,-5-3 0,-2-2 0,0 2 0,4 0 0,1 4 1,10 4-1,7 1 0,3 1 3,0 2-1,0 0 2,0 0 1,0 0-2,0 0 3,0 0-1,0 0 0,12 0-1,6 2 3,2 8-3,6 1 1,1 0-3,0 1 3,-2 0 1,1-2 0,1 0 4,1-1-1,-3-2-7,-1-2 5,-2 0-1,-5-1-3,-4-1 1,-5-1-3,-5-2 3,-3 2-2,0-2 1,0 1-2,0-1 7,0 0 3,0 2-5,0-2-2,-10 5-2,-3 0 1,-3 2 1,-4 3-1,0-3-2,-2 5 0,0-2-1,2 1 1,3-1 0,4-3-1,7 0-2,4 1-2,2 1-39,0 5-115,0 0-231</inkml:trace>
  <inkml:trace contextRef="#ctx0" brushRef="#br0" timeOffset="48340.5591">11322 10146 338,'0'0'36,"0"0"-35,0 0 9,0 0 5,0 0 19,0 0-21,0 0 5,43-2 8,-40 2 2,0 0 0,1 2-7,4 1-15,4 2-4,7 2-1,-1-2 3,-1 2 1,-4-6-3,-6 1 7,-4-2 18,-3 0 20,0 2-7,0-2 16,0 0 5,0 0-7,0 0-1,0 0-13,0 0-5,0 0 0,0 0-11,0 0-5,0 0-3,0 0 0,0 1-1,0-1 4,0 3 3,-7 1 10,1 3-1,-4-1 3,0 1-12,1 0-7,-1 2 0,0 1-3,-3 1 2,1 3-6,-5 0-1,-7 2 3,-1 1 3,-7 1 3,-1 2-3,3-1-5,7-4 0,9-5-3,8-7-4,6-1 1,0-2-2,13 0-53,14-5-202</inkml:trace>
  <inkml:trace contextRef="#ctx0" brushRef="#br0" timeOffset="50824.0848">9254 10249 295,'0'0'89,"0"0"-84,0 0 21,0 0 42,0 0-5,0 0-26,0 0-20,0-3-13,0 3-2,0 0 13,0 0 6,0 0 3,0 0-4,0 0 4,0 0 8,0 0 17,0 0-7,0 0-14,0 0-8,0 0-5,0 0-3,0 0-1,0 0 1,0 0 0,2 0 5,14 0 1,9 17 7,17 11 26,15 14-4,13 11-14,12 8-5,12 6-12,6-3 0,4 1-1,-1-4 0,0 2-8,-8-6 6,-4-4 1,-11-5-13,-14-9 2,-9-4-1,-4-6 0,-7-6-2,-7-7 3,-10-3-3,-6-5 0,-10-3 0,-7 0-1,-3-2 1,-3 0 0,0-2 0,2 1 0,-2-2 0,2 0 0,1 3 0,-1-3 0,-2 0 0,3 2 1,-3 0-2,0-2 2,0 1 0,0-1 0,0 0-1,1 2-1,7 0 1,5 2-1,2 0 1,3 3 0,-4-4 0,-6 2 0,-2-4 0,-1 0 0,-5-1 0,0 0 1,0 0-1,0 0 0,0 0 1,0 0-2,0 0 0,0-9-7,-3-8-2,-7-4-1,-1 0 7,-6-4 3,1 1-1,-3-2 1,-3 0 1,2 3 1,4 7-1,4 8 0,7 3 1,5 5 1,0 0 2,0 0 8,0 0-1,0 0-4,0 0 4,0 0-4,0 0-2,2 0-3,5 3-1,3 7 0,7 2 0,2 2 2,0-1-3,-3-2 3,-3 0-3,-2-2 0,-1-1 0,-2-1 0,-2-1 1,-2-1-1,0 0 0,-1 0 0,-1 0 0,1-2 0,-2 1 0,1 1 0,-1-3 0,1 1 0,0-2 0,-2 1 0,0-1 0,0-1 0,0 2 0,0-1 0,0-1 1,0 0-1,0 0 0,0 0 0,0 0 1,0 0 1,0 0-2,0 0 1,0 0-1,0 0 0,0 2 0,0 1 0,-5 1 1,-4 3-1,-6-1 1,0 5 0,-1-1-1,1 1-2,-2 3 1,0 1-3,-7 7-4,-11 4-53,-10 2-119,-5-3-262</inkml:trace>
  <inkml:trace contextRef="#ctx0" brushRef="#br0" timeOffset="51646.9625">11760 10084 732,'0'0'102,"0"0"-100,0 0 16,0 0 91,0 0-24,0 0-10,4-67-47,5 61 7,8-1 6,6 2 7,7 3-28,4 2-9,2 3 6,-6 17-4,-6 10-5,-12 2-4,-7 4-1,-5 2-3,-5-4 0,-17-3-8,1-8-4,-3-4-16,3-8 7,9-5-2,5-5 4,7-1 11,0-9 8,0-17 14,18-13-9,7-6 2,3-2 6,2 0-4,0 5-9,-2 13-12,1 13-76,-3 16-128,-5 2-162</inkml:trace>
  <inkml:trace contextRef="#ctx0" brushRef="#br0" timeOffset="52186.9015">12121 10265 793,'0'0'377,"112"-38"-338,-51 18-39,-10 3 74,-14 0 28,-12 3-46,-13 2-31,-4 0-19,-8-1-6,0-2-7,-8 0-22,-13 2 4,-6 5 6,-4 6-2,3 2-3,3 8 8,5 18 12,5 8-2,6 5 2,6-3-6,3-2-1,0-6 2,12-5-1,12-6-8,7-5-3,8-8-3,6-4-12,3-5 5,1-15-1,-1-5 21,-4-4 11,-2 0 1,-6-3 6,-8 2 4,-7-1 2,-10 1-11,-10 3-2,-1 3-6,0 7-4,-7 5 7,-5 7 2,0 2 1,0 3 0,0 15 2,0 24 9,3 19 15,3 15 17,3 9 10,-1 3-22,-1-6-13,-1-7-6,-3-11-9,-1-10-3,2-12-1,-1-10-5,3-8-18,2-10-43,-2-10-18,2-1-81,-1-20-75,0-13-94</inkml:trace>
  <inkml:trace contextRef="#ctx0" brushRef="#br0" timeOffset="52308.6974">12488 10364 1012,'0'0'77,"98"-22"-75,-22 15-4,6 3-23,-7 4-276</inkml:trace>
  <inkml:trace contextRef="#ctx0" brushRef="#br0" timeOffset="53272.6157">11120 10955 870,'0'0'157,"0"0"-147,0 0-9,0 0 18,0 0 12,0 0-21,24 13-10,-14 20 1,-2 6 0,-2 1 3,-1-3-3,-4-7 3,5-4-4,-2-7 3,5-7-2,9-6 6,6-6 4,5 0 23,6-9-3,-1-15-28,-2-7 2,-6-5 1,-9-3-1,-8 0-5,-8-1-2,-1 3 0,-10 4-2,-7 8 0,-3 10-2,-1 8 0,3 5 0,0 2-1,7 2 1,-2 14 4,6 4 2,1 8 1,4-2 2,2 1-3,0-4 0,11-2 1,11-4 2,8-3-1,4-3-2,-1-2-33,1-3-127,-5-2-111,-6-3-163</inkml:trace>
  <inkml:trace contextRef="#ctx0" brushRef="#br0" timeOffset="54121.9533">11664 10846 916,'0'0'229,"0"0"-213,0 0-16,0 0 0,0 82 16,0-24 38,2 3-42,5-3-9,-1-7-3,1-6 0,0-6 0,-1-7-13,0-11-9,1-9-16,5-7 20,2-5-21,5-5-8,-1-17-56,3-12 2,-4-5 70,-4-7 1,-1 0 15,-5-1-3,-5 6 18,-2 6 18,0 7 36,0 8 11,0 8 2,0 5-17,0 5 10,0 2-19,0 0-23,0 17-14,0 15 5,0 7 21,0 4-4,0-2-14,10-3-8,2-3-4,4-6 0,2-3-1,-4-6-28,2-6-47,-9-5-75,-4-9-87,-3 0-33,0 0-151</inkml:trace>
  <inkml:trace contextRef="#ctx0" brushRef="#br0" timeOffset="54259.5997">11896 11147 43,'0'0'637,"0"0"-479,0 0-57,0 0 34,27-71-44,-11 62-27,2 2-31,6 1-33,-2 1-18,0 0-57,-4 3-124,-1-3-109</inkml:trace>
  <inkml:trace contextRef="#ctx0" brushRef="#br0" timeOffset="54446.7377">12086 10902 233,'0'0'857,"0"0"-809,0 0-40,0 0 44,0 0 7,90 73-2,-68-12 8,-2 4-27,-16-1-17,-4 0-14,-22-4-5,-24-5-4,-20-6-61,-16-11-161,-9-13-255</inkml:trace>
  <inkml:trace contextRef="#ctx0" brushRef="#br0" timeOffset="55299.6975">9557 10864 1245,'0'0'124,"0"0"-101,0 0 31,0 0 18,0 0-17,0 0-36,0 39-11,9 1 2,-3 3 10,-2 3-7,1-2-4,-2-5-5,-2-6 0,1-5-1,2-7-3,0-9 2,-1-7-1,-1-4 0,1-1 3,2 0 8,5-6 21,5-14-10,3-12-9,7-4-9,-1-5 4,-2 0-2,-2 3-2,-4 9 9,-2 9 2,-7 6-6,-3 4-2,-2 8-6,-2 2-2,0 0-9,0 0 4,0 0-10,0 0-12,0 0-24,0 0-46,0 0-72,6 4-141,8 5-330</inkml:trace>
  <inkml:trace contextRef="#ctx0" brushRef="#br0" timeOffset="56513.6596">9833 11187 569,'0'0'353,"0"0"-353,0 0 0,0 0 52,0 0 22,0 0-43,0-16-29,0 16-1,0 0-1,0 11 4,0 7 13,0-1 0,0 1-4,0 2 3,0 0-2,0-3-9,0-4-1,0-3-3,0-4-1,-2-3 1,1-2-2,1-1 3,0 0-1,0 0 8,0-15 1,7-6-9,4-2 1,-1 0-1,1-1 0,-1 5 21,0 4 23,0 6 7,-2 4-8,-2 2 2,2 3-10,-1 0-28,2 0-6,0 11-1,-1 6-1,-3 4 0,-5 1 1,0-1-3,0-2 2,0-2-3,-7-6-1,3-4-19,1-2-15,1-3 14,2-2 1,0 0 15,0 0 8,0-3 7,3-10-5,8 0 0,-1-3 9,2 0 8,-1 2 2,-1 1-6,-1 3 5,2 4 0,-3 0-10,-2 4 3,-4 0-2,-1 1-3,-1 1 1,0 0-3,0 0-2,0 0-4,2 0 0,4 9 0,-1 5 3,0 0 2,-4-2 2,1 1 0,-2-5-3,0-1-2,0-1 0,0-3 1,0-2-3,0 0 0,0-1 0,0 0 1,0 0-1,0 0 0,0 0 1,0 0 0,0 0-1,0 0-1,0 0-1,0 0 2,0 0 1,0 0-1,0 0-1,0 0 1,0 0 0,0 0 1,0 0-1,0 0 1,0 0 0,0 0-1,0 0 1,0 0-1,0 0-1,0 0 1,0 0 0,0 0 1,0 0-1,0 0 1,0 0-1,0 0 0,0 0-1,0 0 1,0 0-2,0 0-99,0 0-186,0 0-369</inkml:trace>
  <inkml:trace contextRef="#ctx0" brushRef="#br0" timeOffset="57061.9448">9866 11233 579,'0'0'202,"0"0"-90,0 0 27,0 0-40,0 0-30,0 0-31,0 0-25,30 2-10,-30 9-2,-8 3 0,-12 1-2,-3-1-9,-3-5-28,7 0 0,8-5 12,8-4 18,3 0 8,5-7 39,17-10 16,8-1 22,1 2 8,1 3-4,-7 3-27,-10 6-13,-6 0-22,-5 4-14,-4 0-5,0 7-9,-4 12-7,-12 8-5,-10-1-24,-2-2-8,-2-5-8,2-4 10,13-6 17,6-9 19,9 0 15,0-9 55,21-13 50,7-7-50,5 1-9,-2 1-3,-5 7-13,-6 5-27,-6 7-3,-8 4-43,-6 4-116,0 0-205</inkml:trace>
  <inkml:trace contextRef="#ctx0" brushRef="#br0" timeOffset="58138.2072">9791 10236 925,'0'0'266,"0"0"-227,0 0-37,0 0 10,83 49 37,-69-6-3,-8 5-19,-6-1-21,-3 0-6,-19-6-1,-8-6-44,3-5-79,1-7-88,15-8-215</inkml:trace>
  <inkml:trace contextRef="#ctx0" brushRef="#br0" timeOffset="58591.7394">10210 10340 1040,'0'0'14,"0"0"-14,0 0-1,0 0 1,0 0 21,-54 92-11,47-51-4,5-6-3,2-7 1,9-3-1,21-11 1,11-7 4,6-7-4,2 0 3,-5-10-3,-7-13 9,-7-7 8,-9 0-4,-9-6-2,-9 0-1,-3 0-1,-5 5-12,-20 7-1,-6 9-12,-5 14-13,0 1-7,6 4-26,8 12-34,10 2-3,9 0-59,3-3-58</inkml:trace>
  <inkml:trace contextRef="#ctx0" brushRef="#br0" timeOffset="58879.489">10397 10174 1199,'0'0'87,"0"0"-69,0 0 81,0 0-14,0 0-50,0 0-34,-6 87 7,-1-20 26,-4 3-19,-4-1-12,0-5-2,3-6-1,7-4-48,5-3-153,0-8-305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1-10T04:03:05.1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9742 1001 714,'0'0'159,"0"0"-65,0 0 76,0 0-24,0 0-9,0 0-53,0 0-33,0 0-9,26-63-7,-26 65-11,0 25-18,-7 16 12,-17 20 11,-8 8 12,-9 9-12,-5 6-8,-4-4-17,2-4-2,4-11 1,9-18-3,11-14 0,12-15-8,7-10-31,5-7-49,0-3-48,0-3 8,0-18-74,12-5-155,5-8-18</inkml:trace>
  <inkml:trace contextRef="#ctx0" brushRef="#br0" timeOffset="461.5136">9676 1129 463,'0'0'0,"0"0"7,0 0 22,0 0 34,0 0 5,19-75-5,-12 65-6,2 0 63,2 1-7,1-3-31,6 0-17,0 3 7,6-2-23,-2 3-7,-4 2-8,-1 1 3,-11 2-10,-3 3-10,-3 0-9,0 0 8,0 0-1,0 0-8,0 0 0,0 0-7,0 0-2,0 0 0,0 0-33,0 0-47,0 0-5,0 0-9,0 6 20,0-1-45,0-3-101,0-2-165</inkml:trace>
  <inkml:trace contextRef="#ctx0" brushRef="#br0" timeOffset="74189.0372">9845 1056 794,'0'0'208,"0"0"-196,0 0 185,0 0 24,0 0-140,144-64-34,-51 48 24,4 9 5,-12 7-18,-26 0-22,-32 19-23,-27 15-12,-21 10-1,-48 14 1,-36 6 5,-25 0-6,-10-1-5,15-12-22,25-20-54,35-26-80,43-19-80,25-38-298</inkml:trace>
  <inkml:trace contextRef="#ctx0" brushRef="#br0" timeOffset="74521.6381">10958 1296 642,'0'0'476,"0"0"-462,0 0 98,0 0 88,0 0-79,0 0-41,85 0-37,-25 0-11,6-8-23,-3 0-9,-9 0-95,-20 7-150,-19-1-405</inkml:trace>
  <inkml:trace contextRef="#ctx0" brushRef="#br0" timeOffset="74663.0267">10898 1531 1476,'0'0'37,"0"0"-5,0 0 113,0 0-93,121-42-52,-46 18-31,9-3-216,0-11-456</inkml:trace>
  <inkml:trace contextRef="#ctx0" brushRef="#br0" timeOffset="75182.4717">11994 964 1138,'0'0'314,"0"0"-262,0 0 34,0 0-8,0 0-46,23 76 11,-16-18 1,-7 4-17,0-1-18,0 2-5,-10-3-3,3-7 0,6-12 1,1-16-2,0-12-5,3-13 0,22-16 5,13-30 1,11-19 8,3-15-4,-3-5 2,-7-3-4,-3 5-3,-6 10-7,-7 23-25,0 26-98,-5 23-212,-5 2-482</inkml:trace>
  <inkml:trace contextRef="#ctx0" brushRef="#br0" timeOffset="75380.1859">12682 1084 1607,'0'0'9,"0"0"6,0 0 5,-6 93 47,-21-35-18,-3 5-37,2 0-10,4-3-2,6-13-7,9-9-56,0-18-99,3-14-108,0-6-130,1-12-153</inkml:trace>
  <inkml:trace contextRef="#ctx0" brushRef="#br0" timeOffset="75505.0277">12507 1146 1017,'12'-77'133,"6"13"-29,9 10 42,6 16-31,7 11-54,3 11-51,3 12-10,-5 4-19,-11 23-112,-17 14-224,-13 13-399</inkml:trace>
  <inkml:trace contextRef="#ctx0" brushRef="#br0" timeOffset="75654.391">12348 1613 1221,'0'0'252,"0"0"-237,0 0 84,0 0 36,108 7-93,-57-7-36,9-12-6,8-6-82,1-8-169,0-8-215,-4-11-454</inkml:trace>
  <inkml:trace contextRef="#ctx0" brushRef="#br0" timeOffset="76281.9203">13242 1101 948,'0'0'356,"0"0"-356,0 0 69,0 0 90,0 0-128,0 0-31,-69 52 0,36 4 2,15 4-2,13-6-4,5-1-9,18-10-26,18-16-7,10-13-26,6-14 3,1-9 38,-6-23 11,-8-9 16,-9-1 4,-8 4 8,-10 14 29,-7 10 21,-5 9-16,0 5-17,0 19-25,-11 13-7,1 9 7,5 0 1,5-7-1,0-8-2,14-12-4,10-13-8,5-1 9,4-19 5,-1-16 4,-4-4 4,-7-1 12,-12-1 3,-9 9-9,0 5-8,-20 11-6,-6 10-40,0 6-32,8 0-3,11 0 17,7 0 35,21-3 23,25-13 61,17-6 7,7-7 44,0 1-24,-6 0-20,-13 5-2,-13 6-37,-20 9-17,-18 4-7,0 4-5,-32 5-70,-10 19-20,-5 7 21,12 3 14,12 0 17,19 2 38,4-1 7,16-3 37,14 0 32,-3-3 17,-5-2-13,-8 0-47,-14 2-12,-3-3-21,-27 1-5,-9-10-38,3-11-87,10-6-118,18-13-146,8-21-305</inkml:trace>
  <inkml:trace contextRef="#ctx0" brushRef="#br0" timeOffset="76821.032">14128 1188 637,'0'0'141,"98"-50"-100,-66 39-41,-14 5 110,-13 6-33,-5 10-26,-2 19-30,-16 16 45,2 9-14,6 3-16,10 3-13,0-11-12,23-11-5,7-14-1,2-14 20,-3-10 24,-2-3 4,-3-26-13,-9-11-21,-5-11-14,-8-4-5,-2-3-29,0 1-36,-12-6-23,-9 6-44,-3 7-16,2 17-67,7 17 134,6 12 60,6 4 21,3 0 26,-1 0 31,1 0 8,0 7-33,0-5 6,0 0 5,0-2-4,10 0 10,5 0 26,6-3 7,-2-10-24,-3 1 26,-3 0 17,-6 2-38,-6 5 12,-1 2-10,0 2-14,0 1-10,0 0-20,-6 7-11,-4 28-8,-5 22 18,-3 25 23,-3 22-1,-1 14 5,-5 1 6,-3-4-15,3-16-15,7-20-11,15-17-12,5-17-2,12-16-19,19-12-82,9-17-34,4-7-217,0-32-611</inkml:trace>
  <inkml:trace contextRef="#ctx0" brushRef="#br0" timeOffset="77152.3198">15591 1168 1426,'0'0'99,"0"0"-87,90-17-7,-39 10 17,16 0-22,3 1-32,0-5-174,-7 0-92</inkml:trace>
  <inkml:trace contextRef="#ctx0" brushRef="#br0" timeOffset="77411.3437">16106 875 150,'0'0'1138,"0"0"-1110,0 0 6,0 0 66,127 48 10,-63-6 2,-11 6-53,-25 4-35,-24 3-10,-7 2-10,-37-1-4,-17-4-10,-11-5-45,-1-9-106,5-14-115,13-18-302</inkml:trace>
  <inkml:trace contextRef="#ctx0" brushRef="#br0" timeOffset="78375.9764">17212 943 1299,'0'0'71,"0"0"-24,0 0 7,-83-68 9,37 73-49,-7 35-14,-1 15-3,4 12 2,15-2-2,16-7-3,19-14-26,1-18 4,34-17 9,14-9 14,6-20 5,4-19 9,-4-8 32,-8-1 9,-13 3 0,-11 13-6,-14 12-7,-8 13-13,-1 7-21,-12 12-3,-12 20-13,1 7 6,6 6-27,9-6-15,8-7 0,9-7-22,21-8-19,12-13-34,7-4 65,5-8 6,-3-16 36,-2-4 17,-2-3 0,-5-4 9,-4 3 7,-7 1 24,-10 9-5,-12 8 20,-9 9-20,0 5-21,-11 22-14,-14 14-9,1 10 6,8 0-66,13-9-13,3-9 62,35-9 20,18-14-1,14-5 1,4-14 12,-3-16 47,-6-11-5,-7-5 2,-6-7-17,-5 0-10,-10-2-20,-10 1-6,-11-2-3,-13 6-41,0 6-10,-14 13 42,-12 16-1,-2 15 2,1 0 7,4 29 1,3 15 11,4 12 5,2 11-5,3 3-6,1-2-2,1-2-6,5-10 4,2-13-2,2-10-43,0-14-22,0-16 10,3-3 27,2-12 24,2-18 5,2-5 13,3-6 58,9 2 41,8 0-18,10 9-3,2 5-20,-1 12-1,-9 9-14,-7 4-28,-1 8-17,-6 17-4,-5 10-4,-7 5-3,-5-1 0,0 0-3,-16-7-46,-1-8-80,-3-11-125,4-13-297</inkml:trace>
  <inkml:trace contextRef="#ctx0" brushRef="#br0" timeOffset="78504.0801">18326 778 1391,'0'0'0,"0"0"2,0 0-5,82-54-68,-78 71-116,-4 13-285</inkml:trace>
  <inkml:trace contextRef="#ctx0" brushRef="#br0" timeOffset="78750.2957">18429 998 1086,'0'0'300,"0"0"-297,0 0 50,0 0 17,19 81-20,-19-45-27,0 0-19,0-7-4,0-4 0,6-11-4,7-10-15,7-4 19,7-15 1,6-21 8,3-12 2,-1-11 31,-5-1-13,-5 6-25,-11 13-4,-8 20-29,-6 19-33,0 5-85,0 30-162,-11 9 18,7 5-137</inkml:trace>
  <inkml:trace contextRef="#ctx0" brushRef="#br0" timeOffset="78946.2329">18834 1114 871,'0'0'249,"130"-41"-102,-75 13 35,-19 6-75,-16 7-5,-17 5-42,-3 10-23,-35 0-37,-15 11-1,-15 17-3,3 11-11,11 2-18,17-3-3,19-6-9,15-13 12,12-7 11,38-12 14,26 0 5,23-19-7,25-15-97,18-11-203</inkml:trace>
  <inkml:trace contextRef="#ctx0" brushRef="#br0" timeOffset="79447.409">19977 951 1657,'0'0'62,"10"75"-49,-10-13-13,-14 5 43,-21 9-7,-8 3-17,-2-4-19,8-12-1,4-11-26,6-15-40,4-15-48,9-19-35,6-5-31,8-32 38,0-25-46,16-16 147,12-14-1,6-8 43,8 0 12,4 5 29,2 15 73,1 14-35,-1 20 37,-5 14-30,-6 12 7,-7 17-21,-4 7-17,-6 28-28,-12 15-4,-8 7-1,-12 4-18,-24 0-2,-8-5-2,0-8-13,1-9-50,10-11-61,18-14-113,15-14-43,28 0-36,37-26-131</inkml:trace>
  <inkml:trace contextRef="#ctx0" brushRef="#br0" timeOffset="80032.6394">20292 1102 364,'0'0'449,"111"-80"-330,-76 50-22,-17 8 13,-14 12-18,-4 8 17,-7 2-48,-20 14-61,-6 17-9,-1 8 9,6 4-3,12-1-1,16-9-26,0-6-26,20-12 5,10-12 7,4-3 20,3-16 13,-3-15 5,-2-7 6,-7-4 34,-5-2 16,-2 3-16,-6 7-22,-1 9 9,-1 10-7,-1 9-7,7 6-7,5 0-2,3 17 2,-1 6 5,-3 5 0,-8 3 3,-9 1-6,-3 0-2,0-1 0,-11-3 0,2-8 0,4-7 0,5-9-1,8-4 1,22-8 2,11-18 10,3-9 12,1-6 39,-8 1-8,-5 4-7,-10 8-9,-7 10-21,-6 9 0,-6 9-18,-3 2-2,0 23-39,0 10 34,0 9 7,0-3-13,0-4 7,0-9 4,10-11-2,6-9-2,6-8-1,3-10 7,5-19 6,0-10 6,-4-6 11,-5 1 8,-9 2-4,-6 6-11,-6 7-16,0 12-6,0 12-67,2 5-71,7 9-159,1 13-154,8 5-59</inkml:trace>
  <inkml:trace contextRef="#ctx0" brushRef="#br0" timeOffset="80429.4066">21352 973 741,'0'0'305,"87"-13"-120,-45-7-1,-7 1-87,-12 1-31,-14 7-12,-9 3-9,0 8-13,-18 0-32,-17 13-10,-9 18-4,3 10-29,12 5-30,14-2 9,15-8-4,0-8-35,30-13 17,11-13-4,10-2 11,3-24 40,-4-11 26,-8-7 13,-3-1 19,-3 5 19,-5 6-5,2 9-13,-2 9 33,-1 11-6,-2 3-10,-5 17 24,-5 18-25,-11 11-24,-7 2-4,0 2-8,-19-3 0,-7-9-1,6-14 0,6-10 1,11-14 1,3-3 16,6-25 137,22-12-60,13-12-15,12-4-23,8-5-28,7-3-28,-3 6-13,-11 3-116,-21 14-279</inkml:trace>
  <inkml:trace contextRef="#ctx0" brushRef="#br0" timeOffset="81419.5944">9587 2210 1028,'0'0'61,"-81"-38"-54,32 38 144,4 13-25,-3 39-66,5 25-14,3 23-9,19 12-26,14-4 7,7-16-12,26-18 0,22-22-5,12-24 1,14-23 0,5-12 2,-1-39-2,-2-20 1,-7-23 0,-11-10 6,-11-6 3,-17-2 17,-19 10-24,-11 21 3,-16 23-8,-28 36-4,-19 17-26,-7 40-33,2 19 28,14 13 28,22 9 7,27 0 3,5-3 1,33-5 22,5-9 17,-2-11 23,-6-8-19,-8-1-23,-8-5-5,-7-3-8,-4-5-10,-3-4-1,0-6-11,-6-7-70,-4-7-82,5-7-124,5 0-197</inkml:trace>
  <inkml:trace contextRef="#ctx0" brushRef="#br0" timeOffset="81797.0848">10526 2629 1078,'0'0'382,"0"0"-361,0 0 26,0 0 65,0 0-49,0 0-43,85 0-14,-39 1-4,5-1-2,5 0-42,-3 0-134,-6-1-235</inkml:trace>
  <inkml:trace contextRef="#ctx0" brushRef="#br0" timeOffset="81954.0898">10547 2744 1225,'0'0'181,"0"0"-177,0 0 64,0 0-38,118-4-30,-58-1-104,4-6-393</inkml:trace>
  <inkml:trace contextRef="#ctx0" brushRef="#br0" timeOffset="83920.5062">11830 2319 546,'0'0'892,"0"0"-867,0 0-3,0 0 80,0 0-55,0 0-31,0 44 1,0 12 11,0 4-13,-9 0-1,1 0-11,3-8 3,3-9 0,2-7-3,0-11-3,0-11 3,7-4-3,4-9 0,4-1 4,7-4 9,7-20 4,4-10-1,-1-11-1,0-14 1,1-8 0,-2-7-13,-3 4-2,-2 10 0,-6 13-1,-5 19-9,0 15-41,-3 13-140,-1 6-225</inkml:trace>
  <inkml:trace contextRef="#ctx0" brushRef="#br0" timeOffset="84284.828">12524 2369 1529,'0'0'109,"0"0"-108,0 0-1,0 0 20,-30 115 40,3-50-22,-1 0-35,4-6-1,3-13-2,4-8-2,5-9-22,5-10-62,1-11-85,6-8-74,0-7 8,0-20-68,3-14 15,9-12 290,-5-11 35,0-6 145,0-6-16,-1 4 56,4 7-67,5 7-33,5 5 8,14 10-58,9 7-22,2 9-27,2 15-2,-3 9-19,-8 3-6,-11 17-75,-13 22-147,-12 9-80,-22 13-322</inkml:trace>
  <inkml:trace contextRef="#ctx0" brushRef="#br0" timeOffset="84816.9354">12225 2847 1104,'0'0'74,"0"0"-53,62 74 127,-13-61-72,6-9-50,6-4-26,5 0-27,2-19-149,-1-9-96,-1-7-25,-6-8 74,-2-6 160,-1-6 63,-5-3 82,1-5 90,-5 1-53,-5 8-3,-11 13-5,-13 13 15,-10 14-54,-9 14-19,-7 0-24,-22 17-29,-5 19-5,0 12-3,9 7-12,17 2 4,8-8 16,8-6 6,17-8 22,-2-9 46,-3-4 28,-8-5-52,-6-3-27,-5-2-11,-1 1-12,-4-4 0,-14-7-53,-2-2-55,4-5-33,9-18 57,7-9 84,13-6 4,21-4 58,13-2 23,8 7 48,0 4-44,-3 14-12,-10 12-8,-11 7-25,-8 9-30,-13 23-13,-5 6 8,-5 4-4,0-1-5,-14-4-1,-4-7-27,2-8-35,-1-12-59,4-10-73,1 0-89,4-23-243</inkml:trace>
  <inkml:trace contextRef="#ctx0" brushRef="#br0" timeOffset="84947.2669">13362 2356 671,'0'0'425,"0"0"-412,61-83 67,-43 76 12,4 7-92,0 10-19,-2 15-128,-4 6-320</inkml:trace>
  <inkml:trace contextRef="#ctx0" brushRef="#br0" timeOffset="85259.6148">13709 2598 1601,'0'0'9,"0"0"-1,0 0 57,0 0-32,0 0-27,38 94-6,-52-57-7,-2-6-45,2-9-41,4-8-20,6-11-3,4-3 97,0-14 19,20-16 38,9-11 29,7 2 11,5 1 11,-2 8-3,-6 10-20,-6 9-26,-12 11-22,-1 8-18,-6 22 1,-8 13-2,0 5-3,-6-1-2,-10-1-37,5-5-42,8-6-87,3-11-109,28-14-222</inkml:trace>
  <inkml:trace contextRef="#ctx0" brushRef="#br0" timeOffset="85637.8613">14331 2617 998,'0'0'189,"8"-80"-137,-8 61-34,-16 18 124,-16 4-120,-5 33-22,-2 17-16,6 11 2,14 1-19,16-7 5,3-10-22,21-15 6,14-18-10,13-15 54,11-18 12,6-26 4,2-17 28,-6-12-2,-4-6 28,-13-7-2,-10-2-16,-18 1-15,-16 0-29,-12 9-8,-22 19-16,-4 21 11,4 29 1,2 11 1,2 39 3,3 25 26,-3 28 25,0 24 10,-6 8 0,-2 5-7,0-6-25,6-13-7,9-14-19,6-12-3,4-14-27,0-19-100,2-25-226</inkml:trace>
  <inkml:trace contextRef="#ctx0" brushRef="#br0" timeOffset="86347.803">15915 2411 984,'0'0'56,"0"0"-31,0 0 134,0 0-19,0 0-62,130-11-26,-12 3 25,16-2-11,-6-2-22,-28 2 0,-30 8-23,-26 0-14,-22 2-5,-10 0-4,-7 7-4,-5 10-6,-17 9-16,-25 3-24,-20-2 27,-10-8-24,1-16-19,14-3-1,21-28-64,21-19 25,15-10 63,5-10 45,23 6 9,5 7 80,4 13-29,-2 16 39,0 10-42,-6 8-33,-4 5-23,-3 2 0,-4 0 1,6 18-1,0 13 2,-3 10 17,-9 10 11,-12 4-20,-5 3-7,-25 5-1,-8-4-3,-8-2-1,4-9-23,0-10-37,5-10-52,11-11-39,8-10-36,13-7-345</inkml:trace>
  <inkml:trace contextRef="#ctx0" brushRef="#br0" timeOffset="86849.6314">17325 2421 1081,'0'0'266,"0"0"-231,61-87 81,-15 74-16,7 13-31,-1 0-32,-5 30-25,-12 11-4,-15 10-6,-16 9-1,-4-1-1,-26-4-10,-8-9-26,0-17-5,4-12 3,9-14 12,8-5 26,11-28 18,2-13 12,12-16-10,18-7 2,9-4-1,11 4-14,3 9-7,2 16-17,-3 20-85,-13 21-107,-12 11-131,-13 31-285</inkml:trace>
  <inkml:trace contextRef="#ctx0" brushRef="#br0" timeOffset="87760.329">17851 2595 992,'0'0'283,"79"-44"-218,-29 6 104,-8-2-56,-8 2-36,-9 9-43,-14 3-17,-9 6-8,-2 5-6,-20 4-3,-16 11-32,-12 0-11,-2 22-2,2 14 9,7 10-1,16 4 11,16-3-1,9-6-14,30-14 20,21-10-6,18-16 9,12-1 10,7-18-6,-2-16 7,-10-4 3,-18-3 4,-15 3 4,-21 7 21,-14 9 10,-8 6-18,-11 10 2,-17 6-19,-5 15-11,-3 19-2,7 11-26,6 2 7,13-1 1,10-8-7,6-11 12,28-13 13,15-14 11,9 0 2,6-24 3,-4-11 10,-7-7 20,-9 1-4,-11 1-2,-11 9-2,-13 10-11,-7 11-14,-2 5-32,-5 5-54,-14 8-26,-4 11 11,0 7 33,6 0 48,8-1 20,9-1 7,0-4 6,5-3 9,14-3 20,8-6-4,6-7 1,7-1 3,9-11-27,5-21-12,5-9-1,0-9-2,-5-6-8,-8-2 5,-13-2 3,-11-4 11,-15-3 10,-7-2 19,-10 7 0,-19 13-25,-7 19 10,0 22 8,1 8-33,1 31-6,7 22-3,0 23 9,5 13 5,5 8-5,3-2 0,5-5 0,7-11-3,2-13-30,0-23-55,3-19-43,6-18 12,0-6-37,-2-26 32,3-15 41,0-14 83,3-4 71,8 0 82,6 7 6,6 11-6,3 10-15,-2 9-21,-4 8-41,-8 11-28,-2 3-25,-3 5-15,0 19 4,-1 6-9,-7 4-2,-4 2-1,-5 1-13,0-5-66,-3-5-108,-13-10-128,-4-15-258</inkml:trace>
  <inkml:trace contextRef="#ctx0" brushRef="#br0" timeOffset="88101.4597">19370 2010 804,'0'0'0,"0"0"-21,0 0-22,0 0 43,18 116-1,-24-54-6,-6 2-62,-4-5 55,2-7 14,0-6 16,9-4 27,3-7 59,2-9-31,0-8 34,7-6-8,10-6-17,1-5-6,1-1-17,2 0 7,-1-10-24,2-15-15,0-8 4,-2-11-2,1-6-14,-1-9-5,-4-1-5,-2 2 0,-8 12-3,-3 17-1,-3 23-32,0 6-95,-4 20-220,-11 13-464</inkml:trace>
  <inkml:trace contextRef="#ctx0" brushRef="#br0" timeOffset="89242.0457">20114 2486 834,'0'0'429,"76"-89"-425,-37 47 68,-11 8 74,-14 10-54,-12 12-22,-2 12-29,-11 0-41,-17 32-4,-7 31-3,4 24 4,9 13 2,8 3 1,8-7-1,-1-12 0,-1-9-1,-2-15-14,-7-12-20,-2-19-10,-2-14-28,2-13-24,2-2 28,7-24 11,10-14 9,0-12 1,16-12 22,14-11-36,5-9-13,5-11 12,1-3 51,1 2 13,2 10 73,2 20 32,-3 18 19,-1 14-11,-11 15-22,-6 14-51,-4 4-16,2 32-18,-4 13 3,-7 16-4,-12 3-5,-12 5-2,-30-3-17,-9-8-15,-10-13-29,5-15-16,14-14-28,24-14-9,18-3-47,36-12-26,21-12-2,4-3 106,1-2 85,-4-1 46,-4 0 37,-9 3-27,-9 0 26,-11 8 43,-14 7-9,-4 7-5,-7 5-7,0 0-42,-18 13-62,-9 18-3,1 8-4,7 5 6,15-4-2,4-6-29,15-7 1,12-10 15,1-11 11,-1-6 5,0-4 6,-5-18 0,-4-7-6,-9-5-1,-5-4-10,-2-4-24,2-1-59,1 6 2,10 6 92,9 9 12,9 14 69,4 8-12,2 0 29,-8 22-24,-11 12-39,-10 8-20,-10 5-12,0-2-3,-13-4-1,-4-10-26,2-9-18,11-10-3,4-9 33,0-3 15,20 0 56,6-9 34,-2-2 21,-2 1-28,-7 3-24,-6 2-31,-2 1-14,-3 1-13,-1 1-1,-3 2-21,4 0-16,3 2 6,3 8-13,8 6 23,5-2 20,4-1 1,1-6 0,2-4 2,0-3 2,-6-4-1,-1-16 1,-9-7 7,-8-7 12,-6-7 3,0-1-13,-10 2-13,-10 7-11,1 12-21,1 9-17,3 11-70,6 1-103,6 0-278</inkml:trace>
  <inkml:trace contextRef="#ctx0" brushRef="#br0" timeOffset="89751.8567">21581 2567 1316,'0'0'42,"0"0"-29,0 0-13,0 0 19,0 0 9,0 0-19,77-95-9,-77 65 0,0 1 4,0 5 1,0 10 21,0 8 11,-9 6-34,-5 23-3,-2 27-17,0 18 11,7 6-14,9-4-38,0-12 42,18-13-19,9-16-15,1-15 37,0-14 13,-1-1 0,-4-26 2,2-10 2,-6-7 6,4-1 21,-3-2 7,-1 7-17,-2 8 0,0 10 2,1 13 1,1 9-12,1 10-12,3 23-10,1 9 9,-7 6 1,-9 0-3,-8 1-4,0-6-8,-8-9-1,-2-12 7,5-9 6,2-13 3,3-3 21,7-27 86,23-13-45,13-13-21,15-6 6,13-6-22,9-3-25,1 4-22,-3 9-131,-15 12-229</inkml:trace>
  <inkml:trace contextRef="#ctx0" brushRef="#br0" timeOffset="91411.5541">9673 4456 861,'0'0'385,"0"0"-376,21-89 76,-21 68 59,0 5-59,-5 2-34,-16 4-25,-9 6-26,-5 4 0,-8 0-5,-2 19-2,5 7 2,4 6 1,9 6-3,5-6 4,7-3 3,10-6 0,5-7 0,3-5-3,26-3 1,14 2 2,9 3 7,6 5 8,-7 8 7,-11 6-8,-18 9-1,-17 8-10,-5 6 0,-27-4 2,-15-4-5,-7-12 0,-2-16 0,-2-14 1,2-5-1,6-21 2,4-14-1,11-10 1,9-4-2,11-4-15,10 5-40,8 8-85,30 15-115,11 10-256</inkml:trace>
  <inkml:trace contextRef="#ctx0" brushRef="#br0" timeOffset="92108.306">10525 4758 908,'0'0'189,"0"0"-138,0 0 138,0 0-57,132-17-63,-69 8-19,-3 4-37,-11 0 9,-6 4-9,-7-2-12,-3 0-1,-2-4 0,-2-1-23,-4-1-47,-8-2 1,-3 2 16,-8 1-20,-4 2 28,-2-3 29,0 1-1,-11-2-16,-10-3 14,-7 2 9,-5-2-2,-1 4-15,1 4 11,6 3 12,8 2 4,10 0 3,6 0 21,3-1 24,0-1 5,8 2-8,18 0 9,13 0 3,9 0-12,-3 0-14,-9 0-12,-12 2-9,-7 6-4,-9 1-6,-4 1-3,-3 0 2,-1 4-1,0-1 2,0-2-1,-1-2-6,-3 2-71,-4-7-137,-2-3-298</inkml:trace>
  <inkml:trace contextRef="#ctx0" brushRef="#br0" timeOffset="92479.872">10475 4616 122,'0'0'774,"0"0"-699,0 0 97,0 0 53,0 0-77,0 0-83,58-66-32,-5 52 3,10 3-6,7 3-24,1 2-6,1 2-17,-2 0-173,-9-1-225</inkml:trace>
  <inkml:trace contextRef="#ctx0" brushRef="#br0" timeOffset="93045.8006">12049 4345 1277,'0'0'52,"0"0"35,0 0 67,0 0-103,0 0-49,12 94 5,2-22 26,-3 1 4,-5-2-19,-1-4-8,-4-6-2,4-13-4,1-14-2,3-17 0,3-15 4,6-2-1,4-24 28,10-19 7,3-11-13,-1-4-2,-6-7 2,-5-5-5,-2-3-7,-5 4-13,-1 8 0,-1 15-1,-4 14-2,1 13-11,-1 12-38,4 7-42,2 7-269,2 12-530</inkml:trace>
  <inkml:trace contextRef="#ctx0" brushRef="#br0" timeOffset="93331.9418">12853 4481 1362,'0'0'200,"0"0"-192,0 0 50,0 0-30,0 0-6,2 123 16,-10-59-20,-7 0-15,3-3 1,1-6-4,5-11-36,6-16-98,0-15-53,1-13-49,14-5-136,-2-27-215</inkml:trace>
  <inkml:trace contextRef="#ctx0" brushRef="#br0" timeOffset="93497.8822">12794 4456 995,'0'0'106,"-8"-97"-21,8 57 89,9 3-46,19 5-46,11 6-40,12 7-22,5 10-12,4 9-5,-6 3-3,-9 24-13,-16 11-110,-12 6-153,-13 1-293</inkml:trace>
  <inkml:trace contextRef="#ctx0" brushRef="#br0" timeOffset="93756.8063">12696 4850 1187,'0'0'124,"0"0"-113,0 0 68,-80 39-11,61-22-14,4 0-9,9-4-23,4-7 9,2 1 7,0-3-9,12-1 11,15 0 0,18-1-13,16-2 8,9 0-11,1 0-19,-1-10-5,1 4-10,5-5-87,3-1-303,-10-2-877</inkml:trace>
  <inkml:trace contextRef="#ctx0" brushRef="#br0" timeOffset="94777.2422">15013 4930 918,'0'0'89,"0"0"-63,0 0 144,0 0-46,94 0-59,0-7 1,19-3-8,2-1-27,-16 1-13,-16-1-10,-19 1-4,-18 0-4,-14-3-2,-16-2-24,-16-8-25,-1-5-30,-31-5-49,-11 0 63,-5 2 67,1 5-1,6 5 2,18 8 19,14 5 60,9 4 56,23 4-62,35 0-51,25 5-5,8 19 17,-9 10 1,-23 12-11,-29 17-1,-24 9-14,-12 7-5,-36 0-5,-17-6-20,-7-15-123,12-20-169,24-31-523</inkml:trace>
  <inkml:trace contextRef="#ctx0" brushRef="#br0" timeOffset="95423.2335">16979 4592 185,'0'0'1284,"-18"-95"-1278,-12 49 20,-9 9 96,-11 14-52,-10 20-49,-7 4-21,-3 39 0,4 20 0,9 14-15,16 1-27,21-8-27,20-11-23,14-22-3,35-22 1,14-12 43,8-30 50,5-18 1,-4-7 50,-9-3 67,-15 7-35,-18 12-8,-14 16-21,-13 12-8,-3 11-25,0 17-20,-14 17-24,-4 13 20,1 5-21,8-3-47,7-6 7,2-14-9,13-12-56,20-15 36,9-4 31,9-26 47,-1-8 16,-3-2 1,-3-2 22,-8 2 26,-6 1-22,-8 3-3,-8 11 18,-8 9 25,-5 8 12,-1 6-23,0 12-46,-7 25-10,-14 20 0,2 14 1,-2 8 2,-3 6-3,0 1-1,0-11 1,-2-7 0,3-13-4,4-16-34,9-12-86,6-16-39,4-11-57,0-4-78</inkml:trace>
  <inkml:trace contextRef="#ctx0" brushRef="#br0" timeOffset="95634.5328">17265 4543 861,'0'0'253,"21"-114"-196,-9 82 65,1 9 43,1 12-67,7 11-31,4 0-44,5 25-13,-5 15 1,-11 12-4,-14 6-5,-16 4-2,-26-2-1,-10-5-25,-1-11-60,9-12-35,17-19-74,22-13-70,8-15-218</inkml:trace>
  <inkml:trace contextRef="#ctx0" brushRef="#br0" timeOffset="96037.0283">17628 4448 699,'0'0'564,"0"0"-526,0 0 48,0 0-40,-14 81-35,-8-11 26,-1 9-26,0 2-11,3-2 1,1-6-1,4-17-2,3-15 1,5-15-24,1-14-79,3-12-86,3-17 28,0-20-92,0-16 85,10-12 138,8-12 31,0-4 65,7-3 12,5 5 72,8 7-13,12 12-28,5 13-3,-1 15-17,-12 18 13,-16 11-28,-12 6-53,-5 28-9,-8 17 0,-1 12 0,-7 4-3,-21-2-3,-1-6-5,-8-5-2,0-5 1,1-12-14,5-12-32,13-10-78,13-12-47,5-1-119,26-19-236</inkml:trace>
  <inkml:trace contextRef="#ctx0" brushRef="#br0" timeOffset="96421.1453">18236 4500 1407,'0'0'20,"0"0"-17,0 0 76,-65-72-57,13 72-19,-7 21-3,5 13-10,5 7 1,12 2-15,10-7-6,14-7-39,13-6 10,0-7 21,13-9 13,13-7 22,3 0 3,7-13 4,2-9-1,-2 0 1,-4-3 3,-2 3 14,-9 1 14,-2 3 1,-8 3-10,-7 6-9,-4 5-8,0 4 9,0 0-18,0 7-3,-4 12-2,-4 3 5,4 3 1,2-1 1,2 2-2,0-4 0,0 1-1,5-5-18,7-6-160,4-4-138</inkml:trace>
  <inkml:trace contextRef="#ctx0" brushRef="#br0" timeOffset="96758.6159">18367 4417 1038,'0'0'66,"0"0"-64,0 0 73,102-26 16,-71 35-6,2 16-44,-1 11-16,-10 4 2,-9 1-21,-10 1-2,-3-3-3,-6-5-1,-16-5 0,-2-7-4,-1-8-12,2-11-5,7-3 12,7-12 9,6-16 22,3-9-10,2-7 11,18-5-17,9-5 2,3 3-7,6 6-1,4 15-39,1 19-124,-7 11-136,-7 4-264</inkml:trace>
  <inkml:trace contextRef="#ctx0" brushRef="#br0" timeOffset="97477.1929">18830 4600 1160,'0'0'131,"0"0"-126,92-47 136,-72 29-43,-10 1-15,-8 0-39,-2 3-36,-3 2-4,-15 3-4,-7 7-16,-5 2-11,-4 9 3,1 16 10,3 8 7,8 6-11,11-5-3,11-1-27,0-5 32,11-7 2,8-7-10,3-7 24,2-7 0,6 0 0,4-16-3,5-10-42,1-2-29,-2 0 48,-3 5 20,-5 7 6,-6 5 14,-5 9 15,-2 2-9,-10 13-2,-5 13-6,-2 6-6,-2 2-6,-12-1 0,3-8-15,4-8-30,6-12-13,1-5 8,9-10 41,15-19 9,8-8 2,0 1 30,-2 2 60,-1 8-7,-6 6-43,-3 12 11,-4 8-35,-1 4-18,0 20-6,-4 9 4,-1 1-13,-4-3-33,6-6 4,6-11 9,8-11 19,9-5 16,13-27 8,4-13 0,3-11 4,-3-5 37,-2-2-10,-7-1-11,-8-2-22,-9 1 7,-11-3-5,-8 6-5,-7 10-3,0 18 0,0 20-8,-9 11 3,-10 22-12,-7 25 11,0 26 6,-1 12 0,5 11 5,1-4-1,3-7 7,1-12-9,9-13-2,6-16 0,2-14-23,0-17-80,0-13-114,6-13-167</inkml:trace>
  <inkml:trace contextRef="#ctx0" brushRef="#br0" timeOffset="97607.7874">19540 4459 1436,'0'0'73,"90"-31"-72,-20 20 20,15 1-21,8-2-6,8-4-234,12-3-804</inkml:trace>
  <inkml:trace contextRef="#ctx0" brushRef="#br0" timeOffset="98660.9807">20763 4392 1488,'0'0'58,"0"0"-47,-36 128-11,10-64 51,-7 6 8,-2 0-25,0 2-26,5-10-8,6-9-5,6-15-41,8-13-48,4-15-31,6-10-56,0-17 86,7-25 34,11-20-34,6-14 95,5-12 3,6-4 44,7 5 14,8 9 19,5 13 20,-1 16-14,-1 14-18,-15 17-22,-12 14-15,-10 4-11,-11 22-18,-5 23 0,0 14 2,-27 7-4,-17 0-4,-8-3-31,4-10 12,13-10-3,18-15-54,17-12-31,12-14 63,34-2 30,17-16 14,7-14-27,0-3 25,-5-5 6,-12 0 3,-10 0-1,-17 4 6,-11 8 20,-11 8 2,-4 14 17,-6 4-34,-18 11-13,-7 22-10,-1 9 5,7 5 1,13-4-12,12-7-11,0-7-21,20-11 6,8-15 23,1-3 19,-1-16 1,-4-13 3,-2-5 33,-9-4 24,-1 1-16,-6 1-15,-1 8-6,-5 8-13,0 12-5,0 8-6,0 8-16,0 18-9,0 6 23,0 3-9,0-2-8,0-5 8,6-6 3,8-7 6,5-10 2,6-5 5,5 0 8,-3-19 12,2-3 15,-5-3 5,-7 4-10,-3-4-15,-4 1-6,-6 4-7,-2 3-4,-2 6-3,0 8-3,4 3-8,3 5-63,5 15 39,2 6 33,1 4-2,-2-3-11,2-3 6,2-6 8,5-6 1,5-9 3,1-3 1,2-11 1,-3-15 1,-2-5 26,-10-5 26,-9-2-5,-6 4 1,0 7-23,-10 7-31,-6 14-13,3 6-95,3 8-191,1 15-209</inkml:trace>
  <inkml:trace contextRef="#ctx0" brushRef="#br0" timeOffset="99162.6824">21851 4584 301,'0'0'1091,"88"-34"-1086,-56 20 38,-12 4 36,-13 5-21,-5 4-8,-2-2-40,0-5-10,-9 0-18,-14-4-38,-5 3 20,-2 4 3,3 5 21,6 0 5,5 9 1,5 14-1,7 6 2,4 5-3,0 0 1,20-5 2,8-5-15,9-13 11,11-5-6,2-6-6,-2-12 13,-5-12 2,-8-4-3,-8-2 9,-5 0 0,-4 3 0,-2 5 0,-7 8 0,-4 7 0,4 7 0,1 0-1,1 17-9,1 10 7,-4 2 3,-3 2 4,-4-2 6,-1 0-3,0-5 1,0-5-8,0-11 1,0-8-1,3-2 9,17-24 51,8-9-33,8-11 0,4-4 54,1-1-13,-3 2-11,-8 9-9,-9 12-33,-6 14-11,-11 14-4,-1 14-90,-3 23-274,0 8-353</inkml:trace>
  <inkml:trace contextRef="#ctx0" brushRef="#br0" timeOffset="99577.6873">21559 4925 1183,'0'0'71,"0"0"28,0 0 69,99-5-112,-26-1 9,11 0-15,1 0-22,-5 2 7,-7 0-20,-5 1-12,-13 1-3,-15 0-24,-19 2-71,-18 0-83,-6 0-113,-30 12 25,-16 3 59,-10 3 72,-1 0 84,0-2 51,10-4 63,7-2 135,18-5 55,13-3-33,9-2-32,3 0-27,8 0-60,26 0-48,23-4-34,20-3-16,8 1-3,-3-1-133,-7-3-251,-14-4-616</inkml:trace>
  <inkml:trace contextRef="#ctx0" brushRef="#br0" timeOffset="101814.2439">17950 1735 646,'0'0'91,"0"0"-63,0 0 72,0 0 21,0 0-60,0 0-17,12-9-23,-7 7-17,-2 2-3,4 0 1,-3 0-2,-1 0 0,-1 0-7,1 0-64,0 0-114,3 0-144</inkml:trace>
  <inkml:trace contextRef="#ctx0" brushRef="#br0" timeOffset="102610.2176">18339 2822 740,'0'0'166,"0"0"-142,0 0-19,0 0 32,0 0 39,0 0-39,0 0-25,0 0-8,0 0-4,-1 0-20,-3 1-36,0 6 3,1 2-56,3-2-110,0-3-421</inkml:trace>
  <inkml:trace contextRef="#ctx0" brushRef="#br0" timeOffset="103597.8737">18251 5056 1126,'0'0'0,"0"0"-12,0 0 5,0 0 7,0 0 21,0 0-17,0 4-4,0-4-3,0 0 1,0 0 2,0 0 0,0 0 0,0 0 1,0 0-2,0 0-5,0 0-3,0 0 0,0 0-6,0 0-12,0 0 4,0 1-7,0 1-5,0-2-3,0 1-6,0 1-8,0-2-1,0 2 11,1 0 20,-1-1 2,2-1 13,-2 0 5,0 0 2,0 0 0,0 0 0,0 0 0,0 0 0,0 0-30,2 0-39,2 0-156,2 0-144</inkml:trace>
  <inkml:trace contextRef="#ctx0" brushRef="#br0" timeOffset="109357.7757">1546 16045 1018,'0'0'121,"0"0"-114,0 0 76,0 0 36,16-76-36,-13 66-33,-3 1-22,0-3 10,0-1 0,0-4-14,0-3 1,0 2 3,-11-2 2,-8 0-10,-8-2-9,-7 4-7,-5 5 3,-1 8-7,0 5-6,1 0 5,6 8-2,0 11-2,3 3 4,5 7 1,1 0-5,8 3 5,7-3-2,6 0 2,3 2-1,0-4 1,0-1-1,3-4 1,10-6 1,5-3-1,6-4 0,6 1 3,3-2 2,-2-3-1,3 4-3,-2-2-1,1 3 1,-2-1 0,-3 1-1,-5 0 0,-6 3 0,-6-1 0,-5 1 1,-5 2 5,-1 5 2,0 4-4,-6 1 5,-9 3-1,-4-2-2,-6-3 6,-1-4-5,-5-3-2,4-8 6,-4-3-4,1-5 2,-1 0 2,-4 0-2,4-2 2,0-5-3,2 3 1,4-5-5,1-1 3,3 3-3,-1-5 0,5-2-2,-2 2-2,7-4 0,-1 4-4,5-2-13,5 5-19,3-1-14,4 0-77,25 3-197,10 0-312</inkml:trace>
  <inkml:trace contextRef="#ctx0" brushRef="#br0" timeOffset="109996.1065">2042 16367 896,'0'0'310,"0"0"-270,0 0 99,0 0-36,0 0 26,0 0-87,6-23-4,6 23-3,12-3-6,9 3 14,9-2-5,4 0-7,0 0-4,-6 0-5,-5 1-10,-7 1-5,-4 0-6,-9 0 2,0 0-3,-9 0-1,-2 0-8,-4 0 6,0 0-19,0 0-8,2 0-4,-2 0-24,1 0-84,-1 0-148,0 3-113,-3 8-224</inkml:trace>
  <inkml:trace contextRef="#ctx0" brushRef="#br0" timeOffset="110265.7867">2075 16489 806,'0'0'179,"0"0"-85,0 0 93,0 0-26,0 0-43,0 0-38,-15 2-19,15-2-3,0 0-13,0 0-14,0 2-8,12 0-9,9 1 5,9 0-7,10-3-12,8 0 0,7 0-3,6-3-67,-1-6-121,-8 0-228,-4 2-526</inkml:trace>
  <inkml:trace contextRef="#ctx0" brushRef="#br0" timeOffset="111547.0845">3131 16202 847,'0'0'140,"0"0"-119,0 0 91,0 0 38,0 0-29,0 0-43,0-31-44,0 31-3,-2 11-1,-3 12 7,-1 9 14,-2 7-16,-1 10 14,-1 8-13,4 2-3,-3 1-4,-5 1-2,1 0-2,-8-2-4,0-1-3,-4-4-3,4-7-4,1-7-1,10-12-8,4-10-1,5-11-1,1-4-6,0-3-27,0 0-22,0 0-1,0-6-10,0-9-45,0-6-47,0-3-50,1-6-58,4-5-201</inkml:trace>
  <inkml:trace contextRef="#ctx0" brushRef="#br0" timeOffset="112117.2423">3192 16218 514,'0'0'146,"0"0"-90,0 0 109,0 0-29,0 0-50,0 0-4,-3-47-15,7 38-13,10-1 21,10 1-16,12-1-1,8 5-4,6 1 14,2 4-9,-1 0-21,1 16-8,-6 4-13,-10 5 1,-11 1-1,-8 3-12,-7 0 2,-10 0 1,0 0-3,0 2 0,-21-1-2,-14 3 2,-7-2-5,-8-3 1,-3-5 0,-1-6 0,6-5 4,2-2-5,4-1 1,6-6-1,5 0 0,6 1-2,4-4-11,6 0-10,6 0-15,8 0-44,1 0-80,10 0-160,16 0-653</inkml:trace>
  <inkml:trace contextRef="#ctx0" brushRef="#br0" timeOffset="113360.8747">3896 16699 599,'0'0'37,"0"0"-2,0 0 104,0 0 2,0 0-41,0 0-31,-33-12 7,33 10 25,0-1 5,0-2-30,14 1-14,8-1-32,5-1-5,9 2 15,0 2-7,-2 2-5,2 0-11,-1 0-2,1 0-3,3 0-8,7 2-1,2 1-3,1-1 2,-4 1-1,-6-1-1,-15-2-2,-5 0 1,-7 0-37,0 0-71,0-10-132,-3-11-209</inkml:trace>
  <inkml:trace contextRef="#ctx0" brushRef="#br0" timeOffset="113649.6934">4181 16495 1264,'0'0'72,"0"0"-67,0 0 80,0 0 10,-15 75-4,12-28-30,-7 4-24,2-3-11,-1 1 1,-4-6-12,1-9-9,6-5-2,-1-9-2,4-9-2,3-6-15,0-4-47,3-1-78,15 0-34,-1-5-81,0-7-177</inkml:trace>
  <inkml:trace contextRef="#ctx0" brushRef="#br0" timeOffset="114052.0211">5043 16425 963,'0'0'113,"0"0"-83,0 0 100,0 0 8,-77 93-35,65-21 5,0 11-25,3 4-41,-4 2 26,2-1-28,-4-2-12,0-6-8,3-10-3,-4-8-6,4-10 6,-1-9-10,-1-10-1,2-12-2,-3-2 0,-4-9-2,-5-7-2,-9-3-1,-8 0-27,-3-16-14,0-18-25,2-19-92,6-19-177,6-17-328</inkml:trace>
  <inkml:trace contextRef="#ctx0" brushRef="#br0" timeOffset="114337.4557">5097 16087 912,'0'0'131,"0"0"-124,0 0-2,0 0 38,0 0 35,0 0-8,-55 58-52,33-58 3,10-2 69,7-17-1,5-6-25,0-4-17,9 5-26,9 5-21,10 9-11,4 10-47,11 12-131,-3 24-82,-1 14-258</inkml:trace>
  <inkml:trace contextRef="#ctx0" brushRef="#br0" timeOffset="114890.6016">5570 16470 1310,'0'0'26,"0"0"-7,0 0-19,0 0 59,0 0-3,-118 100-27,84-50-21,7 3 8,15-5 30,6 0-27,6-4-9,0-5 7,18-5 10,3-11-7,1-5-3,11-12 13,7-6-4,11 0-7,3-20-9,6-12-4,-1-8-3,-7-10 0,-13-5 0,-14-8 1,-16-10 4,-9-9-5,-19-7 0,-20 6-3,-4 11 0,-1 23 0,5 19 0,7 20-6,-2 10 1,-1 13-3,-1 24 3,2 11 3,4 8 0,11 0 2,11-3 0,8-8 0,17-7 6,20-4 7,16-4 8,8 1 6,1-1 9,-5 1-6,-9 5-4,-14 3-12,-6 4 7,-11 1-14,-7 1 5,-7-3-10,-3-1 5,0-6-7,-3-5 1,-9-7-4,2-6-5,2-3-69,-3-6-28,-5-8-186,-6 0-460</inkml:trace>
  <inkml:trace contextRef="#ctx0" brushRef="#br0" timeOffset="115957.0904">1334 15044 390,'98'0'276,"32"0"-116,41 0 65,31 0-70,35 3-7,21 1-55,18 7-32,6 3-12,0 5-9,0 1-10,-2 2-8,4-1-9,6-3-13,-2-4-2,-4-7 2,-21-4 5,-25-3-5,-29 0-2,-26 0 2,-22-4 4,-16 0-1,-9 2 1,-14 2-2,-9 0-2,-15 7-2,-12 6 0,-20 0 1,-14-4 0,-18-3 1,-12-3 1,-11-1 0,-1-2-1,-5 0 3,-4 0-2,-1 0-1,0 0 5,0 0-4,0 0 3,0 0 3,0 0 2,-1 0 4,-1 0 4,-1 0-4,-7 14-5,-4 14-4,-8 23 1,0 22 8,-4 27 8,0 25 9,0 24 2,-1 23 9,-1 10-9,-2 6 4,8-5 0,2-16-14,4-10-6,1-2-10,-3-9-6,-3-5 0,-7-7 0,-8-16 0,-10-13 0,-11-9 0,-7-10-8,-6-11-57,0-15-52,-2-29-112,1-31-405</inkml:trace>
  <inkml:trace contextRef="#ctx0" brushRef="#br0" timeOffset="117224.9981">864 14952 936,'0'0'126,"0"0"-113,0 0 18,0 0 95,0 0-14,0 0-55,-51 51-50,30 32 15,-10 27 22,-9 13-20,1 8-5,0 6 8,11 0 1,4 5-2,12 4-11,3-8-6,6 2-7,2-14 1,-2-5-2,-2-7 1,2-8-2,-7-6 0,5-6 1,2-2 2,2-7-1,1-11 0,0-8-1,0-15-1,0-10 0,0-15 1,0-9-1,0-7 1,0-4-1,0-2 0,0 0 0,0-1 0,0 1 3,0 4 1,9-1-1,9 3 0,7 4-2,10 2 1,12 1 0,10 3 1,13-2 1,9-1 6,9 0-4,9-1 8,12 1 3,5-2-2,10-1 2,12-4-3,12-3-1,10-4-1,15-3-1,6 0-5,4 0 2,1-3 0,-2-3-4,4 0-2,-1-1 1,9 3-2,6-1 3,13 0 2,12 1 7,7-1-13,8-3 2,-6 3-2,-4 2 2,-7 3 1,-12 0 0,-11 0 1,-11-1-4,-8-5 6,-8-1 2,-5-3-1,-10 0-5,-13 1 6,-14-3-5,-16 4-3,-18 1 0,-14 7 4,-21 0-4,-22 0 0,-13 0-3,-14 5-2,-7 1-2,-6-2-2,0 0-1,0-4-1,0 0 0,0 0-21,-14 0-29,-6 0-53,-12 0-44,-5 0-80,0 0-36,2 0-134</inkml:trace>
  <inkml:trace contextRef="#ctx0" brushRef="#br0" timeOffset="121086.1063">1505 15917 203,'0'0'112,"0"0"-112,0 0 0,0 0 24,0 0 44,0 0 6,-4 0-33,4 0 39,0 0 21,0 0 15,0 0-30,0 0-18,0-1-14,0-2-22,0-2-3,0 3-6,0-1-8,0 1-5,0 1 3,0 0 2,0-1-3,0-1 6,0 0 3,-5-4-8,-2 3-11,-2-1 5,0-1-2,3 0-2,-6 2-3,2 0 3,-4-1 2,-2 2-2,-3-3-3,-3 2 2,-4 0-1,3 2-1,3 1 0,3 1 0,1 0 1,1 0-1,3 0 0,-2 0 0,2 0 1,-4 0-2,4 3 1,-2 0 0,4 1 0,-3-3 1,7 2-1,0-2 0,1 1 0,2-1 0,0 1 0,-1 0 0,-2 3 0,1-4-2,1 2 2,-2-1 0,3-2 0,0 2 0,0-2 0,0 0 1,2 1 0,1-1-1,-2 0 1,1 1 0,-4-1 0,1 3-1,-4 1 0,2-1-1,-1 0 1,1 0 0,3 0 0,0-1 0,3-2-1,0 3 1,0-3-1,0 5 0,-2-2 1,2 1-1,0 1-1,0 0 2,0-1 0,0 2-1,0-4 1,0 3 1,0-1-1,0 0 0,0 2 1,2-1 0,1-2 0,2 1 0,-1-1-1,3-1 3,-2-1 0,-2 0-1,-1 2-1,2 0 0,0 0-1,1 3 0,-1-1 1,5 1-1,-6 0 1,3-1-1,-2-2 0,0 0 1,0 0 0,2 0 4,0-3-4,0 3 8,3-2-2,1 3 1,-1 1 3,3 1-5,0 3-3,-3 0 1,2-2 0,-1 1-2,-3-2-1,1-1 0,0 1 2,2-2 0,-1 2 1,-2 1 4,2-1-2,-3-3-1,0 3 1,3-3-2,1 4 0,1 1 0,-2-1 2,6 5-3,-3-2 0,1 0-2,-1-1 0,-1-1-1,0-1 5,-2-2-1,-1 0 2,-1-1 4,2-1 0,-6 1-3,2-1-3,-1 1 1,-1 0-2,0 2-2,3 2 2,-2-2-2,1 4 1,0 0 4,-1 3-3,1-2-2,-1 1 5,-4-1 0,1 1-5,-1-4 1,2 0 0,-2-3-2,0-1 2,0 2-1,0-1 0,0-3 3,0 2-4,0-1 5,0 2-4,0-2 3,-3 4 4,-10-1-5,5 2 5,-5-2-7,2 1 3,-1 0-3,-1-1 0,-2 0-1,-3-1 1,3 0-1,-4-1 1,5 0-1,1 0 0,4-2-1,3-1 4,0-1-3,5 0 0,-1 2 3,-4-2-2,0 0 1,0 0 1,-7 0-1,2 0-1,-3 0 1,4 1-2,0-1 0,2 0 0,0 0 2,0 0 2,-1 0-3,1 0 0,-1-1-1,4-4 1,-3 1-1,-2 0-3,4 1-1,-2-1-19,-1-1 1,1 1-7,1 0-17,0 0-4,4-1 14,-6 3-4,3-3-20,-1-2-46,-1-3-57,-1 0-138</inkml:trace>
  <inkml:trace contextRef="#ctx0" brushRef="#br0" timeOffset="121509.1917">914 16327 228,'0'0'239,"0"0"-180,0 0 56,0 0 13,0 0 16,0 0-56,-13-17-37,12 17-13,1 0 0,0 0-13,0 0-8,-2 0-5,2 0-1,0 0-1,0 0-3,0 0-7,0 0 2,0 0 6,0 0 4,0 0 0,0 0 1,0 0-5,0 0-3,0 0-5,0 0-4,0 0 1,0 0-3,0 0 2,0 0 1,0 0 3,3 0 0,-1 0 0,-1 0-3,1 0 3,-1 0-2,2 0 1,3 0-28,9 0-101,3 0-178,3-2-247</inkml:trace>
  <inkml:trace contextRef="#ctx0" brushRef="#br0" timeOffset="122281.9103">1192 14645 1192,'0'0'14,"0"0"-13,-30 78-1,17-23 23,-1 4 6,1 3-18,1-5-7,6-4-3,3-8-1,3-13-51,0-12-55,17-18-82,14-2-101,12-20-77</inkml:trace>
  <inkml:trace contextRef="#ctx0" brushRef="#br0" timeOffset="122834.7445">1383 14846 505,'0'0'144,"0"0"-92,0 0 35,0 0 31,0 0-10,0 0-68,-34-53-24,16 72-13,0 10 4,5 9-1,5 2 9,8 0 1,0-6 2,8-9 5,14-9-9,5-6 3,0-10-4,5 0-7,-5-7-1,-6-10-1,-6-5-2,-6-1-1,-3-5-1,-2-3-3,-2-1 1,-2-3 0,3 1 4,7 2-1,5 7 8,5 6 9,2 7 14,-3 11-11,-1 1 0,3 14-5,-3 16 7,0 4-9,-9 3-9,1-1-3,-8-1 0,1 0 0,-2-6-1,4-7 0,-1-9 0,8-6 4,3-7-5,5 0 6,8-3 0,0-15-2,3-3 0,-5-3-2,-1-2 0,-4-1-2,-3-2 3,-5 2-1,-5-1 0,-8 6 4,0 0 10,0 5 3,-12 4-3,-7 5-16,-4 4-3,-2 4-4,-4 0-15,4 0-62,6 3-35,11 2-18,8-3-179,2-2-204</inkml:trace>
  <inkml:trace contextRef="#ctx0" brushRef="#br0" timeOffset="123052.9617">2320 14749 1016,'0'0'184,"0"0"-184,0 0 67,-3 77 26,-12-40 9,-7 4-72,-4 5-30,-1-2-4,-1-4-124,7-9-231</inkml:trace>
  <inkml:trace contextRef="#ctx0" brushRef="#br0" timeOffset="123210.9796">2172 14675 1300,'0'0'59,"0"0"-59,0 0-22,0 0 11,8 82-24,-8-35-274</inkml:trace>
  <inkml:trace contextRef="#ctx0" brushRef="#br0" timeOffset="123344.6994">2326 15118 1139,'0'0'0,"0"0"-4,0 0-289,0 0-95</inkml:trace>
  <inkml:trace contextRef="#ctx0" brushRef="#br0" timeOffset="124214.9242">3353 15270 153,'0'0'754,"0"0"-705,0 0-43,0 0 18,3 99 79,4-59-31,1-4-29,-5-3-18,-3-7-11,0-6-1,0-2-5,-7-7-4,-5-7-4,-4-4-61,2-5-71,3-23-132,8-9-38,3-9-128</inkml:trace>
  <inkml:trace contextRef="#ctx0" brushRef="#br0" timeOffset="124540.6658">3353 15270 261,'10'-34'302,"18"-6"-118,0 12-30,0 8-52,2 10-23,-3 10-58,3 0-15,-9 16-2,0 14-4,-8 7-9,-9 5 4,-4 3 4,0-2 0,-1-5-1,-9-10 2,4-7 4,3-8 20,3-6 0,0-4-10,0-3 11,6 0 17,5 0-19,0 0-11,0 0-8,-3-8-4,-2-1 0,-3-5 0,-3-3 0,2-7-14,-2-2 11,0 1 1,1 3 2,1 8 0,-2 6-2,0 5 2,0 3-41,0 0-68,0 0-123,0 3-23,0-2-223</inkml:trace>
  <inkml:trace contextRef="#ctx0" brushRef="#br0" timeOffset="124717.4434">3981 15302 1013,'0'0'157,"0"0"-143,0 0 55,0 0 56,0 0-44,-71 102-43,30-72-32,1-3-6,5-7-12,9-7-123,5-12-254</inkml:trace>
  <inkml:trace contextRef="#ctx0" brushRef="#br0" timeOffset="124872.9961">3732 15187 984,'0'0'368,"0"0"-354,0 0-13,0 0-2,0 0-10,0 0 8,23 104-149,-16-53-308</inkml:trace>
  <inkml:trace contextRef="#ctx0" brushRef="#br0" timeOffset="125033.8252">3960 15559 334,'0'0'1090,"0"0"-1080,0 0-10,0 0 17,0 0 42,0 0-56,39-44-3,-39 65-178,-3-3-148,2-1-589</inkml:trace>
  <inkml:trace contextRef="#ctx0" brushRef="#br0" timeOffset="127412.5498">5145 15416 641,'0'0'240,"0"0"-212,0 0-2,0 0 49,0 0 14,0 0-42,0 0-47,-2 11-1,2 29 1,0 0 2,0-7 2,9-6-1,6-8 18,-2-7 28,4-2 14,-5-2-1,-3 1-13,0-1-18,-9 4-14,0 3-13,-20 3-4,-14-1-9,-6-4-90,-5-9-56,9-4-91,9-8-197</inkml:trace>
  <inkml:trace contextRef="#ctx0" brushRef="#br0" timeOffset="127964.7726">5137 15458 725,'0'0'149,"0"0"-80,0 0 25,50-83-22,-19 71-24,1 7-29,0 5-19,-3 1-6,-1 18-44,-4 5-110,-5 3-73,-1-2-47</inkml:trace>
  <inkml:trace contextRef="#ctx0" brushRef="#br0" timeOffset="128250.1784">5515 15513 853,'0'0'265,"0"0"-222,0 0-6,0 0 6,0 0 4,-57 94 0,37-53-35,6 1-7,9-7 3,5-5-5,2-8-2,23-9 6,9-12-6,5-1 4,1-11 0,-2-14-2,-9-5 1,-10-4 0,-11-1-2,-8-3 5,-7-3-5,-24 1-2,-8 7-5,-3 7-10,2 13 0,10 13-16,10 0-22,13 5-30,7 6-78,9-1-99,25-4-272</inkml:trace>
  <inkml:trace contextRef="#ctx0" brushRef="#br0" timeOffset="128423.7701">6074 15437 1271,'0'0'73,"0"0"-66,0 0 32,0 0 36,-10 119-6,-26-66-46,-12-2-20,3-4-3,6-10-4,8-9-83,9-16-143,10-12-175</inkml:trace>
  <inkml:trace contextRef="#ctx0" brushRef="#br0" timeOffset="128566.3039">5805 15383 1130,'0'0'91,"0"0"-86,0 0 11,0 0 2,0 0-18,0 0-9,48 111-189,-36-68-270</inkml:trace>
  <inkml:trace contextRef="#ctx0" brushRef="#br0" timeOffset="128712.8965">6019 15766 1277,'0'0'96,"0"0"-83,0 0 65,0 0-10,0 0-42,0 0-26,25-3-125,-46 24-47,-12-1-93,-7 0-290</inkml:trace>
  <inkml:trace contextRef="#ctx0" brushRef="#br0" timeOffset="128946.9527">5480 15990 746,'0'0'234,"0"0"-232,127-43-2,-58 32 0,8 2 0,-3 5-157</inkml:trace>
  <inkml:trace contextRef="#ctx0" brushRef="#br0" timeOffset="133552.6801">9202 16719 717,'0'0'185,"0"0"-161,0 0-8,0 0 49,0 0 41,54-82 13,-54 69-33,-10-1-14,-15-1-25,-8-1-11,-7 3-6,-7 8-15,-3 5-7,-5 1-7,1 23-1,8 10-3,9 2 0,19 4 3,16-7 3,2-4-2,20-5 6,13-3 5,10 0 18,6-1-2,0 2 14,-4-2-5,-12 2-12,-12-1-6,-8 0-1,-8-1-9,-5 0-5,-8-1-4,-22-4 4,-14 0-1,-13-9 4,-3-3-7,2-3-1,7 0-25,10-6-28,11-7-39,12 2-43,12-3-170,6 0-203</inkml:trace>
  <inkml:trace contextRef="#ctx0" brushRef="#br0" timeOffset="133874.7607">9633 16894 1062,'0'0'277,"0"0"-229,0 0 17,0 0 3,0 0-4,113-42-31,-73 42-28,-1 0-5,-7 0-49,-13 2-115,-16 10-177,-3 1-376</inkml:trace>
  <inkml:trace contextRef="#ctx0" brushRef="#br0" timeOffset="134022.8589">9627 17048 1242,'0'0'147,"0"0"-142,0 0 20,0 0 79,0 0-3,0 0-71,109 8-30,-54-4-29,3-2-149,2-2-298</inkml:trace>
  <inkml:trace contextRef="#ctx0" brushRef="#br0" timeOffset="134713.8702">8362 16528 812,'0'0'91,"0"0"-1,0 0 34,0 0-38,0 0 21,-46 103 10,38-35-35,-1 4-21,-5 2-9,-1-2-12,-3-2-7,1-5-19,4-5-13,3-6-1,10-8-14,2-14-123,28-18-143,15-14-306</inkml:trace>
  <inkml:trace contextRef="#ctx0" brushRef="#br0" timeOffset="135060.7777">9537 16511 810,'0'0'260,"0"0"-209,0 0 12,0 0 42,0 0 32,-13 106-16,13-47-54,0 1-16,0-2-28,0-3-16,0-1-7,0 1-2,0 3-88,-3 0-161,-1-4-267</inkml:trace>
  <inkml:trace contextRef="#ctx0" brushRef="#br0" timeOffset="135734.5606">10505 17019 1042,'0'0'144,"0"0"-100,0 0 68,0 0-40,0 0-30,0 0 0,18 124 17,-8-63-39,-3-2-10,-1-8 6,-1-10-4,5-10-9,0-13-2,1-8 2,1-10-1,4-1-2,2-28 0,0-17-21,2-18-8,-4-12 19,-3-7 9,-9-6 2,-4-6-1,0-3 0,-7-5 0,-6 7-4,6 10 4,3 15 1,4 16-1,0 15 1,0 10 0,0 8 1,0 8 4,0 6-4,0 0 3,8 6 2,8-2 3,15 1 0,24-2 1,32 0 21,37-2 10,43 3 0,35-2 3,31 2-7,21 1 3,-1-2-6,-3 2-1,-15 0 6,-14 1-18,-12 2-9,-17 0-13,-11 0-2,-19 5-4,-23 7-44,-18 6-43,-27 1-28,-27 8-134,-36 0-107,-31 1-488</inkml:trace>
  <inkml:trace contextRef="#ctx0" brushRef="#br0" timeOffset="137053.6895">11114 16774 1032,'0'0'114,"0"0"-105,0 0 63,0 0 23,0 0-34,0 0-35,6 92 26,-6-17 19,0 7-39,0-2 1,-3-7-14,-4-8-9,2-12-8,3-14-2,2-17 0,0-12-5,0-10-33,0 0-6,0-21 29,0-18-19,5-18-21,-1-11 33,1-8 12,1-9-32,8 3 19,6 2 16,9 5 7,6 12 8,1 10 38,-3 14 8,-6 12-3,-12 13 2,-8 9-9,-4 5-26,-1 10-13,1 23-4,-3 11 1,0 9 5,-15 3-4,-8-1-3,-2-9 0,3-8-2,4-10-2,9-9-56,3-12-39,6-7-65,0 0-7,2-9-76,15-18-215</inkml:trace>
  <inkml:trace contextRef="#ctx0" brushRef="#br0" timeOffset="137361.8033">11609 16472 941,'0'0'185,"0"0"-172,66-73 34,-42 62 54,-1 11 12,-1 9-69,-5 25-36,-9 14-2,-8 8-3,-5 4-1,-20 1-1,-5-8-1,2-10-2,8-14 1,10-12-6,9-14-6,1-3 13,23-10 6,19-16-5,12-3 1,3 0-2,1 5-3,-12 11-150,-6 9-158,-10 4-533</inkml:trace>
  <inkml:trace contextRef="#ctx0" brushRef="#br0" timeOffset="137872.48">11587 17238 1061,'0'0'134,"0"0"-125,0 0 121,0 0 15,0 0-44,0 0-35,91-76-44,-27 63 1,20-3 7,5-2-16,-7 1-14,-18 3 0,-20 4-25,-19 5-80,-18-2-34,-7-1-70,-10 2-42,-20-5-6,-9 3 207,-2 1 50,3 0 134,8 3 108,10 2-16,6 2-36,3 5-82,1 23-25,-3 12-11,-5 18-20,1 3-24,3 1-14,6-2-14,8-9-1,2-5-30,27-10-63,17-11-101,10-14-86,17-11-217</inkml:trace>
  <inkml:trace contextRef="#ctx0" brushRef="#br0" timeOffset="138301.0996">12608 16886 1215,'0'0'142,"0"0"-133,0 0 4,0 0 28,0 0-9,-80 68 3,56 0-20,15-1-15,9-8 1,8-12 0,22-11-1,4-15 0,6-12 0,-1-9 3,0-17 0,-1-17-1,-5-13-2,-5-7-4,-6-1 2,-9-2 2,-9-4 0,-4 8-6,-10 11-17,-16 19 15,-3 18 2,-1 5-6,2 24 5,14 13 7,11 5 1,3 3 23,23 0 18,6-1 28,4-1 12,-6 1-33,-5 0 2,-7-1-30,-1 1-13,-7-10-3,-1-3-5,-1-9-2,-4-3-13,-1-10-52,0-3-67,0-6-29,-6-5-86,-3-19-91,8-17-98</inkml:trace>
  <inkml:trace contextRef="#ctx0" brushRef="#br0" timeOffset="138539.6934">13026 16666 664,'0'0'122,"0"0"14,0 0-17,0 0 5,91-62-8,-60 64 0,-1 18-63,-4 10-24,-8 11-6,-6 6 1,-11 3-8,-1 1-6,-9-5-7,-5-13-1,3-11-1,9-14-1,4-8 0,39-13 6,27-21-6,21-11-58,11-6-138,-1 2-163</inkml:trace>
  <inkml:trace contextRef="#ctx0" brushRef="#br0" timeOffset="139176.4982">14291 16977 821,'0'0'79,"0"0"-60,0 0 120,0 0 0,0 0-24,0 0-44,52-50-44,-14 45-18,2 5 1,-4 0-4,1 0-6,-1 0-4,-3 7-61,-7 5-111,-9 0-88,-16 3-160</inkml:trace>
  <inkml:trace contextRef="#ctx0" brushRef="#br0" timeOffset="139321.1779">14293 17193 1171,'0'0'102,"0"0"-76,0 0 71,0 0-22,116-20-35,-55 12-38,5 5-2,1 3-118,-9 0-243,-4 0-435</inkml:trace>
  <inkml:trace contextRef="#ctx0" brushRef="#br0" timeOffset="141568.598">15090 16847 614,'0'0'217,"0"0"-28,0 0 6,0 0-81,0 0-42,0 0 35,45 89-17,-13-41-36,-6 1-17,1-3-9,-3 4-10,-6-5-7,-2-4-5,-5-12-6,-3-12-1,-3-9-1,1-8-16,2-25-8,6-31 11,12-28-64,6-28-16,3-18 52,-2-13 21,-3-12 22,-8 3 1,-2 10 3,-10 20 1,-3 25 5,-5 22 1,-2 27-2,1 20 9,2 12 1,6 11 11,14 5-18,20 0-8,27 0-1,29 1 17,29 0 10,32-1-1,41-4 10,42-21-2,34-7 10,26-2-14,18-1 17,6 3-11,-1 8-8,-7 7-28,-20 9-3,-31 8-1,-38 11 0,-41 20-36,-39 6-20,-37 5-11,-35 3-61,-32 2-65,-36 3-147,-19 3-174</inkml:trace>
  <inkml:trace contextRef="#ctx0" brushRef="#br0" timeOffset="142191.4949">15868 16568 629,'0'0'529,"0"0"-463,0 0 45,0 0 6,0 0-73,0 0-17,36 15-11,-23 34 19,-3 9-5,-2-3-1,2-4-17,-2-6-3,1-11-8,1-11 1,-2-6 4,-5-12-6,3-5 5,-2-3 6,9-25 9,6-16-4,9-15-11,5-11-1,2-2 1,-2 1-5,-5 10 0,-7 21-3,-7 20-33,-11 20-78,-3 13-167,0 19-187</inkml:trace>
  <inkml:trace contextRef="#ctx0" brushRef="#br0" timeOffset="142816.5593">16433 16512 1242,'0'0'84,"0"0"-77,0 0 41,0 0 42,28 83 12,-26-37-57,-2 0-26,-2 0-12,-9-5-4,2-4-3,1-6-9,5-7-71,-3-11-65,0-9-74,-1-4-42,1-14-22,1-17-91</inkml:trace>
  <inkml:trace contextRef="#ctx0" brushRef="#br0" timeOffset="142964.2004">16400 16626 268,'0'0'232,"0"-129"-96,0 71 14,2 7 17,10 10-29,9 10-38,5 10-26,6 9-5,6 9-39,4 3-25,3 8-5,-5 20-5,-11 11-25,-13 8-99,-16 7-69,-2 2-159</inkml:trace>
  <inkml:trace contextRef="#ctx0" brushRef="#br0" timeOffset="143132.5807">16434 16824 833,'0'0'170,"0"0"-80,0 0 72,-61 87-46,61-74-29,9-1-16,23-2-22,14-5-29,6-2-12,3-3-8,-3 0-4,-7-8-125,-8-14-146,-13-5-263</inkml:trace>
  <inkml:trace contextRef="#ctx0" brushRef="#br0" timeOffset="144090.9195">17204 16554 1130,'0'0'106,"0"0"-69,0 0 73,0 0-35,-81-36-16,55 72-41,2 14-14,2 9-1,8 2-3,14-8 2,0-12-2,17-12-6,12-10-1,7-10-7,3-9 13,1-3-1,-2-20 2,-4-8 1,-9-5 0,-7 2 2,-9 7 2,-6 12 0,-3 6 7,0 9-3,0 5-9,-11 20-6,4 11 6,3 7 3,4-5-2,7-5 1,14-10 1,6-8-3,0-8 3,1-7-2,-1 0 6,-3-22-5,-8-7 3,-3-6 1,-10-2 2,-3 1-4,0 6-4,-19 9-4,-3 5-3,5 10-20,3 3 0,6 3-2,8 0 7,0-2 17,13-4 3,25-7 2,17-7 7,12-5 21,6-5 16,-5 1 3,-15 4 4,-13 5-31,-19 4-2,-12 6-1,-9 3-11,-10 2-6,-23 5-28,-9 0-10,-1 10 21,9 13 11,12 7 5,20 6 1,2 1 9,25 2 33,11-1 19,1-3-5,-9 0-21,-11-1-20,-10 2-11,-7 1-4,-4-1-9,-24-4-38,-4-8-64,-2-8-72,12-16-99,16 0-207</inkml:trace>
  <inkml:trace contextRef="#ctx0" brushRef="#br0" timeOffset="144561.5299">17935 16579 669,'0'0'112,"0"0"-75,0 0 85,0 0-44,0 0-55,0 0-23,30-30 0,-30 42 1,0-7 0,0-1 0,0-3 1,0 1 38,0 4 48,0 6 25,-1 12-10,-4 6-26,-1 10-23,0 2-8,-1 2-27,2-2-2,4-3-11,1-5-3,0-8 3,0-9 10,6-9 10,16-4 12,9-4-10,11-12-7,3-14-14,1-6-2,-10-4-2,-8-5 2,-13-4-4,-12-5-1,-3-3-1,-10 2-10,-20 7-9,-2 13 7,0 15-2,-1 16 5,6 0 5,5 20 5,8 10 1,6 3-1,8 4 4,0-5 4,13-1 2,4-6-6,4-4-3,2-2-2,-3-2-32,-4-3-112,-7-3-106,-9-7-93,0-4-375</inkml:trace>
  <inkml:trace contextRef="#ctx0" brushRef="#br0" timeOffset="145014.105">15905 16369 935,'0'0'19,"-128"50"-14,72 11 78,16 21-7,20 15 26,20 7-13,5-3-23,29-9-15,15-14-1,10-14-20,11-14-23,5-14-7,10-13-30,0-13-104,2-10-58,2-7-153,2-23-395</inkml:trace>
  <inkml:trace contextRef="#ctx0" brushRef="#br0" timeOffset="145393.5847">17989 16358 1019,'0'0'103,"110"0"-76,-56 41 96,-8 22 40,-10 15-26,-11 5-47,-14 0-28,-11-6-19,0-5-17,-11-3-5,-13-10-10,-5-9-7,-4-6-4,-2-9-9,-3-14-41,3-14-71,-2-7-63,11-34-65,13-19-98,13-13-113</inkml:trace>
  <inkml:trace contextRef="#ctx0" brushRef="#br0" timeOffset="145676.8102">18403 16168 1013,'0'0'289,"0"0"-272,0 0-17,0 0 0,0 0 18,0 0 32,35 101-30,-35-68-18,-6-6 2,-4-7 0,6-8-1,3-8 6,1-4 7,0 0 46,21-7 15,16-10-37,14-7-34,5 1-5,-2 2-1,-7 5-56,-12 9-99,-8 7-312</inkml:trace>
  <inkml:trace contextRef="#ctx0" brushRef="#br0" timeOffset="146182.3974">18582 16902 1436,'0'0'47,"0"0"-37,108-65 49,-38 41-9,17 2-14,-4 5-25,-11 5-11,-22 5 0,-24 4-39,-19 2-50,-7-1-54,-15-3-54,-18-6-31,-13-3 75,-4-6 153,2-2 86,9 3 131,13 5 29,12 6-40,8 8-66,1 8-63,-4 33-48,-7 18 6,-3 15 4,3 0-30,2 1-9,3-5-6,4-1-40,0-6-43,7-14-149,0-19-188,23-23-498</inkml:trace>
  <inkml:trace contextRef="#ctx0" brushRef="#br0" timeOffset="147376.0198">19656 16663 674,'0'0'173,"0"0"-121,0 0 59,0 0 11,0 0 10,0 0-30,0-37-62,0 67-13,0 13 41,0 5-4,0-1-29,-3-4-8,2-5-14,1-5-6,0-8-2,5-4-2,5-7-3,-1-9 2,-5-1-2,2-4 1,3-19 9,10-19-4,11-16-4,9-11 1,6 0-2,0 2 4,-6 11 1,-11 12 9,-10 13-15,-6 13-1,-9 9-88,2 5-125,-5 10-222</inkml:trace>
  <inkml:trace contextRef="#ctx0" brushRef="#br0" timeOffset="148196.4799">20134 16685 1462,'0'0'62,"0"0"-61,0 0 2,0 0 36,5 89 24,-12-40-41,-6 2-22,1-5-1,-3-5-11,2-8-50,3-11-46,-1-9-76,2-13 22,6-10 86,3-28 76,0-16 4,3-12 14,13-10 25,2-3 18,0 5 2,-2 10 13,2 14 6,-1 16-14,3 12-34,3 13-21,5 8-10,5 1-3,-2 13-11,-8 16-48,-16 14-108,-9 11-52,-36 11-97,-11 3 114,-5 4 146,12-4 56,14-10 95,10-12 36,13-8 74,3-10-32,2-5-35,0-3-21,5-8-45,12-7-38,11-4-3,11-1-26,9-4-5,5-17-22,-3-10-58,-6-6 8,-4-11-22,-4-8 19,-3-5 54,-6-2 20,-3 10 1,-11 12 8,-5 17 30,-7 14 5,-1 10-3,-5 10-37,-11 21-3,-3 15 0,4 6 2,8 4-2,7-5 1,0-7 12,0-7 24,16-9 17,-1-9-1,-2-5-15,-2-3-15,-5-8-16,-3 1-4,-3-4 2,0 0-3,0 0-2,0-18-15,0-10-38,0-8 31,13-3 14,12 2 8,8 1 8,2 10 24,-1 5 11,-4 12-2,-3 9 2,-4 0-8,-4 23-17,-3 13 6,-9 3-8,-5 5-9,-2-4-5,-3-2-2,-12-7-37,0-7-84,-2-14-84,7-10-142,4-10-298</inkml:trace>
  <inkml:trace contextRef="#ctx0" brushRef="#br0" timeOffset="148334.8597">20763 16696 830,'0'0'211,"37"-105"-161,-13 68 39,2 10 3,-2 14-52,-4 11-40,-2 4 0,-3 29-33,-6 11-118,-7 11-172,-2 0-235</inkml:trace>
  <inkml:trace contextRef="#ctx0" brushRef="#br0" timeOffset="148925.6846">21020 16877 866,'0'0'523,"0"0"-474,0 0 42,0 0 17,0 0-54,0 0-15,67 9-39,-67 16 0,-2-2-1,-8-1-16,0-8-38,4-7-8,4-7 6,2 0 57,2-21 3,21-11 0,10-6 3,5 1 30,0 3 32,-5 8-10,-6 11-12,-9 10-6,-4 5-29,-6 22-10,-3 19-2,-5 2 1,0 6-7,0-5-24,-3-3-47,3-8-47,0-13-67,12-13-44,13-7-65,6-24 91,5-19 210,1-8 78,-4-5 114,-9-1-12,-9 7-26,-11 10-15,-4 13-55,-6 15-35,-19 12-17,-3 7-32,1 25-5,9 8-1,15 5 0,3-3-2,16-6 8,16-11 0,8-11 1,5-13 4,1-1 6,2-15 14,-2-14 2,-9-6-6,-7-2 2,-10 0 0,-12 1 1,-8 1-13,0 0-7,-14 5-4,-12 5-13,-2 14-28,-2 11-20,-3 1-17,0 23-7,-5 7 10,-6 3-11,-5 2-30,0 0-110,1-5-198</inkml:trace>
  <inkml:trace contextRef="#ctx0" brushRef="#br0" timeOffset="149412.6881">19330 16511 1065,'0'0'33,"-25"80"-28,25 5 45,13 18 47,21 7-12,14-1-41,4-9-16,5-15-16,4-16 0,5-22-12,9-16-8,10-20-104,7-11-86,6-11-144,2-26-265</inkml:trace>
  <inkml:trace contextRef="#ctx0" brushRef="#br0" timeOffset="149700.9353">21647 16474 1038,'0'0'161,"104"10"-151,-45 26 48,1 14 85,-5 7-60,-16 3-9,-15 1-37,-21-1-16,-5 1-7,-37 1-12,-19-3 2,-13-9-4,1-9-78,8-16-124,15-23-213</inkml:trace>
  <inkml:trace contextRef="#ctx0" brushRef="#br0" timeOffset="150022.763">21965 16179 1216,'0'0'98,"0"0"-91,0 0 41,93-34 27,-65 43-32,-3 22-18,-5 13-21,-11 10-2,-9 4-4,-12-2 2,-15-4-2,0-15-11,8-15-8,13-18 9,6-4 12,27-21 23,23-18-12,21-5 4,9-1 8,-2 7 3,-16 13-21,-23 11-5,-20 14-63,-19 2-182,-23 13-394</inkml:trace>
  <inkml:trace contextRef="#ctx0" brushRef="#br0" timeOffset="150496.2956">19488 15845 829,'0'0'181,"0"0"-122,119-12 65,-16 12 34,34-3-23,35-2-53,25-1-41,18-5-23,10 3-18,-15 5-4,-31 3-45,-39 3-67,-37 17-168,-39 0-349</inkml:trace>
  <inkml:trace contextRef="#ctx0" brushRef="#br0" timeOffset="151205.7376">14194 18081 715,'0'0'360,"0"0"-345,0 0 1,0 0 91,0 0 38,0 0-13,-42-17-55,54 17-30,17 0-2,11 0-17,12-2 3,2-3-26,-9 2-5,-14 3-21,-19 0-96,-12 0-143,-12 11-183</inkml:trace>
  <inkml:trace contextRef="#ctx0" brushRef="#br0" timeOffset="151354.9058">14112 18177 1103,'0'0'343,"0"0"-282,0 0 38,0 0-25,0 0-33,0 0-29,98-48-12,-73 48-36,-8 2-114,-9 9-122,-8-4-160</inkml:trace>
  <inkml:trace contextRef="#ctx0" brushRef="#br0" timeOffset="154017.5988">15289 17885 1107,'0'0'138,"0"0"-85,0 0 86,0 0-17,0 0-62,0 0-10,3-20-40,10 54 1,1 5 7,-3 3-5,-1 1-6,-1-1-3,-3-3-2,2-6 0,1-5 1,-1-10-3,0-5 2,-3-10 0,-2-3-2,2 0 4,8-19 6,7-12 1,6-12-6,3-7-5,-3-2 6,-1-4 2,-1 5-3,-5 7-4,-3 10-1,-1 14-2,-8 11-12,1 9-57,2 7-114,1 16-100,0 7-106</inkml:trace>
  <inkml:trace contextRef="#ctx0" brushRef="#br0" timeOffset="154448.5413">15975 17962 1447,'0'0'77,"0"0"-72,0 0 46,0 0 27,0 0-30,0 0 6,14 102-35,-14-66-14,-2 1-4,-10-5-1,-1-2 0,1-3-12,4-12-39,3-7-57,3-8-29,1 0-25,1-19 17,0-14-71,0-4 31,0-3 113,3 1 60,-3-2 12,0 7 1,0 2 31,-7 6 74,1 4-32,3 1 20,3-4 17,0-2-23,13-2-5,6 0-25,4 5 4,-3 2 0,-1 6-22,4 3-27,-1 2-13,1 3-2,5 5-16,-4 3-78,-5 0-128,-4 13-213</inkml:trace>
  <inkml:trace contextRef="#ctx0" brushRef="#br0" timeOffset="154716.0323">15768 18272 1136,'0'0'202,"0"0"-187,0 0 81,0 0 23,0 0-36,0 0-12,0 0-53,6 0-12,8 0 9,9 0-4,8 0 5,10 0-8,10 2-4,5 1-4,1 1-4,-5 0-85,-6 2-146,-9-3-253</inkml:trace>
  <inkml:trace contextRef="#ctx0" brushRef="#br0" timeOffset="155772.4779">16593 18054 1022,'0'0'106,"86"66"14,-50-35 27,-6 0-51,-6 0 2,-2 3-44,-2 0-29,-3 0-20,-3-8-1,-1-6-3,-4-9-1,-3-9-2,2-2-7,0-12-8,2-18-4,4-20-9,-2-6 8,-1-11 6,-1-9-6,1-3 1,-1-6 6,3 5 10,-1 7 5,0 12 1,-1 10 0,-4 8 1,-4 10 0,-3 11 3,0 8 0,0 11 7,0 0-6,0 3-6,0 0-1,0 0 1,12 0 3,16 0 1,31-2 6,48-1 19,50-5 24,56-5 15,46-4-19,28-1-11,11 1-12,-6 6 1,-13 4 12,-3 4-17,6 3-22,11 0 0,-1 0-1,-13 0 1,-38 0-13,-48 0-14,-53-4-12,-53-2-27,-43-7-84,-34 2-54,-12 2-92,-38 6-378</inkml:trace>
  <inkml:trace contextRef="#ctx0" brushRef="#br0" timeOffset="156807.2929">17904 17855 1107,'0'0'58,"0"0"-48,0 0 70,-104-79 26,56 79-36,-2 4-41,7 29-20,12 15 0,14 12-7,12 3 6,5-3-4,13-9-1,17-9-3,7-10-8,2-14-5,-1-12-5,-3-6 7,-5-8 5,-5-17 5,-4 2-2,-3 1 3,-8 7 6,-4 8 11,3 7 2,-1 1-17,5 20 1,8 8 0,3 0 11,-1 0-8,0-9-4,-1-7 0,-2-13-2,3 0 4,-4-12 2,-2-15-1,-6-9-4,-7 3 8,-4 0 0,-4 4-4,-11 8-4,-4 8-1,1 7-3,6 6-8,3 0-4,7 2 7,2 5 3,5-4 5,18-3 4,3 0 3,3 0 11,2-14 6,-1-3 10,4-3-6,3-1-20,-3-5-7,-2 2 1,-9 3-1,-12 1 1,-11 4-2,-1-1-6,-25 9-15,-4 5 3,2 3 6,8 9 9,12 17 2,8 6 1,17 7 17,19 4 35,5-4 10,-3-1-10,-9-4-20,-10-4-26,-9-1 9,-10-2-15,0-6-2,-13-2-7,-14-6-52,-2-13-66,0-3-76,10-27-92,4-13-164</inkml:trace>
  <inkml:trace contextRef="#ctx0" brushRef="#br0" timeOffset="157101.7549">18470 17590 395,'0'0'545,"107"-12"-443,-44 12-1,-7 4 33,-12 18-5,-14 8-56,-17 7-47,-9 5-17,-4 1-4,-13 0-5,-11-6-2,1-7-9,7-11-9,9-14-4,7-5 24,5-17 9,25-15 0,5-4 0,8 2 3,1 10-12,-3 12-3,-2 12-83,-10 1-211,-6 22-255</inkml:trace>
  <inkml:trace contextRef="#ctx0" brushRef="#br0" timeOffset="157455.9761">18974 17969 1491,'0'0'126,"0"0"-120,0 0-6,-56 101 40,31-54 11,5 2-23,16-2-22,4-9-6,12-10 0,16-13 0,11-15 0,3-9 1,1-33 3,2-14-1,-10-5 0,-8-4-3,-13-6 3,-13 2-2,-1 9-1,-16 18-2,-11 20-9,-1 20-7,-1 6-15,6 26 12,10 10 15,13 3 4,0 0 2,14-7 0,8-7 1,2-5 1,6-11 4,4 0 1,8-7-7,4-1-8,2-3-87,-5 1-129,-9 1-181</inkml:trace>
  <inkml:trace contextRef="#ctx0" brushRef="#br0" timeOffset="157613.9749">19370 18124 1439,'0'0'111,"0"0"-97,101-43 91,-50 32-38,3 7-29,4 4-38,-6 0 0,-11 0-42,-7 8-85,-16-1-47,-12-2-152,-6-5-285</inkml:trace>
  <inkml:trace contextRef="#ctx0" brushRef="#br0" timeOffset="157769.8448">19662 17926 1148,'0'0'190,"0"0"-48,0 0-17,0 0-40,0 0-51,-80 12-7,53 37-9,8 1-9,9-3-9,10-7-3,5-5-24,29-4-85,20-15-98,12-16-103,6 0-156</inkml:trace>
  <inkml:trace contextRef="#ctx0" brushRef="#br0" timeOffset="158099.6996">20008 18028 636,'0'0'289,"60"-97"-114,-54 65-22,-6 15-48,-19 17-45,-8 1-49,2 31-9,8 11-1,12 7 2,5 3 7,5-4 13,9-5 8,-1-6 18,-6-7-2,-7-7-12,0-6-18,0-6-12,-6-8-3,-4-4-2,3-2-12,3-19-16,4-7-4,10-5 17,21-1 15,12 3 1,6 6 22,2 8 27,-5 8 16,-10 9-13,-12 0-30,-9 13-16,-11 13-3,-4 3-2,0 5-2,-4 2 0,-10 0-14,-1-6-70,2-13-98,-2-17-196,6-5-407</inkml:trace>
  <inkml:trace contextRef="#ctx0" brushRef="#br0" timeOffset="158219.6094">20241 17839 657,'0'0'525,"71"-90"-486,-39 67-30,-7 17 7,-5 6-16,-7 20-17,-7 20-141,-4 7-255</inkml:trace>
  <inkml:trace contextRef="#ctx0" brushRef="#br0" timeOffset="158825.3121">20517 18051 1269,'0'0'193,"0"0"-116,0 0 27,0 0-53,0 0-28,0 0-15,52 94-8,-55-69-6,-4-8-46,4-8-17,3-9 12,0-9 52,7-19 5,18-8 5,7-4 29,5 4 34,-1 6 7,-3 7-14,-9 13-13,-11 10-22,-4 10-26,-9 19-7,0 14 4,0 8 2,-6 2-26,-6 0-27,8-5-27,4-13-42,7-16-8,26-19-28,9-7 52,7-30 62,-3-9 45,-5-2 56,-13 6 58,-9 9 32,-13 12-54,-6 11-14,0 10-24,-12 0-41,-6 22-13,5 11-2,6 4-1,7 2 0,0-6 3,16-12 0,6-10 0,1-11 0,7-11 8,-1-20 1,-2-12-3,-3-4 7,-6 2 12,-12-1-4,-6 3-12,-13-3-9,-20 7-7,-12 12-20,-4 11-10,5 16 22,10 3 10,13 19 0,15 1 5,6 2 3,6-1-3,22-3 18,13-2 3,9-4-12,9 1-9,3-5-37,2-3-137,4-8-191,3 0-528</inkml:trace>
  <inkml:trace contextRef="#ctx0" brushRef="#br0" timeOffset="159187.4372">22043 17960 1032,'0'0'238,"0"0"-187,0 0 83,0 0 2,0 0-5,0 0-74,4-15-38,37 15-15,12 0-4,1 0-20,-14 3-94,-13 5-73,-18 1-127,-9 0-235</inkml:trace>
  <inkml:trace contextRef="#ctx0" brushRef="#br0" timeOffset="159327.4288">22036 18110 1079,'0'0'255,"0"0"-187,0 0 79,0 0-29,0 0-81,113-20-37,-60 17-15,3 3-133,-2 0-221,-1-1-380</inkml:trace>
  <inkml:trace contextRef="#ctx0" brushRef="#br0" timeOffset="159840.5847">22678 17771 1119,'0'0'273,"0"0"-162,0 0 47,0 0-42,0 0-69,0 0-33,31 34 0,-9 24 17,0 4-9,-5-3-9,0-6-7,-1-3-3,0-8-3,4-9 0,-1-12-1,-3-8 1,-4-13-3,9-4 3,4-26 10,9-15 1,8-15-4,-2-6 0,-4-3-4,-9 0-2,-11 7-1,-4 11-2,-4 16-22,-5 20-24,1 15-34,1 16-134,0 19-219,2 10-355</inkml:trace>
  <inkml:trace contextRef="#ctx0" brushRef="#br0" timeOffset="160073.2426">23546 17925 1369,'0'0'227,"0"0"-184,0 0 31,0 0-4,0 0-2,0 0-2,21 98-22,-21-56-8,0 3-22,0-4-14,0 0 0,0-2-17,-1-4-50,-5-7-22,-2-11-70,1-17-146,-1-5-39,-1-27-148</inkml:trace>
  <inkml:trace contextRef="#ctx0" brushRef="#br0" timeOffset="160228.6541">23465 17786 1166,'0'0'181,"55"-99"-87,-21 57 11,3 4-6,0 10-20,4 13-55,6 15-24,-3 1-7,-1 30-38,-12 18-76,-17 2-114,-14 7-138,-6 1-396</inkml:trace>
  <inkml:trace contextRef="#ctx0" brushRef="#br0" timeOffset="160455.8278">23248 18361 1183,'0'0'254,"0"0"-177,0 0 79,0 0-50,0 0-30,0 0-43,112-9-19,-63 12-4,2 0-6,4 1-4,0-2-12,-3-2-33,-5 0-35,-4 0-128,-2 0-150,2 0-266</inkml:trace>
  <inkml:trace contextRef="#ctx0" brushRef="#br0" timeOffset="160674.517">24282 18352 1616,'0'0'60,"0"0"-50,0 0 12,-82 49 29,19 6-4,-13 15-30,1-4-9,5-2-8,16-10-2,15-6-47,20-16-97,18-15-209,2-17-320</inkml:trace>
  <inkml:trace contextRef="#ctx0" brushRef="#br0" timeOffset="160826.1221">24337 18311 1414,'0'0'245,"0"0"-203,0 0-32,0 0 6,18 72-2,-54 6 1,-16 9-15,-14-3-52,-13-11-152,-1-15-225</inkml:trace>
  <inkml:trace contextRef="#ctx0" brushRef="#br0" timeOffset="165111.5309">20761 17713 630,'0'0'108,"0"0"-96,0 0 48,0 0 43,0 0-11,0 0-35,0 0-20,-53-32 25,53 25 22,0 1 2,0-2-16,15-2-7,9 5-31,4-4-18,2 7 5,-3 2-2,-9 0 2,-7 0-8,-8 3-6,-3 8-4,0 6 5,-2 2-6,-12 1 2,-2-4 3,4-1-5,4-9 0,7-4 0,1-2 0,16-6 16,26-18-1,21-12 5,25-7 1,15-7-10,10-3-11,-1 5-38,-17 9-168,-26 9-503</inkml:trace>
  <inkml:trace contextRef="#ctx0" brushRef="#br0" timeOffset="169214.7235">15346 17839 275,'0'0'11,"0"0"-9,0 0-2,0 0 32,0 0 17,0 0-11,0 0-25,-38-6 28,35 5 18,3-2 13,0 3-33,-1-5-19,1 3-2,-3 0-10,-1 1-6,-1 1-2,1-3 0,0 3-4,0 0-18,1 0-18,0 0-19,-4 0 29,0 0 14,0 0 1,1 0-26,-3 0-47,5 0-102</inkml:trace>
  <inkml:trace contextRef="#ctx0" brushRef="#br0" timeOffset="169670.9111">15129 17773 483,'0'0'216,"0"0"-171,0 0 62,0 0 17,0 0-19,0 0-32,6-38-42,-6 38-13,0 0 0,0 0 5,0 0 1,0 0 3,0 0 11,2 0 6,0 0-8,-2 0-8,2 0-3,-2 0-7,2 0-3,7 0-7,3 11-4,10 9 9,2 4 12,1 2-2,2 2 4,-1-2-6,0 3-11,0-3 11,3-3 0,-5-2 1,-7-4-9,1-2-4,-9-1-2,-3-4-1,-3-1-6,-3-6 5,0 0-5,0-1-1,0-2 1,0 2-5,0-2-34,0 0-30,0 0-47,0 0-96,3-7-117,8-3-340</inkml:trace>
  <inkml:trace contextRef="#ctx0" brushRef="#br0" timeOffset="172704.6562">22492 17935 372,'0'0'87,"0"0"-71,0 0-16,0 0 0,0 0 14,0 0 9,13 0-14,-13 0-6,0 0 2,3 0 4,2-4-7,-1 1-1,-1 1-1,0 2-2,0-1-25,-3 1-40,0 0-18,0 0-2,0 0-30</inkml:trace>
  <inkml:trace contextRef="#ctx0" brushRef="#br0" timeOffset="175039.7003">12803 1838 953,'0'0'186,"0"0"-182,0 0-4,111-14 28,-56 9 60,16 2-8,17 3-43,13 0-19,11 0 2,6 0 14,-4 0 10,-6 0-6,-11 0-5,-15 0 4,-13 0-4,-17 0-11,-16 0-4,-16 0-10,-10 0 0,-9 0 2,-1 0-8,0 0 1,0 0-4,0 0 4,0 0-5,0 0 2,0 0-1,0 0 1,0 0 0,0 0 0,0 0-2,0 0 2,0 0-1,0 0 1,-1 0-4,1 0 3,0 0-2,0 0 4,0 0-1,-2 0 0,2 0 3,0 0-3,0 0-1,-1 0 1,1 0 0,0 0 0,-2 0-1,2 0-3,0 0-6,0 0-31,0 0-57,-1 0-73,-6 5-131,-3 1-421</inkml:trace>
  <inkml:trace contextRef="#ctx0" brushRef="#br0" timeOffset="177012.8765">12830 3323 506,'0'0'132,"0"0"-97,0 0-5,0 0 94,0 0-14,0 0-42,-26-35-39,25 35-13,1 0-6,0 0 13,0 0 27,0 0 43,19 0-36,23 0-7,24 1-22,23 7 1,6-1-7,5-4-9,-9-1 4,-10-2 11,-7 0 2,-13 0-13,-13 0-5,-14 0-9,-16 0-1,-11 0-4,-7 0 0,0 0-29,-14 0-18,-19 0-9,-18 3 45,-11-1-2,-8-2-14,-3 0 14,-1 0 8,3 0 7,5 0 0,17 0 0,15 0 5,20 0 7,13 0 19,1 0 38,15 0-37,20 0-28,21 0-4,12-2-7,10 0-27,-2 1-127,-9-3-182,-15-2-578</inkml:trace>
  <inkml:trace contextRef="#ctx0" brushRef="#br0" timeOffset="182939.4361">16836 11239 468,'0'0'337,"0"0"-197,0 0-18,0 0-7,137-1 3,-33 1-32,25 0 3,13 0-38,11 0-9,7 0-12,8 0 6,9-2-15,4-1-11,-9 0 0,-11-1-4,-28 4 9,-23-4-5,-25 4-4,-18-1-1,-21 1-5,-16 0 0,-16 0-1,-12 0-2,-2 0-30,-2 0-19,-22 0 21,-23 2-24,-20 5 12,-26-1 2,-16-2-11,-15-1 17,-11 3 3,-3 0 18,3 1-1,10 0 11,10-4 4,15 1 5,17-4-3,19 0 4,19 0 7,20 0 21,16 0 11,9-1-2,0-2 21,43 0 15,41 0-43,41 0-10,45 2 3,15 1-7,3 0 3,-12 0-9,-24 0-3,-21 0-6,-25 0 0,-30 0-7,-27 0-1,-26 1-1,-20 1-33,-6-2-47,-39 1-18,-27 2 7,-26 0-16,-23 1-6,-13-1 11,-12-2 39,-16-1 14,-9 0 35,-1 0-2,7 0 15,23 0 3,28 0 22,31 0 14,31 0 6,17 0 2,16 0-1,9 0 17,5 0-14,2 0-21,0 0-12,0 0-9,0 0 2,0 0-2,0 0-4,5 0 2,11 3 6,11-1 7,19-1 21,30-1 5,33 0-9,29-7-1,19-4-10,5 0-11,-10 7 8,-12 4 4,-19 0-10,-20 0-1,-16 0-4,-13 2-5,-15 5-2,-16-1 0,-14-2 0,-15-1-2,-9-3-20,-3 0-9,0 0 8,-15 1 2,-9-1 12,-7 0-1,-5 0-10,-5 0-15,0 0-9,-13 0-7,-5 0 1,-10 0 2,-9-4 16,-2 1 9,-7-3 3,-1 3 3,2-2 7,11 2 7,5 0 3,12 0 0,12 3 1,7-3 2,10 3 4,12 0 9,8 0 5,7 0 5,2 0 12,3 0 8,17 0-23,12 0-16,3 0-6,-4-3-1,-4 2 0,-7-2-2,-3 2-48,-2-2-93,2 0-106,-4-3-154</inkml:trace>
  <inkml:trace contextRef="#ctx0" brushRef="#br0" timeOffset="209373.9565">8875 15190 615,'0'0'240,"0"0"-97,0 0-4,109 0-13,-12 0-8,24 0-26,21 0-19,13-3-14,12-2-2,0 0-10,6 1-19,0 1 7,-8-4-18,-4 3-10,-19 0-4,-17 2-2,-19 2 1,-26 0-2,-25 0 1,-21 0-1,-18 0-1,-14 0-6,-2 0-18,-8 0-21,-26 0 0,-24 0 16,-24 0-16,-15 0-22,-21 0 6,-4 1 19,-12 2 8,-8 2 11,-3 1 7,-2 1 0,3 0 10,10-2 6,4 1 0,6-2 1,8-1 3,10 1-3,17 1 5,23-1 1,23-1 25,22 0 7,18-2 16,4-1 45,41 0-29,39 0-10,44 0-16,40 0-8,27-7-10,16-2-10,1 2 3,-6 0-4,-5 0-8,-13 1-7,-15 2-7,-21 4-22,-26 0-74,-29 2-286,-30 2-684</inkml:trace>
  <inkml:trace contextRef="#ctx0" brushRef="#br0" timeOffset="213687.5696">14677 15199 409,'0'0'211,"0"0"-125,96 0 67,-16 0 2,26 0-20,31 0-40,17 0 2,13 0-22,0 0-16,-13 0-9,-13 0-18,-20 0 19,-19 0-16,-17-5-9,-20 1-11,-14-2-10,-15 2-4,-16 3 0,-10-1-1,-10 2 0,0 0-3,-13-1-26,-23 0-2,-21-4 17,-19 1-6,-17-1-2,-14 1 0,-14 1 14,-13 2-7,-8-1-7,-4 2 15,3 0 7,10 0 3,14-1-3,13-3-3,12 4 3,15 0 0,12 0-1,18 0 1,17 0 5,18-1 0,12 1 17,2 0 14,0 0-1,6 0-22,28 0 3,26 0 8,31 6 10,26-3-4,30 0-6,15-2 1,13 0 0,0 1-15,-12-1 0,-10-1 0,-21 0 0,-17 1 1,-21 2-2,-18 1-5,-15-2-1,-14 1-2,-13-1 1,-12 1-4,-13-1 2,-9-2-3,0 0-4,-12 0-14,-24 0-3,-22 0 20,-19-7 2,-16 2-7,-11 1 2,-12 3 1,-8 1-8,-3 0 0,6 0 0,11 0 13,19 3 1,21-1 0,16-2 4,18 2-1,18-2 0,12 0-1,6 0 8,18 0 14,32 0-8,30 0-4,30 0-3,14 0-5,-2-2 3,-13-3-3,-19 2 0,-23 0-2,-16 1 0,-21 0-2,-14 2 0,-12-1-4,-4 1-7,0 0-9,0 0-4,-4 0-15,-11 0 8,0 0 10,0 0 5,3 0-15,2 0-3,2 0 17,1 0 11,-2 0 1,-1 0-1,-1 0 0,-1 0-5,-4 0 1,0 1 2,-4 1-3,4-1 7,2-1 3,6 1 1,4-1 1,4 0-1,0 0 1,0 0 0,0 0 1,0 0 0,0 0-2,0 0 0,0 0 0,0 0 0,0 0 0,0 0 0,0 0 0,-1 0 0,1 0 1,-2 0-3,1 0 2,1 0-1,-2 0 1,1 0 0,1 0 0,0 0-2,0 0 1,0 0 0,0 0-2,0 0 2,0 0 1,0 0-1,0 0-1,0 2 1,0-2-2,0 0-4,0 0 4,0 0-7,0 0 0,0 0-1,0 0 3,0 0 4,0 0 2,0 0 2,0 0 0,0 0 1,0 0 0,0 0-1,0 0-1,0 0-1,0 0 1,0 0 1,0 0-1,0 0 1,0 0 1,0 0-1,0 0 1,0 0 0,0 0 0,0 0 1,0 0-1,0 0 0,0 0-1,0 0 0,0 0 0,0 0 0,0 0 0,0 0-1,0 0 1,0 0 0,0 0 0,0 0 0,0 0 0,0 0 0,0 0-1,0 0 1,0 0 2,0 0-2,0 0 0,0 1-1,0-1 1,0 0 1,0 0 1,0 0-2,0 0 2,0 0-1,0 0 0,0 0 1,0 0-2,0 0 0,0 0 0,0 0 1,0 0 1,0 0 1,0 0 0,0 0-2,0 0-1,0 0 4,0 0-3,0 0-1,0 0-1,0 0 1,0 0 2,0 0-2,0 0 0,0 0 0,0 0 1,0 0-1,0 0 0,0 0-3,0 0 3,0 0-20,0 0-69,-2 0-90,-2 1-57,-2 2-101</inkml:trace>
  <inkml:trace contextRef="#ctx0" brushRef="#br0" timeOffset="214006.1186">14979 15216 836,'0'0'41,"98"0"-41,-40 0-2,-3 3 2,-2-2 0,-12 2-38,-5-3-142,-6 0-93</inkml:trace>
  <inkml:trace contextRef="#ctx0" brushRef="#br0" timeOffset="214371.9463">15355 15219 110,'0'0'154,"0"0"-150,0 0 3,0 0 74,0 0-14,0 0-37,-2 0-28,2 0 2,0 0 11,0 0 3,0 0-4,0 0 2,0 0 16,0 0-18,0 0-14,0 0-6,0 0 3,0 0-4,0 0 2,0 0 5,0 0-8,0 0-9,0 0-31,0 0-36,0 0 31,0 0 17,0 0 10,0 0-7,0 0 1,0 0-37,0 0 0,0 0-3</inkml:trace>
  <inkml:trace contextRef="#ctx0" brushRef="#br0" timeOffset="215940.8944">14883 15044 540,'0'0'71,"0"0"-69,0 0-2,0 0 11,0 0 36,0 0-15,25 0-28,-15 5-4,0 0-15,3-2-158</inkml:trace>
  <inkml:trace contextRef="#ctx0" brushRef="#br0" timeOffset="216133.8541">15109 15177 829,'0'0'203,"0"0"-174,0 0-26,0 0 20,0 0 23,0 0 11,6-7-57,-6 7-103,-3-7-133,-6 1-201</inkml:trace>
  <inkml:trace contextRef="#ctx0" brushRef="#br0" timeOffset="218557.1698">9773 6157 740,'0'0'114,"0"0"-93,0 0 83,0 0-22,0 0-12,0 0-31,0 5-28,0-4-7,0 1-2,0-1-2,0-1 0,0 2-27,10-2-93,9 0-197</inkml:trace>
  <inkml:trace contextRef="#ctx0" brushRef="#br0" timeOffset="219058.8817">10910 6140 452,'0'0'364,"0"0"-352,0 0 23,0 0 38,0 0 3,0 0-59,0 3-17,0-1-10,0 1-38,0 1-49,9 1-84,21-5-200</inkml:trace>
  <inkml:trace contextRef="#ctx0" brushRef="#br0" timeOffset="219616.2471">12185 6133 851,'0'0'156,"0"0"-154,0 0 4,0 0 49,0 0 83,0 0-87,0 4-35,0-4-2,0 0 8,0 0-7,0 0-5,0 0 2,0 0-9,0 0 2,0 0-2,0 0-1,0 0 0,0 0 0,0 0 1,0 0-1,0 0 1,0 0-2,0 0-2,0 0 2,0 0-2,0 0 1,0 0-2,0 0 1,0 0-16,0 0-10,0 0 1,0 0-1,0 0 2,0 0-13,0 0-19,0 1-15,0 1-69,0-1-77,0-1-51</inkml:trace>
  <inkml:trace contextRef="#ctx0" brushRef="#br0" timeOffset="220267.7715">10998 5942 453,'0'0'67,"0"0"-67,0 0 16,0 0 10,0 0-7,0 0-15,0-1-4,0 1-5,0 0-40,3 0 1,-1 3-119,2 2-141</inkml:trace>
  <inkml:trace contextRef="#ctx0" brushRef="#br0" timeOffset="221129.1942">10925 7077 597,'0'0'17,"0"0"-3,0 0 111,0 0 8,0 0-84,0 0-36,0 0 3,0 0 6,0 0 6,0 0-7,0 0 4,0 0-7,0 0-5,0 0-2,0 0-4,0 0-2,0 0-3,0 0 0,0 0-1,0 0 1,0 0-2,0 0 0,0 0 0,0 0 0,0 0-3,1 0-11,-1 0-3,4 0-19,2 0-18,1-3-70,3-1-117,-3-2-197</inkml:trace>
  <inkml:trace contextRef="#ctx0" brushRef="#br0" timeOffset="222409.3958">11648 7143 649,'0'0'0,"0"0"-81,0 0 81,0 0 56,0 0-7,0 0-32,38-19-13,-37 19-4,3 0 2,-2 0 6,1 0 7,9 0 34,8 0 18,10 0-14,8 0-15,1 0 8,-1 0-22,-7 0 21,-6 0-13,-7 0-15,-5 0 0,-4 0-9,-5 3-2,-4-1-1,0-2-1,0 5-4,-27 0-15,-23 0 12,-20 0 0,-18 2 1,-5-2 2,3 0 0,11-1 5,16-1 6,21-1 8,22-2 7,16 0 8,4 0 59,8 0 8,28-1-49,22-8-38,16 0-8,3 2-4,-5-1 2,-9 3 3,-8 1-7,-10 1 0,-11 1-1,-10 1-17,-14 1-49,-10 0-59,0-2-28,-22 2-106,-13-1-76</inkml:trace>
  <inkml:trace contextRef="#ctx0" brushRef="#br0" timeOffset="229077.4212">20414 9201 983,'0'0'116,"0"0"-33,0 0 104,0 0-52,0 0-35,0 0-57,0 0-24,-15 39-10,15 34 16,0 13 20,0-4-27,0-2-6,0-5-7,-1-7-2,1-7-2,0-11-1,0-10 0,0-12-6,0-11-22,0-12-23,0-5-25,0-27 43,0-23-27,4-18 6,-4-15 32,0-9 15,0-7 6,0 5 0,-6 9 1,6 10 17,0 17-6,6 8 17,18 11 21,13 7-4,7 13-13,3 9-9,-3 10 8,-6 15-10,-11 21-13,-12 12 3,-15 10-8,-10 5 0,-27 3 0,-6-1 2,-1-7-4,4-15-1,10-10-37,12-14-54,15-12-55,3-7-143,27 0-40,13-20-387</inkml:trace>
  <inkml:trace contextRef="#ctx0" brushRef="#br0" timeOffset="229259.9838">20869 9439 787,'0'0'589,"0"0"-569,92-33 44,-57 21 64,-7 6-72,-9 3-56,-7 3-2,-7 9-115,-5 16-171,-11 11-219</inkml:trace>
  <inkml:trace contextRef="#ctx0" brushRef="#br0" timeOffset="229386.5938">20818 9707 1196,'0'0'194,"0"0"-157,0 0 93,121-20-45,-73 12-83,-3 2-2,2 3-131,-3 1-149,-6-6-312</inkml:trace>
  <inkml:trace contextRef="#ctx0" brushRef="#br0" timeOffset="229668.8508">21446 9333 143,'0'0'1292,"0"0"-1260,0 0 31,0 0 68,0 0-79,0 0-39,24 81 14,-24-17 10,0-7-20,1-4-13,2-4-2,2-6 1,0-8-5,2-10 2,2-13-1,0-7 1,6-5 1,3-12 2,7-24 3,2-16-6,-2-15 0,-4-11 0,-4-6-15,-4 7-14,0 16-37,2 25-79,8 20-190,5 16-409</inkml:trace>
  <inkml:trace contextRef="#ctx0" brushRef="#br0" timeOffset="230014.8586">22036 9456 1705,'0'0'21,"0"0"-21,0 0 48,0 0-6,0 0-18,35 115-15,-35-71-7,-10-2-2,-1-2-7,4-8-31,0-8-24,2-11-60,2-12-22,-3-1-24,0-20 94,0-21-20,-1-16 67,4-14 27,1-11 0,2-3 28,0 3 63,8 8 21,11 12 15,2 14-55,-3 13 1,1 10-2,2 5-45,6 8-20,9 12-6,4 9-44,2 25-101,-8 14-94,-24 9-173,-10 6-4</inkml:trace>
  <inkml:trace contextRef="#ctx0" brushRef="#br0" timeOffset="230794.6769">22022 9665 829,'0'0'215,"0"0"-40,0 0-4,9 78-63,10-74-17,7-2-41,5-2-24,8 0-26,7-6-14,3-14-84,6-10-62,2-7-94,1-7-31,-4-1-4,-5-2-77,-4 3 366,-5-1 135,-4 2 119,-3 4-65,-6 7 13,-8 9-39,-10 12-22,-7 7-24,-2 4-45,-2 24-59,-16 20-12,0 14-1,2 2 6,7-3-5,6-6-2,3-9 0,4-8-10,14-13-19,5-9 7,4-12 8,1 0 14,2-23-4,-5-5-11,-4-1 6,-9 8 10,-3 5 2,0 10 7,-5 6-2,2 2-7,2 18-6,2 4 6,1 0 4,1-2-3,4-5 2,3-8 3,2-6 10,1-3-8,2-6 1,-4-15 1,-1-8-3,-8-8-2,-10-1-1,-1-2-4,-7 6-13,-10 9-18,2 8 15,9 10-8,5 4 12,1 2-3,3-3 4,16-3 11,5-2 11,7-3 27,2-1 3,-3-6-19,1 0-7,-5-1-3,-7 0-1,-10 4-7,-9 4-4,0 5-8,-21 7-31,-6 0 13,5 12 11,7 19 7,15 5 8,0 6 1,31 4 48,13-5 24,-1 1 30,-4-6 0,-15-2-61,-16 1-24,-8-1-18,-19 2-5,-21-6 2,-8-6-24,0-12-59,7-12-68,15-3-76,26-26-60,9-9-99,36-6-120</inkml:trace>
  <inkml:trace contextRef="#ctx0" brushRef="#br0" timeOffset="231191.522">23731 9358 848,'0'0'194,"0"0"-49,0 0 45,0 0-111,0 0-61,0 0 3,29 118 16,-40-59-20,5-4-14,6-5-3,0-8-3,9-13-20,15-14-7,3-12 20,4-3 6,-1-30 2,-2-13-3,-7-11-10,-7-9-7,-10-14-7,-4-10-19,0-5-26,-4 10 3,-14 21 71,1 20 47,6 21-8,4 11 73,6 9-13,1 5-31,0 31-36,8 27 32,11 27 21,-1 15-47,-3 12-12,-12 1-1,-3-6-6,-8-3-19,-8-10 0,1-12-2,5-11-46,4-12-55,-2-16-240,-5-14-614</inkml:trace>
  <inkml:trace contextRef="#ctx0" brushRef="#br0" timeOffset="231728.8831">20899 10892 1263,'0'0'195,"0"0"-161,0 0 92,0 0-29,0 0-53,0 0-34,66 5-10,-35 0 0,2-1-21,-7 4-110,-9 1-182,-17 7-280</inkml:trace>
  <inkml:trace contextRef="#ctx0" brushRef="#br0" timeOffset="231839.6494">20968 11029 1105,'0'0'287,"0"0"-175,0 0 29,0 0-49,0 0-57,86-21-35,-29 5-47,7-4-177,1-9-364</inkml:trace>
  <inkml:trace contextRef="#ctx0" brushRef="#br0" timeOffset="232087.6653">22111 9537 577,'0'0'108,"14"-79"-108,-13 59-23,1 10 23,-2 7 0,0 3-44,0 3-87,0 12 47,-3 4 9,-6 5-149</inkml:trace>
  <inkml:trace contextRef="#ctx0" brushRef="#br0" timeOffset="233975.6771">22022 10728 1061,'0'0'109,"0"0"16,0 0 63,37-79-67,-38 56-54,-24 3-32,-10 3-13,-2 7-19,-4 9-3,1 1-3,8 12 1,5 13-2,10 5 2,7 2-2,8 1 4,2-3 0,6-6 4,18 5 0,15-6 8,6 3 6,2 1 19,-8 1-12,-12 0-6,-15 0-6,-12 0-8,0-3-4,-17-3-1,-11-6 9,-9-7-7,-6-8-2,-2-1 0,-1-4-5,11-13-5,4-2-3,9-6-5,7 1-18,12-5-44,3-1-119,29 1-179</inkml:trace>
  <inkml:trace contextRef="#ctx0" brushRef="#br0" timeOffset="234686.8949">22638 10654 1434,'0'0'97,"0"0"-92,0 0 64,0 0-19,0 0-46,-90 44-3,65 2-1,15 3 0,10-6 0,0-2-2,20-12-1,10-7-7,9-11 2,2-10 8,2-1 1,-4-7 3,-7-15-2,-5 0 1,-9 0 1,-7 4-2,-8 8 2,-2 5 0,-1 5-4,0 8-3,2 15-8,4 6 11,4 3 5,4-6-1,11-6 0,3-10 4,5-6-1,1-4 0,-1-4-4,-5-17-1,-7-5 2,-10-6 1,-11-2-5,0 1-12,-18 0-11,-12 9-15,-3 7-17,1 7 17,7 9 7,9 1 9,8 0 16,8 0 6,0 0 13,8-4 35,17-3-5,10-3 10,11-5 4,5-1-17,2-2-12,-2-3-6,-6-4-8,-9 2-5,-9 0-2,-13-3-4,-9 5-3,-5 1-2,-11 8-21,-19 10-8,-5 2 3,1 14 7,7 15 6,13 5 12,14 0 3,2 4 4,22-3 20,6-1 19,0-4-3,-3-1-19,-10-1 9,-5 1-12,-9-2-16,-3 1-2,-10-6-6,-12-3-28,-3-10-49,3-9-164,17-5-232</inkml:trace>
  <inkml:trace contextRef="#ctx0" brushRef="#br0" timeOffset="235077.2226">23699 10626 733,'0'0'431,"97"-51"-399,-75 41 150,-17 8-36,-5 2-77,-5 31-65,-17 18 1,-3 15 12,3 7-11,9-3-3,12-8 2,1-13-5,16-15 1,10-16-1,6-12 5,4-4 0,-3-23 3,-1-16 1,-6-12-9,-9-9-7,-11-8-24,-6-6-5,-10-5-17,-17 4-33,-7 15 27,8 23 59,7 25 46,7 12 6,2 29-2,4 30 19,3 27 29,3 19-12,1 6-22,9 3-2,3-3-25,-9-10-2,-1-5-25,-3-10-10,0-11-14,-7-8-65,-19-15-62,-15-13-399</inkml:trace>
  <inkml:trace contextRef="#ctx0" brushRef="#br0" timeOffset="236749.6596">20332 12491 1106,'0'0'44,"0"0"-4,0 0 95,0 0-33,-106-40-55,54 70-19,1 19-10,11 19 9,13 11-2,18-1 2,9-3-12,9-9-6,23-15-4,9-9 1,5-12-4,3-12-1,-4-15-2,-4-3-4,-3-23 4,-8-16 0,-3-9 1,-7-3 2,-7 6 1,-6 10 2,-5 16 7,-2 11 2,0 8-6,0 20-8,-5 16-3,-2 11 0,3-2 4,4-7-1,0-6 2,19-8-1,9-9 1,2-10 2,2-5 6,3-5 2,-5-17-4,-5-7 2,-8-5-8,-13-2 1,-4-6-3,-7 6-10,-17 7-24,-5 10-12,4 12 6,4 7 7,9 0 18,9 0 7,3 0-2,29-3 10,22-14 16,17-7 31,8-7 33,-1-6-19,-13 0-10,-11 4-8,-11 4-28,-17 3 4,-13 4-11,-10 4-4,-9 1-4,-22 6-19,-8 8 4,-5 3-3,3 18 9,10 15 1,13 11 5,18 3 2,0 6 1,16-3 20,8-2 8,-2-7-3,-6-4 3,-5-3-11,-6-5-10,-5-5-7,0-7-1,0-5-16,0-8-44,1-4-60,8 0-226,7-13-385</inkml:trace>
  <inkml:trace contextRef="#ctx0" brushRef="#br0" timeOffset="237400.703">21312 12579 1420,'0'0'111,"0"0"-105,0 0 22,0 0-15,-49 105-1,19-34 6,10 7-17,13-10 1,7-6 5,2-11-2,17-14-1,5-13 1,1-15 15,4-9 26,2-8-1,2-25-15,-2-13-18,-2-12-7,-6-9-3,-10-11-2,-13-4-1,0-1-9,-28 13-13,-10 20-23,-1 23 32,3 23 7,8 4-7,2 11 0,8 11 13,3-1 1,11 3 0,4 3 9,0 0 5,0 6-1,9-2-1,1-1-9,1-5 0,1-5-1,-1-4-2,2-6-7,0-8-33,2-2-47,4-9-2,-1-23-74,-1-8-15,-5-11 103,-6-6 72,-6-8 3,0-8 15,0-9 26,-9-3 16,0 6 35,1 18 83,4 16-105,2 23 33,1 14-13,-1 11-27,2 44-46,0 36-14,0 38 62,9 22-16,-1 14-10,-5-7-9,-3 0 2,0-15-15,0-16-14,0-12-3,0-18-1,0-18-2,0-21-9,0-18-48,3-18-24,1-14-4,4-7-69,-1-28-52,-1-12-261</inkml:trace>
  <inkml:trace contextRef="#ctx0" brushRef="#br0" timeOffset="237728.4444">21722 12973 969,'0'0'277,"0"0"-207,0 0 100,0 0-58,0 0-12,0 0-47,30-20-38,3 17-15,10 1 0,-1 1-18,-9 1-89,-10 0-117,-15 0-183,-8 7-271</inkml:trace>
  <inkml:trace contextRef="#ctx0" brushRef="#br0" timeOffset="237845.0375">21792 13072 1079,'0'0'86,"0"0"60,0 0 3,0 0-33,0 0-86,0 0-30,93-5-94,-33-8-221,5-8-342</inkml:trace>
  <inkml:trace contextRef="#ctx0" brushRef="#br0" timeOffset="238467.5556">22712 12254 1105,'0'0'174,"0"0"-58,0 0 29,0 0-24,0 0-59,0 0-51,17 85 11,-11 1 10,1 1-9,-4-6-13,-3-3-5,0-6-1,0-14-4,0-14-2,0-18-5,0-13-22,0-13-7,0-4-3,0-31 18,0-20-30,0-17 7,0-12 20,0-8 21,0 0-2,0 8 2,0 9 3,0 14 7,0 18 17,9 10-13,9 9 10,9 6 9,10 7-11,8 8-11,3 3 7,-8 3 1,-11 17-10,-17 6 0,-8 7 0,-4 5-4,-24 2 4,-12-1-4,-13-1 2,-5-5-4,2-1-30,6-9-29,12-5-38,16-8-70,15-6-142,3-4-415</inkml:trace>
  <inkml:trace contextRef="#ctx0" brushRef="#br0" timeOffset="238721.618">22420 13106 1383,'0'0'79,"0"0"-30,0 0 111,148-7-70,-45-3-46,15 2-22,3 3-9,-7 4-13,-15 1-4,-19 0-25,-16 3-66,-15 8-192,-16-5-393</inkml:trace>
  <inkml:trace contextRef="#ctx0" brushRef="#br0" timeOffset="239149.6585">22917 13528 1367,'0'0'86,"0"0"-53,0 0 125,0 0-52,0 0-71,-36-81-29,-9 76-6,-12 5-4,-3 1-5,7 20-6,13 4 5,19 1 5,20 0-3,4-2 0,34-1 8,17-2 13,7-1 4,-1-6 12,-7-2-4,-17 0-4,-14-2-4,-13 4-11,-8 2-6,-1 3-1,-8 2 0,-19 0 1,-10-3 6,-14-6-6,-4-10-17,2-2-10,3-11-15,14-19-63,8-5-78,8-7-122,7-2-377</inkml:trace>
  <inkml:trace contextRef="#ctx0" brushRef="#br0" timeOffset="240041.5348">20049 11792 509,'104'8'555,"42"2"-493,51 2 104,42-3-1,35-1-52,33-1-17,21 2-50,4-1-14,-5 1-11,-20-2-4,-20-3 0,-17 0-11,-19 0-4,-20-2 0,-25 1 1,-33 1 2,-31 1-5,-32 4-1,-31 0-6,-22 1 6,-18 0-5,-18-3-5,-11-2-2,-7-4-9,-3 0-2,0-1 17,0 0 2,0 0 5,-6-2 3,-1-6 2,-4-3-1,5 5-2,2 1 5,-1 3-3,1 2-4,1 0 0,-6 29 0,-2 26 4,-1 32 13,-1 35 22,3 25-19,-3 18 16,5 5 5,3-2 7,4-10-16,1-17-3,3-11-12,11-12-10,0-9-7,-8-7 0,-6-2-3,-13-9-20,-32-11-50,-24-13-28,-31-23-88,-19-20-311</inkml:trace>
  <inkml:trace contextRef="#ctx0" brushRef="#br0" timeOffset="241151.7387">19862 11861 475,'0'0'599,"0"0"-571,0 0 84,0 0 53,0 0-57,0 0-36,11-40-48,-11 79-18,-20 26 5,-5 35 16,-5 25 12,6 18-1,9 14-9,9 8-7,6-1-12,0-1-5,0-4-4,0-9-1,0-10 0,0-14-1,-1-19 1,-2-17 0,3-19-1,0-15 1,0-14 1,0-11 0,0-11-1,0-6 1,0-7 0,0-2 2,0-3-1,0-2 1,0 2-2,0-2 0,0 0-1,0 0 1,0 0 1,0 0-2,1 1-2,11 5 2,9 0 2,11 4 3,11 1-3,12 0 5,25 3 5,29 2 27,26-1-1,34 1-4,32-3-5,22-3-9,28-5-3,20-2-10,20-3 10,21 0-3,9-1-9,-5-6-3,-22 1 11,-35 0-13,-38 4 0,-42-1 0,-42 3 0,-37 0 0,-29 0-5,-17 0 3,-18 0-8,-12 0-4,-13 0-6,-10 0-19,-1 0-1,0 0 4,0 0 13,0 0 2,-3 0 11,1 0 9,1 0 1,0 0 1,1 0 0,0 0-1,0 0 0,0 0 0,0 0-2,0 0 0,-2 0-3,2 0 4,0 0-4,0 0-10,0 0-14,-8-12-75,-10-10-231,-14-9-443</inkml:trace>
  <inkml:trace contextRef="#ctx0" brushRef="#br0" timeOffset="241762.039">19269 12830 874,'0'0'118,"0"0"-29,0 0 68,0 0-9,0 0-59,0 0-43,-16-27-26,24 29 2,10 14 18,12 5 3,15 3 5,17 3-2,16-2-12,2-4-14,-1-1-9,-18-3-7,-20-3-4,-22-2-10,-19 0-93,-12-2-184,-34-1-127</inkml:trace>
  <inkml:trace contextRef="#ctx0" brushRef="#br0" timeOffset="241991.7193">19103 12993 920,'0'0'360,"0"0"-358,0 0 122,0 0-26,0 0-22,0 0-35,1-6-12,32 28 15,11-2-4,10 1-5,5-4-9,-1-3-18,-7-3-5,-11-2-3,-7 0-2,-3-3-21,-2-1-61,-1-3-103,-2-2-70,-5-2-246</inkml:trace>
  <inkml:trace contextRef="#ctx0" brushRef="#br0" timeOffset="242367.9045">19456 12639 1074,'0'0'154,"0"0"-144,0 0 9,14 77 161,7-31-59,1-1-34,2 0-32,-2-4-3,2-1-16,-3 0-3,5-1-6,0-1-3,4-1 6,-3-6-4,-2-2-3,-7-7-4,-3-3 0,-7-5-9,-5-4-1,-3-4-1,0-3-2,0-1-1,0 4 1,-9 4 0,-14 5 2,-10 2-8,-11 6 0,-16 2 0,-14 3 0,-11 0 0,-2 1 0,11-3-31,18-6-31,25-8-31,22-5-41,11-7-229,5 0-553</inkml:trace>
  <inkml:trace contextRef="#ctx0" brushRef="#br0" timeOffset="254351.4169">3385 14246 726,'0'0'394,"0"0"-350,0 0 47,0 0 28,0 0-21,119-53-49,-52 53-11,3 4-1,-6 20 9,-19 8-18,-20 9-17,-20 9-1,-5 4-10,-33 2 1,-14-4-2,-3-5-46,1-8-41,3-8-37,9-9-78,7-9-100,3-9-304</inkml:trace>
  <inkml:trace contextRef="#ctx0" brushRef="#br0" timeOffset="254712.6594">3359 14608 639,'0'0'539,"0"0"-496,115-83 95,-40 45-16,8 3-45,-2 3-22,-11 3-41,-3 5-11,-9 4-3,-7 0-9,-15 6-19,-15 3 3,-11 8 8,-8 3 6,-2 11-11,0 23 15,0 16 7,0 10 19,0-2 0,1-7-3,12-7 3,4-15-15,5-11-4,2-13 2,6-5 5,-3-5-3,-5-19 5,-4-7 1,-7-7 8,-11-4 4,0-2-4,-19 0-8,-8 6-9,-3 9-1,1 9-15,7 9-15,4 11-45,9 0-71,6 9-127,3 7-98,6-2-232</inkml:trace>
  <inkml:trace contextRef="#ctx0" brushRef="#br0" timeOffset="254879.2333">4757 14308 1074,'0'0'312,"0"0"-302,0 0 45,0 0 59,-99 92-39,55-46-47,5-2-28,8-1 0,7-6-71,12-12-206,7-9-353</inkml:trace>
  <inkml:trace contextRef="#ctx0" brushRef="#br0" timeOffset="255028.6884">4423 14255 1472,'0'0'39,"0"0"-15,0 0 13,0 0-37,0 0-6,0 0-84,18 92-315</inkml:trace>
  <inkml:trace contextRef="#ctx0" brushRef="#br0" timeOffset="255165.9197">4580 14712 1617,'0'0'40,"0"0"-18,0 0 38,0 0-38,0 0-22,0 0-135,68-33-420</inkml:trace>
  <inkml:trace contextRef="#ctx0" brushRef="#br0" timeOffset="255979.2621">5227 14374 1232,'0'0'89,"0"0"-8,110-69 37,-77 66-16,-6 3-49,-5 20-39,-10 13-13,-9 10-1,-3 9 0,-9 0-8,-13 0-17,5-5 6,7-8-8,10-8 8,0-4 14,21-8 5,16-6 9,5-4 46,-6-4 15,-6 0-30,-10 0 6,-12-1-27,-8 6-19,0 5-1,-24 7-3,-12 0-6,-4-5-20,4-11-64,17-6-67,16-21-43,7-20-13,38-10 74,16-7 143,15-3 21,2 1 140,1 8-26,-11 12-5,-15 11-38,-20 14-21,-19 13-31,-11 2-13,-3 31-25,-20 15 2,-7 14 7,1 3-5,10-1-5,12-11 4,7-13 3,3-14-7,17-11-1,9-13 6,2 0 1,-1-20 4,-4-14 4,-7-8-2,-6-5-7,-13 0 1,0 2-2,-6 6-5,-10 11-5,1 11-17,6 11-6,9 6-30,0 6-68,28 10 15,21-1-35,14-2-63,13-5-58,5-6 30,-4-2 237,-2 0 47,-11-11 164,-18 1 60,-23 4-50,-13 6-63,-10 0-79,-10 16-15,-20 13 5,-15 11-31,-9 7-25,-2 1-13,1-1-1,10-4-2,6-12-95,12-15-181,14-16-307</inkml:trace>
  <inkml:trace contextRef="#ctx0" brushRef="#br0" timeOffset="256123.7987">6241 14490 1530,'0'0'110,"0"0"-104,0 0 37,0 0-5,0 0-38,0 0-23,12 82-113,-18-28-147,5-4-104</inkml:trace>
  <inkml:trace contextRef="#ctx0" brushRef="#br0" timeOffset="256250.2832">6320 14862 1474,'0'0'228,"0"0"-202,94-60 4,-79 52-6,-10 5-24,-5 3-24,-14 6-221,-17 8-210</inkml:trace>
  <inkml:trace contextRef="#ctx0" brushRef="#br0" timeOffset="257442.1283">3410 13230 973,'0'0'61,"0"0"-2,0 0 81,0 0-37,0 0-39,0 0-57,-85 139 24,53-56-12,9-7-7,9-16-5,14-19 3,5-17-5,37-23-1,22-2-2,13-32 5,0-12-6,-13-8 2,-18-2 4,-18-1 9,-17-2 8,-11 5-1,-6 7-5,-24 15-11,-3 16-7,-4 15-7,4 5-33,6 25-50,14 5-176,13 1-166</inkml:trace>
  <inkml:trace contextRef="#ctx0" brushRef="#br0" timeOffset="257584.7363">3744 13556 1235,'0'0'253,"0"0"-253,0 0 3,0 0 2,0 0-5,0 0-84,41-19-310,-34 13-439</inkml:trace>
  <inkml:trace contextRef="#ctx0" brushRef="#br0" timeOffset="257780.3985">3996 13236 1229,'0'0'180,"87"-13"-178,-45 24 45,-2 26 73,-12 13-3,-11 10-49,-14 6-51,-3 1-3,-14-3-9,-10-7-5,-3-3-18,-1-10-105,1-11-167,2-13-276</inkml:trace>
  <inkml:trace contextRef="#ctx0" brushRef="#br0" timeOffset="257901.6957">3984 13568 141,'0'0'1278,"121"-79"-1259,-51 52-16,-1 10 1,-6 11-4,-8 6-77,-16 0-427</inkml:trace>
  <inkml:trace contextRef="#ctx0" brushRef="#br0" timeOffset="262234.4585">1416 11500 1060,'0'0'87,"0"0"-81,0 0 32,0 0 24,0 84-2,-2 1 42,-20 17-67,-9-1-16,-2-7-8,3-12-6,13-13-5,14-18-11,3-15-88,11-16-122,22-14-184</inkml:trace>
  <inkml:trace contextRef="#ctx0" brushRef="#br0" timeOffset="262613.2599">1080 11526 1145,'0'0'87,"0"0"-49,154-22 97,-66 22-36,-5 13-11,-17 16-33,-21 14-45,-26 12 6,-19 11 3,-4 7-4,-35 2-5,-15-3-4,-4-11-5,9-7-1,13-14-67,22-11-115,14-12-141,19-13-284</inkml:trace>
  <inkml:trace contextRef="#ctx0" brushRef="#br0" timeOffset="262941.157">1865 11751 163,'0'0'1304,"0"0"-1275,0 0-24,0 0-1,0 0 37,-35 100 10,10-48-36,13-8-15,9-8-2,3-9-10,12-12-16,18-11 7,6-4 19,3-15 2,2-18 2,-8-8 0,-3-3 4,-9-2 2,-8 1 0,-13 1-1,0 1 3,-27 4-10,-10 10-8,-3 14-17,9 15-1,6 0-49,8 22-98,9 7-17,5 1-197</inkml:trace>
  <inkml:trace contextRef="#ctx0" brushRef="#br0" timeOffset="263194.5636">1129 12175 1132,'0'0'107,"0"0"-106,0 0 91,0 0 36,0 0-2,0 0-42,116 41-17,8-41-23,8 0-9,-4 0-26,-10 0-9,-7 5-8,-15 2-44,-22 3-113,-24-1-194,-29-1-491</inkml:trace>
  <inkml:trace contextRef="#ctx0" brushRef="#br0" timeOffset="263375.0881">1298 12543 1438,'0'0'216,"0"0"-216,0 0 19,-64 111 76,39-65-54,0 2-25,8-2-16,5-3-27,12-11-110,4-12-259,21-13-403</inkml:trace>
  <inkml:trace contextRef="#ctx0" brushRef="#br0" timeOffset="263822.962">1480 12607 1477,'0'0'42,"0"0"-37,0 0 40,0 0-17,0 0-20,-12 87-2,12-50-6,0-10-1,12-10-15,14-6-13,2-8 12,0-3 7,-4-2 10,-6-14 0,-5-9 0,-2-3 1,-7 2-1,-2 0-1,-1 6-25,-1 6 7,1 5 12,5 6 1,5 1 5,1 2 1,9 0 9,-2 0 12,2 4-1,-5 13-7,-5 7-4,-8 5 3,-3 1-7,0 0-2,0-3-1,0-7-2,15-8 0,7-5 2,8-7 0,7 0 5,-1-17 0,-6-4 14,-8-1 4,-12-4-1,-10-1-12,0 2-12,-20-1-5,-11 6-30,-1 4-51,4 6-48,8 7-77,12 2-116,8 1-297</inkml:trace>
  <inkml:trace contextRef="#ctx0" brushRef="#br0" timeOffset="264102.9616">2408 12347 277,'0'0'1084,"0"0"-994,0 0-46,0 0 52,0 0-36,86-12-52,-50 12-8,-3 2-128,-18 12-216,-15 1-348</inkml:trace>
  <inkml:trace contextRef="#ctx0" brushRef="#br0" timeOffset="264232.9223">2389 12526 1277,'0'0'191,"0"0"-191,116-49-1,-67 44-52,-1 1-238</inkml:trace>
  <inkml:trace contextRef="#ctx0" brushRef="#br0" timeOffset="264888.7398">3311 12118 1368,'0'0'93,"0"0"-86,0 0 4,-102 14 6,58 34 12,6 12 0,17 3-14,13-3-4,8-9 4,26-12-10,12-11-3,7-14-2,1-9 0,-4-5-1,-9-11 1,-5-14 4,-10-10 4,-9-9 6,-9-4 10,0-3-10,-22 0-9,-6 9 0,-4 11-5,4 15-2,11 13-11,3 3-23,5 7-29,9 14-41,6 2-162,14 1-180</inkml:trace>
  <inkml:trace contextRef="#ctx0" brushRef="#br0" timeOffset="265026.8133">3555 12417 1287,'0'0'217,"0"0"-214,0 0 0,86-58-3,-63 47-42,2 2-157,-3 5-374</inkml:trace>
  <inkml:trace contextRef="#ctx0" brushRef="#br0" timeOffset="265212.4894">3753 12143 1208,'0'0'240,"0"0"-227,121-25 47,-82 42 49,-8 18-37,-7 9-23,-12 6-32,-12 1-15,-6 2-2,-24-4-16,-10-1-95,-9-8-117,1-12-239</inkml:trace>
  <inkml:trace contextRef="#ctx0" brushRef="#br0" timeOffset="265340.6853">3815 12380 1281,'89'-43'149,"2"9"-143,-9 14-6,-22 13 0,-19 7-13,-17 9-236,-21 14-598</inkml:trace>
  <inkml:trace contextRef="#ctx0" brushRef="#br0" timeOffset="265560.6103">4119 12587 1397,'0'0'235,"0"0"-229,0 0-2,0 0 16,0 0 6,-71 81-26,34-40-1,-3 1-116,13-10-142,9-10-323</inkml:trace>
  <inkml:trace contextRef="#ctx0" brushRef="#br0" timeOffset="265707.4227">4181 12671 1456,'0'0'54,"0"0"-51,0 0 49,0 0-5,0 0-35,-86 77-12,35-41-22,-4-2-104,-2-5-119,2-9-238</inkml:trace>
  <inkml:trace contextRef="#ctx0" brushRef="#br0" timeOffset="266211.7994">2048 12536 305,'0'0'641,"0"0"-583,0 0-38,0 0 55,0 0-4,-90-1-34,70 13-25,5 8-6,7 9-1,8 7 15,5 9 33,23 2 17,2-3-33,6-5-16,-5-8-14,-7-5-5,-5-4-2,-8-5-44,-8-6-138,-3-7-70,0-4-242</inkml:trace>
  <inkml:trace contextRef="#ctx0" brushRef="#br0" timeOffset="266428.2766">2058 11604 1115,'0'0'20,"0"0"-20,0 0 0,37 115 18,-12-44 23,13 6-24,10-1-17,12-7-120,9-9-315</inkml:trace>
  <inkml:trace contextRef="#ctx0" brushRef="#br0" timeOffset="270722.6442">15008 15118 499,'0'0'117,"0"0"-59,0 0 66,0 0 37,84 2-67,-5 3-16,18 3-17,10-3 1,-2 0 2,-4-2-17,-4 1-18,0-4-17,2 0-6,0 0-2,-5-7-2,-10-3 0,-21 0-1,-21 2-1,-20 2 1,-13 4-1,-9 1-11,0 1-25,0 0-4,-11 0 17,-6 0 13,-6 1 2,1 4-5,-1 0-8,3 2-10,0 1-5,-2 0 10,-2-2 11,-1 2 6,-4-1 5,3-2 3,4-1 1,6-1 0,10-1 12,6-2 28,0 0 22,0 0 2,9 0-11,10 0-31,7 0-17,2 0 2,5 0-5,-3 0 1,-4 0-3,-5 0-13,-3 0-19,-9 0-27,-3 0-4,-2-2-11,-4 2 21,0 0-20,0 0-44,0 0-7,-5 0 46,-4 0 35,-3 0-19,1 0-14,-1 0 1,5 2-80,-2-2-9</inkml:trace>
  <inkml:trace contextRef="#ctx0" brushRef="#br0" timeOffset="270847.2998">16130 15177 32,'0'0'160,"0"0"-75,0 0-42,0 0-18,0 0-17,0 0-8,-11 0-25,11 0-100</inkml:trace>
  <inkml:trace contextRef="#ctx0" brushRef="#br0" timeOffset="290735.6001">4444 4841 305,'0'0'16,"0"0"-9,0 0-3,0 0 65,0 0 25,0 0-10,0 0-39,3-61 17,-3 58 12,0 0-18,0 0 44,-2 0-6,2 1-13,0 2-19,0 0-8,0 0-32,0 23-22,0 36 2,-3 38 1,-7 36 31,-4 26 5,-12 11 23,-12 7-45,-9-6-11,3-6-4,2-9 4,12-19-2,16-17-2,14-21 2,0-22-1,16-18-3,7-18-2,-2-12-9,-1-17-66,-8-12-49,-1-4-76,-4-33-89</inkml:trace>
  <inkml:trace contextRef="#ctx0" brushRef="#br0" timeOffset="291416.4749">4302 4811 574,'0'0'82,"0"0"7,0 0-18,0 0-21,127-5 0,-18 24 48,27 4-40,13-4-23,4-2-10,-2-7 4,-14-2 15,-1-6-5,-11-2-23,-8 0-6,-7-4-6,-19-7-3,-12-1 4,-22-2-2,-19 4 9,-18 2 18,-10 6 10,-10 2-18,0 5-22,0 28-5,0 28 5,0 31 7,-18 23 5,-17 24 10,-13 12-7,-13 14 6,-11 2 6,2-6-11,7-11-3,14-17 0,22-18-7,15-20 2,9-14-5,3-17-1,0-13 1,0-10-2,3-15-1,-3-9 0,0-7-1,0-5-6,-13-2 7,-2-2 4,-7-1-3,-1 0-1,-5 0 0,-8 0-11,-7-3 2,-11-3 2,-7 2-2,-12 3-3,-6 1 6,-6 0 6,-11 0 0,-5 0-3,-14 0 3,-9 0-2,-4-7-6,3-1-19,14 1-4,22 1-29,23-2-16,26 1 14,19-3-40,12-1-63,9-1-104,11-1-359</inkml:trace>
  <inkml:trace contextRef="#ctx0" brushRef="#br0" timeOffset="293525.7785">5173 4521 334,'0'0'58,"0"0"-16,0-73 51,0 52 18,0-1-20,0-2 4,0 2-27,0 1 2,0 4 14,3 5-21,3 5-11,-1 6-10,2 1-34,0 15-8,2 19-2,-4 11 2,-5 9 12,0 1-6,-14 3-2,-11-3-2,4-6-2,6-8-1,8-9-51,4-8-46,3-9-48,0-6-18,0-8-2,0-1-27,0 0-65</inkml:trace>
  <inkml:trace contextRef="#ctx0" brushRef="#br0" timeOffset="294065.5013">5087 4408 486,'0'0'109,"0"0"-109,0 0-15,33-78 15,-26 69 29,6 1 11,-3 4-30,4-2-3,-2 2 52,2-2 25,5 1-41,0-1-11,-1 4 2,0-1-11,-4 1-6,-7 1-2,-4 1-8,-3 0 3,0 0 7,0 0-8,-9 0-8,-15 0 3,-19 0 21,-14 0 8,-13 3-1,-15-3-12,-18 0 13,-25 0-5,-30-9-8,-32-9-2,-29-5 7,-12 1-8,-2 2-7,5 5-9,21 2-1,23 2 0,34 2-1,32-2 0,37 2 1,29 2 0,24 4-10,17 3-27,11 0-65,32 7-128,21 11-43,20 4-164</inkml:trace>
  <inkml:trace contextRef="#ctx0" brushRef="#br0" timeOffset="294943.0337">4809 6909 625,'0'0'48,"0"0"-5,0-73 125,0 65 2,0 2-82,0 6-16,0 0-34,0 0-23,0 0-10,0 20 4,-13 16 12,1 8 36,-9 13-10,-3 6-27,-6 1-2,0 1-3,-3 0-6,5-7-5,4-7-3,10-15-1,2-11 2,10-14 0,2-4-2,-2-4 0,-1-3 3,-5 0 7,-12-16 0,-11-9-7,-18-3-3,-14-2 4,-20-4-4,-17-3 1,-26-2 0,-29-6-1,-30-1 2,-22 5-2,-5 9-1,2 16 0,16 11 1,15 5 2,20 0-2,27 0 0,29 0-6,24-2 6,31-9 2,21-5-1,16-1 0,11 0-1,0 0-29,3 0-9,17 3-19,10 6-42,9 3-40,7 2-4,1 1-21,2 2 33,-4-2 4,2-5-104</inkml:trace>
  <inkml:trace contextRef="#ctx0" brushRef="#br0" timeOffset="301731.3913">5145 5216 526,'0'0'2,"0"0"9,0 0-11,0 0 98,0 0-8,0 0-49,0 0-34,0 0-7,3-6 2,-3 9 1,0 13 8,1 5 6,4 5 2,-2-2-10,-3 5-1,0-3-4,0-3-2,-7-6-2,3-3 0,1-6 0,2-5-5,1-3-7,0 0 12,0 0 10,0-6-1,0-5 2,0 0 18,-8 1 0,-2 3-1,4 2-18,-2 1-1,-2 4-3,-3 0-6,-1 0-3,-4 0 1,2 9-8,4 2 1,4 0 0,5 1-1,3 0 6,0 0 4,2-1 6,8 1 1,5-1 5,0-3-1,0 1 21,-1-4 0,-5 0-19,-5-1-3,-4 1-10,0 3-4,-10 4 0,-17 3-16,-11 4-24,-5 0-8,3 1 38,13-3 11,14-4 0,8-2 0,5-2 3,6 1 42,6-3-7,1 0 28,-2-2-6,2 0-25,2 6-17,3 5-15,5 7-25,-1 5-107,-2 0-136,-12-1-384</inkml:trace>
  <inkml:trace contextRef="#ctx0" brushRef="#br0" timeOffset="305329.4868">4966 6022 659,'0'0'152,"0"0"-152,0 0 9,0 0 60,0 0-36,0 0-16,0 0-13,-6 0-1,6 3-3,0 3 1,0-1 6,0 0 2,-2 0 2,2 4 7,0 3 2,0 3-1,0 9-6,0 5-7,0 4 3,0 1 2,0-4-9,0-5 1,0-5-2,0-6-1,0-6-1,0-3 0,0-5 1,0 3 0,0-3 4,0 0 2,0-3 4,0-9-6,-1-2-1,-2 2 1,-3 0-3,3 4 0,0 0-1,3 2 4,0 1 4,0 2 13,0 0 4,6 2-7,9 1-13,2 0-5,2 4 0,0 10 0,-4 3 2,-5-1-2,-5 0-1,-5 1-4,0-4 5,-15 0-7,-6 0-7,-9-6-12,-2 0-12,7-6-5,8-1 26,9 0 17,8-3 8,0-8 59,20 0-21,7 2 0,4 5-10,3 4-1,-7 0 3,-6 4-1,-8 13-19,-10 0-10,-3 6-5,-3 0-3,-21 1 0,-6 1-21,-7-6-25,3-5-14,4-4-6,9-6 25,14-4 34,7 0 7,0-11 67,4-4 13,7 0-8,1 6-12,-5 4-16,-4 5-25,-2 0-14,-1 2-5,0 15-3,0 5 3,0-2-1,-6 3 1,-8-3-14,0-5-8,-2-1-16,2-7-11,1-2 0,1-5 43,3 0 6,2 0 16,3 0 11,3-3 15,1 0-8,0 3 10,0 0-20,0 0-24,0 3-11,0 12-2,0 7 11,-7 0-8,-8 0-44,3 1-61,1-1-25,1-2-134,4-6-177</inkml:trace>
  <inkml:trace contextRef="#ctx0" brushRef="#br0" timeOffset="316330.9069">22499 14036 888,'0'0'136,"0"0"-107,103-15 29,-52 15 47,8 0 21,3 0-67,-3 0-38,-8 0-13,-12 7-5,-20-5 2,-8 0-3,-11-2-2,0 0-10,-20 0-35,-23 0 13,-19-4 10,-13-3-14,-4 4 16,6 0 11,9 0 9,15 2 3,23 1 39,17-2 17,9 1 10,15-3 3,33 1-12,29-1-30,19-2-8,8-1 1,-7 0-6,-17 2-2,-21 1-7,-22 4-4,-18 0-3,-19 0-1,-7 0-28,-39 4-30,-24 11 26,-24 4 6,-9 1-3,6-4 13,22-5 8,28-7 8,27-4 11,17 0 45,3 0 46,27 0-34,22-7-31,18-6-21,12 1-5,2-1-11,-8 2-2,-15 5-31,-17 2-106,-19 0-132,-10 1-275</inkml:trace>
  <inkml:trace contextRef="#ctx0" brushRef="#br0" timeOffset="320271.3814">20134 13484 917,'0'0'305,"0"0"-230,0 0-46,116-7 54,-38 7 20,16 4-42,13 5-46,8-1-3,4-1-7,6-1 6,-7-2-3,-11-4 7,-15 0-7,-25 0 2,-23 0 3,-22 0-11,-14 0-2,-8 0-1,-25 0-31,-33-7-14,-27-1 9,-27-2 8,-13 4 4,-5 3 8,0 3 2,10 0 15,15 0 4,24 3-2,29 3-1,24-3 11,22-2 23,6-1 33,13 0-2,35 3-26,24 3-16,22-1-4,13 2-5,0 0-4,7-1-6,7-5-5,5-1 0,4 0-45,-7-4-149,-21-12-368</inkml:trace>
  <inkml:trace contextRef="#ctx0" brushRef="#br0" timeOffset="342203.6105">18701 13995 1259,'0'0'0,"0"0"-26,0 0 26,-90 24 9,51 41 1,2 17-6,5 7 0,11-9-4,11-10 0,10-12-3,0-16 2,15-14-9,15-15 7,8-9 3,3-4 9,-4-7 7,-2-10 2,-10 5 14,-6 5 16,-8 7-15,0 0-22,-3 12-2,0 12-4,-1 3 2,2 4-4,1-6-3,6-6 0,7-9 0,6-10-4,6 0 3,1-12 1,0-16 0,-8-8 5,-10-9-5,-13-6 4,-5-7-3,-12 5-1,-17 9-7,-2 17-4,3 15 4,4 9-10,7 3 7,4 0 6,7 4 2,5 3-2,1-4 4,6-3 2,19 0 13,9 0 23,11-1-6,0-9-2,2-4-1,-3-1-4,-1 0-14,-4-4-7,-8 2-2,-12-4 0,-13 3-2,-6 2 0,-13 2-8,-18 8-22,-5 6 1,0 3 8,6 26 16,14 12 5,14 7 1,2 10 16,24-2 30,6-3-13,-3-5-13,-5-4-3,-11-3-9,-8-3-7,-3-2-2,-3-6-12,-17-2-42,-1-8-29,-1-9-92,4-11-63,14-5-234</inkml:trace>
  <inkml:trace contextRef="#ctx0" brushRef="#br0" timeOffset="342727.3836">19711 14307 1176,'0'0'38,"0"0"-26,-17 79-12,-1-26 15,1 8 12,8-4 0,9-6-16,0-12-2,15-7-9,9-15 5,6-8-2,1-9 2,5-14 2,4-20-5,-2-14 5,-7-10 2,-6-10 13,-11-7 3,-14-11 7,-12 0-22,-27 15-4,-6 24-6,-1 32-2,4 17-9,5 33 2,3 18 9,5 3-3,10 0 2,11-11 0,8-11-4,0-10 1,17-12 3,5-5-4,2-7 3,-2 0 4,1 0 2,-4-7-1,-2-2-3,-2 1 3,1 2-2,1 0-1,6 1-5,0-1 5,-2 2 0,-5 3 1,-1 1-1,-3 0 0,-3 0 0,1 11-2,4 3 2,-1 3 0,6 0 0,4 3-34,-2-5-144,1-1-209</inkml:trace>
  <inkml:trace contextRef="#ctx0" brushRef="#br0" timeOffset="343304.9474">19676 13793 645,'0'0'232,"0"0"-53,0 0-9,0 0-4,0 0-68,0 0-13,9-63-27,-9 63-10,0 14-28,0 41-17,-18 29 1,1 27 37,1 15 6,7 0-4,7-3-14,2-9 6,0-14-10,10-9-9,1-11-10,-3-12-4,-3-7-1,0-8-2,-2-14-2,-1-14-10,-2-14-48,3-11-14,4-6-24,3-20-51,10-11-159,0-4-43,3-2-112</inkml:trace>
  <inkml:trace contextRef="#ctx0" brushRef="#br0" timeOffset="343707.0786">19762 14299 707,'0'0'140,"-21"92"17,-6-44-5,4-4-45,6-11 7,7-9-60,8-6-38,2-6-14,0-4-2,0-2-86,0-3-109,-1-3-108,-1 0-207</inkml:trace>
  <inkml:trace contextRef="#ctx0" brushRef="#br0" timeOffset="343906.6649">19755 14231 1122,'0'0'259,"0"0"-248,0 0-11,0 0 0,-66 113 13,44-54 3,2-1-15,7-7-1,6-5-50,7-11-137,3-13-161</inkml:trace>
  <inkml:trace contextRef="#ctx0" brushRef="#br0" timeOffset="344296.5836">20390 14612 1130,'0'0'155,"0"0"-153,103-34 26,-39 21 26,6 3-54,-8 8-19,-22 2-195,-25 0-266</inkml:trace>
  <inkml:trace contextRef="#ctx0" brushRef="#br0" timeOffset="344447.1809">20426 14718 45,'0'0'1284,"0"0"-1270,0 0 13,0 0 82,97-34-47,-59 26-54,5 0-8,0-1-93,-6-3-165,-9-6-173</inkml:trace>
  <inkml:trace contextRef="#ctx0" brushRef="#br0" timeOffset="344625.7448">20778 14316 1078,'0'0'196,"0"0"-177,0 0 3,0 0 101,88 94-4,-77-38-47,-11 7-7,0 1-42,-29 0-10,-8-1-9,-8-5-4,-1-6-34,2-10-145,1-12-148,11-16-502</inkml:trace>
  <inkml:trace contextRef="#ctx0" brushRef="#br0" timeOffset="345398.2272">21731 14452 614,'0'0'572,"0"0"-556,0 0 13,0 0-18,-39 84 14,24-16 47,1 2-30,9-5-30,5-13-4,7-14 8,25-14 2,16-19 6,8-5-1,2-25 12,-5-17 8,-10-15 7,-13-10-6,-17-7-17,-13 1-4,-2 11-10,-26 12-4,-12 19-3,-12 18-6,0 13-11,1 10-10,6 20-27,15 7-32,17 2-53,13-5-211,9-5-712</inkml:trace>
  <inkml:trace contextRef="#ctx0" brushRef="#br0" timeOffset="346006.6505">22447 14671 473,'0'0'625,"0"0"-572,0 0-36,0 0 94,0 0 1,0 0-58,67-23-37,-25 18-13,-3 0 0,-11 4-4,-11 1-12,-17 0-107,-3 0-89,-33 11-131,-15 8-18</inkml:trace>
  <inkml:trace contextRef="#ctx0" brushRef="#br0" timeOffset="346151.3759">22286 14787 701,'0'0'217,"0"0"-59,0 0-18,0 0-2,97 7-24,-42-7-65,3 0-31,-6-1-18,-2-2-54,-11-1-176,-13-5-162</inkml:trace>
  <inkml:trace contextRef="#ctx0" brushRef="#br0" timeOffset="346371.7533">22657 14441 1233,'0'0'119,"0"0"-118,122 27 57,-82 14 52,-11 9-23,-12 11-23,-17 3-28,-9 6-22,-38 3-5,-23 2-9,-13 2-9,-8-9-119,-2-18-128,5-18-364</inkml:trace>
  <inkml:trace contextRef="#ctx0" brushRef="#br0" timeOffset="350842.9908">23548 14633 250,'0'0'125,"0"0"1,0 0-12,0 0-15,0 0 7,0 0-43,0 0-8,6-46-13,-6 40 11,0 0-18,0 1-17,0 0-5,0 1 0,0 1 0,0 2-4,0-2 3,0-1-4,0 2 8,0-3-2,0 2-3,-6-1 14,-3-3-4,-8 3-15,-4-1-6,-2 4-2,-1 1 1,3 0 1,5 0-1,-1 0-1,5 7 2,-2 0 0,1-1-2,1-2 2,-1 4 0,3-2 0,0 0 0,2 1 0,3 2 0,2-1 0,2-2 0,1 2 0,0-5 0,0 1 1,0-1 0,0-2 0,0-1-1,0 0 1,0 0-1,0 0 1,0 0 0,0 0-1,0 0 0,0 0-1,0 0 1,0 0 0,0 0-1,0 0 1,0 0 0,0 0-1,0 0 1,0 0 0,0 1 0,0-1 0,0 0-1,0 0 1,0 0 1,0 0-1,0 0 0,0 0 0,0 0 0,0 0-14,0 0-25,1 0 7,7 0-10,5 0 6,2-1-10,3-3 9,-4 3 15,-3-2 19,-6 3 1,-4 0 0,-1 0-7,0 0-10,0 0 9,0 0 6,0-3-8,0 3-10,-1 0-23,-7 0-72,0 0-36,1 0-99</inkml:trace>
  <inkml:trace contextRef="#ctx0" brushRef="#br0" timeOffset="351712.6342">23366 14583 344,'0'0'170,"0"0"-122,0 0 27,0 0 32,0 0 5,0 0-32,2-16-30,-2 16 6,0 0-9,0 0-3,0 0-16,0 0-15,-10 0-3,0 0-6,-2 0-3,2 1 0,0 6 0,-1 5 0,2 2 0,-2 3 1,1 5 3,4-3 0,3 1 0,3-4-4,0-4 3,3-4 0,11-1 1,0-4-1,-2-1-3,-3 1 1,-5-3-2,-2 2 1,-2-2 1,0 0 4,0 0 2,0 0-5,0 0-2,0 0-1,0 0-5,0-3-20,0 0-7,2 2 13,-2 1 1,0 0-4,0 0-12,0 0 15,0 0-1,1 0 12,7-5-4,6-4-9,8-6-3,6-5-30,2-4-28,-2 0 67,-4-5 15,-5-2 17,-7 0 55,-4 3 14,-8 2-32,0 6-13,0 4-9,-15 6 22,-11 7-33,-7 3-16,-10 14-5,-3 25-2,0 20 2,5 13 23,12 3 14,8-2-5,12-7 12,9-14-20,9-8-9,28-14 6,17-17-3,20-13 8,3-13-19,-2-26-4,-12-10 2,-12-10-2,-12-12-1,-11-11 2,-11-11 1,-12-6-5,-5 2 0,-7 14-16,-14 19 8,-1 26 1,-1 20 5,5 17-4,-1 1 1,0 30-3,4 18 8,-2 22 1,4 10 27,-5 10-7,-4 2 10,-6 0-1,-1-5 5,5-8 2,8-8-10,13-13-19,3-11-8,0-8-4,14-12-25,3-11-84,2-12-116,-1-4-184</inkml:trace>
  <inkml:trace contextRef="#ctx0" brushRef="#br0" timeOffset="351923.2187">23928 14699 1334,'0'0'44,"0"0"-42,0 0 29,96-23 12,-60 23-26,-4 0-17,-3 0-65,-10 9-169,-16 1-224</inkml:trace>
  <inkml:trace contextRef="#ctx0" brushRef="#br0" timeOffset="352065.8797">23883 14896 786,'0'0'659,"0"0"-634,124-44-14,-67 26 43,-3 6-42,-2 5-12,-1 3-108,1 0-183,0-3-212</inkml:trace>
  <inkml:trace contextRef="#ctx0" brushRef="#br0" timeOffset="352356.5491">24583 14625 1149,'0'0'164,"29"-89"-136,-29 53 80,-6 5-20,-24 13-23,-12 9-41,-9 9-22,-4 10 1,7 21-3,11 3-2,20 2-6,16-6 1,1-5-10,27-7-3,12-8 20,4-4 0,5-6 9,-8 1 8,-10-1 22,-11 5-13,-8 9-7,-10 6-8,-1 13-8,-12 9 5,-19 3-5,-3 3 0,4-1-3,12-6-2,12-12-94,6-10-90,19-18-147,16-4-218</inkml:trace>
  <inkml:trace contextRef="#ctx0" brushRef="#br0" timeOffset="352611.5293">24797 14708 986,'0'0'194,"0"0"-163,0 0 79,0 0-14,0 0-93,0 0-3,-40 114 2,30-61 0,10-6-1,0-8 3,28-14-2,7-17 1,5-8 4,1-15 27,-5-22 21,-6-11 26,-9-5-23,-11-1-7,-10 4-25,0 6-6,-14 8-19,-8 13-1,-2 15-11,-3 8-43,-11 10-108,-12 16-118,-7 1-195</inkml:trace>
  <inkml:trace contextRef="#ctx0" brushRef="#br0" timeOffset="353499.6175">21516 15084 391,'0'0'241,"0"0"-220,0 0 32,0 0 32,0 0 3,0 0-30,-9 0-17,9 0 9,3 0 17,23-1-24,12-2-28,10 1-13,-1-3-2,-7 2-9,-14 2-108,-12-2-147,-14 0-101</inkml:trace>
  <inkml:trace contextRef="#ctx0" brushRef="#br0" timeOffset="353654.9976">21439 15120 449,'0'0'347,"0"0"-329,0 0 8,0 0 94,0 0 2,89 14-72,-43-14-43,5 0-7,-6 0-109,-6 0-280</inkml:trace>
  <inkml:trace contextRef="#ctx0" brushRef="#br0" timeOffset="355170.1541">24601 15187 900,'0'0'197,"0"0"-129,0 0 28,0 0-20,0 0-4,92 0-33,-68 0-32,-6 0-2,-3 0-3,-9 0-2,-6 0-12,0 0-47,-4 0 1,-26 0 14,-13 0 1,-10 0 19,1 0 17,7 0 7,7 0 0,11 0 6,12 3-3,7-3 6,8 0 13,0 0 21,3 0-19,15 0-20,6 0-4,-2 0-133,-6-8-222</inkml:trace>
  <inkml:trace contextRef="#ctx0" brushRef="#br0" timeOffset="356688.3008">21302 13072 111,'0'0'185,"0"0"-169,0 0-16,86-11-12,-67-4 12,-5-2 0,-8-3-43,-6 0-52,0-1-67</inkml:trace>
  <inkml:trace contextRef="#ctx0" brushRef="#br0" timeOffset="364545.5337">21224 15504 804,'0'0'272,"0"0"-236,0 0 2,75-71 71,-60 58-22,-2 2-29,-4 4-35,3-1-18,1-3-2,5-1-2,0-1 7,1-3 11,-2 1 9,-7 1 8,-5 3-7,-4 3 1,-1 5 4,0 3-4,0 9-30,0 24 1,-1 12-2,-5 9 2,0 1 0,0 3 3,0-8-6,-2-2 3,1-5-1,1-5 0,0-8-6,2-9-116,-1-3-99,-2-11-131,-7-7-395</inkml:trace>
  <inkml:trace contextRef="#ctx0" brushRef="#br0" timeOffset="364702.8018">21179 15758 945,'0'0'362,"0"0"-321,0 0 20,0 0 22,88-17-16,-27 14-32,15 3-35,4-2-52,-3-2-194,-19-3-360</inkml:trace>
  <inkml:trace contextRef="#ctx0" brushRef="#br0" timeOffset="366067.3946">18820 15017 1162,'0'0'49,"0"0"-39,-111-30-5,55 48 6,0 28 8,3 18-10,9 11-7,11-3 0,14-9-1,18-11 0,2-16 1,29-15-1,15-11-1,4-10 4,0-3 0,-7-18 6,-6-1-4,-12-4 6,-4 6 3,-10 5-11,-3 7 0,-4 8-3,-3 0-1,0 12-24,0 10 16,0 7 7,0-4 2,9-5 1,6-6-1,10-4 6,10-10-4,9 0-2,3-16 8,-1-7-5,-11-5 1,-11-3 13,-15 4 4,-9-1-2,-10 8-20,-22 7-17,-9 10-40,-1 3-11,3 8 5,11 8 21,12-4 24,13-7 14,3-5 4,22 0 4,12-1 53,8-13 28,0-1-5,-4 0-9,0-1-27,-1 1-24,6-2-11,1-2-7,1-3-2,-4 0 0,-10-3 0,-8 0 0,-16 2 0,-7 5-4,0 3-8,-15 6 0,-10 8 5,-7 1-2,-2 13 8,0 17 0,5 9 1,10 3 0,13 3 0,6-1 6,17-4 8,14-7 7,2-5-1,-3-4-1,-2 2-14,-6-1-5,-4 3 0,-7-3 0,-9-4-1,-2-5 1,0-7-3,0-5-16,0-4-9,0 0-10,0-15 2,0-9-21,5-7 0,18-6 21,8-1 33,12-6 3,9-2 5,7-2 22,-1-1-6,-8 10 26,-15 10 2,-20 12 4,-8 10-29,-7 7-19,-17 23-5,-18 18-2,-8 19 0,1 12 2,11 1 0,13-7 3,18-18-2,0-14 1,30-15 0,11-11 4,7-8-1,7-13 18,0-19-11,0-13-8,-8-6 3,-6-7-7,-9-5 2,-11-5-2,-9-7-4,-12-7-8,0 2-4,-15 12 12,-5 19 4,1 26 10,1 21 16,2 7-2,-5 37-15,-3 26 12,0 21 25,-3 16-2,-1 4 0,-1-2-21,2-8-6,7-11-11,17-16-5,3-14-1,19-15-6,19-14-53,9-18-114,2-11-151,1-23-401</inkml:trace>
  <inkml:trace contextRef="#ctx0" brushRef="#br0" timeOffset="366248.8288">20345 15379 1192,'0'0'246,"88"-17"-244,-31 12 11,0 2 33,-5 3-6,-6 0-40,-6 7-62,-10 7-146,-15 0-181</inkml:trace>
  <inkml:trace contextRef="#ctx0" brushRef="#br0" timeOffset="366396.102">20357 15559 1492,'0'0'137,"0"0"-116,0 0 69,0 0-49,118-11-35,-58 11-6,6 2-103,1 2-262,1-4-610</inkml:trace>
  <inkml:trace contextRef="#ctx0" brushRef="#br0" timeOffset="368319.5504">22288 15702 997,'0'0'126,"0"0"-86,0 0 42,0 0 12,0 0-40,113-4-41,-52-1-11,-3 2-2,-13 0-67,-17-1-89,-19-1-113,-9 3-106</inkml:trace>
  <inkml:trace contextRef="#ctx0" brushRef="#br0" timeOffset="368463.3703">22310 15772 1027,'0'0'123,"0"0"-36,0 0 81,0 0-33,82-17-79,-31 7-37,2 3-19,-3 4-39,-4 3-160,-10 0-147,-13-4-438</inkml:trace>
  <inkml:trace contextRef="#ctx0" brushRef="#br0" timeOffset="368633.3325">22666 15445 1221,'0'0'165,"103"6"-165,-56 30 15,-10 11 34,-16 5 17,-17 2-26,-4 6-25,-18-2-11,-17-3-4,-6-5-40,-1-9-160,11-15-223</inkml:trace>
  <inkml:trace contextRef="#ctx0" brushRef="#br0" timeOffset="369110.4586">23403 15475 1095,'0'0'146,"0"0"-142,0 0-4,0 0 1,-73 79 12,21-20 2,3 2-12,10-4-3,18-11 4,15-13-3,6-16 0,24-13 6,25-4 12,12-23 18,10-15-7,-6-13-20,-6-3 3,-11-3 7,-16-1-6,-12 5-13,-20 6-1,-3 9-34,-30 13-2,-11 10-46,-1 6-53,2 3-20,10-6-20,13-6 89,14-7 80,6-7 6,0 3 112,13 1 41,-1 11 10,-6 8-12,-2 9-23,-1 34-87,0 25-31,-3 23 54,0 14-1,-12 3-33,-3 0 5,-4-3-10,3-3-20,1-2-5,4-11-7,4-14-108,7-20-164,0-29-224</inkml:trace>
  <inkml:trace contextRef="#ctx0" brushRef="#br0" timeOffset="369400.5252">23803 15763 684,'0'0'34,"0"0"82,0 0 82,0 0-59,0 0-29,0 0-15,52-7-27,-15 6-27,7 1-16,1-1-22,-10 1-3,-14 0-114,-14 0-196,-7 0-319</inkml:trace>
  <inkml:trace contextRef="#ctx0" brushRef="#br0" timeOffset="369546.6532">23793 15879 1073,'0'0'277,"0"0"-251,0 0 67,0 0 20,0 0-65,0 0-48,111 5-112,-71-5-315</inkml:trace>
  <inkml:trace contextRef="#ctx0" brushRef="#br0" timeOffset="370335.3774">24610 15687 765,'0'0'171,"0"0"-45,0 0 6,0 0 8,0 0-57,-91-42-60,48 75-16,1 11-4,3 11 6,12 6 6,15 1-7,12-3-3,8-8 3,31-12-1,16-18 0,16-21 14,5-17 23,5-34 3,-8-18 2,-9-7-1,-13-3 5,-20 8-22,-20 10-7,-11 13-16,-15 19-8,-30 14-2,-14 15-6,-4 11-23,2 22-42,6 9-108,13-3-136,12-6-427</inkml:trace>
  <inkml:trace contextRef="#ctx0" brushRef="#br0" timeOffset="371444.5031">23746 16227 973,'0'0'124,"99"0"-102,-11 0 111,21 0 15,20 0-50,0 3-62,-9-1-23,-18-2-4,-22 0-6,-18 0 0,-20 0-2,-16 0-1,-13 0-9,-13 0-36,0 3-40,-20 2-49,-24 1 56,-22 2-1,-17-2 10,-15-2 11,-4 1 36,1-1 21,1-1 1,19 0 24,25 1 36,28-4 7,21 3-18,7-3 62,15 0-15,32 0-3,23 0-19,21 0-29,9 0-26,1 0 1,-8 0-12,-9 0-5,-17 0-3,-20 0-3,-17 0-66,-20 0-120,-10 0-135,-19 0-164</inkml:trace>
  <inkml:trace contextRef="#ctx0" brushRef="#br0" timeOffset="376971.8921">4412 995 260,'0'0'0</inkml:trace>
  <inkml:trace contextRef="#ctx0" brushRef="#br0" timeOffset="377918.587">4145 1018 123,'0'0'256,"0"0"-186,0 0-60,0 0 87,0 0-28,0 0-8,-3 0 24,3 0 53,0 0-49,0 0-35,0 0 16,2 0-4,2 0 1,4 0-41,1-1-5,0-3 5,-3 3 1,-2-2-11,-2 2-8,-2 1-5,0 0 2,0 0 7,0 0-5,0 0-2,0 0-5,0 0-3,0 0-2,0 0 2,0 0-1,0 0 3,0 0 0,0 0 1,0 0 0,0 0 1,0 0 2,0 0 1,0 0-3,0 0 1,0 0 3,0 0-4,0 0-1,0 0 5,0 0-5,0 0 4,0 0-2,0 0-2,0 0 1,0 0 2,0 0 5,0 0 9,-9 0-6,-12 0 7,-9 0-17,-4 4 1,-2 7 4,5 6-4,2 7 1,1 8-3,4 6 3,0 2 0,2-4 5,4-3 7,12-7 1,6-4-14,16-7-1,20-5 1,12-6 2,7-4 4,2-1-2,-6-15 11,-2-6 4,-5-4-13,-7-3 7,-8-3-10,-10 2 11,-16 0-3,-3-1-2,-14 4 4,-16 5-4,-8 5-6,-2 7-5,0 8-3,7 2 0,8 0-31,8 0-61,8 5-52,8 7-130,1-2-148</inkml:trace>
  <inkml:trace contextRef="#ctx0" brushRef="#br0" timeOffset="378554.736">4960 1283 623,'0'0'366,"0"0"-346,0 0 38,0 0 64,0 0-20,0 0-22,-8-11-20,34 11-32,21 0 14,21-1 8,12-3 1,8-4-20,-3-4-7,-10 0 0,-11 0-14,-14 0-9,-14 6 0,-18 2-1,-10 0 0,-8 3-26,0-1-23,-3-1-9,-15-3-4,-4-4 33,-1-1 10,2 0 10,5 1 8,8 2 1,4 7 7,4-2 20,0 3 15,0 0-1,0 0-12,0 0 4,4 0-10,16 0-16,2 10 3,5 3 8,-3 0-2,-9-3-6,-7 2-4,-8 1-6,0 6 1,0-1 2,-17 4 1,-3 1 4,-5-2 3,3-3 1,2-2-10,7-5-2,4-5-1,7 1-102,2-6-190,6-1-311</inkml:trace>
  <inkml:trace contextRef="#ctx0" brushRef="#br0" timeOffset="379005.7306">6290 1202 968,'0'0'160,"0"0"-121,97-51 123,-55 29-33,-2 2-47,-6 1-40,-12 0-16,-6 4-8,-11 1-4,-3 4-1,-2 4-4,0 3-5,0 2 2,0 1-5,0 0-1,0 13-12,2 14 5,1 10 7,-3 1 2,0-1 1,0-3 0,0-3 0,-8-4-3,4-5-3,4-4-49,0-4-88,4-1-130,11-7-155</inkml:trace>
  <inkml:trace contextRef="#ctx0" brushRef="#br0" timeOffset="379194.5692">6307 1436 1293,'0'0'84,"0"0"-44,0 0 96,0 0-39,92 0-48,-29 0-37,13 0-12,0-7-8,1-8-111,-8-1-176,-12-2-414</inkml:trace>
  <inkml:trace contextRef="#ctx0" brushRef="#br0" timeOffset="379748.6017">3747 1584 894,'0'0'487,"0"0"-453,0 0-8,0 0 98,0 0-76,0 0-42,0-5-6,12 5-91,25 0-125,17 0-239</inkml:trace>
  <inkml:trace contextRef="#ctx0" brushRef="#br0" timeOffset="380706.1779">4162 1637 581,'0'0'98,"0"0"36,0 0 32,0 0-15,0 0-42,0 0-60,-9 4-35,9 0-14,24 0-2,20-1-94,31-3-235</inkml:trace>
  <inkml:trace contextRef="#ctx0" brushRef="#br0" timeOffset="381423.2166">6809 1613 1155,'0'0'164,"0"0"-142,0 0 30,0 0 49,0 0-37,0 0-37,-7 0-19,7 0-7,0 0 2,0 0 0,0 0-1,0 0-1,0 0 2,0 0-3,0 0 0,0 0-4,0 0 0,0 0 0,0 0 3,0 0-2,0 0 3,0 0 0,0 0 0,0 0-1,0 0 2,0 0-1,0 0 0,0 0-1,0 0 0,0 0 1,0 0 0,0 0 1,0 0-2,0 0 2,0 0-1,0 0 0,0 0 1,0 0-1,0 0 0,0 0 0,0 0 0,0 0 0,0 0 0,0 0-1,0 0-2,0 0-3,0 0-11,0 0 4,0 0 2,0 0-3,0 0-3,0 0 7,-3 0 2,3 0 1,-1 0-4,1 0 2,-2 0 6,2 0 1,-1 0-1,-1 0 0,-1 0 0,3 0-36,0 0-42,0 0-9,-3 0-29,-2 0-34,-1 2-29,-4-2 47,4 0-27,3 0-187</inkml:trace>
  <inkml:trace contextRef="#ctx0" brushRef="#br0" timeOffset="382277.331">6325 1557 908,'0'0'0,"0"0"-37,0 0 37,0 0 103,0 0-71,0 0-32,0-6-16,0 6 10,0 0 5,0 0 1,0 0 0,0 0 0,0 0 0,0 0 2,0 0 2,0 0-4,0 0 0,-2 0-3,2 0-6,-3 0-12,3 0-23,0 0-41,0 1-42,0 0-39,5 1-117</inkml:trace>
  <inkml:trace contextRef="#ctx0" brushRef="#br0" timeOffset="386033.5664">24593 15209 528,'0'0'158,"0"0"-52,0 0-8,0 0 9,83 0 8,-45 0-28,0 0-30,-1 0-26,-7-2-2,-8 2-23,-10 0 4,-8 0-8,-4 0-2,0 0-36,-16 0-28,-17 0 38,-11 5 14,-4-4 0,-1 2 10,5-3 2,9 0 5,12 0 45,11 3-3,12-3-15,0 0 35,7 0 24,21 2-45,13 1-30,9 0-14,0-3 1,-4 0-3,-8 0-51,-8 0-46,-7 0-54,-9 0-23,-10 0-232</inkml:trace>
  <inkml:trace contextRef="#ctx0" brushRef="#br0" timeOffset="386206.7449">24641 15184 502,'0'0'36,"0"0"-36,0 0-17,0 0 14,0 0-40,0 0-106</inkml:trace>
  <inkml:trace contextRef="#ctx0" brushRef="#br0" timeOffset="386342.2883">24641 15184 299,'-3'28'0,"3"-28"-70,0 0-109</inkml:trace>
  <inkml:trace contextRef="#ctx0" brushRef="#br0" timeOffset="388249.8144">3629 1618 962,'0'0'165,"0"0"-120,0 0 82,0 0 13,0 0-84,0 0-56,48-11-154,-33 5-109,0 3-185</inkml:trace>
  <inkml:trace contextRef="#ctx0" brushRef="#br0" timeOffset="388660.1464">6117 1567 1183,'0'0'64,"0"0"-63,0 0-1,0 0 35,0 0-13,0 0-22,0 3-5,-1-2-3,1-1-6,0 0-24,0 0-10,0 0-12,0 2-47,0-2-45,0 1-48,-5-1-143</inkml:trace>
  <inkml:trace contextRef="#ctx0" brushRef="#br0" timeOffset="389389.4364">3798 1576 318,'0'0'176,"0"0"-165,0 0-8,0 0 25,0 0 18,0 0-25,0 3-21,0-1 1,0 4-2,0 0 0,0-1 0,0 1-4,0 0 1,3-3-32,1-1-175</inkml:trace>
  <inkml:trace contextRef="#ctx0" brushRef="#br0" timeOffset="389543.363">3798 1576 539,'92'37'0,"-92"-40"-189,0 1 175,0 2-1,0 0 15,0 0-143</inkml:trace>
  <inkml:trace contextRef="#ctx0" brushRef="#br0" timeOffset="389945.8582">3820 1743 567,'0'0'42,"0"0"-34,0 0 63,0 0 47,0 0-40,0 0-32,0 0 26,3 0 27,9-7-40,2-2-29,0-2 32,-3-3-23,0 0 2,2 2-22,-4-2 3,-1 3 1,3-1-19,-5 3 6,-1 6-8,-4 2 10,-1 1 1,0 0 5,0 0-12,0 11-6,2 14-1,1 9 1,-2 5 1,-1-2 0,0 0-1,-1-5 0,-7-4-2,-1-3-5,6-9-98,0-1-55,-2-6-42,-2-4-110,-3-2-130</inkml:trace>
  <inkml:trace contextRef="#ctx0" brushRef="#br0" timeOffset="390108.682">3775 1942 721,'0'0'195,"0"0"-150,0 0 35,0 0 14,0 0-79,96 0-15,-44 0-70,5 0-315</inkml:trace>
  <inkml:trace contextRef="#ctx0" brushRef="#br0" timeOffset="392986.8586">6576 1577 445,'0'0'44,"0"0"-40,0 0-8,0 0-5,0 0-115,0 0-151</inkml:trace>
  <inkml:trace contextRef="#ctx0" brushRef="#br0" timeOffset="394597.3332">3877 1772 22,'0'0'171,"0"0"-109,0 0 3,0 0 3,0 0-3,0 0-22,16-9-5,-11 6-13,1-2-17,0 1-7,-1-1-1,3 3 4,-5-3 12,-3 0 2,0 0 17,0-2 6,0 1 2,0 2-15,-3-3 5,-7 7-1,-1-3-14,-6 3-18,0 0-15,-4 19-21,3 8-19,3 8 27,9 5-11,3 1 20,3-4-15,0-8 23,18-6-3,8-12-47,2-7 61,5-4 27,-3 0 21,-5-2-22,-6-13 23,-5 0-8,-5-5-30,-2-2 18,-1-3-29,-3 0-21,-1 0-19,-2 2 4,0 4-4,0 7-4,-2 7-35,-5 1-24,0 4 5,-1 0-52</inkml:trace>
  <inkml:trace contextRef="#ctx0" brushRef="#br0" timeOffset="394870.9106">3868 1676 223,'0'0'0,"0"0"-10,0 0 10,0 0 0,-33 84-45,30-61-86</inkml:trace>
  <inkml:trace contextRef="#ctx0" brushRef="#br0" timeOffset="395085.9005">3852 1828 304,'0'0'77,"0"0"1,0 0-12,0 0 6,0 0-39,0 0-10,50-56-5,-50 52-8,0 1 3,0 1 1,0 2-12,-1 0-2,-4 0-7,2-3-6,0 3-2,3 0 5,-1 0-9,1 0-13,0 0-36,0 0-69,0 0-29</inkml:trace>
  <inkml:trace contextRef="#ctx0" brushRef="#br0" timeOffset="396638.5959">3948 1766 192,'0'0'214,"0"0"-132,0 0 10,0 0-14,0 0-41,0 0-14,0 0 1,0 0 13,-3 0 10,1 0-1,2 0 4,-2 0-5,2 0-2,0 0-6,0 0-14,0 0-9,0 0-9,0 0-1,-1 0-4,-1 0 0,1 0-2,-5 0-25,1 0-62,2 0-55,3 0-74,0 0-223</inkml:trace>
  <inkml:trace contextRef="#ctx0" brushRef="#br0" timeOffset="397254.6075">6024 1699 80,'0'0'571,"0"0"-538,0 0-7,0 0 153,0 0-50,0 0-62,4 0-29,-4 0-3,0 0 10,0 0-5,0 0-11,0 0-5,0 0-6,0 0-6,0 0-7,0 0-5,0 0 0,0-2-21,0 2-35,0 0-20,0 0-22,0 0-112,6 0-70</inkml:trace>
  <inkml:trace contextRef="#ctx0" brushRef="#br0" timeOffset="401356.871">4864 1288 526,'0'0'108,"0"0"-50,0 0 142,0 0-9,0 0-34,0 0-65,0 0-42,141 0-1,-67 0-4,5 0-13,6 0-15,0 0-4,-1 0-12,-10 0 4,-14-4-5,-17 0 0,-17 3-2,-15-2 1,-11 3-23,0-4-22,-4-1 5,-20-2-15,-12-6-16,-8 1-3,-7-2-2,-6 1 29,-4-1-3,1 4 27,8 3 24,19 1 11,23 5 36,10 1 28,33 0 28,22 0-82,18 7 0,9 12 17,-12 4 3,-13-2-12,-19 0-6,-12-1-5,-14-3-2,-10-2-11,-2-3-4,0-1 1,-16 2-1,-10-6-1,-12 1-48,-5-6-163,-2-2-143</inkml:trace>
  <inkml:trace contextRef="#ctx0" brushRef="#br0" timeOffset="419520.4379">15073 6565 1329,'0'0'0,"-114"25"-134,47 37 79,-3 16 55,4 14 23,11 7-1,19-9-17,20-13-2,16-29-3,29-35-22,41-23 3,20-51 17,16-31-29,3-25 31,-7-12 11,-19-7 31,-16-6 18,-32 1 4,-20 8-17,-15 20-20,-12 35-8,-18 42 30,-14 36 11,-8 46-55,-5 50-2,9 38 6,18 25 20,22 10-7,8-1 7,0-9-8,3-11-5,-1-18-9,-2-18-6,0-24-2,0-23-11,4-26-58,16-23-63,6-16-125,10-40-214</inkml:trace>
  <inkml:trace contextRef="#ctx0" brushRef="#br0" timeOffset="419696.321">15575 6875 1214,'0'0'134,"164"-62"-130,-76 35-4,-11 3 0,-12 11-3,-19 11-104,-20 2-115,-24 24-125</inkml:trace>
  <inkml:trace contextRef="#ctx0" brushRef="#br0" timeOffset="419870.2877">15736 7104 1028,'0'0'97,"0"0"16,0 0 16,115-40-92,-32 7-37,8-3-151,-3-2-205</inkml:trace>
  <inkml:trace contextRef="#ctx0" brushRef="#br0" timeOffset="420018.319">16712 6599 1425,'0'0'67,"0"0"-67,0 0 0,0 0 5,13 126 12,-38-63 6,-5 4-21,0-3-2,5-5-52,-2-9-168,-1-16-121</inkml:trace>
  <inkml:trace contextRef="#ctx0" brushRef="#br0" timeOffset="420169.3665">16485 6814 1360,'0'0'12,"124"-68"-7,-46 40-5,-1 6 0,-5 10-1,-2 5-22,-7 6-136,-6 1-90,-4 0-182</inkml:trace>
  <inkml:trace contextRef="#ctx0" brushRef="#br0" timeOffset="420652.4243">17250 6676 454,'0'0'735,"0"0"-662,0 0 27,0 0-65,-121 14-29,59 24-4,7 8-2,14 0-4,21-5-28,16-10-112,4-11 19,27-12 40,9-8 75,8-13 10,5-16 30,-3-5 54,0 0 5,-7 6 21,-8 6-51,-8 11-28,-13 9-16,-3 2-15,-7 13-15,0 11 12,0 7-13,-5 0-63,-3-5-1,7-9-16,1-11 12,1-6 53,23-13 31,12-19 33,4-6 37,3-4 55,-4 5 26,-9 12-88,-5 12 8,-5 13-34,-4 1-30,-3 27-7,-5 5 0,-7 6-2,-1-3 2,0-9-21,0-11-35,0-6-2,0-10 18,0 0 40,5-7 30,11-10-8,4-5 5,1 4 3,0 2 5,-3 4-20,-1 5-5,-3 1-10,1 5 0,-3 1-6,4 0 0,2 0-6,4 1-20,-1 7-1,-4 1-6,-6-1-2,-3 1-61,-4-2-18,-1-7-52,7 0-210</inkml:trace>
  <inkml:trace contextRef="#ctx0" brushRef="#br0" timeOffset="420819.2824">17853 6433 1494,'0'0'0,"117"-73"-3,-54 49 3,-9 14 0,-8 10-2,-11 0-27,-7 15-170,-6 1-53,-2-7-210</inkml:trace>
  <inkml:trace contextRef="#ctx0" brushRef="#br0" timeOffset="420984.066">18429 6021 758,'0'0'797,"0"0"-774,0 0-22,0 0 0,6 72 9,-21-4 24,3 5-31,7 0-3,5-10-83,8-13-163,20-16-255</inkml:trace>
  <inkml:trace contextRef="#ctx0" brushRef="#br0" timeOffset="421192.7984">18894 6174 1469,'0'0'9,"0"0"-4,-91 137-5,27-15 4,-9 24 16,4 21 10,14 3-11,25-14 21,26-18-31,10-30-9,35-28-1,17-21-31,17-30-102,10-29-178,5-22-283</inkml:trace>
  <inkml:trace contextRef="#ctx0" brushRef="#br0" timeOffset="421426.2252">19552 6018 1511,'0'0'0,"0"0"-77,-69 81 77,-2-9 14,-11 9 4,5-2-18,19-10-5,25-16-179,14-22-225</inkml:trace>
  <inkml:trace contextRef="#ctx0" brushRef="#br0" timeOffset="421591.5221">19265 6099 1485,'0'0'59,"0"0"-59,0 0-6,0 0 6,61 94 26,-46-32 3,-4 4-28,-2-1-1,1-6-110,1-12-209,-1-17-332</inkml:trace>
  <inkml:trace contextRef="#ctx0" brushRef="#br0" timeOffset="422003.0271">19604 6375 803,'0'0'76,"0"0"-43,0 0 134,0 0-34,0 0-9,0 0-65,23 34-39,-23-30-5,0 2-4,0 0-8,0 1 1,3-2-3,-2 3 0,1 0-1,1 3 7,1 4 15,2 6 12,0 7-9,-5 3 7,-1 2-13,-1 6-9,-24-2-4,1-1 0,0-8-4,10-11-2,10-9 0,4-6 0,24-2 2,22 0 5,20 0 1,14-12 0,1 3-4,-2-1-4,-8 2-18,-15-5-182,-19-4-398</inkml:trace>
  <inkml:trace contextRef="#ctx0" brushRef="#br0" timeOffset="422191.4648">20028 6324 1519,'0'0'27,"0"0"-20,104-36 6,-57 36-1,8 0-12,1 9-7,4 5-115,-2-1-184,-3-10-265</inkml:trace>
  <inkml:trace contextRef="#ctx0" brushRef="#br0" timeOffset="422371.2526">20864 6140 1019,'0'0'482,"0"0"-469,0 0-3,0 0 11,0 0-12,-88 102 23,35-40-18,5-5-14,9-9-15,13-8-70,7-14-120,8-17-83,11-9-328</inkml:trace>
  <inkml:trace contextRef="#ctx0" brushRef="#br0" timeOffset="422556.0496">20591 6166 607,'0'0'667,"0"0"-579,0 0 15,0 0 4,0 0-91,0 0-14,85 63 12,-52-3-5,-1-1-7,-3-3-2,3-1-46,7-6-133,4-11-187,5-17-473</inkml:trace>
  <inkml:trace contextRef="#ctx0" brushRef="#br0" timeOffset="422736.1907">21121 6476 1477,'0'0'48,"0"0"-31,0 0 30,0 0-24,-106-17-19,63 50-4,10 7-1,16-1-6,16-3 5,2-7-2,37-7 3,17-7 1,12-9-1,2-6-18,-9 0-65,-14 0-139,-21 0-229</inkml:trace>
  <inkml:trace contextRef="#ctx0" brushRef="#br0" timeOffset="422955.4427">19245 7089 1547,'0'0'12,"190"-7"-6,-46-3 28,18-3 21,9 2-1,-5 3-44,-16 2-7,-25 5-3,-28 1-69,-28 0-99,-28 5-146,-29 8-274</inkml:trace>
  <inkml:trace contextRef="#ctx0" brushRef="#br0" timeOffset="423350.788">20043 7366 1413,'0'0'156,"0"0"-151,0 0 7,0 0 56,26 80-18,-26-48-32,0 9-8,0-4-10,-8-6 0,-4-5-44,6-14-63,-2-9-33,7-3-20,1-26 103,1-18-91,22-10 86,11-4 62,6 3 38,0 9 46,4 9 27,2 11-9,-3 12-49,-3 9-1,-8 5-9,-14 4-23,-11 18-20,-7 10-4,-24 7 4,-26 4 2,-16 1-2,-4-1-8,7-4 6,22-5 0,24-10 2,17-7 1,33-7 9,29-6 51,25-4-7,10 0-25,3-10-29,3-6-20,-9-6-173,-6-6-245</inkml:trace>
  <inkml:trace contextRef="#ctx0" brushRef="#br0" timeOffset="423607.0208">21540 6210 1319,'0'0'43,"109"89"-30,-63 4 31,-16 21 52,-22 15-13,-10 13-44,-44 5-8,-30 0-17,-26 0-11,-17-11-3,-11-9-55,-2-12-59,2-22-151,6-21-282</inkml:trace>
  <inkml:trace contextRef="#ctx0" brushRef="#br0" timeOffset="424086.2206">18395 7933 1168,'119'-5'94,"68"-3"-85,54-4 54,36-1 2,10 0-1,-25 3-27,-30 3-25,-42 3-12,-45 1-54,-32 2-122,-37 0-51,-39-5-117</inkml:trace>
  <inkml:trace contextRef="#ctx0" brushRef="#br0" timeOffset="424260.383">19090 7943 1413,'140'-15'3,"46"2"-1,32-2 5,16 4 5,-3 7-12,-23 4-176,-28-3-331</inkml:trace>
  <inkml:trace contextRef="#ctx0" brushRef="#br0" timeOffset="425506.4122">19445 7816 803,'0'0'67,"0"0"-67,0 0 5,0 0-5,111-26 7,-36 26-7,18 0-97,11 0-304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1-10T04:10:28.7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10453 5970 363,'0'0'960,"121"-11"-944,-18 2-14,33-4 82,22-4 39,24 0-53,9 0-17,-3 3-11,-8 1-14,-13 1-9,-19 3 3,-21 1-6,-26 3 2,-28 5-9,-30 0-3,-20 0-5,-18 0-1,-5 0-7,0 0-4,0 0-23,-7 0-33,-16 0-86,-7 0-82,-11-2-225</inkml:trace>
  <inkml:trace contextRef="#ctx0" brushRef="#br0" timeOffset="842.9504">6074 8536 1203,'0'0'96,"0"0"-93,0 0 125,0 0 2,130-20-81,-17 10 4,30 3 9,30 2-10,14-2-14,4 5-4,-5 0-3,-19 2 3,-21 0-11,-23 0-3,-26 0 0,-27 0-20,-29 0 0,-24 4-1,-15-1-11,-2-1 1,0-2-12,0 2-22,-5-2-9,-10 0-8,-14 0-39,-9 0-51,-14 0-79,4 0-87,8-4-353</inkml:trace>
  <inkml:trace contextRef="#ctx0" brushRef="#br0" timeOffset="2039.9535">8132 10817 552,'0'0'66,"0"0"-28,0 0 98,0 0-10,0 0-32,0 0-2,-77 0 28,99 0-22,26 0-1,38 2-12,38 5-3,36 0-19,41-4-15,22 0-3,17-3-15,7 0-7,-2 0 1,-3 0-7,-13 0 3,-17-7-9,-18-3-10,-24 1 1,-25-1-2,-28 0-1,-34 2 1,-34 2 1,-27 3 1,-18 2-2,-4 1-23,-24 0-21,-21 0 11,-21 4 15,-14 5-31,-12-4-19,-14-1-17,-10-1 34,-14-3-1,-17 2 14,-7-2-9,-14 1 3,-13 3 2,-3 1 5,-9 2-4,-9 3-6,1 0 7,0 4 6,7 0-19,25-1 21,29-4 24,34-4 8,45-2 26,28-3 52,27 0 31,6 0 42,13 0-17,40 0-57,38 0-29,50-5-2,46 1-5,40-1-8,28 0-11,19 0-8,-1 0-13,-8-2 2,-19-3 5,-22-2-8,-24-1-5,-33 0-26,-30 0-73,-38 3-71,-38 0-95,-34 1-172</inkml:trace>
  <inkml:trace contextRef="#ctx0" brushRef="#br0" timeOffset="5370.8851">16577 13456 653,'0'0'190,"0"0"-156,0 0 83,0 0 51,95-1-27,-5-1-45,28 1-11,17 1-10,8 0-10,0 0-1,-3 0-20,-3 0-17,-10 0-6,-16 0-6,-22 0-14,-26 0 0,-25 0 0,-21 0-1,-14 0 0,-3 0-5,-13 0-2,-23 0 1,-22 0 6,-21 3 0,-12 1-6,-9-1-8,4 1-20,-2-1-12,5 0-13,5-3 2,11 0 7,16 0 9,15 0-17,16-2-70,10-6-48,4 1-239</inkml:trace>
  <inkml:trace contextRef="#ctx0" brushRef="#br0" timeOffset="12083.0957">14260 13684 1078,'0'0'139,"0"0"-139,0 0 2,0 0 4,-9 105 64,9-3 48,5 11-49,0 1-46,-5-3-16,0-10-2,0-11-3,0-15-1,2-13-1,13-20-1,1-16-8,3-17 2,-1-9 7,-3-1 9,-3-24 0,-6-10 1,-6-4-2,-8 0-1,-24 7-2,-13 6 0,-12 19 0,-7 7-3,-6 22 0,-4 29-1,5 19 7,15 12 2,25 6-6,26-1 4,15-6 3,44-9-1,26-13-4,23-18-5,17-21 1,15-20-2,6-8 0,-7-30 4,-15-21 3,-26-13 0,-29-7-1,-33-8 3,-33-2 16,-26 1-13,-47 5-12,-28 14-1,-20 22-24,-8 30-2,3 17-8,8 36-28,15 19-48,18 10-70,26 4-82,26-4-273</inkml:trace>
  <inkml:trace contextRef="#ctx0" brushRef="#br0" timeOffset="12383.4957">14181 14950 1041,'0'0'43,"-29"-96"-43,26 56 128,3 9 34,2 8-48,11 12-60,5 8-40,0 3-11,3 8-3,1 14 0,1 2 5,5 1-5,2-4-1,2-5 1,4-8-2,-1-6-1,-1-2 0,-4 0 3,-6 0 0,-9-6-9,-8 1-37,-1 2-86,-2 0-120,0 3-218</inkml:trace>
  <inkml:trace contextRef="#ctx0" brushRef="#br0" timeOffset="12604.9011">14464 15170 1086,'0'0'170,"0"0"-156,0 0 111,0 0-26,6 87-15,3-50-46,3 1-28,-1 1-8,-1-1 2,-3-3-4,1-4-6,4-5-29,4-7-58,6-6-34,7-13-129,0 0-195</inkml:trace>
  <inkml:trace contextRef="#ctx0" brushRef="#br0" timeOffset="14040.0883">14640 13657 599,'218'-6'153,"56"6"-77,34 0 22,5 9-18,-13 1 5,-20-7 31,-22-1 4,-13-2-33,-10 0-65,-15 0-10,-15 0-5,-21 7-5,-27 2-2,-29 1 0,-35-4-2,-32-3-7,-23-3-12,-15 0 11,-12 0 8,-6 0-13,-2 0 9,-3-3 6,0-3 5,0-4 2,0 3-2,0 5-4,0-1 2,0 1-2,0 2-1,0 0 0,0 0-1,0 0 1,0 0-1,0 0 1,0 0-1,0 0 1,0 0-1,0 0 1,0 0-2,0 0 2,0 0-3,0 0 0,0 10 2,0 10 1,0 8 7,0 3 1,0 2-1,0-2 0,0 0-2,0 2-3,-4-1 2,-4 0 1,-1-6-2,6 4 0,3-2 1,0 6 2,5 3-3,10 6-1,-2-2 2,0 0-3,-5-7 1,-4-6 0,-2-8-1,-1-10-1,-1-2 0,0-5 1,0-2-1,0 1 4,0-2 2,0 1 1,0-1-1,0 0-1,0 0-3,0 0 0,0 0-2,0 0 2,-3 0-2,-1 0 0,1-1 0,-2-5 2,2 1-2,2 2 1,-1 0 1,2 1 2,0 2 0,0 0-1,0 0-1,0 0-2,0 0 0,0 0 0,0 0 0,-2 0 2,0 0 1,1-1-2,-2-1 1,0 0 3,-3-2-2,-4-2 1,0-2-4,-6 0-1,-8-4 0,-9-4 1,-10-2 0,-6-1-1,-11 5 1,-1 6-1,-3 8-2,6 0 3,14 11-1,17 10-3,16 2 0,9-2-5,2 0 7,0-4 2,11-3 0,2-2 2,0 0 2,1 5-3,-2 10 5,2 11 5,0 11 8,1 15-7,-5 5 10,2 7-4,2 3-6,-4 1-3,-1-2-1,0-3-5,-3-7-1,-2-7-2,0-8 0,2-9-1,-2-11 1,2-9-2,0-16-19,2-8-39,2-20-25,0-25-93,-2-22-148,-7-23-60</inkml:trace>
  <inkml:trace contextRef="#ctx0" brushRef="#br0" timeOffset="15284.481">17870 14229 1053,'0'0'61,"0"0"-43,0 0-11,107-31 15,-10 47 39,30 11 16,22 7-47,4-2-19,-10-6 7,-16-2 24,-26-7 4,-23-5-9,-27-4-14,-22-1-8,-18 2-4,-11 6-11,-4 14 2,-22 14 5,-5 17 0,-2 15 5,2 10-4,10 7 9,9 0-3,8-5-9,4-10-4,0-13 3,5-11 0,6-9-4,-2-7 1,4-6 1,-4-10-2,2-7 2,-5-6 2,0-3-3,-5-3 0,-1-2 0,0 0 4,-4 0-1,-26 0-4,-16-2-2,-17-4 2,-13-1 0,-9-2-15,-10-3-7,-8 0 3,-8-5-1,-8-7 2,-5-1 10,-2-1 7,2 5-3,13 6 0,19 8-26,27 4-71,33 3-48,29 0 19,9 0-55,32 0-14,9-4 142,3-2 57,-6 1 2,-4 2 4,-6 3 5,-4 0-11,0 0-4,-5 4-21,-5 5-46,-4-3-7,-4-2 69,-2 1 9,4-3 45,5-2 51,9 0-33,7 0 4,2 0 10,4 0-10,0-4-13,-3 3 1,-3-1-20,-2 2-11,-3 0 3,-4 0-5,-1 5 5,-10 3-5,-2-1 5,-7 0 1,-1 3 9,-2 9 11,-2 9 2,4 19 7,-1 11-8,-1 14-2,1 5-1,4 1-35,-1-3 8,2-2-7,-3-9 17,-3-12-29,0-12 0,-1-9 0,1-11 0,0-9 4,-2-5-4,-1-5 0,0 1-1,0-2 1,0 0 0,-10 0 1,-22 0-3,-18-9 4,-19 1-3,-16 2 1,-16 0 0,-19 0 3,-24-5-1,-24-1-2,-28-3 0,-27-3-2,-17 0-3,-24-3-39,-10 1 1,-1 3 10,10 7 10,26 10 23,22 0 2,16 13 3,8 10 4,5 4 1,6 2-8,18-2-2,27-6 8,39-7 1,40-9 0,32-4-7,18-1 5,8 0 11,0 0-2,0 0-2,0 0 1,0 0-5,0 0-9,0 0 0,0 0-1,0 0-1,0 0-3,0 0-1,5-3 0,6 0-7,-2-1-8,-2 2 14,1-4-5,3-2-13,0 0-7,13-1-17,12-6-73,15-3-97,13-10-184</inkml:trace>
  <inkml:trace contextRef="#ctx0" brushRef="#br0" timeOffset="17806.4143">13556 15719 476,'13'74'71,"8"-12"-18,0-13-53,-7-13-18,-7-17-65,-6-12-71,-1-7-104</inkml:trace>
  <inkml:trace contextRef="#ctx0" brushRef="#br0" timeOffset="18404.7885">13226 13423 261,'0'0'3,"0"0"-3,0 0 37,0 0 72,0 0-44,0 0-35,76-57-14,-62 55-10,2 2-2,1 0-3,5 0 1,6 0-1,9-1 4,16-4 20,11-6-4,16-4-5,17-3-11,18-6-1,21-3-2,18-2-4,24 2-32,21 1-16,23 4 30,23 5-21,15 0-51,9 0 90,1 1 2,-10 2 71,-10 1-23,-13 3-26,-13 6 5,-7 4-25,-10 0-2,-10 0-1,-9 11-13,-18 5-4,-15 1-2,-18 1-35,-19 1 15,-9-1-12,-11-1 15,-7-5-29,-6-7 31,-7-5 35,-11 0 22,-10 0 61,-8-8-15,-6-1-30,2 1-38,-2 0-68</inkml:trace>
  <inkml:trace contextRef="#ctx0" brushRef="#br0" timeOffset="18674.3417">19032 13121 233,'0'0'65,"0"0"-62,0 0-2,0 0 8,0 0-8,92 41-1,-71-19-1,3 6-2,-5 6 3,-4 14 16,-3 18 22,-2 27 56,-1 37-35,6 31 25,8 29-39,14 22-20,10 3-19,9 6-2,-1-6-2,-7-4-1,-11-6 6,-13-10 6,-13-9 29,-11-3 16,-1-1-25,-32-7-16,-14-7-13,-7-14-4,-2-15-61,4-15-113,3-27-413</inkml:trace>
  <inkml:trace contextRef="#ctx0" brushRef="#br0" timeOffset="19352.3564">13028 13657 687,'0'0'0,"0"0"-6,-85-2 6,68 20 18,7 25 47,10 29-5,0 36 25,19 35 3,21 25-48,14 14-24,4 8-8,-4 2-5,-5-8-2,-8-15-1,-8-17-3,-8-23-4,0-16-2,0-16 9,8-12 0,11-12 2,12-6 1,14-10 0,11-3-1,26-3 0,27-2 0,39 1-2,45 3 1,43 2-1,45 2 1,43 1 4,37-4 1,23-3-6,3-8 1,-6-12 5,-9-4-6,-14-6 2,-12 4 1,-25 3 7,-39 4-7,-44-3 15,-51-4-18,-38-13-12,-38-12-337</inkml:trace>
  <inkml:trace contextRef="#ctx0" brushRef="#br0" timeOffset="22891.1984">16249 13906 509,'0'0'51,"0"0"-7,0 0 2,0 0 11,0 0 34,0 0-34,0 0-31,11-28-7,-14 26-8,-12 1-7,-9 1-4,-4 0 0,-10 0-3,-6 5-7,-7 3-12,-4-4-7,-8-1 24,-4-2 5,2-1 1,7 0-1,11 0 1,13 1 1,11 2-1,9-3-1,9 0-1,2 0 1,0 0 0,0 0-2,-1 0 2,1 0 2,1 0-2,2 0 0,0 0-2,0 0-8,0 0-23,0 0 11,3 0 14,3 0 2,-2 0 6,-2 0 2,0 0-1,-2 0 3,0 0-1,0-3 15,0 1-3,-5-2-14,-7 1 0,-1-2 1,1 2-2,6-1 1,2 2 11,4 0 6,0-2 6,0 2-15,0-1-1,0-2-4,2 3-2,1 1-2,0 1 0,-3 0 2,0 0 1,0 0 3,0 0-2,0 9-4,0 5 4,-1 2 2,-8-2-3,-2-1 4,1-3-3,-3 0 4,2-4 3,0 0-5,3-4-2,2 1 1,3-3-4,3 0 1,0 0 11,0 0 20,0 0 3,0 0-4,0 0-4,0 0-6,0 6-12,12 2-9,9 4 0,5 5 2,3-2 0,1-1-3,1 2 1,6-3-1,6 1-50,-2-8-152,-5-4-269</inkml:trace>
  <inkml:trace contextRef="#ctx0" brushRef="#br0" timeOffset="23613.1677">15759 14241 881,'0'0'94,"0"0"-87,0 0-5,0 0 12,97 5 60,-26-3-17,17-1-23,6 1-15,-3-2-9,-12 0 4,-15 0 6,-8 0-10,-13 0-5,-12 0-4,-10-2 0,-15 1 0,-6-2-2,0-3 1,-10-2-23,-11-5 3,-4 0 11,6 3 4,-3 0 4,3 5-1,-1 0 0,0 0 2,6 1 0,7 3 3,5 1 0,2 0 12,0 0-4,19 5-5,17 10 13,8 4 5,-3-2-5,-8-3 1,-13-1-7,-9-6 1,-9 1-2,-2 1-4,-3-1-6,-26 2 5,-9 1 0,-8-1-6,2 0-1,11-1-53,7 1-26,8-3-70,4 3-75,3-3-54,5-4-219</inkml:trace>
  <inkml:trace contextRef="#ctx0" brushRef="#br0" timeOffset="27737.9274">15868 14529 574,'0'0'99,"0"0"-64,0 0 2,0 0 15,0 0 19,0 0-26,-81-51-34,51 51-9,-4 22-1,2 7 9,9 12 6,5 2 3,12-2-8,6-4-1,0-8-6,17-5 0,6-7-1,4-7-2,1-8 2,2-2-2,-1-7 0,-7-9-1,-7-1 0,-8 2 0,-3 2 5,-4 7-2,0 3 5,0 3-4,0 0-4,0 8-9,0 5 8,0-1 1,2-2 2,6-3 1,2-4 4,6-3 5,0 0 9,1-3-12,0-10-5,-4-3 2,-5-2 0,-8 1-2,0 5-2,0 0-1,-3 5-1,-8 6-7,-2-1-3,5 2 1,5 0 6,3-3 3,5-4 2,22-5 13,9-5-13,6-3 8,-6 1 22,-8 0 9,-14 4-12,-11 2-8,-3 2-8,-6 5-10,-17 6-3,-4 0-8,2 8-8,6 15 8,9 3-1,10 3 7,0 0 2,13-3 2,6-6 16,-2-5 10,-6-4-4,-6-2-6,-5 2-4,0 1-11,-20 0-3,-6 1-32,-2-3-87,3-7-89,14-3-217</inkml:trace>
  <inkml:trace contextRef="#ctx0" brushRef="#br0" timeOffset="27934.8485">16248 14452 1019,'0'0'102,"0"0"-102,0 0-5,0 0 5,-68 120 32,42-58 11,13-1-39,5-6-4,8-10-1,0-8-13,6-11-48,18-12-72,4-14-98,2 0-51</inkml:trace>
  <inkml:trace contextRef="#ctx0" brushRef="#br0" timeOffset="28478.9625">16311 14630 489,'0'0'182,"0"0"-147,0 0-7,80-46 86,-59 46 2,-3 0-56,-9 20-46,-7 6-7,-2 6-2,0 2-1,-11 2-3,-1-2-2,6-3 0,6-7-9,0-8-15,2-10 13,17-6 12,5-2 1,-2-22 2,4-3 1,-4-5-3,-5 3-1,-4 4 0,-5 5 0,-1 6-1,-2 6-5,-5 5-4,0 3 6,0 0-38,0 3 9,0 9 33,0 1 0,0-1 2,7 0 2,-1-4 2,1-1 3,5-4-3,-3-3-2,2 0-1,0 0 1,-2-4 0,0-8-2,1 6 1,-3 0-1,-3 4 4,1 2-6,-2 0-1,0 8-3,1 5 4,3 1 0,-2-2 1,4-4 0,0-8 0,3 0 6,0 0-1,-1-11 3,0-6-1,-5-1 5,-3 5-2,-3 2-9,0 1-2,0 3-61,5 2-187,3-3-308</inkml:trace>
  <inkml:trace contextRef="#ctx0" brushRef="#br0" timeOffset="28642.5903">16863 14591 1163,'0'0'96,"0"0"-92,0 0-1,0 0 0,0 0 12,0 0-5,26 100-10,-24-71-23,-2-6-35,0-3-43,0-10-161,-3-9-283</inkml:trace>
  <inkml:trace contextRef="#ctx0" brushRef="#br0" timeOffset="28762.9047">16852 14668 998,'0'0'66,"0"0"-62,99-21-4,-68 21 0,0 0-48,-7 0-354</inkml:trace>
  <inkml:trace contextRef="#ctx0" brushRef="#br0" timeOffset="28967.9404">17103 14469 1087,'0'0'56,"85"51"-50,-51-8-5,-17 9 30,-17 4 12,-11 10-33,-38 5-10,-18 1-120,-19-7-128,-4-12-197</inkml:trace>
  <inkml:trace contextRef="#ctx0" brushRef="#br0" timeOffset="29253.7727">15528 15059 1146,'0'0'0,"0"0"-12,155-10 12,-40-2 4,17 0 41,1 2-14,-5 4-19,-8 2-11,-10-1-1,-6-1-14,-14 0-31,-14 1-21,-19 1-82,-18 0-125,-20 0-114</inkml:trace>
  <inkml:trace contextRef="#ctx0" brushRef="#br0" timeOffset="29416.9009">15904 15106 1026,'0'0'65,"85"-5"-65,-11-5-18,5-2 18,0-1 23,-3 5-8,1 4-15,-7-1-229,-11 1-249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1-10T04:11:09.3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7248 2606 919,'0'0'89,"157"6"-45,-10-1 79,45-2-7,41 1-11,31 3-41,9-1-15,-2 1-24,-12 0 7,-17-3 20,-16 1-21,-20 0-8,-28 0-11,-29-2-4,-34 1-6,-31-1 0,-30 2-2,-26-2-3,-19-2-7,-9 1-48,-19-1-67,-40-1-4,-39 0 9,-36 0-106,-31-7-67,-22-7-73</inkml:trace>
  <inkml:trace contextRef="#ctx0" brushRef="#br0" timeOffset="330.1044">7429 2612 263,'-148'0'81,"36"0"45,33 0 41,37 0 8,32 0-5,17 0 16,54 0-71,54 2-6,73 4 2,67 0-15,64-2-14,42 0-28,16 0-15,1-1-12,-20 0-10,-21-1-6,-33-2 4,-35 0-1,-45 2-14,-50 1 2,-47 1 2,-44 1-2,-34 0-2,-27-2 0,-17-3-1,-5 3-15,-8 1-31,-22 1-7,-8 2 5,-4-2-38,2-3-62,6-2-37,1 0-27,2 0-158</inkml:trace>
  <inkml:trace contextRef="#ctx0" brushRef="#br0" timeOffset="6045.5063">14240 10498 608,'0'0'85,"0"0"-53,0 0 124,0 0-34,0 0-46,0 0-33,0 0-14,-4-5-5,7 5 6,22 0 13,26-1 31,22-7 23,22-3-25,9-6-9,7-2-11,-8 0-6,-12-1-14,-12 5-11,-16 1-2,-18 3-12,-12 6-7,-19 4-1,-9 1 0,-5 0-25,-3 0-82,-26 15-65,-15 7-16,-13 6-81,-8-1-171</inkml:trace>
  <inkml:trace contextRef="#ctx0" brushRef="#br0" timeOffset="6495.2632">14135 10706 346,'0'0'95,"0"0"-71,0 0 67,0 0 4,0 0-16,0 0 13,-7 1-8,7-1 26,11 0-3,16 0-4,10-6-11,15-1 3,11 0-25,11 1-10,3-1-10,3 0-4,-2 0-12,-2 1-9,-5 0-6,-5 1-11,-5 1-2,-9 0-6,-10 0 3,-13 1-3,-12 3-6,-12 0-30,-5-2-73,-3 0-64,-24-3-131,-10-2-206</inkml:trace>
  <inkml:trace contextRef="#ctx0" brushRef="#br0" timeOffset="6936.9786">13988 10529 375,'0'0'202,"0"0"-168,0 0 61,0 0 45,0 0-54,0 0-23,-35-17-3,35 17 11,16 0-22,17 0 26,10 0 29,11 0-18,8-1-15,3-6-20,5-2-9,0 0-13,-6 1 0,-5 0-7,-5 2-12,-8 1-7,-8-1-2,-8 2-1,-10 2-2,-10 2-19,-3 0-48,-6 0-39,-1 0-49,0 6-50,0 5-52,0-5-116</inkml:trace>
  <inkml:trace contextRef="#ctx0" brushRef="#br0" timeOffset="7444.6842">14078 10721 416,'0'0'39,"0"0"26,0 0 47,0 0-42,0 0-5,0 0 3,77-3 24,-30-2-17,11-2-23,12 2-16,6-3-15,7 2-21,-3-2-170</inkml:trace>
  <inkml:trace contextRef="#ctx0" brushRef="#br0" timeOffset="8715.926">3920 6370 460,'0'0'326,"0"0"-320,0 0 66,0 0 90,0 0-74,0 0-14,0-66-6,0 54-19,0 0 10,-2 1-10,-6 0-20,-4 2-9,-9-2-7,-4 5-10,-10 3-3,-5 3-2,-8 8 2,3 29-5,1 16 2,13 16 0,15 9 3,16 1 3,0-1 7,26-10-3,5-7-3,2-9 6,1-15-7,2-11-2,5-9 1,8-10-2,4-7-11,4-9-117,-5-20-248</inkml:trace>
  <inkml:trace contextRef="#ctx0" brushRef="#br0" timeOffset="10884.8012">17085 8771 298,'0'0'71,"0"0"-70,0 0 1,0 0 4,0 0 4,0 0-9,-5 1-1,5 1 3,0-2 1,0 0 0,0 0-3,0 0 2,0 0-3,0 0-17,0 0-127</inkml:trace>
  <inkml:trace contextRef="#ctx0" brushRef="#br0" timeOffset="11595.9867">17953 3618 1494,'0'0'59,"0"0"-59,0 0 0,0 0 9,-70 92 5,19-22 4,-7 6-9,-3 1-6,0-9-3,4-7-17,11-11-114,5-19-180,16-23-401</inkml:trace>
  <inkml:trace contextRef="#ctx0" brushRef="#br0" timeOffset="11787.4903">17459 3713 1247,'0'0'97,"0"0"-90,0 0 3,0 0 45,0 0-31,102 64 14,-66 2-2,-1 0-14,-2 0-13,-3-6-6,0-7-3,3-7-24,4-7-86,3-10-144,4-10-170</inkml:trace>
  <inkml:trace contextRef="#ctx0" brushRef="#br0" timeOffset="12040.6558">18177 3937 1195,'0'0'87,"0"0"-78,0 0 78,0 0-26,105-35-33,-73 35-28,-2 4-14,-4 10-125,-9-1-213</inkml:trace>
  <inkml:trace contextRef="#ctx0" brushRef="#br0" timeOffset="12175.8373">18233 4156 519,'0'0'899,"0"0"-894,0 0-4,99-15 24,-45 6 21,10 0-46,12-1-139,1-3-356</inkml:trace>
  <inkml:trace contextRef="#ctx0" brushRef="#br0" timeOffset="12362.8665">19321 3612 1437,'0'0'18,"0"0"-18,0 0 0,0 0 9,-112 135 62,45-62-19,0-1-48,4-11-4,12-8-2,14-12-79,15-17-143,14-17-102,8-7-235</inkml:trace>
  <inkml:trace contextRef="#ctx0" brushRef="#br0" timeOffset="12520.3431">19019 3684 1138,'0'0'84,"0"0"-45,0 0 79,0 0-46,0 0-45,0 0-26,72 97 11,-60-25-1,-2-1-11,1-7-1,7-7-3,7-7-137,8-13-163,1-16-431</inkml:trace>
  <inkml:trace contextRef="#ctx0" brushRef="#br0" timeOffset="12790.3304">19416 4039 1020,'0'0'504,"0"0"-497,0 0-7,0 0 36,0 0-34,0 0-2,-40 61 0,22-21 0,6-3 0,10-5 1,2-6 2,0-4-2,2-5-1,13-5 2,-2 1 1,2-6 6,2 3-5,1-3-2,4 2 2,6-2-1,8-1-3,6-4 0,3-2-15,2 0-78,-8-2-191,-11-13-390</inkml:trace>
  <inkml:trace contextRef="#ctx0" brushRef="#br0" timeOffset="13180.4513">19785 3882 1306,'0'0'55,"0"0"-52,97-24 40,-51 16 2,7 1-40,0-1-5,1-2-141,-5-4-312</inkml:trace>
  <inkml:trace contextRef="#ctx0" brushRef="#br0" timeOffset="13530.3657">20699 3612 1198,'0'0'28,"0"0"-26,0 0 50,0 0 21,0 0-2,0 0-54,-20-67-17,12 67 0,-3 0 4,-8 15-1,-5 14 4,-15 14 10,-3 10 7,-8 8 3,-5 1-13,4-4-6,3-7-8,14-9 0,12-8-14,11-7-57,8-8-18,3-3-58,0-12-29,4-4-257</inkml:trace>
  <inkml:trace contextRef="#ctx0" brushRef="#br0" timeOffset="13740.857">20280 3485 197,'0'0'1141,"0"0"-1104,0 0-17,0 0 17,0 0 4,107 78 44,-63-23-38,-3 4-34,-9-4-8,-5-6-5,-1 1 0,1-3-35,-1-2-94,3-5-153,0-3-223</inkml:trace>
  <inkml:trace contextRef="#ctx0" brushRef="#br0" timeOffset="13976.4513">20952 4055 985,'0'0'257,"0"0"-248,0 0 38,-16-71 72,-18 71-81,-10 4-35,-3 24-3,8 8-5,9 3 3,17-4 1,13-4 1,1-8 0,29-7 1,12-8 5,6-8-1,4 0 1,6-16-5,3-6-1,-1-1-112,-8 4-256</inkml:trace>
  <inkml:trace contextRef="#ctx0" brushRef="#br0" timeOffset="14642.404">19637 4102 757,'0'0'186,"0"0"-184,0 0 67,0 0 8,0 0-23,0 0-34,-21-43-14,15 41-6,-1 0-37,-4 1-54,-5 1-32,4 0-85,0 0-46</inkml:trace>
  <inkml:trace contextRef="#ctx0" brushRef="#br0" timeOffset="15059.4791">19479 3989 830,'0'0'215,"0"0"-76,0 0 37,0 0-45,0 0-32,0 0-40,-5-30-15,5 30-19,0 14-10,-1 19 1,-1 12 29,-2 6 6,2 1 6,-1 1-21,-4 2-7,0-4-7,-3-4-15,-3-7-3,4-6-3,2-7-1,2-10 0,4-7 0,-1-6 0,2-4 0,0 0 1,0 0 0,0 0 5,0 0 4,0 0-9,0 0 5,5-9-6,17-3 2,14-1 2,6-2 6,11 3-5,-2 1-5,1 0 0,-3 2 0,-5 1 0,-4 4 0,-4-1-46,-6 5-80,-5 0-39,-16 0-298</inkml:trace>
  <inkml:trace contextRef="#ctx0" brushRef="#br0" timeOffset="15327.7202">19385 4117 732,'0'0'441,"0"0"-428,0 0 123,0 0 22,0 0-43,0 0-61,0 0-41,-11-29-13,11 37-7,0 14-3,8 10-32,1 3-128,0 1-172,-3-5-525</inkml:trace>
  <inkml:trace contextRef="#ctx0" brushRef="#br0" timeOffset="21046.1494">20348 10098 248,'0'0'150,"0"0"-115,0 0 31,0 0 63,0 0-20,0 0 24,0 0-28,-17-8-22,17 8-28,6 0 8,13 0 5,9 0 15,10 0-6,10 0-17,12-4-5,4-5-4,1 3-12,-9 0-3,-12 1-10,-16 2-4,-10 3-10,-12 0-6,-5 0-4,-1 0 1,0 0-3,0 0-1,0 0-2,-7 0 3,-2 0 4,3 3-1,3-3 0,3 0-3,0 0-13,0 0-31,0 0-34,0-3-52,18-11-156,9-3-239</inkml:trace>
  <inkml:trace contextRef="#ctx0" brushRef="#br0" timeOffset="21900.7757">22666 8743 549,'0'0'47,"0"0"-36,0 0 46,0 0 28,0 0 11,0 0-36,-25-13-4,24 12 13,-2-1-15,0 1-17,1-1-11,1 2-8,1 0 8,0-2 9,0 2 8,0 0-3,0-1-2,0-1 8,9 1 8,17-1-6,13 1-22,15 1 18,9 0-1,1 0-7,-6 0-6,-12 0-4,-9 0-2,-11 0-6,-10 0-6,-6 0-4,-5 0-1,-5 0-5,0 0 2,0 0-3,0 0-1,0 0 0,0 0-2,0 0-18,0 0-40,0 0-76,0 0-166,0 0-333</inkml:trace>
  <inkml:trace contextRef="#ctx0" brushRef="#br0" timeOffset="22688.047">19780 8067 588,'0'0'53,"0"0"-38,0 0 74,0 0 34,0 0-38,0 0-16,-53-22-1,53 22 12,0 0 3,0 0-33,0 0-3,16 0-1,9 0-2,8 0 7,7 0 2,-1 0-11,-2 0-10,-10 0-7,-7 0-8,-7 0-12,-7 0-5,-5 0-2,1 4-11,2 1-122,6-2-262,3 1-665</inkml:trace>
  <inkml:trace contextRef="#ctx0" brushRef="#br0" timeOffset="27173.0055">13911 16158 511,'0'0'85,"0"0"-60,0 0 25,0 0 35,0 0 10,0 0-48,0 0-14,0 0 21,-6 0 1,6 0-13,0 0-3,0 0 3,6 0 0,10 0 7,5 0-15,4 0 11,4 0-3,2-1-2,5 1-4,0-2-7,8 2 1,3 0-6,2 0-1,0 0 2,0 0-2,-4 0-4,-2 0-1,-4 0-9,-3 0 5,-3 0-3,-3 0 1,-2 0-1,-4 0 2,-5 0-8,-2 0 5,-4 0-2,-3 0-1,-3 0-3,3 0 0,-6 0-1,2 0-1,0 0 4,0 0-6,3 0 3,-3 0 1,0 0-1,0 0 4,-1-1-6,-1 1 4,-3-2-2,1 2-2,-2 0-1,3 0 2,0 0-1,-3 0-1,1 0 1,-1 0 0,0 0-1,0 0 0,2 0 1,-2 0-2,0 0 2,0 0 1,0 0 0,0 0-2,0 0 1,0 0 0,0 0-1,0 0 0,0 0 0,0 0 2,0 0-2,0 0-1,0 0 1,0 0-2,0 0-7,0-4-30,4-10-84,13-8-152,7-11-340</inkml:trace>
  <inkml:trace contextRef="#ctx0" brushRef="#br0" timeOffset="28163.7168">16700 14701 481,'0'0'18,"0"0"-11,0 0 88,0 0 3,0 0 16,0 0-55,-6-12-19,6 12 16,0 0 9,0 0-11,0 0-4,0 0 11,0 0-1,0 0 3,10 0 6,14 0-7,7 0-10,11-2-6,10-3 0,12-5-2,8 0 2,9-1-10,0-2-2,-1 1-10,-10 2-7,-13 2-4,-13 1 1,-14 2-4,-14 1-6,-3 4-3,-9 0 0,-2 0-1,-2 0 0,0 0 0,0 0 0,0 0-7,0 0-3,0 0-22,-5 0-20,-9-1-44,-6 1-45,-17 0-82,-14 0-74,-13 0-185</inkml:trace>
  <inkml:trace contextRef="#ctx0" brushRef="#br0" timeOffset="29035.4797">13606 14067 791,'0'0'46,"0"0"-32,0 0 110,0 0-6,0 0-36,0 0-20,60-10-1,-32 10 18,1-1-24,-5 1-18,-3-2-12,-4 2-2,-5 0-9,1 0-2,-3 0-4,-3 0-5,-2 0-2,-3 0 0,0 0-2,0 0 1,-2 0-1,0 0-8,3 0-43,5 0-24,5 0-99,6 2-89,-1-2-416</inkml:trace>
  <inkml:trace contextRef="#ctx0" brushRef="#br0" timeOffset="31403.8743">19555 16104 607,'0'0'105,"0"0"27,0 0 15,0 0-16,0 0 8,0 0-41,-49-31-27,49 31-20,0-3-3,0 3-5,0-4-10,7 2 2,28-4-3,18-1-11,16-3-5,7 1 6,3 2 9,0 1-8,4-1-5,8 4 6,5-1-8,-4 1 6,-8 1-3,-9 2-8,-10-5-1,-2 3 5,-6-3-6,4 0 4,-1-3-3,-1 2-9,-5-4 7,-6 3-7,-8 2 1,-4-2 3,-10 0 0,-3 2-5,-8 2 2,-5 3-1,-4-2 1,-3-1-2,-2 3 0,-1 0-1,0 0 1,0 0-1,0 0 0,0 0 1,0 0 2,0-1-2,0 1-4,0-2 4,0 2 0,0 0 2,0 0-4,0 0 0,0 0 1,0 0-3,0 0 3,0 0-3,0 0 3,0 0 0,0 0-1,0 0 1,0 0 0,0 0-7,0 0 2,0 0 1,0 0 4,0 0-1,0 0 2,0 0-3,0 0 2,0 0-3,0 0 4,0 0 0,0 0 0,0 0-3,0 0 2,0 0 0,0 0-3,0 0 4,0 0-1,0 0 1,0 0 0,0 0 1,0 0-1,0 0 0,0 0 0,0 0 1,0 0 1,0 0-1,0 0-1,0 0 0,0 0 1,0 0-1,0 0-1,0 0-2,0 0 2,0 0 1,0 0-1,0 0 1,0 0 0,0 0-1,0 0 0,0 0-1,0 0-5,0 0 6,0 0-7,0 0 8,0 0-3,0 0 2,0 0-1,0 0 0,0 0 1,0 0 0,0 0 0,0 0-3,0 0 4,0 0-1,0 0 1,0 0-1,0 0-3,0 0 4,0 0 0,0 0-1,0 0 0,0 0-1,0 0-2,0 0-2,0 0-7,0 0-18,0 0-35,0 0-71,0 0-113,5-3-142</inkml:trace>
  <inkml:trace contextRef="#ctx0" brushRef="#br0" timeOffset="32475.261">22719 14578 427,'0'0'132,"0"0"-109,0 0 34,0 0 23,0 0 13,0 0-49,0 0-28,0-3 8,0 3 29,0 0 14,0 0 6,15 0 14,8 0 26,13 0-4,15 0-32,13 0 2,18 0 0,15 0-10,12-5-22,1 0-10,-4-1 0,-9 1-2,-10-1-3,-16 1-3,-10 2 1,-10-1-8,-14 1-5,-10 2-7,-12-2-2,-6 3-8,-8 0 3,-1 0-3,0 0-2,0 0 2,0 0-4,0 0-4,0 0-17,0 0-32,-1 0-13,-8 0-18,-7 0-118,-14 0-167,-15 0-472</inkml:trace>
  <inkml:trace contextRef="#ctx0" brushRef="#br0" timeOffset="33353.6171">18954 14192 844,'0'0'217,"0"0"-181,0 0 44,0 0 62,0 0-13,0 0-52,100-49-23,-53 49-3,7 0 9,15 0-5,2 0-17,7 0-6,-2-4-3,-7-1-6,-13 0-4,-16 2-7,-17 2 6,-10 1-12,-7 0-5,-6 0-1,0 0-1,0 0 1,0 0-2,0 0-3,0 0 0,0 0-16,0 0-18,0 0-29,0 0-84,-7 0-177,-6 0-414</inkml:trace>
  <inkml:trace contextRef="#ctx0" brushRef="#br0" timeOffset="37496.8751">3336 15804 776,'0'0'239,"0"0"-179,0 0-17,140 0 74,-15 0 30,54 0-28,45-5-30,41-1-33,29-4-30,12 0-6,-2-2-2,-3 0 1,-13-1-18,-13 2 0,-14-2 5,-18-1 2,-18 2-5,-19 2 1,-24 3 7,-17 1-7,-23 2 2,-19 3 0,-27-1-5,-21 2-1,-26 0-1,-25 0-1,-14 0 2,-8 0-1,-2 0-1,0 0 2,0 0 2,0 0-2,0 0 0,0 0 0,0 0 1,0 0 0,0 0 0,0-2 2,0 2-3,-2 0 1,1 0-1,-1 0 0,1 0 3,1-2-1,0 2-1,0 0 1,0 0 0,0-3-1,0 0 1,0-1-1,0-5 1,0-4-1,0-3-1,0-9 0,0-6 1,0-8-1,0-6 0,0-8 0,0-8 0,0-6 0,0-9 0,-6-11 0,-1-13 0,4-12 0,3-10 0,0-10 0,0-10 0,0-12 0,0-7 0,0-2 11,-9 7-9,-2 21-1,4 12-2,2 14 2,0 12-2,3 7 1,2 6 0,0 9 3,0 8-3,0 6-3,0 8 3,-2 13-1,1 9 1,-1 9 0,1 11-1,1 5 0,0 4 1,0 2-3,0 0 0,0 0-3,0 0 6,0 0-3,0 0 3,0 0-6,0 0 5,0 0 1,0 0-1,0 0 1,0 0 0,0 0 0,0 0 0,0 0 0,0 0 0,0 0 1,-4 3-1,-1 2-1,-4 4 1,-9 7 0,-12 4 1,-13 11-1,-17 10 5,-17 8-4,-14 9-1,-16 7 0,-19 7 1,-20 11 0,-12 6-1,-11 6 3,-8 12-2,5 8 4,-7 7-5,-1 6-1,1-4-2,-3-6 3,1-5 2,-2-9-2,4-4 4,0-9-4,9-3-2,9-9 1,13-4 0,14-8 1,13-6 3,16-7-2,4-7 1,4-2 1,5-1-1,5-1-2,7-1 0,8-1-3,3-2 3,4-2 0,-1 0 0,4-1 0,3 0 0,6-3 2,5-2 0,8-6 0,4-2 0,1 1 3,-3-1-4,-1 3 1,0 0 5,5-6-4,4 0 5,9-4-7,2-4 0,4-2 0,0-1 0,3-3 0,0 0 1,2-1-1,1 0 1,3 1-1,-1-3-1,5-2 0,-1-1 0,3 0 0,0 0 1,0 2-1,0-2-2,0 0 2,0 0 0,0 0 1,0 0-3,0 0 2,0 0 0,0 0 0,0 0 0,0 0 1,0 0-2,0 0 0,0 0-3,0 0 0,0 0 3,0 0 2,5 0 2,2 0-3,3-5 0,5 1-2,8-4 0,8-3 1,9-1 1,11-1-4,9-1 4,2 3 0,5 2-1,-6 4 1,-5 2 1,-4 3-1,-6 0-1,0 0 1,3 0-1,1 0 1,-1 0-11,-4 0-12,-7 0 4,-6 0-11,-11 0-12,0 0-1,0 0-16,5 0-49,7 0-69,12 0-171,1-14-329</inkml:trace>
  <inkml:trace contextRef="#ctx0" brushRef="#br0" timeOffset="38239.4238">5333 16190 662,'0'0'102,"0"0"49,0 0 16,0 0-21,0 0-8,0 0-70,0 0-25,0 69 56,-8-3 1,-8 8-29,-2 0-28,-6 2-13,0-1-11,-1-3-4,4-6-11,-3-9-2,6-10-2,6-10 0,5-13-3,4-14-19,3-6-23,0-4-12,0-7-13,0-14-51,0-6-32,0-7-66,0 0 5,3-5-53,11-4-59</inkml:trace>
  <inkml:trace contextRef="#ctx0" brushRef="#br0" timeOffset="38539.364">5245 16281 283,'0'0'185,"0"0"-67,19-77-14,-7 57 36,1-2-25,1 5-16,4-2-3,1 2-15,10 4 14,18 4-36,19 9 2,19 0 6,9 15-8,-5 14-3,-16 2-15,-20 8-3,-24 1-13,-21 2-4,-8 2-13,-30 1 1,-28 2-4,-15-4-2,-12-4-2,-2-9-1,13-12-15,8-13-79,11-5-87,16-10-151,12-23-409</inkml:trace>
  <inkml:trace contextRef="#ctx0" brushRef="#br0" timeOffset="39393.0265">9190 13785 1056,'0'0'168,"0"0"-151,0 0 80,0 0-19,0 0-52,-131 87 8,63 9-10,-4 15-15,6 2 2,11-8-6,16-11 8,17-19-5,17-19-5,5-17 1,22-18 4,23-16 8,20-5 11,13-25 8,6-17-13,1-12-6,-10-9 13,-5-10-12,-11-5-6,-13-6-5,-20-8-1,-19 0-3,-7 5-2,-31 17-1,-16 25-5,-8 28-15,-3 17 6,0 15 5,9 27 9,9 12-1,16 11 2,18 5 2,6-5 7,25-1 14,18-4 6,11-7 1,3-2 6,-2-1 0,-8-4-9,-8 1-8,-10-1-8,-13 1-9,-10 0-2,-6-4 0,-4-1-2,-19-6-16,-6-5-50,-13-9-54,-12-10-229,-15-12-435</inkml:trace>
  <inkml:trace contextRef="#ctx0" brushRef="#br0" timeOffset="40167.2546">4580 13600 821,'0'0'97,"0"0"22,0 0 21,0 0 1,0 0-60,0 0-66,-44 53 15,41 4 26,-3 9-25,-1-1-16,-1-4-11,2-8 2,2-13-6,0-12 0,4-12-2,0-13-33,0-3 0,8-16 35,9-16 0,1-11-3,-2-3 3,-5-1 0,2 6 1,-7 6-1,-5 7 5,-1 7-4,0 4 4,0 7-3,0 1 1,-1 5-2,-3 0-1,2 2-1,-1-1-11,2-1-32,-4 4-40,5 0-3,-4 0 20,4 0 0,0 0 9,0 0-35,7-4-5,15-4-28,5-6-48</inkml:trace>
  <inkml:trace contextRef="#ctx0" brushRef="#br0" timeOffset="40623.5058">4769 13321 1006,'0'0'63,"0"0"54,0 0 25,0 0-33,0 0-42,0 0-54,-118-48-7,69 66-2,0 13-4,1 10-1,3 9 0,8 1 2,10-1-1,9-6 2,16-10-1,2-11 2,17-3 9,19-5 10,10-3 28,9-1 11,-7 0-16,-8 4-9,-14 2-9,-12 7-14,-12 8-3,-2 9-3,-33 4 0,-14 2-1,-13-5-2,-4-11-3,1-12-1,5-15 1,10-4 0,8-17-1,16-17-2,8-8-2,11-2 2,5 0-6,5 7-13,21 9-31,13 11-109,7 12-89,2 5-266</inkml:trace>
  <inkml:trace contextRef="#ctx0" brushRef="#br0" timeOffset="41937.6772">2175 17454 176,'0'0'92,"0"0"-3,0 0 33,0 0-28,0 0 6,0 0 86,28 8 0,-26-8-29,-1-7-32,1-4-32,-2-5-38,0-1-20,-9-3-1,-13-1-13,-11 1-15,-6 6-3,-4 5-3,-1 9 0,-3 0-3,0 16 2,-2 10-2,4 4 0,8 1 1,15 0 1,14-4-2,8-3-2,18 3 2,20-4 3,11 5 2,4-2 6,1 3-1,-6-6 11,-8 3-1,-6-2-4,-11-2-8,-8-2 4,-9 0-8,-6-6 3,-3-1 1,-20-7 0,-6 0 0,-9-6 1,-2 0-3,-5-8-1,6-4-1,2-1 5,7-2-6,6 4-2,10-2-11,9 2-46,5-1-63,14 1-159,21-4-227</inkml:trace>
  <inkml:trace contextRef="#ctx0" brushRef="#br0" timeOffset="42207.0454">2602 17716 1169,'0'0'39,"0"0"-33,0 0 66,0 0 38,0 0-33,92-17-50,-52 17-22,4 0-2,-1 0-3,0 0-31,-7 0-146,-12 0-185,-14 7-398</inkml:trace>
  <inkml:trace contextRef="#ctx0" brushRef="#br0" timeOffset="42359.0233">2718 17870 1235,'0'0'142,"0"0"-141,0 0 3,0 0 53,0 0-16,0 0-41,128 29-41,-63-22-192,4-2-173</inkml:trace>
  <inkml:trace contextRef="#ctx0" brushRef="#br0" timeOffset="42874.9218">3404 17761 873,'0'0'334,"0"0"-328,0 0 65,0 0 60,0 0-82,0 0-25,46 49 35,-40-7-28,2-2-16,2-1 3,2-5-11,1-9-4,1-5 0,2-10-3,2-7 1,5-3-1,1-9 0,7-24-2,-1-12-5,4-11 0,-4-13-15,-5-13 9,-7-10 3,-6-6 5,-6 1-4,-1 12 9,4 11 1,1 18 2,-1 16 1,-3 15 3,-2 15 2,-4 6-2,6 4 1,10 9-8,19 20 0,26 3 4,24 1 20,33-10-9,34-7 16,42-9 3,40-7 4,30 0-11,18-4-3,3-12 2,-7-3-7,-21 0-1,-30 4-10,-39 6-6,-31 2-2,-35 6-10,-34 1-22,-28 3-30,-35 16-85,-25 10-91,-45 3-141,-38-3-287</inkml:trace>
  <inkml:trace contextRef="#ctx0" brushRef="#br0" timeOffset="43392.4701">4183 17699 1547,'0'0'58,"0"0"-58,0 0 0,-11 82 19,8-39 34,3 2-26,-2-2-18,1 0-7,-2-8-2,-1-5-4,-2-10-36,3-9-25,-1-11-21,0-16 49,3-19 6,-1-20-16,2-10 47,0-10 1,0 0 6,0 5 26,17 8 16,11 13-3,14 12-12,6 11-18,2 12-2,-5 8 13,-12 6-6,-9 3-13,-18 20-8,-6 9-3,-6 12 3,-30 2 4,-17 1-3,-2-7-1,0-8-18,9-9-46,15-13-13,17-5 0,11-5-17,3 0 44,3-12-63,17-6-52,8 0-170</inkml:trace>
  <inkml:trace contextRef="#ctx0" brushRef="#br0" timeOffset="43669.5657">4588 17529 1101,'0'0'213,"0"0"-211,78-29 3,-48 29 39,0 2 8,-5 19-23,-4 5-21,-15 10-8,-6 3-5,-24 4 1,-13-4-5,-5-5-27,5-10-9,17-11-8,13-9 45,7-4 8,16 0 25,20 0-1,10-7-3,11 2-11,-2 2-10,-4 3-33,-14 0-209,-16 5-409</inkml:trace>
  <inkml:trace contextRef="#ctx0" brushRef="#br0" timeOffset="43850.9371">4803 17959 1322,'0'0'74,"109"-28"-70,-45 19 25,2 3 11,-5 6-24,-10 0-16,-10 0-89,-12 0-133,-17 3-150,-11-3-255</inkml:trace>
  <inkml:trace contextRef="#ctx0" brushRef="#br0" timeOffset="44007.0331">5066 17799 1143,'0'0'258,"0"0"-190,0 0 65,0 0-41,0 0-46,0 0-12,-93 117-13,62-47-18,9-2-3,8-7-9,11-7-63,3-7-119,22-14-139,19-14-173</inkml:trace>
  <inkml:trace contextRef="#ctx0" brushRef="#br0" timeOffset="44425.3216">5692 17746 1206,'0'0'96,"0"0"-64,0 0 75,0 0-87,0 0 16,-110 115-2,80-54-28,18-4-4,12-11-2,11-10 1,20-11 1,15-13-1,9-12 0,8-7 2,4-22 0,-3-10-3,-7-8 3,-12-1-2,-14-2 0,-21-1-1,-10 0-4,-33 8-31,-23 16-16,-13 19-2,4 8-17,11 25 50,17 6 20,22 5 4,15 3 26,10-3 38,23 1 15,6-3 0,4-1 0,-3-1-15,-7-1-39,-6 2-12,-9 2-9,-9-3-7,-3 2-1,-6-3-8,0-2-48,0-8-64,0-10-80,0-11-131,0-7-115</inkml:trace>
  <inkml:trace contextRef="#ctx0" brushRef="#br0" timeOffset="44666.6312">6214 17687 16,'0'0'614,"0"0"-600,49-72-3,-32 61 95,4 6 46,1 5-56,3 0-34,-2 3 11,-2 15-17,-9 7-10,-8 7-4,-4 2 7,-7-1-17,-13-3-9,4-9-12,6-6-6,9-10 0,1-5 3,33-3 7,22-19-15,19-11-135,6-6-258</inkml:trace>
  <inkml:trace contextRef="#ctx0" brushRef="#br0" timeOffset="45493.4705">8116 17727 847,'0'0'148,"0"0"-97,0 0 37,112-11-6,-30-1-10,11-2-23,-6 3-32,-15 6-13,-23 5-4,-20 0-17,-16 0-105,-13 10-50,-13 4-236,-25 3-231</inkml:trace>
  <inkml:trace contextRef="#ctx0" brushRef="#br0" timeOffset="45636.6848">8192 17852 933,'0'0'167,"0"0"-152,0 0 5,0 0 72,0 0 28,118 18-56,-51-18-54,0 0-10,-3-7-35,-10-6-99,-12-5-79,-12-4-144</inkml:trace>
  <inkml:trace contextRef="#ctx0" brushRef="#br0" timeOffset="45842.8531">8710 17310 1427,'82'-5'67,"6"13"-64,-8 32 39,-19 15 44,-28 18-26,-33 11-35,-19 11-14,-41 4-8,-18-8-3,-7-10-21,-4-15-58,0-18-90,5-20-200,6-25-493</inkml:trace>
  <inkml:trace contextRef="#ctx0" brushRef="#br0" timeOffset="46481.5698">10173 17207 1129,'0'0'93,"0"0"-93,0 0-6,-109 10 6,70 22 13,4 6-4,12 6-7,13-1-1,10-1 12,12-7 22,26-5 53,8-6 10,2-3-8,0-5-7,-11 1-17,-10-1-31,-13-1-21,-14 6-8,0-1-6,-35 6 1,-18-2-1,-10-1-14,0-11-59,10-8-39,17-4-13,18-12-94,18-19-127,6-6-529</inkml:trace>
  <inkml:trace contextRef="#ctx0" brushRef="#br0" timeOffset="46800.1896">10653 17587 1003,'0'0'172,"0"0"-149,0 0 60,0 0 29,0 0-67,111-42-22,-52 38-23,-1 2-8,-13 2-116,-18 0-119,-20 0-277</inkml:trace>
  <inkml:trace contextRef="#ctx0" brushRef="#br0" timeOffset="46934.5583">10723 17760 1271,'0'0'173,"0"0"-170,120-64-1,-58 45 0,8 7-2,2 7-68,-5 2-417</inkml:trace>
  <inkml:trace contextRef="#ctx0" brushRef="#br0" timeOffset="47512.0762">11502 17406 1101,'0'0'282,"0"0"-273,0 0-1,18 123 71,-17-62-2,-1 3-7,-10-2-29,-13-5-30,0-10-8,7-6-3,0-15-1,4-8-8,5-14-39,-2-4-20,7-19 17,1-22-55,1-22 10,0-19 66,19-16 19,9-10 10,10-3 1,5 6 1,9 18 19,5 18 10,-2 25 12,-8 24-12,-13 14 5,-13 6-11,-14 20-19,-7 19 0,-19 15 2,-27 11-4,-13 3-3,0-1-20,8-9-66,21-9-36,23-6-102,8-13-126,31-4-303</inkml:trace>
  <inkml:trace contextRef="#ctx0" brushRef="#br0" timeOffset="47662.0205">11860 17665 1041,'0'0'136,"113"-31"-133,-50 18 9,1 6 26,-3 2-14,-9 3-24,-8 2-54,-13 0-169,-15 0-177</inkml:trace>
  <inkml:trace contextRef="#ctx0" brushRef="#br0" timeOffset="47834.2406">12134 17433 1362,'0'0'86,"0"0"-77,0 0 17,0 0-5,0 0 39,-40 112-3,34-48-47,0 1-10,6-9-12,0-5-86,9-8-96,12-12-96,11-16-251</inkml:trace>
  <inkml:trace contextRef="#ctx0" brushRef="#br0" timeOffset="48096.6367">12676 17481 1280,'0'0'176,"0"0"-170,9 131-6,-9-49 16,0 5 47,-6 1 9,-15-2-31,-5-13-27,-6-8-9,-7-13-1,-1-15 2,2-17-6,4-13-15,7-7-36,4-27-11,6-19-4,8-19-68,5-16-98,4-19-23,0-16-86,2-8-86</inkml:trace>
  <inkml:trace contextRef="#ctx0" brushRef="#br0" timeOffset="48164.1243">12534 17125 99,'0'0'604,"126"-94"-507,-60 67-97,-3 13-169</inkml:trace>
  <inkml:trace contextRef="#ctx0" brushRef="#br0" timeOffset="48560.1606">12996 17195 1175,'0'0'112,"0"0"-110,-8 75-2,-3-29 3,3 4 20,7-2 8,1 0-29,11-5 1,17-9-3,8-11 0,8-7 0,4-16 1,-1 0 4,-3-14-2,-6-11 2,-12-11-2,-8-1-3,-10-9-3,-8-8-20,0-5-23,-17 4 13,-10 15-41,-3 19 42,0 21 8,4 8 7,7 24 17,12 7 3,7 5 30,18 5 54,16-4 21,5 1-23,0 0-26,-4 2 2,-8-2-15,-10 5-24,-6-2-15,-10-3-7,-1 4-3,-13-5-62,-17-2-64,-16-6-114,-11-7-179</inkml:trace>
  <inkml:trace contextRef="#ctx0" brushRef="#br0" timeOffset="49108.8357">10318 18251 854,'0'0'110,"-103"0"-91,88 0 51,15 0 68,52 1 34,54 2-65,57-3 20,62-4-61,52-17-20,30-3-2,11-2 3,-9 2-26,-33 4 2,-36 7-1,-51 5-11,-51 8-11,-41 0 0,-44 0-8,-32 9-14,-21 3-32,-28-1-57,-48 4-12,-36 0-19,-33 4-29,-23 1-22,-16 0-75,-14 9 101,-5 3 70,3 3 97,22-6 44,34-7 162,47-7 21,46-10-14,42-5 7,27 0-50,64-9-26,48-13-70,53-9-35,55 1-29,40 1-10,31 12-18,10 7-86,-11 4-364</inkml:trace>
  <inkml:trace contextRef="#ctx0" brushRef="#br0" timeOffset="92096.3385">16003 1751 1075,'0'0'55,"0"0"-50,-50-80 2,20 67 23,-10 7 11,-11 6-23,-4 17-14,-5 23-3,4 14-1,14 10 0,10 1-4,16-6-3,16-9 2,4-12-29,26-14 1,10-11 10,11-13 7,4 0 7,1-22-1,-4-5 10,-12-2 3,-7 2 13,-9 7 10,-11 11-2,-9 4 7,-1 5-31,1 9-1,-1 16-7,9 9 8,4 1 3,9-3-2,9-8 3,9-9 2,9-11-4,-3-4-1,-1-9 0,-7-17 0,-15-6 2,-9-2 1,-15-4 5,-2 1-9,-22 4-5,-13 8-14,-5 11 5,-1 14-29,4 0 3,12 2 12,12 6 7,13-4 13,3-4 8,30 0 1,13-10 57,13-13 6,7-1-20,3-3 13,-7-1 1,-7 2-19,-11 2-25,-14 2-13,-14 10 3,-13 4-3,-3 8-2,-11 0-26,-11 20-54,3 13 73,13 12 7,6 3-3,19 4 4,14-2 17,3-7 14,-8-5-3,-12-4 2,-5-4-11,-8-2-11,-3-5-4,0-9-4,1-3-39,5-11-54,11 0-18,9-13 13,10-19-61,5-10-50,-2-10 165,-8-2 44,-6-7 11,-10 0 3,-7 7 17,-8 15 61,0 17-6,0 22-5,0 10-61,0 35-20,0 17-1,3 6 1,11 2 3,9-10-3,11-13 3,11-13 3,5-15-1,4-17 1,2-2 3,-4-27-3,-7-16 7,-11-8-11,-12-10 4,-14-9 2,-8-5 4,-9-4-12,-24 4-12,-8 17 9,-3 24 3,11 26 2,8 12 2,13 36-3,7 20 0,5 17 32,0 11-4,11 1-20,-2 1-7,-3-5-2,-6-1 0,0-4-16,-12-5-68,-17-5-89,-8-8-40,-9-6-114</inkml:trace>
  <inkml:trace contextRef="#ctx0" brushRef="#br0" timeOffset="92302.8804">15857 2746 1133,'96'-13'218,"40"-14"-215,34-4-2,8-3 15,3 0 23,-14 8-36,-26 4-1,-24 5-1,-24 9-2,-22 1-42,-17 5-70,-27 2-88,-27 0-190</inkml:trace>
  <inkml:trace contextRef="#ctx0" brushRef="#br0" timeOffset="92431.928">16399 2827 1294,'0'0'46,"79"-4"-27,40-21-19,54-11 0,39-13-54,10-9-239,-4-5-427</inkml:trace>
  <inkml:trace contextRef="#ctx0" brushRef="#br0" timeOffset="93365.9395">18387 1970 387,'0'0'581,"0"0"-546,0 0-26,0 0-9,0 0 25,148-22-9,-47 13-16,22-2 0,4-1-43,-8-3-55,-9 3-39,-10 0-93</inkml:trace>
  <inkml:trace contextRef="#ctx0" brushRef="#br0" timeOffset="93611.9994">19043 1590 535,'0'0'617,"0"0"-617,0 0-64,-38 110 64,38-21 33,0 8 16,0 0-34,10-7-15,-3-8-11,6-10-73,6-11-256,5-19-318</inkml:trace>
  <inkml:trace contextRef="#ctx0" brushRef="#br0" timeOffset="94321.6395">19916 1741 912,'0'0'305,"0"0"-305,0 0-97,0 0 90,-82-20 6,49 62-4,5 11 1,7 0 3,18-2-3,3-8-23,22-8 21,14-6 6,3-5 6,-3-5 30,-5-4 25,-9-4-21,-10-1-19,-7 0-17,-5 3-4,-4 1-3,-22 2 2,-9-6-31,-3-5-58,6-5 9,17-3 30,15-19 51,3-6 4,35-6 19,12 1 39,13 4 29,1 5-12,-3 10 4,-5 8-16,-11 6-36,-14 0-21,-12 8 1,-12 13-11,-7 5-2,0 3-3,-19 0-38,-11-4-126,-5-11-91,-1-14-398</inkml:trace>
  <inkml:trace contextRef="#ctx0" brushRef="#br0" timeOffset="94448.8867">20102 1676 803,'0'0'404,"93"-58"-404,-38 53-162,-6 5 122,-10 25 2,-10 14-116,-12 10-144</inkml:trace>
  <inkml:trace contextRef="#ctx0" brushRef="#br0" timeOffset="94726.1508">20550 1951 1065,'0'0'74,"0"0"-71,0 0 0,0 0 15,0 0-14,0 0-3,0 0-2,70 55-6,-73-41-26,-4-5-8,7-4 11,0-5 27,8 0 3,19 0 31,9-7 31,4 0 6,-4 4 12,-7 3-11,-9 0-54,-8 0-6,-6 12-5,0 5-4,-4 4-6,-2 1-2,4-2-86,7-8-27,12-5-94,12-7-246</inkml:trace>
  <inkml:trace contextRef="#ctx0" brushRef="#br0" timeOffset="95093.3174">21302 1898 1060,'0'0'0,"0"0"-13,0 0 13,0 0 43,0 0-31,0 0-12,-27 10-1,13 45 0,11 1 1,3-5-2,8-10 1,19-14-5,7-10 6,9-17 3,9 0 1,5-32 0,-2-15 5,-8-12-8,-13-8-1,-14-8 1,-13-6 3,-7-4-4,-11 6-4,-20 20-8,-5 28 12,-1 31-1,0 13 1,4 41-1,2 27 1,2 20 5,2 11 8,3 7-8,-1-4-4,-2-3-1,2-3 0,4-7 0,3-11-4,0-11-61,-6-18-22,-7-13-93,-15-12-83</inkml:trace>
  <inkml:trace contextRef="#ctx0" brushRef="#br0" timeOffset="95355.1237">19385 2629 1177,'157'-15'45,"60"-2"-41,52-7-4,28-2 13,7-1 45,-12 3 3,-26 4-45,-39 3-7,-38 5-9,-38 0-14,-39 7-68,-38 1-51,-38 4-68,-30 0-175</inkml:trace>
  <inkml:trace contextRef="#ctx0" brushRef="#br0" timeOffset="95565.9741">20159 2696 1304,'131'-14'0,"48"2"-45,33-3 39,21 4 3,6 10-21,-11 1-207,-30 0-383</inkml:trace>
  <inkml:trace contextRef="#ctx0" brushRef="#br0" timeOffset="98208.0831">19370 1913 1020,'0'0'6,"61"155"6,-46-68 18,-15-4 49,-11-4 12,-18 0-17,-7-2-29,-6-3-17,2-9-15,-3-17-6,5-11-1,-4-15-3,-5-15-3,-10-7-25,-7-27-68,0-28-33,5-27-72,19-24-136</inkml:trace>
  <inkml:trace contextRef="#ctx0" brushRef="#br0" timeOffset="98367.7133">19255 1484 1414,'0'0'0,"0"0"-169,0 0 148,0 0 18,80 78-27,-75-42-187,-2 1-418</inkml:trace>
  <inkml:trace contextRef="#ctx0" brushRef="#br0" timeOffset="102122.7411">19026 2895 213,'0'0'534,"0"0"-506,0 0-25,0 0 27,0 0 40,0 0 9,0 0-41,-4-6-21,4 6-17,7 0 0,12 0-2,8 0-2,8 0-5,0 0-3,-8 0 8,-11 0 4,-13 0 1,-3 0 2,0 0-3,-6 0-2,-10 0-15,-8 5-9,-3 3 21,-4 2-21,-1 2-1,1-2-20,1-3 41,5-3 6,8-3 6,10-1 3,7 0 40,3 0 43,18-4-27,7-7-56,4 1-3,-1 3 5,-6 1-3,-9 3-1,-7 0-4,-6 3-3,-3 0-1,-1 0-33,-21 3-42,-14 6 38,-9 3 33,-6 0-43,5-2-1,12-3 32,16-3 12,9-3 4,9-1 2,0 0 61,15-1 26,5-12-70,9 1-3,1 0-7,2 1-2,-4 2-6,-4 7-25,-5 2-115,-9 0-47,-7 8-107</inkml:trace>
  <inkml:trace contextRef="#ctx0" brushRef="#br0" timeOffset="104986.9707">19970 2677 9,'0'0'361,"0"0"-322,0 0-38,0 0 9,0 0 10,0 0 22,-32 37-13,32-16-1,0-1-8,6-4 1,12-2 15,6-3-14,3-4-7,6-5-9,2-2 1,3 0-1,6-2 0,0-5-3,-1-4 3,-1 3-4,-2 3-1,-3 5 2,0 0 1,-7 0-1,-3 0-1,-10 7 0,0 0-2,-6 3 2,-3-4-1,-5-2-1,-3-2-1,0-2-16,4 0 14,4 0 3,11-5 0,9-9-9,4-3 9,9 0 8,1 4 26,1 0 16,-1 3 9,-2 4-1,0 3-27,-2 3-12,-5 0-7,-2 8-4,-6 7-5,-5 4-1,-4 3 0,-5 0-1,2 1-1,-3-3-2,5-3-1,0-2 0,3-2 3,2-5 0,-1-2 1,-1-4 0,-2-2 2,5 0 6,0-2-4,1-11-3,1-1 6,4-4 15,-3-2-9,6 0-11,-1-2 0,-2 0 8,-3 2 11,1 0-14,-3 0-2,2 2 3,-3 0-3,-1 2-3,-7 3-3,-4 4-38,-8 5-98,-1 3-135</inkml:trace>
  <inkml:trace contextRef="#ctx0" brushRef="#br0" timeOffset="106007.0771">19968 2414 594,'0'0'79,"0"0"-79,0 0-4,0 0 4,0 0 24,0 0 48,-1 67-46,1-45-11,0 3-7,0 2 5,0 3-5,0-5-6,4-4 5,11-4 1,7-5 1,8-2-2,7-3 4,7-4-4,2-3-4,0 0 6,-1 0 5,-5-7 4,-1-8 1,0 0-15,-3 2 0,-1 3 0,-3 7 3,-5 3 3,-2 0-2,-4 12 1,-2 10 2,-4 2-5,-8 6-1,-4 0-1,-3-2-3,0-2 1,0-6-2,0-6 1,-4-7-1,1-4-1,1-1-11,2-2 12,0 0 17,0-5 16,13-12-11,10-2-12,10-1-1,6 3 3,7 2 4,2 6-1,3 3 13,1 6-7,0 0-4,0 13-1,-3 10-12,-4 0-1,-9 4 0,-7-5-1,-7-7-1,-12-6-1,-3-4 1,-5-5-1,3 0 11,4-17 11,7-12 2,8-9-24,3 0 4,1 3 7,0 5-2,1 6-9,1 5-1,-1 5-7,-5 8-42,-9 6-61,-13 0-69,-2 6-157</inkml:trace>
  <inkml:trace contextRef="#ctx0" brushRef="#br0" timeOffset="106955.5958">15744 2317 1102,'0'0'0,"0"0"-101,0 0 101,21 79 27,-5-49 5,10 2-9,11-6-13,14-4-10,13-13 0,15-9-15,2-2 10,2-22 5,-6-6 6,-12 1-3,-4 2 27,-8 8 28,-3 12-12,-3 7-25,-2 12-5,-5 20-12,-12 8-1,-11 2-3,-11 0 0,-6-3 2,0-6 1,-3-6-3,-4-8-4,2-8 4,4-8-4,1-3 4,0 0 3,12-14 14,11-11-13,12-8-4,7-3 0,4 6 2,1 8 14,3 11-2,6 11 5,7 7-15,11 22 3,3 10 6,-3 0-3,-11-1-7,-14-7 4,-11-7 1,-10-8-1,-9-7-4,-8-9 3,0 0 8,-1-8 7,2-18-12,4-10-1,-1-6 1,8-3-9,7-4-4,6 6-105,7 5-99,-2 6-252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1-10T04:13:05.9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21558 7698 958,'0'0'3,"106"-64"13,-23 51-12,21 13-1,15 0 23,6 25 7,-8 19-8,-22 15 2,-24 12-10,-32 20-9,-31 16 3,-11 13-7,-38 16-2,-15 10 1,-8 6-1,0 12 0,13 14-1,9 7 1,9 2-2,6-4 0,3-21 0,14-24 0,10-24 1,18-28 0,43-24 0,29-24 0,26-23 6,14-15 0,8-20-4,-3-23 11,-11-10 17,-16-5-5,-18 0-9,-25 5 1,-17 7 0,-22 12 8,-19 12 3,-7 7-7,-30 7 0,-25 8-22,-18 0-13,-18 25-10,-7 19-9,4 23 10,9 20 19,20 20-6,25 28 4,23 20 5,17 20 3,14 16-2,17 5 6,4 9 9,-2 13 8,-5 3 8,-9 6-14,-13 3-1,-6-5-5,-11 2 4,-21-4 1,-8-3 7,-11-5-6,-7-18-14,-11-11 1,-9-15-2,-9-20 1,-6-27-2,2-29-1,9-36 1,15-30-2,10-29-3,11-23 0,9-44-56,10-30-121,10-19-108,11-10-144</inkml:trace>
  <inkml:trace contextRef="#ctx0" brushRef="#br0" timeOffset="4365.703">8162 13251 627,'0'0'52,"0"0"-44,0 0 76,0 0 76,0 0-45,0 0-10,0 0-13,54 4-18,32-1 23,41-3-8,33 0-9,36 0-14,19-7-19,11 0-6,0 7-20,-17 0 10,-21 2-4,-22 13-1,-28 4-6,-24-2-9,-25 3-7,-28-4-4,-22-2-4,-20-3 1,-13-6-2,-6 1-9,0-3-4,-3 4-7,-17 0 3,-15-4 1,-17 0 2,-21-3-18,-20 0-28,-14 0-20,-12 0-1,-9 0-13,-12-3-32,-7 0 28,-4 1 24,7 2-31,4 0-55,11 0 45,12 0 16,9 0-4,10 0-70,10 0 13,9 0 71,1-1 94,5-1 51,7 2 31,2 0 1,7 0 5,13 0 8,19 0 34,16 0-18,9 0 49,20 0 47,40 0-51,43-4-2,48-4-28,40-1-43,24 1-16,13 0-8,-4 5-20,-14-2-24,-17 2 0,-25 0-6,-24 2-1,-26 1-4,-25 0-5,-23 0-4,-23-1-44,-21-1-62,-20 2-62,-6-1-92,-8-2-91,-20-3-398</inkml:trace>
  <inkml:trace contextRef="#ctx0" brushRef="#br0" timeOffset="9189.6778">7479 8047 19,'0'0'53,"0"0"-50,0 0 11,0 0 57,0 0-49,0 0-10,0 0 5,-9 7-4,6-7-12,3 2-1,0-2-1,0 1-98</inkml:trace>
  <inkml:trace contextRef="#ctx0" brushRef="#br0" timeOffset="10185.6796">7349 8102 317,'0'0'116,"0"0"-110,0 0 38,0 0 68,0 0-36,0 0-9,-43 0-2,43 0 14,0 0 18,0-1 0,8 1-5,23 0 9,23 0-8,29 0-40,23 10 22,15 0-29,13 2-5,3-1-10,-1-1 18,-2 1-19,-7-3-14,-11-2 0,-20 0 0,-23-3-9,-24 0 5,-20-1-7,-14-1-3,-8 1-1,-7-2-1,0 0 0,0 0-1,0 0 0,0 0-6,0 0-29,0 0-20,0 3-37,-3-3-69,-6 0-84,-3 0-202</inkml:trace>
  <inkml:trace contextRef="#ctx0" brushRef="#br0" timeOffset="10964.7007">7751 10843 494,'0'0'152,"0"0"-88,0 0 124,0 0-1,0 0-34,0 0-26,126 0-51,-14 10 12,33 0 7,31-4-10,18-3-33,6-3-9,-1 0 4,-17 0-14,-17-3-16,-28-2-3,-21-1-4,-28 4-2,-28 1-8,-22 1 0,-22 0-4,-15 0-25,-1 0-39,0 0-22,-12 0-108,-12-2-96,-4-5-117</inkml:trace>
  <inkml:trace contextRef="#ctx0" brushRef="#br0" timeOffset="12944.2069">13592 8327 489,'0'0'139,"0"0"-80,0 0 87,0 0-8,0 0-28,116 8-17,-20-4 23,37 1-4,42-5-29,39 0-23,33-3-9,22-11-1,2-5-8,-7 2-7,-25 2-11,-34 2-8,-34 4 6,-40 4-5,-36 3-6,-34 2-1,-22 0-8,-17 0-2,-11 0-4,-5 0 2,-1 0 0,-2 3-5,1-1-5,-3-1 1,1-1 6,-2 0 3,0 0 2,0 0 0,0 0-2,0 0 2,0 0 1,0 0-1,0 0-3,0 0 0,0 0-2,0 0-3,0 1-4,0-1-1,0 3 2,0-3-5,0 0-1,0 0-4,0 0-10,0 3-52,0 7-65,0-1-146,0 1-245</inkml:trace>
  <inkml:trace contextRef="#ctx0" brushRef="#br0" timeOffset="13946.9691">14382 10803 233,'0'0'35,"0"0"-17,-91 0 16,73 0 22,3 0 17,6 2-27,5-2 3,-1 0 9,4 0-3,-3 0 5,2 0 25,2 0-26,-1 0-11,1 0-12,0 0 1,0 0 0,0 0 4,0 0 0,0 0 7,3 0 3,20 0 22,20 0 6,26 0 2,30 0-7,32-8 3,27-1-6,28-3-6,14-3-19,14-2-8,6-1-10,-6-1-3,-10 2-13,-20 3 13,-22 5-7,-26-1-1,-27 7-5,-26-2-8,-29 4-3,-17 1 0,-17 0-1,-12 0-3,-6 0-4,-2 0-3,0 0 2,0 0 1,0 0 1,0 0 4,0 0-6,0 0-4,0 0 4,-2 0-8,0 0-15,-3 0-18,-5 0-28,-10 0-65,-8 0-79,-5 0-102,-1 0-515</inkml:trace>
  <inkml:trace contextRef="#ctx0" brushRef="#br0" timeOffset="15631.5875">12959 13411 206,'0'0'196,"0"0"-140,0 0-22,0 0 53,0 0-9,0 0-18,-43 8 31,47-8 20,22 0-4,16-3-31,27-4 8,28-1 3,30-1-5,25 4-12,13 2-20,9-1-13,-4-1 1,-9 0 4,-8-3-20,-17 1-6,-19-1 2,-22 4 0,-31 0-10,-26 4-7,-25 0 3,-13 0-4,0 0-5,-32 0-35,-21 7 8,-29 5-26,-22 5-7,-14-3-17,-16 1 4,-11-1 27,-7 1-10,-8-5-4,-1 2 13,4-5 19,4 1 11,13-2 16,16-3 5,20 4 1,24-4 11,30-1 16,24-2 13,26 0 43,23 0 71,48 0-48,47-8-66,40-3 5,33-5-14,19 0-17,11 4-8,5 3-6,5 8-76,-17-1-225,-34-5-280</inkml:trace>
  <inkml:trace contextRef="#ctx0" brushRef="#br0" timeOffset="22011.7509">19406 10662 276,'0'0'224,"0"0"-166,0 0 15,0 0 50,0 0 33,0 0-45,0 0-30,0 0 4,39 0-14,-4 0-8,14 0 2,17 0 2,18 0-12,19 0 11,16 0-18,12-7 1,5-3-18,-12 0-7,-17 1 14,-19-2-27,-22 6 4,-20 1-14,-18 0 2,-14 3-3,-8 0-1,-6 0 0,0 1-2,0 0 1,0 0-8,-12 0 5,-6 0 0,-15 0 1,-15 0 0,-13 0-4,-18 0-2,-15 8-8,-9 3 2,-5 2-5,1-1-5,9 2 13,8-2-2,11-2 7,17-2 6,14-2 2,17-3 1,19-1 0,10-2 1,2 0 16,0 0 10,23 0-6,17 0-3,17-5-11,13 1-6,6 1 3,-6 2-4,-4 0-1,-4-1 0,-4 2-1,-3-1-2,-5 1-55,-11 0-54,-10 0-103,-12 0-77,-11 0-196</inkml:trace>
  <inkml:trace contextRef="#ctx0" brushRef="#br0" timeOffset="26549.2975">19321 10657 769,'0'0'81,"0"0"-62,82 0 85,-37 5 13,11 2-23,11 1-41,14-1-2,10-5-9,6-2-8,0 0-2,-3-7-3,-11-3 5,-14 3-13,-14 2 1,-17 2-13,-13 1-8,-9 2 1,-10 0-1,-3 0-1,-3 0 0,0 0-1,0 0-3,0 0-4,0 0-2,0 0 1,0 0 9,0 0 0,0 0 0,0 0 0,0 0 2,-3 0-2,-1 0-4,0 0-4,1 0 3,1 0 0,0 0-6,2 0-1,0 0-1,0 0-2,0 0-5,-3 0-9,-1 0-1,-7 0 1,-6 0-14,-2 0-8,-1 3-5,-5-1 16,1 3 0,-6 0-36,-6 2 30,0 0 25,-6 2-8,-1 0 9,6 0 18,4-3 2,12-2 6,10-4 17,11 0 43,0 0 47,35 0-19,22-3-42,26-5-19,11 0 10,0-1-13,-13 3-2,-16 3-17,-20 1-6,-5 2-5,-10 0 2,-10 0-1,-7 0-1,-12 0-3,-1 0-34,0 0 0,0 0 21,-5 0-14,-9 0 13,-5 0 11,-1 0-2,2 0-43,5 0-30,1 0-26,6 0-35,3 0-29,3-3-41</inkml:trace>
  <inkml:trace contextRef="#ctx0" brushRef="#br0" timeOffset="32503.2946">19458 10730 136,'0'0'534,"0"0"-479,0 0-16,0 0 63,0 0 6,0 0-32,0 0-25,22 0-15,21 2 8,23 10 22,25-2-4,20-2-27,14-3-10,2-3-5,-1-2 2,-9 0 14,-14 0-12,-14 0-13,-17 0-6,-14 4-2,-15-2 4,-15 1-7,-16-2 2,-12 0-4,0-1 2,-10 3-10,-24-1-6,-23-1 15,-23-1-5,-25 0-7,-16 0 11,-10 0 2,1 0-1,13 0-3,24 0 2,33 0 2,32 0 0,24 0 2,8 0 7,32-6-7,19 0 2,19-4-4,10 3-1,6 1-42,-7 1-176,-10-4-349</inkml:trace>
  <inkml:trace contextRef="#ctx0" brushRef="#br0" timeOffset="34723.7091">19426 8084 795,'0'0'64,"0"0"-30,0 0 100,0 0 31,0 0-36,106-20-85,-8 17 7,37 3 1,28 0-4,26 0-5,11 0 28,2 0-19,2 0-23,-5 0-6,-10 0 4,-18 0-11,-24 0 1,-34 0 1,-36-3-13,-35 3-3,-27 0-1,-15 0-1,0 0-8,-4 0-7,-26 0-5,-20 0-4,-26 0 1,-18 3 3,-12 1-2,-10 1-18,-9-4 20,-11 2 10,-10-2-7,0 2-7,-8-3 14,-2 0 1,14 0 9,12 0 0,26 0 0,25 0 0,19 0 0,21 0 1,15 0-1,12 0 7,8 0 2,4 0 2,0 0 6,0 0 11,13 0 1,39 0-12,38 3-2,56 1-6,33 1 1,18 0 15,6-3-7,-14-2-8,-11 0 2,-18 0-2,-13 1 5,-15 2-13,-24 0 1,-24 3-3,-33-4-5,-26 1 1,-16-3-18,-9 2-51,0-2-52,-29 0-118,-18 0-32,-18-6-296</inkml:trace>
  <inkml:trace contextRef="#ctx0" brushRef="#br0" timeOffset="39224.8304">19586 13399 45,'0'0'0,"0"0"-44,0 0 43,-92-44 1,63 33 38,-2-3-16,-2 0 18,2-2-4,-2 3 14,5-1 44,-1 1 10,1 2-12,-2-1 20,0 2-37,3 4 11,7 0 19,8 1-14,7 3 23,5 1-4,0-1 8,7 2-3,30 0-37,33 0-37,42 0 2,38 0-5,33 5-3,8 3-15,0-4-7,-22-1-3,-24-3-2,-31 0-7,-31 0 6,-24 0 2,-27 0-9,-14 0 0,-17 0 0,-1 0-21,-19 0-40,-25 0-8,-22 0 14,-20 0 8,-17 2-5,-10 5-30,-8-1 54,-8 0 19,-2 2 2,3-4 5,5 4 2,18-3 0,21-1 5,26 1 2,24-2 13,22-3 18,12 0 10,9 0 31,34 4-30,27-1-10,31-2-9,21-1 1,3 0-9,-1 0-2,-3 0-12,-5 0 0,-10 0-6,-12-4-2,-17 0-6,-22 1 0,-23 3-15,-22 0-44,-10 0-51,-29-2-101,-31 2 4,-23 0-2,-16 0 73,-10 0 13,-1 0 26,-1 7 103,7 2 1,8 1 100,19 0 0,29-2-26,26-2 19,22-5-63,10-1 33,33 0-13,18 0-51,14-1-11,7-11-184,-7-2-207</inkml:trace>
  <inkml:trace contextRef="#ctx0" brushRef="#br0" timeOffset="58435.7016">13836 8336 913,'0'0'191,"0"0"-182,163-4 5,-40-8 123,36-5-21,29 0-56,21 0-10,13 2 5,1 4 4,-2 0-16,-4 3-16,-10-1-13,-18 4-4,-23 2 8,-32 3-9,-26 0 0,-29 0 1,-23 0-9,-23 0-1,-18 0-1,-14 0-2,-1 0-20,0 0-11,-14 0-17,-19 0-3,-19 0 6,-17 0-17,-19 0 0,-18 0-26,-18 0 34,-13 0 35,-18 0-4,-3 3-1,-9 3-4,-1 4 24,6-3 5,4 5-9,12 0 6,12 3 5,17-1 0,22 1 1,26-3 1,34-5 12,24-5 30,16-1 52,53-1 41,43 0-82,54 2-6,47-2 10,32 0-12,15-3-12,-3-8-12,-9-4-15,-22-1 6,-17-1 3,-28 6-3,-33 2-9,-38 4-5,-40 3-1,-32 2 0,-19 0-3,-8 0-33,0 0-28,-15 0-22,-17 0 9,-11 4 2,-9-4-37,-9 0 47,-5 0 39,4 0 4,1 0 12,11 0-4,9 0 7,9-2 7,13-1-1,5 1 2,10 1 2,2 0 2,2 1-3,-3 0 1,0 0 0,-4 0-2,0 0 0,-2 0 0,1 0 0,0 0 0,4 0 0,4 0-1,0 0 1,0 0 5,0 0 1,0 0-4,0 0 0,0 0 4,0 0 1,0 0-2,0 0-2,0 0-1,0 0-1,0 0 1,0 0-2,0 0-1,0 0 1,0 0 3,0 0-3,0 0 1,0 0 1,0 0 1,-1 0 3,1 0 0,0 0 0,0 0-2,0 0-1,0 0-3,0 0 0,0 0 1,0 0-3,0 0 1,-2 0-18,2 0 0,-2 0-1,1 0-3,1-5-19,-3 3-6,3-4-6,0 2-18,0-2-60,0-3-69,0 3-78</inkml:trace>
  <inkml:trace contextRef="#ctx0" brushRef="#br0" timeOffset="61257.3906">13697 3400 1028,'0'0'0,"0"0"-20,0 0 20,0 0 35,0 0 11,0 0-22,0 0-24,12-19 0,-12 19-8,0 8-37,0-2-33,0-6-108,11 0-266</inkml:trace>
  <inkml:trace contextRef="#ctx0" brushRef="#br0" timeOffset="63132.8548">10993 1845 1240,'0'0'159,"0"0"-159,0 0 1,0 0 6,-28 97 47,5-30 14,-3 9-32,-4 2-32,3-6-4,5-5-56,10-9-130,6-14-179,4-15-492</inkml:trace>
  <inkml:trace contextRef="#ctx0" brushRef="#br0" timeOffset="63288.3988">10307 2617 1408,'0'0'54,"152"-55"-53,-28 24-1,22-5 12,8 2-12,-8 10-8,-21 10-137,-22 11-193</inkml:trace>
  <inkml:trace contextRef="#ctx0" brushRef="#br0" timeOffset="63605.2874">10604 2914 1509,'0'0'0,"0"0"14,112-75-14,-75 68 39,-4 7-22,-6 15-17,-9 22-3,-14 13 1,-4 10-26,-34 3-3,-19 0 3,-10-5-17,3-12 7,14-15-23,17-12 49,20-11 12,9-6 6,25-2 48,25 0-18,23-16-1,21-13-27,12-5-8,7-5-120,-5-3-277</inkml:trace>
  <inkml:trace contextRef="#ctx0" brushRef="#br0" timeOffset="64002.3228">11715 2334 1076,'0'0'266,"0"0"-232,0 0 20,0 0 7,0 0-35,0 0 2,51 145 21,-51-68-30,0 1-14,-2-11-3,-1-13-2,3-11-4,0-18-29,20-18 8,12-7 9,10-37 16,6-23 3,1-20 3,-3-21 15,-2-6-1,-4 1-20,0 18-11,-7 30-54,-6 32-144,-13 26-218</inkml:trace>
  <inkml:trace contextRef="#ctx0" brushRef="#br0" timeOffset="64457.2536">12207 2856 765,'0'0'715,"0"0"-715,0 0-14,0 0 14,17 82 23,-34-45-9,-8 3-14,1-5-16,3-12-62,9-9-58,5-14 28,7-3 30,4-26 78,22-12 3,11-5 61,3 0 38,2 7 35,-3 8-35,-8 12-23,-7 11-34,-7 8-23,-3 10-22,-5 21 1,-7 10-2,-2 3-7,-9 2-1,-18-8-42,-1-10-17,4-12 5,10-16-16,12-5 18,2-26 61,19-14 25,21-8 52,6-4-2,6 5-6,-1 9 24,-3 13-29,-11 11-33,-7 17-12,-8 2-19,-6 27 0,-6 13-3,-10 10-2,0 2-60,-6-4-65,-9-12-119,12-16-190</inkml:trace>
  <inkml:trace contextRef="#ctx0" brushRef="#br0" timeOffset="64626.5017">13110 2404 1301,'0'0'158,"0"0"-157,0 0 4,0 0 6,0 0 3,27 127 1,-36-60-15,-11-8-122,1-11-147,-7-11-231</inkml:trace>
  <inkml:trace contextRef="#ctx0" brushRef="#br0" timeOffset="64787.2281">13001 2471 1151,'58'-111'364,"5"11"-363,1 19-1,-6 23 55,-10 26-20,-7 21-32,-8 13-3,-8 34-62,-9 20-67,-15 19-94,-7 10-95,-36 9-111</inkml:trace>
  <inkml:trace contextRef="#ctx0" brushRef="#br0" timeOffset="65328.8616">12991 2914 666,'0'0'156,"-20"78"-94,20-57 56,20-13 18,20-8-33,12 0-42,12-12-43,0-12-12,-3-8-6,-4-4 0,-8-8-52,-6 1-3,-11 4 7,-12 10 31,-8 11 14,-8 12 1,-4 6 2,0 9-10,-6 23 0,-8 7 10,-2 5 1,7-4 0,8-5 3,1-9-3,8-8-1,13-12-13,8-6-14,2-9-28,0-19 24,1-1 31,-6-3 75,-3 11 3,-8 5-8,-5 11-5,-5 5-59,2 10-6,-2 16-8,-1 3 2,0 1-46,1-5-1,0-7 30,3-6 3,6-11 7,2-1 13,5-4 14,0-12 6,-3 3 43,-3 4 34,-8 3-35,1 4-36,-4 2-20,2 0-6,4 0-4,1 0 0,4 0-2,-2-4 6,1-3 1,-4 1 2,-2 1 4,-4 5 13,-4 0-7,2 0-13,1 5-8,2 5 3,0-1-71,-2-1-96,5-8-184</inkml:trace>
  <inkml:trace contextRef="#ctx0" brushRef="#br0" timeOffset="66058.132">14748 2167 1291,'0'0'69,"0"0"-69,0 0 0,-97-39 4,38 80 6,0 20-1,9 19-9,16 6-10,21-4-7,13-11-2,10-13-16,23-22-5,12-16 19,4-20 21,5-3 9,2-28 0,3-13 5,-7-7 29,-9 3 17,-13 10-12,-14 16-11,-11 15-7,-5 7-16,0 15-14,-11 22-12,-2 6 12,2 4 0,10-10-2,1-12-20,12-8 5,18-14 13,6-3 0,7-23 4,0-13 1,-1-11 7,-10-1 5,-10-3 13,-12 5-5,-10 7-21,0 12-2,0 11-28,0 11-24,0 5-54,12 0 18,14 2 66,7 5 24,-1-2 1,-11-3 15,-9-1 19,-8-1-8,-4 0 5,0 0-2,0 0-11,0 0-10,0 0 1,0 0-2,-2 0-3,-5 0 2,3 0-5,-2 0-2,2 2 0,3 8 0,1 7 17,0 7 19,17 10 20,5 5-13,-2 3-3,-4-1-24,-12-1-10,-4-1-6,-4-3 0,-19-9-24,1-9-33,7-13-43,14-5-151,4-12-188</inkml:trace>
  <inkml:trace contextRef="#ctx0" brushRef="#br0" timeOffset="66437.5338">15950 2210 1486,'0'0'30,"0"0"-29,0 0 25,0 0 14,0 0-39,-78 128 1,35-47-2,13-2-4,19-12 2,11-15-1,16-23 0,22-15-13,15-14 14,8-16-2,3-29 4,-3-19-6,-6-12-19,-11-7 1,-10-5 5,-10-6-28,-11 1-5,-13 9 52,0 21 2,-18 26 37,-1 26-1,-7 11-20,-5 31 6,-7 33 26,-4 27 22,-2 19 3,3 19-40,5-1-15,7-5-13,7-11-5,4-15-2,-3-8-56,-6-16-140,-5-20-187</inkml:trace>
  <inkml:trace contextRef="#ctx0" brushRef="#br0" timeOffset="66941.6994">8596 2370 1147,'0'0'297,"0"0"-297,121-31 0,-46 19 6,5 4 4,-10 8-10,-16 0-61,-30 11-178,-24 11-220</inkml:trace>
  <inkml:trace contextRef="#ctx0" brushRef="#br0" timeOffset="67079.1854">8584 2667 1265,'0'0'243,"82"-10"-242,-22-6 3,7 1 9,2 3-13,-12 5-50,-23 3-251,-22-2-444</inkml:trace>
  <inkml:trace contextRef="#ctx0" brushRef="#br0" timeOffset="67528.0044">7433 2095 1282,'0'0'207,"0"0"-206,-6 104-1,-2-23 71,-8 9 4,-5 9-29,-4 1-28,-3-6-14,4-8-4,1-16 0,10-16-44,10-22-61,3-23-65,0-12-92,15-39 57,3-22-160,4-25 119,-7-22 246,0-13 81,-5-5-33,1 4 41,2 21 2,5 17 70,12 17-46,19 13-35,18 15 2,20 13 11,7 14-25,-3 15-15,-17 12 18,-29 28-15,-27 16-30,-18 11-3,-30 8-12,-30 1-2,-25-4-7,-10-5-2,-4-11-58,13-16-109,16-18-158</inkml:trace>
  <inkml:trace contextRef="#ctx0" brushRef="#br0" timeOffset="73394.7248">16775 2439 494,'0'0'332,"0"0"-290,0 0 8,0 0 35,0 0 24,0 0-34,0 0-27,117 4-30,-45-2-18,18-2-21,14 0-133,5-15-252</inkml:trace>
  <inkml:trace contextRef="#ctx0" brushRef="#br0" timeOffset="73728.9491">17819 2266 772,'0'0'25,"0"0"-25,-91-27 0,40 27 4,-10 2 5,1 16-9,8 4-60,15 2 2,20-5 19,17-4 34,12-3 5,25-5 99,8-2 57,3-2-1,-8 0-31,-7 4-13,-9 4-38,-8 11-53,-13 11-9,-3 14-6,-22 6 3,-17 0-8,-5-2-30,3-8-71,11-11-112,17-11-353</inkml:trace>
  <inkml:trace contextRef="#ctx0" brushRef="#br0" timeOffset="74021.856">18181 2330 1020,'0'0'211,"0"0"-211,0 0-131,0 0 131,-92 96 9,68-21 25,12 5-34,12-10-21,16-17-43,12-19-31,2-17 70,-1-17 25,-4-12 8,1-26 35,-4-14 37,-4-11 5,-8 0-17,-4 5-40,-6 10-28,0 13-28,-20 13-37,-15 10-63,-8 5-145,-8 6-266</inkml:trace>
  <inkml:trace contextRef="#ctx0" brushRef="#br0" timeOffset="74876.4902">17546 2534 768,'0'0'158,"0"0"-145,0 0-9,0 0 114,82-14-15,15 21-63,18 10-3,1-2-3,-25-1 8,-33-3 23,-27-7-42,-26 5-23,-7-4-16,-41-1-54,-31 2 37,-34-4 9,-23-2-16,-3 0-18,8-7-3,21-13 41,35-6 20,38-4 23,32-3 84,34-1 54,45 1-103,36 11-29,25 10 0,6 12 15,-6 0-9,-21 12-4,-34 5-16,-32 5-7,-33 9-8,-28 10-8,-54 7-28,-46 1-4,-47-8-8,-29-10 3,-12-13-35,9-12 26,35-6 54,44-1 17,58-20 7,47-12 14,26-8 48,56-11-51,37 4-35,31 6-41,22 9-98,3 10-156</inkml:trace>
  <inkml:trace contextRef="#ctx0" brushRef="#br0" timeOffset="82128.8972">20874 4975 1189,'0'0'0,"23"-112"-158,-21 53 158,-2 4 28,-19 8 49,-16 11-58,-8 13-14,-9 13-5,-5 10 0,-3 4-8,4 21-1,8 6-7,13-2-2,16-2-1,16-8-13,3-7-24,35-4 56,15-1 13,11-2 18,2 6 19,-3 8 30,-11 6-28,-10 6 4,-15 8-4,-16 9-17,-8 2-17,-4 6-8,-23 0-6,-3-6-4,-1-7-20,4-10-103,11-13-112,16-17-238</inkml:trace>
  <inkml:trace contextRef="#ctx0" brushRef="#br0" timeOffset="82405.7963">21303 4864 1270,'0'0'0,"0"0"-82,0 0 56,0 0 26,-33 100 48,26-58-16,7-3-17,4-9-7,25-7-7,8-9-2,4-11 0,-1-3 1,-3-11 5,-6-20 11,-7-5 5,-10-8 1,-10 0 1,-4-1-23,-15 8-5,-13 8-21,-4 12-19,1 13-26,3 4-38,7 7-153,10 10-174</inkml:trace>
  <inkml:trace contextRef="#ctx0" brushRef="#br0" timeOffset="82746.5817">21934 4589 917,'0'0'0,"0"0"-86,0 0 86,-11-80 70,-2 80-7,-3 0-57,-5 0-5,2 12-1,7 2 1,6-3-1,6-2 2,2-4-1,21-2 7,8-3 6,2 0 1,0-10 7,-6-4 23,-11 3-13,-4 0-17,-9 5 3,-3 4-4,0 2-14,0 0-57,-16 0-72,-13 0-139,-10 12-188</inkml:trace>
  <inkml:trace contextRef="#ctx0" brushRef="#br0" timeOffset="84078.1495">12488 3333 1162,'86'-21'0,"26"3"-48,18 1 48,1 6 75,-9 0-2,-21 8-6,-24 2-36,-32 1-19,-25 0-12,-20 0-1,-8 5-67,-42 7 19,-26 0 31,-25 2-14,-10-3-25,-4 0 1,4-2 33,9 4 23,13-3 2,29 0 10,26-4 27,21-6 45,13 0 31,47 0-2,46-4-64,38-13-12,26-3-6,4-2 0,-24 3 19,-21 5-25,-22 2-16,-21 7-5,-26 2-4,-24 1-1,-23 2-42,-22 0-75,-50 3 17,-41 14 27,-41 2 12,-26 5 11,-11 1-26,6 1 41,17-2 36,31 0 23,44-9 57,39-8 9,32-6 28,22-1 8,30 0 7,45-18-61,38-8-46,38-9-10,15 0 0,-8 2 3,-7 4-18,-24 6-5,-24 10-6,-32 6-16,-35 7-26,-36 0-59,-24 20-76,-51 14 34,-41 6 130,-31-1-29,-18 0 10,8-6 25,18-5 16,33-10 2,42-6 89,36-7 24,25-4 3,10-1 26,47 0-59,35-13-64,44-5-14,31-2-5,21-4 0,10-1-126,-5 5-110,-13 0-183</inkml:trace>
  <inkml:trace contextRef="#ctx0" brushRef="#br0" timeOffset="91677.8979">14985 10638 274,'0'0'69,"0"0"-34,0 0-15,-100 14 19,79-12 26,6-1 12,0 1-8,6-2-16,1 0 26,3 0-11,1 0 2,4 0-20,0 0 11,0 0 12,8 0 27,25 3 4,26-3-18,31 4-25,34-1-1,21-1-2,23 5-24,10 2 12,1 0-21,2 1-6,-7-1 4,-1-4-12,-14-3 8,-9-2-12,-17 0-6,-22 0-1,-24 1 0,-26 1 4,-25 1-4,-19-2 2,-15 0-2,-2 1-21,0-2-22,-21 0-26,-10 0-48,-11 0-53,-9 0-83,2 0-197</inkml:trace>
  <inkml:trace contextRef="#ctx0" brushRef="#br0" timeOffset="92163.8142">14094 10713 833,'0'0'124,"0"0"-80,0 0 15,0 0 80,109 0 36,-6 0-77,39 0-13,37 1-8,32 5-19,19 4-22,4 3-1,-5 0-8,-3-5-7,-14-1-3,-10-7-2,-9 0-4,-22 0 0,-24 0-11,-29 0 0,-32 5-1,-28 1 0,-25-2-8,-18-1-14,-11-3-15,-4 0-39,-7-11-95,-22-6-66,-14 2-86,-5 4-168</inkml:trace>
  <inkml:trace contextRef="#ctx0" brushRef="#br0" timeOffset="92658.5601">14858 10704 645,'0'0'29,"0"0"-23,0 0 0,0 0 100,0 0 52,0 0-13,-60-11-45,109 11-8,37 0-18,48 6-17,36 8 5,33 0-8,15 0-22,-1-3-17,-9-3-4,-18-6 4,-24-2-2,-28 0-13,-25 0-3,-31 0-29,-35-1-54,-27-2-82,-20-1-144,-13-3-383</inkml:trace>
  <inkml:trace contextRef="#ctx0" brushRef="#br0" timeOffset="93399.3093">14139 10606 355,'0'0'93,"0"0"-42,0 0 18,0 0 28,0 0 23,0 0-31,-13-5-24,32 5-1,26 5 34,28 1-4,39-1 4,35-4-26,25-1-48,4 0-17,-2 0 2,-17-4 13,-18-4-13,-16-1-9,-21 2-29,-22 6-28,-26 1-40,-27 0-84,-23 3-180,-4 2-240</inkml:trace>
  <inkml:trace contextRef="#ctx0" brushRef="#br0" timeOffset="93590.0097">15043 10640 1030,'0'0'0,"88"-17"-81,-42 9-18,0 3-25,-5 1-251</inkml:trace>
  <inkml:trace contextRef="#ctx0" brushRef="#br0" timeOffset="95908.4429">11254 10619 560,'0'0'86,"0"0"-73,0 0 72,0 0 72,0 0 3,0 0-22,0 0 34,-19-5-26,70 5-31,35 0-38,30 0-32,19 1 11,2-1-35,-10 0-12,-10 0 10,-15 0-9,-17-3-1,-21 0-5,-22 1-1,-21 2-3,-17 0-1,-4 0-11,-16 0-27,-27 0 16,-22 12 14,-17 6-6,-10 0 1,-6-1 0,1-2-1,9-3 14,13-5 0,26-3 1,23-3 4,19-1 5,7 0 30,27 0 1,28-3-20,31-6-13,16-1-1,1 2-3,-5 1 1,-17 2-3,-15 4-1,-13 1-6,-15 0-20,-16 0-19,-11 0-31,-11 0-63,-10 6-107,-19 5 25,-10-2-22,-2-2 17,1-5-137</inkml:trace>
  <inkml:trace contextRef="#ctx0" brushRef="#br0" timeOffset="98764.0141">4666 8168 995,'0'0'140,"85"0"-119,-10 0 62,29 0 104,32 0-98,23 0 32,13 0-69,3 0-12,-13 0-15,-11 0 16,-19 0-19,-11 2-5,-13 4-3,-14 0-4,-14 0-2,-22-1-2,-22-1-5,-17-2-1,-14 0 0,-5-2-3,0 2-16,0-2-11,0 1-11,-2 1-58,-18-1-130,-7 3-163,-7 4-470</inkml:trace>
  <inkml:trace contextRef="#ctx0" brushRef="#br0" timeOffset="99505.8277">5880 10611 656,'0'0'128,"0"0"-20,0 0 55,0 0 39,0 0-22,114-2 3,-1 0-78,32-6-47,20-6-11,9-3-15,4 0-7,-5 5-9,-8-2 3,-18 8-9,-16 1 7,-23 2-5,-22 3-3,-19 0-7,-19-1 2,-18 1-4,-15 0-4,-11 0 0,-4 0-18,0 0-18,0 0 1,-9-5-6,-6 0 4,-9-2-28,-4 1-31,-5 3-24,-1 3-25,4 0 8,-1 0-12,1 8-72,3 2 13,3-2-125</inkml:trace>
  <inkml:trace contextRef="#ctx0" brushRef="#br0" timeOffset="103306.1659">7800 8165 607,'0'0'224,"0"0"-104,0 0 29,0 0 16,0 0-22,106-37-76,-12 33 14,28 1 1,26 2-20,11-1-13,1 1-7,2-1-2,-16-1-2,-17 2-9,-10-3-11,-20-1-7,-21 1-5,-25 1-2,-23 3-3,-20-2-1,-10 2-7,0-3 1,0 3-2,-15 0-8,-5 0-6,-6 0-4,-3 0-2,-2 5-12,1 1-42,2 3-120,7-1-173,8-2-602</inkml:trace>
  <inkml:trace contextRef="#ctx0" brushRef="#br0" timeOffset="104261.6518">8208 11064 615,'0'0'60,"0"0"-23,0 0 22,0 0 23,0 0 12,0 0-37,-40-55-2,44 55-21,31 0 1,26 0-6,33 9 70,31 0 7,32-4-21,27-5-24,20 0 2,12-14-18,2-7-7,-8-4-13,-23 1-5,-28 4-3,-35 2-4,-40 7-3,-34 3-4,-27 3-5,-19 4-1,-4 1-1,-6-2-3,-28 2-9,-24 0-14,-18 0-15,-18 0 6,-11 11-24,-11 3-9,-14 0 29,-15 0 4,-1-2-11,0 0 2,13 0 30,20-5 15,31-1 3,36-2-3,32-4 1,20 0 28,48-7 17,28-6-39,34-1-7,19 1-16,8-1-143,-8-4-295</inkml:trace>
  <inkml:trace contextRef="#ctx0" brushRef="#br0" timeOffset="107377.6605">16194 10692 1427,'0'0'0,"0"0"-41,0 0 3,0 0 38,0 0 0,0 0-47,0 0-163,12 0-299</inkml:trace>
  <inkml:trace contextRef="#ctx0" brushRef="#br0" timeOffset="117594.3976">20463 5598 1035,'0'0'41,"0"0"-26,0 0 44,0 0 41,163-19-51,-19 16-28,40 1-10,22 2-11,4 0-5,-10-3-80,-19-9-187,-29-7-448</inkml:trace>
  <inkml:trace contextRef="#ctx0" brushRef="#br0" timeOffset="119898.7597">17129 7744 70,'0'0'0</inkml:trace>
  <inkml:trace contextRef="#ctx0" brushRef="#br0" timeOffset="119984.5287">17191 7506 180,'0'0'30,"-54"-115"-28,20 52-2,-2 0-13,-1 2-7,3 10-153</inkml:trace>
  <inkml:trace contextRef="#ctx0" brushRef="#br0" timeOffset="120265.7051">17223 7420 548,'25'-131'0,"-17"15"-42,-8 17-62,-17 21 53,-21 18 13,-16 19-61</inkml:trace>
  <inkml:trace contextRef="#ctx0" brushRef="#br0" timeOffset="120803.8998">17404 7657 282,'40'-171'183,"-7"1"-117,-12 17-66,-12 21-51,-9 29-20,-1 30 13,-31 25-71</inkml:trace>
  <inkml:trace contextRef="#ctx0" brushRef="#br0" timeOffset="141886.8369">19926 11070 556,'0'0'229,"0"0"-137,0 0-39,0 0 65,0 0-10,0 0-26,61-73-8,-44 68-27,4 5-17,7 0-9,7 9-10,2 17-7,-2 6 0,-10 5-1,-12-1 2,-13 3-5,0-3-1,-26-4-21,-5-3 9,-1-10-2,1-9-17,6-6 10,7-4 22,6-5 1,9-16 10,3-8 27,0-6 0,19-2-19,7 0 2,8 4-6,6 2 6,4 5-6,2 6-7,2 4-8,0 6-15,-4 10-65,-3 0-173,-12 11-303</inkml:trace>
  <inkml:trace contextRef="#ctx0" brushRef="#br0" timeOffset="143050.0632">17695 10888 736,'0'0'181,"0"0"-94,-9-81 13,-5 67 11,0 4-14,5 10-16,-1 2-43,0 30-21,-2 15 2,-1 11 6,1 1 20,6-5-30,1-9-12,5-8 2,0-11 3,8-9-7,11-9 3,7-8-3,5 0 2,4-25-2,-1-13-1,-6-10 1,-5-8 0,-8-3 1,-2 0-1,-3 8 2,-3 12-3,1 10-8,-2 12-58,7 14-74,3 3-139,3 3-285</inkml:trace>
  <inkml:trace contextRef="#ctx0" brushRef="#br0" timeOffset="143334.6631">17914 11039 1139,'0'0'208,"0"0"-208,0 0 0,0 0 7,1 80 8,-1-48-10,2-1-5,4-9-13,0-8-6,2-9 0,5-5 19,4-6 0,5-21 9,2-10-3,-7-4 7,-3 2 12,-11 3-1,-3 7-7,-6 6-17,-15 10-5,-6 6-77,-1 7-40,3 3-46,4 18-74,4-2-18,13-4-65</inkml:trace>
  <inkml:trace contextRef="#ctx0" brushRef="#br0" timeOffset="143566.6269">18178 10922 662,'0'0'56,"104"-67"-28,-66 39 73,-11 1-33,-12 2-31,-2 1 14,-10 1 6,-3 5 2,0 4 19,0 8 40,0 5-28,-6 1-23,-6 26-37,-1 26 6,-7 17 20,2 14-1,-1-3-43,3-3-7,5-13-5,7-8-14,4-13-84,6-14-61,19-17-120,6-12-238</inkml:trace>
  <inkml:trace contextRef="#ctx0" brushRef="#br0" timeOffset="143788.884">18549 10744 634,'0'0'426,"0"0"-382,0 0 83,0 0 49,0 0-96,0 0-58,-26 55 23,3 7-3,3 2-24,3-5-5,4-6-13,7-6-2,3-9-36,1-6-54,-1-7-31,0-7-98,-4-9-21,1-9-51,1 0-38</inkml:trace>
  <inkml:trace contextRef="#ctx0" brushRef="#br0" timeOffset="143889.943">18414 11097 603,'0'0'243,"0"0"-126,0 0 7,0 0-23,67-74-42,-37 72-44,8 2-15,6 0-70,3 0-171,-2 0-296</inkml:trace>
  <inkml:trace contextRef="#ctx0" brushRef="#br0" timeOffset="144227.1935">19032 11003 1305,'0'0'11,"0"0"30,0 0-41,-93-34 35,53 47-12,1 16-18,7 4-5,10 1-15,12-2-12,10-10-3,0-7-23,12-8 13,14-7 20,7 0 20,3-18 5,6-8 13,-5-6 21,-4 3 25,-3 3-14,-10 9-7,-10 8-8,-4 7-7,-6 2-7,0 3-21,0 17 0,0 9-3,-10-3-4,2 2-33,5-4-42,1-6-70,2-7-52,0-6-251</inkml:trace>
  <inkml:trace contextRef="#ctx0" brushRef="#br0" timeOffset="144819.1433">19200 10931 1080,'0'0'54,"0"0"-42,0 0 24,-22 101 86,3-52-54,-3-1-55,3-5-6,6-9-7,12-10-7,1-8-52,0-12-37,11-4 16,7-10 37,0-16 25,3-8 13,-2-4 5,-3-1 6,1 0 23,-6 5 7,-1 3 0,-2 7 7,-3 9 6,0 5 4,-3 4-7,2 6-11,-1 0-12,0 0-10,7 0-7,-1 14 9,-2 6 4,-3 5-5,-4 5-11,0 1-3,-14-2-17,-7-4-16,3-4-35,3-9-29,8-10 14,7-2 28,0-14 55,3-15 12,16-8 26,4-3 28,3 4 36,3 4-37,-4 9-20,-4 9 12,-8 11-9,-2 3-31,-2 10-14,-2 17 0,-2 10 3,-4 1-4,-1 1-2,0-5-3,-10-5-14,-1-6-41,2-8-45,5-10-85,4-5-38,0-5-120</inkml:trace>
  <inkml:trace contextRef="#ctx0" brushRef="#br0" timeOffset="145240.1422">19604 10926 1083,'0'0'146,"0"0"-138,0 0 68,0 0 29,13 85-23,-21-28-42,-10 6-25,-8 4-1,-2 1-1,-3-2-5,1-4-6,6-8 1,3-12-2,6-13-1,9-14-6,6-10-24,0-5-43,0-16 21,15-20-35,3-12-37,3-15 23,0-9 52,3-9-17,3-2 0,4 7 66,3 7 18,-1 17 64,-3 14-34,-3 13 28,-7 10 23,-6 10-18,-1 5-49,-5 3-20,-2 19-2,-5 11 9,-1 6-2,-3 3-6,-20-1-6,0-3-1,-4-6-4,-1-8-33,4-10-103,3-5-69,6-9-169,11 0-314</inkml:trace>
  <inkml:trace contextRef="#ctx0" brushRef="#br0" timeOffset="146546.9768">20572 11129 762,'0'0'146,"0"0"-142,0 0 55,0 0 37,0 0-1,0 0-35,15 0-14,3-3 40,7-6-34,4-1-10,-3 1-2,-6 1-1,-10 3-10,-4 3-9,-4 2-11,-2-2-6,0-3 2,-12 2-5,-18-2-19,-10 5 3,-7 0 7,2 10-1,4 17-1,10 5 6,12 3 2,9-1 0,10-5 2,5-7-4,26-7-7,15-7-18,12-8-58,8 0-71,3-14-26,-5-9-1,-1-3 42,-7-4 76,-5 0 68,-12 4 0,-14 2 76,-14 7 59,-11 3-27,0 8-34,-27 6-46,-10 0-28,-9 15 0,-1 15-1,7 3 0,10 1 0,14-2-10,13-10-3,3-8 1,11-9 2,15-5 11,8 0 16,0-17 15,1-3-7,-4-1 11,-7 6-5,-8 5-23,-7 10-7,0 0-4,-6 22-16,1 10 10,1 2-9,-2-2 9,6-6 10,6-12 1,7-9 5,10-5 24,6-19 5,3-16-9,3-12-4,-3-7-1,-5-5 13,-8 0-4,-7-2-8,-9 5-22,-11 8-5,-1 14-36,-4 16 23,-14 15-1,-6 3-29,3 21 14,4 17 33,4 11 1,7 7 11,2 3 22,2-1-11,-2-4-6,-5-4-1,0-10-6,3-8-3,4-11-6,1-8-17,1-13-32,0 0 8,0-17 15,3-14 10,11-3 16,2 0 18,4 4 44,2 5 3,4 7 18,1 9 6,2 8-25,-3 1-27,1 7-7,-3 13-7,-4 6-9,-4 2-5,-10 1-9,-5-3-14,-1-2-29,0-6-51,-4-7-130,-1-11-137</inkml:trace>
  <inkml:trace contextRef="#ctx0" brushRef="#br0" timeOffset="146859.2084">21624 10931 1119,'0'0'48,"0"0"-48,0 0-9,0 0-10,0 0-40,0 0-97,71 111-131,-69-65 57,-1-2 121,1-4 109,-2-3 87,1-8 27,1-4 38,1-5 13,1-6-13,1-4-31,1-4-43,3-6 6,5 0-20,5 0-17,3-19-18,6-7-6,-1-9 12,-1-4 10,-1-4 5,-6 4-17,-3 8-11,-8 14-11,-6 9-11,1 8-21,-3 20-166,0 14-254</inkml:trace>
  <inkml:trace contextRef="#ctx0" brushRef="#br0" timeOffset="158883.3379">20626 11696 126,'0'0'225,"0"0"-175,0 0-35,0 0 23,0 0-6,0 0-11,0 0-14,-60-81-3,43 67-3,-1 3 0,1 3 0,2 1 23,0 0 19,3 1 13,3 2 31,4 1 9,1 3-15,4 0-8,0 0 27,18 0-14,24 0-27,22 3-16,19 8-10,10-2 9,4-2-4,4-2-10,-2 0 2,-7-2 13,-13 0-32,-15 0 5,-19-3-10,-18 0-4,-12 0-1,-11 0-1,-4 0-38,-10 4-19,-24 1-3,-23 3 19,-17-1 1,-15-3 1,-9-3 26,-3 1 13,5-2 1,14 0 8,25 0 20,28 0 10,29 0 6,21 0 52,47-12-50,34-2-40,28 0-4,14 1-3,4 4-42,-14 3-198,-22 1-478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1-10T04:15:53.7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10243 2464 589,'0'0'426,"144"0"-421,-17-6 23,35-5 90,31-1-48,13 3-2,6 0-22,-12 1-15,-23 2-16,-26 0 1,-36 1-10,-36 2-3,-35 3-1,-25-2-1,-19 2-1,0 0-6,-25 0-19,-22 0-4,-29 0-6,-19-3-22,-18-1-11,-10 1-20,-10-1-35,-4 3-81,-2-1-57,4 2-153</inkml:trace>
  <inkml:trace contextRef="#ctx0" brushRef="#br0" timeOffset="652.0415">6262 2450 673,'0'0'243,"0"0"-186,0 0-17,146-31 56,-12 31 6,59 0 4,49 7-30,45 5-21,22 3-8,6 3-6,-17-3-16,-37-3 5,-44 3-19,-49-3-7,-53-3-4,-47-4-6,-35-2-32,-30-3-38,-6 0-21,-34-10-47,-19-5-35,-10 1 56,-9 3 4,-5 3-1,-5 2 33,-1 1-15,-3 1-47</inkml:trace>
  <inkml:trace contextRef="#ctx0" brushRef="#br0" timeOffset="2151.9187">9051 3052 579,'0'0'135,"0"0"-125,0 0 41,0 0 112,0 0-35,0 0-37,0-26-39,0 26-21,-3 0 1,-10 0-8,-14 26-1,-18 16 5,-13 20 9,-6 14-5,6 5-6,15-5-14,21-12-2,22-14-10,22-14 2,47-18-1,27-18 16,14-11-4,5-29 3,-11-12 23,-17-11 23,-17-7-5,-20-5-15,-22 0-23,-21 10 1,-10 9-12,-38 15-8,-22 15 0,-13 15-7,-8 11-5,-1 9-57,10 19-43,11 0-77,23-3-164,22-8-457</inkml:trace>
  <inkml:trace contextRef="#ctx0" brushRef="#br0" timeOffset="2803.6855">10741 3323 1008,'0'0'96,"0"0"-18,0 0 79,0 0-22,164-17-81,-29 5 3,33 3-16,7-1-7,-16 3-1,-20-2-20,-24-1-6,-20 2-7,-13-3-1,-24 0-1,-20 5-2,-22-2-16,-16-5 0,0-8-35,-19-6-47,-10-7 37,-2 3 54,2 2-2,7 5 2,7 7 11,9 8 2,5 3 16,1 4 35,12 2-21,33 3-16,22 16 8,10 6 7,-8 3 3,-21 1-3,-26 5-9,-21 7-15,-6 5 4,-34 5-1,-21-2-3,-13-2-6,-3-6-1,6-10-41,15-8-134,25-16-211</inkml:trace>
  <inkml:trace contextRef="#ctx0" brushRef="#br0" timeOffset="3193.4157">12883 3202 1242,'0'0'100,"102"-81"-99,-38 36 33,-3 2 52,-9 2-22,-13 7-3,-15 4-40,-10 11-11,-12 10 7,-2 6 0,0 3-17,-6 12-1,-13 27-7,-7 19 6,-4 16 2,4 5 2,3-4-1,8-7 0,5-8-1,3-8-29,4-7-87,3-8-87,0-8-126,0-12-329</inkml:trace>
  <inkml:trace contextRef="#ctx0" brushRef="#br0" timeOffset="3332.1717">12880 3570 764,'0'0'846,"0"0"-801,0 0-26,91-58 40,-22 44-31,19 4-19,10 6-9,11 3-35,6-7-203,-2-11-385</inkml:trace>
  <inkml:trace contextRef="#ctx0" brushRef="#br0" timeOffset="5533.7489">6374 649 669,'0'0'725,"0"0"-702,7-86-16,-25 60 85,-20 6-6,-13 10-56,-15 10-30,-7 29-2,2 25-3,14 15 2,21 7 0,27-3-15,9-6-8,28-11-26,23-15-3,15-15 10,4-16 23,3-10 21,-3-10 1,-7-19 5,-8-9 0,-13 1 5,-14 3 11,-13 9 22,-9 11-17,-6 10 0,0 4-26,-4 4 0,-5 19-12,-2 5 8,6 1 4,5-2-2,8-4-1,26-9-1,8-10 4,10-4 2,5-2 2,0-20 3,-4-3 12,-9-5 5,-14 0 6,-14 3-9,-16-1-7,-17 6-10,-26 7-4,-13 8-13,-1 7-15,3 2-26,17 11 8,13-4 19,18-6 23,6-3 4,15 0 15,27-5 20,17-10 9,13-7-9,8-2 15,0 0-25,1-5-16,-1-2-6,-6 2 2,-14-2-4,-18 7 0,-20 7 0,-16 4 0,-6 6-1,-7 5-19,-25 2-19,-13 4 5,-7 20 23,0 7 7,9 4 2,10 5 1,18-2 2,14 2 2,1-1 15,6-3 18,11-2-3,0-1-6,-2-3-10,-9-3-4,-5-2-10,-1-4-4,-1-5-1,-16-6-7,-4-5-11,-2-5-22,-4-5-19,3-17-38,7-7-36,11-4-30,6-1 20,8 3 32,20 3 26,13 0 58,14 4 28,18-1 11,15 2 5,9 0-7,0-4 3,-2-1 51,-11-2 14,-17 1 16,-19 5 5,-21 4 10,-19 11-30,-8 4-7,-19 5-18,-29 16-47,-13 24-5,-7 18-2,9 9-1,19 0 2,24-6 0,16-10 0,13-14 1,26-12-1,14-15 4,13-10-1,6-15 2,2-22 2,-3-14-6,-1-11 1,-4-12-1,-6-10 2,-13-5-1,-21-4 1,-21 9-1,-5 14-2,-22 19-7,-10 19 3,-5 26 4,3 8 1,1 39 3,1 26 15,7 22 17,3 19 17,4 7-12,-3 5-12,-3-7-8,3-9-5,5-14-5,7-12-10,9-11-1,0-12-16,0-15-55,0-9-98,0-17-146,-21-14-231</inkml:trace>
  <inkml:trace contextRef="#ctx0" brushRef="#br0" timeOffset="5910.4901">6272 1233 830,'0'0'301,"0"0"-268,145-22 70,-6 10 61,47 1-86,26 0-20,3 2 6,-5 4-19,-16 0-21,-21 1-6,-21 3-9,-24 1-8,-32-2-1,-29 2-4,-32 0-12,-31 0-59,-16 4-83,-48 9-86,-32 3 98,-32-3-115,-25 0-94</inkml:trace>
  <inkml:trace contextRef="#ctx0" brushRef="#br0" timeOffset="6142.4896">6947 1261 191,'-149'6'321,"20"-2"-173,20-3 1,27-1 29,29 0-19,26 0 1,27 0 0,16 0 2,48 0-48,48-1-61,49-1-27,38 0 9,18 2-2,-1 0 7,-7 0-21,-10 0-4,-9 2-15,-19-2-6,-33 0 2,-41 2-15,-43 1-29,-36-1-24,-18-1-56,-30-1-120,-23 0-163,-11 0-317</inkml:trace>
  <inkml:trace contextRef="#ctx0" brushRef="#br0" timeOffset="7386.7082">8662 3727 917,'0'0'0,"0"0"-83,0 0 83,0 0 62,0 0-62,0 0-45,0 0-170,12 23-91,6-18-1</inkml:trace>
  <inkml:trace contextRef="#ctx0" brushRef="#br0" timeOffset="7965.9681">8611 3732 526,'0'0'0,"0"0"-370,0 0 370,0 0 29,115 17-29</inkml:trace>
  <inkml:trace contextRef="#ctx0" brushRef="#br0" timeOffset="8257.757">12075 3798 742,'0'0'50,"0"0"-46,0 0-4,0 0 49,0 0 30,0 0-79,-18 0-17,18 0-34,0 0 30,1 0 0,-1 0-76,3-1-7,5-3-28,4-1-215</inkml:trace>
  <inkml:trace contextRef="#ctx0" brushRef="#br0" timeOffset="12178.8617">12163 3832 538,'0'0'79,"0"0"-75,0 0 14,0 0 99,0 0 10,0 0-81,0 0-29,43 2-3,-22-2 18,6 0-7,9 0-7,10 0-8,10 0-5,8 0-2,2 0-3,-2 0 7,-6-6-7,-13-1 4,-12 0-4,-17 3 4,-14-1-3,-2 0 3,-2-2-4,-18-3-17,-9 1-6,-3-2 15,-6 4-8,2-3 12,0 2 3,8-3 1,7 6 11,12 3 27,9 0 11,0 2 39,6 0-39,20 14-31,6 6 8,9 2 23,0-2-10,-2-3-17,-6-4-8,-8-3-6,-9-2 4,-8-4-6,-6 2-2,-2-2-1,0 3-2,-12 2 2,-11-1 0,-4 1 3,-1 1-6,0-3-1,6 0-96,2 1-70,5-1-35,2 0-110,4-1-313</inkml:trace>
  <inkml:trace contextRef="#ctx0" brushRef="#br0" timeOffset="22475.164">9688 3641 331,'0'0'110,"0"0"-95,0 0 23,0 0 41,0 0-32,0 0-19,0 0-25,0 0 2,0 0-3,0 0 2,0 0-3,0 0-1,0 0 0,0 0-20,4 0-26,4 0-13,0 0-123,0 0-174</inkml:trace>
  <inkml:trace contextRef="#ctx0" brushRef="#br0" timeOffset="32182.8867">12194 4175 358,'0'0'42,"0"0"13,0 0 32,0 0 2,0 0-27,0 0-6,0 0-16,0 0-5,4-15 4,-4 12-22,0-1 0,0 0 15,0-4-1,-2 1-9,-8-4-17,0-2 14,-8-1-12,-10 3-5,-8 2-4,-11 7-8,-2 2-3,0 1 10,7 19 0,8 3 1,8 5 0,14 1 2,9-5 0,3-5 0,6-4-1,13-5 1,3-3 1,-5-2 0,2-2 1,-4 1 1,-2-4 2,1 0-1,10 0-1,4-7 2,6-5-1,5-2-3,-3 0 3,-6 1 8,-11 4 15,-9 4 16,-5 4 2,-4-1-11,-1 2-10,0 0 3,0 0-6,0 0-9,0 0-3,0 0-1,0 0-2,0 0 2,0 0-5,-1 0-3,-3 0-3,2 0 3,-4 0 0,3 0 1,0 2 0,2-1 0,-1-1-1,2 0 0,0 1 1,0 1-1,0 0-4,-1 1 4,-1 1 0,-1 3 0,2-4 0,-2 4 0,0 0 2,-1-1-2,0 2 1,1-4 0,2-2 0,-1 1-1,2-3 2,0 0-2,0 0 2,0 0 1,0 0-3,0-4-52,0-15-164</inkml:trace>
  <inkml:trace contextRef="#ctx0" brushRef="#br0" timeOffset="32615.9188">11454 4137 978,'0'0'0,"0"0"-46,0 0 46,0 0 59,0 0 1,0 0-56,-57-13-4,28 23-2,-6 10 2,4 8 4,6 6 5,10-1-2,15-5 19,0-6-18,22-5-4,8-3 7,6-9 1,-3-5 0,-3 0 16,-4-12 25,0-10-15,-3-5-24,0-5-6,-11-1 6,-6 2 3,-6 6 3,0 6-10,-17 8-10,-7 8-2,-2 3-18,-1 0-41,5 14-50,8 1-95,5-6-214</inkml:trace>
  <inkml:trace contextRef="#ctx0" brushRef="#br0" timeOffset="32852.2177">11752 4417 986,'0'0'33,"0"0"-20,0 0 91,0 0 12,0 0-36,0 0-61,-8 0-19,3 0-1,1 0-32,-1 0-62,1-5-80,3 0-104,1-2-60</inkml:trace>
  <inkml:trace contextRef="#ctx0" brushRef="#br0" timeOffset="33045.265">12328 4192 387,'0'0'0</inkml:trace>
  <inkml:trace contextRef="#ctx0" brushRef="#br0" timeOffset="33271.0832">12134 4182 1035,'0'0'235,"0"0"-235,0 0 3,0 0 25,-25 80 53,16-31-27,-3 7-8,1 2-30,0-5-11,-4-3-5,3-8-7,3-5-87,7-12-153,2-14-270</inkml:trace>
  <inkml:trace contextRef="#ctx0" brushRef="#br0" timeOffset="33622.3171">12422 4132 466,'0'0'544,"0"0"-538,103-33-5,-88 33 6,-9 11 13,-6 22-8,-18 13-3,-18 9-7,-11 3-2,-1 0 5,9-4-4,15-10 0,23-14-1,2-9 4,34-13-4,11-8 9,4-5 38,-2-19 34,-12-6 9,-6-7-16,-18-5-9,-12-2-25,-9-3-27,-30 2-13,-10 11-20,-6 14-33,-2 16-38,9 4-73,11 10-165,8 2-352</inkml:trace>
  <inkml:trace contextRef="#ctx0" brushRef="#br0" timeOffset="34197.7188">11521 3506 204,'0'0'804,"0"0"-794,0 0 5,0 0 57,0 0-6,0 0-31,-26-33-35,9 60 0,-12 18 0,-9 9 2,-1 6-1,8-3-1,12-16 1,17-7-2,5-12-4,34-13 5,13-9 11,5 0-2,0-22 2,-10-7 9,-10-8 37,-12-6-12,-10-5-16,-13 0-10,0 1 0,-21 13-19,-7 20-11,-2 14-3,3 6-99,11 25-48,13 3-180,3-3-338</inkml:trace>
  <inkml:trace contextRef="#ctx0" brushRef="#br0" timeOffset="34357.5624">11893 3722 1321,'0'0'0,"0"0"2,0 0-2,0 0 20,0 0-20,0 0-96,3 10-188,-3-10-143</inkml:trace>
  <inkml:trace contextRef="#ctx0" brushRef="#br0" timeOffset="34656.3156">12121 3456 779,'0'0'49,"0"0"-49,0 0 0,0 0 6,-87-46 7,38 66-13,3 9-2,8 10 2,13 0 5,15-9 1,10-5 26,7-11 15,19-5 82,5 0 2,6-1-7,0 3-38,-1 5-34,-6 2-20,-5 1-2,-9 5-23,-9 2-4,-7 5 0,0 3-1,-7 1-2,-12-1-39,-1-5-66,1-7-133,8-15-143</inkml:trace>
  <inkml:trace contextRef="#ctx0" brushRef="#br0" timeOffset="34986.8115">12458 3456 959,'0'0'63,"0"0"-60,0 0 67,0 0 34,0 0-13,0 0-83,-36 10-8,12 46 0,8 11 8,10 3 9,6-9-11,13-13-4,11-11 2,9-12-4,1-13 5,0-8 9,-2-4 6,-4-8 19,-5-13 16,-7-8-9,-8-3-6,-8-2-9,-2-1-23,-25 5-8,-10 11-8,-11 19-3,-3 3-45,-4 30-12,2 15-56,4 7-49,10 5-207</inkml:trace>
  <inkml:trace contextRef="#ctx0" brushRef="#br0" timeOffset="35534.8466">11405 4914 1186,'0'0'0,"0"0"-125,0 0 118,0 0 7,0 72 16,0-43-11,18-4 2,5-5-1,2-5-6,1-9 11,1-6 2,-1 0 33,-4-15 43,-1-11-16,-5-8 3,-10-2-10,-6-4-17,-4 2-18,-25 3-16,-8 8-10,-4 10-5,-1 10 0,4 7-17,13 0-57,14 18-81,11 2-90,20 1-212</inkml:trace>
  <inkml:trace contextRef="#ctx0" brushRef="#br0" timeOffset="35693.3245">11995 4961 1106,'0'0'74,"0"0"-71,0 0 2,0 0 35,0 0-33,0 0-7,-19-63-190,3 63-223</inkml:trace>
  <inkml:trace contextRef="#ctx0" brushRef="#br0" timeOffset="36006.1664">12331 4759 500,'0'0'524,"0"0"-524,0 0 0,-7-71 46,-26 58-9,-10 9-31,-3 4-6,-1 7-11,7 17-17,11 4 21,13 0-3,16-1 3,5-2 7,25-10 2,9-2 12,2-4 45,-4-1 24,-4 4 1,-5 5-11,-4 7-40,-3 7-18,-9 6 4,-6 9-12,-6 2-7,0 3-1,-22 2-66,-11-7-158,-6-12-321</inkml:trace>
  <inkml:trace contextRef="#ctx0" brushRef="#br0" timeOffset="36232.2842">11469 5392 1437,'145'-12'34,"34"0"-31,3 0-4,-6 5 1,-21 0 0,-22 7-100,-17-1-252</inkml:trace>
  <inkml:trace contextRef="#ctx0" brushRef="#br0" timeOffset="36493.3531">11654 5552 786,'0'0'680,"0"0"-680,176-58-1,-46 36 1,28 5 2,7 6-2,-5 8-5,-15 3-240,-29 0-233</inkml:trace>
  <inkml:trace contextRef="#ctx0" brushRef="#br0" timeOffset="55412.4368">14154 15940 106,'0'0'107,"0"0"-98,0 0-8,0 0 14,0 0 36,0 0-12,-84-26-30,64 20 13,-4 1 33,-2-1 3,-2 3-10,-4 0 22,4-1 6,1 3 4,5-1 2,4 1-17,6 1-17,5 0 2,4 0-1,3 0-5,0 0 1,0 0 21,19 0 17,29 0 8,25 0 0,27 0-30,16 0-20,8 0 1,3 0-5,-2-6-19,-6-1 2,-16 0-3,-18 1-10,-23-1-4,-27 4-1,-20 3 0,-15 0-2,0 0-4,-30 0-3,-20 0 2,-19 0-12,-14 5-2,-5 4-2,-2 0 10,2 0 11,9-1 1,12-1 1,19-2 3,24-3-2,18-2 7,6 0 11,38 0-7,28 0 3,30 0-13,13-4-3,8-2-1,0 3 0,-4 2 0,-2 0-32,-1-1-117,-1-5-161,3-5-192</inkml:trace>
  <inkml:trace contextRef="#ctx0" brushRef="#br0" timeOffset="56393.1354">16720 15863 592,'0'0'280,"0"0"-199,0 0-38,152-13 57,-23 11 25,31 1-26,17-2-36,11 2-2,2-1-14,-1-1 3,3-2-12,-13 2-19,-14-3 2,-24 2-2,-22-3-9,-18 4 0,-13-3-1,-12 1-7,-12 1 0,-13 3-2,-19 0-4,-11 1 4,-12 0-1,-7 0 0,-2 0-6,0 0-1,-14 0-8,-19 0 7,-16 0 8,-16 0 2,-4 2 3,8 7-4,11-5-4,24 1 2,14-2 2,12-3-2,0 0 2,28 0 0,32 0 6,27 0 4,17 0 8,3-3 0,-4 0-1,-9 0-2,-6 0-1,-7 3-5,-14 0 5,-18 0-8,-21 0-4,-14 0-1,-13 0-1,-1 0-8,-12 0-6,-23 0 2,-19 0 8,-7 0-5,-6 3-8,2 0 12,8 0 4,16-3-1,12 0 2,16 0 1,10 0 0,3 0 7,3 0 2,23 0 2,8 0-5,12 0-4,1 0-1,3 0-2,-2 0-2,-5 0 1,-4 0 1,-6 0-2,-11 3 0,-7-3-6,-11 0-11,-4 3-13,0-3 6,0 0-14,-6 1-12,-2 0 23,-3-1 9,0 2-15,0-2-18,-1 1-40,-5 0-30,-2 2-33,-7-1-63,-3-1-112</inkml:trace>
  <inkml:trace contextRef="#ctx0" brushRef="#br0" timeOffset="57736.0303">4378 16913 932,'0'0'77,"0"0"-53,0 0 103,0 0 73,0 0-76,0 0-72,84-8-11,-10 1 16,17 3-8,11-2-3,8 1-19,11 1-1,6 3-2,-2 0-1,-10 1-2,-17 0-13,-22 0 1,-19 0-6,-18 1 1,-20 2-4,-7-3 0,-9 0-7,-3 0 3,0 0-5,0 0-11,0 0-12,0-2-18,0-5-88,0 1-66,0 1-127,3-2-262</inkml:trace>
  <inkml:trace contextRef="#ctx0" brushRef="#br0" timeOffset="58681.2259">9490 16954 441,'0'0'113,"0"0"-102,0 0 30,0 0 43,0 0 53,0 0-15,0-4-20,6 4 11,19 0 17,27 0-26,30 0-49,31 0 5,22 0 9,18 0-1,6 0-23,8 0-11,2 0-10,0-2-10,-6 2 4,-17 0-6,-19 0-8,-23 0 8,-17 5-10,-16 0 3,-17 0-5,-14-1-1,-20-1 1,-10 0-3,-10-3-4,0 0-6,-24 0-6,-22 0 9,-13 0 2,-12 0-11,-6 0-13,-2-3 4,-13 0 6,-6 0 11,-9 0 4,1 3 7,8 0 3,18 0-1,26 0 0,28-3-2,21 1 4,5-1 11,33-2 16,31 1-20,38 1 2,27 3 5,19 0-2,3 0-5,-11 0 0,-10 0 3,-20 0-9,-17 9-5,-20-1 0,-28 1-5,-20-6-8,-18-3-33,-7 0-48,-4 0-89,-21 0 18,-10-2 56,-5-5 6,5 4-29,-1 1-8,11 0 40,1 2 28,3 0-49,1 0-17,0 0 15</inkml:trace>
  <inkml:trace contextRef="#ctx0" brushRef="#br0" timeOffset="59557.7911">12166 17365 910,'0'0'144,"0"0"-111,0 0 35,-14-77 34,1 77-3,-4 0-52,-7 25-41,-2 15-1,7 10 2,13 2 6,6-2-8,34-6-2,16-6 0,10-11-3,0-13-7,-4-14-5,-9 0 10,-9-26 2,-11-17 8,-9-7-3,-13-10 2,-5 0 3,-14 7 3,-19 11 0,-8 13-1,-6 16-12,0 13-1,0 0-7,3 25-28,6 2-94,9 5-99,9-8-221</inkml:trace>
  <inkml:trace contextRef="#ctx0" brushRef="#br0" timeOffset="59717.8997">12715 17444 1326,'0'0'98,"0"0"-98,0 0-15,0 0-60,0 0-56,0 0-170</inkml:trace>
  <inkml:trace contextRef="#ctx0" brushRef="#br0" timeOffset="61544.2545">12482 17483 198,'0'0'309,"0"0"-277,0 0-12,88-47 15,-58 47 5,0 0-12,-3 0-13,-11 11-13,-15 3-2,-1 1-5,-28 1-2,-16-3-4,-11-3-39,-7-3-16,-4-6 66,11-1 9,9-3 29,18-15 17,16-6 42,12-3 47,10-1-13,23 4-78,11 4 3,6 4-13,3 8-15,-5 6-14,-12 2-3,-18 10-11,-18 14-10,-11 12-2,-35 10 12,-30 0-33,-21 3-20,-12-7 1,5-10 20,19-12 27,30-13 5,38-7 11,17-17 56,39-17 25,24-10-68,19-2 5,9 3-11,0 6-16,-11 9-2,-16 15-7,-20 10-62,-12 3-90,-11 17-137,-9 8-79</inkml:trace>
  <inkml:trace contextRef="#ctx0" brushRef="#br0" timeOffset="80430.7693">13352 15884 729,'0'0'126,"94"0"-84,-28-1 24,9-5 36,1-1-21,0 2-41,-5-1-15,-6 4-9,-8 0-14,-16 2 5,-14 0-7,-18 0 0,-9 0-27,0 0-49,-16 0-16,-22 0 41,-15 0 29,-10 0 20,-8 0 2,-4 0 0,-6 0 2,6 0 12,10 3 31,23 0 2,20-2-14,17 0-19,5 1-1,9-1 18,19 3-31,7 0-31,2-1-117,-5-3-115,-11 0-297</inkml:trace>
  <inkml:trace contextRef="#ctx0" brushRef="#br0" timeOffset="108099.8295">6074 12247 599,'0'0'56,"0"0"-44,82 0 96,-43 0 15,9 0-28,11 0-29,10 0-19,13 0 1,3 0 5,1 0-14,1-1-4,-5-5-10,-6 1-1,-12-2-12,-10 3-5,-15 1-3,-13 3-1,-10 0-3,-6-3 0,-10 3-3,0 0 1,0 0-2,-2-2-13,-20 0-9,-16 2 15,-15 0-19,-13 0 6,-11 0-9,-5 0-13,-5 9 24,7-2 7,8-2 15,12 0 2,16-5-1,17 1 0,13-1 6,10 0 12,4 0 33,7 0 11,34 0-10,26 0-24,28 0-2,19 0-7,7 0-11,-5-1 8,-9-4 7,-17 5-7,-14-2-4,-18-1-7,-19 3 0,-15 0-6,-18 0-4,-6 0-5,0 0-15,-26-2-8,-17 0 23,-21-3-7,-14 2-2,-7 3 9,-6 0 6,6 0 0,9 5 3,24 2 2,22-2-2,24-5 11,12 3 29,45 2 9,37-1-13,31-1-16,23-3-1,1 0-8,-4 0 5,-11 0-3,-10 0-5,-11 0-4,-13 0-4,-13 0-3,-14 0 3,-21 0-2,-18-3-3,-14 3 4,-14 0-12,-5 0-26,-26-1 16,-17 1 15,-19 0-4,-13 0-1,-10 0 2,-1 11 5,9 3 6,23-5 0,25 0-2,27-5 2,14-4 6,53 0 37,34 0-7,27-13-10,18-2-8,-3-3 4,-5 1 1,-8 5 0,-10-2-13,-15 3 2,-16 3-3,-21 2-4,-21 3-5,-23 0 0,-11 3 0,-6 0-6,0 0-18,-24 0-7,-19 0 14,-17 0 3,-12 4-2,-2 4 8,4-3 1,10-1-6,18-1-3,17-2 8,14-1 8,10 0 2,1 0 8,0 0-6,3 3-4,15-3 1,15 0 5,17 0-6,11 0 4,9 0-1,8 0 1,-3 0 5,-5-4-4,-9 3-3,-16-1 0,-14 2-2,-13 0 1,-12 0-2,-6 0-5,0 0-14,-21 0-9,-15 0 19,-14 0-13,-10 4-4,-6 2 13,-5 0 1,-5 2-2,4 2 12,12 0 2,20-4 1,25-3 0,15-3 0,23 0 10,26-1 13,15-12-18,6 1 3,0 0 9,-7 1-6,-5 3-5,-1 2-6,-6-2-4,-1 5-44,-13 2-93,-15 1-18,-6 0-17,-16 3-105,0 4 20,-18 0-28</inkml:trace>
  <inkml:trace contextRef="#ctx0" brushRef="#br0" timeOffset="112478.0036">8055 12299 1032,'0'0'52,"86"-19"-50,-20 8 6,9-1 29,13 1 44,4 0-9,1 4-26,-2 0-24,-13 4-10,-12-2 0,-15 3-3,-18 2-4,-15-1-5,-11 1 0,-7 0-1,-7 0-37,-25 0 12,-17 0 10,-17 0-9,-15 6 16,-5 4 5,-5 2-2,3 2 6,12-1 1,18-2 0,26-7-1,21-2 3,11-2 12,18 0 41,27-6-23,16-8-27,16-1-4,8-2-2,0 5-2,-7 0-38,-11 4-85,-16 7-37,-26 1-216,-25 0-144</inkml:trace>
  <inkml:trace contextRef="#ctx0" brushRef="#br0" timeOffset="112625.4869">8346 12291 892,'0'0'116,"0"0"-115,0 0 10,0 0 30,0 0-36,104-61-5,-61 59-203,-10 0-221</inkml:trace>
  <inkml:trace contextRef="#ctx0" brushRef="#br0" timeOffset="112846.2417">8282 12257 1043,'0'0'0,"0"0"-70,0 0 70,0 0 35,0 0-27,108-36-8,-65 36-11,-2-3-4,-5 3 6,-8 0 7,-4-2-26,-8 2-72,-5 0-73,-11 0-36,0 0-72</inkml:trace>
  <inkml:trace contextRef="#ctx0" brushRef="#br0" timeOffset="113028.1034">8417 12240 334,'0'0'185,"0"0"-108,0 0-11,0 0 11,0 0 6,0 0-45,8 0-32,2 0-4,2 0-4,-1 0 0,-2 0-24,1 0-64,-4 0 6,-3 0-7,-2 0-28,-1 0-39,0 3 10</inkml:trace>
  <inkml:trace contextRef="#ctx0" brushRef="#br0" timeOffset="145386.8657">6958 12267 70,'0'0'629,"163"-9"-514,-63 2-47,6-3 14,0 2-6,-2 1-31,-8-1-15,-8 3-20,-15-1 0,-16 3-7,-10 3 4,-11 0-4,-12 0-1,-9 0-1,-7 0-2,-3 0-2,-5 0-7,0 0-20,-9 0 17,-22 0 13,-20 0-3,-26 0 3,-16 3-17,-14 3 9,-2 2-8,-1-2-2,10-3 7,15 2 11,19-5 7,30 0 10,21 0 21,15 0 40,24 0 48,42-5-51,35 1-51,33 1 2,20 1-3,-2 2 5,-1 0-18,-8-3 9,-15-1-12,-13 0 2,-24 1 2,-27 2-9,-28-1 2,-21 2-4,-15 0-4,-13 0-46,-36 0-3,-28 10 28,-27 2-28,-21-1 15,-10 3 0,-3-1 32,14-1 6,24-3 3,37-1 15,36-5 28,27-3 18,24 0 21,45-3-31,31-14-31,29-1-8,10-3-7,3 0-7,1-1-1,-6 7-4,-11 3-76,-25 3-167,-37 3-256</inkml:trace>
  <inkml:trace contextRef="#ctx0" brushRef="#br0" timeOffset="154920.2914">18420 12320 666,'0'0'161,"127"-10"-77,-38 8-21,11 2 15,5 0-24,2 0-33,-4 5-14,-6 4 8,-12-2 1,-9 0-3,-9-2-4,-3 0-5,-12-4-2,-12 0-1,-15 1-1,-11-2 0,-9 0-2,-5 0-25,-9 0-39,-22 0 13,-23 0 17,-19 0 13,-12-2-4,-13 1 7,-7 0 20,-6 1 2,-2 0 2,16 0 10,23 0 33,33 0-3,29 0-23,12 0 11,33 0 38,27 0-36,22 0-18,15 0-6,3-4 4,-2 3-4,-8-1-9,-5 0-2,-7 1 0,-9 0-19,-18-1-71,-19 2-118,-23 0-212</inkml:trace>
  <inkml:trace contextRef="#ctx0" brushRef="#br0" timeOffset="157403.2675">18289 12322 506,'0'0'115,"0"0"-81,132-14 29,-67 9 45,9 2-31,2 2-22,0 1-8,-5 0-18,-6 0-6,-7 0-8,-6 0-15,-3 3-3,-13-2-54,-12-1-72,-16 0-108,-8-1-113</inkml:trace>
  <inkml:trace contextRef="#ctx0" brushRef="#br0" timeOffset="157575.8109">18523 12262 461,'0'0'53,"0"0"-36,117-8-1,-78 8-16,3-2-143</inkml:trace>
  <inkml:trace contextRef="#ctx0" brushRef="#br0" timeOffset="158047.8757">18527 12320 134,'0'0'0</inkml:trace>
  <inkml:trace contextRef="#ctx0" brushRef="#br0" timeOffset="158225.4849">18599 12308 365,'0'0'11,"0"0"-11,97-3-24,-78 3 12,-7 0-57,-3 0-199</inkml:trace>
  <inkml:trace contextRef="#ctx0" brushRef="#br0" timeOffset="162576.5507">17765 12235 0,'0'0'13,"-143"-12"67,65 7-9,3 3 4,-2 0 18,1 2-48,4 0-5,5 0-4,15 0-11,14 0-12,15 0-3,11 0-10,9 0 4,3 0 51,-2-7 9,1 1 20,-2 1-15,2 0-6,-1 4-2,2 0-27,0 1-11,0 0 12,11 0-11,17 0-11,12-2-11,8 2-2,-1-5 0,-11 0 1,-9 3 0,-13-1 4,-8 2-5,-5 1 0,-1 0 0,-10 0-6,-20 0-17,-12 0 10,-12 2-1,-7 7-7,-3-2 8,7-3 6,5-1 7,15-3 3,19 0 5,18 0 19,12 0 64,31-2-32,16-7-35,12 0 8,3 0 9,-3 0-1,-7 1-7,-6 1-21,-9 4-4,-13 1-8,-9 2 0,-14 0-22,-8 0-24,-5 0-18,-7 0-21,-23 0-4,-18 10 54,-14-1-51,-9-1-18,-1-1 40,2-4 45,5-1 14,9-2 5,12 0 1,16 0 1,18 0 3,10-1 3,33-7-8,22-3-7,14 0-188</inkml:trace>
  <inkml:trace contextRef="#ctx0" brushRef="#br0" timeOffset="163454.4123">18742 12421 344,'0'0'413,"0"0"-354,0 0-54,149-43 27,-52 31 58,16 1-1,8 0-48,-2 2-9,-6 0 3,-10 0 21,-8 2 9,-16 2-21,-12-1-17,-15 3-24,-20 0 2,-18 1-5,-12 2-3,-2 0-35,-8 0 2,-20 0 19,-12 0 11,-9 0-10,-5 5 4,-1-2 2,8 1 8,6 1-4,17-3-3,9 0 8,9-1 0,6-1 1,0 0 11,0 0 28,0 0 1,0 0-1,6 0-24,0 0-7,3 0-8,-2 0 0,1 0-7,-1-1-25,4 1-14,-5 0-18,-5 0-42,-1 0-149,-6 0-251</inkml:trace>
  <inkml:trace contextRef="#ctx0" brushRef="#br0" timeOffset="164953.8196">6708 12198 395,'0'0'0,"0"0"-4,0 0 4,0 0 96,0 0 21,0 0-46,49 20 19,-7-17 29,25-3-10,28 0-19,37 0-24,29 0-13,27 0-5,4 0 1,-7 0 15,-15 0-22,-22 0-20,-20 2-13,-20-2 17,-22 1-14,-25 2-11,-25-3 0,-21 3-1,-14-3-5,-1 0-27,-19 0-10,-21 0 18,-23 0 23,-16 0-6,-15 0-6,-14 0-2,-14 0 5,-16 0 9,-13 8 1,3 1 2,2-1-2,21 1-2,31-2 2,27-2 1,37-5 9,21 0 14,12 0 24,45 0 8,37 0-34,37 0-14,29 0 1,4 0-4,-3 0 5,-13 0 11,-19 0-14,-17 0-4,-21 0 2,-31 0-5,-28 0 0,-19 0-3,-13 0-44,-43 0-21,-35 6 51,-38 5-16,-33 1-7,-22 3-14,-7 2 35,7 0 18,27-5-2,37-3 3,43-4 32,37-5 30,33 0-6,21 0 38,52-7-39,35-5-49,26-1-3,21 4 6,2-1-2,-4 0-6,0 1-1,-9 1-22,-16 2-49,-27 6-39,-29 0-82,-47 12-102,-22 2-262</inkml:trace>
  <inkml:trace contextRef="#ctx0" brushRef="#br0" timeOffset="165187.0845">7052 12296 715,'0'0'93,"0"0"-3,0 0 60,0 0-15,141-10-64,-3 10-37,49 3-1,22 1-19,4 0-5,-3 1-9,-23-4-8,-26 1-72,-25 3-46,-30-5-188,-31 0-438</inkml:trace>
  <inkml:trace contextRef="#ctx0" brushRef="#br0" timeOffset="169011.2506">20718 10600 56,'0'0'1271,"0"0"-1216,0 0-39,0 0 3,0 0 38,-117 110 0,81-45-25,4-4-21,12-5-5,14-13-6,6-16-4,0-11-2,26-16 6,12-1 8,12-32 7,0-14-1,0-11 13,-14-3 22,-13 1-19,-17 2-14,-6 13-9,-17 12-7,-23 14 3,-8 18-3,-4 1-25,1 23-27,17 11-36,25 4-52,13-6-175,47-8-372</inkml:trace>
  <inkml:trace contextRef="#ctx0" brushRef="#br0" timeOffset="169172.9449">21209 10724 124,'0'0'1376,"0"0"-1364,0 0 0,0 0 11,0 0-2,0 0-21,0-17-138,-1 17-173,1-8-408</inkml:trace>
  <inkml:trace contextRef="#ctx0" brushRef="#br0" timeOffset="169463.8813">21606 10363 1051,'0'0'0,"-88"-53"-90,24 47 45,0 6 45,12 24 5,17 14-5,22 1-2,13-5 2,23-6 19,18-11 64,11-8 57,-4-2-7,-7-4-12,-11 1-43,-11 6-15,-8 9-17,-4 10-22,-7 12-4,0 7-9,-19-1-5,-6 1-6,2-3 0,4-3-71,4-9-124,5-11-249</inkml:trace>
  <inkml:trace contextRef="#ctx0" brushRef="#br0" timeOffset="170186.7831">22043 10953 1266,'0'0'165,"142"-129"-163,-69 52 5,-13-3 73,-8-9 15,-15-6-58,-16-2-37,-13 8-18,-8 18-40,0 24 27,-11 27 3,-9 20 2,-7 10-18,-10 43 6,-1 33 11,2 21 26,16 7 1,17-6 0,3-18-9,30-17 7,18-20 2,7-17 0,6-17 3,-3-17 1,-6-2 22,-4-16-7,-7-14 9,-10-7-6,-10 0-5,-12 8-8,-8 12-4,-1 11-5,0 6-13,-6 9-22,-4 17 22,3 6 9,7 2-18,0-1-33,22-4 17,14-8-3,11-10 18,7-9 21,-3-2 2,-4-9 35,-10-8 26,-8 0 2,-13-2-31,-11 1-17,-5-3-15,0-3-22,-26 4-55,-5 6 3,-5 11 22,5 3 5,12 0 17,12 0-24,7 0 1,24 5 2,17-1 45,11 0-38,0-2 9,1-1 28,-6 3 7,-5-3 0,-6 4-20,-6-2-58,-8-2-42,-3-1 16,-6 0 26,-3 0 78,-1-13 21,-5 1 22,-2 1-28,-2 4 9,0 4-4,0 3-20,-11 3-21,-3 13 17,3 4-53,6-2-103,5-3-160</inkml:trace>
  <inkml:trace contextRef="#ctx0" brushRef="#br0" timeOffset="170297.8596">23442 10810 487,'0'0'208,"0"0"-192,80-5-16,-56 10-30,-3 7-16,-4 0-55,1-4-120</inkml:trace>
  <inkml:trace contextRef="#ctx0" brushRef="#br0" timeOffset="170640.0587">23653 10826 130,'0'0'350,"0"0"-155,60-94-49,-45 69 20,-3 7-55,-9 6-45,-3 6-48,0 2-2,-18 4-16,-8 0-5,-1 0-8,7 0-56,7 4-18,10-3 25,3 1 41,0-2 21,9 0 23,6 0 16,0 0 8,1 0-10,1 0-25,6-10-12,6-11-6,4-12-36,-3-7 11,-2-2 29,-11-2 2,-7 7 22,-10 10-1,0 13 13,-14 14 19,-11 21-53,-5 28 4,2 21 40,4 8 13,5 1-38,6-6-5,6-7 15,7-9-16,0-6-13,10-9-67,11-11-172,-4-7-474</inkml:trace>
  <inkml:trace contextRef="#ctx0" brushRef="#br0" timeOffset="171058.2703">22082 11341 750,'119'-14'283,"17"2"-266,8 0-5,-2 1 88,-12 2-27,-8 2-65,-13 3-8,-18 0-99,-18-1-72,-25 4-135</inkml:trace>
  <inkml:trace contextRef="#ctx0" brushRef="#br0" timeOffset="171225.3563">22102 11456 219,'0'0'1253,"0"0"-1253,144-17-32,-43 0 32,5 0 12,0 5-12,-6 4-75,-12-2-276,-13-1-465</inkml:trace>
  <inkml:trace contextRef="#ctx0" brushRef="#br0" timeOffset="174463.8751">23066 10905 754,'0'0'65,"0"0"-65,0 0 0,0 0 14,0 0 0,0 0-14,0 0-126,21 0-16,-19 3-16,-1-2-134</inkml:trace>
  <inkml:trace contextRef="#ctx0" brushRef="#br0" timeOffset="175753.9881">22704 10878 741,'0'0'84,"0"0"-76,0 0 71,0 0 37,0 0-24,109-34-59,-64 24-21,5-5 9,1 1 28,-8-3 34,-9-2-21,-7 1-11,-11-3 1,-10-2-4,-6 0-10,-9-1-33,-20 4-5,-13 8-3,-6 10 2,-9 2-2,-1 17 0,2 17 2,8 4 1,9 3 0,19-7-3,14-2 3,6-8 0,14-3 2,28-6 5,15-4 0,13-3-4,3-7-3,-3-1-6,-3 0-19,-3 0-23,-4-1-17,-9-3-32,-7 4 3,-11-5 53,-7-1 18,1-3 23,-4-5 2,-2-2 14,-9-1 48,-9 1 50,-3 5-49,0 1-15,-9 5-33,-20 5-17,-12 0-2,-10 8-4,1 13 6,8 4-4,15-4-15,16-4-27,11-5-22,8-5 8,22-5 54,9-2 6,5-2 26,-2-12 38,-4 0-3,-8 1-16,-9 6-11,-10 5-3,-9 0-9,-2 2-22,0 3 0,0 12-7,0 6 7,-2 1-27,2-2-16,0-1 5,24-5 2,9-6-23,11-5 7,11-3 32,5 0 20,-3-10 0,0-4 5,-7 1-2,-5-2-2,0-2-1,-9 0 3,-11 0-1,-10 1 8,-11 2 39,-4 5-23,-13 3-22,-18 6-4,-10 0-2,-4 8 0,4 16 0,6 6-6,13 3 8,12-4 3,5-5-1,5-7-1,0-8 1,18-9 5,14 0 3,7-26-3,8-15-2,-1-10-4,-7-12-1,-3-10 2,-11-14 2,-7-14-4,-13 0-33,-5 13 0,-3 23 24,-15 31-22,-3 23 8,-3 11-1,1 31-6,1 33 26,6 26 4,7 16 8,9 6 9,0-8-9,3-18-1,22-14 4,12-19 1,13-17 4,6-18-8,4-18-3,-6-1 2,-6-29 5,-16-7 7,-11 1 19,-12 5 0,-8 15-20,-1 9-7,0 7-11,0 4-9,0 15 2,-5 7 7,3 2 1,2-1-1,0-1-10,17-6-39,5-6-89,3-12-114,1-2-308</inkml:trace>
  <inkml:trace contextRef="#ctx0" brushRef="#br0" timeOffset="175874.097">24405 10747 1424,'0'0'137,"0"0"-137,0 0-17,0 0 0,0 0-96,0 0-360</inkml:trace>
  <inkml:trace contextRef="#ctx0" brushRef="#br0" timeOffset="176427.4155">24651 10878 1258,'0'0'162,"0"0"-162,0 0-5,78 91 5,-78-59 7,0-4-7,0-7-41,0-10-1,0-7 42,0-4 3,0 0 33,16-1 32,3-10-25,1 2 21,-3 5 3,-4 3-37,-4 1-14,-1 0-14,-1 15-2,-4 4-8,-1 5 6,-2-7-39,0-6-35,1-5-19,11-6-39,9 0 60,7-8 26,8-8 30,1-1 18,3-2 106,0 1 28,-3 2-70,-10 6-3,-14 4-16,-9 6-10,-4 8-35,-11 27-31,-11 18 31,-5 15-8,2 10-43,8 1 25,6-2 24,8-6 4,3-13 0,0-10 15,0-9 12,0-9 8,0-5 0,0-3-9,-10 0-12,-7-2-10,-11-3-5,-5-3-1,-4-9-4,2-5-30,7-16-14,7-29 2,12-22-11,9-17-44,0-11-84,17 8-53,4 12 62,-5 22-111</inkml:trace>
  <inkml:trace contextRef="#ctx0" brushRef="#br0" timeOffset="176628.8838">23743 11633 1494,'142'-23'228,"40"6"-228,28 10 0,12 7 10,-4 0 4,-18 20-14,-19 13-79,-26-3-189,-21-3-930</inkml:trace>
  <inkml:trace contextRef="#ctx0" brushRef="#br0" timeOffset="176876.3131">24243 11834 1363,'0'0'147,"0"0"-129,0 0 44,179-11-12,-28 11-49,32 0-1,10 6-186,-3-2-264</inkml:trace>
  <inkml:trace contextRef="#ctx0" brushRef="#br0" timeOffset="182358.3981">18292 12411 525,'0'0'512,"0"0"-496,0 0 17,0 0 85,95-25 3,-38 25-46,19 0-26,12 0 18,16-3 3,8-4-12,9 0-13,-3 1-6,3-3-15,-7-1-3,-3 2-4,-14-2-8,-12 1-3,-21 2-2,-24 2 1,-16 0-3,-16 4-1,-5 1-1,-3 0-3,0 0-19,0 0-33,-9 0-91,-15 1-170,-8 11-238</inkml:trace>
  <inkml:trace contextRef="#ctx0" brushRef="#br0" timeOffset="182986.8259">17655 13607 891,'0'0'154,"0"0"-62,155-15 67,-55 10-26,20 1-45,15 1-8,9-1-28,1 3-17,-6-3-6,-12 1-6,-14 1-11,-16 0-9,-15-1-3,-16-4-52,-20-1-185,-16-4-477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1-10T04:20:32.7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16681 4279 882,'0'0'39,"0"0"-39,0 0 0,0 0 20,0 0-3,0 0-15,0 0 4,0 0-2,0 0-4,-13 26 0,5-26 0,0 0 0,1 0 0,1-3-3,0-3 6,5-1 0,1 0 17,0 2 21,0 0 7,1 1 19,8 3-24,-2 1-10,1 0-30,-1 0 2,2 0-4,-4 3-1,-4 1-4,-1 2-2,0-2-5,0 1-17,-4-1 4,-7 2 17,2-6-7,2 2 6,4-2 4,1 0 2,1 0 2,1 0 5,0-5 16,0-5 7,0-1 13,0 3-11,3 1 1,0 2 4,-2 5-16,2 0-3,-1 0-16,-1 0-3,2 2-8,-1 9 6,-2 0 1,0-2-18,0-1-12,-8-2 4,-5-2 20,-1-4-6,4 0-5,4 0 21,-3-3 0,4-8 11,3-2 14,2-3 5,0 0 6,0 2 13,0 2-9,2 6-1,3 1 0,-2 2-25,-1 3-13,6 0-1,1 2-4,2 10-1,1 1 3,-8 3-4,-4 0-13,0-2-16,0-1 2,-10-3-16,-7-4 0,5-4-1,1-2 2,3 0 33,5-8 15,3-6 29,0-1 24,0-2 4,6 2 20,5 2-21,-1 2-35,-1 6 0,-1 2-1,-1 2-7,-4 1-13,0 0-1,0 4-8,-3 9-3,0 2-13,0-1-30,-3-2-42,-7-2-10,0-5-67,0-5-263</inkml:trace>
  <inkml:trace contextRef="#ctx0" brushRef="#br0" timeOffset="10904.011">6811 5673 682,'0'0'124,"0"0"-121,0 0 40,0 0 106,0 0-75,0 0-54,106 0-6,-25 0 19,18 0 16,18 6 5,8 3-3,10-1 0,9-2-1,1-4-12,1-2-4,-5 0-11,-9 0-13,-6-2 9,-17-4-8,-19 1 1,-23-1-3,-18 3-4,-22 1-3,-14 1 0,-12 1-2,-1 0-5,-5 0-44,-31 0-8,-21 0 40,-22 0-4,-15 0-6,-13 0 2,-7 0 0,-3 0 6,-6 0 11,-2 0 1,-2 0 4,5 1 3,7 2 0,11-3-1,16 0 2,13 0-1,14 0 4,12 0-3,15 0 6,11 0 5,11 0 2,9 0-4,3 0 8,0 0 9,0 0-6,15 0-8,24 0-8,30 2-2,37 0 1,32-2 3,25 0 1,8 0 4,1 0 0,-11-4-1,-18-1 18,-18 2-11,-19 3-12,-19 0 0,-20 0 1,-19 0-7,-20 0-1,-16 0 1,-12 0-7,0 0-36,-10 0 0,-22 0-11,-23 0 27,-18-1-14,-18-3-1,-10 0-3,-9 1 19,-10 1 10,-11 2 9,-7 0 1,-2 0 5,1 0 1,4 9-2,12-1 2,7-1-2,12-1 2,11-1 3,10-1-3,10 3 0,13-2 0,14-2 0,17-1 2,13 0-2,13 0 2,3-2 9,0 0 31,0 0 7,1 0-13,16 0-31,16-2-3,25-5-2,30-1 1,33-1 1,23 1 9,16-1 8,13 2 13,-2 2-18,-7 5 4,-14 0-4,-25 0-8,-25 0-2,-16 4 0,-14-3-4,-9-1-1,-11 0 1,-15 0-1,-13 0-13,-13 0-17,-9 0-38,0 0-12,-26-10-19,-8-5 10,-9 3 26,-11-1 22,-10 4 10,-13-1 11,-14 3 18,-14 1 2,-19 3 2,-17 2 1,-7 1-1,-8 0 1,2 0 4,6 3-4,11 4-1,13 0 2,12-2 2,11 3-3,11-3 1,8 2-2,12-2 0,13-1 4,16-3 3,23 1 1,11-2-2,7 0 31,0 0 49,22 0-28,24 0-57,26-3-1,23-4 1,17 4 0,10 1 0,1 1 3,2 1 23,5 0 7,1 0 4,-1 0-12,7 0-5,5 0-2,2 0-2,-1-3 0,-8 0-10,-17 3-7,-21 0-1,-25 0 6,-24 0-1,-16 0-5,-13 0 0,-8 0 0,-7 0-1,-2 0-6,-1 0-22,-1 0-5,0 0 7,0 0-10,-5 0 0,-17 0-3,-17 0 28,-10-7-2,-15 1-6,-13 2 10,-13-3-3,-12 0 12,-17-1-2,-13 4-1,-3 1-15,4 2 15,13 1 1,21-3 3,18-3 0,15-1-1,12 0 3,7 0-1,8-1 1,6 6 2,8 0 0,10-1-3,13 3 2,0-4 19,22 0 17,21-2-39,11 3-1,9-2 1,-8 1 3,-16 1-3,-14 1 1,-12 2 2,-10 0-3,-3 0-3,-4 0-14,-22 0-18,-12 0 21,-7 0-1,-5 4-9,3-1-5,-1 0 14,5 1 7,0-3 1,3-1 1,2 0 6,-3 0 0,-1 2 0,1-2 0,2 2 0,9-1 7,13 1-4,8-1-3,5-1 1,4 0 31,0 0 11,0 0-17,0 0-7,0 1-12,0 2-6,0 1 0,4 3-1,0 6 10,2-1 4,2 2 8,-1 6 4,2 1 0,0-1-6,0 2-4,1-1-3,-1-4-4,-1-2-5,-3 2-1,-3-6-2,0-5 1,-2 0-1,0-3 2,0-3-1,0 0 2,0 0 1,0 0 5,0 0-1,0 0 0,0 0-6,0 0-3,0 0-8,0-3-2,-4-3 5,1-2 4,-2-4 1,2-5 0,3 0 0,0-7 0,0 0-2,0-2 2,0 2 0,-2 5 2,1 3-2,-2 4 1,3 2-1,0 3 1,-2 2 9,2 3 14,0 1-3,0 1-3,0 0-12,0 0-6,0 0-2,0 0-3,0 0 5,6 0 0,9 0 2,17 1 0,14 2 4,17 1-3,20-4 7,2 0-9,3 0 9,2 0-1,-2 0-1,3 0 5,1 0 2,8 0-7,3 0-2,7 0 2,-2 0-7,-4 0-1,-11 0 2,-7 0-4,-21 0 2,-16 7-1,-15 3-5,-9-1 3,-10-3 3,-6-2 0,-4-4 0,-5 0-3,0 0 3,0 0 2,0 0-1,1 0-1,-1 0 0,0 0 0,0 0-7,0 0 0,0 0-5,0 0 5,0 0 1,0 0 4,0 0-3,0 0 5,2 0 3,2 0 0,6 0-3,6 0-2,9 0-1,5-2 2,2 2 2,3 0 1,3 0-2,1 0 2,2 0-1,0 0 1,-4 0-2,-8 0 1,-11 0-1,-6 0 2,-8 0-2,-4 0 0,0 0 0,0 0 1,0 0-1,1 0 1,3 0 0,2 0-1,-2 0 0,-2 0 1,-1 0-1,-1 0 0,0 0 1,0 0-1,0 0-1,0 0-4,0 17 3,0 9 2,0 6 3,0 4-1,0 1 3,3 2 2,0-3 8,0-5-8,1-2-2,-1-7-1,-1-3-3,3-8 2,-5-7-1,0-2-1,0-2 1,0 3 3,0-3-1,0 0 2,0 0-2,0 0-1,-2 0 3,-7-3-5,-9-6 0,-9-2-1,-10-2-1,-11-1 0,-10 0 0,-12 3 1,-6 2-1,-8 6 1,-4 3-1,-1 0 0,-5 0 1,1 0-2,1 0 5,1 0-1,3 0 0,0-5-2,7 2-1,5 1 1,11 2-4,5 0 4,6 0-3,11 0 1,16-1 2,8-2-5,10 3 1,6-1 4,3 1 0,0 0 0,0 0-1,0 0-1,0 0-5,0 0-3,0 0-8,0 0 14,0 0-1,0 0 2,0 0 2,0 0 0,0 0 1,0 0-2,0 0 0,0-2-9,-3 2-10,-9-3 2,-3-4 8,-4 2-2,-5-2 3,-3 0-2,-6 0-3,1-2 14,-1-2-9,1 0 3,3-4 4,9 2-5,0-1-5,3 1 8,3-1-2,1 0 1,1-1 5,3 2 1,-3 2 1,5 1 0,-4-2 4,2-2 2,-1 4 0,2 0 9,4 4-13,0 5 13,4-1 7,0 2-7,0 0-7,0 0-3,0 0-2,0 0-1,0 0-3,0 0-5,0 20 5,2 11 2,4 5 22,2 5-3,-1-2-8,2-1 5,-4-2-6,-2-1-2,-3-4-4,0-6 0,0-7-2,0-8-3,0-4 2,-3-5-3,0-1 2,1 0 5,-1 0 1,-3-2-2,-1-11-3,-5-4-3,0-3-1,-3-1-7,-3-2-5,3-2-3,0 5 5,6 2 5,2 3 5,4 1 0,3 3-3,0 2-1,0 2 1,-2 2 3,-1 0 1,-3-4-1,-1-1-7,-2 2 3,1-1 1,0 4 4,3 2 0,4 1-1,1 2 1,0 0-2,0 0-1,0 12-10,6 8 13,4 2 7,-1 0-2,0-1 0,-3-2-1,0-2 2,-3-2-1,0-3 1,-2-4-4,1-1 0,-2-5 0,1-1-1,-1-1 2,0 0 1,0 0 2,0 0 1,0 0-2,0 0 3,2 0 4,4 0-1,9 0 2,11-3-8,15-4-1,17 4 3,12 3 13,12 0 0,6 2-2,11 8-2,1 0-1,5 0 13,6-1-3,1-2-12,-5 0-7,-13-1 7,-16-2-13,-17-1 3,-15-2-3,-12 2-3,-11-1 3,-8-1 1,-9-1 1,-5 0-2,-1 0-4,0 0-9,0 0 3,0 0 5,0 0-1,0 0 2,0 0-2,0 0 4,3 0 2,2 0-1,5 0-1,6 0 1,-2 0 1,3 0 0,-4 0 0,3 0 1,-3 0-1,1 0 0,-4 0 0,-2 0 0,-4 0-2,-4 0 2,0 0 0,0 0 0,0 0 0,0 0-14,-7 0 2,-5 0 1,-9-6 11,-7-2-8,-10-2-4,-14 2-2,-17 0-5,-16-1-2,-15 2-7,-5 3 0,5 1 10,18 1 6,27-1 12,26 3-1,19 0 1,10 0 10,0 0 37,31 0-6,33 0-17,32 0-20,23 0 7,6-8-6,-3-1-1,-5-1-3,-1 3-1,2-5-3,3-5-120,-2-9-375</inkml:trace>
  <inkml:trace contextRef="#ctx0" brushRef="#br0" timeOffset="61058.347">5073 6628 960,'0'0'287,"0"0"-270,0 0 7,0 0 102,0 0-38,0 0-42,0 0-45,-37-17-1,28 69 0,-5 14 5,-5 8 1,-2 8-1,2-2-5,-2-5 0,5-8-3,5-13-7,5-16-33,3-16-15,0-10-10,3-12-42,0-3 97,0-24 13,0-17 1,0-15 4,15-8 12,6-4 5,9 1 6,6 6-17,1 7 9,1 11 0,1 11 4,-1 10-10,-6 10 3,-6 8-9,-8 7-5,-8 0-3,-7 9-4,-3 9 2,0 6 2,-19 5 0,-14 0 0,-10-1-9,-6 2 1,4-5-20,9-2-17,12-6-14,11-6-10,13-5-12,0-3-55,19-3-47,17-3-11</inkml:trace>
  <inkml:trace contextRef="#ctx0" brushRef="#br0" timeOffset="61434.1476">5551 6636 1017,'0'0'151,"0"0"-148,0 0 13,0 0 16,0 0-20,-69 114 13,36-54-12,5-1-3,7-6-1,12-5-9,9-10-7,0-12-13,12-9-38,15-15 0,10-2-4,3-28-32,5-13 47,0-7 45,-3-5 2,-5-5 8,-6-3 45,-7 4 6,-9 6 1,-8 16 0,-5 21 25,-2 9-9,0 5-20,-2 19-56,-10 20-2,-7 16 2,7 10 1,3 0-1,8-4-5,1-6-22,0-5-87,7-11-43,2-12-89,-8-14-129</inkml:trace>
  <inkml:trace contextRef="#ctx0" brushRef="#br0" timeOffset="61585.0471">5625 6899 909,'0'0'212,"0"0"-204,0 0 18,0 0 65,86-63-53,-57 56-38,2 2-19,1-4-116,-3 1-193,-11-2-318</inkml:trace>
  <inkml:trace contextRef="#ctx0" brushRef="#br0" timeOffset="61771.9433">6029 6556 1272,'0'0'0,"0"0"6,115 59 46,-84-3 20,-11 13 4,-20 5-46,0 4-23,-30 5-5,-13-4-2,-12-4-31,-2-11-79,6-19-145,10-20-216</inkml:trace>
  <inkml:trace contextRef="#ctx0" brushRef="#br0" timeOffset="62059.4652">6754 6870 990,'0'0'109,"0"0"-87,0 0 95,0 0-25,0 0-49,0 0-34,70-12-9,-27 12-45,-1 0-167,-7 0-233</inkml:trace>
  <inkml:trace contextRef="#ctx0" brushRef="#br0" timeOffset="62222.0315">6633 7117 629,'0'0'823,"0"0"-820,0 0-3,0 0 9,97-45-9,-52 45-62,4 0-240,3 0-190</inkml:trace>
  <inkml:trace contextRef="#ctx0" brushRef="#br0" timeOffset="62764.5944">7282 6615 1117,'0'0'33,"0"0"-29,0 0 18,0 0 6,0 0 7,81 103 31,-64-50-50,-4 0-9,-4-7 0,-1-5-4,0-8-3,-1-7-1,1-12 1,2-11 0,1-3 1,5-1 2,10-21 30,2-9-12,7-7-8,-2-5 3,-9-1 0,-4-2-2,-7-3-11,-6 1-2,-7 7-2,0 12 0,-7 12 0,-12 13-4,-4 4-30,-5 7 9,-2 19 18,5 5 8,10 1-1,10 1-4,5-4 4,6-4-2,14-3 1,8-7-3,8-4 5,3-6-48,4-3-87,2-2-84,-3 0-123</inkml:trace>
  <inkml:trace contextRef="#ctx0" brushRef="#br0" timeOffset="63247.9945">7971 6604 1034,'0'0'46,"0"0"-32,0 0 133,0 0-91,0 0-52,-34 104 5,15-38 4,5 1-9,5-4-1,5-6 1,4-5-4,0-11-6,4-9-4,11-14-6,1-10-5,6-8 10,7-9-3,10-23-8,4-14-40,-1-5 19,-3-4 5,-8-1-27,-7 1 17,-3 4 40,-2 7 8,-4 5 0,-2 14 35,-5 10 7,-6 5 15,-2 10-4,0 0 7,0 0-34,-8 17-25,-10 13 1,2 7 0,-3 5 0,6 1-1,3-2 0,3-2 3,4-3-2,1-6 3,2-5-3,0-7-2,0-6-9,0-9-47,5-3-44,2 0-22,2-15-12,1-6-31,-1-1 62,-1 2 42,-2 1 22,-6 5 21,0 3-37,-3 2-280</inkml:trace>
  <inkml:trace contextRef="#ctx0" brushRef="#br0" timeOffset="63415.7736">8162 6859 575,'0'0'128,"0"0"-46,0 0 123,0 0-60,0 0-23,0 0-30,10-18-62,21 11-18,12-2-12,4 1-8,-2-1-123,-7-2-124,-7-2-272</inkml:trace>
  <inkml:trace contextRef="#ctx0" brushRef="#br0" timeOffset="63631.2879">8544 6509 1079,'0'0'185,"0"0"-169,103-6-16,-70 39 85,-2 13 8,-8 10-10,-10 8-48,-12-3-17,-1 1-7,-22-1-11,-11-3-2,-7-3-35,-5-7-69,5-11-145,5-22-276</inkml:trace>
  <inkml:trace contextRef="#ctx0" brushRef="#br0" timeOffset="64007.6854">9099 6691 1414,'0'0'27,"0"0"-17,0 0 34,0 0-42,0 0 3,0 86 4,-5-45-4,1-3-4,0-5-1,4-8-3,0-5-10,5-10-28,15-10-69,2-3-54,8-22-142</inkml:trace>
  <inkml:trace contextRef="#ctx0" brushRef="#br0" timeOffset="64166.4302">9186 6534 572,'0'0'737,"0"0"-735,0 0 9,0 0 13,0 0-24,0 0-87,38-50-241,-23 61-321</inkml:trace>
  <inkml:trace contextRef="#ctx0" brushRef="#br0" timeOffset="64369.3965">9484 6525 1168,'0'0'238,"0"0"-233,0 0-5,22 87 42,-22-32-2,-7 6-27,-11-1-7,1-4-6,5-8 0,8-11-13,4-7-56,0-8-46,15-14-54,7-8-67,0-5-134</inkml:trace>
  <inkml:trace contextRef="#ctx0" brushRef="#br0" timeOffset="64549.5882">9433 6750 909,'0'0'236,"0"0"-194,0 0 85,0 0-26,0 0-38,0 0-22,107-1-31,-63 1-10,-1 0-5,-2-3-132,-1-3-157,0-7-280</inkml:trace>
  <inkml:trace contextRef="#ctx0" brushRef="#br0" timeOffset="64775.3696">10060 6452 520,'0'0'459,"0"0"-444,0 0 19,0 0 50,0 0-36,0 0-20,22-2-25,-22 2-3,1 0-19,-1 6-56,0-1-121,0-2-279</inkml:trace>
  <inkml:trace contextRef="#ctx0" brushRef="#br0" timeOffset="65102.2098">9621 6520 830,'0'0'30,"0"0"34,0 0 41,0 0-39,0 0-4,-98 70-14,69-25 13,6 4 15,7 4-31,9-4-6,4-1-9,3-7-15,0-4-9,0-2-6,0-8 2,0-6-2,7-7-37,10-9-38,13-5-27,9 0-36,5-8-136,-3-12-157</inkml:trace>
  <inkml:trace contextRef="#ctx0" brushRef="#br0" timeOffset="65617.3418">9360 6570 1008,'0'0'46,"0"0"-21,0 0 53,0 0-24,-99 82 12,69-30-13,5 3-16,7 0 6,6-1-16,8-6 5,4-6-16,0-6-12,24-12 0,16-8-1,18-8-6,9-8-31,4 0-127,-7-18-106,-9-4-209</inkml:trace>
  <inkml:trace contextRef="#ctx0" brushRef="#br0" timeOffset="65860.9418">9965 6526 1343,'0'0'81,"0"0"-78,0 0 6,0 0 29,44 114 35,-44-55-38,0 6-20,-24 0-10,-18 1-5,-14 3-21,-12-9-83,-5-10-163,-1-14-348</inkml:trace>
  <inkml:trace contextRef="#ctx0" brushRef="#br0" timeOffset="66490.0683">6211 7965 1291,'0'0'118,"0"0"-114,0 0 27,0 0 23,109-40-24,-64 35-15,5 2-15,0 3-9,-1 0-102,-7 0-174,-11 0-142</inkml:trace>
  <inkml:trace contextRef="#ctx0" brushRef="#br0" timeOffset="66633.0677">6308 8078 1135,'0'0'96,"0"0"-83,0 0 135,0 0-80,0 0-39,0 0-29,97 4-39,-26-4-289</inkml:trace>
  <inkml:trace contextRef="#ctx0" brushRef="#br0" timeOffset="67247.2222">7299 7761 839,'0'0'554,"0"0"-537,0 0 46,0 0 28,0 0-77,0 0 12,-45 131 6,19-67-19,-3-5-10,8-4-3,12-10-40,9-7-103,0-15-189,25-17-316</inkml:trace>
  <inkml:trace contextRef="#ctx0" brushRef="#br0" timeOffset="67987.5691">7587 7920 932,'0'0'15,"0"0"20,0 0 104,0 0-65,0-81 29,2 71-43,21 1-33,8 6 4,4 3 5,0 7-9,-2 18-5,-12 8-13,-11 8-1,-10 8-7,-13 2 0,-21-1 2,-8-3-3,-7-7-24,-3-7-21,5-11-29,4-13 10,12-9 41,14-1 23,10-19 20,7-5 63,0-2-20,15 2-32,10 1-4,5 7-1,1 7 0,-4 10-15,1 0-11,-8 13-6,2 11 5,-6 4-5,0 3-6,-3-1-18,-4-3 4,3-5-10,1-7-3,7-8-52,7-7 29,7 0 11,6-19-13,0-8 37,-2-5 24,-7-4 3,-7 2 7,-8 0 9,-4 5 23,-4 5 1,-6 9 20,-2 8 3,0 5-12,0 2-32,0 12-19,0 14-4,0 7 4,0 5 0,11-3-2,13-4 0,4-8-1,6-11 3,-2-9 4,-4-3-1,-4-11 2,0-16 9,-2-8 10,-8-4-4,-3-1 3,-9 2-9,-2 5 4,-2 8-9,-20 7-8,-7 10-1,-4 8-15,-5 0-1,0 18-4,5 3-4,10-3-4,10-2-39,11-5-23,2-4-13,15-5-99,12-2-215</inkml:trace>
  <inkml:trace contextRef="#ctx0" brushRef="#br0" timeOffset="68852.1409">8971 7827 1125,'0'0'8,"0"0"52,0 0 130,0 0-114,0 0-60,-87-50-16,50 76-1,-1 12-3,9 7 4,8 4-5,13-5 2,8-3-7,3-10-12,18-8-9,2-9-2,4-12 0,2-2 31,1-2 2,-3-18 7,-3-3 2,-4 0-7,-4 4-1,-9 5 5,-4 7 1,-3 7 6,0 0-13,0 21-18,9 5 18,3 3 0,10 0-2,5-9 2,4-5 2,1-8 1,-4-7 2,0 0 3,-5-18 0,-1-6 2,-4-2-4,-7-3 3,-9 3 5,-2 6 3,-10 3-13,-14 6-4,-6 9-16,-2 2-8,3 0-6,10 5 1,11 3 16,5-5 9,3-3-7,0 0 11,14 0 39,14-8 9,9-9-17,7-2-3,-2-2-8,5-1-11,-5-2-4,-2-1-3,-8 3-1,-4 1 1,-10 3-2,-8 3 0,-8 1-2,-2 9-16,-20 5-30,-9 0 18,-4 13 13,3 10 6,11 3 3,11 2 6,8 5 2,12 0 12,18-2 32,4-1-5,-5-6 3,-6 0 0,-9 1-26,-14-3-15,0 3-1,-26-2-3,-14-3-35,-8-5-47,-2-8-166,12-7-258</inkml:trace>
  <inkml:trace contextRef="#ctx0" brushRef="#br0" timeOffset="69217.9601">9928 7632 990,'0'0'79,"0"0"-74,0 0 137,0 0-52,0 0-71,-97 120 25,52-32 20,-4 8-16,4 0-26,8 1 0,5-13-1,13-12-12,12-18-9,7-18-8,11-14-52,26-13-40,13-9-79,10-11-83,4-20-202</inkml:trace>
  <inkml:trace contextRef="#ctx0" brushRef="#br0" timeOffset="69700.5203">10101 7962 864,'0'0'34,"0"0"49,0 0 58,-15-77-54,15 69-7,0 1-31,15 7-26,9 0-16,9 0-2,3 11 1,0 7-4,-6 5-2,-10 2-6,-12 0-29,-8 2-43,-8 0-2,-20-3 30,-5-4-2,3-6 24,7-8 22,9-1 6,9-5 11,5 0 61,0 0 29,0 0-26,13 0-38,9 0-24,1 6-5,-3 4 9,-2 5-3,-9 7-9,-4 3 0,-5 1 0,0 3-1,-20-3-2,-7-3-2,-4-6-6,1-8-57,1-6-32,9-3-35,8-9-126,9-14-258</inkml:trace>
  <inkml:trace contextRef="#ctx0" brushRef="#br0" timeOffset="69969.8945">10583 7943 1038,'0'0'109,"82"-37"-104,-42 30 143,-4 7-42,-6 0-51,-5 16-22,-8 12-7,-2 8 9,-11 5-12,-4 3-15,0 2-3,-6 0-5,-9-3 0,-4-2-3,3-7-42,0-8-75,-2-8-132,-1-8-186</inkml:trace>
  <inkml:trace contextRef="#ctx0" brushRef="#br0" timeOffset="70137.0475">10629 8160 1099,'0'0'40,"83"-34"-31,-42 25 99,-2 3-47,-3 5-52,-2 1-9,2 0-87,2 0-127,-5-6-409</inkml:trace>
  <inkml:trace contextRef="#ctx0" brushRef="#br0" timeOffset="70398.513">11094 7917 1181,'0'0'90,"0"0"-84,104-25 70,-70 25 3,-2 16-33,-4 13-14,-8 8-6,-7 4-16,-6 2-2,-7 6-7,0 1-1,-7-1 0,-9-3-4,-1-5-34,-3-6-79,-1-5-109,-2-12-102,-2-9-278</inkml:trace>
  <inkml:trace contextRef="#ctx0" brushRef="#br0" timeOffset="70548.8558">11027 8213 522,'0'0'803,"0"0"-777,94-48 40,-42 41 2,10 5-67,9 2-1,10 0-189,1-5-323</inkml:trace>
  <inkml:trace contextRef="#ctx0" brushRef="#br0" timeOffset="70999.3145">11873 7914 1054,'0'0'64,"0"0"15,0 0 71,0 0-117,0 0-8,-30 101 28,16-48-30,1 1-12,5 1-1,3-6-6,5-6-2,0-11 0,0-6 1,2-9-3,9-8-3,6-4-5,5-5-27,5 0-83,-3 0-56,-7-11-167,-6-8-210</inkml:trace>
  <inkml:trace contextRef="#ctx0" brushRef="#br0" timeOffset="71191.8215">11715 8126 987,'0'0'107,"0"0"-58,0 0 162,0 0-99,0 0-32,0 0-64,49-24-16,9 19-32,7 1-205,-7-5-188</inkml:trace>
  <inkml:trace contextRef="#ctx0" brushRef="#br0" timeOffset="71557.8084">12257 8229 596,'0'0'281,"0"0"-210,0 0 86,0 0-22,0 0-50,0 0-17,94 0-28,-41 0-12,7-3-21,0 1-7,-2-1-57,-6 0-161,-10-4-203</inkml:trace>
  <inkml:trace contextRef="#ctx0" brushRef="#br0" timeOffset="71778.2192">12592 8050 1091,'0'0'350,"0"0"-337,0 0 9,0 0 16,0 0-33,-29 101 15,9-33-4,-1-1-4,2-9-11,7-9-1,4-12-15,8-10-67,0-11-105,18-16-148,12 0-296</inkml:trace>
  <inkml:trace contextRef="#ctx0" brushRef="#br0" timeOffset="72147.6204">12868 8006 333,'0'0'920,"0"0"-907,0 0 43,0 0-19,0 0-36,-30 75 1,21-21 0,9-1-2,0-6-5,17-12 2,7-11-12,6-12 3,5-12 10,1 0 2,1-20 4,-5-9-4,-7-7 3,-10-3-1,-6 1 4,-8 4 3,-1 6-4,0 10 6,-7 8 1,0 9 10,-1 1-19,-1 10 0,-1 17-2,2 11 11,1 5 2,2 2-9,5-1-2,0-7-3,0-7-5,0-6-68,12-7-116,7-10-97,4-7-177</inkml:trace>
  <inkml:trace contextRef="#ctx0" brushRef="#br0" timeOffset="72348.4892">13304 8114 487,'0'0'502,"0"0"-463,0 0 7,0 0 83,0 0 28,98 71-67,-77-46-45,-3-2-24,-6 1-11,-8 1-10,-4-4-3,-4-4-73,-19-5-113,-8-11-149,1-1-512</inkml:trace>
  <inkml:trace contextRef="#ctx0" brushRef="#br0" timeOffset="72449.6702">13407 8039 1096,'0'0'0,"85"-60"0,-45 43-1,-6 12-23,-4 5-204,-5 0-307</inkml:trace>
  <inkml:trace contextRef="#ctx0" brushRef="#br0" timeOffset="72702.6495">13742 8003 792,'0'0'454,"0"0"-442,0 0 102,0 0-83,0 0-30,0 0-1,-30 67 0,29-42-4,1-6 0,0-7-3,3-6-7,10-6 14,-1 0 4,-1-17 3,-1-5 4,-6-4 2,-2 1-1,-2 3 1,0 8-13,0 4 0,-3 8-14,-2 2-50,-3 0-97,0 5-81,0 5-78</inkml:trace>
  <inkml:trace contextRef="#ctx0" brushRef="#br0" timeOffset="72948.4669">13920 7752 1002,'0'0'209,"82"62"-188,-37-4 137,-13 12-22,-9 8-45,-16 9-39,-7 2-18,-12 0-23,-24-6-8,-14-7-3,-10-9-9,-6-10-73,4-21-177,7-20-421</inkml:trace>
  <inkml:trace contextRef="#ctx0" brushRef="#br0" timeOffset="74162.2389">14483 8231 125,'0'0'14,"0"0"-3,0 0 101,0 0-21,0 0-3,0 0 23,0 0-10,0 0-9,0 0-29,0 0-33,0 0-18,0 0-12,0 0-4,0 0-2,0 0 6,0 0 2,0 0-2,0 0 0,0 0 3,0 0-1,0 1-1,0 0 2,0 1-1,0-1 0,0 1 0,0-2-2,0 2 3,0-2-3,0 0-1,0 0 1,0 0 0,0 0 0,0 0 0,0 0 0,0 0 2,0 0 1,0 0 3,0 0 2,0 0-3,0 0 5,0 0 0,0 0 0,0 0 1,0 0-3,0 0 7,0 0-1,0 0 11,0 0 2,0 0 1,0 0 12,0 0-4,0 0 10,0 0 5,4 0-7,3 0-14,-1 0-6,0 0-8,-5 3-8,-1-1 2,0 3-5,0-1 0,0 2-1,0-1 2,-4-3-4,-2-2 2,3 0-1,1 0 3,1 0 2,1-7-1,0-3 7,0 3 13,0-1-4,0 2-5,0 3-10,0 3-6,4 0-2,-2 0-6,3 0-10,-2 7-40,1 3-118,2-1-154</inkml:trace>
  <inkml:trace contextRef="#ctx0" brushRef="#br0" timeOffset="75498.2504">14654 8124 1014,'0'0'38,"0"0"6,0 0 103,0 0-57,0 0-72,0 0 0,-117 99 3,71-62-12,4-4-5,9-6-3,12-8-1,8-5-8,7-6-101,6-8-76,0 0-53,6 0 20,9-9-81</inkml:trace>
  <inkml:trace contextRef="#ctx0" brushRef="#br0" timeOffset="75684.7518">14434 8213 48,'0'0'656,"0"0"-521,-7-93 10,-4 75 18,6 9 18,0 4-79,5 4-17,0 1-28,0 1-46,6 22-8,12 10 4,0 9 23,0 1-12,-1 0-16,-3-2-2,5-5-9,1-4-93,7-10-66,2-8-187,3-11-457</inkml:trace>
  <inkml:trace contextRef="#ctx0" brushRef="#br0" timeOffset="75925.9954">15083 8020 1294,'0'0'43,"0"0"64,0 0 56,0 0-101,0 0-41,0 0-17,-6 81 26,-3-25-10,-4 2-5,2 1-14,-1-8-1,-1-5 0,9-10-33,2-4-124,2-10-123,0-10-246</inkml:trace>
  <inkml:trace contextRef="#ctx0" brushRef="#br0" timeOffset="76306.7218">15365 8124 1123,'0'0'42,"0"0"54,0 0 65,0 0-107,0 0-52,0 0-2,-37 92 0,32-41 0,5-3 0,11-7-2,15-7 1,9-10-1,-1-8 1,2-10 2,-2-6 1,1-9 6,-5-20-3,-5-8 6,-8-10-5,-7-7 14,-10 0-6,0 2-6,-6 10-6,-15 11-1,-4 13-2,-4 11-4,-2 7-7,-4 0-14,3 14-3,5 6-23,13 0-93,14-2-48,5-6-148,29-1-126</inkml:trace>
  <inkml:trace contextRef="#ctx0" brushRef="#br0" timeOffset="77056.5359">16083 8081 107,'0'0'1146,"0"0"-1134,0 0 62,-3-75 41,-27 75-89,-9 12-26,-6 21-6,5 13 4,13 8-1,13-1-18,14-4-22,0-9-6,23-11 7,6-10 18,4-9 22,5-10 2,-1 0 3,-2-10 1,-6-10 2,-5 0-1,-10 2 6,-4 5 4,-7 8-1,-2 3-6,-1 2-8,0 7-22,0 16 10,4 6 12,0 1 5,2-4-3,6-7 3,0-8 2,6-8 6,1-3 3,7-4-2,-1-20-5,-3-7-4,-7-4 1,-9-2 0,-6 0 6,0 2 1,-12 6-13,-7 10 0,-2 10-12,0 9-14,0 0-6,6 0 9,8 5 16,5 0 1,2-3-7,5 0 13,17-2 38,10 0 12,6-12-13,1-1-6,-3-3 5,5 2-12,-5-3-13,-4-2-8,-4 1-2,-7-2-1,-6-1 0,-9 5-1,-6 0-26,0 10-3,-5 3-1,-11 3-9,-2 3 2,-1 15 23,5 7 11,8 6 2,6 6 2,8 1 14,20 1 27,6-5 4,2-2-8,-5-6-12,-4-1 13,-8 1-20,-8 1-13,-11 2-5,0-1-2,-19-3-3,-12-6-37,-4-7-35,5-12-167,10-3-233</inkml:trace>
  <inkml:trace contextRef="#ctx0" brushRef="#br0" timeOffset="77292.1193">17188 7760 1243,'0'0'194,"0"0"-194,0 0 0,3 126 16,-33-34 46,-14 11-11,3-2-30,7-9 0,16-13-17,15-15-4,3-11-10,19-12-99,14-16-119,7-18-192</inkml:trace>
  <inkml:trace contextRef="#ctx0" brushRef="#br0" timeOffset="78540.5139">17362 8194 447,'0'0'375,"0"0"-357,0 0 53,0 0 15,0 0-48,0 0-12,0-31-16,0 25 5,0-2 24,0-2 26,5-1 4,11-2 23,6 0-45,4 6-7,2 7 4,0 0-15,-2 5-6,-2 19-15,-5 8-3,-13 8 2,-6 2-7,-3 2 0,-25-4 4,-4-4-4,0-5-6,6-9 6,13-8-5,3-8-1,10-4 6,0-2 4,0 0 3,0 0 6,0 0 1,0 0-12,0-2 1,0 1-3,0-1-1,0-1-1,0 0 0,4 0-1,3-4-6,1 3 8,2 2 1,4-1-1,2 3 2,2 0 1,-1 0 5,0 16 5,-6 4-5,-2 3 0,-6 4-5,-3-2 0,-3 1-2,-15-4 0,-7-3 0,-7-7-8,-2-4-28,-2-8-19,5 0-22,10-9-8,16-12-46,5-5-66,27-5-326</inkml:trace>
  <inkml:trace contextRef="#ctx0" brushRef="#br0" timeOffset="78834.7906">17808 8231 1270,'0'0'32,"0"0"0,0 0 106,0 0-58,0 0-40,102-66-20,-58 66 2,0 8 13,-6 13-6,-9 8-9,-10 2-14,-9 8 1,-7 1-2,-3 3-1,-3 0-4,-16-1 0,-5-3-1,-1-3-45,-3-8-53,-2-7-72,0-7-172,-4-6-336</inkml:trace>
  <inkml:trace contextRef="#ctx0" brushRef="#br0" timeOffset="78999.7337">17863 8481 967,'0'0'29,"0"0"15,0 0 104,94-53-67,-59 52-35,8 1-33,5 0-13,5 0-3,-6 0-86,-9 0-45,-11 0-214,-12-2-376</inkml:trace>
  <inkml:trace contextRef="#ctx0" brushRef="#br0" timeOffset="79233.5263">18292 8191 962,'0'0'199,"0"0"-194,0 0 123,110-42-22,-73 50-47,4 20-11,-7 6 5,-6 9-15,-9 2 0,-9 0-20,-9 0 6,-1 0-18,0-4-3,-9-1-3,-5-6-6,-5-5-81,-6-6-66,-5-8-120,-3-10-183</inkml:trace>
  <inkml:trace contextRef="#ctx0" brushRef="#br0" timeOffset="79383.1588">18308 8467 1010,'0'0'83,"0"0"-76,81-47 125,-46 41-35,7 3-54,3 3-39,4 0-4,-1 0-47,-3 0-95,-7-3-70,-6-3-186</inkml:trace>
  <inkml:trace contextRef="#ctx0" brushRef="#br0" timeOffset="79627.7951">18999 8050 1104,'0'0'239,"0"0"-230,0 0 55,0 0 17,0 0-75,0 0 1,-20 91-7,-2-26 6,1-2-4,9-3-2,10-4 1,2-9 6,2-6 1,19-8 8,0-11 10,6-7-13,-2-7-3,0-5-10,-1-3-22,-7 0-90,-7-17-211,-3-9-416</inkml:trace>
  <inkml:trace contextRef="#ctx0" brushRef="#br0" timeOffset="79772.0286">18915 8333 1446,'0'0'14,"0"0"11,0 0 36,90-23-61,-47 28-30,-1 12-238,-4-5-314</inkml:trace>
  <inkml:trace contextRef="#ctx0" brushRef="#br0" timeOffset="80025.7273">19261 8390 269,'0'0'1074,"0"0"-1060,0 0 9,0 0 57,128-26-38,-69 26-13,-3 0-29,-3 0-11,-9 0-77,-8 0-130,-6-3-121</inkml:trace>
  <inkml:trace contextRef="#ctx0" brushRef="#br0" timeOffset="80297.1275">19871 8075 1101,'0'0'236,"0"0"-206,0 0 81,0 0-54,0 0-43,3 121 49,-6-54-4,-6-2-32,-1-1-18,4-3-9,3-7-2,3-4-75,0-6-79,9-16-144,16-18-237</inkml:trace>
  <inkml:trace contextRef="#ctx0" brushRef="#br0" timeOffset="80610.5352">20201 8301 938,'0'0'183,"0"0"-172,0 0 107,0 0-22,0 0-96,0 0-3,-75 27-1,60 13 0,11-1 0,4-5-4,4-5 8,17-9 4,3-7 0,9-10 15,2-3 0,0-9 4,-5-13-5,-5-6 6,-10 0 7,-7-1-2,-8 3 0,0 0 1,-17 2-26,-14 3-4,-8 5-6,2 6-14,9 6-27,11 4-30,11 0-99,6 9-128,0 2-108</inkml:trace>
  <inkml:trace contextRef="#ctx0" brushRef="#br0" timeOffset="80989.5885">20533 7945 883,'0'0'337,"0"0"-337,0 0-3,0 0-11,0 0 14,2 81 1,-2-51 2,10-5-3,5-6 0,0-12 4,3-7-2,-1 0 15,0-17 8,-3-12 29,-5-3 18,-6-1-11,-3 4-12,0 5-22,-5 6-18,-7 10-9,-1 8-9,-2 0-18,0 11-65,-1 11-96,4 0-49,7 0-191</inkml:trace>
  <inkml:trace contextRef="#ctx0" brushRef="#br0" timeOffset="81247.0946">20906 7827 1193,'0'0'51,"76"79"18,-40-7 87,-11 18-54,-13 10-29,-12 9-29,-1-3-15,-33-4-15,-20-2-14,-21-9 0,-19-7-28,-14-16-106,-12-21-91,1-21-380</inkml:trace>
  <inkml:trace contextRef="#ctx0" brushRef="#br0" timeOffset="83040.5861">5940 9435 903,'0'0'156,"0"0"-94,0 0 106,0 0 0,0 0-64,0 0-51,0 0-23,58 0 3,-6 0-9,8 0-8,4 0-13,0-4-3,-7 4-38,-5 0-109,-14 0-125,-15 0-219</inkml:trace>
  <inkml:trace contextRef="#ctx0" brushRef="#br0" timeOffset="83206.85">6001 9544 1134,'0'0'127,"0"0"-124,0 0 89,0 0 40,0 0-46,0 0-61,49 0-25,2 0-2,1 0-140,-7-5-196,-11-2-467</inkml:trace>
  <inkml:trace contextRef="#ctx0" brushRef="#br0" timeOffset="84510.4574">7522 9111 776,'0'0'173,"0"0"-105,0 0 100,0 0 26,0 0-94,0 0-45,-25-14-4,22 38-23,-4 12 8,-4 11 3,-4 6-21,-1 0-11,-4-3-7,5-5-15,2-7-110,4-9-127,7-7-296</inkml:trace>
  <inkml:trace contextRef="#ctx0" brushRef="#br0" timeOffset="84777.7004">6981 9670 903,'0'0'252,"0"0"-239,0 0 49,109 0 74,-42 0-61,15-2-28,3-1-33,1 3-9,-3 0-5,-8 0-68,-4 0-113,-12 0-94,-10 0-376</inkml:trace>
  <inkml:trace contextRef="#ctx0" brushRef="#br0" timeOffset="85408.3577">7366 9856 702,'0'0'138,"0"0"-90,0 0 123,0 0-68,0 0-30,0 0-37,-21 19-11,3-13-15,-4-1-6,1-3-3,3-2-1,3 0 0,7 0 1,4-13 9,4-3 30,0-1 12,12 0-6,6 2-4,7 2-1,5 7-2,-2 6-14,-4 0-6,-1 15-7,-9 9-7,-8 10-4,-6 5-1,-1 2-2,-24 2 0,-9-2-19,-6-5-16,-3-5-10,1-8 0,5-6 17,7-12 21,6-5 9,9 0 3,7-14 24,3-5 22,5-2 8,0 3-15,0 3-3,13 2-16,7 11-8,7 2-9,1 0-2,6 19-3,1 5 5,-2 2-6,-4 2 1,-4-2 0,-1-5-1,-4-5-9,-1-7-40,2-6-87,-1-3-145,-1-7-186</inkml:trace>
  <inkml:trace contextRef="#ctx0" brushRef="#br0" timeOffset="86922.8008">8155 9486 1072,'0'0'155,"0"0"-146,0 0 142,0 0-32,0 0-80,0 0-34,-3 42 2,9 11-3,-2 2 9,-4 3-10,0-5 0,0-9-3,0-10 2,3-15-1,3-8-1,0-11 2,5 0 5,6-25 26,7-16-4,3-8-4,3-11-1,6-2-3,-2 0 0,2 2-13,-6 11-3,-5 13-2,-9 14-3,-2 15-7,-5 7-67,-3 24-128,-6 15-202,0 8-401</inkml:trace>
  <inkml:trace contextRef="#ctx0" brushRef="#br0" timeOffset="87491.4066">8381 9892 1439,'0'0'40,"0"0"-29,0 0 59,0 0-33,0 0-35,0 0-2,-5 83-5,-1-51-15,-2-3-39,-1-8-11,7-7-20,2-9 5,0-5 62,0-8 23,17-17 51,10-9-19,4-5 44,2 3-15,-3 5 13,-8 9-6,-8 10-7,-7 9-27,-5 3-17,0 0-17,-2 20-5,0 6 3,0 7 1,-2 0-24,-10-4-14,-2-5-19,1-10-3,8-8 15,5-6 16,0 0 30,0-20 23,17-8 5,5-6 2,8-3 8,4 3 10,-3 5-1,-5 9-16,-4 7-2,-7 9-10,-6 4-12,-1 4-7,2 19-6,-6 6 2,-4 2 2,0 1-22,0-2-31,-1-7-30,-1-4-33,2-8-132,0-8-130,19-3-450</inkml:trace>
  <inkml:trace contextRef="#ctx0" brushRef="#br0" timeOffset="87689.7154">9116 9595 1303,'0'0'164,"0"0"-159,0 0 71,0 0-42,0 0-18,10 111 18,-10-55-28,-12-3-6,-6-7-20,7-7-82,1-11-107,4-14-105,5-14-264</inkml:trace>
  <inkml:trace contextRef="#ctx0" brushRef="#br0" timeOffset="87832.6649">9054 9643 1137,'0'0'26,"30"-117"14,0 70 176,4 11-124,4 9-39,2 13-45,0 14-8,-7 0-37,-14 23-93,-13 13-129,-6 9-111</inkml:trace>
  <inkml:trace contextRef="#ctx0" brushRef="#br0" timeOffset="88388.0896">9010 9994 888,'0'0'101,"0"0"-95,0 0 119,0 0-34,0 0-5,0 0-48,106 20-38,-56-51-4,-1-4-28,-3-2-12,-5 1 27,-6 3 10,-8 9 7,-9 9 0,-10 9 6,-8 6 27,0 3-5,0 18-28,-10 9 11,-4 4 0,2-2-9,0-2-1,5-4-1,4-5 0,1-8-10,2-6-20,0-5-6,0-2 22,9 0 14,6-9 9,1-6 11,4 0 20,-1-1 32,2 5 2,-2 3-19,-2 7-23,-1 1-3,-2 0-16,-3 12-13,-6 8-2,-2 4-5,-3-2-22,0-1-24,0-5-15,-5-7-65,5-6 24,0-3 72,0-8 37,5-12 27,14-9 28,2-1 49,6 0 18,-3 6-19,1 5-35,-10 9-5,-3 10-30,-3 0-19,-3 13-14,-1 15-1,-1 3-4,-4 3-15,0-1-44,0-1-66,0-6-157,-1-9-286</inkml:trace>
  <inkml:trace contextRef="#ctx0" brushRef="#br0" timeOffset="89263.0467">10456 9679 754,'0'0'527,"0"0"-498,0 0-29,-113-39 66,74 64-48,0 19-11,4 13-7,14 9 0,9-1-6,12-6-21,0-15-25,22-13 14,6-17 11,10-14 19,2-2 8,0-25 16,1-9 27,-6-5 21,-5 4-3,-6 7-4,-9 12-23,-9 8-3,-5 10-7,1 17-24,-1 16-9,0 12 4,1-1 3,3-6-10,7-8-25,4-12 14,8-12 3,4-6 20,4-8 1,-1-19 6,-6-4 17,-5-3 17,-7 1-1,-8 1-9,-5 5-11,0 3-11,0 7-9,-6 7-23,1 8-28,2 2-14,2 0 6,1 0 17,0-2 22,7-5 20,20-6 21,10-6 39,10-7-1,2-2 2,-3 0-22,-9 3-12,-12 4-12,-11 9-8,-11 4-7,-3 8-6,-15 0-39,-16 3-25,-6 18 10,4 7 33,16 3 12,17 0 15,2 0 5,29-2 53,7-2 26,-4-3-8,-4-2-23,-10-3-10,-10-1-30,-10 4-13,0-1-1,-13-2-25,-10-2-68,-1-7-88,6-10-188,9 0-483</inkml:trace>
  <inkml:trace contextRef="#ctx0" brushRef="#br0" timeOffset="89677.8019">11476 9702 1152,'0'0'36,"0"0"-2,0 0-34,0 0 3,0 0-3,0 0-23,-11-63-2,6 55 24,-3-1 1,0-3 44,-1 3 49,4-2-2,0 6-22,3 3-1,-1 2-24,-9 12-29,-6 28-8,-7 22-5,-8 17 23,-2 6 0,0 4-3,4-8 19,9-11-21,11-12-9,11-15-9,0-10-4,16-15-15,14-11-41,10-7-30,8-12-104,1-21-91,5-9-121,-4-2 59</inkml:trace>
  <inkml:trace contextRef="#ctx0" brushRef="#br0" timeOffset="90066.6414">11714 9789 604,'0'0'197,"0"0"4,0 0-10,0 0-27,0 0-73,0 0-54,-11-23-33,-2 65-1,-4 11 8,5 3-1,6-3-3,6-4-2,0-12-5,6-11-1,11-10 0,4-15 1,8-1 1,4-25-1,5-15-7,-1-11 7,-7-7 6,-3-3-2,-11-7 3,-13 0 1,-3 8 1,-11 16-9,-14 18-1,-4 21-10,-2 5-14,2 24 6,3 12 9,9 10 5,11-2 2,6-2 2,4-9 1,20-9 1,4-5 7,4-8 4,6-7 0,5-2-12,-1-2-8,0 0-140,-3 0-147,-9 0-157</inkml:trace>
  <inkml:trace contextRef="#ctx0" brushRef="#br0" timeOffset="90311.6558">12088 9981 1044,'0'0'287,"0"0"-283,0 0 105,-18 95 8,15-59-68,2-2-32,1-4-13,0-4-2,0-7-2,1-11-27,11-8-1,4 0 20,7-19 5,1-15-1,4-10-2,2-2 6,0 0 0,3 3-3,-2 6-50,-3 8-112,-2 8-143,-6 8-508</inkml:trace>
  <inkml:trace contextRef="#ctx0" brushRef="#br0" timeOffset="90489.5755">12498 9950 1472,'0'0'65,"0"0"-57,0 0 52,0 0-45,0 0-15,93-18-35,-49 11-123,14-10-190,11-6-477</inkml:trace>
  <inkml:trace contextRef="#ctx0" brushRef="#br0" timeOffset="91019.0617">13068 9704 1065,'0'0'172,"0"0"-148,0 0 106,0 0-55,0 0-39,0 0 2,-57 97-10,44-43-10,1 3-2,5 4-7,2-3-1,5-10-5,0-9 1,5-10-4,14-15 0,11-14 4,7-1 2,6-30-6,3-14-11,-4-11 4,-6-4 4,-6-5 3,-10-2 1,-10 0 5,-10 7-6,0 10-4,-17 18-11,-11 22-2,-7 10-16,0 9 5,1 22 21,10 9 5,10 3 2,13 0 1,1-7 0,10-6 7,14-7 9,6-7 9,4-7 4,5-4-14,2-4-9,-1 1-7,-3-2 0,-3 2-40,-4 2-35,-3 0-31,-9 3-27,-9-4 49,-8 2 58,-1 1 26,0 3 50,0 7 83,-3 5-15,-6 8-34,-1 3-5,1 6-44,3-1-12,5-1-17,1-4-6,0-5-42,0-9-73,3-13-142,7-5-305</inkml:trace>
  <inkml:trace contextRef="#ctx0" brushRef="#br0" timeOffset="91202.9898">13574 9581 1336,'0'0'235,"0"0"-227,0 0 0,0 0 7,0 0-15,0 0-45,24 46-152,-19-24-162</inkml:trace>
  <inkml:trace contextRef="#ctx0" brushRef="#br0" timeOffset="91439.8297">13871 9531 1606,'0'0'13,"74"93"-6,-44-21 71,-14 11-28,-8 4-23,-8-2-14,-20 0-12,-19-6-2,-14-4-2,-10-7-31,-7-10-72,-7-13-77,-5-17-172</inkml:trace>
  <inkml:trace contextRef="#ctx0" brushRef="#br0" timeOffset="92152.7642">14476 10031 1056,'0'0'48,"0"0"13,0 0 125,0 0-77,0 0-43,0 0-33,7-3-11,10 3 3,10 0-6,15 0-10,16 0-5,15-4-4,9-4-29,-2-4-118,-11 0-189,-21 0-585</inkml:trace>
  <inkml:trace contextRef="#ctx0" brushRef="#br0" timeOffset="92348.1197">14758 9796 1422,'0'0'178,"0"0"-172,0 0 34,0 0 13,0 0-20,-55 126 6,35-59-13,5-2-19,2-7-6,3-6-1,5-10-18,5-11-58,17-12-112,32-17-162,19-2-387</inkml:trace>
  <inkml:trace contextRef="#ctx0" brushRef="#br0" timeOffset="92571.1726">15589 9386 1588,'0'0'60,"0"0"-60,0 0 36,0 0-7,0 0-17,-55 100 7,28-37-11,10-5-8,14-2-6,3-1-79,17-7-101,20-11-208,9-12-687</inkml:trace>
  <inkml:trace contextRef="#ctx0" brushRef="#br0" timeOffset="92721.7045">15781 9861 1303,'0'0'359,"0"0"-350,0 0-9,0 0 34,-101 69 10,32-24-27,-2 6-16,7-1-1,8 1-17,15-4-72,8-2-87,13-4-135,13-9-221</inkml:trace>
  <inkml:trace contextRef="#ctx0" brushRef="#br0" timeOffset="93080.252">15416 10268 1154,'0'0'227,"0"0"-223,0 0 94,52-82 15,-44 78-51,0 4-36,-1 3-22,3 22 2,-1 6-6,-2 9 0,-7 4-3,0 3-7,-10-1-17,-8-4-16,-8-4-19,0-11-10,-3-10-13,7-14 24,4-3 30,5-9 31,8-17 37,5-4 61,0-3 18,5 8-29,9 8-5,0 9-27,4 8-33,0 0-20,4 18-2,2 11-4,2 8-26,2 1-95,-3-6-176,2-10-396</inkml:trace>
  <inkml:trace contextRef="#ctx0" brushRef="#br0" timeOffset="93569.1138">16018 9861 1193,'0'0'134,"0"0"-104,0 0 113,0 0-59,0 0-79,35 75 0,-22-14 17,-4-4-12,-1-4-10,-4-8 2,2-7-2,-5-13 1,2-13 2,2-8-3,2-4 7,13-21 13,5-18 23,11-9-30,-3-7-7,-5 1 5,-5-2-11,-6 8-10,-2 12-38,-7 14-67,1 21-114,-5 1-226</inkml:trace>
  <inkml:trace contextRef="#ctx0" brushRef="#br0" timeOffset="94070.6829">16324 10132 1446,'0'0'32,"0"0"-24,0 0 55,48 78-16,-48-39-18,0 2-11,0-5-17,-5-4-2,-2-9-17,3-10-35,4-9 0,0-4 11,0-5 42,0-21 13,0-10-10,13-1 3,2-4 11,3 4 24,1 2-8,2 8 6,-5 10 8,-4 7-18,-3 9-5,-3 1-19,4 11-5,0 16-1,-4 5 0,-3 4 0,-3-3-9,0-4-17,0-4-13,-6-8-21,1-7-1,4-9 11,1-1 39,0-7 12,3-15 21,14-6-11,2-4 26,3 0 23,2 4-1,-2 6-14,-7 6-5,-4 7-3,-1 7-25,-6 2-7,2 11-4,0 14-9,-2 6 7,1 4-29,-3-4-43,1-2-42,6-5-84,5-11-115,6-11-424</inkml:trace>
  <inkml:trace contextRef="#ctx0" brushRef="#br0" timeOffset="94274.5063">17051 9939 1412,'0'0'89,"0"0"-24,0 0 70,0 0-86,0 0-45,0 0 0,-2 77 0,-7-31-4,1-2-1,1-3-5,3-9-65,-1-5-75,-2-11-106,-1-7-88,-2-9-374</inkml:trace>
  <inkml:trace contextRef="#ctx0" brushRef="#br0" timeOffset="94409.5366">16958 9951 1071,'0'0'103,"38"-119"-65,-12 73 151,-2 15-70,-3 11-78,2 11-41,-6 9-11,-1 5-61,-10 24-117,-6 10-90,-3 9-182</inkml:trace>
  <inkml:trace contextRef="#ctx0" brushRef="#br0" timeOffset="94961.6641">16913 10254 516,'0'0'540,"0"0"-505,0 0 90,0 0 44,106 14-81,-80-24-37,-4-2-43,-2-2-8,0-5-1,-4-1-17,0-2-2,-2 3 18,-5 7 2,-1 4 1,-4 5 2,-2 3 17,-1 0-17,1 17 2,0 8-5,-2 6 5,0-1-5,0-2 0,0-3-1,-4-6-35,1-5-42,2-8-22,1-6 30,0 0 65,1-13 5,13-10 13,2-4 27,5 2 49,1 4-6,-2 2-6,1 8-19,-2 7-13,-2 4-20,0 4-17,-2 17-8,0 8 0,-10 4-8,-5-2-23,0 0-16,-2-6-18,-8-8 5,4-12-30,1-5 20,5-5 70,0-19 36,5-6 31,14-3 6,2-1 1,-1 1-1,0 8-9,-5 8-21,-1 5-10,-7 10-16,2 2-13,1 4-4,1 18-7,0 6 1,-4 4-23,-7 1-43,0 2-69,-3-3-99,-15-4-203</inkml:trace>
  <inkml:trace contextRef="#ctx0" brushRef="#br0" timeOffset="95959.9163">17853 9878 926,'0'0'423,"0"0"-414,0 0 2,13-78 78,-23 75-31,-20 3-50,-11 13-8,-4 19 0,4 14-3,12 5 3,20 7-1,9-7 1,27-7-2,15-11 1,11-12 1,4-10 2,-4-11-2,-6 0 0,-4-14 0,-9-11 1,-6-1 2,-7 1 2,-9 3 3,-6 8-6,-4 9 0,-2 5 0,0 5-2,0 21-21,0 9 21,0 3 3,0-2-3,14-7 3,2-8-1,3-10-2,2-6 7,-2-5-5,2-1 1,-2-20 0,-5-4-2,-8-4 1,-6-4-2,0-1-12,-6 2-10,-13 8-14,0 5-7,3 9 2,6 7 5,4 2 5,6 1 19,0-3 12,19-4 22,20-3 25,10-8 11,9-3 2,0-3-6,-5 0-14,-11 0-6,-10-1-5,-5 3-5,-11 3-16,-8 2-2,-8 3-6,0 7-15,-16 4-38,-13 3 0,-4 0 7,3 20 20,10 6 21,6 8 5,11 5 12,3 5 20,2 1 19,11 1 5,-2-2-13,-5-1-10,-5-3-7,-1-5-22,0-6-4,-4-4-5,-11-8-79,-8-9-94,-1-8-171,2 0-386</inkml:trace>
  <inkml:trace contextRef="#ctx0" brushRef="#br0" timeOffset="96208.7771">18815 9559 1457,'0'0'0,"0"0"11,-3 100-11,-19-12 30,-8 16 6,0 1-19,6-5-7,8-14 23,13-15 4,3-16-20,21-15-12,14-15-5,9-12-28,5-11-70,0-2-80,-3-20-162,-3-7-300</inkml:trace>
  <inkml:trace contextRef="#ctx0" brushRef="#br0" timeOffset="96838.6883">19105 9821 1132,'0'0'337,"0"0"-336,87-6 5,-67 23 35,-7 15-20,-13 9-21,0 7-3,-22 2-18,-8 0-29,-3-4-7,3-3 5,7-9-5,9-11 33,11-6 18,3-9 6,11-6 6,13-2 13,8-4 7,1-13-8,0-7-15,3-5-3,0-3-14,1-2-30,-3-5-3,-4 1 11,-5 1 17,-7 6 10,-3 9 9,-9 11 11,-4 10 13,-2 1 2,0 8-26,-7 18-2,-6 3 2,3 1 0,4-2-5,6-5-4,0-6-7,7-9-11,11-7 8,0-1 19,3-5 0,0-14 0,-3-3 7,-4 0 0,-3 2 21,-5 8 21,-3 3-4,-1 8-3,-2 1-13,0 5-29,0 15-10,0 5 9,7-2 2,2-3-1,4-5 4,5-8-3,4-7 5,3 0 2,3-10 3,-3-12 13,-4-5 25,-7-2 3,-7-3 9,-7 1-34,0 2-12,-3 3-15,-6 5-46,1 4-114,4 3-198</inkml:trace>
  <inkml:trace contextRef="#ctx0" brushRef="#br0" timeOffset="97057.0993">19955 9702 474,'0'0'1159,"0"0"-1155,0 0-4,0 0 23,12 78-1,-21-20 20,-6-1-36,3-4-3,4-7-3,7-7 0,1-10-2,0-5-38,13-7-26,-1-7-75,-6-10-170,-6 0-317</inkml:trace>
  <inkml:trace contextRef="#ctx0" brushRef="#br0" timeOffset="97184.9509">19865 9919 1222,'0'0'241,"0"0"-233,0 0 59,0 0-25,122-36-42,-65 34-141,8-1-393</inkml:trace>
  <inkml:trace contextRef="#ctx0" brushRef="#br0" timeOffset="97549.8534">20134 10157 1044,'0'0'111,"0"0"-71,0 0 169,0 0-62,0 0-54,0 0-62,123 0-25,-46 0-6,-2 0 0,-12-1-62,-15-6-73,-15-2-139,-17-5-249</inkml:trace>
  <inkml:trace contextRef="#ctx0" brushRef="#br0" timeOffset="97726.2717">20450 9930 1406,'0'0'68,"0"0"-5,0 0 18,0 0-56,-31 101 37,7-31-22,-6-2-28,5-4-10,10-9-2,13-10-37,2-9-97,31-16-101,14-16-169,9-4-422</inkml:trace>
  <inkml:trace contextRef="#ctx0" brushRef="#br0" timeOffset="98135.1337">20808 9956 977,'0'0'327,"0"0"-320,0 0 34,0 0-24,0 0-15,-19 87 11,17-37-6,2-1-7,9-6-6,13-7 1,5-9-2,2-12-4,-1-13 11,0-2 11,-1-14 8,-2-24 3,-2-9-12,-6-7 1,-4-7 1,-8-1-8,-5 1-4,-5 4-1,-17 14-12,-4 18 2,-1 18 1,-1 7-6,4 15-1,3 13 9,8 7 6,8 1 2,5-1 1,8-2 12,17-7 22,8-4-1,7-8-8,6-3-1,3-5-9,-2-3-8,-7 1-8,-5-1-20,-10 2-66,-9-1-92,-7 1-115,-4 0-260</inkml:trace>
  <inkml:trace contextRef="#ctx0" brushRef="#br0" timeOffset="98578.0644">21231 10210 937,'0'0'32,"0"0"-18,0 0 102,0 0-52,0 0-14,0 0-31,0 38 0,0-35 24,0 2 14,0-3-3,0 0-3,0 1-19,0 2-8,0 1 6,0 0-14,0-1-3,0-2 0,0 0-3,0 0-3,0 0 4,0 4 4,2 0-6,4 4 1,-2 0-2,0-1-5,-3-1-1,2-1 1,-2-4-2,1-1-1,1-3 2,1 0-1,4 0 4,2 0 7,5-6 1,-1-5-3,-3 0 11,0 0 0,-3 1-5,-2 0-4,1-1-1,-1 1-10,1-6-1,3-2 3,3-4-1,4-6-2,5 1-4,1 0-21,-1 10-59,-5 8-182,-7 6-578</inkml:trace>
  <inkml:trace contextRef="#ctx0" brushRef="#br0" timeOffset="98812.399">21615 10142 1224,'0'0'131,"0"0"-120,0 0 68,0 0-6,0 0-25,0 0-31,94-17-6,-56 12 5,4-2-5,3 1-11,0 0-8,1-2-101,-1-3-153,1-2-461</inkml:trace>
  <inkml:trace contextRef="#ctx0" brushRef="#br0" timeOffset="99083.5872">21779 9931 1500,'0'0'25,"0"0"-22,0 0 76,-9 107 6,2-66-42,2 2-31,2-3-12,2-3-32,1-3-124,0-11-155,4-11-408</inkml:trace>
  <inkml:trace contextRef="#ctx0" brushRef="#br0" timeOffset="99630.9221">22134 9953 1226,'0'0'244,"0"0"-235,0 0 29,0 0-29,0 0-8,-52 101 3,28-42 1,10-3-5,11-3 3,3-10 2,11-11-3,14-8 2,8-14 12,4-8 17,3-2-5,2-19-9,-1-10-12,-4-7-6,-7-6 13,-6-4-10,-14-5-4,-10-5-15,-4 1-1,-26 7-24,-6 12 10,-4 16 7,1 15 5,-1 5 16,7 2 1,6 17 1,10 4 1,13 4 7,4-1 8,9 1 8,18-5 9,9-1-10,10-2-7,9-2-7,5-1-9,-2-2-9,-9 2-91,-15 1-61,-13 1-72,-10 3 11,-10 3 96,-1 3 126,0-2 65,0-2 80,-7 1 24,-2-3 9,3-2-41,0 0-49,3-2-27,1-3-12,2 3-40,0 0-9,0 1-28,13-2-120,4-5-220,1-11-427</inkml:trace>
  <inkml:trace contextRef="#ctx0" brushRef="#br0" timeOffset="99802.4566">22611 10051 1534,'0'0'0,"0"0"8,0 0-22,0 0-3,0 0-259,0 0-627</inkml:trace>
  <inkml:trace contextRef="#ctx0" brushRef="#br0" timeOffset="100138.7982">22939 9646 1447,'0'0'38,"81"123"-16,-35-28 91,-12 9-16,-16 4-33,-15 2-27,-4-2-26,-34-2-11,-20-3-5,-19-4-31,-20-3-91,-17-18-114,-3-15-212</inkml:trace>
  <inkml:trace contextRef="#ctx0" brushRef="#br0" timeOffset="102216.5798">5609 11096 938,'0'0'160,"0"0"-73,0 0 93,0 0-48,0 0-48,0 0-33,0 0-12,108 5-3,-60-2-1,6-2-17,0-1-17,-5 0-1,-7 0-11,-8 5-87,-10 3-117,-17 1-166,-7 6-233</inkml:trace>
  <inkml:trace contextRef="#ctx0" brushRef="#br0" timeOffset="102372.8799">5629 11276 1290,'0'0'71,"0"0"12,0 0 54,0 0-56,0 0-41,0 0-30,39 9-6,3-1-4,10-1-25,11-4-138,-2-3-272</inkml:trace>
  <inkml:trace contextRef="#ctx0" brushRef="#br0" timeOffset="102960.066">7234 10918 1411,'0'0'47,"0"0"-36,0 0 106,0 0-15,0 0-41,0 0-43,-56 8-14,47 38 8,-3 5-9,1-1 3,-2-1-6,4-3-18,5-7-126,2-10-191,2-10-447</inkml:trace>
  <inkml:trace contextRef="#ctx0" brushRef="#br0" timeOffset="103154.3131">6705 11394 1222,'0'0'264,"0"0"-263,136-19 39,-70 17 54,14 2-44,5 0-50,0 0-6,0 0-88,-13 3-175,-13-3-308</inkml:trace>
  <inkml:trace contextRef="#ctx0" brushRef="#br0" timeOffset="103667.4351">7120 11571 1125,'0'0'53,"0"0"-33,0 0 129,0 0-62,-94-4-47,65 4-35,4 0-3,7 0-2,5 0 1,8 0 2,5-7 3,0-3 38,22-4-9,14-2-9,11 0 3,3 12 9,2 4 1,-10 19-12,-9 22-11,-14 17-8,-14 5-3,-5 7-5,-25-2-1,-14-6-6,-7-10-25,1-13-4,3-15-14,2-15 14,4-9 36,8-11 3,2-17 11,7-8 9,0 0 19,14 2-15,2 3-4,3 10 7,0 7-10,15 10-11,16 4-4,14 0-5,6 7 3,4 14-1,-3 0-1,-7 1-1,-9 3-1,-4-3-9,-5 0-28,0-5-77,7-9-145,1-8-220</inkml:trace>
  <inkml:trace contextRef="#ctx0" brushRef="#br0" timeOffset="104540.9415">8147 11135 666,'0'0'256,"0"0"-91,0 0 54,0 0-58,0 0-31,0 0-41,-39-42-65,29 68 2,-6 15-13,-7 9 2,-2 2-4,2-1-9,9-6-2,12-6-24,2-9-151,31-14-208,13-12-584</inkml:trace>
  <inkml:trace contextRef="#ctx0" brushRef="#br0" timeOffset="105123.9866">8344 11143 1254,'0'0'78,"0"0"-75,0 0 130,82-65-25,-58 65-36,-3 0-41,-5 18-20,-5 9-7,-11 12-3,0 6 0,-24 1-1,-17 2-26,0-5-15,0-8-5,9-7 4,9-8 12,12-8 3,8-4 13,3-5 14,13-3 1,17 0 6,10-2 8,12-13-3,3-5-3,2-5-7,-3-4-1,-8 0 1,-11-3-1,-7 6 2,-13 6 4,-7 7 7,-6 9 13,-2 4-8,0 0-19,-10 22-12,-4 10 10,-1 9 1,9 1-2,6-9 3,0-5 3,8-10-2,11-8 4,2-8 0,3-2 13,0-9 23,3-14-5,-2-7-9,-1-4 6,-6-3-8,-6-1 0,-9 1-15,-3 4-1,-2 7-9,-16 9 0,-7 9-9,-2 8-1,-6 0-9,1 14-21,0 10-48,4 0-76,7-2-152,8-2-231</inkml:trace>
  <inkml:trace contextRef="#ctx0" brushRef="#br0" timeOffset="105466.7208">9584 11240 1430,'0'0'39,"0"0"-38,0 0 37,-97 63 15,62-25-13,-1 2-32,4 1-8,2-7-6,6-4-69,3-5-86,8-10-180,3-12-213</inkml:trace>
  <inkml:trace contextRef="#ctx0" brushRef="#br0" timeOffset="105636.9871">9281 11269 1127,'0'0'49,"0"0"116,0 0 17,0 0-83,0 0-44,0 0-48,52 29 11,-30 11 9,-2 1-14,4-3-13,-2 0 0,8 1-57,1-7-164,-1-7-370</inkml:trace>
  <inkml:trace contextRef="#ctx0" brushRef="#br0" timeOffset="106616.7867">9974 11303 708,'0'0'654,"0"0"-610,0 0 41,0 0 40,0 0-54,0 0-38,-10-31-23,6 31-9,1 5 10,-2 3 1,1-1-1,1-3 2,0-2-3,3 0 2,-3-2-12,3 0 8,0 0-7,0 0 1,0 0-2,0 0 1,0 0-3,0 0 2,0 0 0,0 0 0,0 0 3,0 0-2,0 1-1,-2 5 3,-1 14 0,-3 17 2,-1 17 15,-7 17 10,-4 5-14,-5-1 6,-1-10-18,3-7-4,3-17-2,11-14-31,5-12-19,2-12-17,15-3-73,22-15-32,6-14-109,10-11-23,-1-6 110,-1-6 54,1-6 131,0 0 11,-7 1 173,-5 10-37,-14 8 32,-7 10-5,-12 11-20,-7 8-15,0 6-38,0 4-27,-13 8-50,-8 20-9,-3 14 7,6 4 17,8 2-7,10-3 0,0-8-4,19-5-14,5-11 6,3-11-2,-1-9 5,-2-1-2,0-15-1,-3-14 0,-6-10-6,-5-3 3,-6-1 6,-4 1 0,-7 4-10,-13 7-2,-3 9 0,-2 14-7,-1 8-14,-2 0-27,-2 16-63,2 5-56,7-3-200,14-2-431</inkml:trace>
  <inkml:trace contextRef="#ctx0" brushRef="#br0" timeOffset="107627.6589">11253 11193 1172,'0'0'88,"0"0"-85,0 0 83,-82-31-30,43 62-38,0 16-17,3 16-1,8 3 0,12-2 0,16-8-3,0-11 1,19-10-8,12-14-17,4-16 19,-1-5 8,0-17 0,-2-15 9,-4-5-2,-6 3 3,-5 4 11,-7 12 10,-7 5-12,-3 10 5,0 3-23,0 8-1,-6 20-5,1 5 4,5 4 1,0-3-5,17-6 5,7-11 0,6-9 2,1-8 0,-1-3-1,0-19 5,-4-6-1,-5-3-2,-6 0 12,-9 0 3,-6 1-3,0 0-8,-26 5-7,-7 6-23,-3 7-11,5 11 9,10 1 4,10 0 16,11 0 2,0 1 3,18-1 5,13 0 38,11 0 8,2-1-4,0-10-4,-5-1-8,-1-5-14,-3-1-11,-2-2-9,-3 0 1,-8-4-1,-4 3-1,-10 5 0,-8 2-10,0 8-6,-6 4-16,-13 2 1,3 5 6,-2 17 22,9 10 2,9 9 1,0 3 10,9 2 25,14-4 8,-2 0-4,-3-3-6,-7 2-12,-9 2-13,-2-4-7,-13-2-1,-15-8-5,-2-6-42,-6-9-65,3-9-50,6-5-108,16-14-155</inkml:trace>
  <inkml:trace contextRef="#ctx0" brushRef="#br0" timeOffset="107854.9129">12094 11076 1121,'0'0'172,"0"0"-158,0 0 110,0 0-56,-2 96-23,-20-3 23,-5 15-18,4 9 0,3-1-2,5-8-2,7-17-5,8-15-26,0-15-11,8-14-4,10-14-26,-1-14-43,-1-18-125,-5-1-237</inkml:trace>
  <inkml:trace contextRef="#ctx0" brushRef="#br0" timeOffset="109847.8502">12488 11318 1210,'0'0'99,"0"0"-68,0 0 52,0 0-39,0 0 8,-16 87-11,0-36-15,-1 0-12,7-4-9,6-6-3,4-8-1,0-11-1,8-10-5,14-10 2,8-2-4,4-20 2,2-12 2,-2-11 3,-2 0 0,-9 0 0,-9 2 4,-7 6 1,-5 7 1,-2 10 20,0 8-4,0 6 5,-3 4-2,-6 17-18,1 22-4,-2 19 9,0 11 12,1 2-12,1-1-9,0-7-3,1-14 0,4-9-7,3-10-59,0-11-94,21-14-163,15-5-218</inkml:trace>
  <inkml:trace contextRef="#ctx0" brushRef="#br0" timeOffset="110101.1173">12910 11428 749,'0'0'333,"0"0"-326,0 0 22,0 0 53,0 0-52,0 0 28,-2 64 28,2-25-21,17-1 12,2-3-4,-2-9-26,-3-4-18,-8-5-16,-6 2-8,0-5-5,-10 0-35,-11-5-45,-6-7-34,4-2-131,7-6-116,10-22-134</inkml:trace>
  <inkml:trace contextRef="#ctx0" brushRef="#br0" timeOffset="110210.556">12898 11514 423,'0'0'369,"21"-87"-252,-10 43-7,9 3-20,7 2-37,12 5-30,11 8-23,10 12-13,3 14-48,-7 0-261,-12 9-169</inkml:trace>
  <inkml:trace contextRef="#ctx0" brushRef="#br0" timeOffset="110481.9194">13226 11669 1005,'0'0'250,"0"0"-203,0 0 141,0 0-50,0 0-57,0 0-35,60 0-40,-26 0-6,6 0-18,-2 0-129,-6-5-203,-5-2-338</inkml:trace>
  <inkml:trace contextRef="#ctx0" brushRef="#br0" timeOffset="110748.5526">13836 11289 1369,'0'0'136,"0"0"-134,0 0 34,0 0-32,-39 86 20,2-5 27,0 10-33,1 2-6,13-6 8,12-12 4,11-11-16,3-12-8,24-10-3,4-9-43,10-12-57,3-10-78,5-11-131,3-10-181</inkml:trace>
  <inkml:trace contextRef="#ctx0" brushRef="#br0" timeOffset="111015.6332">13987 11708 912,'0'0'255,"0"0"-245,0 0 181,0 0-49,0 0-64,0 0-40,47-22-33,-16 22-5,4 0-8,-2 0-89,0 0-159,-3 0-219</inkml:trace>
  <inkml:trace contextRef="#ctx0" brushRef="#br0" timeOffset="111198.7827">14415 11500 1277,'0'0'138,"0"0"-132,0 0 51,0 0-26,0 0-9,-29 86 22,16-37-28,2-3-5,4-2-11,6-4-3,-1-3-96,2-6-172,0-9-244</inkml:trace>
  <inkml:trace contextRef="#ctx0" brushRef="#br0" timeOffset="111516.5316">14608 11621 1366,'0'0'35,"0"0"-18,0 0 52,0 0-67,0 0-1,-38 89-2,32-45 0,6-6 1,0-4-1,18-10 2,8-8-1,4-10 3,2-6 6,-2-6 11,-2-19 14,-8-6 2,-6-8-5,-12 0 10,-2 0-9,-8 5-15,-12 8-17,-8 8 0,-2 13-6,-2 5-19,-2 3-45,2 17-3,6 1 5,6-2-79,11-2-26,9-6-148,0-10-304</inkml:trace>
  <inkml:trace contextRef="#ctx0" brushRef="#br0" timeOffset="111754.5574">14762 11319 1252,'0'0'186,"84"16"-182,-41 25 32,-4 25 65,-11 11-6,-11 9-39,-14 2-37,-3-3-6,-9-3-13,-19-7-2,-4-9-10,-7-12-89,-1-19-187,3-21-330</inkml:trace>
  <inkml:trace contextRef="#ctx0" brushRef="#br0" timeOffset="112071.9016">15210 11065 1392,'0'0'73,"0"0"-70,91 72 52,-55-3 76,-8 14-34,-11 14-45,-13 7-12,-4 4-9,-20-4-14,-23-2-17,-18-8-1,-15-8 0,-7-9-41,-4-17-52,5-19-175,12-21-326</inkml:trace>
  <inkml:trace contextRef="#ctx0" brushRef="#br0" timeOffset="112688.5623">15846 11718 1066,'0'0'237,"0"0"-226,0 0 8,0 0 60,0 0-20,0 0-33,74-13-25,-16 13-1,3-4-18,-6-4-147,-13-6-163,-18-3-552</inkml:trace>
  <inkml:trace contextRef="#ctx0" brushRef="#br0" timeOffset="112867.4444">15918 11504 1600,'0'0'46,"0"0"-37,0 0 48,0 0-17,0 0-11,2 118-3,-2-61-20,-2 0-6,-7-5-20,8-6-87,1-11-165,12-15-487</inkml:trace>
  <inkml:trace contextRef="#ctx0" brushRef="#br0" timeOffset="113076.8228">16535 11240 1454,'0'0'189,"0"0"-186,0 0-3,0 0 30,0 0-1,3 90 19,-17-28-26,-2-1-16,2 0-4,1-7-2,4-4-46,1-6-124,1-13-149,-2-8-357</inkml:trace>
  <inkml:trace contextRef="#ctx0" brushRef="#br0" timeOffset="113240.2761">16187 11811 1052,'0'0'424,"87"-47"-423,-22 27 21,1 6 71,-1 7-52,-4 7-41,-8 0-47,-8 11-172,-10 6-380</inkml:trace>
  <inkml:trace contextRef="#ctx0" brushRef="#br0" timeOffset="113682.3652">16373 12064 1486,'0'0'0,"0"0"30,0 0-9,0 0 37,0 0 2,0 0-39,-52-49-5,52 49 10,0 0-11,12 0-5,5 0-4,6 14 2,1 15-5,-7 13 1,-10 9-4,-7 7 0,-22 0-2,-17 0-18,-3-11-25,0-8-44,4-16 11,3-11 18,5-12 38,5 0 22,7-20 13,7-9 61,5-5 17,6 1-23,0 3-8,22 6-20,1 9-17,3 9-2,0 6-6,2 0-15,3 18-2,6 5-1,-1 0-25,1-3-21,4 0-56,0-6-63,1-7-123,-1-7-145,0 0-280</inkml:trace>
  <inkml:trace contextRef="#ctx0" brushRef="#br0" timeOffset="114029.5409">16996 11504 690,'0'0'795,"0"0"-768,0 0-9,0 0 9,0 0-8,-19 131 52,-3-61-35,-2-4-33,5-11-3,5-4-10,11-9-105,3-9-139,10-13-132</inkml:trace>
  <inkml:trace contextRef="#ctx0" brushRef="#br0" timeOffset="115518.5974">17222 11690 746,'0'0'144,"0"0"-108,0 0 73,0 0-33,0 0-38,0 0-22,0 0-9,12-11 1,-12 11-5,0-3 4,0-4 3,0-1 11,3-3-8,2-4 41,3-2 2,3 0 3,5 1 2,-2 4-2,0 7-6,-1 5-10,-1 10-13,1 24-21,-4 13 6,-8 12 1,-1 1-8,-15 1-7,-13-3 2,-4-8-6,1-10-1,4-12-19,7-11 1,6-10 1,5-7 21,3-2 4,2-18 7,4-6 7,0-1 8,0-1-6,12 8-2,4 4-6,3 9 7,1 7-2,4 0-9,1 7-7,2 11-1,-2 4 1,-4 2-2,-1 1-1,-5-4-15,-1-2-32,-1-3-11,3-6-66,2-7-44,10-3-26,9-12-124,5-15-16,0-9 188,-4-7 148,-7-1 230,-10-2-66,-10 4-14,-8 5 10,-3 8-32,0 10 18,-13 12-60,-4 7-56,-2 3-22,0 24-8,1 12 3,12 4-1,4-2 6,2-1-5,14-9 3,13-9-1,2-8-4,3-14 2,-5 0 4,-2-12 9,-7-16 2,-6-5-4,-8-7 7,-4-1 8,-1-1-11,-17 2-14,3 5-4,-1 11-1,10 10 1,6 7 0,0 7-6,9 0-4,17 0 6,9 7 4,3 5 4,-5 5 4,-7 6-1,-8 2-2,-6 6-1,-5 6-2,-4 2 2,0 4 2,1-4-3,6-3 0,7-11 8,7-9-3,4-14 0,5-2 10,-2-12 9,-4-19-13,-9-5 0,-7-8-1,-11 2-5,0 0-3,-17 1-3,-9 6-2,-4 5-6,1 10-16,8 10-25,4 10-72,0 0-118,7 13-252</inkml:trace>
  <inkml:trace contextRef="#ctx0" brushRef="#br0" timeOffset="116922.195">18669 11682 984,'0'0'106,"0"0"-51,0 0 101,-23-81-38,0 72-53,-4 9-34,-3 4-28,-1 33-3,2 15 0,5 10 0,14-1 3,8-6 1,2-7-2,11-9-2,11-9 0,7-12 1,-1-11-1,2-7 0,-3-8-2,-2-17 0,-5-5-2,-8 1 3,-3 5 2,-4 7 2,-3 9 0,-2 8-3,0 0-3,0 15-12,1 11 11,4 5 4,5-3 4,4-6 4,6-7 11,7-9-1,3-6-1,0 0-6,1-20-3,-4-5-5,-8-4 5,-5 0-3,-13 1-4,-1 1 3,-8 4-4,-15 7-22,-2 6-21,-2 10 2,3 0 22,9 0 11,5 7 6,10-2-2,0-3 4,27-2 29,13 0 36,10-12-12,7-7-1,-6-1 0,-8-1-20,-10 0-11,-6-2-9,-7 1-10,-3 0 0,-5 3-3,-6-1 1,-4 6-8,-2 2-17,0 7-1,-8 3-3,-5 2 11,1 0 11,1 16 2,4 8 5,7 6 2,0 11 22,16 2 9,8-1 3,0 1-7,-5-3-19,-8 3-6,-11 0-3,0-3-1,-14-2-2,-14-9-21,-5-10-40,-2-12-113,9-7-139,12-16-301</inkml:trace>
  <inkml:trace contextRef="#ctx0" brushRef="#br0" timeOffset="117153.9618">19501 11289 1537,'0'0'30,"0"0"-9,21 112-21,-21-16 44,-3 12 18,-16 10-21,-2-5-18,6-10-1,6-10-6,9-13-10,0-15-6,21-12-2,12-16-50,10-16-119,2-21-276</inkml:trace>
  <inkml:trace contextRef="#ctx0" brushRef="#br0" timeOffset="117904.517">19919 11727 855,'0'0'292,"0"0"-281,0 0-11,0 0 19,-85-48-10,58 45-5,5-1-3,11-1 10,7-3 50,4-4 65,0 0-30,10 0-11,11 4-23,3 8-13,0 0-20,3 20-12,-5 16-8,-7 11-4,-12 6-4,-3 1-1,-23 4-3,-9-6-4,-4-6-22,0-12-16,9-12-14,6-13 21,4-9 29,4-5 9,3-19 16,3-7 16,2 1 12,5 2 0,0 5-7,0 7-13,8 10-3,8 6-9,6 0-12,2 11 1,3 13-3,2 2 4,-6 6-4,-3-1 2,-4 1-6,-3-6-24,-2-3-35,-2-2-30,1-7-52,-1-5-136,0-7-205</inkml:trace>
  <inkml:trace contextRef="#ctx0" brushRef="#br0" timeOffset="118708.6958">20317 11791 816,'0'0'606,"0"0"-563,0 0-3,0 0 33,0 0 3,0 0-27,-103 106-35,61-66-12,2-2-2,9-8-31,8-7-116,6-12-101,9-11-184</inkml:trace>
  <inkml:trace contextRef="#ctx0" brushRef="#br0" timeOffset="118887.9582">20058 11805 1208,'0'0'145,"0"0"-120,0 0 127,0 0-51,0 0-50,0 0-39,81 26 1,-57 19 8,-2 0-12,-6 0-7,-4-3-2,-1-2-18,0-6-74,1-7-88,4-10-138,5-9-298</inkml:trace>
  <inkml:trace contextRef="#ctx0" brushRef="#br0" timeOffset="119268.7448">20480 11755 838,'0'0'333,"0"0"-324,0 0 101,83-84 47,-58 74-61,-3 8-40,3 2-35,-7 5-11,-5 16-8,-4 8-2,-9 4-6,0 3-10,-19-2-21,-7-4-4,0-2-5,6-9 6,8-5 19,8-6 18,4-2 3,0 0 36,17 1 38,5 1 8,1 4-9,-3-1-16,-7 3-27,-7 4-14,-4 3-14,-2 5 0,-5 1-2,-16-2-10,-6 0-37,0-7-85,1-8-50,5-10-203,8-3-347</inkml:trace>
  <inkml:trace contextRef="#ctx0" brushRef="#br0" timeOffset="119554.0533">20812 11760 886,'0'0'316,"0"0"-308,84-35 97,-56 28 24,0 5-36,-2 2-30,-5 0-27,1 18 4,-3 8-3,-2 8-10,-5 6-11,-9 6-10,-3 0-3,0 1-3,-2-5 0,-9-6-20,-3-2-71,-5-9-84,-5-6-158,3-13-289</inkml:trace>
  <inkml:trace contextRef="#ctx0" brushRef="#br0" timeOffset="119741.6372">20824 11943 74,'0'0'1315,"0"0"-1293,106-71 2,-71 59 97,-3 10-52,1 2-41,2 0-28,3 9-8,-1 7-31,-7 1-96,-3-1-158,-7-6-353</inkml:trace>
  <inkml:trace contextRef="#ctx0" brushRef="#br0" timeOffset="120140.6948">21266 11734 1287,'0'0'61,"0"0"-33,0 0 96,85-38-34,-48 38-29,4 18-32,-2 14-17,-6 7-3,-13 10 0,-11 3-8,-9 1 2,0-2 1,-10-6-3,-6-7-1,2-7-8,3-5-90,5-9-129,0-10-214</inkml:trace>
  <inkml:trace contextRef="#ctx0" brushRef="#br0" timeOffset="120336.2302">21331 11933 1528,'0'0'0,"0"0"4,0 0 4,88-12-7,-47 12-1,5 1-49,3 0-116,-4-1-19,-8 0-68,-2-7-31,-6-8-40</inkml:trace>
  <inkml:trace contextRef="#ctx0" brushRef="#br0" timeOffset="120656.2401">21836 11754 609,'0'0'297,"0"0"-198,0 0 83,0-75 20,0 65-71,0 6-29,0 4-40,0 0-42,0 17-18,0 22 0,0 13 8,0 9 7,-1 2-6,-2-1 2,2-7-1,-1-7-3,1-8-8,1-7 1,0-8-1,0-5-1,0-4 0,6-2-4,8-3-12,2-2-6,-1-4-12,1-2-28,-2-3-31,-3 0-18,-5-1-66,-3-12 57,-3 0 33,0 0-18,0 4 43,0 0 46,2 2-29,10 1-169</inkml:trace>
  <inkml:trace contextRef="#ctx0" brushRef="#br0" timeOffset="121048.7261">21834 11957 908,'0'0'59,"0"0"54,0 0 28,0 0 8,0 0-56,0 0-17,-22-15 13,22 13-18,3 2-22,27 0-31,19-1-13,15 1-5,3 0-100,-9-2-198,-16-2-443</inkml:trace>
  <inkml:trace contextRef="#ctx0" brushRef="#br0" timeOffset="121563.8608">22225 12129 494,'0'0'493,"0"0"-419,0 0 31,0 0 44,0 0-41,0 0-30,1 0-23,2 0 6,3 0-6,12 0-17,12 0-12,15-7-13,13 0-1,8 1-9,0-1-3,-1 3-12,-10 0-121,-15-3-246,-20-1-729</inkml:trace>
  <inkml:trace contextRef="#ctx0" brushRef="#br0" timeOffset="122129.0738">22565 11956 325,'0'0'304,"0"0"-303,0 0 17,0 0 33,0 0-33,0 0-18,0-9-30,0 9 27,0 0 3,0 0 24,0 0 41,0 0-2,0-3 8,0 3-28,0 0-24,0 0-8,0 0-7,0 0-3,0 0 0,0 0-1,0 0 0,0 0 3,0 0 1,0 0-2,0 0 1,0 0 3,0 0-6,0 0-7,1 0-21,1 0-57,1 0 4,0 0-28,0 0-190</inkml:trace>
  <inkml:trace contextRef="#ctx0" brushRef="#br0" timeOffset="124213.7173">22477 11979 946,'0'0'200,"0"0"-152,0 0 94,0 0-4,0 0-41,0 0-55,-5 7-32,5 33 21,0 10 45,0 0-37,0-1-23,0-3-7,0-7-2,0-3-7,-1-10-1,-2-2-32,3-11-74,7-6-84,23-7-121,12-18-194</inkml:trace>
  <inkml:trace contextRef="#ctx0" brushRef="#br0" timeOffset="124600.7395">22809 11790 1100,'0'0'112,"0"0"-51,0 0 87,0 0-22,0 0-56,0 0-70,2 24 0,-2 34 9,8-4 1,9-5-9,3-10-1,4-9 0,0-12-11,-1-8 1,3-10-3,-2 0 9,-1-26 4,0-10 0,-8-8 1,-3-3 3,-6 4 2,-6 6-4,0 12 1,0 11-1,0 8 10,0 6-12,-3 7-10,-3 20-6,-1 12 16,2 10 11,3 4-1,2-3-6,0-4-1,0-7-2,5-3-1,4-6-9,1-9-41,3-5-42,7-7-108,1-9-73,1 0-234</inkml:trace>
  <inkml:trace contextRef="#ctx0" brushRef="#br0" timeOffset="124857.5076">23250 11851 4,'0'0'1026,"0"0"-1003,0 0-2,0 0 48,85 9 0,-62 20 6,1 12-20,-3 2 2,-3-2-3,-2-4 3,-5-3-26,-4-4 23,-2-4-36,-2-5-8,-3-6-5,0-3-5,0-4-1,-12-4-38,-12-4-30,0 0-47,-1-10-122,4-14-106,5-8-152</inkml:trace>
  <inkml:trace contextRef="#ctx0" brushRef="#br0" timeOffset="124999.2492">23348 11807 60,'0'0'930,"0"0"-804,81-88 6,-47 65 26,4 3-83,6 4-44,3 10-31,-2 6-42,-4 8-134,-11 16-259</inkml:trace>
  <inkml:trace contextRef="#ctx0" brushRef="#br0" timeOffset="125211.5835">23706 12055 1457,'0'0'18,"0"0"13,0 0 66,0 0-33,109-26-44,-64 23-20,4 3-66,-2 0-125,-9 0-224,-5 0-493</inkml:trace>
  <inkml:trace contextRef="#ctx0" brushRef="#br0" timeOffset="125549.0806">24165 11794 1348,'0'0'87,"0"0"-82,0 0 6,0 0 6,0 0-6,0 0-10,-2 75 3,-6-21-1,-3 6 10,4-2 16,1-3 20,6-5-6,0-9-31,10-7-4,7-4-8,-1-5-39,-2-5-103,-2-11-198,-8-9-351</inkml:trace>
  <inkml:trace contextRef="#ctx0" brushRef="#br0" timeOffset="125890.9772">24325 11913 1194,'0'0'362,"0"0"-358,0 0 2,0 0-2,0 0-1,20 102 19,-9-51-13,0-5-8,4-6 4,1-7 7,5-11-5,1-6 9,1-9 10,1-7 3,-2 0-6,0-7-6,-4-15-5,-3-7 2,-9-3 0,-6-3-11,0 2 0,-4 0 0,-14 2-3,0 6 0,-5 1-12,1 7-5,3 5-21,4 4-17,1 8-30,2 0-25,-3 0-109,-5 14-27,0 0-133</inkml:trace>
  <inkml:trace contextRef="#ctx0" brushRef="#br0" timeOffset="126634.8839">24579 11605 261,'0'0'693,"0"0"-588,0 0-13,0 0 23,0 0-15,82 83 31,-39-20-13,-2 8-41,-12 10-12,-19 7-21,-10 4-2,-12-2-7,-26-3-25,-10-5 2,-7-7-12,0-3-1,0-7-26,-7-7-93,-3-10-238,-1-21-949</inkml:trace>
  <inkml:trace contextRef="#ctx0" brushRef="#br0" timeOffset="130470.9057">5440 12746 777,'0'0'164,"0"0"-115,0 0 76,0 0 39,0 0-51,0 0-65,0 0-26,6-7 13,20 7 7,8 0-6,6 0-13,9 0-2,6-10-13,5-5-8,-5-1-7,-7 5-47,-9 6-74,-15 5-82,-14 0-36,-10 0-94,0 10-143</inkml:trace>
  <inkml:trace contextRef="#ctx0" brushRef="#br0" timeOffset="130659.4227">5488 12876 836,'0'0'199,"0"0"-102,0 0 127,0 0-61,0 0-72,0 0-24,3 7-36,28-2-17,11 0-10,6 2-4,8 3-73,1-4-158,3-4-316</inkml:trace>
  <inkml:trace contextRef="#ctx0" brushRef="#br0" timeOffset="131697.7124">7100 12580 1061,'0'0'103,"0"0"-74,0 0 132,-19-74-54,-7 63-32,-3 7-38,-7 4-25,-3 1-5,-3 32-1,0 18-6,-4 22 6,7 11 0,11 2-5,12-5-1,16-12 0,0-12-1,21-15-7,10-17 7,9-14-1,7-11-1,6-15 5,-6-19-2,-6-2 3,-13-3 3,-17 1-1,-11 6 6,-6 2-9,-27 7-2,-13 5-7,-5 12-15,-1 6-14,3 0 11,11 5-5,13 7 9,10-3-28,9-1-64,6 0-25,9-2-98,19-1-109</inkml:trace>
  <inkml:trace contextRef="#ctx0" brushRef="#br0" timeOffset="132071.951">7399 12676 1131,'0'0'32,"0"0"-4,0 0 134,0 0-64,0 0-69,0 0-21,-70 92 10,52-30-5,4-1-4,6-5-1,8-6-6,0-10-2,8-5 2,16-11-2,3-8 0,0-7 6,4-9 3,-1 0-3,4-23 6,-4-7 5,-9-7 1,-3-2 5,-14-3 6,-4 0-11,0-2 2,-16 2-2,-7 7-17,-4 7 2,-1 10-3,-2 8-16,-1 10-45,6 0-32,4 7-28,15 14-112,6 0-71,16 0-40</inkml:trace>
  <inkml:trace contextRef="#ctx0" brushRef="#br0" timeOffset="132391.8832">7860 12768 989,'0'0'123,"0"0"-95,0 0 143,0 0-42,0 0-72,0 0-52,1 50 3,-32 6 10,1 7-3,10 0 0,10-5-10,10-7-1,0-12-3,13-11 0,13-11 3,2-9 2,6-8 9,2-8 13,3-21-7,-2-7-2,-3-11 10,-8-5 0,-8-6-17,-11-2 4,-7 6-5,-6 5-7,-22 13-3,-5 13-2,-6 15-2,-2 8-37,1 12-71,3 18-74,4 8-260</inkml:trace>
  <inkml:trace contextRef="#ctx0" brushRef="#br0" timeOffset="134037.657">8744 12942 1037,'0'0'99,"0"0"-81,0 0 115,0 0-8,0 0-60,0 0-29,-52-20-13,47 20 14,2 0 6,3 0-18,-4 0-11,4 0 2,0 0-6,-2 0-9,-4 0 4,-9 0-4,-9 5 1,-5 7-2,-4 5 0,1 11 0,6 14-2,3 14 0,13 8 2,7 0-5,3-6 4,7-10-5,19-12-2,8-13-1,8-12-7,4-11 11,-4-3-3,1-20 8,-9-8 2,-7-4 1,-7-2 4,-9 2-2,-6 6 13,-5 10 3,0 9-6,0 8-8,-2 2-7,-8 14-13,3 12 11,2 9-4,5 2 2,0 0 0,11-5 3,8-8-2,5-7 1,-5-10-3,2-6 2,-2-1 3,-2-8 3,-4-13-2,-4-4 3,-6-4 0,-3 0 4,0 0-5,-6 4-2,-8 7-1,3 6 0,5 7-4,3 3 2,3 2-2,0-2-3,12-4-1,18-4 8,7-4 1,5-3 2,1-2 10,-5-3 0,0-2 2,-2-1-2,-2-2-3,-3 1-10,-2-3 1,-8 3-1,-11 6-1,-7 3-10,-3 6-10,-9 8 5,-18 3-22,-7 5 9,1 21 25,3 10 1,10 10 3,12 4 2,5 0 21,3-4 16,11-8 3,9-4-13,0-5 3,-4-2-13,-5 0-12,-8-2-6,-3 3 0,-2-3-1,-19-3-4,-3-5-28,-1-6-44,7-11-92,15-7-115,3-23-275</inkml:trace>
  <inkml:trace contextRef="#ctx0" brushRef="#br0" timeOffset="134292.3936">9837 12700 1204,'0'0'213,"0"0"-208,0 0 37,0 0 3,-18 79-9,-33 11 45,-11 21-35,-6 2-30,5 1 8,12-13 10,17-18-21,19-18-7,15-16-6,0-17-2,19-10-7,17-8-23,12-9-46,4-5-88,-1 0-112,-1-19-247</inkml:trace>
  <inkml:trace contextRef="#ctx0" brushRef="#br0" timeOffset="135027.6055">10252 12971 1056,'0'0'172,"0"0"-147,0 0 96,0 0-30,0 0-28,0 0-62,-22-8 1,19 40-2,1 6 3,2-1 4,2-3-3,14-5 7,6-5 3,1-2 22,1-5 3,2-1 7,-5-1-6,-4-1-11,-3 0-9,-9 2-12,-3-4-7,-2 5 0,-6-3-1,-15 2 0,-9-3-16,-4-9-17,-1-4-26,4-3-44,3-16 6,1-6-55,8-4-25,8-3-16,9-3-90,2 0-180</inkml:trace>
  <inkml:trace contextRef="#ctx0" brushRef="#br0" timeOffset="135380.9637">10277 13014 765,'0'0'222,"84"-30"-139,-28 18 72,8 3-13,1 5-82,-4 4-34,-8 0-21,-12 7-5,-10 7 0,-10 3-29,-9 3-34,-9 3-17,-3-1 31,0 3 21,-17-2 10,-3-1-1,1-3 17,14-3 2,5-4 2,0 0 29,19-1 39,8-3 28,6 3-34,0-3-6,-4 3-7,1 6-10,-5 4-12,-6 6-4,-5 2-13,-8 1-1,-6-2-6,0-2-5,-12-4 0,-11-3-5,-6-8-48,-2-9-38,3-2-68,4-17-80,9-16-159</inkml:trace>
  <inkml:trace contextRef="#ctx0" brushRef="#br0" timeOffset="135750.5972">10864 13016 1047,'0'0'111,"0"0"-40,94-26 102,-61 26-103,-5 0-29,-1 0-41,-8 10-1,-2 4-67,-7 1-119,-8 2-40,-2-5-58,0 0 28,-1-6-164,-3-3 421,2-3 140,2 0 197,0 0-101,0-1-88,0-5-73,0 4-9,0 0-18,0 2-30,0 0-11,0 0-6,0 0 1,0 0-2,0 0 3,0-1 30,0 1 24,0 0-11,2-2-28,1 0-15,-1 1-3,3-2-10,1 1-50,3-1-41,0-3-214</inkml:trace>
  <inkml:trace contextRef="#ctx0" brushRef="#br0" timeOffset="136110.5773">11380 12942 899,'0'0'413,"0"0"-387,0 0 74,0 0 1,0 0-38,0 0-44,-6-1-19,1 31 0,4 6 5,1 5-2,0 0 1,12-9-1,7-8-2,3-10-1,-1-8 0,5-6 5,-4-3-1,-3-24 7,-7-4-6,-8-8 7,-4 3-3,0 7 3,-20 1-11,-4 10-1,-3 9-10,-2 8-26,3 1-53,1 7-43,1 8-132,9 2-176</inkml:trace>
  <inkml:trace contextRef="#ctx0" brushRef="#br0" timeOffset="136356.2529">11565 12684 1468,'0'0'27,"0"0"-12,126 117 115,-76-42-46,-9 10-21,-15 9-30,-15 5-13,-11 4-12,-29-2-2,-20-1-6,-10-9-8,-5-6-28,-3-13-57,-3-16-149,2-22-424</inkml:trace>
  <inkml:trace contextRef="#ctx0" brushRef="#br0" timeOffset="137141.4974">12252 13300 681,'0'0'190,"0"0"-144,0 0 75,0 0 19,0 0-12,0 0-40,-1 0-19,5 0 7,17 0-27,10 0-20,10 0-9,6 0-4,0 0-9,0-3-7,-5 1-2,-3 1-17,-5 1-40,-6 0-34,-2 0-65,-5 0-28,-5 0-83,-5 0-116</inkml:trace>
  <inkml:trace contextRef="#ctx0" brushRef="#br0" timeOffset="137422.1574">12503 13162 135,'0'0'1186,"0"0"-1099,0 0-30,0 0 37,-8 75 15,5-15-30,-7 7-53,-7-1-20,-2 0-6,1-4-23,5-11-144,8-17-257</inkml:trace>
  <inkml:trace contextRef="#ctx0" brushRef="#br0" timeOffset="138620.5141">13481 13087 833,'0'0'398,"0"0"-369,0 0 38,0 0 25,-80-5-53,38 70-27,-1 17 11,7 6-17,10-4-1,13-10-1,7-15-2,6-13-2,6-14-3,14-15 2,5-11-3,3-6 4,3-12 2,2-18 1,-3-9-2,-5-4 2,-5-2-2,-8 1 2,-9 8-2,-3 10 3,0 10 0,-21 15-4,-9 1-1,-6 6-5,-4 17 5,3 6-3,4 0 3,7 3-2,9-5 0,5-5-20,7-4-33,5-6-51,0-8-10,18-4-13,22 0-11,13-19-23,15-6 67,1-6 69,1-1 28,-7-1 43,-13 3 4,-12 7 57,-14 5 17,-9 8-22,-10 5-27,-5 5 10,0 0 5,0 24-58,-12 13-9,0 11 18,2 3-12,9 2-6,1-10-3,0-9-4,17-10-2,4-11 3,0-9 5,5-4 6,-3-9-2,3-18 1,-7-9 1,-4-5-5,-9-5-1,-6 0-4,-4 1-5,-19 7-10,-3 8-6,1 12-17,1 13-30,7 5-17,6 2-7,10 13-5,1 2 18,15-5 27,25-4 23,9-5 14,11-3 20,-1 0 36,-3-2 30,-13-4-18,-13 0 6,-11 4-12,-13 2-28,-6 0-20,0 22-11,-6 14 2,-9 9 3,0 2-1,7-3-5,8-6 1,0-8-3,17-13 0,6-6 0,3-11 6,3-2-1,-1-21 3,0-8 1,-4-7 1,-9-3 7,-7-2 4,-8 3-11,0-2-2,-23 3-8,-5 5-1,-2 12-24,0 17-30,4 5-107,3 17-151,5 5-343</inkml:trace>
  <inkml:trace contextRef="#ctx0" brushRef="#br0" timeOffset="139559.7095">14873 13255 207,'0'0'993,"0"0"-960,0 0 32,-21-71 53,-8 66-56,-6 5-17,-7 6-40,-1 27-5,4 15 1,6 11-1,14 5 1,14-3-1,5-6 0,12-9-2,17-13 2,6-8-3,0-13 3,2-10 3,-4-2 3,-4-16-6,-6-9-3,-5-3 1,-4 5 1,-4 4 2,-6 10 0,-2 6-1,-2 3-4,0 5-10,0 12-3,-6 6 16,3 0 1,3-4-1,0-3 1,13-7 7,17-9 3,7 0 3,6-11 0,-1-10 0,-3-5 11,-3-2-2,-12 2-2,-11 1-4,-13 0-3,0 5-10,-18 3-3,-7 5-39,-2 10-5,2 2 17,3 0 2,7 1 19,7 4 6,7-4 0,1-1 7,0 0 29,22 0 10,12-4-8,11-9-3,4-1-5,0-3-4,-1 0-8,-3-2-11,-5-3-4,-5 2 0,-9-2-6,-10 3 5,-9 1-4,-7 2 1,0 4-15,-21 6-12,-7 6 3,-5 0 12,0 9 3,5 13-1,8 9 11,11 7 0,9 5 10,0 2 24,10 1 9,10-5-7,-2-2-8,-6-1-13,-8-1 4,-4-1-15,-9-2-4,-17-7-4,-6-7-23,-2-7-38,5-12-132,9-1-150,14-17-268</inkml:trace>
  <inkml:trace contextRef="#ctx0" brushRef="#br0" timeOffset="139833.3282">15935 13057 1320,'0'0'157,"0"0"-146,0 0 0,0 0 4,-94 127 47,27-31-12,-3 13-26,7 2 2,12-8 20,20-9-13,19-12-14,12-15-8,9-16-8,28-12-3,14-17-7,7-12-26,2-10-87,-2-3-126,-10-23-320</inkml:trace>
  <inkml:trace contextRef="#ctx0" brushRef="#br0" timeOffset="150191.0843">16117 13240 872,'0'0'122,"0"0"-101,0 0 62,0 0 23,0 0 21,0 0-74,0 0-18,13 14-3,11-8 16,12 0 9,10-1-1,11-5-14,9 0-11,3 0-12,0 0-14,-9-5-1,-15-1-4,-17 3 0,-13 3-2,-12 0-2,-3 0-5,-5 0-7,-23 14 11,-8 12 5,-8 9 9,-6 5-3,7 6-2,7 3 1,4 1 5,9-2-3,5-8-6,2-5-1,3-8-4,5-7-24,3-8-86,4-7-96,1-5-87,0 0-233</inkml:trace>
  <inkml:trace contextRef="#ctx0" brushRef="#br0" timeOffset="150596.1668">16081 13491 1318,'0'0'77,"90"-29"-76,-35 17 42,3 2 19,8 3-21,2-3-34,5 1-5,-1-4-2,-3-1-11,0-4-8,-1-1 3,-4 1 1,-5 0 15,-12 1 2,-12 5-1,-15 5-1,-11 4 6,-9 3 6,0 0 3,-21 8-15,-9 17 0,-6 10 1,5 3-1,10 3 0,15-4-2,6 0 2,0-8 4,12-5 8,4-5 4,0-4 36,-2-3-4,-5-2-17,-3 2-14,-6 0-3,0 2-12,-3 1-2,-12-2-9,-4-4-78,-5-9-62,-1 0-154,2-18-215</inkml:trace>
  <inkml:trace contextRef="#ctx0" brushRef="#br0" timeOffset="150994.6787">16846 13358 1086,'0'0'80,"84"-58"-76,-29 36 18,5 8 17,2 4-39,2 7-4,-4 3-59,-8 0-10,-13 0-23,-14 10 55,-16 9 18,-9 6 23,0 9 7,-13 4 40,-12 4 6,1 1-5,0-5-9,9-7-17,7-11-13,8-6-2,0-8 8,17-6 23,13 0 19,9-10-10,5-14-10,-3-5 11,-6-6-12,-6-3-17,-8 3 6,-11 2 9,-4 10 3,-6 11 15,0 8-16,0 4-21,0 16-15,-9 24 0,-8 18 0,-3 8 12,-6 4-11,-3-2-1,2-5 0,6-3-28,7-9-155,11-15-83,3-16-241</inkml:trace>
  <inkml:trace contextRef="#ctx0" brushRef="#br0" timeOffset="151420.4791">17837 13234 1189,'0'0'169,"0"0"-133,0 0 70,0 0-28,0 0-37,0 0-10,50 116-9,-64-50-6,-19 4-12,1-5 2,2-4-1,8-10-1,10-10 5,6-12-5,6-12 0,0-8 4,0-4-7,18-5 2,14 0 7,12-9-10,7-9-3,0-6-35,-4 0-89,-5-3-53,-12-2-152,-12 0-297</inkml:trace>
  <inkml:trace contextRef="#ctx0" brushRef="#br0" timeOffset="151572.0878">17780 13508 1333,'0'0'114,"0"0"-77,0 0 91,0 0-68,0 0-55,104-38-5,-54 38-127,8 0-233,6 0-528</inkml:trace>
  <inkml:trace contextRef="#ctx0" brushRef="#br0" timeOffset="152346.5187">18362 13650 25,'0'0'989,"0"0"-887,0 0-25,0 0 70,0 0-54,0 0-38,92-13-11,-47 10-6,7 0-9,3 1-15,2-3-14,-5 2-25,-7-1-132,-6-4-345</inkml:trace>
  <inkml:trace contextRef="#ctx0" brushRef="#br0" timeOffset="152799.658">18964 13501 951,'0'0'64,"0"0"-31,0 0 141,0 0-27,43-73-78,-11 63-25,0 5-3,0 3-2,-7 2-2,-8 2-21,-3 13-8,-9 7-8,-5 4-5,-5 6-6,-23 1-19,-5-1-18,0-2 16,8-7 18,9-6 9,11-2 5,5-3 3,7-3 16,15 2 45,3-2-5,-1 1-1,-6-3-21,0 3-6,-8-1-19,-4 4-5,-4 4-7,-2 3-8,-8 3 8,-15 2-21,-3-6-20,2-5-31,-1-8-41,4-6-36,-6-11-31,2-13-17,1-3-78,6-1-122</inkml:trace>
  <inkml:trace contextRef="#ctx0" brushRef="#br0" timeOffset="153309.8104">18623 13470 1213,'0'0'126,"0"0"5,0 0-7,0 0-39,0 0-14,-84 101-14,45-46-19,0 1-14,0-3-11,9 0-5,8-7-8,12-4-30,10-6-54,0-12-134,20-12-228</inkml:trace>
  <inkml:trace contextRef="#ctx0" brushRef="#br0" timeOffset="153693.4849">19562 13486 987,'0'0'61,"0"0"-52,0 0 28,0 0-31,0 0-6,-98 55 1,79-28-2,9-2 2,10-3 9,2-3 14,19-3 32,12-4 74,-1 1-11,1-1-40,-4 5 0,-10 5-26,-6 4-26,-10 5-21,-3 3-6,-7 0-7,-19-2 4,-6-10-45,-1-8-42,-1-9-38,4-5-100,9-13-62,8-18-171</inkml:trace>
  <inkml:trace contextRef="#ctx0" brushRef="#br0" timeOffset="154130.9723">19583 13505 724,'0'0'65,"0"0"-49,104-38 91,-67 30 9,0 1-27,-2 2-41,-5 3-2,-3 0-17,-2 2-29,1 0-14,-2 0-77,-3 10-49,-3-1-9,-11 5-75,-7-2 114,0-2 97,-6 0 13,-7-3 118,-2 3 6,3-3 25,6 5-45,1 0-18,5 0-13,0 2-13,2-4-13,13-4-13,4-1 14,2-5-13,5 0-10,0-3-8,1-13 1,-5-4-2,-6-5-1,-6 1 16,-10 2 2,0 4-21,-7 2-12,-12 9-10,-1 2-8,-3 5-16,5 0 3,1 8-61,-1 4-41,4 0-15,2-1-100,3-4-48</inkml:trace>
  <inkml:trace contextRef="#ctx0" brushRef="#br0" timeOffset="154436.4091">20265 13249 1170,'0'0'170,"91"130"-36,-52-47 0,-17 4-6,-20 7-47,-4 3-25,-35 0-35,-23-3-16,-16-7-5,-6-12 0,-2-12-63,4-15-66,7-20-217,9-21-546</inkml:trace>
  <inkml:trace contextRef="#ctx0" brushRef="#br0" timeOffset="156310.8757">5271 14115 991,'0'0'361,"0"0"-342,0 0 22,0 0 76,87-17-20,-50 15-47,9-1-30,7 1-1,2 0-17,-4-1 2,-12 1-4,-13 2-17,-8 0-86,-7 0-81,-8 9-129,-3 1-175</inkml:trace>
  <inkml:trace contextRef="#ctx0" brushRef="#br0" timeOffset="156499.394">5212 14258 1050,'0'0'373,"0"0"-351,0 0 62,0 0 27,0 0-65,116 0-28,-59 7-18,12-3-5,12-1-108,9-3-249,5 0-557</inkml:trace>
  <inkml:trace contextRef="#ctx0" brushRef="#br0" timeOffset="158561.2973">3687 13381 1220,'0'0'45,"0"0"-21,0 0-24,-23 136 88,14-57 16,-3 9-51,3 7-23,-5-2-20,-8 2-1,-3-6-7,-4-11-2,-1-14-2,7-17-14,8-17-17,7-15-14,8-15-19,0-6 14,3-25 44,12-10-17,3-12 14,3-3 11,-6-5 0,-3 1 1,3 7 2,-5 4 2,3 8 19,7 5-5,7 5 1,9 6 5,8 5 1,1 7 11,1 8-3,-4 5 1,-7 0-8,-9 4-10,-11 13-11,-7 10-6,-8 2 2,-14 4-3,-21 3 1,-15 0-10,-5-3-24,-2-6-22,9-7-17,14-7-23,18-8-3,16-5 1,6-5-33,34-15-156</inkml:trace>
  <inkml:trace contextRef="#ctx0" brushRef="#br0" timeOffset="158967.5716">4353 13648 1118,'0'0'126,"0"0"-120,0 0 56,0 0-25,0 0 20,-111 131-30,63-59-16,2 2-4,9-5 13,15-12 3,11-12-19,11-15-4,5-10 0,23-12-5,17-8-6,15-11 6,8-20 4,1-8-7,-5-8 8,-9-4 1,-13-5-1,-14 1 3,-13 6 5,-14 10-1,-1 13 12,-8 16 6,-15 10-16,-1 14-9,-4 28-1,6 11 1,5 7 2,7-2 2,10-7-1,0-10-3,0-7 0,6-7 0,3-10-22,-5-5-49,-2-7-110,-2-5-56,0 0-113</inkml:trace>
  <inkml:trace contextRef="#ctx0" brushRef="#br0" timeOffset="159110.5896">4384 13980 994,'0'0'198,"0"0"-169,0 0 110,0 0-40,0 0-43,89-64-28,-56 57-24,6 0-4,0-1-44,1-1-131,-7-2-218</inkml:trace>
  <inkml:trace contextRef="#ctx0" brushRef="#br0" timeOffset="159317.3699">4769 13539 1424,'0'0'15,"94"94"0,-57-26 99,-17 7 12,-16 7-47,-4 4-45,-27-4-26,-19-5-5,-9-7-3,-8-7-28,-7-9-82,4-17-187,7-19-503</inkml:trace>
  <inkml:trace contextRef="#ctx0" brushRef="#br0" timeOffset="162462.8551">6401 13916 700,'0'0'189,"0"0"-162,0 0 65,0 0 30,0 0-12,-80-52-3,80 43-28,0-2 12,8-6-21,22-2-36,15 0-10,10 2-3,2 7-6,-8 7-5,-15 3-9,-12 3-1,-13 20-2,-9 7-5,0 7-15,-25 3-24,-8-1-14,-6-2 1,1-7-5,5-7-16,15-11 21,9-6 55,9-5 4,0-1 15,19 0 62,10 0-14,2 3-22,0 4 21,-5 5-26,-11 7-21,-7 7 0,-8 4-10,-1 6 2,-23 0-4,-9-4-3,-4-3-2,-7-9-20,6-6-13,2-8-29,6-6 12,2 0-2,9-18-51,8-4 21,11-7-61,0 0-176,30-4-40</inkml:trace>
  <inkml:trace contextRef="#ctx0" brushRef="#br0" timeOffset="162867.5849">7021 13905 204,'0'0'916,"0"0"-899,0 0 57,0 0 61,0 0-60,0 0-14,-61 48-12,43-6-6,6 0-25,3-3-6,8-6-8,1-3-3,0-9-1,12-6-4,10-11-3,8-4 0,4-13-9,5-14 2,-5-8 12,-7-3 2,-8-2 1,-8 1-1,-8 7 4,-3 11 3,0 11 13,0 8 9,-8 2-10,-3 19-19,-1 15 4,-2 14-4,-1 5 4,2 1-4,1 0 0,6-4-3,0-5-49,4-8-125,2-11-107,0-13-245</inkml:trace>
  <inkml:trace contextRef="#ctx0" brushRef="#br0" timeOffset="163227.6403">7419 13941 975,'0'0'136,"0"0"-119,0 0 109,0 0-62,0 0-56,-20 82 14,9-22-15,9-4-7,2-5-2,0-9 1,10-9-38,9-14 1,6-12 16,2-7 20,6-8 1,-3-20 2,2-11 2,-5-2 3,-3-5 4,-3 6 3,-9 7 15,-9 10 23,-3 11 14,-1 12-16,-19 0-31,-4 22-18,-1 11 8,4 8 3,9 2 6,6-3-7,6-4-6,0-3-4,0-5-3,8 0-47,8-3-137,-2-8-159,3-5-417</inkml:trace>
  <inkml:trace contextRef="#ctx0" brushRef="#br0" timeOffset="163469.4649">7855 14229 53,'0'0'1371,"0"0"-1355,0 0-15,0 0 7,0 0-7,0 0-1,9 34 0,-9-25-10,-3-2-9,3-6-11,-1-1 30,1 0 25,0-12 4,0-3-3,5 1-5,1 4-21,0 6-6,-3 4-127,-3 0-245</inkml:trace>
  <inkml:trace contextRef="#ctx0" brushRef="#br0" timeOffset="163819.4435">8179 14030 897,'0'0'351,"0"0"-238,0 0 51,0 0-21,0 0-66,0 0-61,-27 53-1,0 11 6,-3 5-7,0-1-9,4-5-5,7-9-9,9-9-38,10-13-99,19-17-139,25-15-205</inkml:trace>
  <inkml:trace contextRef="#ctx0" brushRef="#br0" timeOffset="164088.6823">8455 14096 1221,'0'0'29,"0"0"-9,0 0 88,0 0-72,0 0-36,-88 55 0,67-11 0,16 0 5,5-4 18,10-5 26,12-7 13,4-6 16,0-4 7,-7-4-35,-2-2-21,-6 0-13,-9 5-16,-2 0 0,-6 1-6,-18 0-14,-11-5-42,-4-7-95,1-6-109,4-12-234</inkml:trace>
  <inkml:trace contextRef="#ctx0" brushRef="#br0" timeOffset="164227.7828">8468 14118 835,'0'0'476,"149"-52"-462,-68 37-6,-11 7 0,-18 8-8,-24 0-224,-28 8-618</inkml:trace>
  <inkml:trace contextRef="#ctx0" brushRef="#br0" timeOffset="165379.6413">6969 13782 641,'0'0'132,"0"0"-46,0 0 97,0 0-55,0 0-11,0 0-38,21-21-38,-20 34-8,2 11 24,0 7-3,-3 6-14,0 1-16,0 2-5,-9 0-9,-7-3-5,1-1-3,2-4-1,2-8-1,5-3 0,0-6-2,5-5 1,-2-3 0,3-2 1,0-1 1,0-3 4,0 0-4,0 1 5,0-2 5,0 1-8,0 1 0,0-1-3,0 0 1,7-1 0,8 0-1,6 0 1,7 0 1,2 0-2,6 0 0,-5 0 1,-8 0-1,-5 0 0,-8-2 1,-7-1-1,0-5-4,-2 0 1,1-6-14,-1-3 7,1-5 4,-2 2 0,3 0 5,-2 1 0,-1 4 1,0 0 0,0 5 4,0 0-3,0 1 7,0 4 5,0 0 9,0 4-5,0 1 1,0 0-8,0 0-5,-4 17-3,-1 13 12,-2 12 15,-3 8-6,1 6-5,-2 2 1,-2-5-1,-2-5-11,0-4-5,0-7-1,0-7-1,6-10-2,1-3-2,7-11-8,1-2-18,0-4-17,3 0-39,17-4-132,3-12-302</inkml:trace>
  <inkml:trace contextRef="#ctx0" brushRef="#br0" timeOffset="166392.306">9126 14529 462,'0'0'177,"0"0"-149,0 0 90,0 0 16,0 0-28,0 0-13,-10-3-6,10 2 10,0-1-2,0 2-27,0-3-21,7 2 7,12-1-8,12-1-25,12 1-8,11-1 6,9 1-5,1-2-11,2-2-1,-3-1-4,-8 2-5,-11-1-126,-21-3-194,-14-2-372</inkml:trace>
  <inkml:trace contextRef="#ctx0" brushRef="#br0" timeOffset="166567.9859">9391 14311 1539,'0'0'43,"0"0"-36,0 0 13,-11 109 46,-5-36-6,-9 6-38,-5 1-22,2 0-26,7-7-119,7-12-233,14-20-656</inkml:trace>
  <inkml:trace contextRef="#ctx0" brushRef="#br0" timeOffset="167196.3166">10227 14235 956,'0'0'143,"0"0"-65,0 0 95,0 0-42,0 0-44,-123 6-77,62 60 2,0 10-4,7 5-1,8-5-6,13-8 4,15-12-4,18-12-1,0-15-1,27-12-2,9-14 3,7-3 0,-1-18 2,-1-13 3,-6-5 1,-12 0-4,-12 1 2,-11 1 2,-20 0 0,-24 6-6,-13 6-16,-4 17-10,5 5 9,14 14 2,12 11 2,18 1 9,12 1-18,12-4-11,30-4-19,13-6-100,12-8-48,10-5-163,4 0-294</inkml:trace>
  <inkml:trace contextRef="#ctx0" brushRef="#br0" timeOffset="167730.4177">10519 14472 951,'0'0'179,"0"0"-134,0 0 129,0 0-70,0 0-93,0 0-4,-109 86-3,86-40-1,10-5-2,12-4 1,1-7-2,13-10 2,15-12-2,8-8 8,3 0 8,0-22 15,-3-7-7,-11-6-6,-7-1 0,-14 0-6,-4 0 4,-6 4-13,-19 5-3,-4 8-4,1 8-34,6 9 1,10 2-32,11 0 20,1 11 0,15-4 16,24-1 30,13-6 3,7 0 5,4 0 18,-8-1 24,-13-2 2,-16 3 1,-15 0-11,-11 11-23,0 20 4,-21 9 9,-9 7-5,3 1-19,8-5-2,12-8-3,7-11 0,5-10-1,22-8 1,8-6 3,7-13 6,-1-16 2,1-10 17,-9-2 16,-6 0-16,-12 0 1,-11 8-9,-4 3-16,-10 6-4,-22 10-6,-10 11-24,-5 3-42,2 19-82,5 5-99,15-1-281</inkml:trace>
  <inkml:trace contextRef="#ctx0" brushRef="#br0" timeOffset="168650.8625">11705 14546 932,'0'0'171,"0"0"-108,0 0 75,0 0-20,0 0-38,0 0-36,-64-51-41,22 85-2,0 13 1,9 9-4,14 1 2,15-2 0,4-8-4,17-11 1,13-8-2,6-11-4,1-10 5,5-7-3,-5-12 2,1-14 1,-7-4 2,-6-1 1,-9 8 1,-7 9 0,-7 8 2,-2 6-2,0 2-3,-9 17-25,-9 9 28,6 1 0,6-1 1,6-5-1,8-6 0,16-9 3,15-8-1,5 0 10,5-19-3,-4-7 6,-5-5 7,-10-1-2,-13 6-5,-10 2-1,-7 4 2,-6 3-16,-18 5-2,-5 7-28,0 5-2,11 0 11,7 0 12,11 0 2,0 0 7,22-3 1,18-8 14,12-7 17,5-1 19,-2-2-2,-10-2-12,-9 6-13,-8 1-8,-12 4-5,-8 2-8,-8 4-3,0 2-1,-6 2-17,-16 2-35,-4 0 0,1 15 30,5 6 17,11 4 6,9 5 4,0 2 10,12-1 16,9 2 25,0-4-14,-6-1-19,-7 2-8,-8 0-4,0 2-10,-16 1-2,-10-6-2,-4-4-37,8-14-70,8-9-164,14-16-221</inkml:trace>
  <inkml:trace contextRef="#ctx0" brushRef="#br0" timeOffset="168867.4017">12822 14333 1034,'0'0'329,"0"0"-296,0 0 8,0 0 14,-54 87 18,-1-1 0,-8 12-34,5 2-18,10-4 1,17-10-6,16-11-9,15-11-7,0-18-7,24-10-60,10-17-114,12-16-176</inkml:trace>
  <inkml:trace contextRef="#ctx0" brushRef="#br0" timeOffset="169297.0203">13034 14563 378,'0'0'885,"107"-34"-842,-44 30 62,-5 4 9,-12 8-18,-13 21-41,-15 13-32,-18 9-9,-4 7 2,-29 3-3,-7-2-9,6-6 0,8-6-8,14-9-13,7-8-105,5-9-88,0-11-221</inkml:trace>
  <inkml:trace contextRef="#ctx0" brushRef="#br0" timeOffset="169656.6534">13156 14754 1206,'0'0'140,"112"-47"-139,-48 29 12,0 0 50,-3 2-15,-7 4-31,-6-1-13,-3 1-3,-5 1 3,-10 0-4,-8 4 0,-12 2 0,-7 4-3,-3 1-24,-1 0-68,-20 9 18,1 6 36,1 3 37,7 0 4,12 4 8,0 2 38,15 4 47,17-5-2,4-2 7,-4-2 8,-3-2-55,-9 1-28,-6 1-12,-11 5-9,-3 4-2,-18-2-9,-15-2-41,-6-10-96,-2-12-139,8-2-275</inkml:trace>
  <inkml:trace contextRef="#ctx0" brushRef="#br0" timeOffset="170038.6055">13804 14532 1028,'0'0'56,"95"-49"-15,-40 39 81,-1 9-17,-8 1-45,-9 11-40,-10 18-16,-15 9 1,-11 8 6,-1 5-3,-7-2-5,-8-5 4,11-8-5,4-12-1,4-10 0,25-11 7,6-3 3,8-5 16,-1-20-12,-4-5-1,-10-9-7,-9 0 10,-11-2-1,-7 7 0,-1 6-5,0 13-3,-4 13 5,-8 2-3,-6 28-10,0 19 0,-1 12 4,-1 9 1,4 7 5,1-3-3,3-3-7,6-6 0,4-16-47,2-9-82,3-13-174,19-18-235</inkml:trace>
  <inkml:trace contextRef="#ctx0" brushRef="#br0" timeOffset="170330.5719">14655 14582 1164,'0'0'319,"0"0"-312,0 0 12,0 0 42,0 0-27,0 0-14,-24 111-11,8-50-5,5 1-1,6 2-1,5-6-2,0-9 2,11-11 1,9-12-2,2-8 5,6-11-3,5-7-3,2 0-1,-1-15-71,-3-12-45,-7-4-96,-8-10-123,-8-5-256</inkml:trace>
  <inkml:trace contextRef="#ctx0" brushRef="#br0" timeOffset="170482.4851">14587 14811 812,'0'0'543,"0"0"-524,0 0 45,0 0 1,0 0-49,104-21-16,-58 22-50,2 1-270,1-2-483</inkml:trace>
  <inkml:trace contextRef="#ctx0" brushRef="#br0" timeOffset="170818.2318">15139 14993 1121,'0'0'84,"0"0"28,0 0 24,113-18-62,-46 15-11,2 3-38,-8 0-25,-9 0 0,-13 0-46,-11 0-105,-15 0-160,-13-16-165</inkml:trace>
  <inkml:trace contextRef="#ctx0" brushRef="#br0" timeOffset="170970.5747">15457 14771 1069,'0'0'199,"0"0"-10,0 0-27,0 0-64,0 0-74,0 0-6,-53 90 12,44-30-22,4 1-8,5-3-2,0-8-42,15-7-93,14-14-154,5-15-244</inkml:trace>
  <inkml:trace contextRef="#ctx0" brushRef="#br0" timeOffset="171311.5819">15769 14787 491,'0'0'456,"0"0"-413,73-74 64,-37 63 29,-1 8-15,-1 3-55,-11 5-41,-10 18-19,-13 13-6,-3 10 3,-27 12-3,-7 3-1,5-2-1,5-5-4,12-16-5,14-11 10,1-12 1,13-7 6,10-5 25,4-3 43,-4 0 12,-5 0-35,-9 0-31,-7 0-9,-2 0-11,0 3-1,-19 15-25,-6 2-4,-3 1-47,-3-2-30,3-9-51,13-10-42,12 0-101,3-23 21,31-11-9</inkml:trace>
  <inkml:trace contextRef="#ctx0" brushRef="#br0" timeOffset="171580.3608">16303 14791 810,'0'0'337,"0"0"-317,0 0 61,0 0 4,0 0-48,0 0-9,11 84-6,-25-41-3,10 1 12,4-3 16,0-4-1,16-7 14,1-7-12,-4-4-15,-7-2-5,-6-2-25,0-2-3,-9-2-11,-12-7-61,2-4-121,2-6-177,8-17-455</inkml:trace>
  <inkml:trace contextRef="#ctx0" brushRef="#br0" timeOffset="171692.6661">16344 14788 697,'0'0'473,"84"-56"-461,-36 43-11,-3 11-1,-11 2-70,-13 3-226</inkml:trace>
  <inkml:trace contextRef="#ctx0" brushRef="#br0" timeOffset="172004.967">16782 14659 1144,'0'0'92,"0"0"-76,0 0 95,0 0-91,0 0-14,-23 98 3,23-51-9,0-5 0,17-11-2,2-11-1,-3-16 3,-3-4 2,-3-19 20,-4-14 24,-4-4-7,-2 1-10,-2 6-10,-14 7-19,-7 8-14,-5 14-69,-2 1-173,-3 0-241</inkml:trace>
  <inkml:trace contextRef="#ctx0" brushRef="#br0" timeOffset="172702.6569">17024 14634 1449,'0'0'80,"79"73"-59,-35-3 108,-5 14-38,-24 5-48,-15 2-22,-28 1-13,-30-4-8,-23-1-9,-27-9-57,-17-13-73,-19-16-207,-13-21-341</inkml:trace>
  <inkml:trace contextRef="#ctx0" brushRef="#br0" timeOffset="174936.0347">3002 13130 516,'0'0'12,"0"0"-8,101 3 0,-64-2 1,8 3 7,3 3 22,10-1-18,7 0-12,11-1 0,2-3 3,10-1 23,6-1-6,13 0-10,2 0-11,3 4 1,1 3-4,-7 1-11,-4 1 0,1 5 7,-9-2 4,-4 3 0,3-3 2,1-1 0,3 0 7,6-5-5,0 0 4,-1 2-6,2 1-2,-7-1-1,3 3 0,-2 2 1,-6 1-4,-8 1 4,-6 4 1,-10 1 0,-8-1-1,-2-2 0,-4 0 0,2-5 0,5-1-12,13-1-4,9-2 16,4-1 1,-5 3 3,1 0 9,-5 3-3,-8 1-6,-3-1 8,-1 0-8,-1-2 0,2-1-2,2-4-2,0 3 1,2 1 0,1 2 0,1 2 27,3 3-17,1 5-1,3 0-3,0 0-6,-1-2 0,0-4 0,3-2-1,2-2 1,4-2 0,0-3 0,0 4 1,0-2 8,-2 3 3,1 0-13,-2 0 6,0 1 2,5 1 3,1-2-5,1-1-1,1-6-5,-2-2 0,0-1-2,1-1 2,-1 1 0,-6 0 6,-3 2 8,-6 5 12,-2 0-14,-2 4-10,-2-2-2,6 1 1,5 1 0,5-6 0,3 4 1,0-3-2,-1 1 1,1-1-2,-1 2 2,3-1-1,-1 2 0,1 0 0,0 1 0,0 2 0,-2-1 0,5 1 0,3-3 1,3 0-2,0-2 1,2-3-1,3 0 1,3 0 0,2 1 0,2 0-3,-5-2 3,-1 2 0,-5-1 1,-1 1 2,5 0-3,0-1 0,3 0 0,3-4 0,1 1-1,-1 0 1,2 1-2,-5 1 2,1 2 0,-7 0-1,2 0 1,0 0 0,2-1-1,2 2 2,-1-3-2,2 1 1,0 1 0,1 0 0,2 1-4,-3 0-9,1-2-35,-2-1 6,-1-3 12,6-2 19,1 0 11,2 0 4,4 0 17,-4-4 32,-1 1-19,-4 3-19,-1 0-9,-3 0-2,-4 0-3,0 3 1,-3 1-1,4-3-1,0 2 2,-1 0-2,-3-2 5,-1 1 3,-4-2 5,-2 3-2,-10 4 3,-8-2 9,-5 4-8,-2-1-13,-9-3-2,-8-1-10,-10-4 10,-8 0 4,0 0 1,1 0-5,4 0 5,-1 0-1,-1 0-3,1 0-1,-9 0 0,-5 3 0,-7-3 0,-7 0 0,-4 2 7,-3-2 25,-2 1 14,0 4-8,2 7-11,-1 7 12,4 4 6,4 7 4,3 3-9,7 1-11,-1 0-4,2 2-1,0 6-19,4 11-1,1 15 4,0 12 0,0 12-1,-12-6-7,-10-4 1,-3-9 1,-12-6-3,-6-2 1,2-3-57,4-11-129,-1-14-473</inkml:trace>
  <inkml:trace contextRef="#ctx0" brushRef="#br0" timeOffset="177224.0885">2943 13096 662,'0'0'238,"0"0"-202,0 0-5,0 0 62,0 0-19,0 0-12,0 0-36,-3 86 13,3-31 0,-10 16-12,-2 13-2,-8 12-16,1 8-2,-2 10-4,2 5-2,1 3-1,3 2 0,2-7-1,4-9-1,-2-13-3,5-14-6,3-14 0,3-15 4,0-11 5,0-8 1,3-5 1,8-4-1,1-7 1,7-2 2,8-6 0,12-3 3,17-4 2,13 0-2,16 1-5,3 2 0,6-1 1,-2 3 0,-1-3 0,-3 2-1,0-3 2,5-1-2,8 0 2,11-2 0,10 0-2,8-2-2,3-6-1,4 0 3,3-1 1,-5 6-1,-7 3-1,-3 0 1,-7 4 0,-3 6 0,0-1-1,-3-1 1,0-4-2,1-2 2,0-2 0,-1 0 1,-6 0-1,1 3 0,-5 0-1,-1 1 1,-1-3 0,-3-1-2,-3 0-7,-3 0 4,3 0 4,6 0-1,7 0 2,2 0-1,3 0-1,-3-3 2,-5 1 0,1 0 1,-1 1 0,-2-1 0,-1-1-1,-1 1 0,0 0-1,1 1 0,-2 1 0,-3 0 1,0 0-8,-3 0 6,-2 4 2,-2 3 0,1 3-3,1-1 2,0 3 0,-3 0-9,0 2 6,-2-2 2,8 3 0,6-1 0,4 2 2,5 0 0,2 0 0,-1-4 0,0-1-1,-1-1 0,-3-1-2,0-1-22,-3 1 15,-1 0 10,-1 4-1,-3-1 0,2 2-1,-1-3 2,5 0 0,-4-1 0,1-1 0,2 2 0,-1-2-6,1-1-6,-5 0-2,-2 0 9,-2-2 4,0 5 1,-2-4-1,2 3 1,-3 3-2,3 0 4,-3 0-3,3 2 2,3-1-1,0 1 0,0 0-1,3-2 0,-2-3-2,-1 4 3,3-3 0,4 1 0,-1 0-2,-2 0 5,0 2-5,-4 0 2,3 0 0,4-1 5,4-3-5,2 0 0,2-4 0,3-1 0,2 3-1,3-1 2,-1 0-2,0 0 1,-2 0 0,-1 0 0,1-3 3,-2 1-2,4-4 0,1-1-1,-2 0 1,5 0 2,-1 1-1,3 2 1,-5 1-1,-4 2 0,-1-2 2,-3 0-3,1 0-1,-1-1 0,-3 0 2,-2 0 0,-2 4 1,-4-1 1,-1 0 1,-3 5-2,-6-1-2,-6 0 6,-6 1-5,-5 0 2,-5-1-3,-8-1 1,-7 3 3,-8-2-5,-10 0 7,-5-2-7,-1 2 1,-2-1-1,1-2 2,-3-2 1,-3-1 0,-2-1 1,-9 0 2,-5-3 6,-5 0 13,-2 0-7,0 0 0,0 0 2,0 0-12,0 0 10,0 0 6,0 0 6,0 0-7,0 0-12,0 0-7,0 0-3,1 0-1,1 0-1,1-3-12,3 3-37,4-3-30,7-2-101,-3-9-330</inkml:trace>
  <inkml:trace contextRef="#ctx0" brushRef="#br0" timeOffset="178243.1402">18107 15329 636,'0'0'61,"0"0"-35,0 0 28,0 0-10,24 95 32,-19-64-47,-3 4-20,-2-2-7,0 0-2,-2-3-25,-4-11-94,6-11-152</inkml:trace>
  <inkml:trace contextRef="#ctx0" brushRef="#br0" timeOffset="188467.3311">1476 15347 1250,'0'0'142,"0"0"-111,0 0-10,0 0 40,0 0-7,-13 77-16,-7-18 2,-12 8-11,-3-1-18,0 2-4,-2-4-5,7-8-1,6-13-1,11-15-1,8-12-7,5-11-45,0-5-45,8 0-22,13-5-71,-2-17-101,-4-6-171</inkml:trace>
  <inkml:trace contextRef="#ctx0" brushRef="#br0" timeOffset="188884.8369">1489 15345 931,'0'0'128,"0"0"-52,98-57 47,-56 48 27,4 2-58,-1 7-35,0 0-23,-5 10-4,-7 10-2,-9 3-14,-12 3-4,-11 2-5,-1 2 3,-18 2-5,-16-3 2,-8-4-5,-3-4-1,-2-4-25,2-5-30,0-4-11,6-2-23,5 0-50,13-4-35,9 1-80,12-3-127</inkml:trace>
  <inkml:trace contextRef="#ctx0" brushRef="#br0" timeOffset="189210.4991">2045 15683 1101,'0'0'94,"0"0"-24,0 0 82,0 0-58,0 0-47,0 0-24,72 0-8,-39 0 1,1 0-5,3 0-11,-1 0 0,0 0-79,-8 0-182,-7-3-320</inkml:trace>
  <inkml:trace contextRef="#ctx0" brushRef="#br0" timeOffset="189382.9485">1998 15830 492,'0'0'929,"0"0"-905,0 0-16,0 0 18,0 0-9,92 0-17,-35 0-161,4 0-252</inkml:trace>
  <inkml:trace contextRef="#ctx0" brushRef="#br0" timeOffset="189905.5034">3322 15350 1184,'0'0'251,"0"0"-229,0 0-14,0 0 34,0 0 40,-5 74-23,-17-30-20,-6 4-25,-8-5-13,8-4-1,2-8-24,11-6-123,10-9-169,5-7-224</inkml:trace>
  <inkml:trace contextRef="#ctx0" brushRef="#br0" timeOffset="190132.889">2721 15827 1213,'0'0'191,"0"0"-188,102-27-3,-52 22 39,13 4 33,13-2-51,15-1-21,-1-1-8,-10-2-83,-9 0-189,-22-5-336</inkml:trace>
  <inkml:trace contextRef="#ctx0" brushRef="#br0" timeOffset="190541.9533">2806 16027 1093,'0'0'91,"0"0"-85,0 0 134,0 0 8,0 0-58,0 0-52,24-32-24,24 23-8,11 4 2,-2 5-1,-5 0 1,-13 7-8,-15 17 0,-15 8-2,-9 9-8,-24 7-40,-24-2-27,-9-3 14,-4-11-3,3-9-28,11-7 26,5-9 68,15-5 12,10-2 78,7 0 16,10 0-13,0 0-12,0 0-37,18 0-32,18 0-9,19 0-2,15-5-2,13-6-37,1-2-119,0-1-120,-13-4-154</inkml:trace>
  <inkml:trace contextRef="#ctx0" brushRef="#br0" timeOffset="191037.9685">4108 15565 1211,'0'0'304,"0"0"-293,0 0-7,0 0 4,0 0 31,-25 72 10,4-26-4,3 3-29,3 2 0,2-4-7,4-5-6,3-10-3,1-8 2,5-11-2,0-7 0,2-6-9,23 0 9,8-17 11,11-10-5,-2-9 0,-4-1-2,-4-7 4,-4-1 5,0 2-13,-2 1 0,-6 9-17,-5 15-77,-4 16-127,-2 2-245</inkml:trace>
  <inkml:trace contextRef="#ctx0" brushRef="#br0" timeOffset="191532.0879">4172 16025 1467,'0'0'60,"0"0"-56,0 0 20,0 0 65,0 0-51,-40 88-30,27-63-7,-1-3-1,2-7-3,5-3-33,2-8-8,5-4 10,0 0 24,12-16 10,20-11 1,9-5 2,0 3 19,-1 4 19,-5 9 1,-10 7-11,-5 4-14,-10 5-12,1 0-5,-6 14-5,-2 8 1,-3 4-1,0-1-13,-11-1-8,-8-2-18,-2-8 2,6-6 16,9-8-2,6-2 28,1-21 1,28-13 2,10-6 5,9-4 36,4 8-1,-3 4 20,-7 13-12,-8 12-18,-7 7-12,-8 2-11,-5 15-9,-3 17 2,-9 10-6,-2 10 3,-13-1-3,-14-2-28,3-9-55,3-15-88,15-15-140,6-10-238</inkml:trace>
  <inkml:trace contextRef="#ctx0" brushRef="#br0" timeOffset="191729.4568">5209 15762 993,'0'0'488,"0"0"-478,0 0-9,0 0 26,9 97 41,-37-48-30,-10 2-29,1-7-9,4-7-4,9-9-36,2-9-94,1-14-100,2-5-73,1-14-96</inkml:trace>
  <inkml:trace contextRef="#ctx0" brushRef="#br0" timeOffset="192454.3734">4964 15850 763,'0'0'288,"75"-126"-194,-20 71 52,6 15 4,-1 15-60,0 14-63,-14 11-21,-16 8-6,-14 28-11,-16 17-30,-12 15-76,-32 7-87,-17 3-52,-10-3-49,-4-5 133,4-6 167,13-10 5,13-17 160,20-15 63,14-12-51,11-10-14,12 0 26,24-6-83,19-13-68,11-8-12,7-2-11,-5-4-9,-5 0-1,-6 1-2,-14 8-13,-13 10-1,-12 7 4,-12 7-6,-6 8-10,0 21-26,-21 9 51,1 5 2,-2 1 0,10-7 1,6-11 1,6-6-1,0-10 0,18-8-1,10-2 1,2-3 0,0-14 5,-2-4-4,-8-3 8,-2 4 2,-5 4 0,-3 6-8,-3 5-1,0 5-2,-4 2-8,3 15 2,-5 8 5,-1 0 2,0-4-1,0-5 0,0-6-1,0-6 1,0-4-2,9 0-7,5-9 3,4-10 6,1-3 5,-1 0 33,3 2 4,-3 4 8,6 6-1,-2 6-18,-3 4-14,-4 4-7,-6 16-7,-7 9-3,-2 1-2,-3 2 1,-12-5-22,-6-2-2,6-9 22,4-8-48,6-8 0,5 0 51,0-14 11,5-10 31,18-4 9,11-3-9,5-1-24,9 3-18,2 3-38,7 2-124,0 4-288</inkml:trace>
  <inkml:trace contextRef="#ctx0" brushRef="#br0" timeOffset="193301.6894">6693 15775 1464,'0'0'123,"0"0"-114,0 0 3,0 0 28,0 0-25,-124 30-15,69 42-3,10 3-2,10 2-22,18-8-36,15-15-28,2-18 20,26-25 28,16-11 34,13-20 9,3-19 20,3-7 57,-6-2 11,-7 11-19,-12 11-30,-15 12-17,-9 8-13,-11 6 2,-1 15-11,0 16-3,0 6 1,0 4-19,6-5-11,3-11 7,0-8 8,4-15 5,1-2 12,5-19 3,-2-13 12,-1-5 5,-8 2 1,-8 3-5,0 3-4,0 7-10,-2 5-2,-2 4-36,2 7-12,2 1 9,0 5 1,3-1 20,8 1 10,3-2 7,2-1 1,1-3 4,4-3 19,2-3 9,-3-3-14,0-2-14,-11 2-4,-8-1 0,-1 5-16,-4 3-34,-9 7 9,0 1 15,6 0 18,1 7 6,3 7 2,3 5 3,0 2 8,0 5 13,0 2-1,6 5 4,6 3 0,0 3-2,1 7-5,-4-3-13,-6 1-5,-3-5-2,-1-5-4,-17-6-43,-2-9-80,4-13-175,10-6-383</inkml:trace>
  <inkml:trace contextRef="#ctx0" brushRef="#br0" timeOffset="193538.6973">7613 15695 1446,'0'0'133,"0"0"-133,-6 73 0,-23 2 15,-16 13 23,-6 6-1,9-6-27,8-13-1,16-13-9,12-19 0,6-11-9,6-12-59,22-12-64,8-8-173,8-4-334</inkml:trace>
  <inkml:trace contextRef="#ctx0" brushRef="#br0" timeOffset="194245.9655">7867 15775 1139,'0'0'92,"0"0"-75,-63 102-15,42-42 100,12 1-14,8-5-45,1-8-13,15-10-5,12-11-8,5-12-4,2-10-1,4-5-4,1-17 1,-3-20-3,-5-9-3,-6-10-3,-10-5-8,-12-5-2,-3-2-20,-18 5-19,-19 19 3,-3 19-12,-2 25 24,0 11-5,10 25 29,9 8 10,13 2 5,10-6 23,14-5 26,18-9-7,4-6-10,-2-3-15,7-4-3,0-7-12,4-2-7,0-1-14,-5-2-52,-4 3-20,-8 1 7,-7-1-12,-9 0 1,-6-1 51,-6-2 34,0 1 5,0 6 41,0 4 73,-3 9 41,-2 7-63,4 3-21,1 2-19,0-4 9,0 0-45,0-3-11,0-8 3,0-3-5,0-8-3,0-2-1,0-2-1,0-3 1,1 0-19,4 0-4,6 0 10,3-3 10,8-8 0,2-3 4,0-3 0,-1-2 4,-6 0-1,-6 3 0,-6 0-3,-5-1-29,0 5-100,0 5-111,8 2-190</inkml:trace>
  <inkml:trace contextRef="#ctx0" brushRef="#br0" timeOffset="194466.0128">8723 16099 964,'0'0'143,"0"0"-89,0 0 183,0 0-75,0 0-66,0 0-38,18-1-24,-4 10-16,9 4-8,7 1-10,12 0-14,11-2-136,9-7-269</inkml:trace>
  <inkml:trace contextRef="#ctx0" brushRef="#br0" timeOffset="194973.612">9387 15942 1336,'0'0'220,"0"0"-206,0 0 60,0 0-18,0 0-43,0 0-8,-109 126 1,82-58-4,17-3-1,8-9 3,2-10-4,11-13-1,12-11-4,11-14 3,7-8 1,7-10-6,1-26-8,-4-11-14,-8-15 7,-9-4 4,-13-6 13,-15-1-3,-6 14-28,-28 12-3,-6 20 10,-4 22 21,1 5 2,7 19-1,8 17 7,11 6 9,11 4 19,6-3-1,21-4 2,17-7-6,11-8-9,5-9-4,0-6-7,1-2 0,-8 0 2,-8 3-4,-12 8 8,-15 8 6,-10 10 13,-2 10-9,-12 7 7,-12-2-12,4-5 1,2-10-11,9-14-4,6-12 0,3-10-6,2-1-33,13-22-76,3-9-195,-3-8-280</inkml:trace>
  <inkml:trace contextRef="#ctx0" brushRef="#br0" timeOffset="195133.7118">9831 15973 1502,'0'0'229,"0"0"-219,0 0 2,0 0 10,0 0-22,0 0-8,46 39-108,-46-7-223,-3-8-270</inkml:trace>
  <inkml:trace contextRef="#ctx0" brushRef="#br0" timeOffset="195795.8562">8562 14165 582,'-84'-78'0</inkml:trace>
  <inkml:trace contextRef="#ctx0" brushRef="#br0" timeOffset="196511.5416">10146 15734 1608,'0'0'71,"118"97"-55,-66-20 24,-13 8 23,-24 3 1,-14 5-10,-1-1-30,-27-2-17,-14-3-7,-21-3-2,-13-5-34,-9-10-47,-11-13-39,-1-13-176,-1-21-356</inkml:trace>
  <inkml:trace contextRef="#ctx0" brushRef="#br0" timeOffset="197204.256">1322 17146 1360,'0'0'95,"0"0"-91,119-59 17,-71 51 31,-3 6-36,-3 2-16,-4 10-44,-5 15-132,-8 0-149,-7 0-439</inkml:trace>
  <inkml:trace contextRef="#ctx0" brushRef="#br0" timeOffset="197362.3167">1425 17369 1483,'0'0'34,"0"0"-31,0 0 55,85-36-24,-42 31-9,10 5-25,16 0-96,9 0-198,7-4-290</inkml:trace>
  <inkml:trace contextRef="#ctx0" brushRef="#br0" timeOffset="198475.8463">3347 16930 1467,'0'0'77,"0"0"-77,0 0-6,-104-35 6,50 76 14,-10 21 0,1 17-8,3 9-1,16-1-4,13-6-1,13-14-3,15-18-9,3-17-23,24-15-24,19-17 3,9 0 20,3-28 22,-8-5 14,-12-7 18,-15 1 34,-17 0 1,-3 8-24,-12 11 24,-24 10-41,-13 10-12,-9 12-7,3 17 7,7 8-2,13-4 1,16-6-2,16-9-3,3-7-12,24-3-12,16-8 14,14 0 9,10-17-10,5-5 14,2-9 3,-2 4 0,-5-1 0,-9 10 3,-16 6 3,-11 11 8,-14 1-5,-11 17-4,-3 14 0,0 10-1,-8 6 1,-2-8-3,7-3-2,3-12-4,7-7 3,22-12 0,6-5 1,3-14 0,0-16 6,-8-8 3,-12-3 11,-9-4 1,-9 0-3,0 1-16,-13 5-2,-4 9-6,1 10-14,8 12-4,8 8-16,8 0-6,34 3 12,20 9 34,11 1 12,1 0 37,-11 1 11,-13 5-1,-17 0-15,-17 10-18,-14 5-9,-2 4-9,-9 1-3,-12-3-3,3-2 2,9-5-2,9-9-2,0-10-5,24-10 2,16-1 3,11-25 3,-3-8 1,-5-5 9,-12-4 10,-13 2-7,-13-1-4,-5-5-6,-14 2-6,-13 7-2,-3 6-17,2 15-26,10 15-58,8 2-70,10 10-121,6 5-193</inkml:trace>
  <inkml:trace contextRef="#ctx0" brushRef="#br0" timeOffset="199362.0113">5120 17128 1273,'0'0'71,"0"0"-61,0 0 5,0 0 36,0 0-20,-101-30-26,58 84-5,9 9 0,16 2-1,9-4 0,9-8-2,0-13-16,12-8-6,3-12 1,10-13 16,8-7-1,16-7 7,8-23-15,4-3 9,-8-4 8,-9 6 7,-17 9 19,-15 10 10,-9 12-13,-3 6-22,0 24 2,-8 7-3,-1 5 3,8-6-3,1-8 0,6-6-2,16-13-2,2-9 4,5 0 0,-3-21 3,-2-8 14,-3-5 12,-12 0 7,-4-2-7,-5 2-9,-8 7-20,-13 4 0,-4 13-21,4 10-20,3 0-14,12 4-39,6 6 16,15-10 29,27 0 49,13-10 2,9-16 33,5-8 56,-4 0 0,-11 1-23,-17 8-4,-14 10-21,-17 3-22,-6 7-19,-12-3-2,-20 7-36,-11 1-7,1 15-2,9 21 6,14 14 33,19 7 6,8 1 10,30-5 40,4-10 34,-3-7-6,-8-6-20,-7-7-7,-15 4-30,-9-1-21,-9 5-1,-28 1-7,-17-5-46,-7-7-155,6-13-267</inkml:trace>
  <inkml:trace contextRef="#ctx0" brushRef="#br0" timeOffset="199579.3997">6189 16933 1526,'0'0'118,"0"0"-118,-6 112-8,-23-5 8,-11 13 8,-6 8-7,4-8 2,14-21-3,20-24-4,8-20-13,29-24-49,20-21 8,14-10-173,7-21-228,-3-19-294</inkml:trace>
  <inkml:trace contextRef="#ctx0" brushRef="#br0" timeOffset="199776.398">6556 17297 982,'0'0'26,"0"0"-14,0 0-12,0 0 81,0 0 24,0 0 27,-36 106-15,52-75-16,-2-1-17,-8-4-33,-2-1-31,-4-1-20,-4-5-1,-17-4-99,-14-10-115,-3-5-205</inkml:trace>
  <inkml:trace contextRef="#ctx0" brushRef="#br0" timeOffset="200082.3446">6538 17277 1310,'0'0'145,"119"-96"-139,-68 69-1,-6 15-5,-14 12 0,-3 0-22,-7 20-145,-7 6-55,-5 3-103,-9 2 60,0-6 172,-9 1 93,-11 0 207,-2 1-15,1 4-15,6-1-45,8-5-55,7 1 0,0-4 21,13-5 12,7 0-50,0-3-11,-2-3-7,-7 0-19,-5 1-13,-6 1-4,0 2-6,-14 3-2,-15-1-7,-5-7-42,3-6-66,9-4-95,10-17-79,12-24-159</inkml:trace>
  <inkml:trace contextRef="#ctx0" brushRef="#br0" timeOffset="200471.7307">6830 17238 641,'0'0'270,"75"-132"-213,-38 91 7,-2 13 26,-1 14-45,-3 10-15,-1 4-20,0 0-10,-4 14-2,-3 1-16,-7-1-35,-5 3-14,2-1-58,-1-2-98,5 0 43,2-8 56,1-2 124,-3 0 68,-2-4 85,-12 0 66,0 0-34,-3 0-50,0 0-35,-5 15-86,-5 6-4,4 7 0,5-2 4,1-1 5,13-8 5,13-8-8,9-7-1,-1-2 1,-1-15 3,-7-12 8,-14-10 18,-9 1 11,-3 0-13,-5 5-24,-16 12-15,-4 7-4,-5 12-6,-4 0-18,4 12-23,3 12-51,14-4-94,10-1-188,3-4-402</inkml:trace>
  <inkml:trace contextRef="#ctx0" brushRef="#br0" timeOffset="200665.3131">7713 17108 1583,'0'0'146,"131"25"-135,-72 26 78,-19 17 1,-21 11-48,-19 10-31,-22 1-11,-32 2-7,-21-3-58,-20-4-45,-14-12-178,2-20-521</inkml:trace>
  <inkml:trace contextRef="#ctx0" brushRef="#br0" timeOffset="201112.1958">8467 17590 1050,'0'0'477,"0"0"-467,0 0-10,127-17 31,-62 14 7,2 3-30,0 0-8,-13 0-111,-20 0-205,-23 9-236</inkml:trace>
  <inkml:trace contextRef="#ctx0" brushRef="#br0" timeOffset="201268.3674">8601 17752 1123,'0'0'262,"0"0"-249,0 0 6,83-11-19,-29 7 0,10 0-252,6-6-404</inkml:trace>
  <inkml:trace contextRef="#ctx0" brushRef="#br0" timeOffset="201861.3639">9955 17370 1041,'0'0'146,"88"-42"-118,-27 30 29,-1 12 63,-6 0-23,-17 12-61,-16 15-22,-15 2-13,-6 4-1,-22-1-1,-14 0 1,-9-1-27,3-2 0,11-2 10,17-5 17,14-3 2,12-5 6,23-3 41,6 0 23,-5-5 23,-9 1-21,-10 0-29,-10 2-29,-7 7-16,0 3-1,-18 5-3,-16-3-12,-10-2-33,0-9-59,6-7-69,16-3-107,22-20-43,11-17-473</inkml:trace>
  <inkml:trace contextRef="#ctx0" brushRef="#br0" timeOffset="202213.4819">10734 17252 928,'0'0'193,"0"0"-84,0 0 78,0 0-73,0 0-67,46 100 3,-56-29-4,0-2-30,7-3-10,3-9-2,0-7 0,19-19-4,7-11-2,9-13-3,6-7 3,1-19 2,-2-20-15,-7-12 7,-10-4 8,-10 5 1,-6 10 9,-7 15 15,0 15 7,-3 10-17,-17 10-15,-4 29-1,-2 18 1,2 7 3,8 6-1,10-11-4,6-6 2,0-10-6,13-7-88,9-11-119,6-16-134,8-9-269</inkml:trace>
  <inkml:trace contextRef="#ctx0" brushRef="#br0" timeOffset="202541.9352">11429 17336 1290,'0'0'167,"0"0"-155,0 0 9,0 0-13,-76 81 20,50-17-9,13 0-12,13-5-7,6-8 5,24-12-5,13-15 0,6-13-4,2-11 4,-1-6 0,-11-23 4,-9-8-1,-8-6 3,-10-3 7,-7 7 10,-5 8 14,0 14 4,-12 14-15,-6 3-14,-1 20-7,-7 21 0,4 7 0,8 5-1,6-5-2,8-6-2,0-8-7,8-5-70,11-9-90,6-9-251</inkml:trace>
  <inkml:trace contextRef="#ctx0" brushRef="#br0" timeOffset="202738.4024">11957 17645 1234,'0'0'521,"0"0"-513,0 0 2,0 0 23,0 0-9,0 0-24,10-7 0,-10 23-16,0-5-44,3-2-129,4-9-188,10 0-315</inkml:trace>
  <inkml:trace contextRef="#ctx0" brushRef="#br0" timeOffset="202981.7402">12355 17400 1353,'0'0'147,"0"0"-147,0 0 0,0 0 17,-33 112 47,33-66-20,7-5-32,7-6-1,-3-4 16,-3-8-3,-5-2-16,-1-3-3,-2-4-5,0-1-3,-9-1-40,-10-4-64,-2-6-71,2-2-118,10-10-151</inkml:trace>
  <inkml:trace contextRef="#ctx0" brushRef="#br0" timeOffset="203157.7467">12475 17531 1059,'0'0'66,"0"0"62,0 0 84,117-22-99,-62 32-25,1 11-25,-10 3-31,-18 2-28,-16 1-4,-12 6-7,-12-2-21,-28-1-87,-14-11-84,-4-8-171,10-11-587</inkml:trace>
  <inkml:trace contextRef="#ctx0" brushRef="#br0" timeOffset="203303.274">12646 17353 1260,'0'0'0,"114"-75"-22,-61 65 20,-8 10-149,-5 0-337</inkml:trace>
  <inkml:trace contextRef="#ctx0" brushRef="#br0" timeOffset="204244.4907">12388 17380 574,'0'0'142,"0"0"-105,0 0 61,0 0 38,0 0-1,0 0 2,-49-55-33,49 55-14,0 0-9,0 2-17,0 20-7,3 12 30,6 10-19,1 4-6,-2 0-5,-1 2-15,-5 3-14,-2-2-12,0-2-8,-1-6-6,-8-7-2,0-9-3,1-9-3,3-10-32,2-5-31,3-3-10,5-17-9,25-14-194,11-5-175,9-1-320</inkml:trace>
  <inkml:trace contextRef="#ctx0" brushRef="#br0" timeOffset="204881.8404">13245 17544 643,'0'0'608,"0"0"-540,0 0 62,0 0 24,0 0-39,0 0-44,23-58-60,-23 84-10,0 16-1,0 8 5,0 0-5,0-6 1,1-6-1,7-5-2,1-11-3,0-8-12,4-9 4,1-5 2,6-10 11,3-14 2,2-8-2,-4-3 1,-2 3 4,-3 6-5,-9 6 2,0 8 3,-4 5 0,-1 6 2,-2 1-7,3 0-1,4 20-3,3 10 4,4 7 0,1 2 1,1-2 0,2-1 2,3-7-2,5-10 0,-1-4 4,-1-8 5,3-7-1,-4 0 9,2-6 10,-3-15-11,-2-8 24,-4-4-21,-5-6-14,-6-2 7,-5-5-9,0 0-1,0 5-2,0 3-1,0 8 0,0 8-16,0 4-28,1 7-16,4 4-6,-2 4-81,-2 1-114,6 2-67,3 0-212</inkml:trace>
  <inkml:trace contextRef="#ctx0" brushRef="#br0" timeOffset="207260.2265">785 16813 174,'0'0'6,"0"0"12,0 0 3,0 0-5,0 0-7,0 0-3,21-2-1,-21 2 4,0 0 12,0 0 6,0 0 1,0 0 24,0 0 37,-3 0-7,-6 0 14,-6-3 37,0 0-3,4 3-9,6 0-32,3 27-21,2 19-26,3 17 37,18 16-16,1 10-25,-2 3-23,-10 4 0,-8-9-8,-2-5 4,0-12-11,-2-12-1,-2-16-12,4-17-112,0-15-24,0-10 13,0-10-14,0-22 55,4-13-49,-2-7 75,5 1 29,-4 3 40,3 4 1,-4 4-1,-2 5-7,0 3 6,-2 1-84,-7 2 57,-3 2-81,2 5-57,2 1 67,1 1 99,1 4 8,3 3 98,3 0 27,0 2-62,0 6-19,0 1 16,0 1-35,3 1-30,3 2-3,-2 0-2,-1-3-5,-1 3 7,-2-2 2,1-2 29,1 0 23,-1 0-4,1 1 15,-1 1 6,1 2-16,2 0-27,4 0-6,7 0 1,2 2 32,3 9-2,4 0-6,0 3 8,2 0 6,-2 3-6,-4 3-11,-7 0-16,-13 9 3,0 5-11,-16 3-14,-17-2-2,-6-6-4,6-5-73,3-12-43,8-12-34,10 0-74,9-16-190</inkml:trace>
  <inkml:trace contextRef="#ctx0" brushRef="#br0" timeOffset="207715.9508">731 16852 704,'0'0'161,"0"0"-146,0 0 63,0 0 16,0 0-46,91 0 18,-13 14 67,13 6-36,-2 2-26,-14 3-6,-11 5-10,-22 5-11,-14 7-18,-6 8-15,-11 5 3,-11 1-6,0 1-5,-17-5-3,-17-5 0,-15-7-1,-24-4-12,-15-13-73,-12-6-36,3-9-79,9-8 6,21 0-41,21-12-8,23-13 8,19-5-123</inkml:trace>
  <inkml:trace contextRef="#ctx0" brushRef="#br0" timeOffset="208046.9592">758 16879 908,'0'0'190,"0"0"-167,0 0 29,0 0-18,0 0 66,27 102 26,-12-26-50,-9 16-41,-6 3 0,0 1-9,-2-9-12,-5-12-11,4-13-3,3-15-2,0-13-9,0-14-54,0-11-46,0-9-81,6 0-60,1-16-155</inkml:trace>
  <inkml:trace contextRef="#ctx0" brushRef="#br0" timeOffset="208448.3595">816 17397 755,'0'0'222,"0"0"-180,0 0 73,-6 95 60,20-43-44,2 11-44,-4 4-24,-8-4-31,-4-1-3,0-8-19,0-5-5,0-12-5,-8-11-1,2-10-51,-2-11-63,2-5-96,0-12-60,6-20-441</inkml:trace>
  <inkml:trace contextRef="#ctx0" brushRef="#br0" timeOffset="210050.6222">636 16416 585,'0'0'29,"86"17"-19,-29-5 30,4 4 37,3 0 15,6 4-62,0 1-9,8-4 1,13-5 0,18-8 11,13-4-10,14-3-16,0-11-7,-8 0 2,-1 5-1,-8 4 6,-6 0-6,-4 4 0,-6 1-1,3 0 2,-3 0-1,3 0-1,-2 0-1,-7 8-1,-4 1 2,-5 4 0,-7-1 0,-9 0 0,-6-1 0,-4-6 1,-3-1-1,-1 1 0,-4-1 5,-6 3 1,-2 3-1,-4 2-4,2-1 0,10-2-1,3 0-1,6-6 1,2-2 3,-2-1-3,-1 0 0,-3 0 0,3 0 0,-4 0 1,3 0-1,-4 3 1,-3 0-1,1 2-1,3-3 0,3-1-4,3 1-1,4-1 3,1 0 2,-1 2 1,-1 1 0,0 2 1,6 0-1,0-3 0,4-3 0,1 0-1,3 0-5,5 0-7,5 0 2,5 0 9,4 0 2,5 0 1,0 0-1,4 0 0,-3 0 0,3 5 0,5 1 0,-2 0 0,2 1-1,-4 0-1,-1 1 2,1 1 2,3-1-2,1-2-2,7-4 2,7-2 3,8 0-3,1 0 0,5 0 0,2 0 0,1 0 0,7 0 1,-4-1 6,4 1 4,0 0-1,5 0-7,2 0-1,7 4-2,0 1 1,3-2 1,2 0 1,6 2-1,4-2 3,5 0-4,7 0 0,6-1-1,6 2 0,5 1 0,6-4 0,2-1 1,1 0-1,1 0-2,-8-3 1,-2-2 0,-9-4 1,-14 2-3,-7-1-6,-16 0-10,-4 6 9,-11 0 5,-9 2 4,-10 0 1,-15 0 1,-13 7 0,-12 3-1,-17-3-1,-10-2-2,-14 2 3,-10-3-1,-2 0 2,-2-2-1,0 1 0,-2 4 0,-6-3 2,-8-1 7,-6 2 0,-9 0-3,-4 0-1,0-1 6,0 5 1,0 2 2,-5 11 13,-7 14 20,-1 22-1,-3 24-3,2 32 12,5 18-14,7 22 1,2 5-3,0-6-20,15-5-11,-1-22 4,-4-12-5,-10-10 4,-1-8-5,-28-5-6,-10-15-4,-8-15-51,-8-25-138,-3-19-276</inkml:trace>
  <inkml:trace contextRef="#ctx0" brushRef="#br0" timeOffset="212180.7262">727 16620 481,'0'0'15,"0"0"-13,0 0 40,-70-83 31,62 70 13,-1 4-38,-3 2 22,-3 3-42,-7 0-17,1 1-4,0 3 11,3-2 10,8 2 8,1 0-4,6 0-5,0 11-16,-3 18-7,-5 17 9,-8 17 29,-9 9-12,-5 6-14,0 2-3,-4 2 0,-1 1-1,3 1-1,7 5-6,5-2-3,8-2-1,11-3 0,4-8 6,1-3-2,13-5 0,2-6-4,-4-3 1,-3-7-1,-6-4 3,-3-7-4,0-6 0,0-11 1,-2-6-1,1-10 0,1-6 1,0 0 1,0 0 4,0 0 5,0 0-5,0 0 2,0-2-5,0-2-3,3 1-1,12 0-3,12-1 0,10 1 3,11-3 0,10 1 2,8-4 0,17 2 0,9-1-1,7 1 0,8 3 0,-1 2 5,0 2-1,0 0-3,9 0 3,4 0 1,11 0 1,1 0-6,0-8-1,-2 3 1,-7 1 0,-3 4 3,-7 0-2,-6 0-1,0 9 4,3 2-4,1-5 0,5 1 0,0-7-1,3 0 1,3 0-1,1 0 1,0-3 1,-1-4-1,0-3 1,4 0-1,-1 0 2,-3 3-1,0 1-1,0 1-4,1 2 4,4 1 2,-3 1-2,-5-2-1,6 1 1,1 1 3,-3-2-2,2 3 1,-3 0-1,-8 0 2,-4 0-1,4 0-2,-5 0 2,1-2 0,1-3-1,2 2 0,3 0 0,1-5-1,6 2 2,4 0-2,-1-2-4,2 6 4,7-2 2,-7 1-2,-3 3-1,-7 0 1,1 0 1,-5 0 2,3 0-3,-3 0 0,-3 0 0,4 0-2,2 0 2,9 0 0,2 0 1,-2 0-1,2 7 0,-5 0 0,-2 2 1,-3-3 1,-4-1-2,-3-2-1,0-3-1,2 0 2,3 0 0,1 0 0,2 0 1,0 0 1,-2 0 0,-6 0 7,-4 0 0,-4 6-8,-4 4-1,1-3-3,2 3 3,-2-3 2,1 0 0,1-1-1,-4-2-1,3-1 2,-1-1 2,4-2 3,1 4 2,-2-3-2,-2 4-1,-2-1 3,-4 6-5,-6 0 1,-8-1 3,-7 1-2,-4 1-4,1 0-2,-4 0 2,4 2-1,-2-1-1,4-2 2,1-1 2,-2-5-2,3 1-1,-3-5 1,2 3 7,0-2 6,-4 6 0,-4-5 1,-9 2-9,-4 3-5,-1 0-1,-6 2 1,5 2-1,1 0 1,-1 4-2,0-2 0,-5-3 5,-7-1-3,-8-3 0,-9-1 1,-4-2 0,-1 0-2,-3-2 0,-2 1 0,2-2-1,-1 0 0,6 0 1,-1 0-1,9 0 0,0 0 0,0 3 0,0-3 1,-8 0-1,-5 0-2,-12 0-7,-1 0-63,-11 0-64,-27-17-126,-19-12-520</inkml:trace>
  <inkml:trace contextRef="#ctx0" brushRef="#br0" timeOffset="229832.046">7228 14687 144,'0'0'0</inkml:trace>
  <inkml:trace contextRef="#ctx0" brushRef="#br0" timeOffset="229964.8851">7055 14754 68,'0'0'0</inkml:trace>
  <inkml:trace contextRef="#ctx0" brushRef="#br0" timeOffset="230271.847">7612 14307 228,'0'0'311,"0"0"-264,0 0-19,0 0 29,0 0 2,0 0-8,-15-11-16,6 11-9,0 4 13,-3 7 9,-3 5-7,-1 4 7,-7 12-6,-5 14-6,-9 24 0,-12 26 8,-5 32 8,-7 23 14,1 13-26,5-4-18,7-22-9,18-29-6,17-34-3,13-26 2,7-20-6,25-11-5,5-10-94,8-8-150,-2-8-419</inkml:trace>
  <inkml:trace contextRef="#ctx0" brushRef="#br0" timeOffset="230700.0048">7284 14629 1066,'0'0'28,"0"0"-23,0 0-5,-109 76 3,66-35 16,-1 1-9,7-5-6,7-9-4,14-11 0,9-12-1,7-5-21,8-12 19,22-18 3,15-9 0,10-8 4,6-5-4,0 0 10,-8 2 23,-10 10 61,-15 9-4,-11 12-17,-7 11-7,-7 5-20,-2 3-16,1 0-11,7 15-8,12 23-6,8 21 14,9 16 31,-2 9-20,-8 5-18,-4-5-8,-6-5-4,6-12-9,1-16-176,-4-21-213</inkml:trace>
  <inkml:trace contextRef="#ctx0" brushRef="#br0" timeOffset="253669.3772">12142 18165 161,'0'0'163,"0"0"-145,0 0-13,0 0 30,0 0 61,0 0-4,0 0-7,-27 4-17,24-4-14,3 0 9,0 0 2,0 0-2,0 1 13,15 6 8,22 3 10,27 5 12,29 2-34,25-3-15,17-4-29,9-4 8,6 0-1,8-1-10,2 3-4,3 3-4,-5 1-7,-15-1-6,-25-2 1,-27-4 4,-30 1-3,-24-5-4,-19 0-2,-15 0-3,-3-1-2,0 0 0,-3 2-1,-22 3-8,-23-2 1,-24 3 10,-29-2-1,-24 3-10,-11 5-2,-3 2 14,14 5 0,29-3 2,37-2 1,36-7 0,23-7 0,53 0 18,42 0 14,43-7-26,23-12-4,8-4 9,-5-1 14,-15 0 10,-10 5-3,-17 0-19,-18 6-4,-29 4-10,-30 6 5,-25 3-5,-20 0-7,-26 5-16,-35 15 2,-37 0 9,-46-4-2,-34-4-5,-31-2-12,-12-2 7,8 2 4,16 1 20,40 4 0,52-6 6,54-6-6,51-3 7,47-12 72,55-17-51,41-8-18,24 3 3,12-2 5,-8 4 10,-12 5-7,-22 4-1,-24 10-4,-31 6-12,-34 4-4,-29 3-4,-17 0-4,-2 9-12,-11 9 12,-12 11 7,-3-4-4,-2 2-6,5-7-2,6-6-4,7-8 15,7-6-1,1 0 3,2 0 3,0 0 0,0 0-3,0 0 5,0 0-5,0 0 2,0 0 0,0 0-2,0 0-2,0 0 2,0 0 1,0 0 0,0 0-1,0 0 0,0 0 0,0 0 0,0 0 0,0 0 0,0 0 0,2 0 0,-2 0 0,0 0 0,0 0 0,0 3 1,0-3-1,0 0 0,0 0-1,2 0 1,-2 0 0,0 0-1,0 0-7,0 0-21,0 0-24,0 4-17,0-4-41,0 3-26,0-3-41,0 0-47,-6-3-120</inkml:trace>
  <inkml:trace contextRef="#ctx0" brushRef="#br0" timeOffset="255289.351">18687 15424 1244,'0'0'60,"0"0"-46,0 0-11,-99 20-3,8 6 12,-25 2 21,-15-2-12,-3 0-13,2-6-3,10-2-1,18-2 2,26-5-6,29-6-1,28 0 1,21-5-16,15 0-6,41 0 14,26-2-14,25-8-2,21-4-1,1-1 5,1-3 20,-9 0 0,-18-1 5,-18 3-1,-25 5 18,-26 3 10,-18 4 6,-13 1-10,-3 3-8,-26 0-12,-28 0-5,-31 10 1,-23 4-3,-14 4-1,-6 3 0,-3 3 0,5 1 4,13-1-4,24-4 0,27-5-1,35-7-2,27-4-20,36-3-8,46-1 27,35 0-36,23 0 3,4 0 16,-9-11 21,-16 1 4,-23 0 0,-24 0-3,-28 5 3,-19 3-3,-20 2 1,-5 0-2,-33 0-5,-22 0 5,-20 7 4,-15 3-4,-6-4 1,-7 0 2,-2 0-1,-4-2 2,5-1 2,17 0-1,25-1 1,28-1-6,29 1 0,12 1-8,40-1 4,22 0-5,13 1 6,7-2-2,-1 2 2,-8-2 0,-6 4-3,-7-3-4,-11 3 7,-8-3-7,-12 0-2,-9-1 7,-11 1 5,-9-2 0,-5 0-5,-2 0-7,0 0-8,0 0 10,0 1 2,0 0 1,0 2 3,0-3-6,0 0 9,0 0 1,0 0-1,-2 0 0,-5 3-8,1-3 5,-1 1-12,-2 4-34,0-2 14,3 0 0,0 1 4,1-1-5,1-1-14,0 3-2,1-2 6,-3-1-30,-4 1 6,-7-1-45,-7-2-44,-10 0-124</inkml:trace>
  <inkml:trace contextRef="#ctx0" brushRef="#br0" timeOffset="266966.2597">14033 18162 1125,'0'0'28,"0"0"-28,0 0-30,0 0 30,0 0 41,0 0-8,0 0-17,-48-28-12,5 28 8,-6 0 2,1 0-4,9 7 0,7 1-5,12 2-5,4-3 1,8-3-1,5-1 0,3 0 0,5-3 4,29 0 16,23 0-11,22-13-1,15-3-3,-2-2 7,-5-1 0,-6 2 14,-11 5-10,-11 2-1,-14 4-8,-22 2-6,-16 4-1,-7 0-4,-42 0-30,-21 9-5,-16 5-22,-11 5-6,3 2-16,2 4-56,8-1-94,15 0-123</inkml:trace>
  <inkml:trace contextRef="#ctx0" brushRef="#br0" timeOffset="271738.3403">20620 2962 937,'0'0'69,"0"0"-50,0 0 11,0 0 79,-32 111 9,21-54-40,0 1-42,1 2-22,-2 5 6,3 0 5,0 2-11,-3-2-4,2-5-8,-4-9 3,4-10-3,-1-12-1,2-10-1,5-7 0,1-7 4,3-2-4,0-3 0,0 2-1,0-2 2,0 2 0,0-2 2,-3 0-3,3 0-1,0 0-4,-2 0 5,2 0 1,0 0 1,0 0-2,0 0 0,0 0 0,0 0-1,0 0 0,0 0-1,0 0 0,0 0 0,0 0-7,0 0-5,0 1 0,0 1-4,-3-2-7,-3 0-5,-5 0 13,-8 0-2,-4 0-39,-9 0 12,-8-7-6,-8-2 17,-1 1-2,4-1 6,10 4 2,9-1 10,14 4 15,4 1 4,1-2 1,-2-2 3,-5 0 0,-6-2-3,-1 1 1,1 1-1,7 3 13,7 0 14,6 2 10,17 0 25,47 12 23,45 9-13,37 4-38,23-4-8,-1-6-1,-11-1 10,-13-3-30,-17-1 0,-22-3-6,-31-4-8,-36-1-29,-34-2-120,-16 0-43,-40 0-253,-17 1-80</inkml:trace>
  <inkml:trace contextRef="#ctx0" brushRef="#br0" timeOffset="272068.299">20099 3995 653,'0'0'34,"0"0"1,0 0 179,0 0-28,0 0-65,0 0-45,26 1-13,2-1-14,23 0-6,25 0-23,30 10 27,28 4-16,21 1-15,9 1-10,-9-2 2,-19-1-6,-33 0-2,-27-2-2,-25 0-36,-18 3-70,-12 2-127,-14-2-103,-7-4-429</inkml:trace>
  <inkml:trace contextRef="#ctx0" brushRef="#br0" timeOffset="274798.5095">20699 4100 339,'0'0'438,"0"0"-372,0 0 23,0 0 18,0 0 0,0 0-26,-8-41-35,4 41-22,-5 23 0,-3 13 16,-1 16 40,1 4-32,2 2 1,3-1-17,-2-4-14,1-4-13,-1-5-4,1-5 3,2-5-4,-1-4 0,2-7 1,1-8-1,2-5-1,2-6 0,0-4 0,0 0 1,0 0-1,0 0-7,-1 0 7,1 0-4,0 0-7,-2 0 2,2-4-7,-3-2 6,2 2 6,-1 0-3,-1 0 3,2 0 2,-3-2 0,0 3 2,3-1 1,-1 1-5,-1-1-1,2 4 0,-2-3-5,-1 3 9,4 0 0,0-1 2,0-1 4,0 1 7,0-2-1,7-1-3,2-1 7,7 4-2,9-1-7,20 2 1,20 2-2,20 11-2,4 1 11,-6-4 4,-17 0 4,-22-3-1,-19 6-10,-14 12-10,-11 15-7,0 15 7,-16 3 0,-23-1-4,-15-5-23,-9-8-24,-8-8 16,3-7-11,7-9-5,13-11 0,17-9 7,11 0 44,17-9 5,3-14 34,0-5 27,14-1-8,6 4-20,8 4 11,7 8-23,17 12-12,14 1-12,14 23 1,7 14 8,-8 4 13,-14 2-15,-21-5 2,-23-4-11,-15-4-1,-6-1-1,-21 1-3,-19-4 4,-15-5-2,-13-4-6,-6-9-9,-2-7 6,-3-1 2,3-3-33,6-14 21,12-3 15,19 1-6,18 4 13,16 3 6,5 4 24,11 4 32,20 4-34,16 0-17,17 24-5,4 7 9,-4 6-2,-17-1-3,-19-4-6,-9-2 1,-13 0-3,-6-3 1,0 3 0,0 0 2,-13 2-1,-2 4 1,-1 5 4,-1 0-3,1-2 5,1-2-5,0-2-2,1-3 2,1-6 0,1 1-5,3-7-1,3-1 1,1-10-1,4 1 1,1-6 0,0-1-1,0 0 1,0-3-1,0 0 4,0 0-3,0 0 1,0 0-1,0 0-1,0 0 1,0 0 0,0 0-1,0 0 0,0 0 0,0 0 0,0 0 1,0 0 1,0 0-4,0 0 1,0 0 1,0 0-1,0 0-2,0 0 0,0 0-1,0 0 2,0 0 0,0 0 2,0 0-5,0 0 5,0 0 2,0 0-2,0 0-3,0 0 2,0 0 1,0 0 0,0 0-1,0 0 4,0 0-3,0 0 0,0 0-1,0 0 0,0 0 1,0 0 0,0 0-2,0 0-1,0 0 3,0 0 0,0 0 3,0 0-6,0 0 3,0 0-1,0 0 0,0 0-2,0 0 1,0 0 1,0 0 1,0 0-2,0 0-3,0 0 2,-1 0 0,-1 0-11,2 0 9,-1 0-2,1 0 5,0 0 0,0 0 1,0 0 1,0 0 0,0 0 0,0 0 0,0 0 0,0 0 1,0 0-1,0 2 5,10 4 5,7 7-3,6 4 1,3 0-2,-7 0-2,-4-2-1,-7 0-2,-4-3 0,-1-1 4,3 0-4,-2 0-1,1-1-1,-1-3 1,-2-2 0,-2-4 1,0-1-2,0 0-1,-12 0-13,-20 0-1,-15-3 15,-8-2 0,0 2 1,8 3-1,11 0 1,16 0-1,12 3 1,6 1-4,2 2 4,3 5 3,21 4 9,11 7 11,6 1-7,6 2-8,-4 0 4,0 2-6,-3-1 1,-7 0-5,-8-2-2,-8-6-1,-11-2 0,-6 1-3,0-5-3,-16 3 0,-17-1 3,-9 0 2,-3 1 2,3 2 1,10-2 3,14-3-4,12 0 0,6 0-2,10 3 2,22 4 14,8 3 17,6-1-3,-5-1 12,-9-4-11,-8 0-8,-8-1-15,-7 3-6,-9 5-2,0 7-1,-9 7 0,-14 8 2,-7 2 2,-2-4-1,6-6 1,6-2 2,10-10-3,8-3 0,2-2 2,0-4 2,6-1 11,3-3-4,-1-4 10,-1-1-9,-2-1-5,-2-2-6,0 0-1,-2 0 0,2 2 0,0-2-1,0 2 1,-2-3 0,-1-2 0,0-1 0,0 0 0,0 0 2,0 0 0,0 0-1,0 0-1,0 0-2,0 0 1,0 0-1,0 0-5,-7 0-1,-11-1 0,-21-10 8,-31-4 4,-30-8 3,-31-14-4,-34-4 2,-31-9-5,-20-2-3,-6 4-25,10 7 20,25 7 8,24 7 4,30 7 0,33 3-3,34 3-1,32 5-4,14-2 3,11-2 0,-1-4-9,-2-3-19,4-2-15,4 2-13,4 0-15,0 1-75,6-1-157,19-2-232</inkml:trace>
  <inkml:trace contextRef="#ctx0" brushRef="#br0" timeOffset="275069.6131">20450 4107 370,'0'0'0,"0"0"-190,46-87 24,-40 65 152,-3-5 14</inkml:trace>
  <inkml:trace contextRef="#ctx0" brushRef="#br0" timeOffset="276131.4525">20565 3165 806,'0'0'10,"0"0"-7,0 0 14,0 0 52,0 0 5,0 0-12,-20-78-9,17 68 3,1 2 14,2 1-27,-1-2-8,1 3 2,0-4-33,0 1-2,-1 4 3,1-1 1,-2 4 0,1 1 15,-5 1-6,-9-1-5,-15-3-2,-18 0 2,-26-3 3,-26-3 4,-24-5-3,-24-5-5,-17-2 0,-21-2-9,-13 2-1,-13 1 1,3-1 5,14-1-5,26 0-2,41 4 2,40 4 0,39 5 1,31 5 2,16 4 6,2 1 16,0 0-14,5 0-9,2 0-2,3 0 0,-3 1-2,-3 7 2,1-1-3,-2 5 2,0 5 1,0 7 1,-3 7-1,0 7 8,-9 9-2,-24 14 5,-20 14-6,-15 18 14,-12 16-16,0 11-1,11 8-1,18-10 1,17-6-1,20-21 0,14-23-1,0-19 0,4-17 0,13-13 0,-7-12 0,-2-4 4,-3-3 6,3 0 9,0-12-2,2-5-5,2-7-4,-3 2-6,-3-5 0,-6-2 0,0-7 13,-23-8-14,-23-7 0,-29-3 2,-27 9-2,-14 18-2,-11 27-3,3 29 0,2 56-1,8 39 4,16 35 1,29 23 1,44 9 7,34 1-2,57-19-4,38-23-2,21-29 0,15-36 3,12-25 4,4-26-2,0-31 7,1-16-12,-3-49 0,-10-33 3,-26-38-2,-36-34 9,-46-20 2,-36-12 4,-64 13-12,-33 29-3,-24 37 3,-15 36-8,-14 31 4,-10 23-2,1 16-7,11 14-7,26 21-33,33 23-31,30 21-42,27 14-92,22 2-203</inkml:trace>
  <inkml:trace contextRef="#ctx0" brushRef="#br0" timeOffset="276477.2561">17201 4441 1161,'0'0'113,"26"-78"-109,-11 54 54,4 7 40,8 11-37,9 6-15,13 19-36,9 21-6,3 14 7,-4 9 14,-11-2-5,-7-1-3,-6-5-13,-1-11 2,-6-13-1,1-13 0,-1-16 4,3-2 3,2-29 2,1-10-4,-2-8-5,-5-1-2,-10 5-3,-4 15-41,-3 22-94,-3 8-126,-2 38-442</inkml:trace>
  <inkml:trace contextRef="#ctx0" brushRef="#br0" timeOffset="276943.4211">17695 5252 545,'0'0'536,"0"0"-466,0 0 12,0 0 40,0 0-22,0 0-39,-34 39-5,25-19-11,0 11-19,-2 12 22,2 14-19,-4 14-4,-8 11-2,-3 5-13,-3 2 1,-1-4-2,3-14-8,7-14 0,3-17-1,7-16 3,4-12-2,2-5-1,2-7 4,0 0 3,0 0 5,0 0 10,0 0-11,0 0-11,0 3 0,9 9-8,31 9 1,29 11 7,34 11 9,28 3 5,19 2 10,11 1 8,0 0-3,7 3 0,-1 1-4,12 3-12,3 3-1,-9 0-6,-21-1-6,-34-8-11,-37-14-24,-32-17-100,-32-19-117,-17-29-617</inkml:trace>
  <inkml:trace contextRef="#ctx0" brushRef="#br0" timeOffset="277708.6372">19309 2670 305,'0'0'262,"13"-82"-205,0 56 44,4 8 107,-2 8-74,3 4-24,1 6-29,1 0-6,-1 4-26,0 13-1,-1 5-6,-3 10-1,-4 5 7,-7 7-14,-4 5 7,-9 6-9,-25 1-11,-15-2-10,-8-7-7,-1-8-4,7-6-1,8-8-102,9-5-122,14-11-197,17-9-393</inkml:trace>
  <inkml:trace contextRef="#ctx0" brushRef="#br0" timeOffset="278018.0503">19301 1896 1042,'0'0'75,"0"0"-27,0 0 39,0 0-73,0 0-11,0 0 66,-43 110-36,30-70-23,2-8-8,-1-4 1,1-8 2,3-4-5,3-7-24,2-5-98,3-4-98,2-9-222</inkml:trace>
  <inkml:trace contextRef="#ctx0" brushRef="#br0" timeOffset="278195.6718">19385 1647 1289,'0'0'18,"0"0"-4,0 0 39,0 0-36,0 0-17,0 0-23,19 35-19,-10-4-120,2-9-204</inkml:trace>
  <inkml:trace contextRef="#ctx0" brushRef="#br0" timeOffset="278412.464">19636 1736 1337,'0'0'0,"0"0"-51,0 0 51,-66 121 87,21-66-31,-4 1-20,13-1-30,9-2-4,14-3-3,9-5 1,4-6-55,19-7-103,15-11-13,12-15-124,8-6-100</inkml:trace>
  <inkml:trace contextRef="#ctx0" brushRef="#br0" timeOffset="278586.4988">19796 2020 638,'0'0'189,"19"-84"-81,-18 62-49,-1 16 87,0 6-34,0 6-91,-18 26-12,-10 14 3,-2 8 66,4 6-41,7-3-24,7-2-13,5-4-6,5-9-117,2-10-122,0-20-111,0-12-292</inkml:trace>
  <inkml:trace contextRef="#ctx0" brushRef="#br0" timeOffset="278738.7416">19746 2189 816,'0'0'238,"0"0"-202,0 0 13,0 0 26,0 0-47,88-54-28,-60 64-7,-2-4-92,-7-6-234,-7-5-378</inkml:trace>
  <inkml:trace contextRef="#ctx0" brushRef="#br0" timeOffset="278907.2625">20105 1959 1131,'0'0'6,"80"31"13,-51 8-13,-15 10 58,-14 11 31,-11 6-16,-21 1-56,-18 5-11,-11-4-12,-12 2-11,-8-9-168,-1-8-166,0-14-343</inkml:trace>
  <inkml:trace contextRef="#ctx0" brushRef="#br0" timeOffset="279680.0978">18138 3232 1032,'0'0'59,"0"0"-52,0 0 46,0 0-9,0 0-25,-90 62 69,31-31-38,-1 2-27,4-2-5,11-4-11,13-4-4,14-6-3,14-7-38,4-8-27,16-2 51,17-9 14,10-16 4,6-8-4,4-4 10,-1-2 1,-6 5 6,-7 3 21,-11 10 3,-10 9-12,-6 6 9,-7 4-22,-4 2 12,4 13-6,2 21-16,2 12 17,-1 4 5,-2 0 3,-2-6-22,1 0-6,-1-2-3,-3-4-22,-1-12-156,0-17-214</inkml:trace>
  <inkml:trace contextRef="#ctx0" brushRef="#br0" timeOffset="280241.4255">16845 2300 1246,'0'0'72,"0"0"-72,0 0-19,0 0 19,-6 94 57,-5-37-11,-5 1-23,-1-8-10,0-10-1,5-5-7,1-12-4,7-9 0,4-8-1,0-3 3,0-3-1,10 0 9,18-3 2,13-11-12,5-3 8,0-8-3,-7-1 7,-8-4-4,-6-4 13,-7 4-3,-8 0-5,-6 9-1,-4 6-2,0 8-10,0 5-1,0 2-1,-6 0-7,-7 0-2,-5 0-7,-8 7 4,1 1-3,0 1 3,10-3 2,7 2-18,7-5-41,1 3-62,7 2-38,13-1-44,1-3-175</inkml:trace>
  <inkml:trace contextRef="#ctx0" brushRef="#br0" timeOffset="280536.5085">16703 2539 939,'0'0'82,"0"0"-78,0 0 1,0 0 15,0 0-20,0 0-11,7 17 9,-7 0 2,-6-2-54,-4-5-141,4-7-238</inkml:trace>
  <inkml:trace contextRef="#ctx0" brushRef="#br0" timeOffset="280996.4113">17677 3456 794,'0'0'52,"0"0"-50,1-85 14,-1 74 136,0 6-50,0 2-14,0 1-56,0-3-15,-4-2-4,-14-3-13,-7-2-26,-3-2-73,-2-3-46,0-5-132,0-10-131</inkml:trace>
  <inkml:trace contextRef="#ctx0" brushRef="#br0" timeOffset="282238.2222">15781 3005 1205,'0'0'0,"0"0"-32,0 0 32,0 0 3,11 125 47,2-45 9,4 4-16,2-4-22,2-8-6,0-11 4,4-11-16,2-12 2,11-15 7,17-15 1,14-8 4,6-25-12,2-19-1,-12-10 7,-14-7 1,-17-4 14,-19-3 8,-15 5-18,-2 13-3,-26 22-6,-6 20-7,-5 8-8,-3 31 1,0 10 1,5 12 0,5 0 4,12-4-2,14-6 1,6-7-27,19-7-33,18-7-58,17-5 2,15-14 38,10-3-17,12-8 53,0-16 45,-12-6 6,-20 0 30,-23-2 55,-18 7 12,-16 4-30,-2 11 24,-2 8-47,-19 2-40,-6 29-8,-5 21-2,-6 16 11,4 9-1,6-4-10,5-4 5,11-17-5,7-13 0,5-12-9,20-13-45,18-12-27,12-5 13,7-22-19,3-14 27,-3-6 53,-5-8 1,-11-11 3,-11 4 3,-13 8 11,-10 16 33,-6 19 43,-1 19-10,0 0-55,-5 33-11,-12 16-11,-5 13 32,-2 6-10,-2-4-17,2-9-3,4-12-2,6-10-27,3-11-75,4-14-68,1-8-101,0-4-84</inkml:trace>
  <inkml:trace contextRef="#ctx0" brushRef="#br0" timeOffset="282390.2542">16787 3708 734,'0'0'292,"0"0"-273,102-6 10,-57 6 58,-2 8-45,-5-1-32,-7-2-10,-10-2-30,-5-3-179,-12-1-274</inkml:trace>
  <inkml:trace contextRef="#ctx0" brushRef="#br0" timeOffset="282554.9017">17071 3473 1441,'0'0'4,"0"0"-2,0 0-2,44 122 40,-44-53 21,0 1-24,-28-4-19,-13-3-9,-11-6-9,-6-6-46,4-12-208,11-19-170</inkml:trace>
  <inkml:trace contextRef="#ctx0" brushRef="#br0" timeOffset="283219.819">17805 3476 845,'0'0'21,"0"0"-13,0 0 19,0 0 14,0 0-1,0 0 6,49 46-27,-49-45-12,0-1 3,-1 0 5,-3 0-5,1-11 3,3-3 27,1 0 6,20 3-21,7 2-6,6 7 13,-2 2 15,-5 0-5,-7 0-2,-9 8-11,-6 0-14,-5 2-12,0 2-3,-8-3-2,-16-1 2,-5-5-8,-6-3-15,-2-3-10,4-9 17,11-2 15,13 3 1,9-1 27,0 0 23,23 5-25,6-3-12,8 8-3,0 2-1,1 0 11,-7 0-10,-4 2-5,-8 9-3,-8 2-2,-7 0-3,-4 4-24,-1 2-24,-26-5-25,-10-1-3,-8-6 39,-1-5-13,8-2-7,13 0-81,22 0-135,7 0-128</inkml:trace>
  <inkml:trace contextRef="#ctx0" brushRef="#br0" timeOffset="284608.4371">22246 3739 889,'0'0'58,"0"0"22,0 0 26,76-84-3,-58 70-34,-3 4-11,-5 7-42,2 3-14,3 1 2,10 25-4,2 7 4,-5 4-8,-17-3 4,-8-8-7,-34-6-17,-16-5 4,-8-5 19,5-2 0,12 2 0,20 8 2,17 8 7,7 12 23,24 7 28,10 1 40,2-5-33,-6-11 8,-11-8-37,-11-6-23,-8-3-14,-5-3-1,-26-3-3,-9-7-44,-6 0-18,5-3-74,17-17-121,24-8-227</inkml:trace>
  <inkml:trace contextRef="#ctx0" brushRef="#br0" timeOffset="284899.6068">22693 3942 1195,'0'0'8,"0"0"2,0 0 103,86 0 2,-78 0-33,1 3-48,6 14-26,7 13 8,5 12 16,-6 8-7,-6 0-7,-12-4-15,-3-2-3,-21-6 0,-15-4-1,-7-7-12,-7-5-57,5-8-46,4-7-95,6-7-63,8 0-218</inkml:trace>
  <inkml:trace contextRef="#ctx0" brushRef="#br0" timeOffset="285054.7192">22696 4160 916,'0'0'0,"0"0"-437</inkml:trace>
  <inkml:trace contextRef="#ctx0" brushRef="#br0" timeOffset="285627.4193">22884 3696 992,'0'0'32,"0"0"-28,0 0 103,0 0 40,0 0-33,0 0-66,15-36-31,-15 36-9,-6 3-1,-21 19-6,-17 15 3,-15 9 6,-5 7-3,0-2 2,11-3-3,15-5-2,16-6-3,20-6 1,4-3 1,38-3 2,16-7 5,15-8 2,2-9-2,-5-1-4,-12-14-4,-12-7 6,-11-3-4,-11 0 2,-7 2 7,-8 5 9,-6 4 3,-1 7 18,0 6-8,-12 0-15,-22 28-14,-18 14 5,-14 15 15,-3 1 3,5 0-18,9-6-9,13-6-1,15-7-2,11-8-7,13-7-31,3-11-47,28-13-96,25 0-79,20-25-266</inkml:trace>
  <inkml:trace contextRef="#ctx0" brushRef="#br0" timeOffset="285980.2046">23300 3856 1285,'0'0'72,"0"0"19,0 0 19,0 0-69,0 0-40,-59 108 14,14-44-5,3 0-8,8-6-2,17-8-1,17-4-24,6-10-20,33-12 10,16-12 18,8-12 17,2-9 0,-2-21 3,-9-8 1,-14-3 8,-13 4 5,-14 8 19,-8 8 16,-5 11-4,0 10-8,-15 4-37,-22 26 2,-17 13 0,-13 12 10,-3 2-2,4 0-8,6-6-2,16-3-3,20-8-60,24-7-157,13-13-162,38-13-699</inkml:trace>
  <inkml:trace contextRef="#ctx0" brushRef="#br0" timeOffset="286144.8567">23651 4360 1643,'0'0'0,"0"0"0,0 0 35,0 0-21,0 0-14,0 0-1,-24 38-29,20-19-124,4-2-179,13-10-389</inkml:trace>
  <inkml:trace contextRef="#ctx0" brushRef="#br0" timeOffset="286349.3822">24079 4330 1271,'0'0'288,"0"0"-288,0 0-1,0 0 1,-106 54 58,60-10-20,4 1-25,12-1-9,9-4-4,5-4 0,8-4-49,7-2-110,1-7-101,3-15-174</inkml:trace>
  <inkml:trace contextRef="#ctx0" brushRef="#br0" timeOffset="286557.1792">24221 4431 1429,'0'0'63,"0"0"-61,62 81 18,-44-31 67,-9-1-16,-9-1-51,0-4-15,-5-5 0,-11-4-5,-6-10-15,-2-11-96,-4-14-53,1-11-121,7-26-376</inkml:trace>
  <inkml:trace contextRef="#ctx0" brushRef="#br0" timeOffset="286720.0629">24388 4451 1359,'95'-1'0,"2"1"-149,-21 16 59,-31 2-177,-33-2-461</inkml:trace>
  <inkml:trace contextRef="#ctx0" brushRef="#br0" timeOffset="287984.9312">21727 4163 699,'0'0'0,"0"0"-33,0 0 11,0 0 13,0 0-9,0 0-50,-24 11-99,24-5 18,0-1 32,0-2 1</inkml:trace>
  <inkml:trace contextRef="#ctx0" brushRef="#br0" timeOffset="288510.8495">21831 3677 785,'0'0'0,"0"0"-128,0 0 126,0 0 2,0 0 7,0 0-6,-54-7-2,48 7-59,5 0-224</inkml:trace>
  <inkml:trace contextRef="#ctx0" brushRef="#br0" timeOffset="289330.8524">22623 4081 780,'0'0'0,"-106"-133"-31,60 90 31,18 21 150,28 22 33,23 23-28,68 44-89,54 31 36,53 19-24,31 3-42,2-11-25,-19-8 14,-21-8-8,-27-13-3,-31-12-6,-35-17 5,-38-20-12,-36-24 0,-32-14-1,-71-49-3,-55-27-17,-60-23-21,-37-7 17,-17-2-18,-5 7 4,14 8 38,39 22 7,61 27 42,75 29 14,66 22-3,105 39 2,75 33-19,72 29-25,41 19-9,1 0-5,-27-8 1,-47-14 8,-53-20-8,-56-20-3,-53-20-4,-56-23-2,-48-20-32,-87-48 14,-57-32 8,-46-29-27,-23-21-10,9-8 7,13 5 34,36 19 10,60 38 22,62 35 26,60 31 4,47 20 15,72 40-56,53 27 0,42 23-11,10 14-7,-22-5-2,-33-2-95,-34-7-120,-31-5-311</inkml:trace>
  <inkml:trace contextRef="#ctx0" brushRef="#br0" timeOffset="290181.4903">21539 6350 953,'0'0'24,"0"0"-21,0 0 156,0 0 66,0 0-122,31-78-52,11 74-2,6 4-10,-7 0-6,-7 3-2,-9 6-25,-14 3-2,-8 3-4,-3 5-5,0 3 5,-13 6-12,-5 3 0,2 6-1,8 1 4,8 5 9,2 3 1,17-5 2,-2-3 7,-4-11 31,-9-5-16,-4-6-6,0-5 5,-6-3-20,-17-4 2,-7-5-4,-6 0-2,-1-11-21,7-11-38,15-6-35,15-5-1,6-1-57,31-2-4,15 7 7,11 4-78,7 4-205</inkml:trace>
  <inkml:trace contextRef="#ctx0" brushRef="#br0" timeOffset="290493.2242">22167 6462 1175,'0'0'177,"0"0"-167,0 0-9,9 83 73,-20-40-3,-7 3-29,5-4-32,4-5-8,6-5 0,3-10-1,3-9 0,25-9-1,12-4-2,13-10-14,5-21-2,-4-7 14,-11-2 4,-13 3 3,-14 7 3,-11 13 11,-5 11 16,0 6-4,-6 10-29,-22 23 1,-7 12 0,-7 7 3,2 0-1,4-2-3,5-6-1,9-5-34,14-6-171,8-16-137,23-10-607</inkml:trace>
  <inkml:trace contextRef="#ctx0" brushRef="#br0" timeOffset="290822.9918">22618 6650 762,'0'0'733,"0"0"-721,0 0 10,0 0 4,0 0-22,0 0 8,-53 110 0,35-60-10,9-2-2,8-9-2,1-7-7,4-8-28,23-12 4,10-12 15,12-4 8,6-23 6,-1-5 4,-8-2 4,-15 1 1,-13 10 24,-11 7 17,-7 10 12,0 6-7,-25 7-40,-12 24-9,-10 11 26,-1 9 8,5 6-30,10-4-5,12-6-1,14-3-21,7-10-95,3-11-155,28-12-404</inkml:trace>
  <inkml:trace contextRef="#ctx0" brushRef="#br0" timeOffset="290986.4277">22910 7132 1640,'0'0'0,"0"0"18,0 0 21,0 0-20,0 0-19,0 0-5,-2 31-85,2-20-146,11-6-274</inkml:trace>
  <inkml:trace contextRef="#ctx0" brushRef="#br0" timeOffset="291222.9753">23308 6953 915,'0'0'595,"0"0"-595,0 0 0,0 0 0,0 0 35,-97 84 16,80-36-31,9-1 17,5-1-13,-1-6 17,-2-4-26,-1-2-4,-5-1-4,-1-2-4,-2-2-3,3-4 0,1-7-28,4-6-68,3-12-119,4 0-182,0-23-310</inkml:trace>
  <inkml:trace contextRef="#ctx0" brushRef="#br0" timeOffset="291388.6012">23264 7098 1386,'0'0'73,"120"-36"-69,-50 36 39,2 5 17,-1 20-34,-10 7-26,-16-2-18,-20-2-110,-25-11-201,-10-16-349</inkml:trace>
  <inkml:trace contextRef="#ctx0" brushRef="#br0" timeOffset="292130.4603">22041 3802 964,'0'0'78,"100"-25"-70,-61 25 4,-18 19 72,-21 20-44,-21 12-13,-37 5 14,-21 2-21,-11-6-8,2-5-6,15-5 1,22-1-7,23 1 2,25 1 8,8 3 0,35 1 8,20 0-5,8-6 27,-1-11-14,-6-10-10,-14-9 3,-14-11-5,-11 0-1,-13-17-3,-7-5 5,-2-3-9,-2 4-6,-15 11-2,-8 10-5,-3 8-3,-10 31 0,-5 17 6,-3 17 4,-6 12 18,-3-1-3,-2-2 3,-3-12-1,3-14 3,5-11 11,6-11-12,10-14-11,8-11 4,4-9-7,2 0 2,-7-27-7,-9-12-63,-7-6-108,4-2-202</inkml:trace>
  <inkml:trace contextRef="#ctx0" brushRef="#br0" timeOffset="296005.2656">11715 15291 187,'0'0'27,"0"0"-9,70 78-2,-40-50-8,1-1 19,0 0-18,1 0 8,-1-1 23,-2 0 25,-1 1-11,-4-2-19,0-2-6,1 1 0,7 1-20,6 0-4,8 0-5,3 2-40,1 0 23,-1-1-7,-2-2-36,-3 1 60,-2-3 28,1 0 26,3-2-12,11 3-32,12-1-8,8-1 0,7 2-4,-4-4-8,5 1-24,-1-2 6,1 0 11,-10 0 17,-8 1 13,-9-1-6,-3 0 31,0-2-7,6-1-20,8 2-11,7-1 2,5-1 0,4 2 19,-2 2-21,-2-2-16,1 7 16,-1-2 2,-1 1 13,2 0 64,1 4-42,-2-3-28,-1 3-1,5-2 65,-1-6-70,1-2 1,-4-2-2,-1 0-2,5 0-34,3-3-42,4 2 30,1-1 38,-1-1 3,1 1-3,-1-4-81,-2-1 89,-4-2 36,-3-6 7,-3 0-7,-8 0 96,-2 0-101,-9 0-29,-2 0 1,-2 0 2,0-2 19,-2-1 14,-2 0-2,3 2 4,0-1-19,2 1-10,2 1-7,4-2 0,2 2 4,4-5-4,6-2 0,4-1-3,1-4 1,3-1 1,-2-3 4,2-1-4,-1-3-2,1 0-1,2 0 0,7 2 0,-2 1 1,4 3-1,-1-2 0,-1-1 0,7-3 1,0-5-1,1-1 0,2-7 3,0-6-3,3-7 1,1-6 0,2-1-1,0-4 3,-3-1-3,-2 2-1,-7 0 1,2-2 0,-4-2 0,-4-8 1,-3-9-1,-2-8 1,-3-5 1,-1-6 1,-3-3 9,4 1 7,-4-3-7,0 1-7,-6-1-3,-3 6-2,-3 1 0,1 7-5,0 1 0,1-5-5,-5-3-2,-1-8-3,-1-4 6,-4-3 5,-4-4-1,-1 4 5,-4 2 2,-1 3-2,-1 0 0,4-2 1,1-5-1,11-8 0,10-5 1,6-11-1,3-9 0,-8 0 0,-2 1 42,-6 8-38,1 6-5,6-4 2,-5-3-1,1-3 7,-6-8-1,-5-1 0,-4-2-2,4 1-4,0 7 2,2-3 2,1 5 8,-6-2 5,-3 2-7,-4 9 15,-8 6-19,-8 10 1,-4 7-6,-6 0 0,-3-1 1,-2-3-2,2-4-2,-1 0 2,5-2 0,-3 11 0,2 12 0,1 9 1,-2 8 3,-3 1-4,-6 0 3,-3 1-1,-1 1 0,-1 1-2,3 0 0,3 4 0,9 0 2,3 5-2,2-5 1,0 0-2,3 2 1,-1 5 0,-4 8 0,-3 3 1,-3 3 0,-2 1-1,-1-2 0,-4 0 0,3-3 0,-3-1 0,-2-4 2,-6-1-2,-1 4-1,-3 1 1,0 4 1,0 5-1,0 3 0,-11 3 0,-9-5-4,-8 0 2,-11-6-4,-10-1 5,-2-4 1,5 4 0,1 2 1,12 4-1,5 3 5,8 3-4,3-1 1,6-2 4,-1 0-4,6 2 0,0-1 1,5 2 3,-2 2 4,1 1-3,-1 0 3,-4-3-1,0-1-8,-1-2 2,-7-2-1,0 0 2,-6 2-4,3-1 3,-4 3-3,0-1 1,0-3 0,0-3 0,2 1-1,3-1 0,1 5 1,3 3 2,0 6-1,4 2 10,3 2 0,-4-3-7,-2-1 1,-4-1-6,1 0 1,-1 0 0,2-2 3,2 4 0,-1-1 1,2 2 2,-3-1-5,3 0 3,-8-4-4,2 2-1,-4-1 0,-1 4 0,5 5 0,4 7 1,5 9-1,4 5 0,1 3-3,-5 2-4,-9 0-2,-9 0 8,-9 0-1,-3 2 2,-2 4 0,4 3 0,5 2 0,4 1-1,3 6-1,0-1-2,2 1 1,1 0 0,3-1 2,2 0 1,2-5-1,1-1 0,6-5 0,5-3 0,0-1 1,2 0 3,0-2-2,0 0 8,0 0 5,0-8-4,2-11-8,4-6-2,0-5-1,0-4 1,0 0-1,1-2-2,4 2 2,3 3-1,2 6 2,1 6 1,1 2-1,-3 5 1,-6 5-2,0 3 1,-6 1-1,-3 3-5,0 0-4,3 0 0,0 0 0,5 10 4,2 4 6,3 5 1,8 0 0,11 4 3,17 3 2,15 4 0,12 5-2,15 5 1,7 8-2,13 7-2,2 10-1,-15 7-4,-26 7-131,-31-13-170,-22-26-442</inkml:trace>
  <inkml:trace contextRef="#ctx0" brushRef="#br0" timeOffset="302563.6191">10971 15451 274,'0'0'233,"80"60"-233,-37-32-34,1-2 34,-4-5 8,-1-3 22,0 1 28,2-2-31,0-1 2,1-1-5,3-2-4,1 1-16,3-4 10,3 0-11,-3 1 1,2 1-1,1-1-1,-3-1 24,0 0 11,-5-2-19,-1 2 23,-3 2-10,-2-1-20,6 4-4,-3 2-2,3 4-1,1 4-2,2-3 0,3-4 1,5 2 8,1-5-8,4 2 23,0 2-17,-5-1 5,-5 0 3,-4 0-14,-3 1 0,-1 0-3,-3-2 2,0-2-2,1 2 0,1-2-1,5-1 1,7 2 0,5-3 1,5-1-1,1 0 0,-3-4 0,-6 0 1,-4-2-1,-6 1 0,-5 0 3,-3 2-2,1 2-1,0 3 0,5 2-2,4 2-2,4 0 4,2 0-2,4-1-1,0-4 1,1-2 2,-2-1 1,-3-1-1,-7-3-1,-4 1 1,-5 0 0,-1 3-2,0 0 1,4 1 1,-1 0-1,0 2 0,4-2-1,-2-4-1,5-1-1,3 0-1,3-2 3,2-1-1,2 0 3,1 1 0,4 1 1,0 0 1,-1 5-2,-5-3 0,-5 1 4,-6 0 0,0 0-3,-1-3 1,7 1-2,-2-2 0,3-2 0,-1 1-6,-2-1 3,0 1-3,-2-2 4,3 1 2,2-1-2,0 1 2,2-2 1,2 1 4,-3-1-2,1 0-3,-2 0 3,-1 0-3,0-7 0,3-3-4,4 0-2,3 0-6,-1 3 7,1 0 3,2 1 2,1 1 0,3-3-1,0 0 1,2-1 11,-4 1 0,-1-1-7,-1-2-2,0-1-2,-3-2 0,-2-3-6,-3-7-17,-1 4-11,1-6-14,-3 2 9,1 2 25,-6 4 14,-5 3 1,-10 3 3,-1 1 11,-6 0 3,-7 1-12,0-2-6,-2 2-23,-2 3-8,2 0 11,-6 0 9,-1 3 10,-6 0 1,-2 1 21,0 1 27,0 2-14,0-4-15,0 4-12,0 0-7,0 0 2,-4 0-1,-4 0-1,-5 9 7,-6 6 3,-10-1 10,-8 3-1,-9-2-6,-9-4 4,-11-3-8,-14-3 4,-16-5-5,-20 0 0,-17 0-4,-24 0-4,-17-5-8,-17 0-14,-4 3 2,8 2 11,14 0-24,21 0 3,15 0-20,11-4-15,5-13 25,-5-10-2,-13-7 1,-13-7 24,-12-3 14,-9-3 3,0-5 2,6 3 4,11 0 1,15-2-4,13 4-3,13-1-35,9 8-55,5 7 70,11 5 20,2 7 18,1 1-17,-2 2-1,-2-2-21,-3-1-17,-1-7-48,1-1-144</inkml:trace>
  <inkml:trace contextRef="#ctx0" brushRef="#br0" timeOffset="303101.5595">10200 15157 631,'98'47'46,"39"11"45,42 5 31,36-1-54,34-4-14,15-5-53,0-11-1,-10-12-19,-9-13-45,8-13-399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1-10T03:29:56.6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4244 12911 1005,'0'0'51,"0"0"-12,0 0 61,0 0 1,0 0-31,0 0-44,0 0-18,-48 72 1,23-9 4,-4 6-1,1 4-6,0-1-5,-4-3 0,3-6 1,2-8-2,3-13-17,12-14-64,9-13-74,3-15-83,15-3-196</inkml:trace>
  <inkml:trace contextRef="#ctx0" brushRef="#br0" timeOffset="283.3245">4210 12928 932,'0'0'63,"0"0"-27,102-95 63,-61 70 2,2 11-6,-3 10-44,2 4-29,-5 18-14,-5 18 8,-11 11 2,-11 9-11,-10 9-2,-27 4-2,-21 0-2,-8-1-1,-7-12-1,6-9-5,5-13-28,12-10-32,10-12-32,9-11-20,11-1-53,10-12-90,0-13-149</inkml:trace>
  <inkml:trace contextRef="#ctx0" brushRef="#br0" timeOffset="1179.5573">4602 13063 755,'0'0'194,"0"0"-173,0 0 66,0 0 13,0 0-18,0 0-47,50-15-35,-58 51 0,-9 10 4,-2 3-3,0 2 0,7-4-1,3-8 1,9-6 2,0-10-3,4-8 0,11-8 0,6-5 0,6-2 1,6-7 1,8-13-2,1-6 0,-5-6 2,-2-1-1,-7 1 0,-3-1 0,-7 2 2,-6 1-1,-9 6-1,-3 4 2,0 4-3,-19 8-21,-7 6-11,-8 2-3,0 2 15,3 12 9,11-3-2,7-2 2,7-1-1,6-4-4,0-2-1,1-2 11,23 0 6,14-4 4,12-14-1,5 0 2,-2-1 13,-6 7 8,-5 2-3,-11 5-6,-8 2-10,-3 3-4,-11 0-1,-1 3-1,-2 12 0,-6 8-1,0 8 0,0 1-1,-13 2 1,2-3-1,5-3 1,0-2-1,3-9-7,3-3-12,0-6 5,0-6 10,0-2 3,5 0 2,14-12 3,8-9 5,1-4-3,5-3 4,-5 0 1,-4 3 8,-4 4 2,-7 8-10,-3 7-3,-5 4-3,0 2-4,5 3-5,-1 14-1,0 4-2,-2 1-15,-3 1-2,-3-1 12,3-5 10,2-4 2,-1-4 1,0-4 1,3-3 1,1-2 1,0 0 2,9 0 16,0-9 6,1-8-3,0-3 2,-2-4 4,-3-4-6,-4-3-11,2-2-2,-4-1-1,-3 3-7,0 4-1,4 10-2,-2 10-4,0 7-45,4 0-50,2 7-40,-2 13-109,-4 9-35,-4 0-247</inkml:trace>
  <inkml:trace contextRef="#ctx0" brushRef="#br0" timeOffset="1675.763">5646 13171 545,'0'0'339,"0"0"-184,85-7-46,-54-6-7,-1-1-27,-6-2 7,-5 1-53,-7 1-17,-7 3-6,-5 0 6,0 0 1,-5 7-9,-17 4-4,-8 0-14,-3 17 5,2 10-11,6 6-23,10 2-21,7-3 3,8-4 17,0-4 12,2-11 8,13-4 8,7-9-1,8 0 3,6-7-10,3-12-1,2-3-11,-4-1 4,1 0 16,-4 3 11,-1 1 5,-3 4 3,-3 0 2,-8 6 21,-5 3 18,-6 3-2,-3 3-3,-1 0-12,2 0-7,2 12-1,2 7-10,-2 4 0,-4 2-5,-4 3-2,0 0-2,-1-1 1,-13-1-1,2-6 0,3-8-1,2-7 1,5-5 0,2-3 8,0-20 34,8-11-19,11-8-17,5-4-6,6 3-5,1 4-81,2 3-82,6 5-359</inkml:trace>
  <inkml:trace contextRef="#ctx0" brushRef="#br0" timeOffset="2113.3832">6732 13110 1293,'0'0'140,"0"0"-135,0 0 32,0 0 11,0 0-26,0 0-4,-36 98-12,18-65-6,5-3-28,5-4-97,2-9-148,6-7-256</inkml:trace>
  <inkml:trace contextRef="#ctx0" brushRef="#br0" timeOffset="2276.3586">6738 12965 1135,'0'0'117,"0"0"-115,0 0 6,0 0 14,0 0-22,0 0-29,46-26-95,-32 56-53,-7 1-174</inkml:trace>
  <inkml:trace contextRef="#ctx0" brushRef="#br0" timeOffset="2619.984">6984 13113 957,'0'0'206,"0"0"-202,94-21 37,-75 21 44,-9 7-24,-5 17-29,-5 12-21,0 4-10,-19 4-1,-11-2-2,0-3-55,3-10-50,6-10 5,8-10-21,10-9 72,3-9 51,3-20 36,18-7 39,4-8 6,9-2 1,2-2-8,2 7-13,-2 6-34,-7 12-11,-3 10-5,-7 11-4,-7 2-7,3 24 0,-9 13-1,-6 9 0,0 5-17,-5 0-36,-14-3-29,3-5-29,8-12-81,8-12-181</inkml:trace>
  <inkml:trace contextRef="#ctx0" brushRef="#br0" timeOffset="2885.7447">7816 13000 1192,'0'0'42,"0"0"-42,0 0 0,0 0 34,3 98 34,-3-48-50,-12 0-13,-1-2-4,2-6-2,4-5-41,1-9-64,5-9-72,-1-10-130,-1-9-160</inkml:trace>
  <inkml:trace contextRef="#ctx0" brushRef="#br0" timeOffset="3099.7949">7800 12888 884,'0'0'93,"0"0"-86,64-87 76,-48 77 13,2 10-8,10 5-40,5 27-17,5 14 7,-6 10-15,-11 9-6,-21 7-7,-4 3-9,-35 2-1,-10-5 0,-11-8-20,5-14-89,6-13-56,5-20-215</inkml:trace>
  <inkml:trace contextRef="#ctx0" brushRef="#br0" timeOffset="3612.1648">8241 12997 1007,'0'0'11,"0"0"-7,0 0-4,-92 56 11,63 1 13,7 12 15,6-1-18,12-6-2,4-11 8,0-11-1,2-12 2,13-9-19,4-7-3,7-9-6,8-3-30,11-4-93,1-21-260</inkml:trace>
  <inkml:trace contextRef="#ctx0" brushRef="#br0" timeOffset="4294.7539">9024 13095 1156,'0'0'123,"0"0"-123,0 0-1,-82-11 0,49 55 1,2 15-2,6 11 1,6 1-1,11-8 0,7-9-6,1-11-34,6-13-18,16-14 1,8-11-7,2-5 17,6-14 29,-1-18 20,-3-6 4,-4-1 5,-5 7 42,-8 6 6,-4 12-16,-7 11-16,-1 3-8,-2 8-5,-2 15-11,1 9 1,1-1-2,-2-4-1,4-6-5,2-7-2,7-6 3,2-8-8,2 0 11,7 0 2,2-9 5,0-4 13,-3 0 18,-5 2-9,-4 2-4,-3 4-9,-6 2-4,-5 3-4,-1 0-6,0 0 0,0 10-10,0 4 10,0 1 0,0-2 0,0-4-1,2-4-2,5-2-60,2-3-49,2 0-131,5-3-347</inkml:trace>
  <inkml:trace contextRef="#ctx0" brushRef="#br0" timeOffset="4451.7256">9419 13101 651,'0'0'444,"0"0"-444,0 0-29,0 0 10,0 0-95,0 0-162</inkml:trace>
  <inkml:trace contextRef="#ctx0" brushRef="#br0" timeOffset="4779.746">9542 13188 1129,'0'0'48,"0"0"-47,0 0 62,0 0 38,0 0-39,0 0-32,73 19-15,-51 10-7,-8 6-8,-2 2 0,-11 2-3,-1 1 2,-6-4-30,-15-1-28,1-10-30,1-8 13,6-9 24,6-8 18,7-11 34,0-17 11,6-11-7,16-10 15,12-4-19,4-4-3,6 7-67,-2 8-135,-1 10 14,-7 13-25,-5 7-145</inkml:trace>
  <inkml:trace contextRef="#ctx0" brushRef="#br0" timeOffset="5387.5877">9918 13126 449,'0'0'218,"0"0"-57,0 0-7,0 0-18,0 72-70,-5-43-25,1 4-20,1 0-15,0-2-4,3-3-2,0-8-3,0-5-32,0-10-18,9-5-15,7-1 20,7-18 28,2-6 11,2 4 9,-5 3 11,-4 7 4,-2 11-3,-3 0-4,0 12 0,-4 12-8,-2 1 0,-2 0-3,-1-4-2,2-7-4,-2-9 2,9-5 7,4 0 3,6-9 3,2-11-6,1-2 7,-4 8 4,-8 3 9,-1 10-2,-7 1-12,0 3-6,-1 14-1,1 0-2,1-3-8,3-6-23,6-5-10,10-3-7,1-4 30,5-14 10,0-8 11,-3-1 13,-3 1 28,-2-1-3,-8 2 3,-4 0-23,-6-3-15,-4-5-3,-2-4 0,0-11-1,0-3 1,-2-4 1,-8 2 4,1 7 30,0 14 32,4 13 17,4 13-34,-3 6-18,2 22-26,-6 25-3,-2 18-3,-2 13 3,0 1-2,-1-4 2,2-6-3,4-9-1,5-10-54,2-12-120,0-13-211</inkml:trace>
  <inkml:trace contextRef="#ctx0" brushRef="#br0" timeOffset="5533.1791">10425 13115 1209,'0'0'0,"113"-58"-121,-50 41 51,-11 8-165,-7 7-156</inkml:trace>
  <inkml:trace contextRef="#ctx0" brushRef="#br0" timeOffset="5794.895">10886 13055 1121,'0'0'0,"0"0"-14,0 0 7,0 0 7,0 0 21,-73 95 8,73-66-9,0-3-3,3-8 33,6-4 43,-3 0-27,-5-5-42,-1 4-10,0 1-10,-15 1-4,-13 0-8,-8-3-96,2-8-71,-3-4-236</inkml:trace>
  <inkml:trace contextRef="#ctx0" brushRef="#br0" timeOffset="6715.8544">9299 14420 1183,'0'0'183,"0"0"-174,-63 113 0,36-37 44,2 10 4,-3 5-33,1 2-14,-3 3-2,-4-2-6,-1-5-2,1-10-2,3-16-11,4-13-41,9-20-35,12-18-107,6-12-142,3-21-237</inkml:trace>
  <inkml:trace contextRef="#ctx0" brushRef="#br0" timeOffset="6947.6771">9102 14609 907,'0'0'66,"91"-95"-1,-36 60 40,3 11 15,-4 13-20,-7 11-63,-6 3-20,-13 23-2,-11 13-9,-17 10 0,0 8-5,-32 4 1,-13 0-2,-7-1-1,-3-6-9,2-7-29,8-10-60,9-13-82,9-14-247</inkml:trace>
  <inkml:trace contextRef="#ctx0" brushRef="#br0" timeOffset="7319.6146">9857 14825 509,'0'0'820,"0"0"-780,0 0-34,0 0 34,0 0 5,103-51-23,-66 48-22,-4 3-67,-4 0-178,-15 2-266</inkml:trace>
  <inkml:trace contextRef="#ctx0" brushRef="#br0" timeOffset="7458.4946">9871 15003 1042,'0'0'212,"0"0"-208,0 0 6,0 0 29,111-41-39,-56 31-12,8 0-197,-5-3-282</inkml:trace>
  <inkml:trace contextRef="#ctx0" brushRef="#br0" timeOffset="7757.7013">10514 14612 1078,'0'0'94,"0"0"-80,0 0 122,0 0-33,0 0-72,0 0-6,7 117 33,-7-53-29,0-4-14,0 3-7,0-4-2,0-9-5,0-9 0,0-14 0,12-14-1,4-10 2,4-3 0,7-14 1,8-24 4,2-18-5,3-9-2,0-9-3,1-1-18,-1 5-36,3 10-22,2 18-85,-2 14-100,-5 17-312</inkml:trace>
  <inkml:trace contextRef="#ctx0" brushRef="#br0" timeOffset="7978.7251">11140 14740 1242,'0'0'206,"0"0"-206,0 0 0,17 82 5,-17-29 6,-1 5 7,-17 2-16,3-4-2,-1-10-2,3-8-53,3-12-79,-1-9-26,6-13-53,-3-4-18,5-14 27</inkml:trace>
  <inkml:trace contextRef="#ctx0" brushRef="#br0" timeOffset="8114.0424">11073 14836 416,'0'0'256,"21"-121"-137,-7 71 53,4 10-41,0 6-51,2 8-10,5 6-55,0 9-15,0 6-57,-2 5-66,-7 7-177,-7 16-227</inkml:trace>
  <inkml:trace contextRef="#ctx0" brushRef="#br0" timeOffset="8291.9109">11016 15086 1145,'0'0'155,"0"0"-150,0 0-5,0 0 32,0 0 38,0 0-26,0 31-37,7-27-7,11-4-2,13 0-65,15-12-137,5-13-274</inkml:trace>
  <inkml:trace contextRef="#ctx0" brushRef="#br0" timeOffset="8697.6715">11899 15025 805,'0'0'264,"0"0"-216,0 0 70,0 0 9,34-72-44,3 60-45,10 4-24,3 4-14,-1 4-36,-11 0-140,-15 1-129,-17 14-230</inkml:trace>
  <inkml:trace contextRef="#ctx0" brushRef="#br0" timeOffset="8841.8949">11854 15180 1041,'0'0'53,"0"0"-44,0 0 87,0 0 23,0 0-83,128-12-36,-53 1-169,-2-5-344</inkml:trace>
  <inkml:trace contextRef="#ctx0" brushRef="#br0" timeOffset="9486.2246">12867 14866 778,'0'0'383,"0"0"-366,0 0-9,0 0 1,0 0-2,-44 132 43,24-60-6,-4-1-29,-4-8-11,2-4 0,1-7-3,10-12-1,9-9-7,6-17-79,13-12-91,13-2-222</inkml:trace>
  <inkml:trace contextRef="#ctx0" brushRef="#br0" timeOffset="10798.6267">12673 14872 470,'0'0'214,"0"0"-188,0 0 36,0 0 83,0 0 26,0 0-57,-21-43 4,37 35-48,11-2-20,8-1-26,9 5-20,4 0-4,-2 6-2,-6 0-66,-13 6-120,-13 16-119,-14 9-284</inkml:trace>
  <inkml:trace contextRef="#ctx0" brushRef="#br0" timeOffset="10994.8692">12540 15305 921,'0'0'218,"0"0"-217,0 0 2,0 0 46,0 0 45,0 0-42,60 37-35,-28-32-7,4-3-10,6-2-5,-1 0-48,-2-11-110,-3-4-181,-7-3-277</inkml:trace>
  <inkml:trace contextRef="#ctx0" brushRef="#br0" timeOffset="11316.8457">13199 14568 952,'0'0'98,"72"-81"-55,-44 60 21,-11 10 13,-8 11-17,-2 2-37,-6 21-21,1 13-2,-2 5 0,0 6-3,-13-4 1,-1-3-7,2-7 2,6-10 1,5-9-3,1-13 0,15-1 6,20-4 3,13-21 0,8-5-40,-4-4-130,-12 3-210</inkml:trace>
  <inkml:trace contextRef="#ctx0" brushRef="#br0" timeOffset="11830.6562">13530 14894 1147,'0'0'62,"0"96"-61,-12-35 1,-10 0 37,-3-3 28,4-5-29,3-7-36,3-7-2,8-11-7,0-10-39,5-9 0,0-9-21,2-1 13,0-24 22,8-16-30,14-10 33,8-11 19,1-9 10,0-4 9,-2 4 27,-3 9 25,1 16 11,-4 12-3,-1 10-14,-4 12 0,-4 7-24,-1 5-21,0 0-9,1 14-1,-1 16 0,-8 9-1,-5 7-4,0 4-10,-14 0-20,-10-3 8,-7-8 3,-4-8 19,0-7 3,5-11 2,11-4 0,10-5 4,5-3 22,4-1 6,0 2-2,0 3-22,0 5-2,4 6-4,6 1-2,2 1-38,3-1-107,2-3-54,3-8-61,6-6 19,0 0-115</inkml:trace>
  <inkml:trace contextRef="#ctx0" brushRef="#br0" timeOffset="12176.885">14397 15220 1322,'0'0'44,"0"0"-43,0 0 14,0 0 13,81-76-20,-65 73-8,-5 3-92,-7 3-89,-4 19-71,-14 8 37,-21 6-69</inkml:trace>
  <inkml:trace contextRef="#ctx0" brushRef="#br0" timeOffset="12311.7044">14336 15340 94,'-27'26'303,"12"-9"-128,9-8-45,6-6 11,0-3-39,22 0-2,20-12-44,17-8-37,6-5-19,-1 0-1,-1 0-2,-9 0-30,-1 3-83,-5-3-125,-5 3-321</inkml:trace>
  <inkml:trace contextRef="#ctx0" brushRef="#br0" timeOffset="12626.9142">15037 14780 1098,'0'0'93,"0"0"-93,0 0-7,0 0 7,18 116 27,-9-62-6,-6-3-18,-1-4-2,0-8-1,0-10 2,1-13-1,0-8 1,8-8 8,6-2 30,7-20 26,7-12-34,4-11-19,-4-6-4,-1-2-4,-8-1-5,-7 5-21,-3 7-61,-9 11-51,0 8-80,-3 12-268</inkml:trace>
  <inkml:trace contextRef="#ctx0" brushRef="#br0" timeOffset="12942.7818">15595 14464 1231,'0'0'61,"0"0"-55,86-61 21,-71 56 39,-6 5-27,-2 10-34,0 19-3,-6 6-4,-1 5-1,-3-2-26,-12-4-1,0-6 15,6-10 10,6-10 5,3-8 0,0 0 5,18-1 2,15-13-1,6-5-6,4-2-2,-1 0-38,-7 2-113,-8 5-107,-12 7-110</inkml:trace>
  <inkml:trace contextRef="#ctx0" brushRef="#br0" timeOffset="13205.7996">14963 15318 836,'0'0'449,"0"0"-442,0 0-3,0 0 15,81-3 67,-19-1-18,12-2-43,5 3-16,-10-1-9,-14 0-7,-10 1-38,-8-3-194,-7 0-292</inkml:trace>
  <inkml:trace contextRef="#ctx0" brushRef="#br0" timeOffset="13689.9925">15239 15611 388,'0'0'876,"0"0"-874,-22 110 1,5-62-3,-3-1 34,2-1 16,2-5-45,4-6-5,1-7-42,1-13-5,4-6-28,2-9-6,-3-2-24,6-20 14,1-10 22,0-8 57,0-10 12,11-8 2,12-1 0,8 0 22,7 4 40,1 9 29,1 9 5,-7 11-37,-3 9 23,-11 7-15,-4 8-30,-4 2-29,-3 6-10,-3 15-4,-4 10-6,-1 2-19,-10 4-20,-20 0-1,-6-4 20,-7-4 4,2-6 20,5-7 6,4-2 6,9-6 26,7-2 35,10 0 7,6 3-42,0 7-16,15 5 8,20 6 5,19 4-11,23 1-13,20 2-5,18 7-81,5 0-128,-2 0-144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1-10T03:30:22.5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13823 10885 716,'0'0'0,"0"0"-6,0 0 6,0 0 38,0 0 15,0 0-41,0 0-12,0 0-1,0 7 1,6-5 13,21 1 25,13-1 11,17-2 1,11 0-9,7 0-17,-5 0 7,-4 0-19,-12 0 13,-7 0 10,-13 0-10,-10 2-17,-9 2-1,-7-1-4,-6-1-1,0-2 0,-2 1-2,0-1-3,0 0-6,0 0-23,3 3-35,3-3-87,4 0-99</inkml:trace>
  <inkml:trace contextRef="#ctx0" brushRef="#br0" timeOffset="992.3293">15007 10955 703,'0'0'249,"0"0"-198,106-15-14,-39 3 56,5 2 4,1 1-8,-5 2-26,-11 2-45,-9 1-5,-11 2-8,-11 0-5,-7 1 7,-10 1-6,-5-2-1,-2 2-1,-2-1-13,0-1-3,0 2-5,0 0-1,0 0 11,0 0 8,0 0 3,0 0-2,0 0-1,0 0-3,0 0-5,0 0-4,0 0 4,0 0 4,-4 0 2,0 0 2,0 0 3,1 0-1,0 0-2,3 0-8,-2 0-1,0 0-2,2 0 8,0 0-1,0 0 7,0 0-2,0 0-1,0 0 3,0 0-4,0 0-6,0 0 3,0 0-3,0 0-1,0 0-30,0 0-28,0 0 4,0 0-35,0 2-14,0-1 8,0 1 14,0-2-77,2 0-94</inkml:trace>
  <inkml:trace contextRef="#ctx0" brushRef="#br0" timeOffset="19485.8155">7555 4865 650,'0'0'104,"0"0"-58,90-10 38,-52 5 17,0 5-15,-1 0-28,5 0-24,2 0 8,3 0-7,0 0 7,1 0-20,-6 0-7,-5 0 2,-5 0 2,-7 0-9,-6 0-1,-5-2-5,-5 2 0,-4-1-2,-5 1-1,0 0 0,0 0-1,0 0-1,0 0-1,0 0-4,-5 0 3,-3 0-30,-1 0-49,-1 0-15,-5 0-27,0 0 4,-4 0 15,-2 0 19,1 0 39,-1 0 25,1 0 12,3 0 8,1-2 2,5 1 0,0 0 2,3-1-1,5-1-1,1 3-3,1 0 1,1 0-33,0 0-73,0 0-78</inkml:trace>
  <inkml:trace contextRef="#ctx0" brushRef="#br0" timeOffset="24277.276">15753 3430 662,'0'0'255,"0"0"-219,0 0-35,115-22 20,-40 14 57,25 3-6,30-1-37,33-2-20,25-1-1,21-2-5,10-2-2,-4-1 7,-4 3-5,-5 0-8,-8 0 1,-6-2-1,-10-1-1,-16 0 0,-11 5-1,-21 4 0,-25 3 1,-27 2-6,-30 0-40,-30 12-95,-22 7-179,-32-5-19</inkml:trace>
  <inkml:trace contextRef="#ctx0" brushRef="#br0" timeOffset="24713.1626">16595 2640 808,'0'0'121,"0"0"-55,0 0-42,0 0-23,-1 106 35,6-13 68,6 24-33,-3 6-41,-4 3-14,-4-1-6,0 1 5,-3-2-5,-11-8-5,0-7-3,7-19-2,7-14-5,0-17-47,16-21-78,19-22-123,9-16-232</inkml:trace>
  <inkml:trace contextRef="#ctx0" brushRef="#br0" timeOffset="25898.4308">16612 3374 3,'0'0'438,"0"0"-380,0 0-15,0 0 81,0 0-34,0 0-28,0-14-15,1 9 1,1-2-22,1 0 6,-2 0-21,1-2 4,-1 0 16,2-1-9,1-2-4,0-2 3,2-3-6,-2 0 3,2-8-7,2-1-4,-1-9-1,7-7-3,-1-6-2,5-8 5,7-7-1,7-4 4,3-2-2,4 3-1,1 4 0,-4 9 10,-5 4-8,-2 6-5,-4 9 2,-4 1-5,0 6 1,-2 5 1,-5 9-2,-3 6 0,-1 7-3,5 0-1,4 15-7,8 11 1,3 8 8,5 7 2,0 5-2,-2 3 1,-6 5 1,-4 4 0,-11 4 0,-7 6 2,-5 2 1,0 2 0,-12 0-3,-4 0 3,7 2-1,6 1 0,3 1 2,0 3-3,10-2-1,5-2 0,0-2 2,4-6 0,0-6 0,-2-3-2,2-1 2,1-3-2,2-4 6,3-1-1,1-6 1,2-3 6,-3-8-6,1-5 2,1-4-3,0-3 0,1-8 3,0-5 14,-2-7 12,2 0-8,-1-3 5,1-13-7,-2-9-8,-2-1-8,-1-3 1,0-3 0,-2-4 0,4-3-6,2-4 1,-2-1-4,-1-3 2,-3 0-1,0-1 0,-3 0 0,0-1 0,-1-3 2,0-3-2,-1 4 2,-2 6-3,-2 8 5,-3 8-2,-2 10 2,0 4-2,-3-1-3,1 3 1,-2 1-1,0-2 1,2 1-1,-2 0 0,3 2 1,-3 5-1,1-5 1,-1 4-1,2 1 0,-1 1 0,1 0 1,-2 2-1,1-2 1,-3 2-4,-1 1 5,2 0-2,-2 2 0,0 0-4,0 0-1,1 0-6,6 0-109,2 2-192,-2 1-669</inkml:trace>
  <inkml:trace contextRef="#ctx0" brushRef="#br0" timeOffset="27166.2478">16858 3321 529,'0'0'86,"0"0"-81,0 0 12,0 0 34,0 0 34,0 0-33,0-47-24,2 42 16,-1 4 8,-1-1 3,2 2-3,-2 0-20,1 0-23,4 0-9,-1 6-2,5 7 1,-3 4 1,-3-2 2,-2 1 6,-1-1 3,0-1 1,0 1-7,0 0 0,0-4-3,-4-1-1,-1-3-1,0-2 0,2 0-15,-3-5-128,-2 0-103,2 0-172</inkml:trace>
  <inkml:trace contextRef="#ctx0" brushRef="#br0" timeOffset="27691.2564">16853 3645 776,'0'0'0,"0"0"-13,0 0 10,0 0 1,0 0-1,-74 96 2,68-66-1,6-3-3,0-4 5,2-5-2,15-4 1,5-4 2,0-7 1,3-3 1,-3 0 10,-3-6 7,-5-8 18,-5-5 5,-1-6 11,-5 2-11,2-1-23,-3 1 5,-2 7-3,0 4 11,0 1-19,-4 8-14,-7 3-5,2 0-49,0 0-68,5 3-77,4 5-207</inkml:trace>
  <inkml:trace contextRef="#ctx0" brushRef="#br0" timeOffset="27858.7127">17158 3785 251,'0'0'632,"0"0"-632,0 0-10,0 0 8,0 0-16,0 0-182</inkml:trace>
  <inkml:trace contextRef="#ctx0" brushRef="#br0" timeOffset="28096.4269">17158 3785 706,'67'-78'17,"-64"93"-16,2 6-1,1 3 20,2 2 57,-2-2-44,-4-2-21,-1-2-3,-1-1 0,0-5-2,-4 0 0,-9-4-7,1-6-9,1-4-122,4 0-164</inkml:trace>
  <inkml:trace contextRef="#ctx0" brushRef="#br0" timeOffset="28180.0614">17158 3785 961</inkml:trace>
  <inkml:trace contextRef="#ctx0" brushRef="#br0" timeOffset="28225.2319">17158 3785 961,'125'-92'12,"-90"83"-12,-1 5-23,-8 1-143,-13 2-209</inkml:trace>
  <inkml:trace contextRef="#ctx0" brushRef="#br0" timeOffset="29276.2778">17047 2363 562,'0'0'53,"0"0"-40,0 0 52,0 0 26,0 0-10,0 0-14,0-72-35,0 69-10,0 0 17,0 3 14,0 0-11,0 0-7,0 0-24,5 3-11,1 17-12,1 11 11,1 3 1,-5 2 1,-3-2 0,0-2 1,0-6-1,0-5-1,0-9 0,0-4-1,0-8 1,0 0-3,0 0 3,6-10 6,-1-9-5,3-8-1,-3-3 2,-2 0 2,-2 3 1,-1 5 0,2 9 5,-2 7-1,0 4 8,0 2-11,0 0-6,0 0-11,0 14-14,0 16-23,0 3-214,0 3-413</inkml:trace>
  <inkml:trace contextRef="#ctx0" brushRef="#br0" timeOffset="30269.069">17796 3297 433,'0'0'120,"0"0"-105,0 0 74,0 0 11,0 0-3,0 0-51,21-22-46,-10 41 2,-2 4-1,0 4 17,-2-4-3,-4 1-3,-3-5-6,0 1-1,0-5-4,0-4-1,-2-4-4,-1-7-118,3 0-176</inkml:trace>
  <inkml:trace contextRef="#ctx0" brushRef="#br0" timeOffset="30665.0418">17700 2859 560,'0'0'118,"0"0"-81,0 0 91,0 0-50,0 0-70,0 0-7,-14 38 10,11-10 11,0-3-6,-2 0-6,2-3-6,0-4-4,1 0 0,2-4 0,0-4-8,0-3-105,14-4-196</inkml:trace>
  <inkml:trace contextRef="#ctx0" brushRef="#br0" timeOffset="30847.0981">17785 2941 863,'0'0'88,"0"0"-88,0 0 0,0 0 2,0 0-2,0 0-10,1 7 6,-1 4-16,0-5-144,4-3-130</inkml:trace>
  <inkml:trace contextRef="#ctx0" brushRef="#br0" timeOffset="31106.4043">17962 2830 491,'0'0'17,"0"0"-10,0 0 5,0 0 44,0 0 33,0 0-7,37 95 9,-20-72-25,-4-1-26,-1-4-27,-8-1 0,-2-1-9,-2-2-1,0-2-1,0-4-2,-11-3 0,-2-5-70,3 0-197</inkml:trace>
  <inkml:trace contextRef="#ctx0" brushRef="#br0" timeOffset="31223.6755">18130 2752 837,'0'0'0,"81"-46"-7,-29 34-52,2 10 3</inkml:trace>
  <inkml:trace contextRef="#ctx0" brushRef="#br0" timeOffset="32115.2701">17755 4134 682,'0'0'48,"0"0"57,0 0 28,0 0-54,0 0-3,0 0-37,-17-13-26,16 13-13,-4 0 0,-4 2-1,2 9 1,1 4-4,1 4-1,4 6 0,1 6 5,0 0 1,0 2 3,0-2-3,3-3 0,0-4 0,-3-3-1,3-5 0,-3-3 0,0-6 1,0-4-1,0-3 0,3 0-12,7-10-205</inkml:trace>
  <inkml:trace contextRef="#ctx0" brushRef="#br0" timeOffset="34995.1911">18736 3101 666,'0'0'50,"0"0"-44,0 0 13,0 0 90,0 0-7,0 0-56,6-1-24,9 1-7,9 0 3,9 13 7,1 8 17,3 4-14,-10-1-14,-6 3-1,-6 1-4,-11 3-2,-4-1-2,0-4 1,-7 1-2,-14-1 1,-7-3-3,-1-1 0,3-3-2,3-2-32,8-6-122,2-6-141,8-5-220</inkml:trace>
  <inkml:trace contextRef="#ctx0" brushRef="#br0" timeOffset="35336.0331">19178 3238 754,'0'0'195,"0"0"-178,0 0-6,0 0 13,0 0-7,0 0-14,4 56 17,-4-16 3,0 1-18,0 0 1,0-3-6,0-1 5,0-3-5,2-6 1,5-4 2,-3-6 0,1-7-3,-1-2 1,-1-3-1,2-2 2,2-1-1,0-2 1,6-1 1,4 0-3,2 0-1,0-8-15,-3-4-19,-4-5-5,-1-5-95,-1 2-33,-1-1-141</inkml:trace>
  <inkml:trace contextRef="#ctx0" brushRef="#br0" timeOffset="35537.95">19139 3439 1010,'0'0'32,"0"0"-31,0 0-1,0 0 39,0 0 37,85-45-57,-64 45-19,9 0-5,4 0-66,-3 0-228</inkml:trace>
  <inkml:trace contextRef="#ctx0" brushRef="#br0" timeOffset="42307.1489">16906 4789 45,'0'0'30,"0"0"-24,0 0 36,0 0-1,0 0-6,0 0-10,0 0 1,-31 2 10,28-2 12,0 0 9,0 0-11,1 0-17,1 0-13,1 0-4,-2 0-1,2 0-5,0 0-4,0 0-1,0 0 3,0 0 0,0 0 12,0 1 4,0 0 24,5 1 2,9-2-1,8 1 0,9-1 9,10 0-15,10 0-2,11 0 3,7 0-15,5 0-7,4 0-5,-1 0 7,-7 0-7,-3 0 4,-8 0 2,-3 0-6,-4 1-7,-3 2-4,-4-1 0,1-2-2,-1 0-1,3 0 1,0 0 0,1-7-2,-9-3 2,-3 0 0,-7 1 1,-7 0 0,-4 1-2,-7 1 3,-2 2-4,-5 2 4,-4 1-1,1-1-1,-2 1-1,0 0-2,0 1-11,0-3-20,0-1-9,0-3-16,-10-1-25,-3-4 54,0-1 28,-5 2-4,-2-1 6,0 4 0,0-1 3,2 3-1,0 0 4,5 1 6,3 3 13,4 0-9,3 2 1,1 1 5,2 0-14,0 0-8,0 0 0,0 0 0,0 0 1,8 0 13,15 6 7,10 4 5,8-1-1,0 3-9,-3-3-2,-9 2 2,-5-3-7,-9-2 2,-3 2-3,-6-1-3,-1-2-1,-5 2-1,0-2 1,0 2 3,0 5 0,-11 4 6,-10 3-9,-4 1 2,-6-2 0,-4-2-3,-4 1-2,-4-1-1,3-3-3,2-3-44,2 1-122,11-7-138</inkml:trace>
  <inkml:trace contextRef="#ctx0" brushRef="#br0" timeOffset="42886.4147">17087 4716 801,'0'0'68,"0"0"-65,0 0 22,0 0-10,0 0 1,-80-16-11,53 26-5,-1 4 0,0 1-1,-1 1 1,3-3 0,3-3 0,8-3 1,8-3 3,4-2-2,3-2 11,0 1 10,0-1 5,0 0-3,0 0 14,0 0-16,0 0-10,0 3-7,0 4-6,-2 2 2,0 4-1,2 4-1,0-3 3,0 2 0,4 0 4,6 3 6,-1-3-7,3-2-2,-3-3-4,0-2 0,3-8-102,-2-1-363</inkml:trace>
  <inkml:trace contextRef="#ctx0" brushRef="#br0" timeOffset="56700.5221">11716 6866 302,'0'0'161,"0"0"-116,0 0 6,0 0 62,0 0-25,0 0-2,0 0-39,0 0-23,66 0 15,-38 0-4,4 0-2,3 0-7,5 0-19,3 0-3,3 0 0,-1-5-2,1 2-1,-6-3 1,-4 0-1,-3 2 0,-8 1 0,-4 0 0,-6 3-1,-6 0 0,-3 0-2,-3 0-13,-1 0-18,-2 3-6,0 4 5,0-1-19,0 0 3,-14-3-1,-8 1 3,-5-1 28,-5-2 10,-2-1 2,-2 0 1,-4 0 7,-2 0 0,-1 1 0,-2 1 5,5 1 4,7 0-2,6-3-6,8 2-1,7 0 0,4-1 0,3-1 1,3 2 2,2-2 13,0 0 47,9 1 5,18 1-27,10-1-17,8 2-10,4-3-12,-5 3 0,-3-3-2,-7 0 0,-4 2-1,-6-2-10,-7 0-10,-3 0-23,-6 0-30,-7 0-25,-1 0-46,0 0-95</inkml:trace>
  <inkml:trace contextRef="#ctx0" brushRef="#br0" timeOffset="58934.1145">1719 9414 690,'0'0'36,"0"0"-29,0 0 154,0 0-31,0 0-35,0 0-37,0 0-2,0-9-10,0 12-11,0 22-21,0 20 4,-12 19 32,-8 11-27,-5 7-4,-5 1-6,-1-4-9,-2-4-3,3-8-1,2-8 1,3-12-2,5-10 0,5-14-3,9-9-6,3-7-32,3-7-17,0 0 10,0 0 25,9-8 10,9-10 0,9-6 3,1-3-1,3-2 10,-2-2 2,-6-1 0,-1 1-1,-6 1 2,-7-2 1,-3 1 3,0 2-4,-1 0 4,0 1 9,3 3 6,4-1-1,4-1 14,8 1-5,-3 4 6,6 7-2,-8 6-5,5 9-10,-3 0-11,7 7 0,-1 16-1,-3 7-3,-9 6 0,-5 0-2,-10-1-8,0 1-8,-6-6-9,-16 0-19,-11-3-8,-3-3 7,-13-5 0,-3-7-9,6-7 4,9-5-5,14 0-11,18-4-46,5-16-46,17-3 54,20-5-191</inkml:trace>
  <inkml:trace contextRef="#ctx0" brushRef="#br0" timeOffset="59396.926">2280 9587 962,'0'0'92,"0"0"-90,0 0 78,0 0 27,0 0-77,0 0-29,-23 70-1,-1-6 0,-1 6-2,5-2 0,7-8 1,7-10-5,6-10 3,0-9-4,15-11-35,7-11 14,5-6 7,-1-3-7,11-7-3,-4-18-31,1-4-7,-1-9-6,-3-5 58,-6-6 10,1 0 7,-9 0 15,-5 9 25,-7 6-1,-2 10 7,-2 10 22,0 8-19,0 6 3,0 0-24,-6 11-28,-9 23-10,1 13 4,-2 9 4,4 2 1,1-4-1,7-6 2,0-7 0,4-10 0,0-7-37,0-9-20,1-9-40,9-6-79,-2 0-118</inkml:trace>
  <inkml:trace contextRef="#ctx0" brushRef="#br0" timeOffset="59596.3977">2433 9911 851,'0'0'116,"0"0"-112,0 0 56,0 0 22,0 0-57,0 0-17,106-30-8,-78 25-50,-10-2-133,-3-1-185</inkml:trace>
  <inkml:trace contextRef="#ctx0" brushRef="#br0" timeOffset="59817.9432">2770 9565 984,'0'0'66,"0"0"-60,0 0 16,0 0 29,88 129 16,-75-54-8,-13 7-28,0-1-18,-26-2-9,-15-6-4,-5-10-23,1-12-72,5-14-113,16-19-231</inkml:trace>
  <inkml:trace contextRef="#ctx0" brushRef="#br0" timeOffset="60369.5855">3210 9948 433,'0'0'35,"0"0"-33,0 0 82,0 0 47,0 0-19,0 0 20,5 0-22,3 0-2,8 0-7,8 0 4,11 0-36,6-1-50,3-10 17,0 3-33,-3 2-3,-7-1-23,-11 6-87,-10 1-60,-8 0-119,-5 0-292</inkml:trace>
  <inkml:trace contextRef="#ctx0" brushRef="#br0" timeOffset="60564.0642">3206 10060 942,'0'0'66,"0"0"-61,0 0 24,0 0 50,0 0-44,0 0-34,94 2-1,-57-2-101,-3-2-249</inkml:trace>
  <inkml:trace contextRef="#ctx0" brushRef="#br0" timeOffset="63582.5208">3945 9767 857,'0'0'130,"0"0"-123,0 0 41,0 0 77,0 0-30,0 0-60,-4-15-35,19 46-14,3 13 14,0 5 3,-9 2-3,-8-5 1,-1-3-2,0-8 2,2-5-1,5-10 0,5-6-3,7-7 0,7-7 3,9 0 5,4-7-2,-1-16 0,-2-5 0,-5-5-3,-4-4-3,-8-6-9,-7 3 1,-5-3 4,-7 2-3,0 3 10,-10 9 2,-7 9 0,-2 9 1,0 10-3,1 1 0,-1 15-2,5 11 0,4 8-2,7 5 4,3-3 5,0-2 3,0-4-1,10-4 1,2-7-1,6-3-2,6-8-5,6-3-4,10-5-37,0 0-77,-1-2-142,-6-12-140</inkml:trace>
  <inkml:trace contextRef="#ctx0" brushRef="#br0" timeOffset="63811.9071">4535 9745 1009,'0'0'141,"0"0"-137,0 0 86,0 0 36,0 0-83,0 0-37,-8 70-6,-2-10 1,-1-1 2,5-4-1,4-6-2,2-6-6,0-6-3,5-11-34,10-8-43,5-12-27,8-6-39,3-8-141,5-20-73</inkml:trace>
  <inkml:trace contextRef="#ctx0" brushRef="#br0" timeOffset="63994.9422">4754 9944 160,'0'0'305,"35"-109"-148,-28 63-7,-7 14 21,0 15-33,0 8-32,0 9-9,0 0-37,-11 14-48,-5 21-11,-4 10 4,0 8 6,3-1-10,7-5-1,4-7 0,6-6-3,0-6-1,0-6-40,2-8-70,5-6-88,0-8-192</inkml:trace>
  <inkml:trace contextRef="#ctx0" brushRef="#br0" timeOffset="64169.2695">4689 9968 1148,'0'0'67,"0"0"-66,0 0 19,0 0 40,99-40-46,-66 37-14,2 3-20,-4 0-96,-6 0-74,-4 0-152</inkml:trace>
  <inkml:trace contextRef="#ctx0" brushRef="#br0" timeOffset="64423.7373">4952 9547 1190,'0'0'127,"0"0"-117,81 34-8,-43 9 80,-3 13-9,-11 7-19,-8 7-28,-14-5-16,-2 2-8,-18-1-2,-13-3-3,-8-5-5,3-9-52,-3-9-65,11-17-95,4-14-210</inkml:trace>
  <inkml:trace contextRef="#ctx0" brushRef="#br0" timeOffset="64950.3573">5373 10101 1164,'0'0'84,"0"0"-81,0 0 12,0 0 33,0 0-32,0 0-16,3 0-65,-8 0-84,-3 0-226</inkml:trace>
  <inkml:trace contextRef="#ctx0" brushRef="#br0" timeOffset="65385.4785">5865 9864 787,'0'0'352,"0"0"-307,0 0-31,0 0 18,0 0-8,0 77 35,-7-31-16,-1 1-19,1-6-19,7-4-5,0-7 0,0-8-1,0-4-33,10-7-51,8-11-14,5 0-58,5-27-99,-3-9-132</inkml:trace>
  <inkml:trace contextRef="#ctx0" brushRef="#br0" timeOffset="65586.6468">5910 9621 978,'0'0'248,"0"0"-237,0 0-3,0 0 62,0 0 8,0 0-52,0-20-26,0 20-27,0 0-104,0 1-171,0 7-359</inkml:trace>
  <inkml:trace contextRef="#ctx0" brushRef="#br0" timeOffset="65833.6342">6144 9590 1236,'0'0'77,"0"0"-77,0 0 0,8 99 52,-8-31 10,0 5-35,-3 2-14,-5-5-12,2-5 0,-1-4-1,7-6-2,-2-10-2,2-11-36,0-12-41,2-11-29,11-11-13,4 0-109,2-19-111</inkml:trace>
  <inkml:trace contextRef="#ctx0" brushRef="#br0" timeOffset="66216.1379">6225 9830 905,'0'0'43,"0"0"-43,0 0 42,0 0 20,0 0-21,0 0-31,0-3-9,0 6 2,0 6 3,0 3-1,0-2-2,0 1 3,0 0-2,0-1 3,-3 3 13,0 3-5,-2 1-5,-1 6-6,0 2-2,2 2-1,-2-1-1,3-4 0,3 0 0,0-7-1,0-2 1,0-5 2,13-2-2,1-5 1,2-1-1,1 0-7,-1 0-41,-1-14-69,0-4-127,-5-5-223</inkml:trace>
  <inkml:trace contextRef="#ctx0" brushRef="#br0" timeOffset="66389.1152">6180 9962 1214,'0'0'12,"0"0"10,0 0-9,0 0 11,112-48-24,-72 41-43,-1 0-184,-8-1-343</inkml:trace>
  <inkml:trace contextRef="#ctx0" brushRef="#br0" timeOffset="66657.1257">6453 9495 1098,'0'0'116,"0"0"-116,0 0 0,89 83 54,-63-21 32,-8 10-35,-8 5-30,-10-5-7,0-3-6,-6-5-4,-21-2 1,-6-5-5,-10-5-7,-6-10-104,0-9-100,3-12-296</inkml:trace>
  <inkml:trace contextRef="#ctx0" brushRef="#br0" timeOffset="67400.8935">4290 10526 711,'0'0'275,"0"0"-229,0 0-22,0 0 53,79-7-10,5 7 13,29-4-9,26 1-16,23-2 2,17 2-11,5-3 11,-2 0-12,-9-2-17,-15-2-11,-18 3 3,-14 0-8,-21-1-1,-18 3-8,-19-3 0,-17 5-2,-17 0-1,-14 0 0,-10 3-15,-9 0-28,-1-3-29,0-5-23,-5-1-54,-16-4-11,-7 2-14,-10 5-76,-6 4-22</inkml:trace>
  <inkml:trace contextRef="#ctx0" brushRef="#br0" timeOffset="67727.8842">4429 10628 653,'0'0'118,"0"0"-77,0 0 116,0 0 48,0 0-39,0 0-79,155-10-26,-30 3 2,23 0-1,19-1-13,4-3-3,3 1-18,-6-4-14,-5-5-11,-13 2 0,-17-3-3,-24 5 0,-21 1-30,-25 2-58,-22-5-123,-15-5-245</inkml:trace>
  <inkml:trace contextRef="#ctx0" brushRef="#br0" timeOffset="93263.337">14290 7729 637,'0'0'40,"0"0"-33,0 0 19,0 0 27,0 0-16,0 0-15,0 0-5,0 0 13,0 0 17,0 0 15,0 0 4,0 0-13,0 0-8,0 0-17,0 0 1,0 0-6,0 0-10,0 0-8,0 0-3,0 0 1,0 0 0,0 0 0,0 0-2,0 0 0,0 0-1,0 0 1,0 0-1,0 3-4,11 0-70,11-1-132,17-2-291</inkml:trace>
  <inkml:trace contextRef="#ctx0" brushRef="#br0" timeOffset="94596.9783">20772 7706 614,'0'0'146,"0"0"-143,0 0 18,0 0 101,0 0-25,0 0-40,0-3-28,4 2 4,7 1 10,7 0-9,9-2 10,13 1 2,12-2-17,11 0 8,7 0-13,4 2-2,-5-2 8,-6 0-19,-7 1 7,-11-1-4,-6 3 3,-13 0-13,-9 0-2,-9 0-1,-5 0-1,-3 0-3,0 0-2,0 0-13,0 0-18,0 1-26,-6 3-23,1 2-19,2-2-77,2-1-122</inkml:trace>
  <inkml:trace contextRef="#ctx0" brushRef="#br0" timeOffset="97814.8861">14800 8828 385,'0'0'330,"0"0"-300,0 0-30,0 0 67,0 0 51,88-12-33,-58 12-40,1 0-26,5 0 14,-2 0 2,-4 0-2,0 0-3,-2 0-1,-3 0-7,-4 0 0,-5 0-9,-2 0 0,-8 0-9,-3 0-3,-3 0 3,0 0-1,0 0-2,0 0 2,0 0-1,0 0-1,0 0-1,0 0-1,0 0 1,0 0 0,0 0-2,0 0-3,0 0-1,0 0-6,0 0-3,0 0 2,0 0 4,0 0-4,0 0-5,0 0-11,0 0 11,0 0 12,0 2-9,0-1-8,0 1 10,0 1 6,0-2-1,0 0-10,0-1-10,0 2-45,-2 1-87,1-3-107</inkml:trace>
  <inkml:trace contextRef="#ctx0" brushRef="#br0" timeOffset="103972.9906">20784 12330 359,'0'0'104,"0"0"-31,0 0 1,0 0 64,113-10-22,-69 6-42,5 0 2,3-3-20,-2 2-8,-2-2-12,-3 2-14,-3 0-9,-8 1-9,-4 1 0,-8 0 1,-11 2-3,-2 1-2,-7 0 0,-2 0 0,0 0-1,0 0-9,0 0-5,0 0-7,-7 0 1,-3 0 15,-8 1-3,-3 4-10,0-3 3,-4 3-9,3-2 18,-6 2-4,1-1-14,1 2-18,-1 1 22,0-4 8,2 1-2,3-1 2,8-1 13,5-2 0,8 0 6,1 0 30,8 0 51,18-6-54,7-2-18,6-1 5,0 3 2,-7-1-5,-5 4-13,-6 0 4,-6 1-4,-3 2-4,-6 0 0,-3 0-1,-3 0-2,0 0-5,0 0-7,0 0-8,0 0-3,-5 0 14,-2 4 4,-4 0-14,1 1-2,-5 0-5,0-2 3,0 0 4,0-2 3,-1 1-1,4 3 8,0-5 2,5 0 5,4 0 0,1 0-9,2 0 9,0 0 2,0 0 2,0 0 1,0 0 0,0 0 0,0 0 0,0 0-1,0 0-3,0 0-8,0 0-8,0 0 8,0 0-4,0 0-7,0 0 7,0 0 6,0 0 5,0 0 4,0 0-1,0 0 2,0 0-3,0 0 2,0 0 1,0 0 1,0 0-1,0 2 0,0-2 0,0 0 0,0 0 0,0 0 0,0 0 0,0 0 0,0 1 0,0-1 0,0 0 0,0 0 1,0 0-1,0 0 0,0 0 0,0 0 0,0 0 0,0 0 0,0 0 2,0 0-2,0 0 0,0 0 0,0 0 0,0 0 0,0 0-2,0 0 1,0 0-1,0 0-5,0 0-1,0 0 2,0 0 5,0 0 0,0 0 0,0 0 1,0 0 0,0 0 0,0 0 0,0 0-1,0 0 1,0 0 0,0 0 0,0 0 0,0 0 0,0 0-9,0 0-2,0 0-3,0 0 5,0 0 2,0 0 3,0 0 1,0 0-1,0 0-6,0 0-18,0 0 0,0 0-24,0 0-64,0 0-46</inkml:trace>
  <inkml:trace contextRef="#ctx0" brushRef="#br0" timeOffset="108871.5396">15186 13508 460,'0'0'80,"0"0"-73,0 0-5,0 0 24,0 0 57,0 0 4,0 0-12,-33-19-31,33 18 4,2-3 43,23-1-42,21-1-17,14-1-3,9 0 9,2 0-26,-8 2-2,-11 3 4,-6 2-13,-10 0 0,-9 0 0,-5 0-1,-8 0-22,-7 0-109,-7 0-198,0 0-379</inkml:trace>
  <inkml:trace contextRef="#ctx0" brushRef="#br0" timeOffset="125537.5861">18433 9673 210,'0'0'67,"0"0"-26,0 0 15,0 0 26,0 0-27,0 0-8,0 0-23,0 0-3,-88-27 1,78 24 12,-1 1-1,1 1 0,0 0 4,4-1 4,3 2-5,3 0 2,0-1 7,0 1 5,0-1 7,0 0-7,0 1-18,0-2-5,4 1 3,11 1-7,6-2-11,13-1-4,11 1-3,13 2 1,5-2 3,2 2 11,-3-1-5,-4-1-7,-8 2 5,-8 0 5,-7 0-11,-10 0 1,-7 0-6,-9 0-1,-5 0 1,-4 0-1,0 0-1,0 0 0,0 0-4,0 0 4,0 0 1,0 0-1,0 0 0,0 0-1,0 0 2,0 0-2,0 0 4,0 0-3,0 0 0,0 0 0,0 0 0,0 0 0,0 0 0,0 0-2,0 0 2,0 0 0,0 0-1,0 0 1,0 0 0,0 0 0,0 0 0,0 0 0,0 0 0,0 0 0,0 0 0,0 0-1,0 0 1,0 0 1,0 0-1,0 0 1,0 0-1,0 0 3,0 0-2,0 0 1,0 0 0,0 0-2,0 0 5,0 0-4,0-4 0,0-1-1,0 0 1,0-3-1,0-5 0,0-3 1,0-3-1,0-5 0,8 2 1,-1 0 0,-1 5 0,-2 5-1,-1 0 0,0 5 4,-1 2 0,-2-1-1,2 0-2,-1 1 3,1 0-1,2-1-1,0 3 5,-1-2-1,2 1 3,-1 1-1,-1 1-1,0 2 2,-3 0-2,0-1 1,0 1-2,2 0-5,-2 0 5,1 0-4,-1 0 0,0 0 1,2 0-2,-2 0 0,3 0 0,3 1-1,1 15 0,7 7-1,-1 3 2,5 4 0,0-2-1,-2 1 1,-1-3-1,0 1 1,-2 0 1,0-2-1,-2 0-1,0 0 5,2-4 4,-2-3-5,-5-4-3,0-2 0,-3-7 0,-3 0 1,0-4-1,0 0 0,0-1 3,0 0 0,0 0 3,1 0 3,-1-7 14,3-15-18,1-6-5,2-8 0,1-1-1,2 1 0,-2-1 0,-2 2 1,2 2-1,-1 1 0,0 6 1,1 2 0,-3 7 1,1 3-2,-2 6 3,-2 2-3,1 4 2,-2 0 0,2 2-2,-2 0 0,1 0-1,4 2-3,6 19-7,4 9 9,5 7 2,-1-1 0,-3-2 0,-2-3 0,-4-2 0,1 0 0,-1-4 0,-1-5 0,-1-5 0,-2-4 0,-4-6 0,3-2 0,-4-2 0,1-1 2,-2 0 1,0 0 0,1 0 1,1 0 2,1-7-3,3-9 0,2-6-3,0-5 0,1-2 0,-1-3-1,-1 2 1,4 2-1,-4 3 1,-1 7 1,0 3 0,0 3-1,-3 4 0,-1 2 0,-2 3 0,2 3 0,-2 0 0,2 0-3,3 7-5,5 18-6,5 9 12,0 6 2,-2-1 0,-5-5 0,2-2 0,-1-3 0,-3-6 0,-1-6 0,-1-7 0,-1-4 0,2-3 1,-1 0 0,-1-2 0,1-1 1,-1 2 2,3-2-1,2 0 5,11 0-1,6 0-1,10-2 2,11-5 6,11-1 2,11 0-1,3-1 2,-1-1 4,-5 3-10,-10 2 14,-4-1-16,-7 4-9,-5 2-5,-11 0-30,-11 2-76,-17 13-195,-7 2-681</inkml:trace>
  <inkml:trace contextRef="#ctx0" brushRef="#br0" timeOffset="126938.7465">18235 10489 987,'0'0'69,"0"0"-68,0 0 24,0 0 39,94-11-4,-47 11-10,10 5-22,6-1 16,1-2-7,-4-2-6,-7 0 3,-12 0-14,-10 0-6,-6 0-10,-5 0-2,-6 0-2,-3 0-1,-8 3-2,-1-3-14,-2 0-29,0 0-8,0 0 6,-9 0 8,-5 0 32,-2-8-8,4-7 5,3-7 9,6-2 2,3-1 4,0-1-1,0 0 2,7 2 2,8 1 9,5 2 5,2 4 4,4 7-3,1 2 1,7 8-6,0 0-5,5 0 0,-5 15-3,-1 5-2,-8 1-3,-8 5-2,-7-3-1,-6 5-1,-4 1-1,0-1 1,-6-1 0,-8-4-2,-2-4-1,3-10 1,1-1-18,6-5-10,1-3 14,3-3 7,2-14 8,0-11-1,0-6 2,9-1 2,9 2 0,3 4-1,1 5 14,5 7 13,-3 5-11,0 4-5,-2 6-1,-1 2 2,-2 0-2,5 17-5,-2 10-4,-4 4-2,-3 3 0,-7-1-1,-7 0 0,-1-4 1,0-5-1,0-7-6,-7-6 5,-1-5-5,3-3-16,0-3 10,0 0-11,1-6 18,1-16-1,0-8-3,3-4 1,0-2 9,0 2-1,10 3 2,8 7-1,-1 7 10,7 5 3,1 5 2,2 5-1,5 2-3,-3 0-3,4 18 0,-7 10-3,-4 5-1,-8 11-2,-5-1-2,-6-1-1,-3-1 1,0-10 1,0-1-1,-3-9-1,-4-5-1,0-6 2,3-6 0,3-3 0,-2-1 0,3 0 5,0 0 8,0 0 2,7-14 10,10-3-12,5 0 11,5 2-8,4-1 12,7 4-15,2 2-4,6 4-3,5 3-2,1 3-4,5 0-2,-4 0-7,-2 0-62,-6 1-71,-9 7-112,-12 0-328</inkml:trace>
  <inkml:trace contextRef="#ctx0" brushRef="#br0" timeOffset="127936.5508">18370 11118 883,'0'0'159,"0"0"-112,0 0 31,0 0 10,0 0-12,127-35-30,-59 32-18,2 1-11,-1 2-8,-6 0 1,-10 0-3,-6 0-2,-3 0-3,-3 0 0,-5 0-2,-6 0 0,-6 0 0,-8 0-2,1 0-11,-2 0-7,-2 0-9,-1 0-14,-4-2 22,-4-4 6,-4 0 4,0-7-8,0-1-6,-4-2 12,-7-6 10,-1 0 3,-1-2-2,1-1 2,5 0 2,0 4 5,6 6 17,-1 4 31,2 6-4,0 4 4,0 1-17,0 0-25,0 13-13,3 21 2,9 15 20,-3 6 31,-6 1-30,-3-3-2,0-4 4,-3-1 2,-1-7-12,1-4-4,3-7-6,0-6-1,0-7-2,0-5-2,0-5 2,0-3-2,0-3-2,0-1-1,0 0-16,0 0-26,6-8-25,7-13-84,8-9-109,1-4-242</inkml:trace>
  <inkml:trace contextRef="#ctx0" brushRef="#br0" timeOffset="128318.0369">19364 10833 817,'0'0'134,"0"0"-124,0 0 75,0 0 32,0 0-8,0 0-63,22 0-38,-8 28 1,-1 14 46,2 13-1,-1 4-20,-7-3 3,-4 2-2,0-7-9,-3-4-11,0-7-4,0-5-10,0-7 0,0-6-1,0-8 0,0-6 0,0-4 0,0-3-4,0-1-19,0 0-20,0-14-12,0-14-90,0-3-39,0-1-20,0 2-9,-4-1-25,-1 5-198</inkml:trace>
  <inkml:trace contextRef="#ctx0" brushRef="#br0" timeOffset="128544.4327">19442 11093 439,'0'0'163,"0"0"-96,0 0-12,0 0 84,0 0-21,0 0-26,0-15-29,0 15-4,1 0 13,10 0 7,9 0-5,12 0-19,10 2-3,11 1-1,10-1-2,8 1-10,4-1-14,1-2-11,-6 0-8,-3 0-6,-7 0-1,-5 0-41,-3 0-116,-8-12-271</inkml:trace>
  <inkml:trace contextRef="#ctx0" brushRef="#br0" timeOffset="155238.9902">17239 13481 927,'0'0'60,"0"0"-44,0 0 52,0 0-22,0 0-17,-94-6-6,52 20-4,1 2-7,1 4 0,7-1 4,4 1-2,0 3-4,6 4 0,1 5-3,5 2-1,3 4 3,5 5 1,5 1 2,4 2 0,0 0 7,0 0-10,11-2-2,9 2-1,10-3 10,8 1-1,7-7 6,9-6 7,7-7-5,3-5-8,1-5 15,-7-6 8,-3-3-6,-10-5-11,1 0-1,-4-12 7,1-15-2,3-7-9,-3-5-2,-5-6 4,-10-5-3,-13-3 0,-13-7-9,-2-10 1,-24-5 0,-15-2-7,-8 4 0,-2 8-3,0 12 3,7 12-2,-1 10 3,-2 8-2,-5 9 1,-5 4-2,-5 10 2,-2 0 0,3 10-2,7 9-1,6 1-24,11 1-16,13 1-6,6 0 8,15 0-47,1 1-45,18 2-76,12 0-126</inkml:trace>
  <inkml:trace contextRef="#ctx0" brushRef="#br0" timeOffset="155652.9093">17082 13921 777,'0'0'103,"0"0"-92,34-75 122,-19 51-36,0 4-31,1 6-3,1 5-25,2 9-9,0 0-7,1 0-3,1 19-9,4 5-1,-3 3-7,3-4 1,-2 0-2,1-4 0,3 0-1,-2-5 3,-2-3 1,-1-4 1,-1-4 5,-4-3 10,-3 0-1,-2-6 5,-1-12-8,-5-4 7,-2-4 1,-4-1-6,0 2-5,0 3-6,0 5-3,0 8-4,-1 2-21,-8 7-99,0 0-227</inkml:trace>
  <inkml:trace contextRef="#ctx0" brushRef="#br0" timeOffset="158554.523">20890 13217 699,'0'0'98,"0"0"-49,0 0 58,0 0 20,0 0-64,0 0-48,0-4-12,0 25 2,0 5 11,0 4 16,0 1-18,0-2-5,0 2 2,0-1-4,0-3 1,0-3 1,0-5-7,0-3 4,0-5-2,0-5-3,0-2 5,0-2-3,0-2 4,0 0 9,0 0 2,0 0 4,0 0-1,0 0-2,0 0-10,0 0-4,-2 0 0,1 0-2,1 0-1,-3-3-1,2 1 0,1 2-1,0 0 1,0 0-1,0 0 0,-2 0-1,2 0-1,0 0 0,0 0 0,0 0 2,0 0-1,0 0 1,0 0 0,0 0 0,0 0 0,0 0-1,0 0-1,0 0 1,0 0 0,0 0 0,0 0 1,0 0 1,0 0 0,0 0-1,0 0 2,0 0 0,0 0-2,0 0-3,0 10 2,0 4 1,2 1 0,-1-5 0,2-1 1,-2 0-1,1 1 0,-1-1 2,0 2-2,-1 1 0,2-1 1,-2 0 0,0-4 0,0-2 1,0-3-1,0 0 0,0-1 1,0-1-1,0 0 3,0 0-4,0 0 2,0 0 3,0 0 3,0 0-1,0 0-1,0 0-1,0 0-2,0 0-1,0 0-1,0 0 1,0 0 0,0 0 0,0 0-2,0 0 1,0 0-1,0 0-1,0 0 1,0 0 0,0 0 1,0 0-1,0 0 0,0 0 0,0 0 0,0 0-1,0 0-1,0 0 0,-4 0-2,-9 0 3,-2 0 1,3 0-1,1 0 1,4 0 0,4 0 0,1 0 0,-1 0 0,3 0 1,0 0 1,0 0-1,0 0-1,0 0 0,0 0 0,0 0 0,0 0 1,0 0-1,0 0 3,0 0-1,0 0 2,3-4-4,2-1 2,-1 1-1,4 0 0,-1-1 0,4-1-1,4 2 2,0-1-1,4 2-1,0-2 0,0 2 1,3 2 0,-1-1-1,5 2 1,-1 0 0,2 0 2,-3 0-1,0 0 1,0 9 2,-5 4 0,-2 1-1,-4 5-2,-5 1-1,-4 0-1,-4 3 0,0 4 0,-11 1 0,-15-1-3,-10-2 2,-7-4-3,-2-3-12,0-5-14,8-2-5,6-5 9,7-3 7,9-1 6,3-2 0,6 0 8,0 0 5,0-3 0,0-5 1,3-4 5,3 0-4,0 2 4,0-2 1,2 4 1,11-4 2,1 5-3,8-1-7,3 4 2,5 1 12,1-1 3,1 4-2,-3 0-5,0 0 7,-4 0-7,-1 0-4,0 9 0,-2 4-4,-1 3 3,-3 2-2,-3 1-1,-5 4-2,-2 0 0,-5-2 0,-3 0 1,0 0 0,0-1-1,-11 1 0,-8-1-1,-7 0 0,-3-2 1,-7 0 0,3-4-2,4-3 2,0-5-4,6-3-2,2-3-7,3 0 1,2 0 6,2-9-13,2-5-12,6 3 16,2-2 6,4 1 9,0 2-2,0-2 2,10 1-2,7 0 1,2 3 1,1 2 1,2 3 1,4 1 1,3 2 1,0 0 3,1 0 0,-1 2 2,-6 9-1,-5 2-4,-4-1 3,-1 5-7,-4 5 3,-2 0-3,-4 5 1,-3 3-1,0-2 0,0 2 0,-7-2 1,-2-4-1,-4-3 0,-2-4-1,-6-4 1,-4-4 1,-5-6 0,-2-3-1,-2 0 0,2 0 0,4 0-2,8-3-2,4-2 2,7-2-3,2 0 2,3 0 2,1-1-1,3 2 0,0 0 2,0 1 1,0 0-1,0 1 0,1 1 0,4 2 3,-1 1 2,2 0-3,-2 0 1,2 0 0,1 0 4,3 11-2,-1 2 3,0 2 1,0 4 0,-1 4 3,0 6 2,0 3 4,-1 2 4,-1 4-11,-2 1 25,-2-2-14,-1-1-12,-1-5 2,2-3 0,-2-7-3,0-3-2,0-6-7,0-5 1,0-4 2,0-2-1,0-1 0,0 0-2,0 0-15,0 0-61,-8-12-139,-5-5-226</inkml:trace>
  <inkml:trace contextRef="#ctx0" brushRef="#br0" timeOffset="160571.0445">17248 13447 670,'0'0'85,"0"0"-61,0 0 61,0 0-11,0 0-6,0 0-28,0 0-5,-18-92-5,11 69 9,0-1 1,-3-1 1,-2-4-12,-5-6 0,1-5-18,-3-2 1,3 1-4,0 2 3,3 2-9,-1 6 0,2 5 0,1 2 1,3 3-2,1 6 0,4 3 0,1 4 0,-1 3 1,3 2 5,0 0 4,0 3-5,6 0-6,9 0-1,7 0 1,7 0 1,5 6 0,4 0 5,4 1 0,11-4 0,2-3 2,10 0 3,4 0-3,4 0-1,3 0 4,4 0 2,0 0 4,3 0-2,5 0-10,5 0-3,2 0-2,2 0 0,-1 0 0,-4 0 2,-1 0-2,-1 0 1,-2 0 2,-3 0-3,-3 0 1,-5 0 1,-1 0-2,-4 0 0,-3 0-5,1 0 3,-5 0 0,-2 0 0,1 0-10,-3-3-2,-5 1 1,-1-1 3,-6 1-5,-3 1-2,-1-2 1,1 1 2,-2-1 12,0-1-2,-4-1 3,2 3-2,-1-3 2,0 3 1,-3-1 1,-2 1 0,-1 0-1,4 2 0,0 0 0,1 0 0,0 0-6,1 0-1,-6 0-7,1 0 2,-4 0 9,-3 0 3,0 0-1,1 0 0,1 0 1,-1 0 0,-2 0 0,-3 0 0,-5 0 0,-7 0 1,-4 0-1,-6 0 0,-2 0 0,-1 0 1,0 0 4,2-3-5,1 3 4,2-2-3,-4 2-1,-1 0 0,0 0 1,0 0 1,0 0-2,0 0 0,0 0-1,0 0 1,0 0-1,1 0 1,1 0 1,1 2 0,-1 5 0,1-2 0,2 0-1,0-3 2,-1 3 2,2 0 0,0 2-2,5 3-2,1 2 3,-1-1-1,3 0-1,-3-1 1,-1-2 0,-4 0 4,0-5 3,-2-1-1,-2 1 0,-1-1-2,1-1-2,-1 1-3,4 1 1,2 0 1,1 1-1,-1 0 10,-1-1 4,0-2-10,-5 1-2,1-2 1,-2 0-1,1 0 0,-1 0-1,0 1 0,1 2-2,3 2 1,0 3-2,3 5 1,-1 8 1,1 7-2,-5 8 1,0 6 3,-2 2 1,0-1-2,0-2 5,0-7-5,0-3 1,0-5 0,3-4-1,8-2-1,1-3-2,0-2 1,0 2-1,-7 3-15,-5-3-182,-22-4-320</inkml:trace>
  <inkml:trace contextRef="#ctx0" brushRef="#br0" timeOffset="162081.884">17404 14318 878,'0'0'58,"0"0"-51,0 0 36,0 0 32,0 0-20,0 0-22,-52-56-19,38 49-9,0 4 1,0-1 9,4 2 15,5 2 5,1 0 0,1 0-18,3 24-17,0 14 1,7 15-1,11 8 15,0 2-7,1-3 2,-2 2-2,-6-7 3,-1 2 4,-4-3 0,-1 0-6,0 2 0,-2-3-7,2-3 2,1-5-4,0-10 3,1-6-2,0-4 4,1-7-5,-2-6 3,0-5 1,-2-5 0,1-2 1,4 0-1,4 0 6,15-6 3,11-9-7,19 0-1,14-4-1,14 3 4,8 6 6,10 2 10,9 7 2,5 1-15,5 0 4,-2 6-3,-3 5-7,-3 0-3,1-1 3,5-2-4,3-5-1,6-3-3,-4 0 2,-2 0 1,-6-1-1,-3-9 1,-8-2 0,-5-4 2,-8-1 1,-8 2-2,-8-3 2,-4 4-1,-8 2-2,-10 2 1,-8 3-2,-5 0-2,-5 3 1,-4 0 2,-2-1-1,2 1 1,-4 0 1,-3-1-1,-1 2 0,-5-4 0,-1 3-1,1 1 1,1 3 2,2 0-2,0 0 0,-2 0 0,-1 0 0,-5 3 1,1 0-1,-2 2 0,1 0-2,2-1 3,4 1-1,2-1 3,3 0-2,-3-1 0,-5 2-1,-1-3-1,-6 3 1,1-1-1,1-1 1,2 3 0,3 1 0,2 1 2,-1 0-2,-2 0 0,-3-2 1,-9-3-1,-3-3 0,-2 0 2,-1 0-1,0 0 3,0 0 7,0-5 7,0-9-4,0-6-8,0-3-2,0-2 10,0-7-7,0-3-2,-4-1 0,-8-2-4,-6 2 0,0 0 0,2 6-1,0-1 0,7 7-1,4 5 0,3 4-10,2 9-45,0 6-92,-6 0-210</inkml:trace>
  <inkml:trace contextRef="#ctx0" brushRef="#br0" timeOffset="162986.9728">14411 13609 1111,'0'0'94,"0"0"-94,0 0 3,34 107 20,-12-27 51,-4 13-14,-6 7-25,-7 2-11,-5-1-11,0-3 1,0-4-1,0-6-5,0-7-3,0-8-3,0-8-1,5-9-1,9-8 0,-2-7 0,2-7 0,-1-7-7,-6-6-27,-4-6-23,-3-5-19,0-6-27,-4-4-24,-16 0-74,-4-14-130</inkml:trace>
  <inkml:trace contextRef="#ctx0" brushRef="#br0" timeOffset="163385.5422">13399 14318 1056,'84'-11'32,"35"3"0,29 0 45,32 0 46,32 0-3,24 2-63,7-3-11,4 2-12,-12 0-3,-18 2-8,-18-1-11,-31 0-6,-23 2-5,-20 0-1,-21 2 0,-22 1 0,-19-1-10,-15 1-72,-20 0-72,-16-1-95,-12-6-185</inkml:trace>
  <inkml:trace contextRef="#ctx0" brushRef="#br0" timeOffset="164691.9279">14522 14270 552,'0'0'92,"0"0"-80,0 0 78,0 0 8,0 0-4,0 0-18,0-17-20,0 9-8,0-3-6,0-4 0,0-2-13,0-2 20,0-4-28,0-3 9,0-5-13,0-3 5,5-5 1,4-2-5,4-4 0,2-4-7,3 0 0,-1 1-6,1 5 2,2 6 0,0 6-2,1 3 3,2 2-6,1 2 0,-1 7-2,2 3 0,-1 4 0,-2 4-1,-4 6-1,-3 0 1,-3 0-2,-3 13-1,0 8 3,-2 7 0,-2 5 2,-1 0-1,-1 4 0,3 2-1,-4 3 1,3 4 2,-3 2-2,0 1 2,-2 1-2,0 0 0,0 3 0,0 0 0,0 2 0,0 3 0,0-3 1,0-3 0,0-1-2,0-3 2,0-2-1,3-3 1,1-1-1,4-4 2,2-4 0,-1-2-1,3-6-1,3 0 5,1-6-2,2 2 4,3-3 0,3-2-1,-3 0-1,6-5-1,-7 0 2,-3-7 1,-2-1-4,-4-3 1,4-1 2,-1 0-1,5 0 2,-2 0-1,1-5 3,-6 1 0,-4 0-2,-2 0 2,0-1-2,-2 1-1,2-4 2,1-3-2,2-3 2,3-5-4,0-5 0,0-3 2,0-3-1,1 2-2,-4-1 5,-1 3 0,-1 2 1,-4-1 0,0 0-7,0 2 2,0-4-3,0 6 0,0-1-1,-2 3 3,1 2-2,-1 4-1,-1 1 4,0 3-2,0 0-1,0-1-1,0 2-1,0-2-1,0-2-2,0-7-16,-3-2-36,-1-2-19,4 2 4,0 6-4,0 5 2,0 6-19,0 1-19,0 0-223</inkml:trace>
  <inkml:trace contextRef="#ctx0" brushRef="#br0" timeOffset="169859.7259">22350 12914 990,'0'0'72,"0"0"-72,3-84 5,-12 72 3,-10 3 5,-10 9-7,-3 0-6,-5 19-5,3 5-1,8 3-3,9-1 1,13 0 4,4-3 2,1-4 2,19-3 4,2-2 0,2 0 13,-2 0 9,1 1-4,-7 1-1,0 3-7,-3-1-7,-6 1-1,-3 0-3,-4-1-1,0 1-2,-4-4 1,-13 0 0,-6-7-1,-3-3 0,1-5 0,1 0-2,3-5-7,5-11-25,5-4-13,8-4-65,3 0-28,0-3-67,12 1-110</inkml:trace>
  <inkml:trace contextRef="#ctx0" brushRef="#br0" timeOffset="170146.7179">22641 12715 969,'0'0'185,"0"0"-157,0 0 28,0 0-3,0 0-49,0 0 5,-3 112 60,-3-56-33,3-3-25,0-5-2,-2-3-2,1-2-4,-2-6-3,2-8 0,-1-5-2,2-10-77,-1-2-71,-4-7-4,-4-5-96,3 0-63</inkml:trace>
  <inkml:trace contextRef="#ctx0" brushRef="#br0" timeOffset="170768.0128">22553 13012 636,'0'0'126,"0"0"-96,0 0 90,100-47 19,-66 36-46,1 7-27,0-2-31,-3 3-17,-5 1-6,-7 2-2,-7 0-6,-2 0-4,-6 0 0,-2 8-3,-3 9 3,0 5 1,0 6-1,0-2 0,1 1-1,7-5 2,5-3-2,4-6 2,-1-5-2,-3-5 2,0-3 2,-2 0 0,-1-4 0,2-11-3,-4-3-22,0-4-10,-6 2 15,-2-2-23,0 5 7,0 0-14,-7 4 21,-2 4 22,0 3 2,4 1 2,4 0 2,1-1 21,0-2 21,0 0-19,13-2-5,3 3 2,6 0-3,5 2-2,1 2 22,2 3-8,-2 0-7,2 8-10,-3 9-5,0 4-2,-5 1-3,-8 5-4,-4-4 0,-9 0-1,-1 1 1,0-7-2,-9-3 0,-2-6-4,3-5-3,2-3 0,5 0 9,1-11 9,0-11 3,0-4-12,12-5 1,10-4 0,2 2-1,0 4-2,6 2-35,0 12-52,-1 11-50,-5 4-167,-11 5-262</inkml:trace>
  <inkml:trace contextRef="#ctx0" brushRef="#br0" timeOffset="171064.6131">23432 13043 1056,'0'0'38,"0"0"-16,83-37 82,-59 26-13,-3-1-50,-9 0-16,-2 2-11,-4 0 1,-5 0 2,-1 0-5,0 4-10,-8-1-2,-10 7-10,-6 0-4,-3 4-1,0 19 9,2 10 3,7 5-1,6 3 3,6-3 0,4-7 1,2-7-1,0-6 0,10-4 1,12-5-14,12-4-62,6-5-124,-2 0-527</inkml:trace>
  <inkml:trace contextRef="#ctx0" brushRef="#br0" timeOffset="171864.4478">23940 13167 798,'0'0'153,"0"0"-129,0 0 63,0 0-13,0 0-29,0 0-20,48 0-19,-15-8-3,6 1-3,-7 1 1,-3-2-1,-7 0-1,-4-1-19,-2 1-84,-2-1-208</inkml:trace>
  <inkml:trace contextRef="#ctx0" brushRef="#br0" timeOffset="172154.1098">24152 12973 911,'0'0'19,"0"0"-11,0 0-3,0 0 77,83-5-2,-67 9-36,-2 7-7,1 1 7,-1 5-13,-4 0-3,-4 7-7,-6-2-11,0 2-9,0-2 1,-13-1-2,-4-1-14,1-3-95,-3 0-17,3-5-94,2-2-39</inkml:trace>
  <inkml:trace contextRef="#ctx0" brushRef="#br0" timeOffset="172524.0619">24560 13004 717,'0'0'149,"0"0"-141,0 0 71,0 0 29,0 0-53,93-35-41,-76 30-12,-1-1-2,-3 1 0,-3-1-25,-5 0-112,-3 1-130,-2 0-430</inkml:trace>
  <inkml:trace contextRef="#ctx0" brushRef="#br0" timeOffset="172785.5161">24599 12807 1156,'0'0'74,"0"0"-74,0 0 0,0 0 21,16 84 26,-16-41-26,0-1-12,-5-2-4,-1-6-4,6-6-1,0-5 0,0-3 0,15-3-38,6-3-54,3-4-74,-1-4-166,-8-6-365</inkml:trace>
  <inkml:trace contextRef="#ctx0" brushRef="#br0" timeOffset="173121.321">24817 12833 1112,'0'0'74,"0"0"-74,0 0-1,0 0 1,0 0 1,14 89 4,-10-50-5,-1-5 0,5-3-1,-2-4 2,-1-8 3,4-7-3,-3-7 3,2-4 23,-2-1 5,4 0 11,-1-6-15,2-11-14,1-11 2,0-5-15,-2-2-1,0 3-14,-2 4-40,1 10-1,0 11-39,0 7-149,-3 0-178</inkml:trace>
  <inkml:trace contextRef="#ctx0" brushRef="#br0" timeOffset="173413.8434">25028 13054 1102,'0'0'61,"0"0"-54,0 0 77,86-38-15,-75 31-41,-5-2-19,-3-2-1,-3-2-3,0 1-4,0 2-1,0 3-10,-9 4 4,-2 3-2,-1 0 4,-2 20-4,0 9 0,2 7 4,0 2 3,3-4-1,6-6 1,3-6 0,0-5 1,20-6-3,26-3 0,18-4-35,7-4-173,-3-3-638</inkml:trace>
  <inkml:trace contextRef="#ctx0" brushRef="#br0" timeOffset="175455.826">24240 14255 913,'0'0'244,"0"0"-238,0 0-6,0 0 25,0 0 47,0 0-35,61 0-28,-40 0-4,6-2-3,2 0-2,3-3 4,-4-2-4,-1-1-14,-1-2-93,-6-2-108,0 3-156</inkml:trace>
  <inkml:trace contextRef="#ctx0" brushRef="#br0" timeOffset="175799.7504">24646 13997 649,'0'0'301,"0"0"-281,0 0-12,0 0 9,0 0-3,0 0 20,-15 65 8,15-20-1,0 4-11,0-3-10,0-3-6,3-6 1,3-8-10,0-5 0,2-9 0,0-7 7,1-7 12,4-1 21,0-2 4,7-20-27,0-9 0,-1-5-9,2-10-3,-3 0-9,3-1-1,-1 7-39,0 8-39,1 15-85,-3 13-130,-8 4-233</inkml:trace>
  <inkml:trace contextRef="#ctx0" brushRef="#br0" timeOffset="176092.4061">24926 14277 797,'0'0'174,"0"0"-142,0 0 65,87 0-19,-76 0-19,-4 0-29,-4-9-23,-3-8 8,0-9-11,-14-1-4,-13 6-16,-3 6 7,-3 9 8,1 6 0,2 7 0,6 20-1,5 8-1,5 6 3,8-2 0,6-3 0,0-6 2,11-7-1,17-6-1,9-3-5,8-5-100,-5-9-288</inkml:trace>
  <inkml:trace contextRef="#ctx0" brushRef="#br0" timeOffset="180531.6801">18292 13239 684,'0'0'84,"0"0"-63,0 0 71,0 0 7,0 0-13,0 0-54,0 0-19,-2-10-2,2 7 10,11 0-3,9 1-7,4-2 6,6 0 3,4 1-2,2 1-7,0-1 1,3 3 2,-2 0 0,-1 0-5,1 0 2,-5 0-3,-3 0-1,3 0-2,-2 0-1,4-1-1,3 1-2,5-2 2,3 2-3,-2-1 2,-1-1-2,-5 1 2,-5 1-2,0-2 4,-1 2 1,0-3-3,2-1 3,3 2-2,3-3-3,3 2 1,1-4 0,-1 3 1,-5-2 2,-3 3-1,-2-4 3,-2 3 5,2-1-1,0 0 0,-1 1-3,-1 2-4,-2-1 0,-4 0 1,-6 2-1,-6 1-2,-6 0 3,-3 0-4,0-2 0,0 0 1,3-3 2,4 2-3,-2-1-2,-4 1 2,-2 1 2,-2-1-1,0 1 0,0-5-1,-9-1-9,-8-4 1,-1 2-3,-1 2 1,3 0 4,2 5 4,4 1-3,-1 1 3,2 1 1,2 0 0,-3 0 0,1 0 1,2 0 0,3 0-1,2 0 1,2 0 0,0 0 1,0 0 0,0 0 0,0 0 1,0 0 1,0 0 2,6 0 4,8 0 3,4 1 0,4 4 3,1 2-1,-1-2 2,-3-1 0,-1-1-1,2-1-1,-1-1 3,4-1-5,-1 2-4,-3-2-2,-4 2 0,-2-2 1,-5 1-4,1 1 2,-6 1-5,-1-2 1,-1-1 1,-1 2-1,0-2 1,0 0-1,0 0 2,0 0 0,0 0 1,0 1-3,0-1 6,0 2 0,-1 3 7,-7-1 6,-3 4-6,0 0-1,0 1-3,-2 3-2,1 3-5,0-1 2,-3 3 3,3 3 1,-3-3-1,3 4-2,0-4 1,-1 0-3,4-5 1,0-2-1,3-3-2,5-4-2,1-3-2,0 2-34,8-2-149,13 0-299</inkml:trace>
  <inkml:trace contextRef="#ctx0" brushRef="#br0" timeOffset="184431.1036">19838 13494 594,'0'0'114,"0"0"-107,0 0-5,0 0 38,0 0 36,0 0-21,0 0-36,-89-5-4,70 5 23,-4 0-4,-4 0-9,-6 0-5,0 0-6,-5 2-5,4 1 0,-2 1-2,3 1-1,0-3 4,-1 1-2,-1 0 2,-2 0-4,-2 1 2,2 0-2,0-1 0,1-2-5,2 2 5,3 0-4,1-1 0,0 1 1,0 2-1,0-1 1,0-1-3,-2-1 1,-4 1 1,-2-1-2,-2 1 0,3-1 0,1 1 0,3-1-3,2 0 3,6 1 1,1-3-1,3 4 0,-3-3 0,0 2 0,-1-2 0,-4 2 0,4 1 0,-2 1 0,3 0 0,2-1 0,7 0 0,2 0 0,4-1 0,4-3 2,0 2-2,2-2 0,-2 1 1,0-1 0,2 2-1,0-2 0,0 0 0,2 0-1,1 0 2,0 0-1,0 0 3,0 0 3,0 0-1,0 0-3,0 0 0,0-3-2,1-2 1,3 0 0,1-4-1,5-3 1,3 0-1,-1 0 0,1-1 1,-1 1 2,-5 4 2,-1 0 12,-1 2 8,-5 2 3,1 1-5,-1 3-4,0-2-1,0 2 3,0 0-5,0 0-16,0 2-2,-12 7-2,-4 6 3,-2 2 1,0-1 0,-2-2 0,6-2 0,-3-2 0,5-3 1,-1 0 0,6-2 0,-3-2 3,2 0 6,3-2 2,-1 1-2,3-2 1,-3 0-1,2 0 1,0 0-1,2 0 12,2 0 8,0 0 0,0 0-2,0 0-3,0 0-9,0 0-7,0 0-3,0 0-6,0 3-3,0-1 1,2 4 2,6 3 1,3 4-1,3 3 2,0-1 3,4 4-4,-2-2-1,7 3-1,11 2-7,15-8-146,8-10-497</inkml:trace>
  <inkml:trace contextRef="#ctx0" brushRef="#br0" timeOffset="216737.4737">5282 16939 830,'0'0'67,"0"0"-67,125-8 0,-72 8 34,3 0 72,7 0-37,7 0-40,0 2-9,4 2 9,6 0 1,0 3-6,-1-1-9,-7 1-6,-7 0 8,-5 2-11,-12-3-1,-2-2-3,-7-1-1,-12-1 1,-8-2-2,-10 0 0,-6 0 1,-3 0-2,0 0-7,0 0-33,-6 0-14,-15 0 8,-7 0 4,-8 0-32,-10-5-1,-5 1 22,-7-1-5,-6 0 25,-6 0 26,6 4 8,11-3 16,18 2 41,20 2-26,15 0-27,13 0 36,29 0-40,19 0-22,9 0-219</inkml:trace>
  <inkml:trace contextRef="#ctx0" brushRef="#br0" timeOffset="219281.4177">16709 4800 663,'0'0'143,"86"0"-135,-21 0-3,9 0 100,11 0-12,9 0-25,7 0-36,3 0-12,-6 0-7,-7 0-5,-6 0-1,-7 0-4,-5 0 0,-6 0-3,-8 0 0,-9 0 0,-12 2-2,-8-2 0,-9 0-2,-7 0-1,-3 0 1,0 0 0,1 0 0,3 0-6,8-2 2,-1-1 6,0 2 1,0-3-2,-4 0 3,2-1 0,0 2 0,0-2 0,2 1 0,-1 1-1,-4 1 1,-4 2-1,-7-3 0,-5 3 1,-1 0-1,0-5-18,-3-2-27,-11-5 0,-6-5 18,-5 0 12,-1 0 5,3 4 9,4 1 0,2 8 2,8-1 0,0 3 4,3 1 12,3-1 12,3 2 8,0 0-3,0 0-1,0 0-3,18 14-15,7 11-6,6 2 15,-1-1-1,-7-4-5,-9-5 6,-3 2 7,-6-2-8,-5 5-9,0 0-7,0 2 0,-16 0-4,-3 0-2,-4-2 0,-3-1-45,-8 2-64,-8-4-89,-9-2-124</inkml:trace>
  <inkml:trace contextRef="#ctx0" brushRef="#br0" timeOffset="219694.2225">16952 4735 763,'0'0'108,"0"0"-107,0 0 0,0 0 59,0 0-11,0 0-38,-47-5-10,24 24 3,-4 9 6,-3 2 0,3 1 0,4 1-3,7-3 8,8-3 0,5-2-6,3-6-1,0-1-4,7-1-1,17-4 1,11-2-4,17-3-11,15-2-202,4-3-252</inkml:trace>
  <inkml:trace contextRef="#ctx0" brushRef="#br0" timeOffset="233110.8735">16658 3256 390,'0'0'92,"0"0"-88,0 0-1,0 0 47,0 0 5,0 0-10,0 0-18,0 0 0,0 0 18,0 0 10,0 0-8,0 0-13,0 0-6,0 0-2,0 0 6,0 0 5,0 0 0,0 0-6,0-1-6,0-2-6,0-3-9,-3 1-2,2-1-1,1 0-1,0-2 14,-2 0 2,2-3-9,0 4-5,0-3-3,0-2-1,0 2-2,0-1-1,0-2-1,0 2 0,0 0 2,0 0-2,0-2 7,0 1 3,3 1 1,2 0-3,-1 2-5,0-1 0,-2 1-3,1 3 0,-1 1 1,-2-1 0,1 1 0,-1 0 0,0-2 0,2 2-1,-1-3 2,2 1 0,-1-2-1,1 0 3,1-2 3,-1 4-3,3-5-3,-3 2 5,0 0-3,0 1 0,-2 0 0,1 2 2,-1-2-1,1 2-1,1-5-1,0 0 4,1 1-1,2-2-1,-1 1 4,2 0-3,-2-2-5,1 1 0,-1 3 2,0-2 1,0 0-1,-2 1-1,0 0 1,1 2-2,1-3 0,0 0 1,1 2-1,0 0 1,-1-2 0,0 2-1,-1 2 0,0-1 1,-1 2-1,0-2 0,2-3 0,-1 0 0,1 0 0,-1-1 0,2 2 0,-2 1 0,3 0 0,-1-2 0,1 0 0,2 1 0,-3 2-1,0-1 0,-2 0 1,1 1-1,0 2 1,0-1 0,-1 1 0,0 0 1,0 4-1,-1-1 0,2-1-1,1 0 1,-1 1 1,2-2-1,-1-1 0,-2 2 0,1 3 0,3-3 0,-2 4-1,-1-2 1,-1 0 0,1 2-1,2-2 1,1 1-2,-1 2 2,2 0-1,0 0 0,-1 0 1,1 0-1,-2 0 1,2 0-1,0 0 1,-2 0 0,2 0 0,-4 0-2,4 0 2,-3 0-1,1 0 1,0 5-2,-1-1 1,2 3 0,-2 0 0,4 5 1,-1-2 0,3 4 0,-1-2 0,1 3 0,0-1 0,-1 1 1,-1 1 0,-1-1 0,-1 1-1,0 0 1,-1 3 0,2-1-1,-1 2 1,-2 0 2,3-1-1,-1 1-1,0-3 3,0-1 1,-2-2-3,-2-3-1,2 2-1,0 0 0,-2 2 1,2-1 1,-1 1 2,1 1 4,1 0-6,-1 2-1,0 2 2,3 2 0,0 2-2,0 2 3,-1-3 2,2 1 1,-1-4-1,-2 0 0,-1-1-1,2-3 0,-4 1 1,-1 0-2,0-3 1,0 1 0,0 2-4,0-3 1,0 1 0,2 2 0,-1-1 1,-1-1 0,0-1 0,0-1-1,-2-1 1,3 0-3,-3-1 2,2 0-1,0 1-1,-1 0 1,1-2 3,1 0-2,-4-1-2,4-1 4,-1-4-4,-1 1 2,1 0 2,-3-2-2,0 0-1,1-2 0,-1 1-1,0-2 1,2 3-1,-2 1 0,1-1 1,1 0-1,-2 0 0,3-2 0,-2 2-1,4 1-2,7-1-94,1-3-114,5 0-278</inkml:trace>
  <inkml:trace contextRef="#ctx0" brushRef="#br0" timeOffset="235007.1719">17469 3087 620,'0'0'28,"0"0"-27,0 0-1,0 0 39,0 0 27,0 0-41,2 3-21,-2-2-1,0 2-2,0-1 0,0 3 3,0-2 1,0 0 3,0 0 11,2 3 17,-1-1-7,1 2-1,0 2-9,2-1-6,-3 2-1,1 0-1,0 0-3,-2 0-4,0 1 4,0-2-4,0 2-2,0-3 5,0 2 4,0 0 3,2-2-2,-2 3-1,0-2-6,0 1 4,0 0-5,0 0 4,0-2-6,0 3 2,0-4 2,0 3 4,3-3 0,-3 3-3,1-3 3,-1 2-1,2-2-1,-2 2-4,0-1 3,0 2 0,0-2-3,0 4 4,1-3 2,1 3-2,-1 1 2,1-1 0,0 1 3,-1-1-4,1 1 4,2 1-6,-2 0 2,1-3 7,-1 3-2,0-1-7,2-1 1,-1 2 0,0-1-3,0 1 0,-1 0-2,1-1-1,0 2 2,0-1-1,3 2 1,-6 0 0,4-2-4,-1-1 4,-1 0-1,-1-1-3,1 0 5,1-1-4,0 0 5,-1 1-3,2 1 5,1-1-4,-2-1-1,0 5 5,0-7-3,2 5-2,-2 0 2,0-1-4,0 1 3,2 1 1,0-1-4,0 0 4,-2 0-2,0-2 2,1-1-3,1-1 2,-1 0-3,1 2 2,2 0 0,-1 1 1,0-1 1,2 1-2,0 1 1,1-2-1,-1 4 0,0-4-1,-1-2-2,0 0 1,-2-2-1,1 1 2,-1-1 2,2-2-3,-1 1 2,-2-1 2,2 0-1,-1-1 0,0 0 0,0-2-2,-4-2-1,0 1 1,1-1 0,0-1 3,-1 1-1,1-1 7,-1 0 2,1 0 0,0 0-2,1 0 0,-2 0-4,3 0 0,-1 0-3,0 0 1,0 0-1,-3 0 1,0 0 3,1 0-2,3 0 8,2 0 1,7 0-9,-2-7-2,-1 1 2,2-2 0,-3 2-1,-1-1 0,2 0 3,-3 2 0,2-3-6,0 1 4,3-3-1,0-3 1,1 0-2,-1-4 1,-1 4-1,-1-1-1,1-1 2,-2-1-1,1 1-1,-1-4-2,2 1 1,-1-3 1,-3 2-1,2-1 1,-3-2-3,3 0 0,-3-2 2,2-2 0,-1-2-1,3-3 3,1-3-4,-1-4 0,2-2 0,-4 4 1,2 2-1,-1 6 1,-4 4-1,-1 4 0,-2 3 0,2 1-1,-1 2 1,0-1 1,1 0 0,-1-2 0,1-1-1,2 0 0,0-1 0,0 0 0,1 2-1,-3 3 1,-1 3 0,-1 1 0,-1 0-1,-1 2-2,2-1-2,-1 1 4,1 0-3,1 0 0,-2 2 2,1 0-3,-2 4 1,1 0-12,-1 0-4,0-1 1,0 0-14,2 1-14,-2-2-20,0 4-9,0 0-46,-2 0-36,-15 0-160,-4 0-417</inkml:trace>
  <inkml:trace contextRef="#ctx0" brushRef="#br0" timeOffset="239326.5819">16730 4884 524,'0'0'444,"0"0"-394,0 0-46,0 0 3,130-7 97,-49 7 13,18-2-37,16 1-51,2-1 17,-3 2 9,-8 0 4,-14 0-15,-9 0-13,-12 0-18,-11 0-4,-12 0-4,-8 3-3,-9 0-2,-11 1 2,-4-2-2,-9 0 0,0-2 0,-6 0 1,1 0-1,-2 0-4,0 0-14,0 0-14,0 0-10,0-11-11,0-4-9,0-4 43,0 3 2,0 1-10,0 1 2,0-2 12,-6 2-8,-4-1-1,0 1 16,0 2 1,2 4 4,4 1 0,1 2 2,1 5 2,2 0 28,0 0 4,0 0 1,0 0 3,0 0-22,0 0-7,9 0 1,12 0-4,13 8-4,10 4 7,2 2 1,-1-1-3,-11 1 0,-9-3 0,-9-1-1,-8-5-4,-6-2 3,1-1-5,-3 0-1,0 4-2,0 3 0,-12 7 2,-14 4 0,-16 4 0,-11 0 3,-9 0-1,1-1 0,8-1-1,9-3-1,9-5-14,1-2-141,-1-7-175,-2-5-427</inkml:trace>
  <inkml:trace contextRef="#ctx0" brushRef="#br0" timeOffset="243339.2769">16618 5352 601,'0'0'56,"0"0"-54,0 0 14,0 0 77,0 0 9,0 0-44,0 0-38,0 3-9,0-3 14,0 0 23,3 0 0,8 1-11,8 1 1,8-1 3,8 1 13,10 0 3,3-2-21,12 0 3,-1 0-4,1 0-11,0 0-7,-2 0-1,-3 0-6,-3 0 1,-4 0-6,-3 0 1,-10 0 0,-9 0-4,-4 0-2,-1 0 1,0 0 0,-2 0-1,1 0-1,-5 0 1,-5 0-1,-4 0 1,-6 0-5,0 0 3,0 0-4,0 0 0,0 0-6,0 0-4,0 0-1,0 0 8,0 0 1,-3 0 0,-3 0 4,-3-2 0,-3-9 0,-6-1 3,-1-2-2,-5 0 3,0 0 0,2 1-1,4 4 0,5-1 1,4 5-1,2 0 2,4 5-1,2-2 0,1 2 0,0 0 1,0 0-1,0 0 0,0 0 1,0 0 3,0 0 3,0 0 5,3 0 2,12 0-1,10 7 6,5 3-8,5 0 2,0 2 0,-1-4 4,-2 0-5,-5 1-4,0-3-1,-3 3-2,-5-2-3,-7-1 0,-5-1 1,1-4-2,-7 1 0,1-1 1,-1-1-1,-1 0-1,0 0-1,0 0 1,0 0 2,0 0-2,0 0 0,0 2-1,0 2-1,-7 3 2,-7 2 0,-1 2 1,-1 2-1,0-3 0,1 2 1,0 3-1,1-1 0,1 3 1,-1 0-1,2 2 0,-1-4 0,3-1 3,1-1-3,-2-6 0,5 0 0,0-5-4,5-1-20,1-1-37,-2 2-55,2-2-56,-1 0-89,-4 0-187</inkml:trace>
  <inkml:trace contextRef="#ctx0" brushRef="#br0" timeOffset="244037.448">16812 5284 337,'0'0'471,"0"0"-458,0 0 0,0 0-13,0 0 32,0 0 10,-25-30-32,17 30-8,-1 0 0,1 0 23,0 0 14,0 0-5,-2 6-4,-1 1 0,1 0 1,-2-2-7,0-1-10,2 1-1,1-2-3,-3 2-1,3-1 0,-2-1-4,1-1 5,2 0-4,1-1 3,4 1 0,1-2 7,2 0 12,0 0 22,0 0 2,0 0-8,0 0-1,0 0-1,0 0 3,0 0-15,0 0-2,0 0-9,0 6-3,8 7-5,6 4-3,2 7 18,0-2 5,-1-2-22,-3 1-3,0-1-4,1-1 2,1 4-3,1-1-1,1-1 1,2 0-1,1-6 0,5 0-4,6-4-63,6-11-224,2 0-564</inkml:trace>
  <inkml:trace contextRef="#ctx0" brushRef="#br0" timeOffset="249566.687">13620 10998 505,'0'0'119,"0"0"-108,0 0-10,0 0 21,0 0 45,0 0-16,0 0-34,0 0-2,24 3 29,-5 1 15,2-3-1,9 1 17,11-2-18,8 0-5,18 0-3,7 0 4,2 0 1,2 0-14,-7 1 2,-2-1-7,-5 2-8,-6-2-9,-10 0-2,-11 1-10,-11-1 2,-12 2-3,-6-1-2,-5 1 0,-3-1-1,0-1 1,0 0-2,0 0 1,0 0-2,0 0 3,0 0-1,0 0-2,0 0 0,0 0-1,0 0-4,0 0-6,0 0-2,0 0-7,0 0 3,0 0-1,0 0-11,0 0-10,0 0-5,3 0-36,4 0-17,8 3-100,0-1-31,-1-2-97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1-10T03:34:42.9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9115 2194 343,'0'0'282,"0"0"-258,0 0-23,0 0 37,0 0 54,0 0-12,0 0-16,0 0-34,0 0-12,0 0-5,0 0-6,5 0-7,7 2 0,9 1-35,5 0-49,4-3-133,-5 0-261</inkml:trace>
  <inkml:trace contextRef="#ctx0" brushRef="#br0" timeOffset="2067.9398">20486 2302 740,'0'0'160,"0"0"-147,0 0 13,0 0 67,0 0 4,0 0-28,40-5-14,8 5-8,16 0 2,9 3 0,-1-1-7,-1 3 0,-1 1-11,-4-2-14,-2 1 12,-6 0-13,-7-1-6,-6-1-3,-14 1-3,-7 1 2,-8-4-5,-5 0 2,-7-1-2,-4 0 0,0 0 1,0 0 0,0 0 0,0 0-2,0 0-3,0 0-32,0 1-35,0-1-50,0 0-96,-1 0-291</inkml:trace>
  <inkml:trace contextRef="#ctx0" brushRef="#br0" timeOffset="3118.1925">3681 3677 540,'0'0'344,"0"0"-316,0 0-20,0 0 112,83 5 4,-45-3-27,-2-1-24,-3-1-30,-5 0-12,-4 2-17,-3-1 2,-3 1-12,-6 0-4,0-1 0,-3 2-12,3-3-52,7 0-85,8 0-77,10-12-189</inkml:trace>
  <inkml:trace contextRef="#ctx0" brushRef="#br0" timeOffset="3883.2088">8132 3776 737,'0'0'120,"0"0"-114,0 0 17,0 0 129,0 0-24,0 0-27,0 5-39,17-5 1,14 0-21,22 0-29,19-2-10,12-1-3,7 1-4,-7-1-25,-4 0-61,-9 3-38,-8 0-6,-7 0-106,-7-1-73</inkml:trace>
  <inkml:trace contextRef="#ctx0" brushRef="#br0" timeOffset="4505.7557">10750 3788 611,'0'0'83,"0"0"-82,0 0 68,0 0 91,0 0-22,0 0-51,108 3-45,-43-3-8,13 0 14,5 0 4,2 0-19,11 0-11,10 0 0,4 0 0,-3-6-5,-9-2 10,-18-2-2,-16 0-3,-12 2-7,-14 1 3,-12 2-5,-12 2-3,-7 1-5,-7 2-4,0-2-1,0 2-6,0 0-3,0 0-22,0 0-13,0 0-8,-5 0 18,-3 2 22,1 0 0,2-1 3,0-1-21,1 0-70,-2 0-119,5-5-249</inkml:trace>
  <inkml:trace contextRef="#ctx0" brushRef="#br0" timeOffset="15794.9711">15104 5353 136,'0'0'94,"0"0"-70,0 0 16,0 0 13,0 0 2,0 0-21,0 0-14,0 0 2,0 2 31,0-2-8,0 1 3,0-1 5,0 0 16,0 0 35,5 0-2,11 0-23,9 0-13,11-6-21,1 0-10,-4 0-1,-9 2 6,-6 2 21,-6-1-50,-5 3-4,-2 0-5,-5 0 0,0 0-2,0 0 0,0 0-4,0 0-24,0 0 0,0 0 6,0 3 8,0-3-4,0 0 5,0 0 8,0 0 0,0 0-6,-3 0 1,-6 0 6,-4 0-4,-4 2 0,-1-1-1,2 2-3,-1-2-6,4 2-5,3-1 7,4 0 3,3-2 7,1 0 4,2 0 2,0 0 0,0 0 1,0 0 7,0 0 9,0 0 1,0 0-6,0 0-7,0 0-2,0 0-3,0 0 1,0 0-1,0 0-1,0 0-1,0 0-3,0 0 0,0 0 0,0 0-2,0 0-1,0 0 5,0 0 1,0 0-3,-2 0-8,-7 0 1,-8 3 5,-6 0 5,2 1-14,-1 1-6,3 0 0,2-2 17,5 0 2,5-2 3,4 1 2,1-2-1,2 0 64,0 0 20,0 0-25,6 0-15,9-3-22,5-1-10,7-1-5,3 0-6,5 2-2,1 0-1,-8 0 0,-1 3 1,-8 0-2,-9 0-3,-6 0-8,-1 0-25,-3 0-3,0 0-19,0 1-12,-7 7 8,-7 0-7,-4-4 32,-1 1 16,-4 0-6,-2-2 2,1 0 10,3 0 11,3-2 5,6-1 1,4 0 5,5 0 16,3 0 25,0 0 7,0 0-30,3 0-9,5-4-14,3 1-7,1 0-42,4 1-67,2-1-7,0 1-78,1-1-104</inkml:trace>
  <inkml:trace contextRef="#ctx0" brushRef="#br0" timeOffset="18091.8276">19958 3406 798,'0'0'88,"0"0"-85,0 0 32,86-14 38,-47 14 2,12-1-47,11-1-22,4 0 0,-2-1-2,-6 3 8,-7 0 17,-3-3-4,0 3 13,6-3-1,6-1 2,0-3-14,1 1 3,-4 0 2,-5 1 2,-1 0-17,-5 3-1,2 0-2,-2 2-8,1 0-1,3 0-2,-5 0 0,1 0 0,0 0-1,2 0 2,1 0-1,8 0 1,-2 0-2,3 0 0,-3 0-3,-4 0 3,0-3-1,1 0 2,0 2-1,-1 1 0,1 0 0,-3 0 0,-1 0-4,3 0 3,1-1-5,0-2-9,6 0 11,4-1-4,-3-3 8,-1 1 0,-3 2 1,-3 0 1,-1 1-2,9 1 2,1 1-2,3 1 0,-2-2 0,-7 2 0,-9 0-6,-9 0 6,-1 0-3,3 0-1,4 0 3,6 0-2,2 0 2,-3 0 1,-6 0 0,-2 0-1,0 0 1,-6 0-2,-2-2-12,-10-1 0,-7 2 4,-9-1 6,-4 1 3,-2 1 0,0 0-3,0 0-6,0 0-24,0-1-4,-8-3 19,-6-1 11,-5-1 8,-3 0-1,-1-2 0,-1 1 1,-1 0 1,-3 1-1,-2 3 0,2 2 0,1 0 0,3 1 0,7-1 0,4 1 0,4 0 1,5 0-1,1 0 0,3 0 1,0 0 9,0 0 15,0 0 11,0 0-2,3 0-16,10 0-12,11 0-3,10 1-2,6 3 7,-2 1-2,-4-3 7,-7-2 0,-5 1 4,-9-1-2,-4 0-3,-3 0-5,-4 0-1,-2 2-4,0-2 2,0 0 4,0 0-2,0 2-2,0 1-3,0 7 0,0 6 0,-8 5 1,-1 4 3,-1 1 1,-7 1 0,-4-1-1,-5-1-2,-2-1-1,-1-5 0,6-4-2,9-7 0,8-3-27,6-1-57,23-2-69,21 1 4,9-3-176,3 0-273</inkml:trace>
  <inkml:trace contextRef="#ctx0" brushRef="#br0" timeOffset="18516.0859">23611 3483 491,'0'0'255,"0"0"-175,0 0-3,0 0 77,0 0-48,0 0-16,64-66-36,-53 59 39,2 2-44,-2 1-8,0 3-19,4 1-6,7 0-5,5 16-6,1 7-5,-2 5 2,-7 1-2,-7 4-5,-11 0 1,-1 0-4,-3-3-23,-14-5 13,-1-5-8,0-8-12,4-4 13,6-7 13,2-1 3,2-3 9,4-15 31,0-7-18,0-5-8,5-3 15,11 1-13,2-1 8,5 0-14,2 3-1,-1 1-5,6 7-43,-5 6-68,2 10-40,-5 6-84,-9 7-126</inkml:trace>
  <inkml:trace contextRef="#ctx0" brushRef="#br0" timeOffset="19140.4479">24016 3638 714,'0'0'240,"0"0"-222,0 0 72,94 3 40,-74-3-9,1-3-67,-4-4-38,0-6-8,-1 0-4,-4-4-3,-4-5 3,-5-4-4,-3 0-20,0 1 3,-2 6 11,-10 5 1,-6 5-1,0 8-3,-2 1 0,-1 7-4,3 20-1,0 7 4,6 11 1,6 0-10,4 0-8,2-9 1,2-5 2,16-9-4,9-6 9,12-8 13,5-7 6,5-1 4,2-7-3,0-12 1,-5-10 0,-1-5-2,-6-6 1,-6-6 1,-8-8-1,-6 0-2,-8-1-1,-5 4 2,-6 11 15,0 10-1,0 10-1,-11 7-10,-2 8 2,-1 5-5,-4 0 0,2 25 0,0 17 4,4 14 3,4 11 9,5 11 1,1 4-2,0 1-4,0-3-2,-1-6 8,-1-6 1,-2-5-3,-2-8 11,-5-3-15,1-11-2,-3-7 0,5-11-5,2-8-2,4-7-2,0-7-1,-1-1-26,0-9-71,5-17-45,0-9-235</inkml:trace>
  <inkml:trace contextRef="#ctx0" brushRef="#br0" timeOffset="19367.8645">24413 3741 1294,'0'0'58,"0"0"-54,0 0-4,122 0 13,-62 0-13,2 8-26,-2 0-275,-13-6-415</inkml:trace>
  <inkml:trace contextRef="#ctx0" brushRef="#br0" timeOffset="25186.2837">20069 3324 567,'0'0'104,"0"0"-102,0 0 40,0 0 59,0 0-19,0 0-35,12 0-24,-12 0 5,0 0 18,2 0-3,-2 0-13,0 0-7,1 1 1,-1-1-6,2 0-11,-2 0-3,0 0 0,0 0-2,0 0 0,0 0-2,0 2 4,0-2-3,0 0 1,0 0 2,0 0 17,0 0 10,0 0 10,0 0-9,0 0 2,2 0-11,2 0 3,5-4-3,-1-5-9,8-3-5,5-4-2,5-2 1,7-4-4,6-3 0,4-1 2,2-3 0,0-3 4,-3 1-3,-3-1 8,-7 4 8,-2 2 0,0-2-9,-2 3-4,2-1-7,3 0-2,1-1 0,0 1-1,2-3 0,0 2-1,1 0 1,3 0 0,-1-1 1,2-4 2,2 0-2,3-2-2,2-1 2,0 1 0,-1 2 0,-5-1 1,-2 5-2,-6 1 0,1 2 2,-2 5-1,-3 1-1,-1 1 0,1 0 0,1 1-1,1 0 1,-1 0 0,2-2-1,-2 1 0,2 2 1,0-1-1,1 0-1,-1 2 2,1-2 0,-2 4-1,-8 0 1,-2 3-1,-6 3 2,-5 1 1,-5 2-2,-3 2 1,-3 2-1,0 0 1,0 0-1,0 0 0,1 0 2,-1 0-2,0 0 0,0 0 0,0 0-1,0 0 1,0 0-4,0 0-5,0 0-4,0 0 6,0 0 2,0 0 4,0 0 0,0 0 1,0 0 0,0 0 0,0 0 0,0 0 0,0 0-1,0 0-5,0 0-1,0 0-7,0 0 7,0 0 3,0 0 3,0 0 0,0 0 1,0 0 0,0 0 1,0 0-1,0 0 2,0 0 0,0 0-2,0 0 0,0 0 0,0 0 0,0 0 0,0 0 1,0 0 0,0 0-1,0 0 3,0 0-1,0 0-1,0 0-1,0 0 0,0 0 0,0 0-4,-1 0-2,-5 0-4,0 0 7,-2 0 3,1 0 0,3 0 0,-1 0 0,4 0 0,1 0 0,0 2 0,-2-2 0,1 0-1,-1 0 2,-2 0-1,4 0 0,0 0 0,0 0 1,0 0 0,0 0 2,0 0-1,0 0 2,0 0-3,0 0 0,0 0-1,0 0 0,0 0 0,0 0 0,0 0 1,0 0-1,0 0 0,0 0 0,0 0 1,0 0-1,0 0 0,0 0-1,0 1 0,0-1 1,-1 0-1,0 0-4,-2 0 3,1 1 1,1-1 1,-2 0 1,3 2-1,0-2 0,0 0 0,0 0 0,0 0 0,0 0 0,0 0 1,0 0-1,0 0 0,0 0 2,0 0 2,0 0-2,0 0 0,0 0-1,0 0 1,0 0-2,0 0 1,0 0-1,0 0 0,0 0 0,0 0-1,0 0 1,0 0-1,0 0-1,0 0-3,-1 0-1,-2 1 3,3 1 2,-2-1 1,2-1 0,0 0 2,0 0 1,0 0 3,0 0-3,0 0 0,0 0-2,0 0 2,0 0 0,0 0 1,0 0-2,0 0 1,0 0 1,0 0 0,0 0-2,0 0-1,0 0 4,0 0-1,2 0-4,-2 0-2,0 0-5,0 2-2,0 9 0,0 2 7,0-1-6,0 0-2,-8-2-2,1-5 7,2-1 0,-1-1 1,5-1-1,1-2 5,0 0 0,0 0 0,0 0 7,0 0 3,0 0-1,0 0 0,0 0-5,0 0 0,0 0-4,0 0 0,0 0 0,0 0-2,0 0 1,0 0-2,0 0 1,0 0-1,0 0-2,0 0-4,0 0 2,0 0 0,0 0-5,0 0-1,0 0 4,1-6 7,8-4-2,2 0 2,3-2 1,0 0 0,1 0 0,-5 2 1,-2 0 1,-5 5 2,-2 0-1,-1 3 10,0 2-3,0 0-9,0 0-2,-15 10-9,-7 7 10,-8 2 1,-3 5 0,-3 0 0,1-2 0,-2 0 2,4-5-2,6-7 0,10-3 0,10-5-1,4-2 1,3 0 1,0 0 2,0 0 12,0-13 5,12-3-18,0 2 5,4-1-7,2-1-3,3 1 1,0 1 1,-5 1 0,1 5 1,-4-1 0,-1 2 0,0 2-1,-2 0 1,2 1 0,-4 1 0,-2 0 0,-3 1 0,-2 0 3,-1 2 0,0 0 3,0 0 3,0 0 0,0 0 1,0-3-4,0 3-2,0 0 0,0 0 1,0 0 0,0 0-5,-3 0-9,-13 7-10,-11 8 16,-10 8 2,-10 0 2,1 2 0,-3 1 0,3-4-1,3 0 1,8-6-3,5-4 1,10-4 1,3-3-1,5-4 1,8 1 0,4-2 3,0 0 4,0 0 17,10-8 9,13-9-18,10-2-13,6-1-3,5 1 2,-1-1 0,-1 1-1,-6 2 0,-5 3 1,-4 3 4,-5 4-3,-5 0 1,-4 5-1,-5 1-2,-2 1 0,-3 0 1,0 0-1,-1 0 0,4 0-1,-1 0 2,1 0-1,-3 0 2,3-1 3,-2-1 4,-1 2-1,-3 0 0,0 0 0,0 0-1,0 0-3,0 0 0,0 0 1,0 0-2,0 0 1,0 0 0,0 0 0,0 0 0,0 0-2,0 0-2,0 19-2,0 9 2,0 9 5,0 4 3,0-4-3,-7 0-2,-1-2 1,2-4-3,0-4 1,0-6-2,1-4-2,-1-3-2,-4-1-45,-6-4-89,-9-6-127,-5-3-247</inkml:trace>
  <inkml:trace contextRef="#ctx0" brushRef="#br0" timeOffset="25877.9114">20098 2406 180,'0'0'716,"0"0"-641,0 0 21,0 0 74,0 0 13,0 0-79,0 0-56,-4-65-39,4 76-9,7 17-1,-1 12 1,0 2 10,-5 2-7,1-5-2,-2-2 0,0-5-1,3-3 0,-3-7 0,3-5 1,0-5-1,-2-5 1,2-6 2,-3-1-3,3 0 8,2 0 4,-1-6 23,8-13-1,3-10-19,3-7-14,5-8 8,-1-1-3,0-2-3,-4 6-3,-2 8 5,-4 8-4,-6 8-1,-1 9-3,-5 4-14,0 4-26,0 0-60,-2 10-106,-11 14-15,-6 5-84,2 5-178</inkml:trace>
  <inkml:trace contextRef="#ctx0" brushRef="#br0" timeOffset="26514.4573">20217 2688 871,'0'0'95,"0"0"-93,0 0 52,0 0 22,0 0-31,0 0-19,-19 59-18,10-37-2,-2 2 0,2-2-5,0-4 1,2-2-2,3-8-1,4-3 1,0-4 0,0-1 2,0 0 13,0-7 37,10-10-15,0-3-24,3-1 12,3 0 13,0 3-8,4-1 4,-4 5-8,-1 2-2,-6 7-9,-3 2 7,-3 2-9,-3 1-9,1 0-4,1 1-7,1 12 1,0 3 5,-3 4-8,0-1-8,0 0-6,0-2 0,-6-2-19,0-4-1,3-5 7,3-6 18,0 0 5,0 0 13,3-3 16,7-11-5,7-6-5,2-1 1,2 1 13,-3 0 11,-3 5 0,-2 2 7,-3 6-7,-5 2-1,-3 3-6,-2 2-13,0 0-4,0 0-7,0 11-14,3 11 10,-2 3 4,-1 1 0,0 1-1,0-4 1,0-3 0,-4-5 0,2-2-3,-3-6-34,4-1-46,-5-1-103,-1 0-77,1-3-289</inkml:trace>
  <inkml:trace contextRef="#ctx0" brushRef="#br0" timeOffset="26947.7045">20494 2942 410,'0'0'618,"0"0"-559,0 0-6,0 0 75,0 0-16,0 0-39,65-25-47,-44 34-14,7 9 13,0 1 6,-1 6-11,-1 4-3,-4 4-2,-4 4-10,-2 1 1,-5 3 3,-7 2-3,-4-3 1,0-1 0,0-4 0,-7-6-6,-10-1 0,-5-7-1,-5-3-34,-4-7-43,-2-11-78,8 0-108,7-10-190</inkml:trace>
  <inkml:trace contextRef="#ctx0" brushRef="#br0" timeOffset="27585.9036">20957 2836 899,'0'0'73,"0"0"-50,0 0 95,0 0-53,0 0-48,0 0-17,-5 21 0,2 7 0,2 1 3,1 1 1,0-4 7,1-4 5,12-8 9,4 0 11,0-6-7,4-5 2,1-3-1,-1 0-3,2-3-8,2-12-11,-3-6-2,-2-4 1,-3-1-1,-5-3 3,-3 0-3,-5 1-3,-4 3 2,0 4-5,0 3-1,-16 7-9,-3 2-1,-2 5 3,-3 4 0,0 0 3,2 0-1,5 0 3,3 9 1,6-1 1,3 4 0,4 0-1,1 2-1,0 0 3,3 3 1,12-1 6,0-2 0,1-2-1,-1-2-1,-3-4-4,3-3-1,4 0-16,3-3-89,6 0-69,-1 0-196,-8 0-228</inkml:trace>
  <inkml:trace contextRef="#ctx0" brushRef="#br0" timeOffset="28201.899">21279 3039 837,'0'0'85,"0"0"-82,0 0 93,0 0 13,0 0-46,0 0-18,0 20 0,0-6 27,0 4-7,0 1-33,0 5-13,0-2-3,0 2-8,0-2-3,0 0 0,0-5-1,0-3 2,4-3-2,-3-5 3,1-3 4,0-1 4,-2-2-2,2 0 6,-1 0 5,-1 0 0,2 0 1,-1 0-1,1 0 0,2-9-3,1-5-15,4-1 1,1 2-4,-1 1 2,0 3-1,-5 2 5,1 1-6,-2-1-1,3 5 0,-3-1-2,1-1 0,5-1 0,-1-3 0,4 0 0,2-3-2,0-3 2,1 4 1,-3 0 1,-5 1 0,0 4 0,-4 2-1,-1 1 2,-2 2-3,0 0-3,0 0-3,0 0-2,0 0-3,0 0-2,0 0 3,1-2-3,2-3-14,4-2-34,3-3-102,5-1-240</inkml:trace>
  <inkml:trace contextRef="#ctx0" brushRef="#br0" timeOffset="40696.0017">20041 3459 199,'0'0'146,"0"0"-103,0 0 23,0 0 41,0 0-22,0 0-10,0 0 7,0-6 8,2 6-3,-1-2 1,1 2-17,1 0-14,0 0 17,0 0-14,0 0-14,7 0-4,-3 0-1,6 3-13,4 5-3,0 1-3,0 0-8,0 0 0,1 0-4,0 0 3,-3 1-7,4 0 8,1 2-5,2-1 6,3 1-2,1 1-2,0-3 1,1 0-3,-3 0-1,0 0 1,-5-1-3,0-1-1,-2 2-2,2-2 0,-3 4-2,5 0 1,4 4-2,-1 2 1,4 1 4,0 0-3,1-1-1,1 1 3,-1-5-3,1 2 10,-1-2-8,-1-2 2,0 2 0,0-1 3,4 1-8,-1-2 6,1 2-1,0 0-4,3 0 1,-2 2-2,2 1 1,-1-3 0,-2 1 3,-3-2-2,-3-2-1,-1 0 0,-1 0 1,-1-1-2,-4 0 3,2-1-3,0 2 0,2-1 1,2 0 0,-2-2 0,-1 2 2,-1-4 0,-2 2-2,3-1 0,0-2 0,-1 5-2,0-3 3,-2 1-4,3 1 2,-2 2 0,4-2 0,4 4 0,-1 0 1,-4-1-1,1 0-1,-5-2 1,-4-3 0,-3-2 0,-5 0 1,-2-2-1,-2-1 3,1 0-3,5 2-1,2 1 1,6 4 1,3 2-1,4-1 0,-1 0 0,-3-1 1,-2-1-1,-8-2 0,-4-3 1,-3-2-1,-3 0-3,0-1-1,0 0 2,0 0 2,0 0 0,0 0 2,0 0-1,0 0-1,0 0 0,0 0 0,0 0 0,0 0-6,0 0-1,0 0-10,0 0 10,0 0 0,-7 0 4,1-1-1,0-4 3,0-3 1,-2 2-1,1-3 0,-2-1-3,0 1-4,-1-2 2,1 1 0,3 3 1,1 1 3,2 1 1,0 2 0,-1-1 1,-1-1-2,-1-2-1,-2-2-2,-3-3-1,-2-1 1,0-1 0,-1 2-1,5 0 3,1 4 2,2 3 1,2 1 0,1 1 0,3 0 0,-2 3 1,2-2-1,0 2 0,0 0 1,0 0 0,0 0 0,0 0 1,0 0-1,0 0 0,0 0 2,0 0-1,0 0 0,0 0-1,0 0 0,2 5-1,11 6 2,1 3 0,2 0-1,2 1 2,1 1 0,-2-3 0,-3-4-1,2 2 3,-2-2-2,0 0-1,-2-2 4,-5-2-6,-2-5 1,-3 3 2,-2-3-3,2 0 0,1 0 1,0 2-1,5 0 1,-2 0 0,-2 1 0,0-2-1,1 1-1,-3-2 1,-1 2 1,-1-2 0,0 0-1,2 0 0,2 3 0,-1-3 0,3 5 0,1-4 1,1 2-1,-1 2 0,-1-3 0,-3 1 1,-1-2-1,-1-1-1,-1 0 1,0 0 1,0 0 0,0 2 0,0-1-1,2 2 0,1 0 0,1-1-1,-1 1 1,-2-1 0,1-1 1,-2-1-1,0 0 1,0 0-1,0 0 2,0 0-2,0 0 1,0 0 1,0 0-1,0 0 0,0 0-1,0 0 2,0 0 1,0 0-3,0 0 2,0 0-2,0 0 1,0 0-1,0 0 1,-3 2-1,-3-2 0,0 1-1,-4 2 1,-3 1 2,-6 0 0,-3 2 2,-5 2 3,1-1 1,-1 3 0,3-1-1,5-2-1,1 3-2,4-3-3,-2-1 1,4 0 1,-2 1-1,2-1 0,0-1 1,1 0 1,3-4-1,4 0-3,3-1 0,1 0 0,0 0-12,0 0-45,0-14-110,1-11-211,17-7-699</inkml:trace>
  <inkml:trace contextRef="#ctx0" brushRef="#br0" timeOffset="42086.5647">21042 3466 529,'0'0'79,"0"0"-74,0 0 27,0 0 33,0 0-4,0 0-21,-2-16-4,2 16 30,0 0 18,0 0-5,0 0-17,0 0-14,0 0-3,0 0-10,3 0-10,3 0-12,0 1 1,5 10 2,1 2-4,-2 3 9,2 2 1,-6 2 6,0-1-12,-5 3-1,-1 3-8,0-4 1,0 1-1,-1 0 0,-8-2-4,-3 4 4,2-1-3,-5-4 1,0-1-1,-4-5 1,4-2-4,-2-3 4,7-4-3,1 1 0,3-3-2,3-2 1,2 0-1,1 1 0,0-1-3,0 0-23,3 0-98,13-1-133,4-12-414</inkml:trace>
  <inkml:trace contextRef="#ctx0" brushRef="#br0" timeOffset="42865.7564">20489 4124 925,'0'0'189,"0"0"-117,0 0 83,0 0-24,0 0-58,0 0-40,0 5-33,0 19 0,-3 6 0,-6 5 15,-2 0-6,-1-6-3,3-5-6,2-5 1,0-5-1,2-6-1,4-5-20,1-3-53,0 0-50,0-8-41,3-9-74,9-6-79,-2 0-151</inkml:trace>
  <inkml:trace contextRef="#ctx0" brushRef="#br0" timeOffset="43185.414">20410 3998 835,'0'0'169,"0"0"-121,0 0 78,0 0 3,0 0-38,0 0-40,35-6-26,-10 6-8,5 0-8,1 0-2,-1 0-5,-3 4-2,0 1-3,-1 2-62,4-1-71,7 1-86,-3 0-261</inkml:trace>
  <inkml:trace contextRef="#ctx0" brushRef="#br0" timeOffset="44182.8025">20119 4296 462,'0'0'598,"0"0"-589,0 0-5,0 0 96,97 36-14,-63-27-41,6 0-36,-1 0-5,-3-4-3,-5-1-1,-4-2 0,-6-1 0,-2 1 0,-4-2 0,-3 0 0,0 0 0,-4 0 1,-2 0 0,-2-5 5,2 3-2,-5-1 5,2 1 16,-3 2 6,0 0-10,0 0-8,0 0-13,0 0-5,0 0-8,0 10 0,0 2 11,0 2 1,-1 0 0,-2 0-12,0-2-2,0-1 0,2-5 3,1-1-7,0-3 14,0-2 5,0 0 1,0 0 3,0 0 4,0 0 2,0-2 2,0-7-5,0-2-3,4 0 7,3-3 6,5 3 2,5-4-7,-1 4-1,5 1-4,0 3 2,-3 3 2,-2 4 4,-1 0-7,-2 0 1,-2 3-8,-3 8-1,-5 5-2,1 3 0,-4 0 0,0-1-3,-10-1-15,-4-1 10,1-3-10,1-3 5,3-2-3,3-5 3,3-3 5,1 0 4,2 0 6,0 0 4,0 0 7,0 0 9,0-12-12,0-1-6,9-1 6,0 0 2,3 0-7,3 1 3,0 1 7,0 6-3,-5 0 2,-1 4-4,0-1 3,-1 3-7,1 0-1,2 0-1,-2 5-1,-1 2 1,-1 2-1,-1-2-1,-1-1 2,-5-1-2,3 1 0,-3-1-3,0 1 0,0-1 3,0-2 0,0 0-3,0-2-1,0 1-21,0-2-33,0 0-44,0 0-21,0 0-32,0 0-67,0-3-19</inkml:trace>
  <inkml:trace contextRef="#ctx0" brushRef="#br0" timeOffset="45360.7751">21400 3727 503,'0'0'12,"0"0"75,0 0-14,0 0-44,18-79 43,-17 66 5,1 3-22,-2 1 5,0 5-1,0 1-4,0 0-33,0 2 1,0 1 1,0 0-5,0 0-9,0 0-9,0 0-1,0 0-5,0 7 4,-7 2 0,3 1 1,1-3 0,0 3-1,-1 1 1,4 2 0,-1 6 1,1 3 5,0 2-3,0-2-2,0-1 5,0-3 7,5-3-4,1-4-1,2-4 4,-4-3 13,1-1 3,1 0-2,1-3-6,5 1 7,3 0-9,2-1-7,-1 0 7,0 0-9,2 0 3,-4 0 0,-3-2 3,0-5-2,-2-2-4,4 0 0,-1-7 0,-1 0-3,2-2 0,-2-6-1,0 0 8,-4-1 1,-3 3-2,-1 1-7,-3 5-5,0-2 0,0 3-2,0 1-5,0 0 2,-4 1-3,-7 3 3,-3 2 1,3 3 1,-1-2-1,3 4-1,1 1 2,2 0 1,-2 1-1,0-1-2,0 2 3,-2 0-3,-1 0-1,-3 0-2,-3 0 5,2 2-1,1 5 2,4 1-1,4-2 2,2 1-2,0-1 2,1 1-3,0-3 3,3 2-1,-2-2 1,2-3 1,0 1-1,0-2 0,0 0 1,0 0 0,0 1 0,0 2 0,0 2 2,2 4-2,9 2 0,-2-2 0,1 4 0,1-1 1,-2-3 1,0-2 2,-2-2 2,1-1 4,-2-1 1,2 0-4,1 0-2,2-1-5,1-1 0,5 0-5,-2-1-19,0 0-73,-6 0-103,-2 0-209</inkml:trace>
  <inkml:trace contextRef="#ctx0" brushRef="#br0" timeOffset="45761.3165">21757 3767 684,'0'0'45,"0"0"-44,0 0 71,0 0 4,0 0-7,0 0-47,-3 61-16,3-51 16,0 0 46,-2 1-17,2 3-13,-1 0-10,1-1-1,0-1 3,0-3-5,0 1-9,0-3-4,0 0-2,0-2-1,0 1-7,-2-1 2,0-3-4,0 2-2,1-4 1,1 0-2,-1 0-12,1 0-43,-2 0-17,1 0-55,-1 0-64,2-8-25</inkml:trace>
  <inkml:trace contextRef="#ctx0" brushRef="#br0" timeOffset="46066.1758">21848 3652 1031,'0'0'69,"0"0"-68,0 0 50,0 0 44,0 0-5,0 0-48,17-11-36,-17 8 3,0 3 15,0 0 4,0 0-5,0 0-4,0 0 3,0 0 4,0 0-15,0 0-3,0 0-2,0 0-6,0 0-17,0 0-135,0 0-375</inkml:trace>
  <inkml:trace contextRef="#ctx0" brushRef="#br0" timeOffset="50602.5508">13644 6677 798,'0'0'197,"0"0"-191,0 0-4,0 0 117,0 0-9,0 0-13,0 0-50,0 0-12,119 2 21,-53 3-19,2 4 2,-2-3-2,-11 0-23,-8-1-8,-10-2-2,-13-3-3,-6 2-1,-8-1 0,-9-1 2,-1 2-2,0-2-1,0 2-4,0-2-9,0 0 1,0 1 1,0-1 1,0 0-2,0 0 3,0 0 2,0 0 7,0 0 0,0 0 1,0 0 2,0 0-1,0 0-1,0 0 3,0 0-2,0 0 0,0-1-1,0-6-3,0 1 3,1-2-5,-1-4-1,0-1 3,4-3 3,-1-4 0,4-3 0,4-2-1,1-2 0,0 1 1,4 4 0,-2 0 1,3 5 5,3 3-2,1 5 6,6 1 0,7 5-4,6 3-3,-1 0 2,-3 12-4,-8 6 4,-3 5-5,-8 5 1,-4 7 1,-8 2-2,-2 2 0,-3-3-2,0-1 1,0-5-2,-8-6 0,0-4-2,-2-8-19,3-4 1,2-5 4,2-3-3,-3 0 8,-1-12 6,-2-9 7,3-8 0,2-6 0,4 0 0,0-3 2,8 1 4,13 0 6,2 2 10,2 7 7,2 5-8,-3 7 4,-4 5-6,-1 5-7,0 4 0,2 2-2,3 2-3,3 15 0,1 6-4,-6 4-2,-5 3 0,-6-1-3,-7 1-1,-4-1-1,0-7-1,-5-3-7,-7-5 1,3-6-10,3-4 2,2-4 3,1 0 0,1-1 7,2-18 10,0-7-1,0-5 2,6-4-1,10 2 6,7 2 1,2 5 5,2 6 4,-1 5 4,2 6-11,-7 6 3,3 3-5,-2 5-3,-1 19-4,0 8 2,-3 6-2,-6 0 0,-6 2 0,-3-5-4,-3-2 1,0-5 2,0-3 0,0-6 1,0-7-1,0-1-4,0-7-2,0-2 4,0-2 1,0 0 1,1 0 2,3 0 2,1 0 2,1 0-5,2-4 0,3-3 0,0 1 0,-1 2 2,5-1-3,2 2 3,5-2 7,8 0 0,5 1 10,7-1 3,-4 0-3,2 2 2,-3 1-6,2 2-7,4 0-8,2 0-5,0 0-84,-11 8-98,-22 0-336</inkml:trace>
  <inkml:trace contextRef="#ctx0" brushRef="#br0" timeOffset="52705.2872">13757 6677 628,'0'0'103,"0"0"-103,0 0 0,0 0 42,0 0 13,0 0-39,-13 2-15,13-2 1,-2 0 14,1 0 14,-1 0 4,2 0-1,0 0-4,0 0 9,-1 0-1,-4 0-10,4 0 7,-2 0-9,3 0 8,0 0 5,0 0 3,0 0-12,0 0-18,0 0-8,-2 0-1,-2 0 0,-5 0 1,3-2-1,-2 1-2,2-1 9,-2-1 2,0 0 4,-1 0-3,-3 3-8,3-3-2,0 1 1,-1 2-3,2 0 4,2 0-1,0 0 3,0 0 0,-1 0-1,1 0-2,-1 0 3,0 0-5,0 0 5,0 3-3,-2 1 2,-2 2-1,-2 0 5,4-3-6,3 1-1,3-3 0,0 0 2,3-1 8,-1 0 2,1 0 0,0 0 1,0 0-2,0 0-5,-2 0-2,-2 0-5,-1 2-1,1-2 0,1 1 1,1-1-1,2 0 1,0 0 2,0 0 9,0 0 12,0 0-2,0 0-5,0 0-10,0 0-3,0 0-1,0 0 0,-2 0 0,-1 0 3,-1-7-4,-2-4-1,0-4-1,2 2 3,-5-4-2,2 0-1,-3-4 0,-3-1 0,-2-3 0,0-3-1,-4 4 1,7 3 2,2 7-2,3 5 0,4 4 1,2 3 0,-1 2-1,1 0 0,1 0 0,0 0-1,0 0-3,0 0-1,0 7-3,0 10 8,0 5 4,-3 5-2,0 3-1,-3 5 0,2-1-1,1 2 3,-2-2-3,2-3 3,0-2-2,-1-5-1,-1-4 0,1-6 0,1-6 0,1-4 0,1-3 1,1-1 1,-2 0 0,2 0 4,-1 0-1,-1 0-2,-1-3 0,-3-5-3,0-6 0,-4 0 0,-1-3 0,1-8 0,-3-3 1,2-3-1,-2-2 0,1 0 0,-3 4-1,1 0 0,2 9 1,-1 4 0,4 6 0,3 2 0,-1 2-2,1 3 0,0 3 0,-3-3-2,-4 1 0,0-1 3,0 0 1,1 2 0,5-1 0,1 2 0,4 0 1,2 0-1,0 4-4,0 16-3,0 9 7,0 4 2,5-1-2,1-1 0,0-3 0,-3-4 0,-2-4 0,-1-5 0,0-3 0,0-4 0,0-1 0,0-2 1,0 1-1,0-3 0,0-2 0,0 1 2,0-2-2,0 0 0,0 0 3,0 0-1,0 0 0,0 0 0,0 0-1,0 0 2,0 0-1,0 0-1,0 0 0,0 0 1,-3 0-1,-3 0 0,-1 0-1,-4 0 0,1 0 2,-1 0-1,-2 0-1,-4 0-1,-3 0 1,-12 0 3,-8 2-1,-14 1 7,-11-1-5,-11 3 8,-4 2-6,0 5-3,3 1 5,5-1-1,7 0-1,11-3 5,7-3-4,7 0 1,6-3 1,6-2-5,5 0 1,10-1-3,5 0-2,5 0 0,3 0 0,0 0-1,0 0 1,0 0-30,8 0-29,21 0-87,22 0-139,21-5-275</inkml:trace>
  <inkml:trace contextRef="#ctx0" brushRef="#br0" timeOffset="53422.6255">15575 6439 865,'0'0'228,"0"0"-214,0 0 53,0 0 55,0 0-52,0 0-35,23 54 9,-13-6 26,-1 6-28,-1 3-21,-2 4 25,4 0-12,-4-3-11,0-8-7,-1-7-11,-2-4-2,0-8-3,-1-5 0,-2-7 0,0-8-4,0-5-30,0-6-65,0-3-39,0-17-80,0-12-160,6-6-219</inkml:trace>
  <inkml:trace contextRef="#ctx0" brushRef="#br0" timeOffset="53761.8681">15807 6411 846,'0'0'89,"0"0"-17,0 0 86,0 0-12,0 0-39,0 0-46,13-34-30,-13 34-4,0 12-13,7 21-12,4 14 21,4 12 8,0 5 4,-1 2-12,-4 1-4,0-6 1,-3-5-3,-3-6-11,-2-6-3,0-3-3,-2-7 0,0-7 1,0-3-1,0-8-1,0-9-4,1-3-27,1-4-24,1-5-31,-2-18-54,1-7-108,-2-7-63,0-4 70,-6 4-56</inkml:trace>
  <inkml:trace contextRef="#ctx0" brushRef="#br0" timeOffset="54014.443">15887 6690 434,'0'0'156,"0"0"-95,0 0 25,0 0 25,0 0-13,0 0-13,0 0 2,0 0-6,9 0 24,13 0 1,16 0-14,17 5-12,17-1-14,6 1-7,4-5-19,-2 0-9,3 0-14,2 0-15,-4 0-2,-7 0-31,-17 3-74,-20 3-170,-19 4-484</inkml:trace>
  <inkml:trace contextRef="#ctx0" brushRef="#br0" timeOffset="55463.6025">11955 6870 866,'0'0'190,"0"0"-187,0 0 31,0 0 95,0 0-21,0 0-58,12 2-41,-6 40-5,2 21 16,1 13 2,4 10-4,-1-1-3,1 2 3,1-5 7,-1-5-15,-1-5-3,0-7 0,1-8-7,-2-10 1,1-6-1,-5-14 2,-1-7-2,0-9 0,0-10 0,9-1 0,12-1 5,18-17-5,18-8 0,12-3-8,6-1 8,10 1 0,6 2 1,1 0 0,-2 5-1,-8 2 0,-8 5 0,-7 4 6,-1 4 3,1 4-9,-3 2-1,-2 1-1,-9 0 1,-8 0 0,-14 0-1,-10 0 1,-11 0-2,-8 0-1,-7 0 3,-1 0 2,0 0 0,0 0 6,2 0-2,1-5-3,-2-3-1,1 0 2,-2-2-3,0-1-2,0-2 0,0 1 2,0-2 0,3 0-2,0 0 2,1-2 1,5-1-1,0 3 0,2-4 3,0 4-2,-2 2 1,-2 2 1,-4 3 5,-3 4 4,0 2-3,0-1 1,0 1-10,-13 1-4,-9 0-2,-5 17 3,-1 16 0,4 16 1,8 9 1,10 12 1,6-2 4,11 1 4,24-5 5,13-11 10,10-6-3,12-11 0,12-10-4,10-6 5,4-14 0,-7-6-14,-11 0 0,-13-20-4,-11-12 5,-12-9-4,-14-13-4,-14-11 0,-14-11-1,-8-8-1,-25 8-9,-14 7 4,-6 15 2,-12 16 4,-14 14-6,-11 11 3,-8 10 3,-2 3-6,8 11 2,12 11 2,15 4 2,16 4-1,14 3-2,15-1 1,9-1 2,9-3-15,2-2-19,9-5-6,24-2 5,21-4-35,21-1-97,11-4-88,2-3-395</inkml:trace>
  <inkml:trace contextRef="#ctx0" brushRef="#br0" timeOffset="56226.8892">14320 7711 512,'0'0'399,"0"0"-344,0 0 62,0 0 22,87 0-4,-28 0-32,14 2-26,15 0-8,16 3-16,12 0-8,11-1-9,8-1-6,5-3-13,-6 0-1,-7 0-10,-6 3-3,-3-3 5,-5 0-1,1 0 1,-7 0-4,-6 0 1,-12 0-2,-16 0 1,-11 0-4,-12-3 0,-6-1 0,-8 1-2,-2 0-3,-3 2-3,-1 0 7,-3-1-2,-2 2 2,-6 0 0,-8 0 1,-5 0-1,-6 0 1,0 0-7,0 0 1,0 0-2,0 0 0,0 0 3,0 0 5,0 0 0,0-3 1,0 3 0,0 0 1,0 0 0,0-2 0,0-5 4,0-6 0,-6-9-4,0-6-2,1-8 1,2-6 2,0-4-1,-1-7-2,1-6 0,0-3 1,2-1-1,-1-6 1,1-4 0,-2-2-1,-2 5 0,1 9-1,-3 17-1,2 13-1,-1 10-2,-2 5-1,-3 4-7,3 2-2,0 1-2,2 4-10,-2 1-29,3-4-41,-7 0-50,-6-1-148,0 2-306</inkml:trace>
  <inkml:trace contextRef="#ctx0" brushRef="#br0" timeOffset="56957.7426">13774 7674 406,'0'0'575,"0"0"-561,0 0 15,0 0 119,0 0-48,0 0-29,-2-51-11,4 51-21,14 0-19,9 0-19,9 1 0,2 9 1,-1 1 0,-10-2-1,-3 5 2,-8-1 0,-5-1-1,0-1-1,-3-4 0,-2 0 1,1-5 0,1-2 6,0 0 9,3 0 9,1-2-7,-2-12-3,-1-2 6,-4-4-8,-3-3-4,0-2-8,0 1-2,-9 1-6,3 6-13,2 3-44,-1 8-120,-3 3-216</inkml:trace>
  <inkml:trace contextRef="#ctx0" brushRef="#br0" timeOffset="58523.8788">13666 8492 825,'0'0'295,"0"0"-286,0 0 34,0 0 97,0 0-65,88-33-53,-68 42-13,9 15-4,0 8 4,-1 4-1,-3 2 1,-1-4-1,-3-5-4,0-5 2,0-4-2,-2-9 3,5-3 10,3-8 5,1 0 6,1-14-16,-4-10-8,-5-5-1,-6-8-2,-8-4 3,-6-2-4,0-1-7,-1 5-3,-14 10 6,-5 8-1,-3 10-4,-3 7-5,-2 4 0,0 0 11,2 15 2,7 4-2,8 1 1,11 3-1,0-1 2,11 2 1,13-1-1,2-3-2,4-4 2,3-5-27,1-6-11,1-3-1,-1-2 10,1 0-9,-3-16-16,-2-5 2,-5-2 34,-5-5 12,-10 0 7,-5 3 6,-4 0 10,-1 8 32,0 4-1,0 6 4,-3 7-20,-1 0-13,-4 8-15,-3 19 2,6 10 2,2 5-2,3 2-3,2-5-1,15-1-1,2-9-2,4-7-28,1-7-6,0-8-40,-2-7 13,2 0 20,-2-19-51,-1-8-44,-6-7 59,-2-4 39,-3 0 24,-7-2 16,-3 7 27,0 5 58,0 9 14,0 7 5,0 7-28,0 5-10,0 0-40,0 20-19,0 11 6,0 7 12,0 6-13,0-3-7,0-2-3,9-5-2,2-7-6,1-6-79,-2-6-30,-2-4-88,-7-10-93,-1-1-347</inkml:trace>
  <inkml:trace contextRef="#ctx0" brushRef="#br0" timeOffset="58646.0211">14587 8618 768,'0'0'337,"0"0"-306,0 0 45,86-78 37,-58 62-84,2 0-29,3 5-65,-5-1-178,-8 0-327</inkml:trace>
  <inkml:trace contextRef="#ctx0" brushRef="#br0" timeOffset="58859.0707">14873 8325 1224,'0'0'46,"0"0"-41,0 0 56,80 27 24,-54 16-21,-7 10-23,-9 0-9,-9 3-12,-1-3-7,-14-3-8,-17-3-5,-11-6-18,-12-7-59,-7-9-167,-1-13-257</inkml:trace>
  <inkml:trace contextRef="#ctx0" brushRef="#br0" timeOffset="59714.8812">11879 7057 855,'0'0'206,"0"0"-203,0 0 18,0 0 70,0 0-54,0 0-3,22 49-12,-39-16-5,-4-2-8,1-2-3,-1-1 2,7-6-7,2-4 3,7-6-4,4-2 0,1-5 0,0-3 0,0-2-2,0 0-11,4 0 2,10-11 1,4-11 5,2-3 4,-2-6 1,2-1 15,-5 0 16,-2 4 7,-4 3 22,-3 9 1,0 3-6,-3 3 2,0 4-12,-2 3-8,1 3-11,-2 0-8,5 0-12,10 17-4,5 8-2,5 4 5,1 1 1,-4-3 1,-4-1-7,-3-3 1,0-2-2,0-4-38,1-2-75,5-2-122,-4-7-254</inkml:trace>
  <inkml:trace contextRef="#ctx0" brushRef="#br0" timeOffset="60070.4925">11090 6944 627,'0'0'562,"0"0"-542,0 0-18,0 0 48,0 0 8,0 0 0,-96 80-10,83-42-28,5-2-14,7-8-3,1-2 0,0-7-3,11-3-20,9-8-83,4-8-61,3 0-103,-3-7-206</inkml:trace>
  <inkml:trace contextRef="#ctx0" brushRef="#br0" timeOffset="60271.6862">11063 6749 798,'0'0'130,"0"0"-76,0 0 112,0 0-28,0 0-45,0 0-46,-4-36-42,4 39-2,0 10-4,0 3 1,0 1-4,0 0-140,12-2-56,7-2-234</inkml:trace>
  <inkml:trace contextRef="#ctx0" brushRef="#br0" timeOffset="60706.787">11275 6779 907,'0'0'424,"0"0"-411,0 0 5,0 0 52,0 0-43,0 0-4,3 106 43,-7-49-47,-3 5-5,2-1-11,3-4-3,2-6-2,0-11-13,2-10-56,16-10-44,4-12-32,3-8-5,1 0-28,-2-18 43,-4-11 97,0-10 40,-2-7 36,-5-7 16,-4-5 33,-1 4-11,-8 4-16,3 12 31,-3 13-14,0 10 33,0 11-29,0 1-12,0 3-26,0 2-28,0 20-12,0 12 0,1 11 6,2 4-2,3-3-2,-2-2-3,4-8 0,-1-4 0,4-8-3,-2-7-50,-2-5-79,-1-4-53,-6-8-151,0 0-204</inkml:trace>
  <inkml:trace contextRef="#ctx0" brushRef="#br0" timeOffset="60848.929">11494 7048 1017,'0'0'86,"0"0"-62,0 0 46,0 0 47,0 0-54,90-62-35,-71 62-24,1 0-4,-1 0-61,0 0-115,-5-2-239</inkml:trace>
  <inkml:trace contextRef="#ctx0" brushRef="#br0" timeOffset="61043.9875">11661 6720 1358,'0'0'0,"0"0"0,0 0 0,38 93 49,-31-21 18,-7 10-49,0 5-10,-25 2-8,-12-5-1,-12-12-166,2-10-216</inkml:trace>
  <inkml:trace contextRef="#ctx0" brushRef="#br0" timeOffset="76807.3453">9443 11962 481,'0'0'112,"0"0"-90,0 0 8,0 0 62,0 0-2,0 0-16,0 0-33,0 0-5,-8 0-2,6 0-2,2 0-10,0 0-1,0 0 5,0 0 9,0-2 0,0 1 11,0-1 2,4 0-6,10-1-6,4 1 1,4-1-8,7 0 4,-1 1-5,2-1-7,-2 3-4,-3-2 5,-5 1-13,-3 1 2,-4-1 3,-5 1-4,-3 0-2,-4-2-3,-1 2 0,0 0 0,0 0-1,0 0 1,0 0 0,0 0-3,0 0 4,0 0-4,0 0-2,0 0-4,0 0 3,0 0-7,0 0-45,0 0-19,0 0-53,13 0-54,6 0-186,5 0-192</inkml:trace>
  <inkml:trace contextRef="#ctx0" brushRef="#br0" timeOffset="78023.0971">10228 11936 295,'0'0'76,"0"0"-53,0 0 38,0 0 44,0 0-40,0 0-10,-24 1 4,24-1 7,0 0 19,0 0-12,0 0-3,0 0-8,0 0-15,0 0-9,0 0 1,0 0 5,0 0-6,0 0-7,0 0-4,6 0 1,8 0 2,5 0-6,2 0 0,-3 0-8,1 0-4,-4-1-3,0 1 0,-2-1-3,-1-1 1,-1 2-5,-4 0 0,-1 0-1,-2 0 0,-2 0 0,-1 0-1,-1 0 3,0 0-1,0 0-4,0 0 2,0 0-3,0 0-1,0 0-8,0 0-4,0 0-15,0 0-19,0 0-19,2 0-19,0 0 5,4 0-62,1 0-138,1-3-159</inkml:trace>
  <inkml:trace contextRef="#ctx0" brushRef="#br0" timeOffset="81056.6215">12767 11984 929,'0'0'178,"0"0"-172,0 0 4,0 0 19,0 0 12,0 0 4,0 0-43,0 0-2,-14 24-9,7-17-32,1 0-48,6-4-102,0-3-111</inkml:trace>
  <inkml:trace contextRef="#ctx0" brushRef="#br0" timeOffset="81627.9708">13314 12026 769,'0'0'197,"0"0"-174,0 0 41,0 0 40,0 0-1,0 0-16,0 8-58,-2-8-6,1 1-3,1-1-8,-1 2-1,-1-2-5,2 0-2,0 0 1,0 0 3,0 0-1,-1 2 3,1-2-2,0 0 1,0 0-2,0 0 0,0 0-1,-2 0 0,2 0-3,0 0 0,-1 0-2,1 0 2,0 0-3,0 0 1,-2 0-1,2 0 0,0 0-1,0 0-10,0 0-32,0 0-80,0 0-83,0-4-205</inkml:trace>
  <inkml:trace contextRef="#ctx0" brushRef="#br0" timeOffset="82625.9632">14487 11972 330,'0'0'132,"0"0"-112,0 0 7,0 0 53,0 0 6,0 0-3,-26 0-29,22 1-21,0 1 6,4-2 3,0 1-1,0-1-22,0 0-13,0 0-6,0 3-10,0-2-90,4 0-119,11-1-264</inkml:trace>
  <inkml:trace contextRef="#ctx0" brushRef="#br0" timeOffset="83256.3379">15528 11923 216,'0'0'0,"0"0"-205</inkml:trace>
  <inkml:trace contextRef="#ctx0" brushRef="#br0" timeOffset="84409.3529">16535 11900 334,'0'0'479,"0"0"-429,0 0-44,0 0 2,0 0 26,0 0 22,3 1-29,-3-1-13,0 0-14,0 0 14,0 0 6,0 0-1,0 2-5,1-2-9,-1 0-1,0 0 0,0 0-4,0 0 3,0 0-3,2 0 3,-2 0-2,0 0 0,0 0 2,0 0-1,0 1-1,0-1-1,0 0 0,0 0 1,0 0 0,0 0-1,0 0 0,0 0 2,0 0-1,0 0 1,0 0-2,0 0 2,0 0-2,0 0 2,0 0 2,0 0-4,0 0 4,0 0-3,0 0 2,0 0-1,0 0-1,0 0 0,0 0 0,0 0 0,0 0-1,0 0 1,0 0 0,0 0 0,0 0 0,0 0 1,0 0-2,0 0 1,0 0 1,0 0-2,0 0 3,0 0-3,0 0 2,0 0-2,0 0 2,0 0-1,0 0-1,0 0 1,0 0-1,0 0 1,0 0 0,0 0 1,0 0-1,0 0 3,0 0 0,0 0 3,0 0 0,0 0 0,0 0-5,0 0 1,0 0-1,0 0-1,0 0 2,0 0-3,0 0 0,0 0 0,0 0 0,0 0-1,0 0-2,0 0-44,3 0-115,5 0-187</inkml:trace>
  <inkml:trace contextRef="#ctx0" brushRef="#br0" timeOffset="87213.0262">20453 11925 531,'0'0'118,"0"0"-95,0 0 9,0 0 40,0 0 25,0 0-53,0 0 25,0 1-22,0-1 5,0 0 5,0 0-11,0 0 3,6 0 27,9 0-42,4 2-11,1 0 8,-2 1-10,1-1-7,-4 0-4,-2 1-6,-1-1-3,-4-1 1,-1 0-2,-2 2 0,0-3 0,-3 0 0,-1 0 1,-1 0 0,0 0-1,0 3-4,0-3-25,0 0-33,0 0-72,0 0-174</inkml:trace>
  <inkml:trace contextRef="#ctx0" brushRef="#br0" timeOffset="94245.8665">11896 13075 78,'0'0'8,"0"0"-6,0 0 1,0 0 1,0 0-4,0 0-58</inkml:trace>
  <inkml:trace contextRef="#ctx0" brushRef="#br0" timeOffset="94701.8962">11896 13075 212,'76'21'86,"-75"-21"-57,1 2 25,0-1 11,3-1 24,7 0-30,5 0-5,6 0 9,6 0 15,0 0-19,6-4-32,-2-2 17,-5 4-20,2 2-10,-5-3-12,-7 3-2,-5 0-5,-5 0-8,-5 0-37,-3 0-33,0 0-2,-2 3 12,-17 3 3,-3 2-3,-7-5-25,1 2 31,-2-2-38,0-3 68,2 0 0,1 0 37,3 0 65,6 0-7,5 0-5,9 0 4,2 0 2,2 0 20,0 0-20,0 0-6,16 0 8,6-4-41,10 0 10,5-2 13,-1 1-21,-2 1 4,-2 2-8,-2-1-7,-2 3-11,-6 0 0,-5 0-18,-4 0-52,-5 0-32,-5 0-37,-2 0-323</inkml:trace>
  <inkml:trace contextRef="#ctx0" brushRef="#br0" timeOffset="96532.4402">14621 11919 150,'0'0'328,"0"0"-244,0 0-24,0 0 35,0 0 13,0 0-45,1 0-45,-1 0-16,0 0 1,0 0-3,0 0 0,0 0-1,0 0-4,0 0-2,0 0-7,0 0-23,0 2-63,0-2-22,3 0-134</inkml:trace>
  <inkml:trace contextRef="#ctx0" brushRef="#br0" timeOffset="99508.6979">15049 11979 606,'0'0'230,"0"0"-164,0 0-14,0 0 31,0 0-9,0 0-23,28 69 0,-6-38-13,4-3-15,1-1 0,4-4-1,2-7-1,0-4-1,1-6-3,0-6 2,-1 0-1,0-4 0,-3-13-3,-2-5 6,-3-3 4,2 2 0,3-2 5,3 1-6,1 4-3,4 4-6,3 6-3,2 5-4,7 5 1,0 0-5,6 14-2,-1 7 5,-3 5-4,-7 0-3,-8 1 4,-11-1-3,-6-4-1,-11-4 0,-8-1-3,-1-5 2,0-3-23,-2-4-9,-9-5 1,0 0 5,0-2 12,2-18 11,3-4 4,6-5 5,0-4 2,18 0-2,10-1 2,10 3 4,3 3 1,3 6-1,2 8-1,0 8 6,3 6-7,2 10-1,0 20-5,1 5 3,-3 5-6,-7-1 0,-8-3 0,-2-6 1,-4-6 0,0-6-1,1-6 2,-2-7 5,1-5 0,-3 0 4,-1-5-3,1-15 3,-2-8-6,-1-2 0,-7-6-1,-2 0-2,-7 2 0,-6 5-2,0 4-2,0 8-11,-14 3-24,-8 5-22,-7 9-51,-11 0-126,-4 10-78,-2 10-373</inkml:trace>
  <inkml:trace contextRef="#ctx0" brushRef="#br0" timeOffset="100005.202">16257 12429 1098,'0'0'129,"0"0"-117,-33 89 95,17-47-6,1 2-42,2 1-28,1-2-26,1-6-5,5-11 0,2-6-1,4-8-6,0-9-8,0-3-3,0-6 17,10-19 1,6-12 5,5-6 3,-1-6 2,-4 2 10,0 2-1,-3 8 6,-1 11 9,-2 4 0,-3 10-4,-1 7-8,-3 3-6,3 2-13,2 5-3,8 18 4,7 15-2,3 4 0,0 3 11,-4 0-5,-4-1-1,-2-2-6,-4-5-1,-1-5 0,-2-8-2,-4-5-10,0-5-51,-3-6-55,-2-2-73,0-6-88,-20 0-161</inkml:trace>
  <inkml:trace contextRef="#ctx0" brushRef="#br0" timeOffset="100148.8197">16226 12709 1128,'0'0'83,"0"0"-49,0 0 24,125-38-29,-62 30-29,13 1-120,-2-2-365</inkml:trace>
  <inkml:trace contextRef="#ctx0" brushRef="#br0" timeOffset="101227.4546">18659 11911 468,'0'0'232,"0"0"-178,81 87 43,-45-59 31,3-3-12,6-1-58,-1-6-31,6-6-14,-7-5 15,0-4 10,-1-3 0,-6 0-4,-2-8-5,-2-7 7,-4-4-8,2 0-11,-2-3-5,5 5 5,-1 3-2,4 6-8,-1 8 6,1 0-5,2 5 5,1 19-3,1 2-4,-5 6 0,-6 0-4,-6-1-2,-8-1 1,-6-5 0,-5-2-1,-4-6 0,0-4-8,0-4-13,-1-7-9,-7-2-4,2 0 12,2-15 18,4-9 4,0-9 6,12-2-1,22-2 0,9 4 8,9 6 7,4 8 7,0 8 0,-2 9-7,0 2-1,-1 5-8,0 12-4,2 7 1,-4 0-3,-6-2-5,-4 1-1,-8-4 1,-2-4 0,-3-3 0,-1-9 2,-1-3 0,-1 0 0,1-15 3,2-12 1,-5-7-2,3-4-1,-5 1 0,-2-1-2,1 6-1,-4 5 0,-1 10-23,-6 11-77,-9 6-99,0 14-255</inkml:trace>
  <inkml:trace contextRef="#ctx0" brushRef="#br0" timeOffset="101991.5641">19716 12431 651,'0'0'605,"0"0"-589,0 0-14,11 81 68,-1-48 21,-4 2-47,-2 2-33,-2-3-8,-1-1-2,1-8-2,-2-5-7,0-10-20,1-6-24,1-4 8,-1 0 36,4-21 6,4-8-1,1-8 2,-1-4 1,0 0 1,-3-1 3,-3 2 5,2 3 2,2 1 4,2 6 19,7 7-1,5 4-3,2 7-5,5 3 1,-1 8-10,-2 1-3,-5 0-7,0 11-5,-6 11-1,-8 8-4,-6 5 2,0 3-2,-12 1-32,-16-4-2,-4-4-12,-1-6 2,3-7-16,10-6 25,9-8 14,7-4 24,4 0 1,0-10 78,0-9-17,9-1 6,4 3-21,2 0 0,2 4-20,-1 2-4,3 7-3,1 2-7,3 2-6,3 6-3,1 13 0,-2 8 0,-5 2-2,-6 3 2,-7 0-1,-7 3-2,0-1-1,-4-5-1,-15-4 1,-6-4-1,-2-8-23,-4-5 9,-1-8-4,-2 0-2,1-3-7,3-17-44,3-7-149,8-4-222</inkml:trace>
  <inkml:trace contextRef="#ctx0" brushRef="#br0" timeOffset="115000.4236">748 11035 853,'0'0'190,"0"0"-178,0 0 8,0 0 43,0 0-21,0 0-25,0 0-14,0 0-1,0 0-2,-45 102 0,39-68 1,2-5 0,4-6 1,0-3-2,7-8-7,9-4-4,5-6 5,3-2 6,0-2 1,3-13 3,0-4 3,-4-4 1,-6-1 1,-2 1-4,-6 3 0,-8 6 9,-1 4 1,0 7 3,0 3-8,0 0-10,0 0-9,-1 14 3,-2 6 4,3 5 1,0 0 1,1-2 1,14 1-1,3-7 1,2-5 0,0-2 1,4-6-2,2-4 2,0 0 5,3-9 11,-7-8 13,2-7 6,-9-1 3,-6-1-3,-3-5-2,-6 2-18,0 0-1,0 1 4,-6 7-5,-8 3-15,-2 7-2,-2 5-1,1 6-9,-2 0-3,3 2-11,2 11-50,3 2-59,11-1-19,0-2-124,4-2-128</inkml:trace>
  <inkml:trace contextRef="#ctx0" brushRef="#br0" timeOffset="115331.8264">1380 10968 1068,'0'0'135,"0"0"-125,0 0 87,0 0 30,0 0-92,0 0-33,-4 27-2,-3 18 0,-1 5 4,2 0 1,1-1-2,5-6-2,0-6-1,0-3 0,0-9 1,3-6-2,3-8 2,0-5-1,4-6 0,1 0-5,9 0-5,6-14-36,4-6-27,-2-3-33,-4-2 16,-4-2-64,-8 2-53,-4 2 13,-6-2-37</inkml:trace>
  <inkml:trace contextRef="#ctx0" brushRef="#br0" timeOffset="115520.4431">1349 11080 864,'0'0'119,"0"0"-100,0 0 115,0 0-9,0 0-10,0 0-64,59-2-36,-15-5-15,9 0 0,4-3-72,-2 5-143,-2 0-203</inkml:trace>
  <inkml:trace contextRef="#ctx0" brushRef="#br0" timeOffset="115739.2788">1766 11214 1114,'0'0'195,"0"0"-191,0 0 10,0 0 99,0 0-41,90 0-41,-61 0-31,7 0-3,0 0-49,-1 0-86,-4 0-65,-4 0-153,-5 0-228</inkml:trace>
  <inkml:trace contextRef="#ctx0" brushRef="#br0" timeOffset="115964.2631">1927 11078 1015,'0'0'403,"0"0"-363,0 0-39,0 0 34,0 0 48,-25 109-16,10-58-44,0-3-16,5-2-7,2-6-2,8-4-26,0-5-69,6-10-72,21-8-70,10-13-163,7-1-216</inkml:trace>
  <inkml:trace contextRef="#ctx0" brushRef="#br0" timeOffset="116374.3231">2280 11129 875,'0'0'70,"0"0"-70,0 0 76,0 0 49,0 0-68,0 0-45,-28-11-11,11 44 2,6 10 3,10 1 4,1 0-4,4-5-4,17-6 5,2-8-3,2-11 4,3-7 5,2-7 14,1-4 5,4-21-18,-7-11-14,-1-6 0,-11-5-4,-7-5 4,-9 0 0,0-2 0,-15 6-19,-7 9-22,-5 19 12,-1 14 5,-2 6-15,0 6 9,3 16 25,5 5 2,12 2 3,8-1 0,2-5 1,0-1 11,12-6 9,10 0 10,3-3 10,5-5-13,4 0-23,1-4-5,-1 1-115,-4 0-165,-6-2-314</inkml:trace>
  <inkml:trace contextRef="#ctx0" brushRef="#br0" timeOffset="116717.4103">2639 11321 1010,'0'0'212,"0"0"-203,0 0 50,0 0 75,0 0-62,0 0-37,-6 89-22,6-60-8,0-3 2,7 1-4,2-2-2,-3-5 1,0-2 0,0-4-1,0-7 0,-3-3 5,2-2 3,4-2 15,1 0 17,5-9-12,0-7-10,1-5 2,-4-5-5,0-1-1,-1-2-10,-2 3-5,-4 3 0,0 6-33,-5 5-56,0 7-128,0 3-287</inkml:trace>
  <inkml:trace contextRef="#ctx0" brushRef="#br0" timeOffset="116974.9641">3237 11337 892,'0'0'205,"0"0"-121,0 0 106,0 0-30,0 0-67,0 0-40,9-12-31,12 9-16,5 2-6,6-1-10,4 2-100,-5 0-147,-7 0-266</inkml:trace>
  <inkml:trace contextRef="#ctx0" brushRef="#br0" timeOffset="117136.8592">3300 11450 863,'0'0'548,"0"0"-548,0 0-13,80-7 12,-53 7-4,3 0-167,4 0-326</inkml:trace>
  <inkml:trace contextRef="#ctx0" brushRef="#br0" timeOffset="117582.0016">3734 11330 1229,'0'0'171,"0"0"-170,0 0-1,0 0 14,0 0 6,0 0-15,-27 97-5,15-77 0,6-6-4,1-4-16,4-5-24,1-5 16,0 0 22,0-7 4,1-14 2,10-5 0,5-6 6,1-6 14,-1-3 16,1-2-10,-1 4 16,-4 6-16,1 9 18,-2 8-13,-4 7 10,2 5-18,-6 4-1,6 0-14,5 13-7,5 13 0,3 4 3,-3 4 6,-2 0 3,-6-1-1,-4-2-2,-6-3-6,-1-2-1,0-2-3,-6-3-5,-2-4-26,-6-5-44,1-4-28,-1-5-82,-5-3-126,7-7-329</inkml:trace>
  <inkml:trace contextRef="#ctx0" brushRef="#br0" timeOffset="117754.3218">3685 11354 1273,'0'0'242,"0"0"-205,0 0 72,0 0-36,0 0-47,107-58-26,-74 54-45,2 1-169,0 1-334</inkml:trace>
  <inkml:trace contextRef="#ctx0" brushRef="#br0" timeOffset="119112.6467">680 12241 665,'0'0'248,"0"0"-219,0 0 2,0 0 75,0 0-25,0 0-50,-34-6-30,11 36-1,0 8 0,8 1 1,5-1-1,7-4 0,3-7 1,0-8-1,19-7 0,13-9-4,9-3 1,7-10-12,-3-12 6,-4-4 9,-8 0 5,-10-2 7,-10 4 10,-4 1-4,-9 9 4,0 5-5,0 7-8,0 2-9,-9 5-20,-6 18 11,2 11 8,2 8-1,7 1-1,4-4-5,0-5 5,19-10 1,5-8 1,3-5 1,3-9 3,7-2 7,-4-8 10,-3-13-4,-2-9-1,-9-3 16,-8-6-9,-7-2-4,-4 2-2,0 5-10,-3 8-6,-7 5-34,-5 13-64,4 5-100,2 3-326</inkml:trace>
  <inkml:trace contextRef="#ctx0" brushRef="#br0" timeOffset="119389.5495">1253 12180 524,'0'0'875,"0"0"-875,0 0-15,0 0 15,0 0 5,-8 75 15,0-20 4,0 1-19,4-3 1,4-4-5,0-8 1,0-5-2,0-10 0,0-7-3,7-6-20,4-9-36,4-4-28,2 0-43,3-14-89,-1-9-114</inkml:trace>
  <inkml:trace contextRef="#ctx0" brushRef="#br0" timeOffset="119577.8546">1270 12403 811,'0'0'553,"0"0"-504,0 0-40,0 0 63,85-37-11,-41 37-46,1 0-15,3 0-64,-8 7-101,-7 3-108,-5-4-277</inkml:trace>
  <inkml:trace contextRef="#ctx0" brushRef="#br0" timeOffset="119773.9517">1634 12538 649,'0'0'690,"0"0"-663,0 0-18,0 0 100,92-20-18,-62 17-58,0 3-33,-3 0-31,-5 0-74,-7 0-145,-3-3-269</inkml:trace>
  <inkml:trace contextRef="#ctx0" brushRef="#br0" timeOffset="119972.5083">1732 12389 1470,'0'0'142,"0"0"-140,0 0 24,0 0 25,0 0-21,0 0-26,-9 92-3,-3-40 1,3 2-2,0-1-66,6 0-73,3-5-75,0-14-146,17-13-364</inkml:trace>
  <inkml:trace contextRef="#ctx0" brushRef="#br0" timeOffset="120415.7798">2108 12350 1150,'0'0'78,"0"0"-78,0 0-3,0 0 3,0 0 15,-11 89 14,7-39-18,4-4-9,0-1 0,9-7-1,6-7 1,3-9-2,1-8 1,4-11 0,2-3 4,2-12 2,1-19-2,-1-10 2,-6-4 3,0-6-3,-11-4 4,-10-1-5,0 5-6,-12 7-5,-13 14 5,0 13-7,-4 14-15,2 3 10,5 8 6,3 12 5,5 8 1,10 1 0,4 0 3,0 2 9,10-5 7,5-1 3,6-3-7,3-7-4,4-2-7,11-5-4,0-2-63,1-2-131,-7 1-252</inkml:trace>
  <inkml:trace contextRef="#ctx0" brushRef="#br0" timeOffset="120628.2486">2494 12680 1106,'0'0'91,"0"0"-85,0 0 80,0 0 31,12 97-57,-12-61-36,0-2-16,-1-2-7,-4-6-1,5-6 0,-3-6-29,3-6-75,0-8-50,3 0-67,7-13-166</inkml:trace>
  <inkml:trace contextRef="#ctx0" brushRef="#br0" timeOffset="120816.3666">2609 12460 1219,'0'0'136,"0"0"-122,0 0 55,0 0-25,0 0-44,0 0-3,27-2-121,-8 12-77,2 0-246</inkml:trace>
  <inkml:trace contextRef="#ctx0" brushRef="#br0" timeOffset="121113.145">2891 12530 870,'0'0'225,"0"0"-137,0 0 68,0 0-16,0 0-70,0 0-36,64 0-26,-37 0-8,-2 0-22,-2 0-71,-4 0-105,-7 2-52,-3-1-177</inkml:trace>
  <inkml:trace contextRef="#ctx0" brushRef="#br0" timeOffset="121280.3268">2879 12613 912,'0'0'251,"0"0"-243,0 0 3,0 0 45,0 0-36,0 0-20,83 2-132,-60-2-288</inkml:trace>
  <inkml:trace contextRef="#ctx0" brushRef="#br0" timeOffset="122074.2443">3363 12322 704,'0'0'442,"0"0"-415,0 0-23,0 0 8,0 0 40,0 0 16,-4 83-25,1-47-27,2 0-10,1-5 7,0-4-8,0-5-4,0-5-2,0-7-11,0-4-29,0-5-11,0-1-1,1 0 30,2-12 17,-1-11-15,0-5-3,-2-8 13,0-5-10,0-4 6,0 2 9,4 2 6,0 5 22,5 8 11,0 5 1,0 9 16,0 4 0,-3 6-9,4 4-13,4 0-20,2 0-7,2 11-1,0 6-1,-3 2-2,-9 3-5,-6 1-21,0 3-13,-8-3-6,-12 1 9,-6-4 5,4-4 1,4-8 5,6-5 10,6-1 18,3-2 4,3 0 32,0 0 10,0 0 10,0 0 0,0 0-11,0 0-7,2 0-4,11 0-26,7 0-5,3 8 7,3 4 9,-3 2-2,0 6-5,-5 2-5,-6 4 0,0 4-1,-9 1-2,-3 3 0,-6-1-1,-17 0-1,-8-5-2,-5-5-2,-4-7 2,-1-8-2,3-8-46,5 0-51,4-16-54,9-13-141</inkml:trace>
  <inkml:trace contextRef="#ctx0" brushRef="#br0" timeOffset="134282.424">831 13766 906,'0'0'159,"0"0"-159,0 0-19,0 0 19,0 0 7,0 0 2,-91 67-7,79-36-1,6-1 1,6-5 0,0-3-1,0-5 3,12-10-3,5-2 4,5-5 2,5 0 4,-3-12 2,1-5 3,-4-3 10,-7 1-5,-4 3-6,-4 5 1,-5 5-4,1 5-4,-2 1-7,0 1-1,1 19-15,4 7 14,2 1 1,-1-1 0,6-7 1,3-7-1,3-3 4,6-8 9,4-2 9,2-2 8,-2-15 21,-1-5-1,-3-5 8,-8 0 2,-1-5-13,-4 2-24,-7 4-3,-4 1-11,0 6-3,0 9-6,-4-1-7,-7 5-30,-2 3-13,4 3-48,4 0-88,5 0-118,0 0-319</inkml:trace>
  <inkml:trace contextRef="#ctx0" brushRef="#br0" timeOffset="134524.775">1413 13691 1146,'0'0'102,"0"0"-100,0 0-2,0 0 70,-42 122 25,30-67-55,5 1-33,1-8-5,6-5 0,-2-7-2,2-8-3,0-6-62,0-10-61,0-5-16,2-7-118,11 0-116</inkml:trace>
  <inkml:trace contextRef="#ctx0" brushRef="#br0" timeOffset="134690.3318">1375 13926 801,'0'0'152,"0"0"-77,0 0 50,0 0-37,0 0-28,0 0-42,84-20-16,-44 20-2,4-1-78,-1 1-182,-9-1-543</inkml:trace>
  <inkml:trace contextRef="#ctx0" brushRef="#br0" timeOffset="134876.4315">1686 13977 1357,'0'0'52,"0"0"-49,0 0 23,110-33 44,-73 30-41,-1 3-29,0 0-108,-3 0-104,-3 0-112</inkml:trace>
  <inkml:trace contextRef="#ctx0" brushRef="#br0" timeOffset="135086.5734">1847 13834 1406,'0'0'113,"0"0"-113,0 0 8,0 0 18,-6 88 10,3-35-23,-3 0-13,2-2-6,4-7-61,0-1-107,13-9-103,15-15-276</inkml:trace>
  <inkml:trace contextRef="#ctx0" brushRef="#br0" timeOffset="135482.668">2120 13847 1116,'0'0'97,"0"0"-95,0 0 65,0 0 9,0 0-64,0 0-12,-15 92 0,9-39-1,6-5 1,0-9-2,13-8-2,11-9-3,3-15-6,6-7 9,3-9 4,-2-18 9,2-12-1,-5-7 6,-10-5 18,-7-4 5,-9-1-7,-5 3-16,-5 9-14,-18 11-2,-7 16-8,-5 15-17,0 2-11,8 17 18,5 9 16,9 0 3,10 0-1,3-3 2,0-1 0,14-3 8,6-5 13,10 2 2,6-3-3,5-1-12,1-4-8,1-1-68,-7 3-113,-6-1-228</inkml:trace>
  <inkml:trace contextRef="#ctx0" brushRef="#br0" timeOffset="135819.4121">2491 14109 1289,'0'0'198,"0"0"-193,0 0 11,0 0 35,0 0-27,0 0-12,12 86-10,-7-55 1,-3 1-2,3-3-1,1-2-1,0-8 1,0-5 0,0-6 2,0-4-1,3-4 5,1 0 1,2-2 7,3-11 8,-3-6-3,0-4 0,-3-4-4,-3-7-3,0-3-11,1 1 2,-2 7 2,-2 5-5,1 5 2,-1 2-2,-1 7-33,-2 7-55,0 3-123,0 0-242</inkml:trace>
  <inkml:trace contextRef="#ctx0" brushRef="#br0" timeOffset="136278.7116">2936 14122 719,'0'0'238,"0"0"-203,0 0 98,0 0 15,0 0-2,0 0-68,-2 0-23,2 0 2,15 0-1,8 0-26,2 0-13,3 0-5,-1 0 4,-3 0-13,-2 0-1,-2 0-2,-5 0-3,0 0-12,-4 0-33,-5 0-46,-3 1-71,-3-1-151,0 0-378</inkml:trace>
  <inkml:trace contextRef="#ctx0" brushRef="#br0" timeOffset="137019.0965">3410 13961 922,'0'0'305,"0"0"-272,0 0-24,0 0 34,0 0-35,0 0-6,-54 9-1,39 21-1,2 0 0,10-3-2,3-3-10,0-5-11,14-6 0,10-6 0,5-7 4,4 0 5,0-7-1,2-13 6,-3-2 4,-10-2 5,-2 7 3,-11 2 12,-5 8 0,-4 5-4,0 2-5,0 3-6,0 18-4,-4 2 2,-4 3 2,7-2 2,1-5 0,0-7 3,15-3 8,7-5 9,5-4 10,1 0 6,-3-13-10,1-6 16,-7-5 7,-4-1-4,-4-4-5,-5 1-10,-6-1-17,0 0-13,-3 5-2,-11 5-26,-2 7-18,-1 8-35,1 4-81,4 2-96,4 15-260</inkml:trace>
  <inkml:trace contextRef="#ctx0" brushRef="#br0" timeOffset="137343.2495">3948 14019 785,'0'0'448,"0"0"-422,0 0 22,0 0 106,0 0-76,0 0-51,3-37-27,-9 50 0,-2 8 0,0 3 1,-1 5-1,3 2 0,0-1 2,3 2-2,3-1 0,0-3-1,0 0 1,0-5-1,5-4-5,0-3-29,0-5-8,1-2-37,-3-6-71,3-3-103,3 0-239</inkml:trace>
  <inkml:trace contextRef="#ctx0" brushRef="#br0" timeOffset="137531.7549">3956 14130 1217,'0'0'117,"0"0"-92,0 0 84,0 0-34,0 0-47,0 0-28,112-20-18,-72 19-91,2-1-142,-6-1-285</inkml:trace>
  <inkml:trace contextRef="#ctx0" brushRef="#br0" timeOffset="137757.2931">4244 14200 1214,'0'0'148,"0"0"-146,82-13 69,-51 9 18,-1 1-56,3 3-33,-3 0-85,-5 0-81,-2 0-41,-4 0-275</inkml:trace>
  <inkml:trace contextRef="#ctx0" brushRef="#br0" timeOffset="139119.6365">4817 14001 597,'0'0'286,"0"0"-242,0 0-19,0 0 68,0 0-2,0 0-57,-66-21-19,52 52-5,3 8 10,6 7 5,5 1-3,0-3-3,14-7-10,8-8-3,6-7 1,4-10 0,-1-8 1,3-4 2,-2-7 5,-7-17-4,-1-7-3,-7-5 0,-7-3-5,-6-6-3,-4 0 0,0 2-3,-12 3-13,-12 12 1,-4 13-17,-5 10-3,-1 5 5,1 0 19,9 14 8,6 1 3,11 3 0,7 2 2,0 1 13,15 0 12,12-1 0,1-1-3,5-4-3,1-3-14,3 0-4,1-3-2,-1 1-1,4-2-13,0-1-8,-4-4-20,-1-1-12,-9-2-2,-3 0-2,-11 3 32,-3 3 20,-8 9 5,-2 3 3,0 6 37,0 4 12,-6 5 1,-1 2 10,4-1 12,-1 2-13,4-5-25,0 1-19,0-6-6,0-3-10,0-7-1,0-6-1,0-7-9,0-3-59,2 0-79,4-15 7,6-13-129,2-9-222</inkml:trace>
  <inkml:trace contextRef="#ctx0" brushRef="#br0" timeOffset="139278.5266">5328 13984 1290,'0'0'0,"0"0"-18,0 0 7,0 0-41,0 0-135,0 0-415</inkml:trace>
  <inkml:trace contextRef="#ctx0" brushRef="#br0" timeOffset="140015.1945">5791 14201 1234,'0'0'150,"0"0"-120,0 0 42,0 0 15,0 0-43,86-38-44,-47 29-5,1 0-92,-3 3-59,-11 1-135,-11 3-357</inkml:trace>
  <inkml:trace contextRef="#ctx0" brushRef="#br0" timeOffset="140187.0493">5819 14316 509,'0'0'887,"0"0"-835,0 0-50,86-2 54,-60 1-16,2 1-40,3 0-99,2-5-198,-2-3-246</inkml:trace>
  <inkml:trace contextRef="#ctx0" brushRef="#br0" timeOffset="140568.4814">6204 14137 1171,'0'0'280,"0"0"-270,0 0-3,0 0 21,0 0 12,0 0-14,6 94-18,-11-67-8,-5-2-1,4-8-13,3-7-38,0-4-16,3-6-17,0-6 41,3-18 12,13-10-20,4-4 32,2-5 20,-1 1 0,4 0 23,-2 1 15,1 7 20,-2 6 19,-1 8 1,-2 6-10,-1 8-21,0 6-9,-2 0-8,4 14-15,-4 12-10,-1 11 0,-9 4-2,-3 4-1,-3-2-2,0 0 0,-11-4-20,0-5-58,-2-6-46,-1-8-144,2-9-216</inkml:trace>
  <inkml:trace contextRef="#ctx0" brushRef="#br0" timeOffset="140773.9445">6222 14212 1173,'0'0'325,"0"0"-311,0 0 17,0 0 60,0 0-34,0 0-40,101-53-17,-61 53-19,9 0-30,-1 0-61,0 0-88,-5 0-122,-3 0-335</inkml:trace>
  <inkml:trace contextRef="#ctx0" brushRef="#br0" timeOffset="140914.7288">6759 14182 1355,'0'0'2,"0"0"-2,105-32-17,-82 31-141,-3 1-379</inkml:trace>
  <inkml:trace contextRef="#ctx0" brushRef="#br0" timeOffset="141516.7246">7061 14079 1409,'0'0'57,"0"0"-53,0 0 31,0 0 1,0 0-28,0 0-7,10 72 3,-10-36-2,0-1 1,0-2-1,0-2-4,0-6 0,0-6-13,0-7-26,0-4-21,0-6-35,0-2 0,0-5 42,1-17 13,8-7-7,0-9 49,4-2 2,4-5 19,-1 1 9,-1 6 13,1 6 22,-2 6 14,-2 9-35,-2 5-3,-4 6-18,-1 5-9,-1 1-9,1 4-5,0 14-6,-5 8-19,0 3-42,-7 2 9,-15 1 7,1-3 8,3-3 24,6-6 0,10-8 13,2-7 6,0-2 0,17-3 42,7 0 42,0-1 11,-4-6-20,-6 1-26,-2 3-4,-5 3-17,-2 0-14,-1 1-14,-1 15-1,-3 7 1,0 5 0,0 2 1,-17 1-1,-6-3-1,-7-2-5,-4-4-41,-5-8-24,2-6-57,4-8-66,8 0-110</inkml:trace>
  <inkml:trace contextRef="#ctx0" brushRef="#br0" timeOffset="142420.4304">3885 13657 337,'0'0'851,"0"0"-775,0 0-74,0 0 4,0 0 24,0 0 64,-83 100-39,36-35-39,-5 8-5,-8 3 8,-1 0 0,-8-1 3,-3-2-9,5-5-2,6-10-2,9-13-2,13-11-1,10-9-3,9-13 0,12-2-3,5-6 2,3-3-2,0-1-14,0 0-81,1-15-159,9-2-320</inkml:trace>
  <inkml:trace contextRef="#ctx0" brushRef="#br0" timeOffset="143119.6919">1544 13489 1037,'0'0'166,"0"0"-148,0 0-17,0 0 39,0 0 45,0 0-8,-68 106-22,8-42-25,-12 7-1,-8 4-12,-2-2 8,4-5-7,8-13-1,3-10-10,16-12 0,11-11-7,16-10 1,11-5-1,8-5 0,5-2-3,9 0-33,27-4-66,16-10-155,11-1-264</inkml:trace>
  <inkml:trace contextRef="#ctx0" brushRef="#br0" timeOffset="147302.9475">1075 14682 1157,'0'0'56,"0"0"-49,0 0 16,0 0 45,0 0-28,0 0-28,-32 13-12,13 18-1,2 7 1,2 3 2,7 0 0,8-4-2,0-4 0,2-8 1,17-5 1,4-8 1,3-6 7,9-6 15,1 0 8,1-7 3,-4-15-13,1-6-5,-5-2-10,-12-4 5,-3-2-8,-8-3-5,-6-5-3,0-4-9,-15-1 4,-10 6-7,-5 7-3,3 16 8,2 13 1,-2 7-18,6 1 11,0 20 7,5 8 9,7 2 2,5 2 1,4-2 11,0-2 4,8-6-4,10-3-3,12-8-5,6-4 1,10-8-5,8 0-2,2-3-28,-5-5-107,-9 2-110,-12 0-308</inkml:trace>
  <inkml:trace contextRef="#ctx0" brushRef="#br0" timeOffset="147662.7864">1352 14959 964,'0'0'256,"0"0"-251,0 0 0,0 0 106,0 95-25,6-71-54,1-1-26,3-3-5,1 0 1,1-4 1,1-7-3,-2-2 3,8-4 0,-1-3 4,-1 0 14,5 0 4,0-6-6,-2-10-2,-1-3-3,-4-7-4,0-5-2,-6-5 8,-1-3-8,0 2-5,-5 7 4,0 2-5,-3 6-2,0 2-10,0 1-42,0 6-60,0 5-141,3 6-215</inkml:trace>
  <inkml:trace contextRef="#ctx0" brushRef="#br0" timeOffset="147881.5801">1850 14942 179,'0'0'1149,"0"0"-1112,0 0-35,0 0 101,0 0-13,0 0-56,51-13-34,-26 13-3,5 0-44,-2 0-100,-1 0-164,-2-1-366</inkml:trace>
  <inkml:trace contextRef="#ctx0" brushRef="#br0" timeOffset="148142.6074">2221 14855 1286,'0'0'203,"0"0"-203,0 0 0,0 0 11,0 0 7,-7 97 1,1-49-16,3-1-2,3-6-1,0-4 1,3-8 0,12-7-1,1-8 1,2-7-1,7-5-1,2-2-27,-3-5-84,0-16-141,-8-4-281</inkml:trace>
  <inkml:trace contextRef="#ctx0" brushRef="#br0" timeOffset="148671.3385">2335 14633 1035,'0'0'84,"0"0"-77,0 0 41,0 0 5,0 0-27,0 0-26,7-12-20,-7 12 13,-9 0 2,2 7 4,-1-1 0,2-3 1,3 0 0,3-3 1,0 0 5,0 0 3,0 0-3,0 0-5,0 2-1,0 3-26,-4 3-139,4 5-171</inkml:trace>
  <inkml:trace contextRef="#ctx0" brushRef="#br0" timeOffset="149364.7783">2312 14833 1009,'0'0'252,"0"0"-229,0 0 26,0 0 28,0 0-47,0 0-8,-41 89-6,29-42-5,10 1 2,2-2-1,0-3-7,6-8-1,6-6 0,4-7 4,2-7 2,0-6 4,3-4 10,-1-5 6,1 0-6,0-8-8,2-8-9,-6-9-4,0-7-1,-8-11-2,-3-9 0,-6-6-12,0 0-14,-13 8-2,-8 12 13,0 12 9,2 11-4,-4 9-23,0 5 3,3 1 7,-1 0 10,5 12 5,7 5 2,4 5 4,5 4 2,0 0 1,0-1 6,11-3 7,11 1-5,2-5-3,7-5-5,8-5-1,7-8-10,2 0-40,0 0-74,-5 0 8,-6 4 22,-10 4 0,-6 0 48,-10 1 24,-8 4 4,-1 1 9,-2 7 9,0 1 66,0 3 34,0 0-5,0 1 0,0 4 4,0 0-1,0 2-41,0 1-3,3 2-16,1-1-2,1-6-20,0-4-8,4-5-8,0-3 1,-3-9-2,-2 0 1,-4-7-76,2 0-20,2-5-61,1-18-18,2-8-113,2-8-232</inkml:trace>
  <inkml:trace contextRef="#ctx0" brushRef="#br0" timeOffset="149538.6845">2767 14794 1134,'0'0'106,"0"0"-106,0 0-28,0 0 24,0 0-54,0 0-303</inkml:trace>
  <inkml:trace contextRef="#ctx0" brushRef="#br0" timeOffset="164934.6024">221 16276 580,'0'0'268,"0"0"-211,0 0-57,0 0 0,0 0 0,0 0 12,-51 90-8,42-54-3,3-5-1,1 1 3,5-6-2,0-6-1,10-6-1,8-8-12,12-6 1,3 0 5,2-19-9,-2-2 13,-3-5 3,-9 2 27,-9 2-13,0 5-4,-8 3 17,-2 9-6,-2 2-5,0 3-4,0 0-12,0 8-16,0 13 8,0 3 8,3 1 1,6-4 0,4-6 9,4-3 15,5-7 13,6-5 12,-1 0 3,3 0-22,-6-16-9,-2-2-3,-10-4 4,0-2 0,-9-1-2,-3 1-3,0 3-11,-12 1-7,-3 4-8,-6 6-34,-4 5-18,1 5-55,9 0-167,10 0-301</inkml:trace>
  <inkml:trace contextRef="#ctx0" brushRef="#br0" timeOffset="165170.082">846 16194 967,'0'0'160,"0"0"-153,0 0 8,0 0 8,0 0 9,-52 116 22,34-59-39,3-3-8,3-5 0,6-7-7,3-7-6,3-9-85,0-6-39,0-9-121,12-8-161</inkml:trace>
  <inkml:trace contextRef="#ctx0" brushRef="#br0" timeOffset="165341.0782">768 16467 835,'0'0'151,"0"0"-87,0 0 48,0 0-15,0 0-34,0 0-41,77-17-22,-24 12-1,5 3-63,-4 2-114,-10 0-267</inkml:trace>
  <inkml:trace contextRef="#ctx0" brushRef="#br0" timeOffset="165529.7838">1001 16593 1202,'0'0'81,"0"0"-80,82-14 10,-40 5 47,3 3-37,-2-1-21,-1 1-154,-5 3-64,-7 0-121</inkml:trace>
  <inkml:trace contextRef="#ctx0" brushRef="#br0" timeOffset="165733.7361">1234 16411 972,'0'0'197,"0"0"-173,0 0 25,0 0 19,0 0 1,0 0 3,-64 121-50,46-69-14,7-2-8,8-8 0,3-2-70,5-11-134,22-9-109,10-11-190</inkml:trace>
  <inkml:trace contextRef="#ctx0" brushRef="#br0" timeOffset="166405.4401">1550 16535 1018,'0'0'114,"0"0"-114,0 0 0,0 0 38,0 0-17,0 0-14,-74 80-2,66-33 1,8-2-2,0-8-2,12-12 4,18-9-6,6-10 6,4-6 17,-1 0 44,-2-12 2,-3-5-10,-5-4-20,-7-4-10,-4 1-7,-9-6-3,-6-1-17,-3-2-2,-8-4-38,-19 0 16,-10 4-43,0 4-10,3 12 24,4 13 18,7 4 7,4 0 17,8 11 8,6 6 1,5 3 0,0 5 3,10 1 3,10 0 0,5-2-5,2-4-1,1-3-2,5-3-10,-3-2-14,-2-2-5,-1 0-3,-8-1 0,-2-1 21,-8-1 11,-2 2 2,-5 1 0,0 3 4,0 1 30,-1 3-10,-1 2-4,3 1-2,-1 3-1,4-1-4,0 0-2,6-2-2,-3-6 3,0-2-1,1-5 7,1-4 15,-5-3 15,7 0 13,-5 0-12,2-3-19,2-9-9,-4-4 4,2-6-15,-2-3-5,0-4-5,1-4 2,-4 2-2,-1 4 0,-1 7-42,-3 6-27,0 9-99,0 5-51,0 0-273</inkml:trace>
  <inkml:trace contextRef="#ctx0" brushRef="#br0" timeOffset="166644.9259">2181 16712 479,'0'0'653,"0"0"-577,0 0-31,0 0 43,0 0 27,82-6-30,-46 6-46,5 0-26,-2 3-13,-1 4-36,-10 0-100,-1-1-96,-8-5-201</inkml:trace>
  <inkml:trace contextRef="#ctx0" brushRef="#br0" timeOffset="166856.3762">2327 16540 1133,'0'0'443,"0"0"-401,0 0-34,0 0 8,0 0 10,-1 72 8,-8-23-25,-3-4-9,6-4-1,3-6-32,3-6-68,3-7-72,22-10-94,5-10-161</inkml:trace>
  <inkml:trace contextRef="#ctx0" brushRef="#br0" timeOffset="167304.6657">2670 16607 1022,'0'0'241,"0"0"-208,0 0-29,0 0 14,0 0 19,0 0-24,-16 17-13,5 8 1,6 1 2,5-2-2,0-4 0,7-3-1,9-6 0,4-6 0,3-5 0,-3 0 7,7 0 3,-5-12 5,-5-5-2,-3 0 6,-7 3 0,0 2-14,-2 5 0,-3 7-2,-2 0 2,2 0-5,2 14-5,5 8 5,2 2 0,2 0 0,1-7 2,-1-2 0,-1-8 1,-4-5 0,8-2 3,-4-2 4,-2-15 5,-1-5 4,-3-5-4,-3-4-2,-3 5-8,0 1-5,0 4-39,-3 6-31,-6 1-98,1 2-98,4 0-312</inkml:trace>
  <inkml:trace contextRef="#ctx0" brushRef="#br0" timeOffset="167516.5229">3179 16500 1173,'0'0'269,"0"0"-242,0 0-3,0 0 24,0 0 32,0 88-32,0-45-36,0-1-10,0-3-2,0-3-26,0-3-83,0-6-89,-3-10-98,0-6-185</inkml:trace>
  <inkml:trace contextRef="#ctx0" brushRef="#br0" timeOffset="167666.5094">3176 16690 1236,'0'0'138,"0"0"-137,104-32-1,-62 30-6,-2 2-86,-2 0-150,-6 0-548</inkml:trace>
  <inkml:trace contextRef="#ctx0" brushRef="#br0" timeOffset="167896.3394">3576 16833 672,'0'0'630,"0"0"-582,0 0-37,94-11 44,-66 9 24,2 2-51,-3 0-28,-4 0-111,-5 0-90,-7 0-36,-5 0-285</inkml:trace>
  <inkml:trace contextRef="#ctx0" brushRef="#br0" timeOffset="168094.6074">3713 16641 1191,'0'0'220,"0"0"-206,0 0 32,0 0 20,0 0-2,0 0-24,-40 89-24,29-42-6,4-4-10,-1-2 0,4-4-25,4-8-96,7-6-89,24-12-142,5-11-479</inkml:trace>
  <inkml:trace contextRef="#ctx0" brushRef="#br0" timeOffset="168639.2968">4080 16719 1147,'0'0'250,"0"0"-239,0 0-11,0 0-2,0 0 2,0 0 23,-30 109-11,21-65-3,9-7-7,0-5 3,7-10 8,16-7-3,4-6 8,7-9 11,3 0-9,-1-17 16,-2-6-26,-4-4-5,-9-2-2,-6-4 2,-6-3-5,-9-5-1,-2-2-26,-23 4-23,-12 5 2,3 13-17,1 13 35,3 8 20,9 0 9,0 9 1,8 8 0,5 4 4,7 2-1,1-2 1,11 1 3,15 0 3,13-2 0,1 0-5,5-6-5,1-1 0,-7 1 0,-5-5 0,-8 2 0,-7 5 0,-9 3 2,-8 4-1,-2 5 5,0 4 5,-11 4 6,-3 0 10,5-3-6,4-2 0,5-5-5,0-4-4,0-6-7,0-7-2,3-3-2,0-6-1,1 0-32,1 0-111,1-17-180,1-5-722</inkml:trace>
  <inkml:trace contextRef="#ctx0" brushRef="#br0" timeOffset="168809.0652">4492 16772 970,'0'0'516,"0"0"-516,0 0-35,0 0 0,0 0 25,0 0-47,46 2-274</inkml:trace>
  <inkml:trace contextRef="#ctx0" brushRef="#br0" timeOffset="169021.8402">4739 16798 1120,'0'0'227,"0"0"-227,0 0-12,88-24 12,-78 24 0,-8 3-99,-2 11-302</inkml:trace>
  <inkml:trace contextRef="#ctx0" brushRef="#br0" timeOffset="169166.6373">4709 16941 971,'0'0'464,"0"0"-453,82-41-11,-61 35 0,-3 4 0,-3 2-29,3 0-207,-2 0-318</inkml:trace>
  <inkml:trace contextRef="#ctx0" brushRef="#br0" timeOffset="169525.4321">5025 16738 1081,'0'0'312,"0"0"-267,0 0-45,0 0 0,0 0 10,0 0 6,27 77-16,-30-45-1,-3-8-40,-4-9-4,7-4-14,3-10-4,0-1 7,0-6 38,0-17 3,9-10-13,4-4 6,2-4 22,3 2 10,1 0 7,1 5 22,6 6 27,0 5 25,1 9-10,-2 3-11,-4 7-13,0 4-8,-3 0-24,-2 17-15,-2 8-7,-5 8-3,-6 2-1,-3 5-2,0-3-24,0 1-56,-12-7-98,0-9-139,-3-8-458</inkml:trace>
  <inkml:trace contextRef="#ctx0" brushRef="#br0" timeOffset="169690.8347">5060 16747 1349,'0'0'189,"0"0"-189,119-51 2,-86 45-2,0 6 5,-3 0-5,4 0-182,0 2-266</inkml:trace>
  <inkml:trace contextRef="#ctx0" brushRef="#br0" timeOffset="169887.7489">5421 16699 1233,'0'0'199,"0"0"-199,89-33-17,-57 28 16,3 2 0,-5 1-40,-6 0-213,-5-1-514</inkml:trace>
  <inkml:trace contextRef="#ctx0" brushRef="#br0" timeOffset="170087.4815">5506 16557 1558,'0'0'73,"0"0"-73,0 0-11,0 0 11,0 0 0,3 113 0,-5-64-24,-11-5-74,7-4-18,4-5-55,2-9-99,3-15-243</inkml:trace>
  <inkml:trace contextRef="#ctx0" brushRef="#br0" timeOffset="170686.4079">5713 16641 1325,'0'0'78,"0"0"-78,0 0-6,0 0 6,12 75 3,-12-47-3,0-1-38,0-4-32,0-9 44,0-3-5,-3-8-9,3-3 7,0-6 27,0-19 4,3-6 1,6-8 1,0 0 0,0-3 7,-2 2 3,1 2 1,-2 7 6,4 4 21,4 7 7,2 5-1,11 5-20,-2 4-10,3 6 13,-8 0-13,-4 2-14,-10 15-3,-6 2-4,0 7 3,-6-1-16,-13-1-16,1-2 14,-1 0 4,1-5 12,6-1 4,6-3 1,4-4-1,2 1 4,0-2 0,8 2 17,11-1 22,-1-1-2,-4-2 7,-1 1-3,-7-1-13,0-2-19,-2 1-3,-3 1-7,-1 2-2,0 2 0,-5 2 1,-12 0-9,-5 0-8,-2-4 4,-1-1-12,-5-2-15,-9-4-22,-7 0-21,-15 1-40,-12-1-92,-11 0-128</inkml:trace>
  <inkml:trace contextRef="#ctx0" brushRef="#br0" timeOffset="172411.7301">530 17486 842,'0'0'211,"0"0"-211,0 0-51,0 0 38,0 0 9,0 0 3,-66-5-57,50 3-58,5-1 86,8-4 30,3-7 79,0-3-31,3-2 38,14-3-4,7 2-9,0 0-2,5 3 11,-5 5-39,0 7 6,-6 5-13,4 0-15,-1 20-12,-1 11-8,-7 1-1,-7 7 0,-6 2 0,-3-3-25,-24-1-38,-1-3-6,-10-3 19,-3-7 6,1-7-2,8-7 5,4-8 21,9-2 20,5 0 11,7-12 34,5-5 29,2-2 10,0 0-33,0 5 3,1 3-25,4 9-8,7 2-10,7 0-10,2 19-2,9 1 1,-3 4 0,3-5 0,-3-2 0,3-5-1,4-4-20,1-6-64,3-2-37,-4 0-9,5-18-37,1-5-57,-1-5 100,1-5-27,-2 2 129,-7-1 23,-1 3 72,-6 3 78,-7 2-53,-6 4 49,-5 3-8,-3 5-26,1 3-24,-4 5 0,0 1 2,0 3-42,0 0-39,-13 14-8,1 11 0,-6 8-1,6 7 0,3 0 1,8 1-1,1-2 0,0-7-4,16-6-1,3-9-33,0-8 4,6-4 9,-3-5 1,6-3-6,-5-16 1,4-7-1,-5-4 20,-6 2 10,-5 3 16,-7 6 12,-2 9 3,-2 5 1,0 5-12,0 0-20,0 8-4,-3 16 2,0 8 1,3 1 1,0-2 0,9-7 2,12-3-2,2-7 1,6-7 5,2-5 2,0-2 25,2 0 1,-3-16 1,-2-9-2,-6-6 6,-6-1 1,-4-6-17,-5 1 1,-7 6-16,0 2 6,-4 11-14,-11 5-11,-3 7-24,0 6-50,-1 0-83,8 0-85,5 8-283</inkml:trace>
  <inkml:trace contextRef="#ctx0" brushRef="#br0" timeOffset="172662.3659">1702 17438 990,'0'0'501,"0"0"-467,0 0-34,0 0 0,0 0 6,0 0 39,-21 82-19,10-37-18,0 1-7,5-3-2,0-3-3,4-8 0,2-4-56,0-6-16,0-8-69,0-7-20,6-7-97,8 0-79</inkml:trace>
  <inkml:trace contextRef="#ctx0" brushRef="#br0" timeOffset="172811.3682">1674 17665 1144,'0'0'93,"0"0"-91,0 0 42,0 0 36,0 0-80,0 0-33,109-69-191,-69 65-343</inkml:trace>
  <inkml:trace contextRef="#ctx0" brushRef="#br0" timeOffset="173139.3114">1732 17836 1230,'0'0'113,"91"-6"-112,-33-2 5,2 1 19,-8 3 12,-9 4-37,-10 0-115,-10 0-91,-7 0-132,-9 0-174</inkml:trace>
  <inkml:trace contextRef="#ctx0" brushRef="#br0" timeOffset="173338.5576">2020 17657 1165,'0'0'238,"0"0"-202,0 0-5,0 0 12,0 0-9,0 0-18,-55 78-6,25-27-5,9-5-5,5-4 0,14-7-16,2-3-49,11-8-75,17-5-78,9-9-171</inkml:trace>
  <inkml:trace contextRef="#ctx0" brushRef="#br0" timeOffset="173747.6584">2388 17658 539,'0'0'561,"0"0"-539,0 0-18,0 0-4,0 0 4,0 0 21,-73 33-7,63 9-17,10-6 2,0-2 1,10-7 5,14-5 10,2-9 3,2-8 6,5-5 17,0 0 12,-1-17-9,-5-7-35,-3-5-8,-6-2-2,-11-5-3,-7-3-6,0-1-2,-22 0-19,-8 5-4,-1 14-14,-5 12 24,6 9-8,0 0 19,5 15 5,10 3 5,12 4 0,3 2 6,1-1 7,16 3 18,4-5 2,3-4-5,1-3-7,6-3-9,2 1-12,0-4-56,1 1-116,-7-1-242</inkml:trace>
  <inkml:trace contextRef="#ctx0" brushRef="#br0" timeOffset="174047.1411">2578 17911 1238,'0'0'111,"0"0"-105,0 0 33,0 0 31,0 0-17,38 95-11,-33-66-39,4-3 1,1-6-4,5-3 3,-3-9 3,0-4-6,3-4 6,0 0 2,0-17 4,2-9-5,-1-6-3,-3-3-1,-5-7-3,-5-1-5,-3-2-29,0 5-22,3 12-9,3 12-43,5 10-68,6 6-210</inkml:trace>
  <inkml:trace contextRef="#ctx0" brushRef="#br0" timeOffset="174348.2951">3019 17780 1161,'0'0'119,"0"0"-82,0 0 45,112-26 4,-81 24-34,0 2-52,-2 0-10,-5 0-72,-5 0-63,-8 0-33,-2 0-186,-9 0-320</inkml:trace>
  <inkml:trace contextRef="#ctx0" brushRef="#br0" timeOffset="174527.5687">3121 17592 1028,'0'0'310,"0"0"-279,0 0-31,0 0 15,4 92 57,-4-47-34,0 0-32,0 0-6,-1-3-66,-4-4-90,5-8-87,0-9-186</inkml:trace>
  <inkml:trace contextRef="#ctx0" brushRef="#br0" timeOffset="175120.4613">3502 17720 809,'0'0'204,"0"0"-204,0 0 1,0 0 41,0 0 46,0 0-44,-64 66-18,64-33-7,0-3 20,11-6 15,10-5-3,0-5-10,6-5-10,2-5-11,0-4 0,-1 0-6,-3-10-5,-4-9-7,-1-5-1,-5-3-1,-5-7 0,-4-2-4,-6-4-12,-3-5-20,-22-5-28,-11 0-20,-7 10-16,8 15 47,2 15 35,9 10 14,6 0 4,7 13 3,2 13 23,6 5-1,3 5 18,3-1-9,19-6-15,5-3 9,4-8-3,5-5-6,7-6 4,2-6-7,0-1-5,-5 0-8,-8-1-1,-9-5-2,-9 2-1,-11 4 1,-3 0 0,0 4-3,0 18 3,-12 5 6,-3 3 14,0 3 0,9-4 3,4-2-3,2-6 0,0 1-4,3-5-6,4 2-5,9-9-5,-4 0-3,0-4-103,-2-6-137,2 0-175</inkml:trace>
  <inkml:trace contextRef="#ctx0" brushRef="#br0" timeOffset="175315.9416">3865 17590 1166,'0'0'241,"0"0"-226,0 0-13,0 0-2,0 0-4,0 0-11,18 34-217,-5-13-416</inkml:trace>
  <inkml:trace contextRef="#ctx0" brushRef="#br0" timeOffset="175530.4069">4150 17752 1191,'0'0'313,"0"0"-293,0 0-7,0 0 21,0 0 11,0 0-21,66-6-24,-55 9-120,-5 8-138,-4-2-94,-2-2-247</inkml:trace>
  <inkml:trace contextRef="#ctx0" brushRef="#br0" timeOffset="175691.8309">4150 17752 804,'-42'97'465,"42"-97"-421,14 0-42,1 0 18,1 0-4,3 0-16,2 6-32,2 0-150,0-4-146,3-2-40</inkml:trace>
  <inkml:trace contextRef="#ctx0" brushRef="#br0" timeOffset="176048.9465">4378 17816 1055,'0'0'162,"0"0"-137,0 0 4,0 0-7,0 0 25,0 0-3,3 79-42,-3-58-2,0-6 0,-3-1-2,3-9-16,-2 0-20,2-5 8,0 0 12,0 0 1,0-17 10,0-6-20,5-5 9,9-4 18,2-4 2,-1-3 20,6 3 11,-6 7 33,1 5-1,-4 7 1,-2 8-10,-2 4-8,1 3-20,1 2-13,4 0-10,3 16-4,3 4 0,-2 4-1,-6 1 1,-6 1-1,-2 0-2,-4 1-14,0-5-55,-7 0-58,-6-5-93,-4-8-163</inkml:trace>
  <inkml:trace contextRef="#ctx0" brushRef="#br0" timeOffset="176229.0614">4369 17858 1265,'0'0'197,"0"0"-191,0 0-4,0 0 49,0 0 40,0 0-56,97-64-35,-70 63-47,3 1-48,0 0-76,-5 0-88,-3 6-239</inkml:trace>
  <inkml:trace contextRef="#ctx0" brushRef="#br0" timeOffset="176388.8319">4652 17866 1042,'0'0'260,"0"0"-231,117-44-27,-83 34-2,-7 3 4,-9 4-4,-6 1-116,-9 2-196,-3 0-252</inkml:trace>
  <inkml:trace contextRef="#ctx0" brushRef="#br0" timeOffset="176577.4729">4751 17723 1380,'0'0'115,"0"0"-102,0 0 5,0 0 12,24 82 22,-20-34-32,-4 1-20,0-6-28,0-1-40,0-6-74,0-12-88,0-10-159,12-14-375</inkml:trace>
  <inkml:trace contextRef="#ctx0" brushRef="#br0" timeOffset="177109.0661">4947 17819 719,'0'0'260,"0"0"-242,0 0-14,0 0-1,22 92 0,-22-72 5,0 1-8,0-6-12,0-5-29,0-3-30,0-7-81,0 0 38,-3-7 38,1-10 65,2-7 11,0-1 56,0-4 13,0-4 22,0 0 34,8 3-47,5 3-16,5 5 9,1 8 5,5 4-20,-3 6-21,-1 4-7,-4 0-17,-4 6-11,-3 12 0,0 5-1,-9 4-17,0 1-40,-13 0 10,-3-4 4,-3-5-5,3-7 28,10-7 18,6 1 3,0-3 42,11 4 46,12 0-9,7 2-3,-5 5-1,1 1-15,-6 1-31,-8 2-15,-4-1-4,-8 3 1,0 0-8,-6 2-2,-16-2-2,-13-3-2,-2-3 1,-2-7-9,3-6-39,5-1-68,4-6-91,11-20-312</inkml:trace>
  <inkml:trace contextRef="#ctx0" brushRef="#br0" timeOffset="184750.912">5964 16455 360,'0'0'0,"0"0"-24,0 0 18,-81-16 6,75 2 3,2-3 55,4-3-1,0 4-38,0 0 42,0 5-33,0 5 3,0 4-10,9 2-19,5 0-2,6 0 1,7 0-1,3 0 0,6 0 0,5-1 4,7-3 4,10 1 1,9-1-7,9-1-2,6 4 0,-1 1 0,-2 0 0,0 0 1,-3 0-1,9 0 0,1 0 6,4 0-1,-1 0-2,4-6-3,2 0 0,-2-1 0,2 4 0,1 0 2,2 0 5,4 2 5,-1-3 19,-1 1-10,3-3 1,-3 2-2,6 0 1,-5 1-13,-1 3-6,-3 0-2,-4 0 0,-5 0 0,3 0 0,0 3 0,-2 1 0,-1-1 0,-4-2 0,-3-1 0,2 0 1,3 0-1,5 0 0,0 0 0,2 0 1,-2 0-1,-5 0 0,-5 0 0,-7 0 1,-3 0 1,-3 0 0,-1 0-2,0 0-2,-3 0 2,2 0 0,1-3 0,3 0-4,8-4-3,2 0 5,4-1 2,0 0 1,-2 4 0,-4 0 2,-3 4-3,-2 0 0,-1 0 0,2 0-3,2 2 3,3 0 0,2 4-1,1-3 1,6 1 0,5 0 3,2 2-3,4 0-4,-4 2-2,-7-2-3,-3-3-3,-4 0 5,2-3 4,-2 0 3,4 0 0,3-5 5,0-3 17,4-1 2,1 1-13,1 1-9,4-1 2,5 4-3,1-3-2,3 0 1,-2 0-1,1-1-5,0-2 5,3 2 1,1-7 1,4 0 1,0-2-2,3-2-2,0 1 1,6-1-5,2 2 0,0-2 6,4 0 4,1 4 5,-2-2-1,0 0 18,-1 3-8,-2-5-15,3 2 4,3-2-1,-2 2-6,-1 1 1,1 0-1,0 1-1,-1-2 1,1 0 0,-1 1 9,0 0-9,2 2 0,4 0 4,2-1 3,0 3-6,5-1 0,-3 1-1,0-1 0,2 1-2,-4 1-1,3-1 1,0 2-12,-4 4 8,-2-1 2,-3 4-5,-3 1-7,-4 2 5,-3 0-3,-4 0 7,-4 0 7,2 0 7,-1 0-2,0 1-1,1 3-4,-7 3 0,2-4 0,-2-1 1,-1 1-1,-3-1-3,-2 2 0,0 1 3,4-1 0,3 1 0,4 0 1,-3-2-7,-4 0 5,-2 1 0,2-1 1,-5 2 0,0 2 0,-4 0 0,-5 3 2,-2-1-2,-4 2-6,-5 0 3,-4-2 3,-6-1 0,-4-1-2,-5-2 2,-6 2 0,-5-3 0,-6 0-2,-3 0 2,-5-1 0,3 0 0,-3 2 2,0 0-2,-3 1 1,-3-1-1,-6 1 0,-11-2 0,-1-2 0,-8 2 0,0-1 0,5 4 0,2 4 1,3 10 0,5 11-1,4 13 6,-1 16 3,0 21 5,-5 15 6,-7 17-9,-7 12-2,-3 9-3,0 10-3,-9 1 5,-6 4-5,3 3 2,-2-10-5,3-2 3,-8-12-2,-1-9-1,-8-5 0,-11-6-73,-10-11-94,-15-18-349</inkml:trace>
  <inkml:trace contextRef="#ctx0" brushRef="#br0" timeOffset="187697.0293">6062 16365 467,'0'0'94,"0"0"-72,0 0 18,0 0-3,0 0 9,-98 0-2,71 0-5,-8 0-20,-5 0 2,-9 0 0,-3 0-2,-3 2-9,-5 0-1,-1-2-8,-2 0-1,1 0 1,-1 0-2,6-8 0,6-3 1,8 0 0,12 1 0,13 5 3,5 0-2,7 3 3,1 2-4,-1 0-2,-1 18 1,2 10 1,0 11 3,0 4-3,2 13 1,0 5 0,3 4 0,0 5 0,0 4-1,0 2 1,0 4-1,0 4 0,0 0 1,0 5-2,0-1 1,0-7-1,3-9 1,3-9 0,1-9 1,2-6-2,-6-4 3,-3-1-2,0 3 0,0 0 0,-18-3 0,-1-3-5,1-6 2,2-8 2,5-7 2,5-5-1,6-9 2,0 0 3,0-2 3,0-1-5,0 5-3,8 3 3,8 2-1,5 3-1,7 1 0,5-1-1,6 4 1,1 0 0,2 2-1,7 5 0,5-6 0,9 0 0,13 2 0,7-2-13,5 4-50,-6-3 19,-6 0 15,-4 0 29,-4 1 20,-1 0-8,1-3-4,2 1 22,6-6-9,6 3-4,0 2-16,4-4-1,2 1 0,0-5 0,2-5 9,-1 1-8,-1-4 10,-1-2 9,2-1-1,2 0-8,3-1 5,5-12-15,5-3 4,3-1-10,1-4-8,1 2 13,-2 2 6,-1 1 9,4 0-9,-2 3-3,8 0 2,-1 2 7,7 2-7,2 1-5,4 2-6,5-5-14,1-1 10,2-3 2,3-2 6,5-3 2,1 0 4,-2-4-3,7 3 2,0 0 8,2 0 4,5 2-5,-3 1-6,4 3-1,-3-4-2,-3 2-1,0 0 0,-1-1 2,-6-2-2,9 2-2,-7-2 2,4 3 7,4-1 3,-3 3-1,-1 1 2,-2 5 3,-5-1-11,2-2-3,-4 1-1,-6 0 1,2-1-1,-3-1 0,-5-1 1,2 2 0,3 2 1,0 2 0,3 1 2,-3 2 0,-4 4 3,-2 1-6,-5 0-1,-2 3-1,-3 6 1,-5 0-3,2 3 4,-7 1-3,-3-1 2,1 4 1,-4 0-3,-3 1 1,0-1-1,0-1 3,-2-3 0,1 2 0,-4-2 1,-1 4-1,-1-3 0,-5 0-1,0 1 1,-5 0 0,-1-2 0,-1 2-1,1-3 1,4 3 0,2-2 0,5 0 0,2-2 0,2 2 3,-1-2-2,1-2 3,2 2-4,1-3 0,2-1 1,2-1-1,1 0-1,1-1 1,8 2 0,5 1 0,3 0 0,0 3 4,-4-1 2,3 4 3,-4-3-8,-2 0 1,1-1-2,-8-2 0,1 0 0,1 0 1,1 0 5,7-1-5,-4 1 3,0-1 5,-5 0-1,-2-3-5,-7 1 7,-5 2-4,-7-2-6,-7 1 2,-6-1-1,-3 0-1,-3-4 3,-2 0-3,1 4 0,0 1 0,-1 2 0,-3 0 0,-4 0 1,-7 0 1,-5-4-2,-2 4 0,-4-4-2,4-1 2,1 2 7,0-4-7,5 0 1,-2 0 2,-2 0 8,-3 1 1,-7 4-6,1 0-4,0-2 4,3 0-5,3 1 2,2-1-2,1 1 3,-3-1 5,-1-3 15,-6 0-12,-9 0 0,-5 0-5,-6 0-7,-1 0 0,-6 0 0,-1 0 0,-2 0-1,-1 0 0,-3 0-7,2 0 7,-2 0-1,-1 0-3,-1 0 3,-1 0 2,-1 0-1,2 0 1,-2 0 0,1 0 2,1 0-1,7-6-1,3 2 0,3-3 1,5-1-2,3-1 1,-2-1 0,3 0 2,-4 0 1,-1 0-3,-2 0 2,-2-1 1,1-1 1,-2-1-1,4 1 1,-4-1-3,-3 2-1,-2 7 0,-5 1-3,-4 3-15,0 0-27,0 0-9,0 0-23,0 0-23,2 0 15,4 0-14,0 0 12,8 0-23,6-7-109</inkml:trace>
  <inkml:trace contextRef="#ctx0" brushRef="#br0" timeOffset="187909.8267">22777 18229 833,'0'0'29,"0"0"-28,-90 82-1,31-27 0,-12 9-1,-6 3-61,-2-7-74,12-5-151</inkml:trace>
  <inkml:trace contextRef="#ctx0" brushRef="#br0" timeOffset="188089.4625">22611 18383 1087,'0'0'101,"0"0"-14,0 0-76,0 0-11,0 0-3,0 0-9,24 5-8,-57 37 0,-17 5-83,-18-1-146,-2-10-145</inkml:trace>
  <inkml:trace contextRef="#ctx0" brushRef="#br0" timeOffset="218475.6258">18482 17645 570,'0'0'32,"0"0"-30,0 0 5,0 0 55,0 0 10,0 0-25,0 0-30,0 0-13,0 0 12,0 0 6,0 0-2,0 0-3,0 0 4,0-4 7,2 1 5,7 1-8,7-3 0,4 2-1,-2-4 4,3 3-12,-6 1 1,-1-2 5,-3 3-18,-2 1 1,-5 1-3,1-2-1,-4 2-1,1 0 0,-2 0-2,0 0-18,0 0-13,0 0-13,0 0 14,0 7 0,-8-3 8,-1-2 9,2 1-14,2-2-6,4-1 15,1 0 12,0 0-2,19 0-26,9-6-79,4-8-403</inkml:trace>
  <inkml:trace contextRef="#ctx0" brushRef="#br0" timeOffset="220245.5817">22085 15103 512,'0'0'343,"104"0"-299,0 3-10,41 3 47,35-3-16,25-3-35,8 0-17,-8 0 19,-16 0 21,-22 2-8,-12 7-27,-7 3-16,-11 0-2,-7-4-1,-15-7-3,-15-1-9,-17 0 4,-10-11-6,-14-5 10,-12-4 0,-12 3 4,-15 2-2,-10 5 2,-9 2-11,-1 4-6,-4-3-10,-16 3 4,-7-3-5,-3 1 15,3-1-7,4-2-30,-1-4 8,3-2 10,-3-3-3,0-2-6,0 1 25,2-2 15,1 3 2,2 4 0,5 3 1,3 4 22,9 3 23,2 0 11,0 3 19,7 1-25,16 0-35,12 0-13,6 14 6,-1 1 13,-1 0 2,-5-1-4,-7-3-5,-6 3 8,-4-5-11,-3 7-8,-4 0 0,-4 2 0,-1 7-3,-5-1 0,0 2 0,0 1 0,-13 1 2,-4 1-3,-5-1-2,-8-1-3,-4 1-38,-6-2-26,1-1-57,6-2-31,12-7-16,11-3-23,10-8-208</inkml:trace>
  <inkml:trace contextRef="#ctx0" brushRef="#br0" timeOffset="220578.4742">24767 15308 1020,'0'0'131,"0"0"-119,0 0 13,0 0 50,0 0-2,0 0-54,14-23-19,-20 63-2,-8 14 2,-2 11 8,-2 0 0,7-3 0,-3-5-7,7-7 3,4-7 3,3-6-7,0-8-2,0-5-6,12-7 8,10-4-10,5-9-31,4-4-58,-1 0-35,0-15-140,-9-10-151</inkml:trace>
  <inkml:trace contextRef="#ctx0" brushRef="#br0" timeOffset="220757.7795">24747 15516 1078,'0'0'58,"105"-12"-58,-47 12-199,-5 0-118</inkml:trace>
  <inkml:trace contextRef="#ctx0" brushRef="#br0" timeOffset="230114.8656">22162 15137 375,'0'0'74,"0"0"-68,0 0 5,0 0 57,0 0 0,0 0-12,0 0-40,1-2-8,-1 2 7,0-1 19,0 1 19,0-1-6,0-3-8,0 0-3,0 0-17,0-1-8,0-2-6,2 1 0,-2-2-2,0-3-1,0 2-2,0-4 1,0-1-1,0-3 0,0-5-1,0-1-10,-2-5-36,1-2-9,-2-2-33,0-6-14,-3-4 27,-4-11-21,-6-15 15,-6-15 79,-3-17-198,-2-4 93,3 1 102,4 10 6,5 10 235,0 13-116,5 15-108,2 13 25,2 18 43,0 12 1,6 12-12,0 7-51,0 35-15,0 22 2,7 27 111,6 20-25,3 12-64,-6 8-22,-4 3-1,-3 3 4,-3-1-1,0-9 10,0-6 11,0-14 1,0-15-16,0-9-10,0-14-2,0-11 0,0-10-1,0-12-15,0-9-36,0-10-60,0-13-50,0-4-63</inkml:trace>
  <inkml:trace contextRef="#ctx0" brushRef="#br0" timeOffset="232604.4294">22068 15076 223,'0'0'76,"0"0"-44,0 0-10,0 0 10,0 0 26,0 0-19,-15 0-10,14 0 2,-1 0 9,2-3 5,0 1-6,0 0-16,0-2 4,0 0 3,0-3-15,0-2 1,0-4 1,0-4-5,0-1 8,0-3 1,0 1 1,0 0-14,0 0-5,0-4 5,3 2-7,2-4 6,1-3-6,1-3 1,-1-7-1,2-3-1,-1-3-2,5 0 1,0 3 1,3 1-1,0 7-5,-2 5 5,4 0 1,0 3 2,-3 3-2,5-1 1,-4 2-1,0 2 1,-1 2-1,-4 3 1,3 1-1,-2 2-2,2 1 2,1 0-1,-1 5 1,-1 0 0,-1 1 1,2 2-1,-1 0 0,3 0 0,-4 3 1,-1 0-1,3 0 0,-2 10 0,-2 6-2,1 6 2,-3 4-2,1 1 2,-2 7 0,1 2-1,-2-2 1,-1 5 0,1-3 1,-1-2-2,1 7 1,-4-2 0,2 6 0,-2 2 0,-1 1 0,2-2 0,-2 0 0,4 1 0,3 1 0,-1-1 0,1-1 1,-1-2-1,3-2-1,-5-3 1,1 1 1,0 3-1,-4 0 1,3 2-1,-2-1 3,1-2-2,1-2 1,1 0-1,1-3-1,-2 0 0,2-1 0,-2-3 0,1 1 1,0-4-2,1 1 2,5 1-1,3-2 0,3 2 3,0-5-1,2 0 2,0-3-3,0-5-1,0 2 1,-2-7 0,-1-3 1,-2-2 7,6-6 9,-1-2-1,3 1-11,0-2-6,-1 0 0,-5 0 0,-1 0 0,-1 0 4,0-6-3,2-7 1,-4-4-1,5-5 0,0-4 3,-4-1 2,-1-2-3,-2-2 5,0-1-8,-3 0 0,2-2-5,-3-5 3,1-2 1,-1-4-2,3-3 2,-1-7 1,2-3 2,-2-5-2,-1-2-2,-4 0 0,-3-2 1,0 1-2,0-3 3,0 0 0,0-1 0,0 5 0,0 6 0,4 3 0,2 3 9,2 5-8,1 4-1,0 3 3,1 7 0,4 1 1,-2 5-1,5 5-3,0 3-5,-2 3-1,0 4-24,1 2 19,-2 5-18,2 0-23,1 4 31,-1-1 12,-3 1-45,-3 2 24,-2 0 20,-3 0 4,-1 0 2,2 0 1,1 13 3,-2 8-4,1 11 4,-2 11 1,1 7 0,0 8 13,0 1 8,-2 4 17,-1 0-15,-2 0-14,0 2-2,3 2-8,0 1 0,1 1-2,2-2 0,3-6-2,-1 1 1,-2-2 3,1 0 4,-1-2-4,1-1 11,-1-2-11,-1-1 24,4 0-12,0-2-12,1 0 0,2-2 4,3-7-4,0-3 0,3-2 2,-1-8-2,3-2 2,1-2 7,1-6 4,-2-4 2,-2-5-10,-3-3 5,5-4-2,-2-4 1,0 0-2,0 0-2,-3 0-4,0 0 11,-1-6-10,-1-2-1,2-3 4,0-3-4,-3-3 2,0-3-1,1-3 5,-2-4 1,-2 1-3,-1-2-5,0 2-1,-2-3 1,-2-4 2,2-4-2,-4-2 0,-2-4 5,1-1 2,-1-3 9,3-3-11,-1 0 0,1-4-5,3-2-5,-2 6-7,-1 2-13,0 7-26,-3 9-38,0 6-69,0 6-150</inkml:trace>
  <inkml:trace contextRef="#ctx0" brushRef="#br0" timeOffset="233616.5992">23440 13662 921,'0'0'30,"0"0"-28,0 0 2,0 0 6,86-66 35,-73 71-16,-2 20-26,-3 17-3,-6 6 0,-2 4-1,-9 2 1,-8-7-8,1-2 5,6-11-1,7-2 2,3-11-3,1-1 4,17-8-1,6-8 0,4-4 2,1 0-1,-3-12 1,-2-13-3,-6-11 0,-1-6-4,-7-4 6,0 2 1,-2 5 3,-4 11-1,-3 13 5,-1 11 7,0 4-9,0 13-5,0 19-6,0 7 6,0 5 0,-1-4 0,1-10 0,0-4 0,0-9 2,11-4-1,7-9 2,4-2 6,1-2 17,2-2-2,-1-15 4,-2-5-2,-2-2 0,-6-1-6,-3 1 3,-5 8 11,-4 8-8,0 6 4,-2 2-19,0 0-11,2 14-16,5 11 11,4 3 5,0-3 2,0-6-1,-2-5 0,1-5 1,-4-5 2,3-2 2,-1-2 7,1 0 11,0 0 9,0-11-21,-2-9 1,2-8-1,-5-7-12,1-6-4,3 0-38,0 4-49,4 8-27,0 8-123,2 4-353</inkml:trace>
  <inkml:trace contextRef="#ctx0" brushRef="#br0" timeOffset="233836.4209">24298 13624 1100,'0'0'166,"0"0"-153,0 0-13,0 0 0,22 97 42,-20-42 17,-2 5-43,0-5-16,0-8-1,0-8 1,1-7-10,2-7-32,0-5-85,-1-8-36,-2-12-165,0 0-318</inkml:trace>
  <inkml:trace contextRef="#ctx0" brushRef="#br0" timeOffset="233956.7692">24267 13812 1047,'0'0'166,"97"-4"-166,-28 11-83,2 17-136,-17 3-421</inkml:trace>
  <inkml:trace contextRef="#ctx0" brushRef="#br0" timeOffset="249005.2561">23018 18258 374,'0'0'352,"0"0"-249,0 0-60,0 0 45,0 0 28,0 0 3,0 0 15,-50 87-37,20-41-28,-8 7-3,-8 5-2,-6 0-13,-2 1-16,2-2-11,5-6-11,8-1 0,6-11-8,8-4-4,5-9 0,5-9-1,9-8 0,5-6-11,1-3-70,0 0-95,16 0-179</inkml:trace>
  <inkml:trace contextRef="#ctx0" brushRef="#br0" timeOffset="265287.3883">9854 17981 621,'0'0'167,"0"0"-128,0 0-16,0 0 43,0 0-13,0 0 16,0 0-35,0 9-12,1 7 5,7 5-10,2 3-2,-1-2 10,2 0-18,0-2 0,0-4-4,-4-3 1,-1-4-1,0-6-3,-3 0 0,-1-3 5,4 0 4,3-10 15,4-12-4,7-5-7,5-8-7,8-5-1,7-1-5,3-4-2,8-2-24,-5 4-67,-1 4-191,-8 5-174</inkml:trace>
  <inkml:trace contextRef="#ctx0" brushRef="#br0" timeOffset="266294.2076">17905 18095 725,'0'0'120,"0"0"-108,0 0 12,0 0 59,0 0-3,0 0-34,0-14-37,0 28-8,0 11 12,5 2-6,2 2-4,1-3 0,-3-2 0,3-9-2,1-1 2,0-11 2,3-3 6,4 0 5,11-22-9,10-8-5,12-17-2,19-9-4,17-7-71,17-5-325</inkml:trace>
  <inkml:trace contextRef="#ctx0" brushRef="#br0" timeOffset="285868.0621">5833 17687 489,'0'0'211,"0"0"-211,0 0-18,0 0 18,0 0 13,0 0 45,0 0 10,-14 7-32,14-7 9,9 0 22,9 0-17,9 4 6,10-3-11,12-1-13,9 0 5,2 0-13,-2 0-2,-4 0 5,-8 0-9,-7 2-8,-5-2-5,-7 0-5,-8 3-1,-8-3-1,-8 0-4,-3 0-19,0 0-14,0 0-7,-17 1 9,-9-1 20,-7 0-10,-7 1 4,-1-1 1,1 2 7,-2-2 5,3 0 9,5 0 1,6 0 0,7 0 0,8 0 0,8 0 4,2 0 8,3 0 9,0 0 4,0 0 1,3 0-4,18 0 1,16 0-9,10 0 10,9 0-3,-5 0-10,-8 0-7,-10 0 0,-11 0-2,-10 1-2,-10 3-9,-2-1-41,-6 4-14,-21-4-10,-12 4 28,-10-5-5,-2-1 1,2-1 21,7 0 18,8 0 11,5 0 4,10 0 28,7 0 17,9 0-7,3 0 11,0 0 15,3 0-32,20 0-10,14 0-12,15 0-6,12 0 2,6-3-6,-4-3-4,-9 3-4,-11 2-62,-13 1-194,-8 0-285</inkml:trace>
  <inkml:trace contextRef="#ctx0" brushRef="#br0" timeOffset="597370.7113">7935 18468 971,'0'0'102,"0"0"-90,0 0-2,90-35 30,-5 32 51,34 0-18,35 3-7,31 0-17,34 0-8,29-7 4,23 0 7,13-5-3,5-6-17,-4 1 0,-12 3 6,-12-3-29,-29 7-6,-30 4 11,-34 2 3,-39 4-8,-38 0-5,-38 0-4,-33 0-3,-20 7-9,-9-2-23,-42 3-4,-33-5-4,-36 0-23,-28-3-18,-17 0-33,-6 4-30,-6 3 40,-5-1 11,-6 8 66,0-5 23,-7 1 6,1-3 1,-1-3 1,5-4 3,2 0 3,6 0-2,14-7 3,20 3 8,39-1 33,33 5 20,39 0 2,29 0-2,21 0 24,67 6 11,53 7-54,52-3-1,38-5-25,20-5-7,3 0-5,-7 0 0,-18 0-8,-38 0-4,-49 0-5,-48 10-40,-46 0-80,-40-6-166,-18-4-197</inkml:trace>
  <inkml:trace contextRef="#ctx0" brushRef="#br0" timeOffset="600075.5399">12738 17841 45,'0'0'55,"0"0"7,0 0-16,0 0 8,0 0-18,0 0-1,38-12-12,-37 12 10,1 0 4,-2 0-8,0 0-4,1 0-2,3 0 0,1 0 11,0 0-19,-1 0-2,-2 0-6,1 0 6,0 0 4,-2 0-1,1 0-1,-1 0-8,2 0-3,-2 0-2,-1 0-2,0 0 0,0 0 0,0 0-3,0 0-1,2-2-29,1-1-24,-2 3 31,1-2-17,-1 0-11,2 1-88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1-10T03:40:14.1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16485 1663 793,'80'-12'79,"28"0"-69,25 0-8,30 2 68,26-1 31,20-1-39,19 4-28,17-2 3,12-2 3,3 3-10,-5-3-9,-17 6 3,-15 0 10,-16 5-20,-14 1-13,-10 0-1,-13 0-2,-13 0-1,-18 7-6,-26-1-26,-23 3-35,-35-5-82,-32-4-196</inkml:trace>
  <inkml:trace contextRef="#ctx0" brushRef="#br0" timeOffset="509.8605">16723 548 1056,'0'0'124,"0"0"-124,1 85 0,11-11 5,-2 13 45,-5 13-4,-5 12 13,0 11-24,-15 11-11,-6 5-3,0 6-11,5 0 2,1-9-8,6-3-2,4-14-1,2-15-1,3-15 0,0-14 0,0-17 0,0-11-2,8-16-37,2-14-79,2-17-45,2-9-26,2-30-98</inkml:trace>
  <inkml:trace contextRef="#ctx0" brushRef="#br0" timeOffset="1606.0739">16749 1610 350,'0'0'186,"0"0"-152,0 0 37,0 0 28,0 0 9,0 0-54,0 0-26,0 0 4,0 0 25,0 0 2,0-6-9,0-4-24,3-3-2,6-6 1,2-4-12,1-4 3,5-7-8,6-5 2,2-11 3,6-4-7,2-7-1,5-3 3,0 2 3,3-7-5,3-2 6,-1-4-8,4 2 0,-2 1-3,2 2 9,4 7-8,-2 0 8,3 7 0,2 7-5,-1 4-4,6 8 1,4 6-2,2 9-1,-4 11 1,-8 11 0,-9 1-6,-5 29 1,-6 11-2,-6 13 1,-9 13 6,-9 9 0,-6 8 0,-3 3 0,0 2 0,0 5 1,-8-2-1,2 5 0,1 2 0,2 4 1,0-2-1,1-1 1,2-2-1,0-4 1,0-1 1,0-1-1,13-5 3,4-1-3,4-7 5,-1-7 0,1-1-4,0-3 2,0 0-1,-1-2 0,3-8 0,3-5 2,1-6 2,5-6-1,0-7-1,-1-6 4,-1-9 4,0-4-1,-2-4-1,2-5 2,1-4 1,5-2 5,1 0-2,-1 0-1,0-8 7,-4-5-8,-2-4 0,0-8-2,1-7 5,2-11-10,3-8 6,0-7-7,3-8-4,-1-1 0,-2 2 5,-1-2-7,-2 4 2,-8-5 0,0-2 3,-5 1-4,-1-1 3,2 5 1,0 5-4,3 3 4,0 5-4,-4 3-2,0 3-1,-3 3 1,-1 0 0,-3 5-1,-3 5-1,0 5 1,-5 13-4,-2 7-3,0 4-9,-1 4-35,4 2-69,3 20-118,1 7-53,-7 5-322</inkml:trace>
  <inkml:trace contextRef="#ctx0" brushRef="#br0" timeOffset="2626.8633">16458 3529 641,'0'0'153,"0"0"-108,0 0 57,0 0-9,133-78-4,-51 66-24,24 4-33,27 2 10,22 3-1,24-3-9,21 2-4,16-2-12,14-2-3,2-2-12,-9-1 1,-23 1 18,-30 3 9,-33-1-1,-31 6-13,-27-1-12,-28 0-3,-20 0 0,-17 0-2,-9 0-1,-3 2-26,1-3-3,0-5-10,0-6-14,-2-3 19,-1-2 2,0-2 13,-7-3 14,-10 2-12,-7 1 14,2 5 3,1 7 1,8 6 1,4 1-1,7 3 1,2 0-5,0 0 5,0 0-1,0 0-1,6 0 3,18 12 1,12 2 11,12 6 32,5-1-13,-4 4 0,-8-2-12,-14 2 1,-15 0-7,-10 3 0,-2 1 2,-4 3 0,-17-2-9,-7-2-3,-5 3-1,-9-4-2,-10-3-4,-15-2-66,-22-4-80,-19-3-108,-20-4-108</inkml:trace>
  <inkml:trace contextRef="#ctx0" brushRef="#br0" timeOffset="2971.321">16665 3398 982,'0'0'24,"-22"105"-17,12-45 59,6-2 8,0-3-17,4-6-3,0-3-19,2-7-18,20-8 2,16-6-3,21-8-10,31-8-6,25-9-75,17-7-229</inkml:trace>
  <inkml:trace contextRef="#ctx0" brushRef="#br0" timeOffset="3357.3645">18133 3596 1328,'0'0'154,"0"0"-154,0 0 0,33 80 8,-24-43 11,-4 4 3,-5-1-18,0-2-4,0-3-7,0-3-45,0-6-114,0-9-98,0-11-237</inkml:trace>
  <inkml:trace contextRef="#ctx0" brushRef="#br0" timeOffset="3512.8218">18054 3652 1232,'0'0'38,"0"0"-36,87-77 39,-20 59 13,23 7-54,17 8-101,-1 2-191,-12 1-500</inkml:trace>
  <inkml:trace contextRef="#ctx0" brushRef="#br0" timeOffset="7284.8454">8972 6911 665,'0'0'126,"0"0"-124,0 0 13,0 0 93,0 0-26,0 0-19,0 0-23,91 0 3,-58 0-1,3 0-1,-3 0-21,-5-2-13,-7 0-5,-9 1-2,-7 1-9,-5 0-22,0 0-9,0 0-4,-7 0 18,-12 0 17,-10 0 7,-2 3-2,6 0 4,-1 4 0,6-4 2,6 0 0,3 0 8,7-2 6,4 1 0,0-2 4,0 0 6,0 0 1,0 0-5,0 0-2,9 0-7,3 0-9,7 0-1,1 0-3,1-2-2,-5 0-14,-7-1-32,-4 3-12,-5 0-53,0 0-102,-5 0 89,-10 7 48,-1 0-5,-3-3 0,6 1 10,3-4 73,4-1 47,3 0 50,2 0 41,1 0-47,0 0 20,0 0-24,0 0-50,0 0-28,0 0-9,0 0-6,0 0-38,0 0-95,0 0 1,0 0-107,1 0-175</inkml:trace>
  <inkml:trace contextRef="#ctx0" brushRef="#br0" timeOffset="18061.9185">16700 3324 716,'0'0'0,"0"0"-43,-58 101 43,35-60 17,3-1 25,6 2-5,11-1-31,3-4-6,9-8-59,22-12-48,11-10-294</inkml:trace>
  <inkml:trace contextRef="#ctx0" brushRef="#br0" timeOffset="27586.802">13515 7113 883,'0'0'56,"0"0"-39,0 0-2,0 0 81,0 0-21,89-20-37,-46 17 33,13-1-29,9 2 5,3-3-2,1 0-15,-2 2-1,-9-1-12,-9-1-9,-4 0-7,-11 2 5,-10 2-3,-10-1-3,-7 2-2,-7 0-14,0 0-30,-17 0-40,-18 6 42,-16 2 18,-14 1-9,-7-2-1,0-3 21,2 3 11,9-1 2,10-1 2,14-2 1,16 0 1,12-2 16,9-1 21,0 0 54,22 0-3,17-4-62,18-9-16,10 2 1,6-1-5,2-4-8,-3 4-1,-8-2-90,-12 0-171,-13 2-534</inkml:trace>
  <inkml:trace contextRef="#ctx0" brushRef="#br0" timeOffset="53064.4166">6981 9961 403,'0'0'192,"0"0"-151,0 0 20,0 0 10,0 0-15,0 0-40,0 0-10,-9 33 16,9-11 1,0 2 2,0 1 0,8 2-13,5 1-9,-1-1 10,4 0 0,1 0-3,3-4 0,0-3-4,5-6 1,0-4 2,4-6 4,2-4-2,1 0-2,2 0 2,1-7-3,3-7-4,-2-2 0,3-1 5,1-2 3,0 1 1,0-1 4,6 0-9,1-1 33,5-2-31,5 5 3,-1 0 7,2 1-3,2 2 6,4 0-16,5 0 14,4 2 3,5 0-3,-1 5 4,-3 4-10,-4 3-4,-1 0-4,-7 7-5,0 10 4,-5 7 0,-3 3-3,-6 0 1,-5 3-2,-7 0 1,-8-2-3,-5 0 2,-5-3-4,-10-6 1,0-3 1,-7-6-1,1-5 1,-2-5 0,0 0 2,0 0 1,0-3 1,0-11-4,-11-11-6,5-2 3,4-3 3,2 3 0,5 0 0,22-1 5,7 5 1,12-1-3,14 4-3,7 1 5,6 3 4,3 0-7,0 3-1,2 5 1,-2 1 0,1 5 1,0 2 2,-1 0 0,-5 0 0,-2 12 1,0 5-1,1 2 6,-2 0-2,-3-2-6,-4-2 0,-2 1-3,-1-1-2,5 2 2,1 0 0,3-2 0,-1 2 3,-5-3-3,2-1 3,-2-4 2,0-4 2,0-5 11,0 0-1,-1 0-4,-2-12-5,-5-3 9,-4-4-3,-3-4-3,-3-3 7,-1-2-6,-2-4 2,-7 1-7,-5 2-2,-7-1-5,-4 5 3,-4 0-2,-3 8 2,-4 4-3,0 3 0,-5 7-3,1 1-1,-2 2-31,2 0-20,3 0-35,3 0-107,3 5-225</inkml:trace>
  <inkml:trace contextRef="#ctx0" brushRef="#br0" timeOffset="59979.3382">12971 14389 731,'0'0'148,"0"0"-143,0 0 41,0 0 58,0 0 7,0 0-67,0 0-16,40-68 29,-30 51-33,3-1 3,-6 0 26,2-2-4,0 1-30,-2 4-8,0 2 2,-1 5-3,-5 2-4,0 4-5,-1 2 2,0 0 0,0 0-3,0 0 0,2 2-3,2 15 0,-1 8 3,-1 6 1,1 8-1,-3-1 0,0 4 0,0-1 2,0-4-2,-3-5 0,1-5 1,2-4-1,0-4-1,0-4 1,0-4-1,0-2 1,0-4-3,0-2-32,0 0-44,-1-3-12,-7 4 1,3-3-17,-5-1-16,4 0-63,2 0 19,-3 0-203</inkml:trace>
  <inkml:trace contextRef="#ctx0" brushRef="#br0" timeOffset="60220.0878">12923 14628 723,'0'0'155,"0"0"-98,0 0 62,0 0 5,0 0-18,0 0-40,91 8-25,-67-2-11,1-3-13,4-3-7,8 0-5,4 0-5,5 0-4,-1-9-69,-4 1-39,-10 0-10,-9 3-69,-11 1-151</inkml:trace>
  <inkml:trace contextRef="#ctx0" brushRef="#br0" timeOffset="60609.1831">13427 14523 722,'0'0'329,"0"0"-318,0 0-2,0 0 71,0 0 16,0 0-34,0 0-48,0 0-7,0 0 2,0 0 12,0 0-8,0 0-2,0 0 2,0 0-1,0 0-2,0 0 0,0 0-6,0 0 1,0 0-2,0 0 1,0 0-3,0 0-1,0 0-1,0 0 0,0 0-1,0 0-5,0 0-32,0 0-17,0 0 13,-4 0 11,1 3-17,-3 0-37,6-3-113,0 0-203</inkml:trace>
  <inkml:trace contextRef="#ctx0" brushRef="#br0" timeOffset="62371.4832">19358 6752 880,'0'0'0,"3"-84"-38,-3 47 38,0 3 36,-12 10 65,-3 7-64,-1 6-34,-2 7 6,1 4 0,-3 0-1,-3 8-3,4 22 5,-4 12 1,7 19 3,4 11 14,4 9 1,1 9-1,1 2-14,-1 1 0,-5-1 29,0-5-11,-1-2 8,2-7-6,5-5-12,0-8 6,2-10-17,-1-10 3,0-10-11,0-8-2,0-13-1,1-5 0,-2-5-2,-3-4-20,-9-4-23,-1-19-32,-4-14-46,4-1-50,7-4-80,3 3 49,9 3-122</inkml:trace>
  <inkml:trace contextRef="#ctx0" brushRef="#br0" timeOffset="63075.7494">19211 7943 863,'0'0'112,"0"0"-100,0 0 83,0 0-29,0 0-32,0 0-16,-81 35 1,66-2 3,10 1-1,5-1-12,0 0-1,3-6 1,15-4-4,0-7-1,3-7-1,-3-7-1,-3-2-1,-3-2-1,-1-19-1,-4-9 0,-5-7 0,-2 0 0,0 4 1,0 1 0,0 8 3,-5 4-3,-3 1-3,4 5-18,-3-2-60,5 0-15,2-3-162,0-2-242</inkml:trace>
  <inkml:trace contextRef="#ctx0" brushRef="#br0" timeOffset="63438.4297">19445 6346 915,'0'0'55,"0"0"-55,0 0 0,0 0 42,0 0-7,0 0-35,1 32-1,-4 10 1,-6 0 1,-1-1 0,5-8-1,2-5 0,3-7-32,0-5-87,0-6-62,6-6-116</inkml:trace>
  <inkml:trace contextRef="#ctx0" brushRef="#br0" timeOffset="63658.0155">19318 6307 966,'0'0'178,"0"0"-178,0 0 8,0 0 32,0 0 0,0 0-40,88-32-11,-23 32-77,7 12-118,-2-3-195</inkml:trace>
  <inkml:trace contextRef="#ctx0" brushRef="#br0" timeOffset="64148.1475">19721 7353 1132,'0'0'97,"0"0"-97,0 0 0,0 0 39,53-82 32,-45 56-32,-8-6-30,0 1-9,0 1-1,-3 5 1,-5 7-2,2 7-5,3 3 6,2 6 1,1 2 0,0 4-4,0 24-16,0 11 19,0 9 1,0 2 0,0 4-1,-2 1 1,-2-1 1,-1-4 0,2-5 0,3-7-1,0-4 0,0-5-4,3-5 1,3-7-23,0-3-29,-1-6-13,-5-4-20,0-2-70,0-2-44,-11 0 62,-4 0-136</inkml:trace>
  <inkml:trace contextRef="#ctx0" brushRef="#br0" timeOffset="64307.4728">19670 7674 792,'0'0'137,"0"0"-96,0 0 102,0 0-28,0 0-21,0 0-52,34 5-28,-1-5 7,10 0-21,12 0-27,6-14-197,-1-3-304</inkml:trace>
  <inkml:trace contextRef="#ctx0" brushRef="#br0" timeOffset="64854.1298">20654 7325 41,'0'0'949,"0"0"-949,0 0 0,-77-76 13,49 70 55,-2 4-57,0 2-9,4 7-2,7 12 0,3 8 0,10 4-3,6 1 0,0-3-9,1-2 3,14-7 3,0-4 2,2-7 0,0-3 0,3-6-3,-1 0 0,0-18 3,2-8 0,1-8 4,-2-3 3,-1-8 2,-2-9 1,-7-6 7,-4-3 4,-5 4 8,-1 8 21,0 15 2,0 13-16,-1 10 14,-2 9-13,0 4-26,-1 3-7,-2 31-11,-3 19 11,3 14 2,4 5-2,2-4 1,2-4 1,16-9 1,0-4-3,4-6-3,2-8-23,0-10-71,1-11-57,2-10-107,-2-6-155</inkml:trace>
  <inkml:trace contextRef="#ctx0" brushRef="#br0" timeOffset="65080.2663">20996 6992 744,'0'0'201,"0"0"-193,0 0 9,0 0 100,0 0-64,0 0-46,3 90 7,-10-16 6,3-1-10,4-6-7,0-5 0,0-5-3,0-8-1,0-6 0,4-11-5,3-11-48,-1-8-75,-1-10-109,-3-3-97</inkml:trace>
  <inkml:trace contextRef="#ctx0" brushRef="#br0" timeOffset="65214.2909">20981 7243 1187,'0'0'33,"0"0"-33,0 0 9,81-15 25,-31 15-34,-5 0-65,-10 7-361</inkml:trace>
  <inkml:trace contextRef="#ctx0" brushRef="#br0" timeOffset="65746.8433">18341 6713 1013,'0'0'206,"0"0"-203,0 0 2,0 0 2,0 0 1,0 0 9,1 89-1,-1-55-11,0 0-5,0-4-7,0-1-62,0-1-114,0-8-208</inkml:trace>
  <inkml:trace contextRef="#ctx0" brushRef="#br0" timeOffset="65949.3839">18104 7117 1115,'0'0'154,"0"0"-154,0 0 0,0 0 60,86-18-6,-49 18-32,4 0-22,3 0-22,0 4-107,-8-1-99,-4-2-181</inkml:trace>
  <inkml:trace contextRef="#ctx0" brushRef="#br0" timeOffset="66221.1633">18138 7390 1397,'0'0'43,"0"0"-43,0 0 0,0 0 23,0 0-11,-19 113 10,8-63-16,2 0-5,2-5 1,5-3-2,2-5-12,0-9-48,0-5-77,14-8-28,-2-9-128,1-6-96</inkml:trace>
  <inkml:trace contextRef="#ctx0" brushRef="#br0" timeOffset="66437.4577">17989 7445 884,'0'0'111,"0"0"-85,0 0 140,0 0-3,0 0-55,0 0-66,30-9-22,17 8-13,23-1-7,14-3-55,5-8-232,-6-2-519</inkml:trace>
  <inkml:trace contextRef="#ctx0" brushRef="#br0" timeOffset="67734.9502">19792 7124 378,'0'0'157,"0"0"-103,0 0 39,0 0 9,0 0-30,0 0-37,-18-7-6,6 7-2,2 12-4,-2 8-2,-1-1 4,-1 5-3,1 2 9,-1-1-14,-2 0-8,-1 3-2,0-2-5,-2-3-1,3-1-1,4-6-3,5-4-38,1-1-34,6-4-40,0-5-53,7-2-166</inkml:trace>
  <inkml:trace contextRef="#ctx0" brushRef="#br0" timeOffset="70037.2831">19995 9082 545,'0'0'462,"0"0"-439,0 0-21,0 0 63,0 0-14,0 0-38,6 47-6,-6-11 8,0 3 5,-3 6-7,-8 5 7,2 4 3,1-2 1,5-4-13,3-9 22,0-6-21,0-8-2,3-5 3,8-6-1,6-5 6,4-5-9,4-4-6,0 0-3,0-12-1,-6-12-83,-6-11-43,-1-5-96,-6-4-232</inkml:trace>
  <inkml:trace contextRef="#ctx0" brushRef="#br0" timeOffset="70225.341">19807 9283 932,'0'0'283,"0"0"-277,0 0-5,0 0 42,0 0 27,131 0-58,-71-4-12,-3-1-134,-8-3-202</inkml:trace>
  <inkml:trace contextRef="#ctx0" brushRef="#br0" timeOffset="70950.8674">19767 8903 710,'0'0'82,"0"0"-73,0 0-9,0 0 56,0 0 8,0 0-42,-105-61-13,82 57 11,3 1 9,1 1 14,1 2-2,1 0-8,4 0 5,-2 0-2,3 0-11,-3 10-8,2 4-7,-1 3 2,4 7 12,-1 3 6,1 5 7,3 5-13,0 3-11,1 1-2,2 3-2,2 5-7,2 3 5,0 6 1,0 3 3,5 2 1,6-3 2,1-2 3,1 0 1,-1-1 2,1-1-6,-2-1-1,-2-4-9,1-6-2,-5-2-2,2-6 0,-1-8-1,2 0-1,3-12-2,6-5-37,13-12-56,16 0-92,15-24-250</inkml:trace>
  <inkml:trace contextRef="#ctx0" brushRef="#br0" timeOffset="71452.6981">20323 8917 936,'0'0'24,"0"0"-15,0 0-7,0 0 53,0 0-12,0 0-23,67-2 8,-37 6 4,3-1 4,-2-3 5,1 0 5,-1 0-14,-6 0-13,-3 0-6,-6-2-1,-6 0-4,-4 1-5,-6-1 0,0 2 0,0 0-3,0 10-8,0 19 4,0 21 4,0 11 1,0 17 1,1 9 0,7 2 27,1 0 9,-2-11-6,-1-10-20,-3-10 21,-3-5-21,0-6-8,-9-6-4,-12-8 0,-1-6 0,-2-13-24,-3-9-98,-3-5-192,-3-10-344</inkml:trace>
  <inkml:trace contextRef="#ctx0" brushRef="#br0" timeOffset="71889.1403">18924 8906 1017,'0'0'16,"0"0"-11,0 0 142,0 0-15,0 0-43,0 0-60,-55-63-25,53 87-4,2 10 3,-1 4 8,1 1-6,0-2-5,0-4-1,0-2-37,0-6-160,0-5-153,-2-4-443</inkml:trace>
  <inkml:trace contextRef="#ctx0" brushRef="#br0" timeOffset="72085.9141">18693 9225 1039,'0'0'262,"0"0"-258,0 0-4,0 0 75,0 0-22,115-21-45,-57 18-8,6 1-93,-3-3-140,-10 1-347</inkml:trace>
  <inkml:trace contextRef="#ctx0" brushRef="#br0" timeOffset="72339.3175">18888 9547 1394,'0'0'10,"0"0"-8,24 74 30,-14-30 25,-5 5-17,-4 3-29,1-3-9,-2-6-2,0-7-4,0-6-36,0-7-60,0-9-132,0-10-213</inkml:trace>
  <inkml:trace contextRef="#ctx0" brushRef="#br0" timeOffset="72536.5146">18723 9525 1180,'0'0'228,"0"0"-227,0 0 35,0 0 54,0 0-60,128-75-30,-43 64-4,14-2-70,-1-4-252,-10 0-771</inkml:trace>
  <inkml:trace contextRef="#ctx0" brushRef="#br0" timeOffset="73237.0052">20817 10001 663,'0'0'0,"0"0"0,0 0 51,0 0 35,0 0-39,0 0-8,1 73 32,1-65-25,-1 2 10,1 1-6,2 4-8,1 7-1,-1 2-1,4 2 1,1 0-15,4-2-12,1-4 2,3-5-6,-2-5-5,-1-4-2,-2-6 3,-2 0-2,-4-6 3,0-16-7,-4-8-7,-2-4-2,0-3 1,0 2-6,0 3-11,-7 5 23,-4 7 0,-1 6-2,-5 4-23,-2 2-6,-5 1 7,0 2 0,5 2 5,5 3-2,8 0 11,6 0-15,0 0-55,0 2-125,9-2-160</inkml:trace>
  <inkml:trace contextRef="#ctx0" brushRef="#br0" timeOffset="73645.5623">21026 8395 1084,'0'0'107,"0"0"-107,0 0 0,0 0 31,36 108 52,-26-51-40,-7-2-34,-2-6-9,1-6 0,1-10-4,-3-5-56,0-9-46,0-9-52,0-10-160</inkml:trace>
  <inkml:trace contextRef="#ctx0" brushRef="#br0" timeOffset="73870.3104">20883 8415 1268,'0'0'118,"0"0"-105,0 0-13,0 0 45,0 0-28,122-33-17,-65 33-7,11 0-117,-1 13-152,-7-1-675</inkml:trace>
  <inkml:trace contextRef="#ctx0" brushRef="#br0" timeOffset="75536.9112">18945 11335 1181,'0'0'146,"0"0"-143,0 0 41,0 0-2,0 0-20,-21 70-7,6-21-6,2-2-9,-2 3-3,0-6-41,3-4-113,0-14-94,6-15-374</inkml:trace>
  <inkml:trace contextRef="#ctx0" brushRef="#br0" timeOffset="75752.1714">18668 11699 1259,'0'0'32,"0"0"-24,0 0 103,85 0-12,-32 0-44,13 0-38,13 0-17,0-9-1,-2 0-44,-9 0-66,-12 5-140,-12 4-226</inkml:trace>
  <inkml:trace contextRef="#ctx0" brushRef="#br0" timeOffset="75970.3291">18915 12079 1384,'0'0'48,"0"0"-43,0 81 4,4-40 28,-4 2 25,0 6-51,0-3-11,0-2-2,0-6-36,0-4-86,0-11-175,0-12-359</inkml:trace>
  <inkml:trace contextRef="#ctx0" brushRef="#br0" timeOffset="76181.3503">18745 12029 1189,'0'0'130,"0"0"-129,0 0 80,0 0 16,0 0-48,128-36-31,-67 36-12,2 0-5,-2 8-1,-4-2-66,1-2-150,2-4-307</inkml:trace>
  <inkml:trace contextRef="#ctx0" brushRef="#br0" timeOffset="76546.2885">19952 11393 631,'0'0'606,"-17"-72"-606,-15 40-41,-13 6 41,-9 9 11,-4 3-11,1 11-3,8 3-2,12 0 4,10 4 1,16 16 6,11 12 16,0 11 23,11 19 16,10 15 12,-4 9-20,-11 9-28,-6 4-5,0 1-8,-13-3 0,3-2-3,4-12 5,6-8 7,0-11-13,15-9-2,15-12-3,8-5-3,9-16-69,5-12-27,-3-10-153,0-13-194</inkml:trace>
  <inkml:trace contextRef="#ctx0" brushRef="#br0" timeOffset="76831.4418">20156 11686 1186,'0'0'72,"0"0"-69,0 0 20,0 0 34,0 0 37,0 108-42,0-58-25,-3 2-9,-3-6 2,2-1-11,0-7-8,3-9 0,1-7-2,0-8-8,0-4-50,6-6-24,3-4-30,1 0 25,1-6-7,0-13-80,0-6-63,2-4-151</inkml:trace>
  <inkml:trace contextRef="#ctx0" brushRef="#br0" timeOffset="77109.9288">20008 11699 866,'0'0'234,"0"0"-211,0 0 113,0 0 25,0 0-56,0 0-45,0-9-23,0 7-7,14-1 1,13-3-20,15-1-10,16-1-1,7 1-5,5 1-75,-10 3-89,-12 2-212</inkml:trace>
  <inkml:trace contextRef="#ctx0" brushRef="#br0" timeOffset="77401.9935">20474 12051 1189,'0'0'175,"0"0"-164,0 0 88,0 0 3,0 0-35,0 0-26,71 0-30,-39-3-8,8 3-3,2 0-30,0-4-110,-1-5-213,-8-1-514</inkml:trace>
  <inkml:trace contextRef="#ctx0" brushRef="#br0" timeOffset="77815.3015">20962 11696 1406,'0'0'31,"0"0"-31,0 0 0,0 0 3,0 0 9,-17 108-2,7-57-8,2-3 0,7-4 0,1-5 1,0-8-3,4-7 4,14-7 1,3-7 8,7-5-1,2-5-2,0 0 0,-4-5 0,-1-15-4,-7-2-4,-2-7 14,-5-8-9,-1-4-3,-7-2 1,-3 1 2,0 5-4,-13 8 7,-4 4 0,-7 7-4,-3 5-6,1 6-4,-1 4 1,1 2-9,5 1-24,2 0-26,5 0-45,3 0-46,8 0-39,3-2-129</inkml:trace>
  <inkml:trace contextRef="#ctx0" brushRef="#br0" timeOffset="78300.1998">21139 11418 1102,'0'0'91,"0"0"-91,0 0 0,0 0 37,88 0 18,-55 0-23,4 0-23,2 0 3,-2 0 28,-6 0 0,-2 0-6,-5 0-14,-3 0-7,-5 0-5,-7 0-2,-5 4-1,-1 5-5,0 8-4,-2 8 2,-1 11 2,0 10 2,0 11 2,-10 3-2,-6 5 17,4 2 7,3-2-3,7-4 1,2-4-9,0-5-7,2-11 5,4-3-7,-3-6-5,-3-7 1,0-4-2,0-1 0,-5-3 1,-9-3-1,-3 0 0,-9-3 0,-4-3 0,-3-3-3,0-5-43,6 0-51,11-13-132,14-8-257</inkml:trace>
  <inkml:trace contextRef="#ctx0" brushRef="#br0" timeOffset="78976.2265">19413 13185 1352,'0'0'95,"0"0"-93,0 0 4,0 0 34,0 0 38,0 106-29,0-67-30,-7 1-12,-3-5-3,0-4-3,3-9-1,4-7-34,3-9-66,0-6-45,0 0-82,13-12-70,2-10-302</inkml:trace>
  <inkml:trace contextRef="#ctx0" brushRef="#br0" timeOffset="79384.1266">19158 13585 977,'0'0'80,"0"0"-19,0 0 93,0 0-8,0 0-49,0 0-30,64 3-18,-11-3-15,16 0-10,8-5-12,5-5-9,-9-2-3,-6-1-22,-16-1-75,-14 5-89,-12 1-172,-13 6-403</inkml:trace>
  <inkml:trace contextRef="#ctx0" brushRef="#br0" timeOffset="79637.3043">19379 13854 1309,'0'0'159,"0"0"-157,0 0 41,0 0 50,27 104-22,-27-65-39,0 1-20,0 2-5,0-4-4,0-1-3,0-8 0,0-5-10,0-10-56,0-6-71,10-8-100,0 0-165</inkml:trace>
  <inkml:trace contextRef="#ctx0" brushRef="#br0" timeOffset="79871.2113">19181 13866 1100,'0'0'327,"0"0"-292,0 0-13,0 0 47,0 0 0,111-56-26,-69 48-32,3 2-8,-3 1-3,1 3-2,2 1-22,7-2-71,3-3-112,2-7-344</inkml:trace>
  <inkml:trace contextRef="#ctx0" brushRef="#br0" timeOffset="80125.8139">20046 13659 1395,'0'0'123,"0"0"-112,0 0 51,0 0 4,0 0-30,0 0-36,0-4 0,0 4-45,0 0-65,7 0-142,8 0-302</inkml:trace>
  <inkml:trace contextRef="#ctx0" brushRef="#br0" timeOffset="80418.147">20497 13430 1332,'0'0'69,"0"0"-68,0 0 59,0 0 19,0 0-45,0 0-32,27 107 20,-22-46 5,-4-5-10,-1-6-5,0-6-6,0-9-5,0-10-1,0-8-12,0-9-84,0-8-88,-1-3-70,-4-22-184</inkml:trace>
  <inkml:trace contextRef="#ctx0" brushRef="#br0" timeOffset="80612.0634">20290 13397 938,'0'0'315,"0"0"-238,0 0-6,0 0 9,108-34 0,-50 31-28,10 3-31,4 0-21,1 0-28,-4 4-109,-11 4-221</inkml:trace>
  <inkml:trace contextRef="#ctx0" brushRef="#br0" timeOffset="81279.5782">19646 13971 1158,'0'0'258,"0"0"-256,0 0 2,-106 74 34,31-26 47,-14 10-34,-2 5-27,1-2-16,5-6-7,8-6-1,11-10-23,18-9-60,19-12-49,18-14-81,15-4-182,41-20-169</inkml:trace>
  <inkml:trace contextRef="#ctx0" brushRef="#br0" timeOffset="81707.2323">21072 13300 966,'0'0'125,"0"0"-107,0 0 68,-84 58 75,35-16-41,-3 5-43,-5 2-15,-1 0-1,1 1-20,-1-5-14,2-3-14,2-3-4,9-5-8,6-6-1,2-1-4,1-5-38,3-3-85,8-6-108,13-11-344</inkml:trace>
  <inkml:trace contextRef="#ctx0" brushRef="#br0" timeOffset="84303.1466">4762 15383 677,'0'0'85,"0"0"-84,0 0 55,0 0 35,0 0-5,0 0-28,0 0-30,-5 0 1,5 0 22,0 0-2,0 0-10,0 0-16,0 0-11,0 0-9,0 0-3,0 0-14,0 0-75,0 4-76,0 0-134,0-1-113</inkml:trace>
  <inkml:trace contextRef="#ctx0" brushRef="#br0" timeOffset="95596.0007">9405 18071 912,'0'0'0,"0"0"-212,0 0-54,0 0-152</inkml:trace>
  <inkml:trace contextRef="#ctx0" brushRef="#br0" timeOffset="101452.2564">19275 15995 792,'0'0'168,"0"0"-116,0 0-29,0 0 35,111 0 32,-26-6 25,27-5-30,24-5-35,25-2-11,27-1-9,17-6-9,8 0-10,6-3-11,-13-3 3,-11 1-3,-17 2 4,-18 1 0,-26 1-4,-27 7-2,-27 3-44,-30 11-77,-27 5-117,-23 1-214</inkml:trace>
  <inkml:trace contextRef="#ctx0" brushRef="#br0" timeOffset="101818.2767">19804 15515 1057,'0'0'88,"0"117"-76,8-25-9,-1 7 58,-1 3 69,-5 5-35,-1-1-52,0-7-26,-5-16-12,-4-12-4,1-17-1,2-10 0,6-15-4,0-13-68,12-15-135,18-1-140,4-27-262</inkml:trace>
  <inkml:trace contextRef="#ctx0" brushRef="#br0" timeOffset="103650.2249">19783 16016 581,'0'0'82,"0"0"-78,0 0 4,0 0 40,0 0 21,0 0-39,2-14-27,-2 7-1,0-2 37,2-2 20,7-5 5,0-2-3,1 0 1,1-5-11,-2 0 12,-3-2-36,0-4-10,-3-4-2,3-3 4,-1-6-10,4-1 4,1-3-5,5-1-3,3 0 8,0 2 4,0 2 15,0-3-14,1 1-2,2 0-6,3-1 3,3 3 4,3 3-11,-2 7 7,-1 7 7,-4 4-14,-4 10-6,-3 5 0,-3 4-1,1 3 1,-3 0-8,6 22 2,-4 8 6,2 10 0,0 5 0,-2 7 0,1 2-1,-2 8 1,-2 4 0,-1 5 3,-3 2-2,-1 2 0,-1 3 0,-2-3 0,1-4 3,0-2-2,6-5 6,1-2-2,4 4 2,-4-5 4,3 1 1,-4-1-6,0-3-6,2-3-1,-1 1 1,2-5 0,5-5 2,2-4-1,2-5 4,4 2 1,4-7 11,0-1-3,0-2 0,-4-5-9,0-4-3,-5-6-2,-2-3 0,-5-5 1,0-6-1,0 0 0,1 0 5,1 0-2,5-14-2,-2-3 1,-1-2-1,-3-3 0,-1-1 0,-5-7 1,-4-5-1,-2-6 0,-2-7-2,0-3-3,0-4 0,0-3 0,0 0 3,0-1 0,0 0 1,0-2 2,1-1-3,1-2 0,-1 2-1,2 0 0,3-1 2,2-2-1,1-2 3,4 1-5,1 4 3,3 5-1,-2 4 2,0 5-2,-1 4 0,-1-1 1,-3 3-1,3 4 1,-3 3 0,-1 3 0,0 6-1,1 2 0,-1 2 0,2 3-1,-1-1 1,0 0 0,1 1 1,1-2-3,-2 5 3,-1 0-1,1 4 0,-3 2 0,0 1-3,0 4 1,1 0 0,-1 3-1,2 2 3,5 0-2,2 17 1,8 16-3,1 14 2,-2 11 2,-5 8 0,-8 9-2,-3 1 1,-4 2 1,1-3 0,2 0 3,3-2-3,2-4 5,0-7-5,5-3 3,-2 0-2,3 4 0,0 2 2,-2-1-3,-3 1 1,-1-5-1,2-4 4,0-1 2,3-3-3,4-1 3,4 0-1,0-4-4,3-3 6,-4-5-6,-2-6 1,-1-4 0,-7-5-2,0-2 1,-3-5 4,-2-5-4,1-1 2,-1-5 7,-1 2-4,2-2 0,-4-4-3,-2 1 1,1-3 0,-2 0 2,1 0-1,1 0 5,5-8-2,-2-5-1,3-2 0,-3-2 1,2-4-3,-4-1 0,2-2-4,-1-1 2,-2-1-1,-2 2 5,4-2-7,-5-1 2,-1-3-4,0-1 5,0-5-5,0-5 2,0-6-1,0-2-1,0-5 2,0-2-1,0 2-3,0 4-1,2 6 3,-1 10 0,-1 3-1,0 1-5,0 1-1,-10 0-1,1 1-1,-1 2-10,3 5 9,2 5-4,0 3-10,5 2 5,0-1-22,0 2-30,5 3-69,2 0-70,-2 4-164,-3 0-432</inkml:trace>
  <inkml:trace contextRef="#ctx0" brushRef="#br0" timeOffset="104095.3232">21685 15791 969,'0'0'114,"0"0"-110,0 0 5,0 0 50,0 0 48,95-59-35,-69 51-42,6 0-18,1 1 34,-3 2 0,0 1-10,-5-1-10,-1 1-15,-6 1-8,0 1-1,-6 0-2,-4 1-2,-3-1-18,-5 2-25,0 0-57,0 0-67,0 0-34,-15 0-96,0 2-164</inkml:trace>
  <inkml:trace contextRef="#ctx0" brushRef="#br0" timeOffset="115963.183">20101 15257 500,'0'0'108,"0"0"-47,0 0-37,0 0 2,0 0 47,0 0-18,0 0 23,-22-44-24,22 44 1,0 0 14,0 0-32,0 0-11,16 14 2,8 10 13,9 4 4,7 4-23,-3-3-10,-4-3-5,-6-3-7,-9-4-3,-5-5-13,-5-2-76,-2-2-89,-5-6-171</inkml:trace>
  <inkml:trace contextRef="#ctx0" brushRef="#br0" timeOffset="116258.0075">19868 15391 837,'0'0'104,"0"0"-98,93 20 7,-61-2 47,1 1 22,-1 3-53,4 5-25,4-4-4,1 2-57,1-3-62,-2-3-134,-5-6-259</inkml:trace>
  <inkml:trace contextRef="#ctx0" brushRef="#br0" timeOffset="116574.8986">19956 15612 99,'0'0'704,"0"0"-624,0 0-74,0 0 8,0 0 53,99 46 2,-68-31-40,2 0-21,3 1-8,-2-4-4,-6 3-49,-4-5-72,-2 0-111,-5-5-271</inkml:trace>
  <inkml:trace contextRef="#ctx0" brushRef="#br0" timeOffset="117097.9959">20450 16065 834,'0'0'201,"0"0"-165,0 0-22,104 39 32,-62-20 29,1 6-9,3 2-48,-1 3-18,-8-6-4,-8-3-22,-11-5-40,-8-2-42,-7-4-108,-3-7-109</inkml:trace>
  <inkml:trace contextRef="#ctx0" brushRef="#br0" timeOffset="117405.414">20398 16274 863,'0'0'100,"0"0"-96,0 0-4,0 0 3,0 0 88,86 72-31,-57-57-44,5-1-9,6-1-3,-1 1 3,0-4-5,-3 3-2,-6-9 0,-7 0-72,-11-1-63,-12-3-126,0 0-302</inkml:trace>
  <inkml:trace contextRef="#ctx0" brushRef="#br0" timeOffset="117752.1667">20524 16586 875,'0'0'84,"0"0"-76,0 0 15,0 0 77,102 38-14,-71-26-34,-1-2-32,-3 2-11,-3-2-6,-2-1-1,1 1-2,-1-1 0,0-1-32,-2 0-49,-1-4-73,-5 1-124,-2-2-213</inkml:trace>
  <inkml:trace contextRef="#ctx0" brushRef="#br0" timeOffset="117931.4719">20796 16799 756,'0'0'0,"0"0"-53,0 0-69,0 0-107</inkml:trace>
  <inkml:trace contextRef="#ctx0" brushRef="#br0" timeOffset="120964.9196">6699 17965 902,'0'0'47,"121"67"-32,-45-23-12,8-3 36,14 1 35,17-2-14,16-4-36,12-9-17,12-8-3,-7-9-3,7-10 7,-2 0 8,4 0-2,9-6-13,5-10-1,5 4 2,-10-4 1,-12 4 5,-10-1 26,-14-6 9,-1 1 11,1-2-18,2 2-17,-2 4 3,2 10-5,-2 4 6,-3 8-5,1 20-9,0 12 1,-5 8-6,-6 6-2,-9 3-1,-12 0 3,-18-2-4,-18-8-3,-21-5 3,-17-9-5,-14-7-3,-8-11-11,0-6-5,0-8 4,0-1 20,1-6 4,20-23 11,12-14-4,18-8 2,19-3 12,16 2 0,13 8 1,11 5 1,12 8-6,11 3-2,16 5-12,9 2-4,5 5-1,10 6 7,-1 10 14,5 0-13,2 16-5,-6 7-3,5 4-1,-4 2 2,5 2-1,-6-1-1,-4-5 3,-5-1-3,-8-12-1,-5-8-1,-3-4 1,-7-19 3,-1-17-1,-1-3 3,-8 1 3,-7 0-8,-15 7-1,-18 5 0,-19 6-3,-28 6-64,-26 7-85,-19 7-130,-47 7-263</inkml:trace>
  <inkml:trace contextRef="#ctx0" brushRef="#br0" timeOffset="121460.9658">13104 18606 902,'0'0'233,"0"0"-210,0 0-23,-99 2 0,71 25 9,6 5 12,10 5-7,12 0-5,0-1-4,31-11 4,23-8 3,14-12-6,10-5 5,0-13 21,-1-17 58,-11-7 4,-11-2-32,-15 0-8,-15-1-11,-17 4-18,-8 3-8,-25 7-17,-23 11-15,-16 10-13,-5 5-39,0 20-48,10 5-137,11-2-178</inkml:trace>
  <inkml:trace contextRef="#ctx0" brushRef="#br0" timeOffset="171756.5226">10450 14659 23,'0'0'30,"0"0"-22,0 0-6,0 0-2,0 0-1,0 0 1,0 0-1,0 0 1,25 0 2,-19 0 1,4 0-3,0 0-10</inkml:trace>
  <inkml:trace contextRef="#ctx0" brushRef="#br0" timeOffset="174592.0772">5873 15266 218,'0'0'206,"0"0"-206,0 0-10,0 0 10,0 0 27,0 0 19,-82-56-24,68 50 11,1 2 26,4 0 0,4 0 2,4 2 28,1 2-19,0 0-45,6 2-24,16 13 5,6 2 14,7 3-3,1-1-12,1 0 1,3-2-2,3-1 1,8-1 0,7-1 2,9-1 1,5-1-4,5-3-2,1-1 0,1-6-2,-4-2 1,1 0 2,3-1 4,3-9 10,5-1 1,3 2 9,-3-1-13,1-1-2,1-3-1,2-3-1,6-3-1,6 0 2,11-1 3,1 1 5,5 0-1,-2-1-7,-3 4-3,0-1-7,-3 4 3,1 3 1,-1 0 13,9 7 3,10 3 0,0 1-14,4 0-1,-11-1 2,-13 1-2,-14 0-1,-12 2-5,-12 16 1,-14 9 1,-14 4-2,-11 5-3,-18 1 3,-12-3-4,-4-5 2,-3-7 1,-10-7-1,2-6 2,4-9 0,0 0 2,4-8-2,3-13 0,0-8-6,11-4 3,18-2 3,13-1-1,16 4 0,13 4 0,16 5 1,10 6 2,3 10 4,0 7 9,-8 0 0,-4 4-9,-3 13 0,-2 3-4,6 4 0,-1 4 8,1 2-10,5 4 4,2 0-4,0-3 2,-4-6-1,-2-3 0,-3-5-1,-4-9 4,-3-2-4,-6-6 0,-2 0 4,-6 0 13,1 0-7,-5 3-8,-2-1 0,-2 4-3,-1-1 3,-5-2-1,-1 0-1,-2-3 0,-4 0 2,2 0-2,-3 0 3,0 1-3,1-1 1,-3 4 1,-2-1 3,-2 2-1,-4-1-4,2-2 1,-5 1 2,-2 0-3,-3-3-2,-5 0 2,-6 0 0,-3 0-1,-6 0 1,-6 0 0,0 0 1,0 0-1,0 0-3,0 0-6,0 0-12,0 0-10,0 0-4,0 0-17,0 0-41,0 0-50,-2 1-83,-4 5-23,0 1-180</inkml:trace>
  <inkml:trace contextRef="#ctx0" brushRef="#br0" timeOffset="187947.0213">19853 15807 151,'0'0'80,"0"0"-80,0 0 1,0 0 27,0 0 91,0 0 49,0 0-62,12 6-14,-12-6 6,0 0-48,2 0 13,1 0-28,3 6-23,-2-1-12,-1 2 3,2 0 5,-5 0-3,2-2-3,-2 0-1,0-3 1,0-1 0,0-1 2,0 0 12,0 0 11,0 0 9,0 0-3,0-8-10,0-9-18,0-3-1,0 0-4,0-3 6,0-1-6,-2 0 3,2 0 0,0-3 7,0-2 7,0-2 1,0-1-13,0 3-5,2 2 2,0 4 0,-2 3-1,1 1 0,1-1 1,4 1 5,1-1 4,2-2-2,2 1 5,4-1-12,0 1 3,1 4-4,-2 3 1,-2 1-2,-1 0 0,-2 2 0,-1 1 0,2-1 1,-1-3 1,0 2-1,4 1 2,-3-3 0,2 3 1,1 1-4,-4 1 0,1 1 0,1 2 0,-2-2 1,-3 1-1,1 2 0,0-3 0,-1 2 1,0 1-1,1-1 1,1 1-1,0-1 1,-2 1-1,-1 2 0,0 1 0,1 2-2,-2-1 1,3 1 1,-1 0 0,0 0 0,4 0 0,-3 0-4,4 4 0,2 9 3,-1 2 1,2 4 2,1 2-2,-2 3 0,-1-1 0,1 3 2,-1 0-1,-1-3 2,-2 3 0,-1 4 0,2 2 2,-3 4 2,-2 3-4,1 0-1,-2-2 1,-1-2-1,-1-2-2,2-1 2,-1-1 0,-2-4 5,1-2-3,-2-2 2,0 0 2,0-2-1,0 1-2,0 1-4,0-3 5,0 0-2,0 4-3,0-4 0,0 0 6,0 2-4,0-3 13,0-1 3,0 2-13,6 2-1,-4 0-1,3 2 2,-2 0-3,-1 0-2,0 0 4,0-2 0,0 2-1,1-2 0,0-1 3,1 1 3,1 1 0,0 0 0,3-1 2,0 0-3,1 2 2,1 0-3,-1-3-3,2 1-4,0-2 6,0 1 0,2-1-1,1-2 4,-2 1 3,5-2-6,0 0-4,-1-1-2,0-1 4,-2 2-4,1-1-1,-3-2 3,-2-1-2,1 0-1,-1-1 2,-1 0-1,3 2 3,0 1 1,0 1-3,3 0-2,-2-1 3,2-1-2,-1 0 0,0-1-1,0-2 4,-1-1-2,-2-1-2,1-2 3,-2-1 3,-2-1-5,1 0-1,-2-2 4,-3-2-3,-1-1 1,3 2 0,2-1 1,1-1 7,0 2 1,-4-2-6,2 0-1,-4 0 0,-3 0-1,3 0-2,-2 0-1,-1 0 2,4 0 3,-1-2 0,1-5 2,1 1 2,2-3-5,-1 1 0,2-2-1,-3-1-1,-1 0-1,1-1 0,0-1 2,-2-1-2,2-3 4,-3-3-5,1-2 5,0-2-4,-3-3-2,0 1 1,0 1 0,0 3-2,0-4 2,0 3 0,-3 0 3,1-1-2,-1-3-1,2-3-1,-2-1 1,2 1 0,-2 3-1,0 4 1,-2 3 0,2 0-3,0 3 0,-2 0-1,4 2 4,-1-2 1,1-3-1,-2-3 0,3-4-1,-1-2 1,-2-4 0,0 1 0,-2-5-3,-1 2 1,0 3-3,-1 3-1,2 5 6,1 4 0,0 3-3,0 0-2,1-2 2,0 2 3,0-1-1,-1-3-2,1-1 0,-1-2-9,-2-1-1,2-2 6,3-3-3,-1 3 2,2-2 3,0 2 1,0 1-1,0 0 1,0-1 0,0 0 2,0-5-2,0 1-1,5 3 2,6 0 1,0 5-2,1 3 0,0 3-1,0 5 2,-1 0 3,-1 3-1,0-2 0,1 2 1,1-1-2,-3 3 2,-2 2 0,1 1-2,-1 1 2,1 2-1,-1 0 1,1-2-3,2 2 3,-3 1 0,1-2 0,-2 2-2,0 0 2,1 0 0,-1 0-1,1 0-3,6 0 1,-1 8 0,4 6 3,-3 3 0,4 5-1,-4 3 0,-2 0 0,-3 0-1,-3 4 1,-2 1 1,-1 0-1,2 5 0,-1 0 1,2 2-1,-1 5 1,-2 2 1,3 1 0,0 2-1,2-3 0,4 2-1,-1-1 1,4 2 3,1 0-3,0 4 0,-1 2 0,-3-2 1,1-1 0,-3-4 1,-2 3-1,2-3 2,4 0-1,0 0 5,0 2 2,0-3-5,2-3-4,-1-6 3,2-4 4,1-3-3,-1-7 0,-3-4-1,1-2-2,10-5-1,17 1-6,19-10-108,15-2-415</inkml:trace>
  <inkml:trace contextRef="#ctx0" brushRef="#br0" timeOffset="189585.8223">19953 17227 402,'0'0'107,"0"0"-56,-83 0 31,63 0 14,7 0 30,4 0-45,2 0-29,3 0 9,3 0-16,1 0-8,0 0 1,0 0 14,15 0-9,21 11 30,22-5-3,18 5-14,22-3-19,8-2 9,6-2-2,7 0-7,-1-4-6,-1 0-7,-2 0-8,-7 0-3,-10 0 6,-8 0-12,-16 0 2,-19 3-4,-18 0-2,-13 1 0,-12-4-3,-3 0 1,-6 0-1,0 0-1,-2 0 1,1 0 0,1 0-1,-3 0-2,0-2-3,0-6-5,-5-1-5,-11-5 2,-5-2-1,-3-3 3,2 5 10,7 4 2,5 1-2,3 3 4,4 0-3,0-1 3,2 2-2,-2-1 2,1 2-2,1 4 1,1 0-1,0 0 0,0 0-2,0 0 2,0 0 0,9 0 3,12 2 4,8 13 16,7-1-7,0-2 1,-3-2-3,-8 0-4,-2-1-5,2 2-1,-1 3-1,-5 0 1,0 1-1,-8 0-2,-6-1-1,-5 2 0,0 1 2,-11 3 0,-16 3-1,-9-2 5,-8 2-4,2-1 0,1-5-2,7 3 0,6-6-3,-2-2-27,-4-4-84,-14-5-140,-4-3-281</inkml:trace>
  <inkml:trace contextRef="#ctx0" brushRef="#br0" timeOffset="190125.3216">20003 17020 837,'0'0'26,"0"0"-25,0 0 89,0 0 27,0 0-18,0 0-38,-62-36-20,41 36 9,-7 0 0,-2 6-13,-4 6-6,-3 2-9,-1 3-4,6-5-1,6 2 3,11-4 7,8-5-8,7 0 5,0 5 7,6 5 0,12 6 4,9 6-3,-1 1-8,1 2-10,0 1-13,6 5 3,7 1-3,8 1 0,8 4-1,9 0-44,2 3-99,2 0-99,-10-6-178</inkml:trace>
  <inkml:trace contextRef="#ctx0" brushRef="#br0" timeOffset="195860.1559">5184 15121 371,'0'0'201,"0"0"-124,0 0-12,0 0 56,0 0 0,0 0-8,0 0-61,-4-15-40,24 30-9,13 10 0,10 5 22,11 3-14,7-9-3,9-5 6,9-8-2,4-6-10,4-5 3,-4-6 0,0-12 4,-6-6 11,1-2 13,-9 2 0,-1-1-1,-4 3 9,9 6-13,7 6-13,11 8 0,5 2-5,1 0-4,-4 11-3,-11 7-2,-11 2 7,-11 4-2,-9 1-3,-11-2-1,-9 4-1,-7-8 0,-3-5-1,-6-4 0,6-10 2,7 0-1,14-7 4,15-17-4,11-2 0,10-2 4,4 7 8,0 7 34,-2 6-9,-2 5-20,-11 3-13,-6 0 9,-4 0-8,-6 3-6,-2 4 3,-3 3-3,2-1 0,8 1-6,6 3-12,5 3-71,-3-1-116,-6-3-196</inkml:trace>
  <inkml:trace contextRef="#ctx0" brushRef="#br0" timeOffset="200067.8844">19934 17036 390,'0'0'129,"0"0"-113,0 0 14,0 0 13,0 0 14,0 0-20,0-16-18,0 16-8,0 0 6,0 0 22,0 0-3,0 0-17,0 0-7,0 0 8,0 0 13,0 0-3,0 3-1,0 2-10,0 0 1,0-1-11,-6 4-4,-5 3-3,-5 3-2,-2-2 0,2 4 0,2-2-3,7-1 3,4 2-5,3-1 5,0 3 2,0 2-1,10-2 6,4 0 4,-3-2 5,3 0 7,-2-1-3,1-2-11,-2 2 8,1-1-2,0 1-2,0-2 5,-2 2-6,3-4-4,-2-2-2,4-3-2,-2-1 13,5-4 11,0 0-10,3 0-8,1 0 0,-1-7-4,2 0 4,-3-1 9,3 1-4,-4 0-3,4-1-4,3-1 1,0 1 0,-2 2-2,3 3-1,-1 1-4,0 2 5,-2 0 7,-4 0 0,0 0-8,-3 8 3,-3-2-2,2 2-1,-3-1 0,0 0-3,-3 0 3,1-3-3,-1 0 0,-2-2-1,-2 0-1,0-2 1,1 0-1,2 0 4,5 0-4,5 0-1,5 0 2,4 0-4,2 0 2,1 0 0,-3-2 0,-5 2 0,-4 0 1,-4 0-1,3 0-3,0 0-37,-1 6-124,-3 2-54,-6 0-139</inkml:trace>
  <inkml:trace contextRef="#ctx0" brushRef="#br0" timeOffset="202549.6691">16723 3509 837,'83'0'330,"37"0"-323,37 0-5,25 0-2,20 0 0,3 0-3,0-2-87,-8-3-301</inkml:trace>
  <inkml:trace contextRef="#ctx0" brushRef="#br0" timeOffset="203607.0178">21065 5641 1033,'0'0'139,"0"0"-9,180 0-59,-11 0 22,56 0 4,37 0-31,17 8-22,7 6-28,-7 2-3,-6 1-8,-8 0-5,-20-1-2,-20 0-8,-30 1-17,-34 0-56,-39 0-23,-46-4-93,-44-6-145,-32-7-443</inkml:trace>
  <inkml:trace contextRef="#ctx0" brushRef="#br0" timeOffset="203996.8785">21578 4512 1095,'0'0'95,"0"0"-87,0 0-7,0 0 56,3 123 99,-3-12-28,-12 30-53,-11 20-15,-5 7-25,-6-1-8,-1-3 6,-1-4-15,5-10-10,7-12-7,14-15-1,6-16-1,4-15-3,2-14-36,6-17-57,-1-22-110,-7-28-251</inkml:trace>
  <inkml:trace contextRef="#ctx0" brushRef="#br0" timeOffset="206989.8169">21643 4738 675,'0'0'41,"0"0"-33,0 0 74,0 0 66,0 0-30,0 0-54,0-1-22,0-1 9,1 2-10,-1 0-17,0 0-15,0 0-7,0 0-2,0 0-2,3 0 1,-1 0 1,-2 0 2,1 0 5,-1 0 3,3 0 32,-1 0 19,1 0-28,3 0-14,6 3-9,1 13-1,8 4 4,0 2 9,5 6-7,0-7-2,4 6 6,0-1-7,-2 1 0,-3 1-3,-2 3-2,-3 2-3,-1 1 3,-3 5-2,2-1 3,-4 1-5,0-1 4,0 2 1,-2-1 1,0 1 0,-2 2-3,2 1 1,-3 1-3,-2-2 3,2-2 5,-3-1-11,2 0 4,-1-1-2,4 1 0,-1-3 4,1 1 0,-2-1 4,3 0 1,-4 0-8,2 0-2,0 3-2,0 1 4,0-2-3,0-2 2,3-1-1,1-2 2,-2 0 0,2 1 0,0 0-1,2-2 2,-2 3-2,0 0 3,2 0-2,0-2-2,1 0 1,0-6 0,1 2 0,3-4-3,1 1 5,1-4-4,-3-1 4,2 1-3,-3-5 0,-3 0 1,-2-5-3,-5-4 2,0-1 1,-3-2-3,2-1 1,2 1 2,2-2-2,4 3-1,9 0 7,2 2-3,0-3 0,-6-1-2,-5-2 1,-7-2 0,-4 0-2,-2 0 2,1 0 3,5 0 0,5-5 4,3-10-7,7-7 3,2-1-4,5-4 3,1 1-5,-3 1 0,0-2 3,-7 1 0,-1 1-3,-5-1 2,-1-1 1,2-1 3,-1-1-3,-3 4 4,1 4-3,1 1 1,-4 3-4,-2 3-1,-1 1 0,-2-1-1,1-2-2,1-2 1,-2-2 2,4-3 2,0-1-2,0 2 3,2 0-1,-2 4-1,-2-1 0,1 3 1,-4 4-1,0-2-2,-2 1 0,1 1 1,-1 0 0,2 1 0,-1 0 1,2 0 0,-3 1 0,0 3-1,-2 2 2,1-1-2,-2 2-4,0 0 3,0-4-9,0 0-2,0-4-4,0-2 5,0-1-1,0-2 9,-3 5 1,-2 3 1,4 4 1,1 2 1,0 1 0,0 0 0,0 2 0,-4 0-1,4 0 0,0 0 0,0-2 0,0 2 0,0 0 1,0 0 0,0-1 0,0 1 0,0 0 2,0 0-3,0 0 1,0 0-1,0 0 0,0 0 0,0 0-1,0 0 1,0 0 0,0 0 0,0 0-1,0 0 1,0 0 0,0 0 0,0 0 0,0 0 0,0 0 1,0 0 0,0 0-1,0 0 2,0 0-2,0 0 0,0 0-1,0 0 1,0 0 0,0 0 0,0 0 0,0 0 0,0 0 1,0 0-2,0 0 2,0 0-1,0 0 1,0 0-1,0 0 1,0-2 1,0-1-2,0-4 1,0 2-1,0-4 0,7-1 0,-1 0-1,0-2 1,2-1 0,-2 1 0,4-2 0,-3 0 2,1 2-2,1 0 0,-3 2 0,-2 0 0,0 3 0,1 0 1,-1-2 0,2 1 0,-1-3-1,0 2 1,0-3-1,2 1 1,-1-4 0,1 2-1,2-3 0,-1-1 1,2 2 1,-1 0-2,-2 1 0,2 0 3,2-3-3,-2 0 0,1 1 0,0-4 0,1 0 0,0 1 2,2-3-2,2-1 0,3-2 3,1 0-1,-3 2-4,2 4 5,-3 2-5,1 1 5,0 0-2,0 1-1,1 0 1,0-1-3,-2 1 2,0 2 0,-4 0 1,2 3-1,-1 0 0,1 1 0,1 0 0,-1-1-4,3-1 3,0 4 1,-2 0-4,-2 0 4,2 2 0,-1-2-1,0 4 1,0 1-4,-3 2-1,2 0 1,1 0-4,4 0 4,-4 0 2,5 0 1,-7 1 1,-2 2-1,-1 0 1,0-3 0,-4 2 2,1-2-3,-1 0 2,-4 0-1,2 0 0,0 0 0,-2 0 1,2 0 0,1 0 2,0 0-3,-1 0 1,-2 0 0,3 0-1,-3 0 1,0 0 1,0 0-1,1 0 0,2 0 2,3 0-3,3 0 0,-2 0-1,1 0 1,-2 0-1,-3 0 2,-1 0-2,-2 0 2,2 0 0,0 0-1,-1 0 0,1 0 0,2 0 0,1 0 1,-1-2-2,2 0 2,-3 2-1,2 0 0,-2 0 0,-3 0 0,0 0 1,0 0-1,0 0-1,0 0 0,0 0 0,0 0-4,0 0-3,0 0-44,0 0-49,0 7-121,-9 7-269,-9-2-469</inkml:trace>
  <inkml:trace contextRef="#ctx0" brushRef="#br0" timeOffset="208079.4499">21698 4809 328,'0'0'128,"0"0"-83,0 0 43,0 0 10,0 0-98,0 0-70,93-2-504</inkml:trace>
  <inkml:trace contextRef="#ctx0" brushRef="#br0" timeOffset="210605.1811">21521 7378 528,'0'0'30,"0"0"-23,0 0-5,0 0 109,0 0-49,0 0 9,-63 19-12,63-18 9,0-1-9,-1 0 3,-2 0-21,3 0-15,-2 0-12,-4 2-3,-1 1-2,-8 4-3,4-4-4,2-1 0,4 0-1,5-2 1,0 0 16,7 0 59,38 0 12,31 3-14,34 2-38,30-2 0,5 0 0,1 2 21,1 4-6,-6 4-26,4 7-7,3 5-3,2 1-2,-2 3-14,-10-5 0,-15 0 1,-15-7-1,-14-4 2,-14-3-2,-14-4 0,-19-1 2,-13-2-2,-13-2 1,-9 0-1,-6-1 0,-4 0 0,-2 2-2,0-2 1,0 0-9,0 0 3,0 0 0,4 0 0,4 0 3,2 0-6,3 0-3,-3 0 11,2 0 2,-5 0 0,-3 0 2,-2-2-1,-2-3 4,0 0-5,0-7-9,0-3 6,-12-2-9,-3-2 8,-1 3 3,1 5-2,0 2 3,6 2 0,3 4 1,3 0-1,3 3 3,0 0 8,0 0 1,0 0 2,19 5-13,15 12 1,9 7 0,8 1 5,-6-2 0,-4-6 1,-13-3 0,-9-5 2,-10-4 0,-6-2-1,-3 0-9,0 1 2,0 3 2,-7 4-1,-13 6-1,-8 5 8,-8 3-4,-3 0-2,-1-2-2,-4-2-2,-1-5-6,-14-8-123,-6-8-252,-10-1-637</inkml:trace>
  <inkml:trace contextRef="#ctx0" brushRef="#br0" timeOffset="211197.8406">21706 7257 1002,'0'0'58,"0"0"-51,0 0 26,0 0 35,0 0-31,0 0-21,-39-22 9,24 22 15,-2 0 4,0 3-5,-7 5-10,-1 0-13,-7 3-5,-4 1-3,3-3-5,4 0 1,8-2-2,9-3-2,5-2 7,5-2 17,2 0 20,0 0 18,0 0-7,0 0-9,0 0-21,0 7-9,2 6-6,12 11-6,6 10 6,5 5 3,1 3-4,4-5-8,0-2-1,2-4-9,7-5-90,3-4-114,1-9-212</inkml:trace>
  <inkml:trace contextRef="#ctx0" brushRef="#br0" timeOffset="212130.5448">24004 4969 556,'0'0'106,"0"0"-104,0 0 36,0 0 110,0 0-12,0 0-55,7 10-62,26 28 4,9 8 30,2 2-17,-3-1-12,0 0-5,-1 0-16,6-2-3,-4-4-88,-7-7-234,-9-11-384</inkml:trace>
  <inkml:trace contextRef="#ctx0" brushRef="#br0" timeOffset="212426.0142">23738 5111 818,'0'0'236,"0"0"-236,0 0 0,0 0 25,83 79 59,-36-39-15,9 6-35,8-2-20,-3-3-2,-9-7-6,-8-5-6,-12-3-8,-9-6-98,-11-6-87,-5-4-145</inkml:trace>
  <inkml:trace contextRef="#ctx0" brushRef="#br0" timeOffset="212623.0888">23633 5425 781,'0'0'501,"0"0"-501,0 0 0,113 67 9,-69-43 61,2 2-38,-4-1-29,-2 1-3,-2-2-94,-6-5-213,-13-9-426</inkml:trace>
  <inkml:trace contextRef="#ctx0" brushRef="#br0" timeOffset="213222.2294">21387 4900 532,'0'0'254,"0"0"-185,0 0 5,0 0-18,0 0 13,77 88 39,-29-44-40,2 2-34,3 0 18,-4-3-7,2 0-22,-1-4-14,0-5-9,-6-6-2,-11-7-97,-19-4-63,-14-13-140,-5-4-189</inkml:trace>
  <inkml:trace contextRef="#ctx0" brushRef="#br0" timeOffset="213419.6436">21409 5241 357,'0'0'847,"0"0"-832,116 11-14,-67 13 29,2 3 18,-3 1-16,-6 2-32,-6-4-10,-11-2-73,-16-6-57,-9-11-169,-14-7-161</inkml:trace>
  <inkml:trace contextRef="#ctx0" brushRef="#br0" timeOffset="213553.0193">21410 5399 372,'0'0'834,"0"0"-833,104 27 7,-53-8 13,6 3 4,1 6-25,3 2-106,-4-1-350</inkml:trace>
  <inkml:trace contextRef="#ctx0" brushRef="#br0" timeOffset="214093.6612">22608 5841 623,'0'0'155,"0"0"-123,0 0 117,0 0-3,0 0-54,0 0-31,54 36-27,-2 4 35,17 9 5,6-1-25,2-2-23,-4-7-12,-6-7-10,-13-6-4,-12-7-3,-16-7-6,-17-5-83,-9-7-91,-17 0-119,-22-14-254</inkml:trace>
  <inkml:trace contextRef="#ctx0" brushRef="#br0" timeOffset="214344.186">22337 5853 888,'0'0'225,"0"0"-215,0 0 24,0 0 30,0 0 11,137 103-16,-68-48-22,1-3-19,0-4 12,-5-5-15,-4-6-8,-4-7-7,-10-5-4,-4-2-62,-12-4-117,-8-8-187</inkml:trace>
  <inkml:trace contextRef="#ctx0" brushRef="#br0" timeOffset="214591.9162">22358 6178 1043,'0'0'156,"0"0"-156,0 0 0,0 0 22,0 0 64,0 0-2,85 94-51,-40-56-10,10 0-12,1-2-5,-4-9-6,-5-1-1,-14-9-84,-15-5-74,-14-7-106,-4-5-162</inkml:trace>
  <inkml:trace contextRef="#ctx0" brushRef="#br0" timeOffset="214760.2664">22414 6420 909,'0'0'238,"0"0"-209,0 0 27,0 0 33,145 80-12,-64-44-45,5 1-32,-6-3-37,-14-5-205,-21-12-436</inkml:trace>
  <inkml:trace contextRef="#ctx0" brushRef="#br0" timeOffset="219427.5934">11309 17495 248,'0'0'4,"0"0"-4,0 0-134</inkml:trace>
  <inkml:trace contextRef="#ctx0" brushRef="#br0" timeOffset="222830.7377">10033 17956 635,'0'0'105,"0"0"-99,0 0 3,0 0 114,0 0-10,0 0-7,0 0-60,0-45-19,0 45-7,6 0 3,3 10-15,3 8 5,4 8 3,0 3-11,2 5-1,9 2 1,3 0 4,10-7 10,5-2 8,7-7 1,9-6 8,5-5-10,13-6-5,2-3-7,-4 0 8,-3 0 9,-3-9 0,-4 1-12,6 0-12,7 0-1,5-2 3,2 0-6,-2 3 16,5 5 7,-2 2 6,-1 5-6,-9 20-5,-9 14-6,-11 12-5,-12 8-5,-9 3-4,-16 4 1,-9-9-2,-12-5 0,0-13-1,-13-8-3,-7-8 2,-1-10-6,-1-13-2,4 0 2,-1-22 8,7-16 0,7-7 4,5-5 0,20-1 5,24 3 5,18 5 3,13 10-6,15 7-4,4 11 7,6 6-4,2 9-1,-2 0-2,3 9-1,4 15 0,-2 3 2,-7 3-7,-14-5-1,-9-5 0,-14-7 1,-13-7-1,-10-6-1,-10-2 1,-7-19 1,0-11-1,-5-8-3,-4-3 0,-8 5-22,-4 11-37,-22 7-96,-28 14-132,-19 6-109</inkml:trace>
  <inkml:trace contextRef="#ctx0" brushRef="#br0" timeOffset="223301.3385">11166 18430 292,'0'0'937,"0"0"-905,0 0-26,-89 62-3,83-18 55,6-1-4,22 4-14,29-1-18,13-13-9,14-11-10,1-11 0,-3-11 2,-9-4 20,-18-22 29,-15-10-5,-13-8 4,-13-8-20,-8-8-15,-18 0-8,-31-2-10,-19 12 1,-7 17-3,0 16-3,18 17-6,14 5-24,9 19-66,6 5-41,2 0-119,-1 0-234</inkml:trace>
  <inkml:trace contextRef="#ctx0" brushRef="#br0" timeOffset="223542.943">11468 18499 1512,'0'0'0,"0"0"-114,0 0 44,0 0-60,0 0-240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1-10T03:44:08.8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6009 776 811,'0'0'83,"0"0"-70,0 0 11,0 0 50,0 0-6,0 0-16,0 0 18,0 0 27,0 93-18,0-52-30,0 5-4,4 10-3,-1 5 9,-3 7-15,0 12-4,0 4-13,-15 8 2,1-5 0,-2-2-9,4-7-5,3-4 0,5-1 2,1-3 4,3-3-1,0-3-8,0 1-2,-3 1 4,0-5-4,-2 1 8,-1-1-4,3-5 3,-1-2-2,3-7 2,-1-5-1,2-7-1,0-8-2,-3-6-2,3-6-2,0-5 0,0-7 0,0 0-1,0-3 1,-3 0-3,3 0 0,-8-3-15,-6-20-34,-1-15-123,4-20-140,8-6-191</inkml:trace>
  <inkml:trace contextRef="#ctx0" brushRef="#br0" timeOffset="2176.3444">5846 926 120,'0'0'229,"0"0"-225,0 0 2,0 0 94,0 0 57,0 0-9,-57-34-43,57 29-27,0 1 16,0 1-21,0-2-39,0-1-6,0 3-10,0 0-15,6-4 4,2 3-5,2 0 2,4-1-3,2 0 2,0 1 0,2 1 7,3-1 2,-6 1 10,6 0-13,-2 1 0,1 2 0,5 0 3,6 0-3,4 0 2,2 0 6,0 0 11,-6-2-11,1-1-2,-3 0-4,1 0 1,3 0-3,-1 0-1,5 1-1,0-1 3,6-1-5,2 1 2,3-2-1,3 3 2,2-1 0,4 0-4,7-1 3,-1 2-1,0 0 3,-2-1-3,-3 1-5,0-2 6,0 2 1,3-1-6,0 0 0,2 3 5,0 0-1,1 0-3,-3 0-1,3 0-1,2 1 2,1 4 2,-3-3-5,2 1 0,-6-2-1,-3 1 1,-1-2 0,-3 0 1,1 0 0,1 0-1,-1 0-2,-1 0 2,3-5 1,1 2 0,5-4 0,4 2-1,4 0 1,0-1 0,4 2 0,3 0-1,6-1 4,4 0-3,-1-2-1,2 1-1,-3-2-2,5-1 3,1-1 1,3-1-1,4 0 0,-1-1 1,0 1 1,1 0-2,0 0 0,0 0 1,2 1 0,1-3 0,3-1-1,3 0 0,3 0 0,5-1 3,2 1-3,2 1 2,-2 2-2,0 0 0,-1 2 3,1 1-3,-2 0 4,0 2-4,0-2-5,0 4 4,3-3 0,-3 2 1,2-1 0,-7 0 1,-2 1 1,-2 2-2,0-3 2,-3 1-2,-1-1 1,2 0-4,-2 1 2,3-1 0,3 0 0,-2 0 1,-3 1 1,-5-1 0,-4 1 0,-4 0 0,-4 1 0,-1 0 0,-2 0-1,-5 1-1,-2-1-2,-1 1 0,2 2 2,-1-1-1,-3 1 2,-5 1-4,-6-2 4,-5 2 0,-2 0 0,-4-1-1,-2 1 1,-4-2-1,-7-1 1,-3 3-1,-1 0 0,4 0 1,3 0 0,1 0 0,-2 0 0,3 3-1,-2-1 1,-1-1-4,5-1 4,1 2-2,2-2 0,4 3 1,-1-2 1,3 1 0,-2-1 0,-7 0-1,-2-1 1,-2 1 2,9 1-2,3 1-1,4 1 1,3-1 0,0 2-1,-2 2 0,-3-2 1,-2 2 2,-2 1-1,-6-5-1,-9 0 0,-6 0 3,-10-3-3,-6 1-1,2-1 1,-1 2 1,4-2 0,1 0-1,-4 0 1,-1 0 1,-6 0-1,-3 0-2,-1 0 3,-5 0-2,0 0 2,0 0-2,1 2 0,4 1 0,8 3-1,-1 7 1,4-1 0,-1 0 2,-3 0 1,-3-2 2,-1-3-1,-4 0 1,5-2-3,-2 2 4,1-2 3,0 0-1,2 0 2,-1 1-1,2 0-4,2 1-2,-3-2 0,-3-1 2,1 0-5,1 3 2,2 3-1,5 3-1,7 6 3,4-1 0,-2 1 1,-3 4-3,-8 0 1,-3 4-1,-3 8 6,-7 12-2,1 9 2,-2 14 19,0 11-10,0 6 1,0 9 0,0 7-3,0 3-7,-3 4 3,-2 0 1,2 2-5,3-5-1,0-1 1,0-3 6,0-7 0,5-6-2,4 0-2,2-1 1,-2-1-1,1 0-4,-2-8-3,-2-10-1,-3-7-1,-1-10-3,-2-6-31,-11-11-46,-33-24-200,-21-14-344</inkml:trace>
  <inkml:trace contextRef="#ctx0" brushRef="#br0" timeOffset="4672.4558">6150 2513 991,'0'0'104,"0"0"-88,0 0-12,0 0 84,0 0-13,0 0-30,0 0-29,-52-34-8,46 34-3,4 0 0,-1 2-5,-1 7 9,-2 2 8,-3 1 8,3 1-7,-2 0 5,1-1 1,1-1-11,-1 3-1,1-5-10,-2 1-2,1-3 0,-2-2-3,3 0-31,-2-3-55,1-2-52,-3 0 26,5 0-29,1 0 14,-1-4 46,2 0 68,-6 0 16,-1 0 8,-5-2 11,-4 2-12,1-2 3,4 3 23,5 0 32,6 0 55,3 1 3,0 2-26,0 0 6,0 0-30,0 0-31,0 0-7,0 0-4,0 16-4,9 7 11,-4 4-12,4 7-7,-5 4-1,2 3-7,-2 3-4,1 0-5,1-2-1,0-5 0,3-1 0,-3-6-1,-2-7 0,1-6-1,-2-5-8,-2-4-14,1-4 1,-2-1-2,6-3 6,7 0 3,8 0 9,13 0 6,13 0 4,12-5-3,10-1 4,8 0-2,14 3 0,8 1 1,5 2-1,1 0 4,-7 0-6,-4 0 6,1 2-3,-8 5-4,3-2 8,2 1-1,5 2-2,0 0 0,1 2 4,4 0 0,-1 0-6,-2-1-2,-2-2 0,-5 3 0,-2-3-1,-5 0 2,-7 1-1,-5 4 0,-3 0 1,7 2 0,-1-1 0,2 1-2,6-2 1,-1-1 1,9-4 0,5-2 0,3-1-2,3-2-4,0-2 4,1 0 1,3 0-1,-2 0-2,1 0 2,-5 0 1,-4 0 3,-1 0-4,-1-2 2,-2 2-1,5-2-1,-1 2 0,5-2-5,3 2 5,3 0 0,5 0-1,0 0 0,0 0 1,-3 0 5,0 0-5,-2 0 0,0 0 1,-2-1-1,2-1-1,1 1-1,6 0 2,4 1-3,2 0 3,-1 0 0,0 0 3,-2 0-2,-2-2 3,0-3-3,-5-1-1,-4 1-4,2-1 4,0 3-1,4-2 1,2 5 0,5-3 2,3 3 0,8-2 1,5 2-2,2 0-1,2 0 0,-5 0-2,-6 0 2,-4 0-1,-7 0 1,-7 0 3,-4 0 0,-5 0 2,-2 0-1,-4 0-2,-2-2 5,0 2-7,-9 0-1,1 0 1,-7 0 3,-10 0-2,-8 1 0,-6 2-1,-7 0 0,-4 1 2,-4-3 0,2 1 1,-1-2-3,1 0 3,-2 1 0,0 0-1,-1 4-1,-1 0-1,-3 1 1,-1-1-1,-4-1 0,-3-1 2,2 1-2,-2-2 0,-1 1 1,-2 0-2,-2-2 2,-3 0-1,-3-1 0,-7 2 2,-2-2-1,-5 0-1,-2 0 0,1 0 0,2 0 2,-2 0-2,4 0 1,0 0 2,1 0 7,4 0 1,2 0-1,0 0-2,-4 0-1,0 0 4,-2 0-1,-1 0-2,1 0 0,2 0-4,0 0-2,1 0 1,1 0-1,-1 0 0,-3 0 0,-1 0 0,1 0-2,3 0 0,0 1 1,0 0-1,1 2 0,-2-3 0,-5 0 0,-2 0 1,1 0-1,1 0-7,3 0-30,-5 0-94,-1-3-240,-6-15-400</inkml:trace>
  <inkml:trace contextRef="#ctx0" brushRef="#br0" timeOffset="36592.5526">16775 2922 838,'0'0'33,"0"0"-20,-52 99 6,38-70 62,5-5-3,3-2-18,5-2-27,1-6-14,0-2-12,0-3 2,0-4-4,0-1-1,0-2 0,0-1-2,0-1 0,0 0 0,0 0 2,0 0 2,2 0-4,6 0-2,-1 0-13,-2-3 0,0 2 5,-1-4 2,2 0 6,-2 0-20,2-2 14,-1 0 6,-1-3 0,1-3 0,2-1 1,-2-2-1,-2-1 1,0 0-1,-2 0 3,1-5-2,-1-4-1,1-4-3,2-1 1,5 3-1,0 8 3,-3 7 2,0 7 1,-3 6 7,-3 0-9,0 6-1,0 19-11,-3 11 11,-13 9 7,-2-2-2,1 2 0,-1-4 7,8 0-9,7 2-3,3-4-17,10-7-305</inkml:trace>
  <inkml:trace contextRef="#ctx0" brushRef="#br0" timeOffset="38569.9949">17303 3050 932,'0'0'267,"0"0"-267,0 0-42,0 0 42,-70 102 4,13-62 6,-16 3 8,-13 2-10,-3 3-6,6-4-1,13-3-1,11-4-11,19-6-57,16-9-114,23-11-154</inkml:trace>
  <inkml:trace contextRef="#ctx0" brushRef="#br0" timeOffset="38788.779">17469 3222 1059,'0'0'294,"0"0"-294,0 0-51,0 0 39,0 0 12,0 0 12,-134 77 23,39-26-20,-9 0-15,-2 1-8,2-2-106,14-2-133,20-4-358</inkml:trace>
  <inkml:trace contextRef="#ctx0" brushRef="#br0" timeOffset="44298.6459">16595 5409 1129,'0'0'4,"0"0"11,90-9-15,-39 8 92,19 1 8,13 0-38,14 0-25,11 4 3,5 0-16,7-2 3,-3-2-5,0 0-11,-9 0-4,-17 0 0,-19 0-4,-24-3 0,-21 1-2,-12 2 0,-9 0 0,-6 0 1,0 0 2,0 0-4,0 0 0,0 0 0,0 0-2,0 0 1,0 0 0,0 0 1,0 0-1,0 0 1,0 0 0,0 0 0,0 0 1,0 0 1,0 0-2,0 0 0,0 0 1,0 0 0,0 0 0,0 0 0,1 0 1,0 0 3,1 0 0,0-5-2,2-8-1,2-4 0,-2-3 0,4-9-1,-4 0 0,4-8 3,2-1-4,-1-4 0,3 4 1,2 6 0,-4 6 1,0 7 4,-4 8 2,-1 6 7,-5 2-4,0 3-5,0 0-6,4 2 0,2 17-3,8 15 2,-1 5 1,3 6 0,0 3 3,1 1-1,2 0-1,0-4 1,0-6-2,1-4 3,-1-7-1,-2-4-1,0-6-1,-6-4 1,-1-8 2,-6-3-3,-4-3 0,0 0 0,0 0 7,2-6 0,3-16 2,7-13-6,5-13-1,4-3-2,-1-8 0,4 0 0,-4 5 3,-2 6-2,0 14 4,-4 12 8,-3 10-4,-3 6-2,-3 6-4,5 11-3,3 22-6,5 13 6,-1 11-1,-6-1 1,-3-2-2,-2-3 4,3-4 0,2-7-2,2-5 0,-3-12 0,2-9-3,-3-8 2,-1-6 2,3 0-1,2-4 2,4-21 0,3-11-2,2-11-5,-1-3 4,-3 7 1,-1 2 3,-3 16-1,-3 9 1,-4 9 2,-4 7-5,2 0-3,5 11 0,0 17-5,4 7 6,1 3-5,-4-3 7,5 0-1,-2-3 2,6-6-1,1-1 1,4-8-1,2-2 0,6-5 2,7-3 0,8-2-4,12-2 4,11-1 10,6-1-4,7 0 2,0-1 0,-5 0-5,-3 0 0,-8 0 0,-8 0-3,-11 0 0,-13 0-2,-11 2 0,-9-1 1,-7 1-2,-4-2-1,-2 0-1,-3 0-3,0 0 5,0 0 0,0 0 1,0 0 0,0 0 2,0 0-2,0 0 1,0 0-1,0 0 2,0 0-2,0 0-4,0 0 0,0 0 0,0-7 0,0-13-12,0-9 7,2-7 5,13-10 1,6-5-2,8-5-1,4 1 5,3 4 1,0 10 7,-2 7-4,2 7 4,-2 8 0,2 9-1,6 8-3,3 2-3,-1 18-1,1 17 0,-8 12 0,-8 5 1,-14 2-4,-8-1 4,-7-2 0,0-1-5,-16-8 2,-5-6 3,0-7-4,2-8-3,5-12-9,2-4-8,5-5-8,-1-16 22,-1-18 7,5-14-2,4-13 5,0-2 1,21 3 2,6 4-2,4 12 10,2 11 6,6 12-1,4 10-7,2 9-5,1 2-4,-1 24 0,-4 15-3,-5 9 3,-9 8 0,-12-1-1,-11-3-1,-4-2-1,-4-6 1,-14-10 1,-3-10-8,3-10-12,8-11-1,1-3-5,1-22 20,5-17 7,3-12 2,0-6 5,23-2-1,3 8-1,6 13 14,1 12-11,0 13 8,1 13-1,3 7-15,5 23-2,-3 15 0,-5 4 0,-7 4 1,-9-2 2,-10-3-2,-3-7 0,-5-3 0,0-10 0,2-11 1,-1-8 0,2-6 0,0-3 2,1 0 3,7 0 4,4-6 0,10-8 2,8 2-4,10-2-7,12 1 7,13 4 5,15-1 2,8 1-2,6 1 4,-4 5-13,-6 2 8,-7 1-4,-7 0-1,-14 0-4,-15 0 2,-15 4-4,-12-1 0,-14 1-1,-3-4-5,0 0 2,0 0-2,0 1 4,0-1-2,0 0 3,0 0 1,0 0 4,0 0 0,0 0-4,0 0 0,0 0-3,0 0 1,0 0-1,0 0 2,0 0 0,0 0 0,0 0 2,0 0-1,0 0 0,3 0 0,0-14-2,1-14-4,4-14-5,4-14 3,0-8-7,4-8 4,1-3 6,-2 4 5,-1 10-3,-5 14 1,-1 15 2,-7 13 1,1 12 12,-2 7-1,1 2-12,-1 34-9,0 22 9,0 21 14,0 9 3,-1 4-1,-10 0-6,-2-2 0,5-3-5,4-7 3,4-10-6,0-13-2,1-8 1,7-17 0,-2-10-1,-2-13 0,-2-6-3,-2-3-14,0-10-8,3-19-36,6-13-134,4-5-150,6-2-151</inkml:trace>
  <inkml:trace contextRef="#ctx0" brushRef="#br0" timeOffset="44597.9506">22552 5082 700,'0'0'352,"0"0"-336,58-82-14,-50 68 114,-5 4 66,-3 8-45,0 1-60,0 1-7,2 0-26,-1 18-24,1 31-13,-2 29 30,0 25 10,0 10-20,0 6-7,-7-7-7,-5-6 4,3-9-6,3-11-11,3-12-1,3-16-4,0-18 2,4-16-25,8-18-36,9-6-35,6-28-72,6-22-218,-2-13-566</inkml:trace>
  <inkml:trace contextRef="#ctx0" brushRef="#br0" timeOffset="44837.8969">22659 5551 978,'0'0'275,"0"0"-263,0 0 30,0 0 76,0 0-50,0 0-10,12-6-8,19 6 5,26 9 11,32 5-11,32-1-23,28-3-3,21-1-17,14-3-12,5-2-2,-13-2-29,-27 1-110,-41 2-236,-51 1-396</inkml:trace>
  <inkml:trace contextRef="#ctx0" brushRef="#br0" timeOffset="46278.3879">16766 5499 980,'0'0'18,"0"0"70,0 0 52,0 0-23,0 0-45,0 0-49,-8-13-19,8 52 8,0 20 39,0 13 15,1 17-30,1 13-2,3 15-3,-1 15 1,2 4 3,5 7-21,0-1-5,2-3-6,-2-7-2,-2-3-1,0-12 1,3-10-1,0-12 1,2-18 0,0-12-1,0-14 0,1-14 0,-5-14 0,0-9 0,0-6 1,3-2-1,12-2 4,14-1 10,20 1-5,19 0-1,22 3 3,20 3-8,27 4 0,25 8 2,20 4 0,19 3-5,2 2-5,-4 0 5,-15-5 5,-23-2-1,-28-2 10,-29-3-14,-30-2-1,-22-3 0,-19-5 1,-17-1-5,-10-5-1,-10-1 5,-3-1-5,0-1-1,-1 0 5,2 0-3,0 0 1,1 0 2,1-3-6,1-8-3,3-3-1,1-3 11,2-7-9,10-5 7,2-9-2,7-5 1,5-12-2,0-9-1,3-12 1,-4-11 0,-9 3-1,-10 6 7,-7 15 1,-7 17 6,-3 20 4,0 11 6,-9 15-12,-24 10-5,-18 32-7,-17 27 6,-8 24 1,5 22 2,15 11 0,21 10-2,25-4 6,11-4-2,46-8-3,27-11 0,27-14 0,25-15 3,13-21 5,13-22 0,11-20 15,-1-17-10,-1-20-3,-6-34-11,-16-28 7,-16-16 5,-25-12-4,-28-14 6,-34-1-11,-36 3 0,-19 10-2,-46 12-1,-26 22-5,-29 17 0,-19 13 0,-25 22 3,-11 15 4,2 11-6,11 14 4,30 23-2,38 7-6,38 5-22,32 3 4,24 2-5,16 0-50,36 0-87,20-2-107,9-6-205</inkml:trace>
  <inkml:trace contextRef="#ctx0" brushRef="#br0" timeOffset="46644.8918">19993 7977 1163,'0'0'191,"0"0"-148,0 0-43,27-77 102,6 54-81,5 2 17,3 6-9,-4 10-6,-4 5-8,-1 0-2,-7 11-10,-1 12 1,-2 4-2,-1 1-2,-2-4 0,-1-4-1,3-6 1,4-5 2,4-6 2,-1-3-1,0 0 2,-6-14 5,-3-7-2,-5-7 2,-6-2-10,-6-2-9,-2 5-57,0 8-70,0 9-184,0 9-481</inkml:trace>
  <inkml:trace contextRef="#ctx0" brushRef="#br0" timeOffset="47702.2699">20957 7979 710,'0'0'121,"0"0"-51,0 0 146,0 0-46,0 0-13,92 10-43,1-3-26,32 0-18,27-1-26,8-2-3,5-2-11,0-2-4,5 0-3,4 5-17,5 1-4,3 3 8,-7 5-5,-8 1-5,-14 2-3,-23-5 3,-25-3-1,-27-4 1,-25-5 0,-22 0 0,-16 0 4,-12 0-4,-3 0-5,0 0 2,0 0 3,0 0 0,0 0 0,0-9-3,0-4-2,-3-4 5,-4-1-1,-2-4-1,-4-3 2,3-3 3,0-2-1,3-4-2,2-3 0,2-4 4,3-2-4,0-9-1,0-8 1,0-12 3,0-17 0,12-14 1,9-17-4,9-13 9,6-3-8,0 0 1,0 6 3,-1 14-5,-5 5 1,-4 11-1,0 4 2,-5 9-2,-2 9-4,-3 10 0,-4 11 4,-7 6-1,-4 9 0,-1 3-6,0 6-1,0 9 3,0 6 5,0 4 0,0 8-2,3 3 0,0 0-4,-1 3 1,0 0 2,-2 0 3,0 0 0,0 0 0,0 0 2,0-2-2,0 2 6,0 0-4,0-2-2,0 2 0,0 0-1,0 0-1,0 0-23,0 0-38,0 0 5,-8 0-167,-14 0-41,-4 0 83,-2 0-30,5 0 46,13 0 167,8 0 15,2-1 145,3-6 28,19-2-71,6-1-86,5-1-29,4 2-2,-8 2-9,-12 7-92,-14 0-194,-3 0-199</inkml:trace>
  <inkml:trace contextRef="#ctx0" brushRef="#br0" timeOffset="48879.9201">19630 8922 1244,'0'0'118,"0"0"-118,0 0 0,100-19 28,-80 51-1,0 11-19,-7 8-3,-4 5 2,0-3-5,0-6 3,7-8-4,8-11 1,13-11 5,10-12 2,6-5 10,-1-19 0,-5-15-3,-10-6 4,-11-6 12,-15-7-15,-11 2 3,-1 1-14,-24 6-6,-5 17-5,-2 15-9,-1 12-4,3 8 7,2 23 4,8 8 3,8 4 3,12-3 1,0-5-3,19-6-2,11-8 0,10-5 1,8-7-19,7-7-4,5-2-2,-1-5-32,-4-13-20,-7-7 15,-8-5 30,-12-5 36,-11-4 0,-9-2 21,-6 5 21,-2 9 18,-2 10 6,-9 10-15,-5 7-26,0 12-20,-4 22-4,-1 16 5,5 8 0,8 1-3,8-1 2,0-2-5,14-8 0,14-7-12,7-14-24,5-15-5,5-12-32,4-10 5,-3-24 14,3-11 30,-8-9 24,-9-4 12,-9 2 34,-14 6 1,-9 11 7,0 12 27,-2 15-30,-11 12-19,-4 0-25,-1 23-4,-1 14 1,4 4 6,5 1-3,8-1-5,2-2-2,0-5-2,12-5-32,-3-8-81,0-6-72,-4-8-107,-5-7-287</inkml:trace>
  <inkml:trace contextRef="#ctx0" brushRef="#br0" timeOffset="49011.3578">20678 9189 928,'0'0'404,"0"0"-387,115-44 92,-64 34-26,-5 3-56,-6 3-27,-10 3-15,-6-1-92,-11-1-173,-8-1-350</inkml:trace>
  <inkml:trace contextRef="#ctx0" brushRef="#br0" timeOffset="49205.2938">21130 8844 1417,'0'0'80,"0"0"-72,109 17 6,-82 32 61,-9 15-2,-11 15-18,-7 11-25,-18-1-6,-22-2-15,-12-6-9,-12-9-3,-14-16-15,-12-14-73,-9-22-86,-3-20-310</inkml:trace>
  <inkml:trace contextRef="#ctx0" brushRef="#br0" timeOffset="50184.8076">16635 6282 706,'0'0'23,"0"0"-18,0 0 115,0 0-13,0 0 2,0 0-21,11-10-25,-11 10 7,0 6 10,-3 16-6,-5 6-4,2 7-14,-2-2-25,-1 3-17,-1-4-12,-1-3 3,4-7-5,2-5-1,2-7-7,3-6-24,-3-4 2,3 0 23,-1 0 7,1-7 3,0-12-1,0-5-1,0-5 13,15-5 2,3-7-4,7-1-1,0 2-5,-4 7 4,-6 10 12,-3 9 34,-6 8-11,-2 4-5,1 2-16,5 6-21,10 22-1,5 6 1,5 9 8,-2-5-1,-4-2-4,-1 0-6,2-3 0,2 1-12,0 0-82,-5-6-221,-9-8-407</inkml:trace>
  <inkml:trace contextRef="#ctx0" brushRef="#br0" timeOffset="50517.1398">15675 6162 730,'0'0'642,"0"0"-637,0 0-5,0 0 62,0 0-46,0 0-3,0 109 37,0-53-15,0-4-12,0-6-2,0-9-11,0-6-6,0-9-4,0-9-2,6-7-46,15-6-79,7 0-88,10-9-248</inkml:trace>
  <inkml:trace contextRef="#ctx0" brushRef="#br0" timeOffset="50814.9192">15781 5987 1328,'0'0'89,"0"0"-64,0 0-11,0 0 8,0 0-22,0 0-2,-9 66 1,-4-40-1,-2-6-14,3-8-19,7-7 15,-1-5 11,5 0 9,1-13 31,0-13 1,1-3 7,16-1 13,2 2-25,1 5-27,5 5-18,8 10-60,6 6-161,7 2-271</inkml:trace>
  <inkml:trace contextRef="#ctx0" brushRef="#br0" timeOffset="51182.4485">16097 6056 1399,'0'0'92,"0"0"-90,0 0-2,-55 89 53,19-32 11,0 4-26,5 0-27,10-1-8,12-8-3,8-5 0,1-10-9,10-10-62,19-10-42,7-11-63,7-6-27,4-14-84,3-20 107,-4-10 91,-5-9 89,-12 2 55,-8 1 94,-12 13 65,-5 11-38,-4 14-25,0 9-18,0 3-73,0 11-48,-10 20-9,-4 14 18,0 7 18,8-3-20,4-2-15,2-6-4,0-4-21,0-11-105,0-9-137,0-12-183</inkml:trace>
  <inkml:trace contextRef="#ctx0" brushRef="#br0" timeOffset="51320.2651">16206 6408 1208,'0'0'73,"0"0"-56,0 0 74,0 0-33,76-74-58,-50 71-14,2 0-142,0 3-111,-8-2-177</inkml:trace>
  <inkml:trace contextRef="#ctx0" brushRef="#br0" timeOffset="51473.8413">16544 6218 1334,'0'0'117,"0"0"-110,43 91 29,-37-25 54,-6 6-33,-5-4-25,-19-1-22,-7-4-10,-11-9-11,-14-7-109,-1-16-134,3-18-311</inkml:trace>
  <inkml:trace contextRef="#ctx0" brushRef="#br0" timeOffset="53102.5983">17028 4660 649,'0'0'229,"0"0"-229,0 0 0,0 0 83,0 0 50,0 0-53,-7-83-34,7 63-3,14-2 28,6-6-18,10-4-26,8-4-19,10 0 4,12 0 1,10 2 11,9 3-5,5 0-15,7 3 9,3 2 14,6 4-20,0 5-4,-5 10 5,-1 7 2,-3 12-9,0 26 0,-2 8-1,-9 8 1,-8-1-1,-7-3 0,-6-4 0,-2-7 1,0-7 0,8-10-1,10-9 4,10-9-2,13-4 0,3-10-2,1-17-3,-5-9 3,-3-7 3,0-4-1,-4-2 1,1 2 0,0 1-1,1 3 6,-1 3-1,-4 2-4,-13 4-2,-10 2-1,-16 6 2,-17 1 3,-14 5-5,-16 2-9,-1 0-23,-22 0-2,-17 5-5,-8 1 10,2 7 15,-3 5-7,9 0-15,5 0 14,5 8 18,13 1 1,10 4 3,6 5 0,17 9 3,27 7 9,21 6 18,13 2-1,10-3-7,-5-6 3,-4-2-12,-8-3-8,2-9 6,2-5-2,5-6 8,4-5-4,-2-3-4,3-3-7,1-13 6,5-6 3,6 2-5,12 3 2,9 0-3,7 5 2,8 3 4,4 4-4,-1 0 1,0 0 1,-5 3 5,-6 2 7,-5 0-7,-2 8-3,-1 15-7,-2 7 4,-3 3-8,-3 0-1,-6-1 1,-4 0 2,-13-3 2,-13-3 2,-17-2 2,-12-1-3,-14-4-5,-10 1 0,-9-1 0,-6-2-3,-5-1 1,0-3-1,0-2 0,0-3-1,-5 0-43,1 2-32,-3 1-33,-4 1-99,-3-5-260</inkml:trace>
  <inkml:trace contextRef="#ctx0" brushRef="#br0" timeOffset="53912.6636">20144 2443 1402,'0'0'0,"0"75"-7,0-20 7,0 6 30,-5 1 4,-5-1-12,0-2-15,5-2-5,4-5 3,1-5-4,0-6 2,6-11-3,1-10 0,4-7-3,-5-9-9,-3-4-2,3 0 14,2-13 3,1-17-2,0-13-1,2-9 0,-5-2-3,-2-1 1,1 6 1,0 5 1,6 5 3,4 3 1,3 6 9,-2 5 6,4 5 4,-7 6-9,0 6 5,-3 5 1,0 3-8,5 0-6,10 11-5,5 11 0,0 4 0,-9 3-1,-7-2-3,-14 2-3,0 0 2,-23-4-16,-21-6-34,-15-5 0,-11-10-58,4-4-27,14 0-18,25-18-33,27-4-55</inkml:trace>
  <inkml:trace contextRef="#ctx0" brushRef="#br0" timeOffset="54384.4912">20623 2467 1303,'0'0'0,"0"0"38,0 0-38,0 0 64,0 0-30,-84 70 2,55-9-6,13 4 7,11-2-18,5-4-9,0-5-4,7-4-6,7-8 0,6-6-5,3-9-13,-1-8-33,7-11 1,5-8-21,7-3-31,7-23 3,1-11 38,4-9 9,-7-7 24,-6-4 14,-7 0 13,-15 3 1,-10 12 60,-8 10 15,0 10 11,0 12 5,0 7-10,0 3-40,-9 6-29,-12 26-12,-5 11 13,-2 11 9,5 3-1,9-3-8,6-1-7,8-5-6,0-6-2,13-6-25,16-6-66,4-11-68,-1-9-72,-2-10-243</inkml:trace>
  <inkml:trace contextRef="#ctx0" brushRef="#br0" timeOffset="54543.8616">20809 2830 756,'0'0'694,"0"0"-684,0 0-5,87-30 65,-51 30-46,3 0-24,-1 0-10,-7 0-103,-5 0-131,-7 0-143</inkml:trace>
  <inkml:trace contextRef="#ctx0" brushRef="#br0" timeOffset="54743.7653">21166 2484 1318,'0'0'106,"0"0"-90,92-5-9,-57 53 47,-1 18 11,-7 15-2,-7 2-37,-18-1-12,-4 0-7,-33-5-7,-22-2-3,-22-10-9,-16-11-111,-8-15-165,3-16-373</inkml:trace>
  <inkml:trace contextRef="#ctx0" brushRef="#br0" timeOffset="56175.9801">20431 9472 1389,'0'0'1,"0"0"5,0 0-4,0 0 37,0 0 2,0 0-41,0 0 0,5 0-19,-10 0 9,2 0-34,3 0-59,0-5-26,0-12-60,0-5-157</inkml:trace>
  <inkml:trace contextRef="#ctx0" brushRef="#br0" timeOffset="70335.6398">6472 2288 644,'0'0'262,"0"0"-239,0 0 27,0 0 91,0 0-55,103-3-15,-68 3-20,1 0-6,11 0-18,-4 0-16,3 0 13,-5 3-12,-11-1-9,-13 2 1,-11-1-4,-6 0 0,0 2-10,-22 0-3,-20 2 8,-16 4 0,-9 0-1,-4 1-2,3-3-1,7-5 9,12 1 1,13-5 1,19 0 9,16 0 33,1 0 43,20-5-5,22-6-51,14 1-28,7-1 4,-2 5 1,-9-1 2,-6 5-8,-8 2 1,-16 0-3,-8 0 0,-10 0-6,-4 0-10,-4 0-6,-21 0-8,-12 5 23,-6 1 4,-4-2 3,3 0 5,10-4-5,2 2 0,10-2 4,11 0 0,10 0 7,1 0 21,0 0-3,6 0-18,19-2-1,8-2-10,6-1 0,-5 2 0,-5 1 0,-10 2-1,-10 0-1,-4 0-5,-5 0-18,0 0-26,-5 0-22,-17 0 18,-10 5 41,-5-1 11,1-1 1,9-3 2,10 0 0,14 0 4,3 0 24,0 0 40,0-2-22,11-3-22,6-3-17,7 3-7,2 1 0,0 2 0,-7 2-4,-4 0 1,-7 0-3,-4 0-30,-4 0-38,0 0 13,0 5 2,-9-1 13,-8 0 29,1-3 17,2-1 0,3 0 8,6 0 7,4 0 24,1 0 8,0 0-10,0 0-5,0 0-1,6-1-11,9-3-19,1 1-1,-1 0-1,-3 2-2,-6 1-5,-4 0-4,-2 0-48,0 0-23,-2 0-32,-10 0 50,-4 1 16,-1 2 8,1-3 13,4 0 17,3 0 11,5 0 0,1 0 8,1 0 3,2 0 14,-2-1-7,2-2-3,0 1-8,0 2-7,0 0 0,0 0-16,0 0-11,0 0-21,0 0-30,0 0 12,0 0 6,0 0 45,0 0 8,0 0 7,0 0 10,0 0 7,0-1-17,0-1-4,0-1 4,0 2 3,-1 0-3,1 1 1,-1 0-1,-1-2-1,1 2 1,-1 0 0,1 0 0,1 0 0,0 0 0,-2 0 2,2 0 7,0-1 10,0 1 1,0 0 0,0 0-1,0 0 11,0-1 6,0-1 2,0 2-9,0 0-12,0 0-4,0 0-8,0 0-1,0 0-1,0 0-3,0 0 0,0 0 0,0 0 0,12-9-53,20-5-300</inkml:trace>
  <inkml:trace contextRef="#ctx0" brushRef="#br0" timeOffset="73802.4682">17749 5668 548,'0'0'37,"0"0"26,0 0 73,0 0-32,0 0-35,0 0-37,0 0-14,0-11-4,0 11-3,0 0-9,-2 6-2,2 10 13,-1 7 5,1 2-2,0 3-11,0-1 3,1-4-2,7 0-1,2-6-4,-1-1 7,0-3-1,3-4 10,-3-4-7,3-2 4,4-3-2,1 0 0,2 0-7,2-5 1,-5-6 8,2-2 6,3 0-7,0 0 16,3 0 2,0 3 2,2 2-8,1 2-2,1 3-4,2 3-4,-1 0 4,-1 0-7,-2 0-1,-3 6-3,-3 11 0,-1 6-5,1 6 1,-4 3-1,-1 1-1,-3-2 0,-5-1 0,-5-3-1,-2-5-1,0-5 0,-3-4 1,-8-5 1,4-5-1,1-3 1,0 0 1,-3-1 2,2-13 0,0-5-2,3-1 4,4-4-1,0 2 2,0-2 3,11 0 4,6 5-4,3-1 1,5 6-4,5 5-2,4 3-1,6 6 1,1 0-2,-2 0 1,-3 0 2,-4 9 0,-2 5-4,0 0 8,-3 2-1,-3-3-6,-4-1 6,-4-5-3,3-2-1,-3-5-1,5 0 0,3 0 4,1-8-5,2-9 0,-6-4-2,0-3 5,-3-3 0,-9 1-4,-3-1 8,-6 2-4,0 2-7,0 5-1,-12 2-1,-6 4-17,-4 8-70,-8 4-64,-6 0-157,-4 20-259</inkml:trace>
  <inkml:trace contextRef="#ctx0" brushRef="#br0" timeOffset="74462.8151">18417 6171 1017,'0'0'305,"0"0"-302,0 0-3,0 0 32,0 0 41,24 103-36,-18-67-28,-2-2-6,1-1 1,-3-8-3,1-2-1,-3-9-4,0-8-24,0-2-20,0-4 23,2-4 25,1-13 10,1-11-10,3-5 2,0-7 1,2-2 4,4-2-1,2 3 2,3 4 7,3 5 12,1 5-17,-2 7 12,-2 8-8,0 5-2,1 5-1,5 2-7,-1 2-2,-4 12 1,-2 3-3,-9 5-7,-8 1 3,0-1-6,-8 3-6,-15-3-7,-6 0-2,3-8 0,0-3 7,8-7 13,5 1 5,8-5 2,4 0 12,1 0 31,0 0 6,0 0-1,0 0-12,0 0-13,0 0-8,0 2-16,0 8-1,3 8-4,8 6 4,8 6 5,6-2-4,6-2-2,4 2-2,-1-1-64,-9-5-135,-11-7-211</inkml:trace>
  <inkml:trace contextRef="#ctx0" brushRef="#br0" timeOffset="75489.9344">18000 6449 417,'0'0'439,"0"0"-384,0 0 28,-30-94 60,13 80-55,-6 6-3,0 8-61,-1 14-20,-2 24-1,4 14 0,6 6 5,11 1-7,5-2-1,2-8-1,17-7-8,5-12-36,7-8-2,5-13 6,2-9-3,-2-3 9,-1-19 20,-10-6 14,-5 0 1,-10 3 4,-4 6 21,-6 10 15,0 6 0,0 3-11,0 0-29,0 14-3,-7 6 1,5 2 0,2-5-1,0-3 0,10-2 3,10-8 0,4-4 1,3 0-1,-5-4-1,-7-10-1,-3-4 2,-8-2-2,-4-1-5,0 1-11,-3 3-1,-10 1 3,0 5 7,6 2 8,2 5 1,5 0 10,0 3 39,0-4-7,15 3-24,8 2 4,2 0 11,1 0 6,0 4-11,-1 7-11,-3 3 3,-2 1-4,-4 2-10,-5-1-1,-8 2-5,-3 1 0,0-2 0,-5-3-20,-10-6-36,2-3-20,2-5 26,5 0 33,3-14 17,3-9 2,0-1 29,12 0 22,9 3 1,-1 4-8,3 6-7,-2 6-11,-1 5-8,-1 0-11,-1 16-2,-2 7-6,-2 4 6,-5-1-7,-6-1 0,-3-1-1,0-5-2,0-4-45,0-6-49,6-4-77,5-5-63,6 0-59,5-14-342</inkml:trace>
  <inkml:trace contextRef="#ctx0" brushRef="#br0" timeOffset="75947.2344">18685 6609 716,'0'0'126,"0"0"-11,8-73 18,-8 65-71,-19 8-21,-4 4-41,-2 22-3,5 11-6,11 4 2,9 5 7,2-5 0,19-7 33,1-8 25,-2-7 28,-3-8-28,-6-4-23,-5-3-24,-3-3-8,-3 1-3,0-1-6,0 0-39,-6-1-41,-4 0-5,1 0-43,1-2 8,5-15-13,3-7 38,2-2 72,15-6 18,7-3 11,-1-1 0,4 0 5,-1 3 4,3 1 2,-1 4 34,-1 5 15,-2 4 28,-8 7-1,-6 7-11,-6 3 23,-5 2-35,0 7-34,0 17-19,-5 10 25,-10 5-1,-1 4-15,-2-1 4,8-4-5,4-4-10,6-8-7,0-3-2,0-9-5,4-3-79,5-5-48,-6-6-142,-3 0-230</inkml:trace>
  <inkml:trace contextRef="#ctx0" brushRef="#br0" timeOffset="76066.5166">18864 6699 1046,'0'0'80,"81"-28"-78,-38 20 5,-4 2-7,-8 6-10,-5 0-155,-9 0-177</inkml:trace>
  <inkml:trace contextRef="#ctx0" brushRef="#br0" timeOffset="76466.9646">19100 6667 888,'0'0'207,"0"0"-197,0 0 27,0 0-22,-82 10-10,64 3-5,8 0-8,2-1 2,8-3-3,0-4 2,2-2 7,16-2 7,9-1 31,1 0 25,2 2-1,-5 3-11,-6 2-30,-7 5-13,-3 0-8,-3 0-4,-5 1-9,-1-4-33,0-1-26,0-4 8,0-4 13,0 0 31,0-7 17,3-10 0,5 1 3,0-4 25,2 5-8,-3 2 22,-1 5 3,-2 3-4,-2 5 10,3 0-47,-2 0-1,4 11-15,-1 4 13,-1 0-5,2-2-11,3-3-25,3-4-14,3-4-75,0-2-92,4 0-42</inkml:trace>
  <inkml:trace contextRef="#ctx0" brushRef="#br0" timeOffset="76637.7204">19380 6621 837,'0'0'254,"0"0"-206,0 0 147,0 0-56,0 0-64,0 0-72,6-9 1,-6 42-4,0 4 4,-3 2-3,0-3-1,3-5-15,0-2-112,0-5-139,0-7-228</inkml:trace>
  <inkml:trace contextRef="#ctx0" brushRef="#br0" timeOffset="76756.7838">19349 6757 1153,'0'0'86,"0"0"-86,103-54-6,-54 46-64,-2 6-428</inkml:trace>
  <inkml:trace contextRef="#ctx0" brushRef="#br0" timeOffset="81715.4193">20123 5886 692,'0'0'54,"0"0"-19,0 0 103,0 0-10,0 0-43,0 0-55,0 0-20,-1-8 4,1 8-10,0 14-3,7 14 5,5 6 14,7 7 15,3-3-15,3-4-1,3-2 5,0-6 0,1-3-4,2-5-15,0-2 20,5-5-2,3-1 2,2-5-2,5-5-4,4 0-8,4 0 1,2-4-4,-1-2 0,0-1 5,-2 1-1,2-1-7,6 0 2,6 2-2,3 1 0,5-1 5,-3 5 1,1 0 14,-1 0-6,5 0 0,-1 14 4,-1 6-15,-5 4 2,-5 2-4,-3 4-2,-7-4 2,-13 1-2,-14-8 1,-13-4-3,-11-1-2,-4-2-3,0 0 3,-14-2 1,-9-2 1,-2-3-1,0-5-2,4 0-1,5 0 2,5-8 1,6-11 2,5-6-1,0-6 1,15-5-1,15-3-2,8 5 8,9 6-3,5 7-1,5 9-4,-2 11 14,3 1-10,-6 6 2,-2 16-6,-3 3 2,-3 6-1,1 0-1,0 2 4,3-2-3,3-5 0,6-2 1,-2-7 2,0-8 2,-6-6 1,-3-3 6,-4 0-5,-3-12 0,-2-7 4,-2-6-3,-7-4-3,-1-2 1,-8 1-4,-2-1 0,-7 6-2,-4 3 1,-2 4-2,-4 2-4,0 3-23,0 4-33,-20 8-94,-15 1-185,-11 1-331</inkml:trace>
  <inkml:trace contextRef="#ctx0" brushRef="#br0" timeOffset="94556.849">19165 10398 1158,'0'0'33,"0"0"-31,0 0 44,0 0 63,0 0-77,0 0-20,0 0-10,0 0-1,4-9 2,-4 9-3,0 0 1,0 0 1,0 0 1,0-3 3,0-5 6,0-3 11,3-4-15,3-2 3,4 0 6,5 1-2,6 4 2,7 3-1,5 6 2,1 3-11,-1 7-1,-9 19-2,-9 13-4,-15 12 0,-6 5-3,-30 2-2,-12-3 5,-4-8-11,-2-7-11,7-13-2,8-13-5,8-13-6,7-1-6,7-23 29,9-8 12,8-4 11,3 3 33,26 2 4,10 8-2,6 13 8,2 9-27,0 5-12,-1 26-5,-6 9-5,-4 5-3,-9 2-2,-6-2 0,-8-6-19,0-5-60,0-13-65,3-12-115,2-9-195</inkml:trace>
  <inkml:trace contextRef="#ctx0" brushRef="#br0" timeOffset="94849.1172">19815 10235 1084,'0'0'99,"0"0"-99,0 0 33,0 0 28,0 0-41,0 0 30,-58 134 27,39-56-16,-3 4 9,1-2-19,6-8-18,8-12-22,7-8-6,0-13-1,4-10 3,10-7-7,5-3-5,6-4-9,2-4-17,3-3-23,-3-1-23,-5-4-54,-10-2-41,-4-1-56,-8 0-159</inkml:trace>
  <inkml:trace contextRef="#ctx0" brushRef="#br0" timeOffset="95562.7155">19727 10786 960,'0'0'233,"0"0"-216,0 0 82,0 0 3,0 0-60,0 0-5,32 48-23,-14-39-1,0-3 1,3-6-3,4 0 7,2-10-3,1-17-3,-2-9 0,-7-5-8,-2-2 4,-8 0-3,-2 4-1,-3 8-1,-1 8 5,-3 13 0,0 9-5,0 1-3,0 13-25,-13 16 16,1 10 7,0 4 2,8 2 2,4-1 2,0-3 6,16-6 0,9-6 16,5-10-11,3-7 4,0-7 1,-3-5-8,-3-2-2,-6-20 0,-1-9-2,-3-10-4,-10-6-1,-2-10-2,-5-4-2,0 3 0,-5 6-23,-5 16-8,-2 11-36,3 14-89,4 11-167,5 0-465</inkml:trace>
  <inkml:trace contextRef="#ctx0" brushRef="#br0" timeOffset="95798.1938">20456 10422 1504,'0'0'153,"0"0"-152,0 0 21,0 0 9,0 73-11,-14-7 16,1-1-22,4-4-11,6-7 0,3-5-3,0-7-2,2-10 1,4-8-32,0-10-47,-2-7-94,-3-7-109,-1-4-117,0-21-397</inkml:trace>
  <inkml:trace contextRef="#ctx0" brushRef="#br0" timeOffset="95915.0869">20416 10632 1211,'0'0'129,"0"0"-8,0 0 35,0 0-77,92-50-42,-43 50-37,-1 0-4,-3 3-118,-14 12-285</inkml:trace>
  <inkml:trace contextRef="#ctx0" brushRef="#br0" timeOffset="96985.6052">17735 10139 943,'0'0'21,"-110"8"-12,52 28 139,6 21-80,10 14-9,12 11-22,18-5-15,12-8-12,3-18-6,27-12-4,12-14-32,10-15-11,6-10 11,1-10 27,-4-21 5,-7-10 5,-10-5-2,-10 5 8,-10 10 18,-11 14 14,-3 12-17,-4 5-4,0 22-22,0 16-1,0 3 1,0 1 0,10-9 0,2-8-1,7-8-7,7-13-3,4-4 10,5-9 1,-2-18 0,-3-5 5,-9-5 1,-10-3 3,-11-1-1,0 2-8,-25 6-19,-9 13-50,-1 14-15,3 6-7,5 6-19,15 6 38,12 0 47,3-8 25,29-4 56,17 0 75,7-13-12,4-7 26,-4-3-38,-6 1-44,-9 2-13,-8 3-18,-9 3-16,-12 1-12,-7 4-1,-5-1-3,0 1-26,-21 2-41,-6 3 1,-7 4 7,4 0 0,10 0 27,11 6 32,9 12 1,9 10 39,19 9 57,9 8-1,0 3-15,-6 3-36,-10 0-4,-12-5-27,-9 1-9,0-3-5,-17-6 0,-6-7-48,-3-14-94,4-17-95,5-3-138,9-27-370</inkml:trace>
  <inkml:trace contextRef="#ctx0" brushRef="#br0" timeOffset="97324.7812">18778 10014 345,'0'0'408,"0"0"-191,0 0-36,0 0-69,-14 78-14,7 13 58,0 30-42,-3 14-67,4 8-31,5-5-2,1-15-4,15-18-9,29-20-1,24-17-2,20-18-64,9-19-89,6-21-175,-6-10-491</inkml:trace>
  <inkml:trace contextRef="#ctx0" brushRef="#br0" timeOffset="97969.6004">20978 10893 1215,'0'0'146,"0"0"-89,0 0 64,91-13-49,-36 10-32,8-2-32,1 1-8,-9 0-18,-9-2-107,-16-3-130,-21-4-171</inkml:trace>
  <inkml:trace contextRef="#ctx0" brushRef="#br0" timeOffset="98150.0351">21233 10637 1306,'0'0'170,"0"0"-115,0 0 73,0 0-62,0 0-40,-16 93-2,4-23 6,-1-1-15,3-5-14,9-8-2,1-6-3,18-11-62,20-10-97,13-10-85,0-16-138,3-3-252</inkml:trace>
  <inkml:trace contextRef="#ctx0" brushRef="#br0" timeOffset="98793.6605">21669 10737 952,'0'0'120,"16"-90"-89,-16 69 113,0 14 41,-3 7-87,-19 15-77,-4 20-19,1 14-1,8 6 9,14-4-6,3-3 0,14-11-3,10-10 4,2-10-3,3-13-2,2-4 4,3-15-1,4-21-2,-5-14-1,-5-4-1,-9-7 1,-13-4-4,-6-1-15,-13 5-4,-20 14-13,-4 18 12,-2 23 10,3 6-5,6 28 10,8 8 7,14 5 2,8-3 5,8-1 5,19-5 13,9-7-1,5-3-9,6-5-7,-4-3-5,-2-2-2,-9 2 0,-7-1-35,-8 1-24,-11-2-38,0-1-2,-6-2 18,0-4 36,0-2 46,0-2 16,-6 1 51,6 3 15,-5 2 2,0 8-27,1 2-30,0 6-3,4 1-10,0 1-7,0-2-1,0-3 1,1-3 6,8-4 2,3-2 1,0-3 8,-1-1-6,0-2 3,-3-5-4,0 0-2,-2 0-8,4 0 16,0 0-16,5-17 0,-1-10-3,3-7-1,0-8-3,1-5-1,-3 4-15,-4 9-42,-4 10-58,-4 13-154,-2 10-335</inkml:trace>
  <inkml:trace contextRef="#ctx0" brushRef="#br0" timeOffset="98991.5793">22337 10740 1079,'0'0'287,"0"0"-286,0 0 28,0 0 95,81-13-36,-44 12-63,9-1-21,3-1-4,2 0-37,-8-5-105,-4-1-155,-10-3-232</inkml:trace>
  <inkml:trace contextRef="#ctx0" brushRef="#br0" timeOffset="99186.809">22547 10542 1553,'0'0'2,"0"103"4,0-33 73,0-2-24,-6-1-18,0-8-32,6-10-5,0-10-6,8-11-62,17-11-79,11-12-132,7-5-208</inkml:trace>
  <inkml:trace contextRef="#ctx0" brushRef="#br0" timeOffset="99687.0753">22949 10555 594,'0'0'637,"0"0"-591,0 0 24,0 0 4,0 0-70,0 0 3,-47 114 16,39-55-13,8-5 0,2-6 15,19-10-2,2-9-9,5-15-4,-2-7 6,4-7-3,0-13-5,-3-17-8,0-12 0,-9-8-2,-5-5-9,-8-6-15,-5-4-13,-9 5 3,-17 10-8,-2 17 20,3 21 5,2 12 0,5 13 12,3 19 7,5 5 11,10 2 22,0-3 7,3-2-5,14-4-5,9-5-9,7 0-14,6-5-5,3 2-2,4-2-19,-3 0-52,-8-1-12,-9 1 23,-11-3 58,-9 4 2,-6-1 4,0 6 30,0 4 22,-12-1 0,2 1-26,2-3-3,5-5-4,3-3-11,0-3-12,15-5-3,8-8-103,-1-3-147,-4-9-313</inkml:trace>
  <inkml:trace contextRef="#ctx0" brushRef="#br0" timeOffset="99845.7741">23463 10565 1517,'0'0'27,"0"0"-27,0 0 0,0 0-8,0 0-114,0 0-279</inkml:trace>
  <inkml:trace contextRef="#ctx0" brushRef="#br0" timeOffset="100114.9292">23593 10038 1145,'0'0'222,"0"0"-217,100 113 27,-51-27 131,-1 19-59,-2 3-32,-9 4-38,-10-5-20,-15-7 2,-12-1-13,-6-3-3,-33-4-1,-22-6-2,-26-6-18,-20-9-109,-18-13-247,-14-12-833</inkml:trace>
  <inkml:trace contextRef="#ctx0" brushRef="#br0" timeOffset="100679.2756">18344 11315 1162,'80'-1'101,"51"1"-16,67 1 92,62 14-44,61-1-55,52 1-36,25-1-11,17-4 4,1-4-5,-13-5-11,-17-1 30,-31 0-28,-37 0-17,-47-4 4,-53-3-4,-54 0-4,-64 4-20,-50 2-29,-50 1-28,-41 0-101,-53-4-250,-37-5-364</inkml:trace>
  <inkml:trace contextRef="#ctx0" brushRef="#br0" timeOffset="104151.0187">21366 7393 150,'-88'24'36,"2"-2"-36,2-4 33,-2-1-17,3-2 0,4-3-16,2-1-23,5-2-24,2-2-117</inkml:trace>
  <inkml:trace contextRef="#ctx0" brushRef="#br0" timeOffset="107494.4654">17810 11098 624,'0'0'149,"0"0"26,0 0 11,0 0-27,115 9-20,-17 7-18,24 1-37,25-1-31,17-1-17,13-6-15,14-4 0,3-3 6,-5-2-10,-8 0-1,-20-2-11,-23-7 10,-27 1-6,-33 3-6,-28 1 1,-27 2-4,-14 2-1,-9 0-29,-20 0-12,-25-1-1,-23-4-9,-23-2-34,-20-1-11,-12-2-1,-17 1-12,-16-1 10,-6 0 33,-6-3-23,5-1 17,10-2 61,13 2 12,14 3 1,12 7 2,17 4 4,19 0 29,25 0 28,25 5 1,26 4 4,16 2 30,57 3 34,45 3-23,50 0-41,33-1-31,26-1-6,3 2 3,-3 0-11,-15-6-24,-27-3 0,-27-8 1,-34 0-1,-29 0-1,-29 0-19,-30 0-33,-29 0-57,-16 0-118,-47-8-166,-28-10-452</inkml:trace>
  <inkml:trace contextRef="#ctx0" brushRef="#br0" timeOffset="107742.3173">18399 11119 1048,'0'0'70,"0"0"-70,122 24 114,3-5 49,50 1-82,34 5-56,17-2 5,0 2 0,-16-5-1,-22-6-10,-21-2-8,-22-5 8,-25-1-15,-24-2-4,-29-4-9,-25 1-50,-24 1-59,-18-2-87,-27 0-91,-37 0-257</inkml:trace>
  <inkml:trace contextRef="#ctx0" brushRef="#br0" timeOffset="107952.0238">18665 11185 804,'0'0'213,"0"0"-171,172 0 50,-34 0 58,35 9-49,23 7-37,8 3-25,4 7-29,-3 1-6,-17-2 4,-25-4-8,-30-2-6,-31-5-78,-28 1-111,-26-6-74,-27-8-168</inkml:trace>
  <inkml:trace contextRef="#ctx0" brushRef="#br0" timeOffset="163939.669">994 8789 888,'0'0'138,"0"0"-98,0 0 79,0 0 58,144-50-102,21 23-22,64-3 9,49 7-5,23 1-27,12 9-6,4 2-10,-4-1-14,-11-3 3,-17-1-6,-34 0 3,-45 2-52,-45 2-49,-57 5-58,-47 2-76,-53-3-99,-29 0-166</inkml:trace>
  <inkml:trace contextRef="#ctx0" brushRef="#br0" timeOffset="164295.4869">2141 7777 586,'0'0'744,"0"0"-699,0 0-34,0 0 23,-66 93 24,27 20 43,-16 33-26,-6 21-40,-9 10-13,3-1 2,4-7 0,11-9-10,12-10-7,14-15-7,19-25-6,7-25-14,25-29-53,29-28-62,8-26-109,0-13-164</inkml:trace>
  <inkml:trace contextRef="#ctx0" brushRef="#br0" timeOffset="165165.8061">1866 8632 525,'0'0'86,"0"0"-82,0 0 93,0 0 42,0 0-51,0 0 7,-52-28-11,52 18-7,9 0-20,9-4-2,4 0-14,2-2 1,6 2-16,0-5-5,4-2-4,6-4-14,6-9 4,7-4-1,7-9-2,2-2 1,1-6 1,-5 2-1,-11 4 5,-9 8 7,-6 7 9,-2 5-4,-1 5-9,2 5-5,-4 4-6,-3 5 3,-5 4-2,-1 5-3,5 1 0,3 3-3,4 15 2,0 7 1,-6 4 1,0 6 5,-5 5 0,-4 4 3,-3 4-3,-4 0 6,-6 4-2,-2 1 1,0 2 1,-2 0 0,-12-3-2,-2-5 2,2-5-1,0-8-10,10-2 7,0-5-5,2-1 3,1-5-2,-2-3-1,3-4 1,-2-4-1,2-4 0,0-3 1,0-3-1,0 3-1,0-3 6,0 0-5,0 0 3,0 0-4,0 0 2,0 0 0,0 0-4,0 0 2,0 0 0,0 0-1,0 0 1,-2 0 0,2 0-2,0 0 1,0 0-4,0 0 0,0 0-50,0 0-162,0-8-163,0 1-488</inkml:trace>
  <inkml:trace contextRef="#ctx0" brushRef="#br0" timeOffset="168234.4964">2754 8576 334,'0'0'188,"0"0"-125,0 0 32,0 0 39,0 0-23,0 0-10,0 0-18,-6-25-31,6 25-5,0 0 2,0 0-17,0 0-11,0 0 0,0 0-3,0 2-9,0 10-6,0 7 6,0 3 17,0 2-9,0 2 5,1-1-9,1 1-8,-2 2 10,0 2-11,0-4 5,0 2-1,0-4 2,0 0-2,0 0 9,0-1-7,0-1 3,6 1 7,1-4 0,-1 1-13,3 1 2,-1-4-5,-2-2-4,2-1 5,0-3-3,-2 0-1,2-2 7,1-1-4,-1-1 6,0-1-4,2 0 9,2-1-5,2-1 4,0-1-4,-1 2 0,7-2-2,-2-2-3,-1 0 6,-1-1-5,-4 0-4,-4 0 6,6 0 1,-6 0-3,0 0 4,3 0 3,3 0-7,5-7-3,-1-2 7,6-1-5,-2 0 4,1-3-1,-1-1-4,-1 1 3,-4 0 0,-3-3 4,1 0-5,-5-4 0,4-3-6,1-2 6,-3-1-6,7-1 4,-2 2 0,0 2 0,-2 1 1,-1 3 1,-6 4-3,1-2 3,-1 3 2,-2-1-1,3-5-2,0 2 2,-2-1-6,1 2 1,-2 6 4,0 0-6,-3 3 1,3 2 0,-5 2-1,1 1 1,-2 3-2,0 0-3,0 0 2,0 0-1,1-1-6,1 1-11,-1 0-20,-1 0-6,0 0-33,0 0-113,0 9-118,0 10-93,0 1-141</inkml:trace>
  <inkml:trace contextRef="#ctx0" brushRef="#br0" timeOffset="169349.8583">3910 9585 535,'0'0'69,"0"0"-34,0 0 120,0 0-52,-81-9-79,20 7-6,-15 1-1,-12 1-13,-9 0-3,-12 0 1,-9 0-1,-3 0 5,5 1 6,7 3 8,16-4-20,16 0-1,12 0-41,14-2-9,13-6 14,13 1 26,13 0 11,5 3 4,4 1 22,1 2 1,2 1-16,0 0-11,0 0-1,0 0-15,0 0 10,0 0-1,0 0 6,0 0-2,0 0-2,0 0-4,0 0 1,0 0 2,3 0 5,3 0-1,-1 0-2,-2-4 4,-3-1 1,0 0 2,0-2 9,0-3-4,-5 1 2,1-1-7,2 3 2,-1-3 4,3 3 1,-1 2 0,1-1 16,0 0 20,0-2 11,0 1-13,7 2-15,-1 1-9,-2 1-4,1 3-7,-5 0 1,0 0-3,-9 3-1,-13 10 4,-8 3 14,-3 3-5,-1 1-1,7-1-1,0-2 1,9-2-8,3-4-4,7-4 3,3-1 0,5-4 7,0 0 23,0-2 4,0 0-10,0 0 3,0 0-3,0 3-10,0-3-10,0 2-7,5 5-5,5 3-1,5 7 2,6 3-1,5 3 2,10-1-3,9 3-1,7-1-29,2-2-120,-2-3-121,-12-6-347</inkml:trace>
  <inkml:trace contextRef="#ctx0" brushRef="#br0" timeOffset="172246.6052">1747 12126 359,'0'0'6,"0"0"108,0 0 39,0 0-6,0 0-5,-40-81-22,35 73-1,2 0-8,2 4-3,1 4-31,0 0-30,0 0-31,-2 16-15,-5 22 2,-5 20 6,-9 14 4,-1 7-6,-6-1-3,5-1 1,2-11-3,9-9-2,8-14-1,4-13 0,0-10-3,14-11-2,-3-6 4,1-3 4,-2 0 2,-2-12 4,-3-5 0,0 0-6,-5-1 9,0 1-3,0 0-2,-5 0-3,-8 3-1,-6-2-2,-9 2-2,-2 3 0,-12 2 2,-13 8 2,-11 1-2,-9 7-4,-5 21 3,3 22 1,5 21 5,7 25 0,15 18 4,17 12-1,16 3 11,17-4-13,13-13 1,34-22-6,25-20 2,28-25-2,24-21 1,19-20 2,9-6 6,-3-24-4,-14-17 18,-16-9-12,-21-10-2,-29-11 13,-27-11-7,-31-10-8,-15-11-3,-45-2-4,-28 6 1,-21 14-1,-15 17-1,-9 23-4,-5 21 1,2 16-13,7 10-16,25 0-32,25 12-53,29 9-52,21 4-117,18 8-135</inkml:trace>
  <inkml:trace contextRef="#ctx0" brushRef="#br0" timeOffset="172658.4002">1261 13162 1111,'0'0'52,"31"-86"-34,2 53 140,-3 9-34,1 12-32,3 12-58,2 0-30,6 19-2,-4 12 1,-3 4-2,-4 2 0,-4-7-1,-3-5 0,0-11 0,1-11 1,-1-3 1,3-8 0,-3-17 3,-5-9 1,-5-4 5,-8-3 0,-5 2-6,-1 1-5,0 4 0,0 3-15,-3 2-124,-1 7-148,-4 4-305</inkml:trace>
  <inkml:trace contextRef="#ctx0" brushRef="#br0" timeOffset="174566.993">1729 12110 600,'0'0'93,"0"0"-68,0 0 49,0 0 51,0 0-14,0 0-28,21-48-28,6 42 11,29 1-11,35 0 2,36 5 2,36 0-17,33 0-18,24 0-14,29 0 0,21-2-1,13-17 1,10-8 13,-2 1-6,-5 1-8,-16-1-8,-23 3 0,-21 2 4,-25 2-2,-19 1-3,-21 4-4,-18 0 0,-17 3 4,-20 0 1,-20 1 1,-14 1-2,-14-1 3,-11 3-3,-11 1 0,-9 2-1,-10 0 1,-10 1 0,-3 3 1,-4-1 0,0 1 0,0-1-1,0 1-3,-7-1-2,1-1 5,2 0 1,-2 1-1,4-1 1,1 1 0,-1 1 1,1 0 8,1 0 4,0 0-4,0 0-6,0 0-2,-5 0 2,1 3-4,-5 22 2,-5 15 0,0 15 15,-2 14 9,2 7 2,-1 3-11,-2 2-3,1-5 1,3 2-1,2-13-4,5-7-4,6-9-3,0-11 3,0-9-4,0-10 2,0-6-3,0-6-1,0-6 1,0-1 0,0 0-1,0 0 2,0 0 1,0 0 2,0 0-4,0 0 1,0 0 0,0 0 0,0 0-2,0-4 1,-4-3-1,-1 2 1,-1 0 2,-3 1-3,-10 1-4,-3 1 2,-10 2-1,-8 0 2,-2 5 1,2 6-1,6 0 2,5-2 1,11-4-2,8-2 1,4-3-2,6 0 2,0 0 3,0 0 4,0 0-6,0 0 9,0 0-8,0-5 0,0-1-1,0-3-4,-6-2 4,-9-5-2,-4-1 0,-10 1-2,-4 4 2,-1 4 0,-3 8-3,1 0 3,3 20 0,7 16 0,3 20 2,2 13-2,2 11 5,-2 8-1,-5 6-2,-3 8 0,-4 7-1,1-1 0,-4-4-1,10-2 0,0 0 1,3 0-1,-1 1 0,2-3 0,2-1-2,0-10 2,7-6 0,0-11-1,5-12 1,5-15 0,2-12-1,1-10-3,0-6 4,0-6-1,0-5 0,0-2 0,0-4 0,0 0 0,0 0 2,3 0-1,6 0 0,10-5 6,11-5-2,15 4-4,8 3-2,7 3 1,3 0 1,4 0-4,9 10 3,10 2 1,10 0 4,12 2-4,8 2-1,5 1 1,-5-3 1,-12-1 5,-17-3-5,-14-3-1,-22-6 0,-11-1 0,-19 0-1,-3-11 1,-8-11 0,-3-10 0,-4-12-1,-1-9 2,1-11 4,-3-9-4,0-9-1,0-15-2,0-19 2,0-14 3,3-15-3,9-8 0,3 7-3,0 7 6,4 15-5,0 13 5,-5 13-4,-2 12 3,-5 16-3,-7 9 2,0 10-2,-9 12-1,-7 8-2,0 7 2,1 10-2,0 2 0,1 2-5,-3 3 5,-9-1-5,-10-4 3,-10-2 6,-11-8 0,-6-8 0,-4-5-2,-4-3 0,-4 4-14,-7 4-9,-7 13-1,-5 9-6,0 8-21,9 8-26,25 18-70,29 10-149,31 6-127</inkml:trace>
  <inkml:trace contextRef="#ctx0" brushRef="#br0" timeOffset="175193.6203">5805 12978 1267,'0'0'153,"0"0"-147,0 0 21,0 0 16,-20 80 29,2-17-10,-6 9-39,1-2-8,-2-4-10,6-3-4,7-5 0,7-10 0,5-7 1,0-9-2,15-10 0,9-6 1,6-8 6,7-7 0,5-1 10,1 0 3,1-13-20,-6-2-2,-8 0-52,-6-6-75,-9 1-57,-7-3-35,-7 2-26,-1 3 92,0 2 146,0 0 9,0-1 165,-1 3 40,1 4-46,0 2 5,0 6-53,0 2-61,0 0-42,0 16-8,-2 12-2,2 8 2,0 3 1,0-1 0,6-6-1,7-9 0,5-10-1,8-9 1,4-4 1,5-23 7,4-18-3,-3-13 4,-6-4 3,-8 5 4,-13 7 27,-9 12-11,-3 10-16,-25 10-13,-10 14-3,-6 0-5,2 16-10,4 11-47,10 6-43,10 1-14,10-1-74,8-8-70,4-6-192</inkml:trace>
  <inkml:trace contextRef="#ctx0" brushRef="#br0" timeOffset="175860.0931">6415 13386 1006,'0'0'234,"0"0"-207,0 0 103,0 0-22,0 0-61,0 0-47,-47-33-5,23 66-1,5 3-19,8 1-42,10-3-59,1-9 39,5-9 32,18-11 35,10-5 20,7-8 0,0-15 21,-1-6 33,-7 2 10,-4 3 17,-12 5-28,-9 11-11,-5 8-1,-2 0-41,0 21-3,0 9 2,0 4-3,0-3-19,6-4-17,10-7 6,8-9 15,6-8-21,6-3 17,7-12 20,6-17 3,-1-7 13,-3-6 36,-9-1-7,-14-3-2,-13 0-10,-9 5-6,-9 9-3,-25 15-18,-9 13-3,-4 4-9,1 21 4,7 11 4,11 7-1,14-1-1,14-6-1,0-8-2,24-14 2,23-10 2,11-7 2,12-28 0,0-15 0,-3-7 0,-7-7 10,-15 2 24,-16 7 22,-15 10 13,-14 18-10,0 15-27,-21 12-13,-17 27-17,-11 27-1,-6 24 1,-1 17-1,5 9 1,-6 3-2,-6 4-7,-11 7-77,-17-2-99,-20-5-167,-21-11-301</inkml:trace>
  <inkml:trace contextRef="#ctx0" brushRef="#br0" timeOffset="176798.5509">1559 13691 1031,'0'0'154,"0"0"-142,0 0 50,-88-7 56,63 46-77,-5 23-6,-6 21-2,-3 13-5,1 6-10,3-8-10,4-5-3,6-10-3,8-14 0,11-12 0,6-16 3,0-8 0,6-2 0,24-7 2,19 2 18,29-4 5,32-2 25,34-3-19,40-3-12,37 0-8,25 0 0,18-1-4,3-1 3,-9-1 4,-11-2-8,-21-1 1,-17 3-10,-23 0 4,-16-1-6,-15 2-3,-21 2 0,-23 1-4,-23 0-5,-24-1 7,-15-5-1,-16-5-1,-6 0 6,-7 0 1,-3-12 0,1-5 2,0-5-2,0-2 0,0 1 1,3 0-1,6 1 4,4 0-2,5 2-2,1 0 2,2-1 3,-2 0 1,-3-3 0,2-5 4,2-1-7,2-3 4,-3 2-7,2 6 0,-4 8-2,-3 5 2,-5 7 0,-6 2-2,-5 3 0,-7 0-4,-9 0-21,0-3-62,-16-4-159,-17-7-421</inkml:trace>
  <inkml:trace contextRef="#ctx0" brushRef="#br0" timeOffset="178579.0702">7835 12954 173,'0'0'0</inkml:trace>
  <inkml:trace contextRef="#ctx0" brushRef="#br0" timeOffset="179064.4121">7819 13009 391,'0'0'204,"0"0"-195,0 0 15,0 0 77,0 0-9,0 0-34,6 0-36,-1 0-15,0-5-6,0 1 0,-2-4-1,-3 0 1,0 0 4,0-2-2,0 0 2,0 2 0,-2 2 7,-5 3 5,-3 3 0,2 0-15,-4 0-2,5 19-2,1 7 2,6 9-1,0-1 1,0 0-3,0-8 3,13-6 1,4-8 0,5-9 0,2-3-1,-2 0-8,2-6-55,0-7-126,-5-1-281</inkml:trace>
  <inkml:trace contextRef="#ctx0" brushRef="#br0" timeOffset="179215.9688">7959 13121 419,'0'0'182,"0"0"-182,0 0-131,0 0 131,0 0-1,0 0-33,51-8-281</inkml:trace>
  <inkml:trace contextRef="#ctx0" brushRef="#br0" timeOffset="179717.7847">7968 13022 29,'0'0'94,"0"0"-31,0 0-31,0 0-32,0 0-25,0 0-43,45 1-19</inkml:trace>
  <inkml:trace contextRef="#ctx0" brushRef="#br0" timeOffset="180119.5422">7968 13022 24,'60'7'119,"-60"-7"30,0 0-11,0 0 7,0 0-41,0 0 5,0 0-35,0 0-19,0 0-30,0 0-14,0 0-4,0 0-4,0 0-3,0 0 4,0 0-1,0 0 5,0 0 9,0 0 10,0 0 6,0 0-2,0 0-5,0 0-8,0 0-6,0 0-1,0 0 0,0 0 2,0 0 2,0 0 6,0 0 1,0 0 0,0 0-2,0 0-2,0 0 3,0 0-5,0 0-8,0 0 4,0 0-8,0 0-2,0 0-1,0 0-1,0 0-2,0 0-5,0 2-21,0 3-68,-3 2-33,-6 4-90,-3-3-154</inkml:trace>
  <inkml:trace contextRef="#ctx0" brushRef="#br0" timeOffset="181718.4876">4230 12319 907,'0'0'53,"0"0"-47,0 0 56,0 0 45,0 0-40,0 0-29,-105-31-34,42 31 3,-9 5 14,-8 5 13,-5 0 1,1-3 1,-7-1-17,3 0 2,-6-2-6,5-1-9,7-1 1,13-2-5,14 0-1,9 0 2,10-2-3,7-4 3,7-1 0,7 3-3,8 1 0,5 0 1,2 2 3,0 1-4,0 0-2,0 0 2,0 0-2,0 0-2,6-2 0,8-1-6,4 1 0,1-3 1,-6 2 8,-1 2 0,-7-1 0,-5 2 1,0 0 0,0 0 1,0 0 4,0 0-2,0 0 0,0 0-2,0 0-1,0 0 1,0 0 4,0 0-5,-15 0-1,-2 0-3,-8 0 3,1 0 1,-1 0 0,3 0 0,-1 0 2,-1 0-1,2 0-1,7 2 0,3-2 1,6 0 0,4 0 4,2 0 12,0 0-1,0 0 11,0 0-3,0 0 4,0 0-8,0 0-11,0 0-4,0 0 0,0 0-2,2 0-3,4 9 1,4 3 0,-1 4 2,-1 3 0,2 2 3,-4 0-3,-1-4-3,0 2-1,3-5 1,10 0-4,16-3-76,17-5-48,9-2-105,7-2-147,-9-2-331</inkml:trace>
  <inkml:trace contextRef="#ctx0" brushRef="#br0" timeOffset="182363.5593">2869 12780 828,'0'0'330,"0"0"-316,0 0-9,0 0 86,133-25-4,-44 25-20,12 0-38,10 10-21,9-6 2,0-1 7,-5 0-5,-9-3-4,-15 0 0,-14 0-5,-19 0-3,-23 0 0,-18 0 0,-11 0 2,-6 0-1,-6-7-1,-20-13-13,-4-7-9,0 0 12,-3 4 4,8 6 1,4 6 1,10 7 4,8 2 1,3 2-1,0 0 1,9 2 5,20 13-3,10 4 11,7 0 5,-4-2 0,-11 0-6,-4-2 5,-8-1-3,-8 2-5,-7-3-8,-4 4 2,-4 1-4,-26 2 0,-11 0-1,-11 1-9,-7-3-79,-1 0-125,0-4-101,4-5-368</inkml:trace>
  <inkml:trace contextRef="#ctx0" brushRef="#br0" timeOffset="195591.5606">1541 16692 888,'0'0'113,"0"0"-54,0 0 3,0 0 11,0 0-38,0 0-24,0 0-2,-31 91 15,10-22 5,-5 3-1,-2 10-16,1-2-7,-1-4-5,3-11-1,8-14-2,4-16-29,11-15-70,2-17-80,0-6-107,8-28 30</inkml:trace>
  <inkml:trace contextRef="#ctx0" brushRef="#br0" timeOffset="195816.5541">1508 16712 670,'0'0'51,"103"-92"-35,-55 63-9,-5 16 101,-10 13-7,-7 3-58,-10 28-26,-6 13 13,-10 6 6,-4 6-16,-29 4-8,-10-5-9,-2-5 0,3-7-3,3-9-8,9-10-67,13-13-29,12-10-34,5-1 48,22-14-52,19-11-106</inkml:trace>
  <inkml:trace contextRef="#ctx0" brushRef="#br0" timeOffset="196438.1188">2081 16749 559,'0'0'434,"0"0"-402,0 0-32,0 0 4,0 0 8,-119 125 29,78-53-29,7 4-9,12-4-2,13-14-1,9-15 0,10-20-4,20-17-23,4-6 10,4-23 14,0-18 3,-8-10 5,-4-5-1,-10 0 10,-6-2 4,-10 5 0,0 9-1,-1 13-2,-11 14 0,4 11-6,4 6-9,4 3-14,12 11 9,27 3 5,10-2 0,6 0 1,-7-3-1,-12 3 3,-11 3-1,-9 4 0,-13 5 0,-3 5 0,0 5 0,-17-2 2,5-6-4,0-10-1,12-11-1,0-8-3,7-16 3,10-18 1,4-11 2,-1-2 0,-3 0 3,-4 9 0,4 11 16,-4 11 9,-4 13-3,8 3-26,-1 22-8,3 18 8,2 9 0,0 1 0,6-1 1,1-5-1,8-11-2,1-16 2,-1-17-1,1 0 1,-7-31 0,-1-13 7,-7-6 0,-1-4 6,-8 4 24,-1 3-28,-6 6-9,-3 15-12,-3 17-93,0 9-125,0 17-409</inkml:trace>
  <inkml:trace contextRef="#ctx0" brushRef="#br0" timeOffset="196901.4694">3062 16958 739,'0'0'363,"117"-66"-340,-68 36 13,-14 5 58,-12 8-21,-17 8-7,-6 3-38,-16 3-28,-21 3-6,-17 1-10,-7 21-6,5 10-12,10 3-14,18 3 20,23 0-27,5-4 12,27-2-6,15-6-32,7-9 7,1-10-3,2-7 22,-6-5 33,-8-18 20,-6-7-11,-5-4 0,-5 3 13,1-3 5,-1 7 20,0 8 26,1 7 34,-1 9-17,2 3-33,0 6-14,-3 17 1,-3 6-15,-9 5-3,-7 5 0,-2-2-3,0 1-1,-7-7 0,0-11-1,-1-11-3,5-9 4,3-9 7,5-23 12,15-9-8,11-3 18,7-4-17,1 3-12,3 6-3,1 7-85,-6 10-115,-1 13-142</inkml:trace>
  <inkml:trace contextRef="#ctx0" brushRef="#br0" timeOffset="197585.6515">4845 16500 792,'0'0'99,"0"0"-40,0 0 28,-91-45-33,39 90-20,5 26 8,6 28 1,11 16 0,1 13-25,-6 7 2,-1-5 6,-6-11 5,6-22-16,8-19-13,10-21-2,6-22-7,-3-17-71,-8-13-50,-13-5-95,-11-23-164</inkml:trace>
  <inkml:trace contextRef="#ctx0" brushRef="#br0" timeOffset="198005.9985">4014 17118 696,'0'0'138,"131"-56"-138,-43 44-8,5 10 2,2 2-6,2 8-5,-4 9-100,-1 1-163,-6 0-72,-8-4 352,-9-5 126,-12-4 154,-12-5-103,-16-4-44,-14-14 12,-12-2-28,-3-1-34,-22 6-47,-11 6-3,-3 9-24,-3 0-7,-1 20 4,4 13-5,5 1-1,10 0-3,13-6 0,8-8-6,5-8-46,22-12-6,7 0 36,5-19 13,1-13 5,-1-6 6,1-1 2,-7 1 21,-6 15 57,-11 12-7,-5 11-32,-7 3-40,-4 28-2,0 12 2,0 6-1,0-1-3,-1-5-85,1-11-94,4-13-80,19-13-95</inkml:trace>
  <inkml:trace contextRef="#ctx0" brushRef="#br0" timeOffset="198478.167">5321 17207 468,'0'0'219,"82"-98"-69,-52 59-18,-11 14-21,-13 13-59,-6 12-6,0 4-46,-16 26-14,-2 9 13,3 4 0,6-5-11,9-8-47,0-9 11,10-10 19,10-9 10,7-2 19,2-12 0,1-9 3,-4 1 4,-3-2 28,-8 6 4,-6 8-22,-6 4-15,-3 4-2,0 1-26,-3 15-20,-6 3 44,5-2 0,4-3 2,0-5 4,19-6-4,14-3 4,6-3 3,4-11-2,-3-9 11,-4-4 11,-3-10 1,0-5-22,0-8-3,0-8 2,-4-2-1,-3-4 25,-6-4-9,-9 6 7,-5 13 4,-6 16 4,0 19 17,-3 14-1,-17 8-45,-5 31-6,-5 18-3,1 10-1,9 8-1,8-3-6,6-6-50,6-1-51,0-11-65,0-13-118,0-15-120</inkml:trace>
  <inkml:trace contextRef="#ctx0" brushRef="#br0" timeOffset="198929.762">5816 17050 897,'0'0'109,"0"0"-103,73-89 10,-30 72 77,-2 4-9,0 9-35,-8 4-40,-6 0-7,-7 0-2,-1 17 0,-10 12-4,-8 10-3,-1 11 7,0 0-1,0 0 0,1-10 0,16-15-31,3-11-6,2-14 22,2-3 15,-4-28 1,-3-13 5,-2-10-3,-6-1 5,0 7 19,7 9 6,4 11 7,11 9-2,10 11-2,8 8-17,1 3 3,-5 21-14,-11 10-6,-11 8 0,-13 5-1,-10 3 1,0-10-1,-15-6-1,-3-16 1,0-10 4,6-8-2,4-10 8,8-14 11,0-12-6,5-7-2,15 1-6,2 4-7,-1 9-1,-9 9-6,-7 13-113,-5 7-83,-14 4-299</inkml:trace>
  <inkml:trace contextRef="#ctx0" brushRef="#br0" timeOffset="199228.5624">4591 17539 1202,'0'0'109,"0"0"-103,83 0 25,18 0 33,38 0 4,35 0-17,24-8-4,14-3-13,6-3-7,-16-2-1,-26 2-9,-24 7-13,-35 4 2,-26 3-6,-26 0-6,-31 6-58,-24 11-62,-25 4-101,-55 1-14,-37 0-222</inkml:trace>
  <inkml:trace contextRef="#ctx0" brushRef="#br0" timeOffset="199393.4282">4967 17704 252,'0'0'913,"0"0"-805,0 0-21,0 0 22,129-36-48,20 22 22,46-4-34,30-1-31,15 1-15,8 6-3,-12 9-6,-20 3-106,-15 0-267</inkml:trace>
  <inkml:trace contextRef="#ctx0" brushRef="#br0" timeOffset="209844.3962">7998 17509 585,'0'0'263,"0"0"-238,0 0-23,0 0 45,0 0 12,0 0 22,0 0-60,9-50-18,-9 50-2,0 0 0,0 0 1,0 0 2,0-1 0,0 1 0,0-2 9,0 1 4,3 0 2,-3-2-10,3 1-4,0 2 0,-3 0 0,0-2-2,0 2-1,0 0 1,1-2-2,1-1 4,1 3 2,0-4-3,0 3-2,0 0-1,-2-1-1,1 2-3,4 0-16,3 0-69,1 0-154,-1 0-174</inkml:trace>
  <inkml:trace contextRef="#ctx0" brushRef="#br0" timeOffset="210974.4404">8116 17425 755,'0'0'111,"0"0"-95,0 0 59,-85-56-5,49 56-3,-3 0-42,-2 28-25,3 13 0,5 13 0,8 3 0,10 1 1,15-7 0,0-10-1,26-13-2,15-11-32,9-12-6,9-5 1,7-14 24,-2-16 11,-6-5 4,-12-1 0,-14 1 20,-15 14 48,-9 8-6,-6 13-16,-2 5-20,0 27-26,-8 11-1,-1 2 1,8-2 0,1-10 0,15-9-1,17-15 1,9-9 1,6-6 3,0-24-3,-4-10 7,-10-6 29,-13 0 5,-15 2 14,-5 2-17,-16 9-22,-17 9-17,-6 12 0,3 12-12,-1 0-39,11 12-9,8 0 13,13-3 5,5-6 26,4-3 16,27 0 4,9-9 20,18-13 23,0 0-9,-3-3 24,-9 2-22,-7-1-22,-14 6-8,-15 2-6,-10 1 1,0 0-5,-28-1 0,-11 8-41,-4 8-14,8 0 13,12 17 24,17 7 11,6 5 7,21 8 2,16 2 17,2 2 47,0-1-11,-11-2-19,-11-1-4,-11-2-16,-6 0-7,0-2-7,-18-10-2,-5-3-21,-9-4-72,-1-10-62,-2-6-28,8 0-38,13-17-41,14-12-295</inkml:trace>
  <inkml:trace contextRef="#ctx0" brushRef="#br0" timeOffset="211392.6662">9216 17481 854,'0'0'193,"0"0"-182,0 0 27,0 0 9,0 0-36,0 0 2,-63 7-10,36 25-2,5 7 2,4 6-2,11-4-1,7-5 1,2-8 0,22-10 2,13-8 0,7-10 1,6 0 2,3-17-2,-5-9-2,-7-11 1,-10-5 1,-8-5 2,-12-11-1,-11-3 0,-14-4-1,-35 6-4,-17 19-4,-7 20-2,2 20 3,10 17-1,15 20 4,19 9 3,20 2 4,8-3 18,37-5 21,18-9-5,16-12-22,13-9-8,3-6-11,-3-2-57,-15-2-203,-18 0-505</inkml:trace>
  <inkml:trace contextRef="#ctx0" brushRef="#br0" timeOffset="211910.616">7895 17955 930,'0'0'45,"0"0"-41,0 0 26,0 0 93,127 29 31,-2-19-50,29 0-48,16-4-16,8-2 0,4-1-11,-8-2-9,-10-1-15,-26 0-5,-30 0-1,-36 0 0,-33 2-11,-29 1-65,-12 2-129,-36-2-5,-15 1-96,-15-2-98</inkml:trace>
  <inkml:trace contextRef="#ctx0" brushRef="#br0" timeOffset="212077.6158">8444 18035 674,'0'0'23,"0"0"-21,-85 12 78,85-8 22,52-1-23,27 0 46,20 1-87,14-4-31,-1 0-7,-12 0-1,-11 0-133,-17 0-284</inkml:trace>
  <inkml:trace contextRef="#ctx0" brushRef="#br0" timeOffset="213218.3431">11214 17638 910,'0'0'155,"0"0"-99,0 0-45,0 0-4,-79-68 19,45 83 3,-2 21-21,6 13-4,8 5-1,11 2-1,11-7-1,3-12-2,32-11 1,14-13-1,9-13-4,4 0-11,-4-20 16,-8-9 0,-12 0 2,-12 4 1,-10 9 23,-10 10 20,-1 6 0,-3 10-43,5 19 0,-1 7-3,6-1 4,10-3-3,6-9 1,8-8 0,3-10-1,0-5-1,-8-17 2,-8-15 1,-10-6 1,-10-5 5,-3-1 0,-14 2-4,-13 11-3,-13 9-2,0 14-4,1 8-1,9 0-10,16 6-9,14-1-18,22-3 10,33-2 27,21-7 5,17-17 0,1-8 9,-5-2 49,-11-2 2,-17 2-3,-18 5-32,-17 5-9,-19 9-7,-7 3 2,-27 7-11,-19 5-10,-11 0-26,4 23 17,12 7 9,16 8 6,23 4 4,4 5 2,31 1 8,11-2 22,1-6-3,-6-4-4,-9-2-14,-11-2-2,-10-6-8,-7-2-1,-2-4-46,0-10-89,-14-7-52,4-3-118,8-20-93</inkml:trace>
  <inkml:trace contextRef="#ctx0" brushRef="#br0" timeOffset="213756.4402">12491 17423 981,'0'0'207,"0"0"-207,-16 89 0,-4-20 4,-8 11 18,0 3 34,5 0-30,9-11-23,14-11-3,5-13-2,31-14-6,13-14-74,12-16 1,6-4-55,3-19 32,-2-14 45,-9-12 51,-11-3 8,-13-3 8,-7 0 19,-12 9 21,-12 9 22,-4 13 34,-4 16-20,-17 4-55,-2 13-29,6 20 0,6 8 0,11 1 4,3-4-3,22-4 3,9-10 2,2-11 2,8-13 13,-4 0 5,-1-19-14,-5-14-3,-11-4-5,-8-10 5,-12 2-4,-3-2-1,-27 5-4,-15 8-7,-13 11-15,0 18-19,4 5 15,17 15 20,13 11 3,15 1 3,6 2 0,18-5 2,16-2 24,6-1 14,11-9-8,7-2-17,3-2-15,4 1-6,-7-3-129,-9 3-143,-13-1-166</inkml:trace>
  <inkml:trace contextRef="#ctx0" brushRef="#br0" timeOffset="213987.9869">13347 17912 89,'0'0'1116,"0"0"-1091,0 0-22,0 0 19,0 0 50,22 98-18,-9-71-42,3-3-6,2-7-2,1-5 0,2-9 2,0-3-4,1-3 3,-1-20-1,3-4 5,-5-7-3,-1-2-4,-6-3-1,-9 0-1,-3 2-44,0 4-74,-3 10-55,-1 5-200</inkml:trace>
  <inkml:trace contextRef="#ctx0" brushRef="#br0" timeOffset="214148.1482">13766 17830 385,'0'0'839,"79"-3"-828,-31 0-7,1 3 51,-1 0-29,1 0-26,-6 0-53,-1 3-233,-10-3-300</inkml:trace>
  <inkml:trace contextRef="#ctx0" brushRef="#br0" timeOffset="214512.6302">14358 17688 1187,'0'0'29,"0"0"30,0 0 48,0 0-83,0 0-12,-86 75 1,63-28-13,16-4 1,7-4-1,4-6 0,26-10 1,12-11 2,9-12 8,2 0-3,0-18 4,-4-16-7,-10-5 5,-10-10 0,-9 0-4,-17-2-2,-3 1-4,-26 4-3,-16 12-3,-8 17-2,1 17-2,5 0 2,10 23 5,12 5 2,16 3 1,6 2 0,6-1 5,22-3 2,10-1 15,8-5-8,11-1-13,11 0-1,4-1-36,2-3-201,-10-2-208</inkml:trace>
  <inkml:trace contextRef="#ctx0" brushRef="#br0" timeOffset="214665.5184">14930 17984 1142,'0'0'102,"0"0"28,0 0-15,0 0-48,-44 83-24,37-59-30,5 2-9,2-2-4,0-2-16,8-2-102,8-10-92,7-10-138,5-11-417</inkml:trace>
  <inkml:trace contextRef="#ctx0" brushRef="#br0" timeOffset="214828.1947">15109 17720 86,'0'0'1377,"0"0"-1311,0 0-21,91-36-7,-72 36-34,-4 15-4,-14 13-19,-1 6-121,-21-2-172,-17-9-243</inkml:trace>
  <inkml:trace contextRef="#ctx0" brushRef="#br0" timeOffset="215077.7968">15382 17704 603,'0'0'0,"0"0"-218,0 0 26</inkml:trace>
  <inkml:trace contextRef="#ctx0" brushRef="#br0" timeOffset="215255.3866">15382 17704 551,'87'-54'492,"-60"61"-449,5 26-32,-1 14 70,-4 13 15,-14 4-20,-11 6-26,-2 3-24,-33-1-8,-25 11-14,-28 9-4,-36 5-58,-28-1-157,-26-14-227</inkml:trace>
  <inkml:trace contextRef="#ctx0" brushRef="#br0" timeOffset="215729.6513">10780 18545 587,'0'0'477,"0"0"-408,0 0-13,123-47 25,46 46 6,73-4 2,72 0-35,43-1 3,25-2-4,0 5-3,-12 3 5,-30 0-12,-28 3-13,-33 14-14,-35 7-12,-36 2-2,-46 3-4,-49-3 2,-41-3-2,-38-6-23,-29-6-47,-14-5-76,-45-6-38,-28 0-47,-23 0-115,-9-17-150</inkml:trace>
  <inkml:trace contextRef="#ctx0" brushRef="#br0" timeOffset="216012.1932">10998 18511 1101,'0'0'139,"0"0"-111,136 0 25,22 0 104,71 5-40,67-1-26,56 3-55,25 2 8,5 3-9,-18-1-15,-30 2-9,-43 1 4,-48 2-8,-52-2-7,-53 3-9,-40-2-15,-37-1-74,-31-9-133,-21-5-219</inkml:trace>
  <inkml:trace contextRef="#ctx0" brushRef="#br0" timeOffset="216659.6969">13330 18015 935,'0'0'74,"0"0"-66,0 0 5,0 0 64,0 0-8,0 0-49,0-7-20,0 7-3,0 0-1,22 6 2,17 0-21,16-1-155,11-5-141</inkml:trace>
  <inkml:trace contextRef="#ctx0" brushRef="#br0" timeOffset="217171.1786">14776 18103 1007,'0'0'210,"0"0"-186,0 0-19,0 0 31,0 0 22,0 0 6,5-32-64,-5 32 0,0 0-7,0 0-16,0 0-8,1 0-7,5 0-2,4 0 0,8 0-18,2 2-90,-1-1-126,-4-1-49</inkml:trace>
  <inkml:trace contextRef="#ctx0" brushRef="#br0" timeOffset="229186.9292">16460 17883 878,'0'0'249,"0"0"-219,0 0 23,79-5 87,-31-1-39,7-3-48,7 1-38,4 2-8,-3-3-7,-10 5-17,-14 3-59,-20 1-75,-19 0-63,-8 14-150,-26 3-148</inkml:trace>
  <inkml:trace contextRef="#ctx0" brushRef="#br0" timeOffset="229317.9866">16624 17945 753,'0'0'291,"0"0"-178,0 0 31,0 0 6,0 0-67,116-6-59,-44-4-24,10 3-31,3 0-147,-6-3-143,-3 0-343</inkml:trace>
  <inkml:trace contextRef="#ctx0" brushRef="#br0" timeOffset="229809.5124">17040 17648 731,'0'0'567,"0"0"-506,0 0-43,0 0 50,91-24-14,-36 57 14,-4 14-15,-12 3-20,-23 8-16,-16 2-11,-9-1-2,-27-3-2,-11-3-2,-4-12-21,6-12-61,14-12-78,18-17-133,13-7-273</inkml:trace>
  <inkml:trace contextRef="#ctx0" brushRef="#br0" timeOffset="230497.754">17920 17413 1094,'0'0'128,"0"0"-118,0 0 5,0 0 22,0 0-28,0 0 1,-113 110 13,68-39-10,13-4-10,19-10-3,13-14-2,15-10-16,19-15-30,10-10-27,9-8 33,3-10 18,-5-20 20,-5-7 3,-9-1 1,-9 7 9,-10 7 20,-9 11 2,-6 13 23,-3 8-28,0 21-25,0 12-1,0 3 7,6-6 2,15-6-2,9-12-1,3-11-2,5-9-4,-3 0 2,-4-12 0,-6-15 8,-7-6-3,-10-1 2,-8-3 5,0 1 1,-15 7-15,-9 5-3,2 7-4,5 9-7,8 5 1,8 0 7,1 0 6,8-4 3,17-5 1,13-5 1,4-8 17,3-1 6,-4-1-10,-5-2-10,-9 5-2,-12 2-3,-11 2-3,-4 6-40,-8 5-27,-13 6-24,0 3 37,4 3 22,9 14 19,8 6 13,0 5 2,8 5 33,13 1 18,-1 0 7,-2 1-4,-6-4-14,0-3-7,-5-1-13,-4-3-13,3-7-3,-4 0-6,-2-5-3,0-6-77,0-5-70,-1-1-68,-13-1-160</inkml:trace>
  <inkml:trace contextRef="#ctx0" brushRef="#br0" timeOffset="230880.9893">19013 17458 748,'0'0'280,"0"0"-247,0 0-7,0 0 57,-50 91 9,32-38-6,4-4-68,10-4-11,4-8-3,4-9 2,20-8 4,9-8 8,5-10 3,-1-2-9,3-5 1,-8-19-4,0-7 5,-5-10-3,-6-5-4,-5-6-6,-8-4-1,-8-1-2,-4 7-12,-20 13 6,-9 15 1,-6 15-15,-3 7-5,3 7 6,5 8-47,13 2-12,14 0-41,7-3-168,3-2-208</inkml:trace>
  <inkml:trace contextRef="#ctx0" brushRef="#br0" timeOffset="231130.7553">19667 17302 1143,'0'0'66,"0"0"-66,0 0-6,0 0 6,0 102 25,13-70 5,12-2-16,13-6 1,10-5-15,2-5-65,-4-6-52,-14-3-127,-16-5-259</inkml:trace>
  <inkml:trace contextRef="#ctx0" brushRef="#br0" timeOffset="231474.0211">19768 17549 908,'0'0'292,"0"0"-253,0 0 45,109-37 25,-58 34-41,4 0-12,-3 3-40,-4 0-16,-6 3-24,-7 8-59,-9 0-65,-5-2-71,-8-5-216</inkml:trace>
  <inkml:trace contextRef="#ctx0" brushRef="#br0" timeOffset="231752.4995">19687 17743 803,'0'0'25,"0"0"-3,0 0 179,0 0-58,0 0 56,0 0-76,60 0-41,19 0-53,17 0-19,1-3-10,-14 3-61,-20 0-177,-15 0-281</inkml:trace>
  <inkml:trace contextRef="#ctx0" brushRef="#br0" timeOffset="232170.2447">20607 17749 1185,'0'0'147,"89"-84"-146,-32 31 16,2-1 60,-9 1-7,-10 6-17,-16 9-20,-12 12-23,-9 6 1,-2 11-8,-1 9-3,0 0-6,0 21-5,-10 20 11,-1 13 2,2 7 3,3 1-4,2-1 2,2-11-3,1-4-7,-2-7-83,-2-4-139,-2-9-106,-2-12-326</inkml:trace>
  <inkml:trace contextRef="#ctx0" brushRef="#br0" timeOffset="232316.5529">20709 17915 1399,'0'0'104,"0"0"-84,91-7 65,-24 1-13,21-4-33,5 4-39,-8 3-52,-18 3-128,-22 0-267</inkml:trace>
  <inkml:trace contextRef="#ctx0" brushRef="#br0" timeOffset="234564.9978">18301 18093 151,'0'0'1019,"0"0"-922,185-7-54,-16 7 55,50 0 26,38 1-47,8 5-41,-9 1-8,-31 0 4,-38 3 2,-42 0-13,-40 0-7,-41-3-14,-33-2-1,-21-3 0,-10 0-13,-24-2-25,-36 0-23,-34-6 15,-31-10-3,-27 0-6,-20-5 11,-16 3 13,-15-2 19,-14 8-6,-7 5-5,1 7 18,7 0 2,29 0 4,43 10 0,54-5 16,58-3 37,48-2 9,81 0 108,63 0-107,51 0-35,29 0-12,5 2 8,-15 9-1,-21 3-22,-26 3 1,-29-5-4,-33 4 2,-33-2-1,-33-7-23,-27 0-37,-19-5-60,-9-2-71,-19 0-64,-18 0-20,-7-7-23,0-2-220</inkml:trace>
  <inkml:trace contextRef="#ctx0" brushRef="#br0" timeOffset="248514.8253">17747 18274 529,'0'0'23,"-91"-9"6,38 9 36,3 9-7,4 22 24,12 8-20,8 8-8,16 2-13,10-5-2,0-2-29,22-12-4,11-4-6,6-11 0,6-10-2,5-5-1,2 0-4,-4-10-1,-5-3 4,-8 1 4,-11 7 6,-8 5 0,-1 0 3,-4 0 1,6 8 14,-2 1 28,6-2-24,1-3-20,1-4-6,-1 0 2,-3-8 0,-3-12-4,-6-6-1,-10-3-9,0 2 1,-9 1 2,-14 6 1,-3 9-1,-1 5 3,5 5 2,11 1 0,11 0-6,8-6-11,29-7 18,17-10 1,5-4 11,5-5 39,-7-1 8,-9 2 4,-10 3-28,-12 2-14,-13 5-7,-12 5 6,-1 5-12,-23 4-7,-14 7-21,-5 2-1,0 24 9,14 13 7,17 4 3,11 4 3,17-5 7,18-8 29,7-6 31,-4-11-11,-8-6-5,-7-2-19,-12-2-9,-5 2-18,-6 8-5,0 4-20,-6 1-63,-7-2-138,8-11-167</inkml:trace>
  <inkml:trace contextRef="#ctx0" brushRef="#br0" timeOffset="248868.2307">18617 18229 1252,'0'0'126,"0"0"-126,0 0-34,0 0 34,-4 123 18,-7-45 16,5-2-29,6-12-5,9-15 2,22-13 0,7-17 4,5-16-4,-1-3 4,1-25 5,-4-14-4,-6-9 10,-5-5 5,-15-3-13,-13-3 0,0 3-9,-30 12-2,-13 13-13,-2 27 2,4 7-7,8 26-2,19 10 10,11 0 11,3-3 1,27-7 7,12-10 1,13-8-8,12-8-10,8 0-95,3-3-15,2 0-59,-5 0-84,-4 0-131</inkml:trace>
  <inkml:trace contextRef="#ctx0" brushRef="#br0" timeOffset="249213.6248">19868 18430 964,'0'0'207,"0"0"-187,0 0 24,0 0 54,0 0-37,0 0-51,-97 10-5,47 17-5,3-2 0,9 3-2,15 0-11,11-4 3,12-4 10,0-3 0,22 0 15,10-1 10,7-6 8,11 1-7,7-2-26,0 0-8,2 1-150,-8-3-138,-5-3-267</inkml:trace>
  <inkml:trace contextRef="#ctx0" brushRef="#br0" timeOffset="249503.8855">20409 18562 906,'0'0'303,"80"-79"-282,-29 33-20,2-3 20,-10 2 77,-13 7-33,-15 8-33,-9 11-22,-6 9-5,0 11-5,0 1-1,-6 17-3,-4 25-3,2 11 5,2 7 2,2 0 3,1-7-2,-2-3-1,1-7 0,-1-4-46,0-6-150,0-3-131,-4-11-205</inkml:trace>
  <inkml:trace contextRef="#ctx0" brushRef="#br0" timeOffset="249647.509">20493 18768 1207,'0'0'105,"92"-37"-104,-36 27 50,8 4 22,1 6-60,-3 0-13,-6 16-181,-12 1-236</inkml:trace>
  <inkml:trace contextRef="#ctx0" brushRef="#br0" timeOffset="249874.6086">21373 18602 1290,'0'0'0,"0"0"-29,-113 70 29,56-27 0,-1 5 0,3-1-53,8-10-159,17-11-288</inkml:trace>
  <inkml:trace contextRef="#ctx0" brushRef="#br0" timeOffset="250031.442">21346 18748 863,'0'0'498,"0"0"-498,0 0-18,0 0 12,0 0 3,-86 60 3,34-24-50,0-3-264,2-11-532</inkml:trace>
  <inkml:trace contextRef="#ctx0" brushRef="#br0" timeOffset="281918.9654">3573 13020 486,'132'-69'0,"4"-15"-101,-9-12-284</inkml:trace>
  <inkml:trace contextRef="#ctx0" brushRef="#br0" timeOffset="290341.3572">8010 11487 9,'0'0'0</inkml:trace>
  <inkml:trace contextRef="#ctx0" brushRef="#br0" timeOffset="291031.8037">7956 11394 1127,'0'0'134,"0"0"-45,0 0 24,0 0-45,0 0-30,0 0-34,-16 77 10,10-22-4,-7 3-8,3-7-2,5-7-16,5-8-81,1-14-130,27-16-126,13-6-225</inkml:trace>
  <inkml:trace contextRef="#ctx0" brushRef="#br0" timeOffset="291518.4923">8219 11378 1082,'0'0'63,"0"0"-41,0 0 54,0 0-50,-7 75 10,-4-9 11,1 4-34,7-8-7,3-9 1,4-14-6,18-9-1,7-16-2,5-13-11,1-2 13,-1-29 10,-4-13-3,-7-12 3,-6-8 7,-13-2 9,-4 6-6,0 14-15,-6 16-4,-1 19 1,3 8-2,4 2-3,16 2-23,15 17 10,11 7 16,2 8 1,-6 3 3,-5 2 7,-11 2-2,-10-3 7,-7-3-4,-5-2 5,0-1-3,0-6 2,0-6-7,0-8-6,4-7 2,20-5 2,13-20 1,3-18-4,-2-10-4,-9-6 1,-16-9 0,-13 4 2,0 4-2,-23 10-1,-5 14 0,-4 15-6,2 14-7,6 2-20,4 7-53,12 13-88,8 4-68,0 5-101</inkml:trace>
  <inkml:trace contextRef="#ctx0" brushRef="#br0" timeOffset="291751.9214">9403 11303 1164,'0'0'166,"0"0"-141,0 0 68,0 0-34,0 0-31,-57 133 20,13-50-30,-2-4-11,8-4-5,10-11-2,13-10-24,6-15-161,9-19-169,0-20-577</inkml:trace>
  <inkml:trace contextRef="#ctx0" brushRef="#br0" timeOffset="291893.9044">9159 11332 1311,'0'0'160,"0"0"-152,0 0 25,0 0 4,0 0-37,0 0-19,26 85-139,-2-37-389</inkml:trace>
  <inkml:trace contextRef="#ctx0" brushRef="#br0" timeOffset="292034.6856">9443 11791 1600,'0'0'80,"0"0"-78,0 0-2,0 0 6,0 0-6,0 0-80,78-61-293,-78 75-261</inkml:trace>
  <inkml:trace contextRef="#ctx0" brushRef="#br0" timeOffset="292426.4632">10304 11598 868,'0'0'395,"0"0"-371,0 0 57,0 0 38,0 0-26,0 0-52,6-13-32,18 13-1,16 0-7,23 0-1,17 0 1,10 0-2,5-5 1,-5-4-3,-10-2-11,-13-2-22,-17-1-24,-13-2-40,-17 0-93,-12 0-99,-8 2-248</inkml:trace>
  <inkml:trace contextRef="#ctx0" brushRef="#br0" timeOffset="292615.1675">10883 11403 1230,'0'0'130,"103"0"-129,-46 12 59,-1 9 48,-11 8-24,-15 6-42,-15 5-25,-15 9-9,-21 4-6,-35 3-2,-20 1-13,-13-1-76,3-9-67,11-16-233</inkml:trace>
  <inkml:trace contextRef="#ctx0" brushRef="#br0" timeOffset="292961.5347">11708 11236 699,'0'0'969,"0"0"-938,0 0-30,0 0 18,7 75 24,-1-17-2,-5 7-24,1 1-16,4-4-1,9-6-24,12-12-59,17-10-114,13-16-148,3-18-300</inkml:trace>
  <inkml:trace contextRef="#ctx0" brushRef="#br0" timeOffset="293476.2516">12240 11325 1156,'0'0'136,"0"0"-100,0 0 87,0 0-43,0 0-71,0 0-5,-94 94 1,66-26-2,13-2-2,15-10-1,0-14 0,21-14-1,13-14-3,8-14-7,4-4 9,-1-25 2,-3-13 1,-13-8 5,-10-1 0,-16-5 1,-3 3-7,-20 9-2,-10 12-30,-1 14-16,6 15-3,14 3-107,11 3-27,9 13 45,33-2-19,16-3-142,9-2-178,0-2 479,-3-3 251,-8-1 87,-9 2-90,-11 0-57,-11 1-64,-12 7-32,-11 7-39,-2 9-4,-9 9-20,-7 5-9,0-4-2,13-2-5,3-10-10,13-6 3,18-9-5,3-9 6,4-3 15,-1-15 8,-7-18-1,-6-11-5,-12-10-2,-10-3-4,-2 6-7,-9 2-10,-12 15-4,-2 13-12,-1 11-50,6 10-53,9 6-161,9 15-196</inkml:trace>
  <inkml:trace contextRef="#ctx0" brushRef="#br0" timeOffset="293687.7039">13723 11229 1549,'0'0'36,"0"0"-34,0 0 1,-57 81 16,-6-18 19,-10 9-27,5-3-11,13-11-17,20-12-106,19-18-151,15-22-319</inkml:trace>
  <inkml:trace contextRef="#ctx0" brushRef="#br0" timeOffset="293844.1143">13387 11221 825,'0'0'841,"0"0"-815,0 0-20,0 0 25,0 0-27,0 0-4,49 87-10,-22-37-158,3-5-237,3-3-744</inkml:trace>
  <inkml:trace contextRef="#ctx0" brushRef="#br0" timeOffset="293983.4204">13696 11708 1634,'0'0'73,"0"0"-69,0 0 51,0 0-15,0 0-40,0 0-18,18-12-103,-8 12-162,4 0-354</inkml:trace>
  <inkml:trace contextRef="#ctx0" brushRef="#br0" timeOffset="294938.4344">14075 11450 1376,'0'0'117,"0"0"-114,0 0 50,0 0-21,-6 80 27,-5-21 5,-2 4-44,3 3-5,5-1-9,-1-2-5,5-8-1,-1-13-19,2-13-28,0-15-33,0-14-22,0-17 35,9-30-105,8-15 25,5-21 39,5-13 64,-2-6 22,3 6 22,4 16 131,0 24 3,1 17 1,-1 16-44,-9 10-45,-8 13 8,-5 5-14,-6 28-31,-4 16-1,-17 14 4,-21 7-8,-11 2-4,4-4-3,8-12-2,15-12-43,19-13-54,9-14-38,39-12 28,24-5 16,12-17-9,3-15 61,-6-2 36,-14 0 8,-18 3 7,-16 9 33,-17 8 77,-11 6-1,-2 8 13,-10 0-74,-14 13-46,-5 16 2,-1 9 16,7 4 6,9-3-13,12-6-7,2-8-1,1-7-8,17-8 3,4-10-2,1-1-5,0-26-3,-3-10-39,-8-6 0,-6-7 7,-5 3 17,-1 4 1,7 6 14,7 8 2,11 12-2,8 8 3,8 9 5,3 0 23,-3 17 0,-9 12-3,-9 4-11,-16 6-2,-7 2-7,0-4-2,-7-7-3,1-8 0,4-7-1,2-7 2,0-8 1,17 0 6,7-6 14,4-8-1,-3-7 4,-7 1-1,-4 3-6,-5 6-7,-5 5-2,-2 3-3,-2 3-6,4 0-5,2 6-9,7 5 9,9 4 5,7-1 3,2-4-2,0-5 3,-1-4-2,-4-1 3,-7-1 3,-2-14 2,-9-5 8,-1-6-6,-2-4-12,0-3-11,4 7-41,2 10-90,2 16-126,2 0-179</inkml:trace>
  <inkml:trace contextRef="#ctx0" brushRef="#br0" timeOffset="295371.9994">15514 11714 1143,'0'0'87,"115"-35"10,-67 13 65,-15 5-56,-16 0-29,-12 7-46,-5 3-19,-12 5-12,-22 2-6,-7 2-4,-3 20-12,10 5-14,12 4-20,14 1 1,8-6 19,10-6 16,21-7 8,11-10 12,7-3 1,-2-5 0,-3-15-1,-8-6-3,-5-4-13,-1 0 6,0 3 9,3 3 1,6 10 3,5 6 25,6 8 11,0 2 13,-2 18-21,-12 6-17,-17 3-3,-11 6-6,-8-1-5,-14-1 0,-13-7-9,-1-9-30,6-10-14,8-7 13,14-8 40,0-21 17,18-11 26,16-6 30,8-5-44,9-4-29,3 2-13,-3 7-141,-1 7-258</inkml:trace>
  <inkml:trace contextRef="#ctx0" brushRef="#br0" timeOffset="295653.408">16979 11775 1648,'0'0'115,"0"0"-110,0 0 46,0 0 9,0 0-19,0 0-41,0 0-57,-8-29-96,0 38-414</inkml:trace>
  <inkml:trace contextRef="#ctx0" brushRef="#br0" timeOffset="297233.6755">7642 13291 1034,'0'0'272,"0"0"-223,0 0 19,0 0 6,0 0-37,0 0-25,-75 69-4,63-6 10,12 2-8,0-9 2,18-12 3,9-6 5,0-10-2,-6-5 3,-7 1-9,-9-4-12,-5 2 0,-8-4-41,-21-3-62,-14-8-32,-1-7-101,4-4-70,7-25 70,14-7 132,14-7 104,5-10 125,27-3 60,22-1-21,18 5-18,8 8-53,-5 14-6,-6 13-41,-13 13-31,-11 4-15,-8 17-13,-10 14-31,-6 8-34,-11 7 26,-5 5 27,0 3 24,-6 0 1,-4-7 28,8-6 36,2-8 3,0-13-14,28-13-3,17-7 4,10-15 16,8-18-49,-11-6 9,-10-4-5,-18-1 1,-16-2-3,-8 0-1,-19 4-13,-18 11-7,-8 11-2,3 14-10,4 6-39,14 9-48,7 11-50,13 7-106,4-4-177</inkml:trace>
  <inkml:trace contextRef="#ctx0" brushRef="#br0" timeOffset="297475.2078">8960 13458 1217,'0'0'164,"0"0"-158,0 0 7,0 0 33,-105 1-18,55 51 6,0 13 0,3 5-9,2 2 12,8-5-30,12-11-7,17-14-104,8-25-231,18-17-498</inkml:trace>
  <inkml:trace contextRef="#ctx0" brushRef="#br0" timeOffset="297623.3915">8689 13362 1408,'0'0'83,"0"0"-10,0 0 12,0 0-85,0 0-2,0 83-50,0-28-174,0-1-413</inkml:trace>
  <inkml:trace contextRef="#ctx0" brushRef="#br0" timeOffset="297753.0414">8920 13852 1684,'0'0'9,"0"0"-9,0 0 3,0 0-3,0 0-96,0 0-278</inkml:trace>
  <inkml:trace contextRef="#ctx0" brushRef="#br0" timeOffset="298573.2927">7627 14300 549,'0'0'168,"0"0"-34,0 0 34,-9-71-40,9 51-17,0 4-13,0-1-34,10 4-5,8 4 10,9 5-17,19 4-23,12 9-11,0 17 1,-8 11-14,-20 7-5,-19 6 0,-11 5-29,-17-1-42,-19-10 12,0-13-7,8-17-13,8-14 51,14-14 28,6-28 33,2-12 7,23-8 9,9-5-1,8 7 3,9 10-47,4 14-4,0 22-64,-5 14-150,-19 17-174,-13 27-331</inkml:trace>
  <inkml:trace contextRef="#ctx0" brushRef="#br0" timeOffset="299303.2249">8219 14436 1200,'0'0'218,"89"-84"-211,-53 42 102,-15 4-14,-15 9-34,-6 11-30,-15 12-29,-19 6-2,-12 22-13,-5 17-19,6 9-5,14 3-27,22-5-14,9-12 18,19-10-8,25-18 29,9-6 39,3-10 1,-1-17 5,-8-7 14,-11-2 19,-6-1-3,-15 8-5,-8 5-9,-7 14-6,0 8-9,-9 2-7,-7 20-27,-5 13 10,3 10 12,9 1-1,8-1 3,1-6 3,4-3 1,8-6 4,-1-3 9,-7-3-1,-4-3 0,0-4-8,0-4-4,-1-6-2,-2-5 1,3 0 0,0-17-2,7-16-31,17-13-2,7-5 22,1-6 11,-3-2 2,-5-4 2,-7-2 9,-3-1-3,-4 4 3,-4 13 1,-2 15-4,-4 19 10,0 15 5,0 15-23,0 35-3,1 19 3,2 13 7,0 2-5,1-6-2,1-11 0,0-11 0,1-12-10,-1-13-29,-5-15-50,0-13-16,0-3 28,0-11 77,0-14 3,0-4 31,0 0 48,0 5 40,2 5-26,7 4-2,-1 8-2,2 2-47,-4 5-27,3 0-14,0 7-4,1 10-1,1 3-2,-6 3-25,-3-1-62,-2-2-93,0-9-127,-3-11-269</inkml:trace>
  <inkml:trace contextRef="#ctx0" brushRef="#br0" timeOffset="299432.2458">8823 14137 1243,'0'0'99,"49"-83"-69,-34 62 57,-2 16-70,1 5-17,-3 23-174,5 16-180</inkml:trace>
  <inkml:trace contextRef="#ctx0" brushRef="#br0" timeOffset="299623.4426">9038 14420 1588,'0'0'60,"0"0"-58,0 0 57,-3 73-14,-9-37-21,-1-3-20,5-4-4,5-11-21,3-9-60,0-7-52,0-2 34,14-19 17,6-10-65,3-9-8,-5-1-55,-2 1-181</inkml:trace>
  <inkml:trace contextRef="#ctx0" brushRef="#br0" timeOffset="299980.1102">9834 13878 1307,'0'0'268,"0"0"-256,0 0-9,0 0 9,0 0-1,-38 77-10,19-40-1,2-6-194,8-9-454</inkml:trace>
  <inkml:trace contextRef="#ctx0" brushRef="#br0" timeOffset="300569.4864">10067 13662 902,'0'0'136,"0"0"-134,0 0 4,0 0 21,0 0-9,0 0 6,-77 93-10,68-62 2,6-4 5,3-7 1,0-4 15,0-9 6,0 0-1,0-4-5,3 0-10,-2-1-12,-1-1-1,0 1-6,0-2-4,0 0 2,0 0-1,0 0 1,2 0 11,8-2 37,8-6 16,15 3-34,10 5-1,-1 0 6,-1 13-11,-14 10-4,-9 8-11,-10 5-11,-8 6-2,-24 5-1,-17-2-1,-8-7-20,-1-12-72,9-20-103,7-6-265</inkml:trace>
  <inkml:trace contextRef="#ctx0" brushRef="#br0" timeOffset="300706.2104">10125 13566 1031,'0'0'103,"130"-57"-103,-69 48-22,-13 9-11,-14 0-30,-9 22-107,-8 7-203</inkml:trace>
  <inkml:trace contextRef="#ctx0" brushRef="#br0" timeOffset="300932.4581">10455 13653 499,'0'0'255,"0"0"-35,-21 77-40,6-36-74,-3 4-2,4 2-39,7-6-34,7-7-25,4-10-2,22-11 2,11-13 2,7-3-2,0-26 7,-4-14 22,-10-10 30,-10-5-15,-13-2 1,-7 3-16,-15 8-19,-19 11-16,-8 17-2,-4 16-21,1 5-62,7 25-97,12 8-185,14 3-523</inkml:trace>
  <inkml:trace contextRef="#ctx0" brushRef="#br0" timeOffset="301181.0057">11090 13643 1419,'0'0'154,"0"0"-122,0 0 50,0 0-52,0 0-24,-94 87 1,51-21-1,9-1-6,7-7-1,12-9-7,10-11-121,5-14-173,6-15-369</inkml:trace>
  <inkml:trace contextRef="#ctx0" brushRef="#br0" timeOffset="301313.3857">10864 13662 1095,'0'0'556,"0"0"-556,0 0 0,0 0-1,0 0-4,0 0-156,74 52-256</inkml:trace>
  <inkml:trace contextRef="#ctx0" brushRef="#br0" timeOffset="301454.795">11134 13958 1346,'0'0'369,"0"0"-360,0 0 42,0 0-7,0 0-41,0 0-3,0 24-85,-20 0-132,0-2-257</inkml:trace>
  <inkml:trace contextRef="#ctx0" brushRef="#br0" timeOffset="301771.0743">10265 14562 624,'0'0'623,"0"0"-552,0 0-2,0 0 29,0 0-21,-43 80-21,33-50-36,2-3-12,4-3-6,4-7-2,0-6-82,0-8-132,9-3-221</inkml:trace>
  <inkml:trace contextRef="#ctx0" brushRef="#br0" timeOffset="301912.0228">10237 14328 1242,'0'0'35,"0"0"-16,42-73 29,-32 73-48,5 7-11,-1 22-154,2 8-143,-4 2-349</inkml:trace>
  <inkml:trace contextRef="#ctx0" brushRef="#br0" timeOffset="302192.5782">10437 14529 1025,'0'0'366,"0"0"-333,0 0 84,82 19-14,-73-2-51,-2 7-35,-4 5-11,-3-2-4,0 0-2,0-8-2,-5-5-43,3-11 4,2-3 24,0-9 17,9-16 18,9-6-9,6-1 28,-1 2 5,0 4-4,-10 10-3,-2 6-16,-6 7-12,0 3-7,1 19-7,3 15-12,3 10-31,1 1-65,10-1-86,5-10-76,8-9-151</inkml:trace>
  <inkml:trace contextRef="#ctx0" brushRef="#br0" timeOffset="302514.2774">11021 14657 1089,'0'0'141,"22"-100"-31,-22 62-3,0 12-40,-13 16 1,-12 10-67,-7 3-1,0 25-5,4 11 0,5 4-5,13-1-21,8-6-5,2-11 8,5-11-2,19-14-11,4-1 36,2-29 5,1-14 0,-1-5 4,-3-6 13,-7 0 15,-1-2-1,-9 1-7,-7 6 3,-3 11-3,0 17 2,0 18 3,-9 4-29,-9 33-16,-1 18 13,-2 12 0,7 5-45,9-1-59,5-7-83,17-8-27,19-15-113,9-18-234</inkml:trace>
  <inkml:trace contextRef="#ctx0" brushRef="#br0" timeOffset="302923.2225">11297 14628 637,'0'0'321,"47"-83"-156,-38 54-18,-9 10-11,0 14-74,-9 5-40,-15 13-22,-6 18-7,5 6 3,10 3-22,7-5-31,8-7-3,5-9 10,23-13 3,14-6 27,9-12 10,1-15-3,-7-6 12,-6 2 1,-14 6 48,-9 11 14,-10 8-7,-6 6-15,0 4-39,-8 20-1,-5 4-1,1 0-1,6-6-4,6-6-44,0-12-15,23-4 2,14-22 52,6-15-20,2-10 28,-6-1 3,-3-1 29,-8 9 45,-7 7 2,-9 13-11,-9 13-11,-3 7 2,0 25-38,-17 16-17,-4 14 12,1 3 6,4-2-8,10-5 1,6-9-12,16-7-4,18-13-120,2-9-276</inkml:trace>
  <inkml:trace contextRef="#ctx0" brushRef="#br0" timeOffset="303648.025">12790 14053 9,'0'0'720,"-105"-17"-666,60 13 72,18 2 33,14 2-23,13 0 4,0 0-57,44 0-28,27 0 4,21-5-10,14-5-31,-14-4-11,-18 0-2,-24 2-5,-22 4-1,-18-1-27,-10-3-39,-26-1-31,-20-1-63,-11 1 56,7 7 42,15 1 42,22 2 21,13 0 69,16 3 97,38 0-39,17 19-16,10 7-10,-12 5-27,-20 5-26,-22 9-33,-22 7-11,-5 6-4,-31 4-1,-19-3-29,-7-8-115,3-15-203,13-21-650</inkml:trace>
  <inkml:trace contextRef="#ctx0" brushRef="#br0" timeOffset="304363.4862">14145 13646 1102,'0'0'120,"0"0"-3,0 0 29,0 0-48,0 0-62,0 0-34,-24 47 2,17 6 3,5 0 2,2-2-6,7-9-1,19-7 5,10-7 5,2-8 9,-1-3 13,-7-5-1,-10-1-13,-11 0-13,-9 2-7,0 2-4,-22 2-35,-23 1-27,-13-7-66,-7-8-55,7-3-87,19-24-81,22-16-92</inkml:trace>
  <inkml:trace contextRef="#ctx0" brushRef="#br0" timeOffset="304671.7494">14196 13651 549,'0'0'47,"0"0"-32,117-89 98,-69 73 41,2 9-70,3 5 2,-5 2 9,-16 8-8,-12 20-31,-15 17-19,-5 14-6,-12 14-14,-12 6-6,0-4-9,9-12 1,13-14 8,2-18 7,20-12 7,17-16 4,8-3 2,4-24 3,-5-15-19,-9-7 6,-14-8 1,-9 2 0,-12 3-7,-10 5 1,-22 13-16,-10 12-9,-7 18-26,6 1-36,8 20-13,18 4-104,17-6-142,30-11-319</inkml:trace>
  <inkml:trace contextRef="#ctx0" brushRef="#br0" timeOffset="304862.6442">15375 13554 1271,'0'0'120,"0"0"-101,0 0 63,-29 80 28,-22-18-32,-15 10-51,-5 2-19,3-2-6,13-9-2,19-15-12,14-14-115,13-14-135,5-18-243</inkml:trace>
  <inkml:trace contextRef="#ctx0" brushRef="#br0" timeOffset="304995.5165">14983 13561 1386,'0'0'175,"0"0"-147,0 0 57,0 0-53,0 0-32,0 0-48,56 77-128,-31-14-389</inkml:trace>
  <inkml:trace contextRef="#ctx0" brushRef="#br0" timeOffset="305132.1925">15283 14130 1762,'0'0'12,"0"0"-4,0 0 21,0 0-29,0 0-27,0 0-207,15-5-531</inkml:trace>
  <inkml:trace contextRef="#ctx0" brushRef="#br0" timeOffset="305933.6212">15650 13658 1424,'0'0'83,"0"0"-75,0 0 14,0 0-13,0 0 25,-12 111 2,12-58-28,0-3-6,9-10-2,10-13 0,6-15-13,11-12-17,-1-10 20,5-27-7,-4-15 12,-2-1 5,-5 2 4,-9 16 20,-7 15 6,-10 14-10,-3 6 0,0 14-20,0 18-17,0 14 17,-3 0 0,3-5 2,0-10 0,8-9 0,12-11-2,7-11-7,5-6 2,7-26-5,0-13 2,-2-6 2,-1-2 6,-5 0 0,-5 1-1,-6-4 3,-9-4-2,-9-7 1,-2-5 0,-10 0-1,-18 8 0,1 21 1,2 23 9,0 20-10,5 38-5,4 37 5,8 33 9,8 15 17,0 4-4,10-6 3,7-19 1,4-15-11,0-22-15,1-24 3,-2-19-3,-1-17-9,-4-5-41,-6-25-14,-4-16-58,-5-10-24,0-5 46,-5-1 50,-3 8 42,3 6 8,4 11 54,1 9 50,0 3 15,17 6-23,7 2-21,3 5-6,2 4-19,4 3-19,-3 0-8,1 8-7,-1 15-11,-3 10-3,-4 3 0,-4 7-1,-8 1 0,-6-1-1,-5-4 0,0-6-11,-21-8-63,-7-13-187,1-12-415</inkml:trace>
  <inkml:trace contextRef="#ctx0" brushRef="#br0" timeOffset="306063.5135">16497 13564 892,'0'0'422,"52"-75"-422,-36 61-24,-2 14-7,-6 2-76,-5 24-352</inkml:trace>
  <inkml:trace contextRef="#ctx0" brushRef="#br0" timeOffset="306824.0419">16742 13621 467,'0'0'404,"0"0"-221,0 0-10,0 0-5,0 0-56,0 0-21,3-70-79,6 87-12,7 10-2,5 4 2,-3-2 2,-1-2 1,-4 0-3,-7-3 3,-1 2-1,-5 0-2,0 2 0,0-4 2,-1-6-2,-5-5 4,5-9-3,1-2-1,0-2 12,0 0 14,0 0 12,0 0-9,0 0-16,0 0-5,0 0-7,0-3 0,0 0 0,0-1 2,0 1 1,0-2 1,0 1-3,0 1 1,0-2-2,0 0 0,0-4-1,0-5 1,3-6-1,4-8 1,1-10-1,-2-8 0,1-15 1,2-11-1,-6-7 0,-2-4 0,-1 13 1,0 19-1,0 22 0,0 22 1,0 9-1,0 44-17,-4 26 5,0 23 12,4 9 0,0-5 0,2-8 0,7-15 0,2-15 0,1-17-2,0-20-9,0-15 1,-1-6-3,0-3 13,-3 0 2,0-3 2,-2-6 2,-1 4-3,-4 5-2,0 0 0,1 0-1,1 0 0,1 2-7,1 10 6,1-2-1,3 2 0,0-2-64,3 0-109,2-9-166,-3-1-412</inkml:trace>
  <inkml:trace contextRef="#ctx0" brushRef="#br0" timeOffset="306956.8224">17132 13615 1205,'0'0'224,"0"0"-221,0 0-3,0 0-18,0 0-80,0 0-167,60-1-415</inkml:trace>
  <inkml:trace contextRef="#ctx0" brushRef="#br0" timeOffset="307237.9109">17258 13709 1074,'25'1'251,"-1"3"-185,-4 3 63,-7 9-46,-6 11-49,-7 11-25,0 6-9,-3 1 0,-14-5-20,-3-4-54,4-11-47,5-9-7,9-10 23,2-6 79,23 0 26,17-3 127,7-4-7,0 1-11,-9 2-7,-10 1-40,-10 3-24,-8 0-14,-7 0-24,-3 13 0,0 8-1,0 1-2,0 1-18,0-3-70,0-6-66,0-10-160,0-4-408</inkml:trace>
  <inkml:trace contextRef="#ctx0" brushRef="#br0" timeOffset="307383.7042">17603 13551 299,'0'0'1034,"0"0"-1034,0 0-16,0 0-24,0 0-38,46 78-132,-46-42-466</inkml:trace>
  <inkml:trace contextRef="#ctx0" brushRef="#br0" timeOffset="307544.0768">17723 13891 970,'0'0'287,"0"0"-246,37 84 82,-35-40-61,-2 8-9,0 6-41,0 0-12,-7-4-4,-2-13-48,-5-12-28,1-16-57,-4-13-9,3-14-24,4-26-165,9-15-211</inkml:trace>
  <inkml:trace contextRef="#ctx0" brushRef="#br0" timeOffset="307802.4141">17738 13789 235,'0'0'548,"20"-83"-351,-10 64-24,-1 12-52,0 7-40,7 0-32,6 21-22,3 11-1,0 14-8,-6 0-12,-8-5-3,-7-2 0,-4-10-3,0-8 1,0-8-2,0-9-2,0-4-25,0-10 25,0-19 2,14-13 2,4-8 1,2 0 27,3 9 22,-1 7-16,-2 15-31,3 16-4,6 3-219,7 7-684</inkml:trace>
  <inkml:trace contextRef="#ctx0" brushRef="#br0" timeOffset="308342.8156">18772 13905 1637,'0'0'106,"0"0"-100,0 89 1,-9-19 26,-6 8-21,-6 4-12,-5-2-40,-6-12-192,-4-15-400</inkml:trace>
  <inkml:trace contextRef="#ctx0" brushRef="#br0" timeOffset="309111.487">19316 13379 1051,'0'0'134,"0"0"-93,0 0 2,0 0-16,-6 115 59,18-53-35,6-1-33,0-7-7,4-7-3,2-3 18,0-4 18,0-5 17,-2-3-1,-2-1-8,-8-4-16,-2 1-23,-4-5-7,-6-1-6,0-6-13,0-6-69,-18-8-83,-10-2-60,-5-22-29,-4-16-15,10-14 269,8-12 25,13-9 142,6-2-10,6 0-82,23 5-13,16 11-12,7 14-50,8 13-24,1 17-95,-3 15-63,-9 0 30,-11 17 117,-10 14 35,-10 7 78,-9 7 51,-8 3 33,-1 3-25,0 0-30,-12 0-40,-1-2-26,4-6-6,6-12-7,3-14-14,0-11 7,14-6-2,13-6 9,2-19-5,1-8-10,-5-6 2,-9 2 3,-8 0-3,-8 4-8,0 5-7,-4 4-1,-11 4-32,-3 4-55,2 3-76,-1 4-118,8 7-277</inkml:trace>
  <inkml:trace contextRef="#ctx0" brushRef="#br0" timeOffset="310619.5538">20585 13525 631,'0'0'215,"0"0"-215,0 0-2,0 0 2,0 0 27,0 0 35,-46-3-13,46 3 50,0 0 7,0 4 12,8 9-30,10 9-32,1 7 9,-2 7-16,-10-2-28,-5 5-11,-2-1-3,-3-4-7,-11-7-2,1-10-6,4-13-27,6-4 34,3-26 1,0-15 18,19-10-5,11-2 9,7 1 7,-1 7 11,-5 12-4,-10 12-9,-10 14 0,-7 7-8,0 19-19,2 23 1,-1 19-1,-2 6 0,-3 2-1,0-7-4,0-9-42,11-16-26,9-23-35,10-14-63,8-17 55,3-28 53,-2-8 63,-8-3 13,-7 7 64,-7 14-8,-8 14 25,-5 12-22,-4 9-11,0 4-61,0 25-7,0 13 7,0 8 0,3-4 1,10-7-1,4-12 1,-1-13-1,4-14-1,-2-2-1,-4-27-2,-4-12-21,-10-5 0,0 0 1,-20 3 6,-13 8-11,-2 9-17,5 10 12,7 7-9,11 5 6,12 3 20,2-3 17,34-6 16,20-7 19,16-9 31,2-6 26,-5-6 6,-8-6-31,-6-4-28,-9-6-12,-11-1-7,-13 5-16,-16 10-3,-6 16-1,-13 17 0,-21 7-13,-6 39-2,0 26 13,2 22 1,10 10 1,9 2 0,6-10 0,10-11 0,3-15-1,9-14-8,17-16-4,12-15-47,4-14-47,4-4-74,-7-21-106,-11-12-254</inkml:trace>
  <inkml:trace contextRef="#ctx0" brushRef="#br0" timeOffset="310750.4274">21384 13525 791,'0'0'802,"0"0"-676,0 0-47,113-78-27,-36 71-43,7 7-9,-8 13-49,-9 15-185,-17 2-374</inkml:trace>
  <inkml:trace contextRef="#ctx0" brushRef="#br0" timeOffset="327096.812">11380 18235 1219,'0'0'124,"173"-25"-72,-42 25-49,42 0 3,37 0 40,30 0 48,12 0-60,-5 0 14,-22 0-27,-27 2-2,-31 5-1,-36 5-1,-33 0-12,-36 0 7,-29-5-12,-19 0-2,-14 1-10,0 4-40,-32 1 6,-26-7 4,-29-6 13,-27 0-4,-19-17 1,-7 0 3,-1 3 17,0 9 12,8 5 0,12 2 1,20 12 0,30 0 0,32-8-1,29-6 4,16 0 60,50-12 58,28-10-94,30-2-19,7 1-5,-2 0-2,-15 5 1,-17 8-3,-14 4-2,-16 6-66,-13 0-109,-14 10-101,-16 7-219</inkml:trace>
  <inkml:trace contextRef="#ctx0" brushRef="#br0" timeOffset="401530.1337">15950 9997 311,'0'0'279,"0"0"-255,0 0 6,-88-14 58,68 12 8,5 1-22,5 1-35,4 0 9,6 0 13,0 0 1,3 0-7,29 0-14,21 2 50,31 5-10,20-2-35,15 0-12,11-4-2,-1-1-5,-4 0 5,-5 0-12,-9-3-9,-15-7-3,-10 4-6,-22 0-1,-21 3-1,-14 1 0,-19 1 0,-6 1-3,-4 0-3,-2 0-38,-23 0-4,-19 0 12,-21 0-20,-18 0-9,-15 0 18,-14 4 17,-9 1 8,-1-2 19,3 1 2,5-2 1,14 0-2,18-1 2,16-1 2,23 0 5,18 0 2,17 2 17,8-2 10,0 2 22,38 3-18,38-1 6,40-1-1,39-3-13,15 0-13,5 0 7,-7-9 0,-16-2-4,-16 3-2,-23 2-4,-23 2-2,-26 4-13,-23 0 0,-19 0 0,-16 0-1,-6 0-3,-8 0-6,-38 0-18,-32-1 12,-35-2-13,-33 1-2,-18 2 7,-12 0-3,0 2 26,15 9 1,21-1-1,40-3-1,42-5 1,38-2 4,23 0 29,63 0 30,51-12-36,49-3-19,34 1 16,12 5-2,-11 1 2,-10 3-6,-24 4-11,-19 1 8,-24 0-4,-27 0-6,-25 4-5,-33 4-4,-23 1 3,-16 2-17,-41 0-16,-42-1 6,-37 1 2,-30-5-17,-19 3-7,-10-2 0,-3 1 20,11 1 27,20-4 3,43 0 6,41-5-1,39 0 3,32-7 61,57-9 6,43-4-55,39 3-3,21 3-2,4 3-8,-8 4 3,-21 6-6,-23 1-1,-26 0-3,-26 1 0,-30 15-16,-28 0-80,-14 1-33,-48 0-18,-25 0 12,-22-3-5,-18-5 17,-7 1 83,-6-3 34,6-2 6,13 0 3,30-2 17,36-1 34,34-2 4,19 0 15,50-3 0,26-8-73,24-2-10,10-4-157,1 0-207</inkml:trace>
  <inkml:trace contextRef="#ctx0" brushRef="#br0" timeOffset="405563.7097">6993 7163 91,'0'0'2,"0"0"-1,0 0 62,0 0-6,-87-2-16,58-2 37,-3 1 26,1 2-33,1-3 1,6 4-3,11-3-3,8 3 30,5 0-18,8 0 5,32 0-26,34 0 5,37 8-1,37-1-10,23 0-18,20-2-13,2-1 4,-1-3-9,-7 0-9,-15-1 2,-12 0 1,-24 0-2,-25 2-4,-31-2 1,-28 1-4,-26-1 0,-18 0 0,-6 0-9,-6 0-36,-22 0 7,-20 0-4,-16 0 0,-15-1-7,-8-2 16,-9-1 6,-4 3 17,-8 1 10,-1 0 0,1 0 1,15-3 1,21-1 10,26 1 23,34-1 15,18-3 43,51 1 9,47 1-85,35 4-6,35 1 8,17 0-18,4 0-1,-4 6-34,-16-6-277</inkml:trace>
  <inkml:trace contextRef="#ctx0" brushRef="#br0" timeOffset="410418.2312">17094 2092 796,'0'0'35,"0"0"-24,0 0 31,0 0 52,0 0-14,0 0-40,0 0-15,-7-44-25,7 44-1,0 9-3,8 8 3,1 4 1,0-3 1,3-2 0,-1-7 0,2-1-1,5-5 3,6-3 3,3 0 0,7-18 4,2-12 2,3-4 17,-2-7-13,1 0-4,0 0-12,4 5-5,4 9-85,-6 13-253,-11 11-12</inkml:trace>
  <inkml:trace contextRef="#ctx0" brushRef="#br0" timeOffset="410688.2581">17085 2014 1076,'0'0'0,"0"0"-5,0 0-6,0 0 10,0 0 1,0 0 2,24 92 12,-8-66-9,-2-3-3,3-8 2,-2-4 5,5-10 15,3-1 2,7-1-2,14-25 6,23-8-16,24-5-14,21-1-38,4-4-133,-15 0-209</inkml:trace>
  <inkml:trace contextRef="#ctx0" brushRef="#br0" timeOffset="417041.3734">14643 2528 334,'0'0'72,"0"0"-68,0 0 0,0 0 32,0 0 8,0 0-44,0 0-15,11-6-54,-5 6-22,4 0-55</inkml:trace>
  <inkml:trace contextRef="#ctx0" brushRef="#br0" timeOffset="427000.2387">8983 9928 809,'0'0'63,"0"0"-49,0 0-3,0 0 74,0 0-12,0 0-43,0 0-21,2 0-5,-2 0-1,0 0 1,5 0 0,1 0 1,11 3 6,14 0 6,19-1-5,29-2-8,23 0-4,17 0-49,8-9-93,-6 4-28,-9 5 47,-18 0-12,-17 0-61,-12 2-142</inkml:trace>
  <inkml:trace contextRef="#ctx0" brushRef="#br0" timeOffset="427682.3979">10790 9905 357,'0'0'293,"0"0"-261,0 0-29,0 0 45,0 0 40,0 0-16,0 17-28,0-15-18,0-1 7,0-1 4,0 0 0,-7 2 2,-23-1-20,-25 2-13,-29 0-6,-20-1-1,-20 1 0,-12-1-9,-7-2-42,-2 0 25,1 0 13,4 0 11,10 0 2,14-7 1,14-3 4,17 0 6,24 3 16,19 2 5,23 0 3,10 2-7,6 2 18,3 1 19,0 0-21,5 0-24,27 0-9,29 0-9,33 0 1,33 9 6,37-1 9,17-1 9,17-2 5,-2-2-3,-15-1-2,-19-2-14,-32 1 9,-28 2-4,-26 2-12,-21-2-3,-17-1-1,-15-1 3,-14-1-4,-5 2 0,-4-2 2,0 0-2,0 0-9,0 0 7,0 0-1,0 0 1,0 0 2,0 0 0,0 0 0,-6 0-7,1 0 1,-1 0-7,-3 0-9,5 0-17,-2 0-23,6 0-5,0 0 11,0 0-11,0 0-23,0 0-105,6-2-47,7-4-232</inkml:trace>
  <inkml:trace contextRef="#ctx0" brushRef="#br0" timeOffset="429017.1565">13290 9883 583,'0'0'13,"0"0"-10,0 0 61,0 0 26,0 0-1,0 0-49,-21-12-7,64 12-3,31 5 53,30 5-15,20-3-36,6-2-15,1 0 9,-15-1 16,-11 0 0,-19 0-10,-14 0-8,-13-1 0,-10-3 1,-11 2-17,-16-2-6,-11 0 1,-11 0 2,0 0 0,-27 0-4,-17-5-1,-12-4-4,-8-1-20,-11 0 10,-8 3 4,-10 0-10,-5 5 17,-1-1-2,7 3 3,7 0 1,6 0 1,10 0 0,14 0 4,18 0 2,16 0-2,14 0 13,7 0 21,0 0 12,26 0-22,28 0-5,25 0-21,16 0 2,2 0 2,-10 0-5,-15 0 4,-16 1-4,-16 2-1,-14-2-1,-16 1-6,-4-2-77,-6 0-121,0 0-77,-16 0-108</inkml:trace>
  <inkml:trace contextRef="#ctx0" brushRef="#br0" timeOffset="436751.6767">16622 9738 706,'0'0'30,"0"0"-26,126-12-3,-60 9 6,11-1 16,8 3-3,-1-1-20,-7 2 3,-10 0-2,-13 0 2,-15 0 1,-11 0-4,-13 0 1,-11 0-2,-4 0-22,-22 2-48,-24-1 44,-23-1-31,-17 0 43,-11 0 15,-5 0 0,2 4 5,8-1 28,14 0 24,28 0 18,24-3-20,22 0-42,11 0 40,32 0-1,16-8-43,14-4-6,10 2-3,2 2 0,2 1-2,-3 0-128,-11-3-281</inkml:trace>
  <inkml:trace contextRef="#ctx0" brushRef="#br0" timeOffset="440874.0274">10022 11315 526,'0'0'383,"0"0"-371,97-29-8,-37 22 23,5 3 66,7 4-55,1 0-15,-7 2-8,-10 8-9,-12-1-2,-16-2-3,-13 0 1,-14-2-2,-1 1-6,-31 1-16,-20 0 10,-17-3 4,-13 1-2,-8-2 6,-4 2 4,2-1-2,9-1 2,23 2 0,24-5 11,22 0 6,13 0 12,31 0-9,36 0-18,36-3-2,27-14-283</inkml:trace>
  <inkml:trace contextRef="#ctx0" brushRef="#br0" timeOffset="452036.2734">14184 13280 384,'0'0'484,"82"-22"-425,-22 15-33,15 2 64,10 3-19,12 2-21,7 0-14,1 0-21,-9 2 5,-15 1 8,-16-1 12,-17-2-13,-15 0-3,-13 0-9,-12 0-9,-8 3 0,0-3 9,-2 1-2,-20 1-6,-18 1-7,-14 1 0,-13 0 0,-12 1 0,-9-4-3,-5-1 2,-2 0 1,9 0 0,18 0 1,26-1-1,23-1 1,16-3 5,3 2 5,3-2 6,21 1-3,13 1-11,14 1-1,9-1-1,4 3-1,-1-2 0,-4 2-2,-5 0 2,-11 0 0,-13 0-2,-14 0-16,-8 0-28,-8 0-13,0 0 9,0 0-6,-14 0 4,-5 0 41,-7 0 3,0 0 8,-4 0-1,0 0-7,3 0-5,0 0 0,5 0 1,3 0 1,10 0-7,3 0-18,-1 0-15,2 0-11,0 0-56,2 0-97,2 2-158</inkml:trace>
  <inkml:trace contextRef="#ctx0" brushRef="#br0" timeOffset="456718.8327">16804 13258 703,'0'0'95,"0"0"-95,140-4 50,-68-1 54,7 2-18,0 1-23,-5 2-28,-11-1-2,-16 1 10,-14 0-5,-17 0-18,-10 0-11,-6 0-1,-1 0-1,-31 0-6,-18 3-1,-22 2-2,-9 1 0,-9 1-2,-1 0 3,0-1 1,11-3 2,21-3 2,24 0 4,22 0 17,13 0 32,25-9 2,28-5-38,24-2-8,14 2-1,5 2 6,-1 2 8,-8 3-17,-11 2-3,-17 1-2,-24 4-4,-18 0-3,-17 0-4,0 0 2,-22 9-33,-23 1 35,-16 1-9,-12-1-11,-6-2 6,3-2 17,4-3-1,14-2 1,20-1 0,21 0 6,17 0 17,1-4 38,32-9-24,18-4-30,11 0-7,6 3 0,-7 3 1,-9 4-1,-12 2-15,-8 5-72,-10 0-75,-14 0-37,-8 6-200,0 5-295</inkml:trace>
  <inkml:trace contextRef="#ctx0" brushRef="#br0" timeOffset="458605.7263">16733 13130 413,'0'0'195,"0"0"-114,0 0 55,0 0-16,0 0-20,0 0-32,16 0-29,26 5-19,17 2 21,17-1 21,8-2-39,-7-1 10,-6-1 2,-20 0-5,-16-2-7,-18 0-16,-13 3-2,-4-1 1,-13-1-1,-30 1-5,-20 3-6,-16 2-1,-9 1 1,-2-2-3,7 0 0,22-3 9,25 0 0,31-3 0,26 0-39,60-1-65,34-21-292</inkml:trace>
  <inkml:trace contextRef="#ctx0" brushRef="#br0" timeOffset="461516.2367">6750 7024 344,'0'0'138,"0"0"-127,0 0-6,0 0 53,0 0 1,0 0-19,0 0-11,-3 0 11,3 0 14,0 0 11,0 1 31,13 5 2,14 0-21,16 2-13,23-2 3,15 0-9,18-2 7,9 0-29,5-1-9,-4 0 2,4 0-19,-2-3 0,-7 0-4,-11 0-3,-25 0-3,-23 0 0,-21 0 2,-17 0-2,-7 0 0,0 0-1,0 0 0,0 0-7,0 0-3,-9 4 0,-2-1 6,0 0 1,3-1-1,1 1-18,0 0-8,4 0-7,1 0-33,2-2-43,0-1-83,8 0-225</inkml:trace>
  <inkml:trace contextRef="#ctx0" brushRef="#br0" timeOffset="471371.4127">10516 9174 400,'0'0'65,"0"0"-32,0 0 25,0 0 0,0 0-7,0 0-20,0 0-8,0 0 14,-63 0 9,63 0 16,0 0 3,22 2-31,15 7 44,20 0-20,12-2-12,9-4-21,8 0 2,5-3-10,3 0-1,-3 0-5,-9 0-6,-13-1-1,-20-4-2,-19 5-1,-16 0 0,-14 0-1,-2 0-2,-31 0-8,-16 0-4,-23 9-7,-7 2 1,-7 5 8,1-2-1,4-1 8,11 1 2,15-4 3,21-5 1,18-5 4,16 0 11,2 0 33,35-8-26,31-8-23,40-2-5,25-6-103,15-10-431</inkml:trace>
  <inkml:trace contextRef="#ctx0" brushRef="#br0" timeOffset="472728.5792">9078 9994 1366,'0'0'58,"87"-33"-38,-10 19-19,23 1 28,18 3 37,13 5-29,8 5-24,0-2 3,-1 2-6,-1-3 2,-7-3 4,-3 0 0,-3-3-2,-8-1 17,-7 5-19,-14 1 2,-21 4-8,-21 0 2,-22 0-7,-17 0-1,-8 0-2,-6 0-5,0 0-10,-7 4-18,-18 3-2,-19-2-10,-22-5-7,-16 0-40,-12 0-64,-6-7-30,-2-4-193</inkml:trace>
  <inkml:trace contextRef="#ctx0" brushRef="#br0" timeOffset="473183.7571">7118 9932 327,'0'0'952,"0"0"-872,128 0-47,5-4 98,46-2-2,40-2-48,21-1-39,8-2-14,-2 0 2,-7 0 5,-17 3-8,-19 0-3,-30 6-23,-36 2 2,-35 0 1,-38 0-4,-30 0-1,-22 0-11,-12 0-33,0 0-25,-24 0-27,-22-2-88,-17-11-117,-8 1-272</inkml:trace>
  <inkml:trace contextRef="#ctx0" brushRef="#br0" timeOffset="474362.4427">12248 13612 746,'0'0'75,"0"0"-33,0 0 136,0 0-20,0 0 13,136 2-52,-38-2-35,18 0-17,14 0-26,6 3 28,5 1-48,1 4-15,-3 0-2,-8-2 0,-11-3-3,-16-3 0,-16 2 1,-17-2 2,-12 0-4,-19 0 2,-19 0-2,-14 2-1,-7-1-8,-27 1-30,-31-2-13,-34 0 17,-38 0-29,-22-10 13,-9 0 9,11 1 38,39 6 4,46 3 3,55 0-3,46 0-17,74 0 11,57-3-115,54-12-350</inkml:trace>
  <inkml:trace contextRef="#ctx0" brushRef="#br0" timeOffset="495873.1969">7992 9854 840,'0'0'88,"146"-3"-85,-25 3 55,23 0 51,22 0-27,19 0-11,11-10-6,5-4-11,-4-5-20,-19 0-5,-26-1-12,-32 4-6,-39 6-1,-32 5-6,-29 3-3,-19 2-1,-1 0-7,-15 0-24,-25 0-6,-17 0-29,-16 0-13,-5 2 0,-2 0 1,11-2 1,13 0-5,23 0-93,22 0-20,11 0-63</inkml:trace>
  <inkml:trace contextRef="#ctx0" brushRef="#br0" timeOffset="497502.2358">17206 1738 362,'0'0'94,"0"0"-67,0 0 35,0 0 35,0 0-16,0 0 27,-8 1-21,8-1-36,0 0-15,0 4 3,0-1-13,0 4-12,0 5 3,0 6 5,2 10-10,5 11 13,4 7-1,4 5 0,-1 0-4,-3-3 4,1-5-16,-2-9-4,-2-6 3,4-10 2,-2-10-1,1-4 24,5-4 37,8-10 0,16-19-17,12-15-22,18-14-9,13-9 2,13-8 6,7-2 0,6 0-9,0 1-4,-5 6-4,-7 11-2,-16 9-5,-17 12 1,-24 11-4,-19 9-2,-12 12-4,-9 6-34,0 2-93,-15 21-129,-17 11-81,-15 1-291</inkml:trace>
  <inkml:trace contextRef="#ctx0" brushRef="#br0" timeOffset="498137.418">17325 1623 475,'0'0'0,"0"0"-28,0 0 28,0 0 99,0 0 58,0 0-18,-11-17-61,11 17-11,0 0 18,0 4-28,0 21-11,10 11 21,4 9 12,1 7-27,3 1-11,-4-2-13,-1-3-22,-4-2 4,-1-7 2,-1-8-9,0-5-3,-1-8 3,2-6 4,-5-9 0,-1-2-2,3-1 11,9 0 27,11-15 17,21-15-20,27-12-15,24-11-10,24-7 7,15-8-3,6-2-5,-10 0 1,-9 5 1,-16 6 6,-16 10-9,-15 6-8,-15 5-5,-16 12 6,-18 6-6,-13 8 0,-10 10 0,-4 1-5,0 1-5,0 0-12,-2 0-31,-9 12-11,-3 5 14,0 0-11,2-2 7,1-4 11,5-1-8,1-3-20,2-4-5,0 4-21,1-4-34,1-1-60,-3-1-74</inkml:trace>
  <inkml:trace contextRef="#ctx0" brushRef="#br0" timeOffset="498798.6174">17225 1688 669,'0'0'33,"0"0"-27,0 0 44,0 0 60,0 0-35,-24 83-22,24-60-3,0 6-17,0 0 2,0-1-17,3 0 16,5-3-11,-2-2 0,3-6-7,-2-2 16,1-5-3,0-3-3,3-5 18,8-2 0,19 0 15,29-12-10,37-20-16,41-15-19,28-11-8,15-9-6,-2-7-2,-17 2-6,-20 3-59,-28 7-168,-26 10-393</inkml:trace>
  <inkml:trace contextRef="#ctx0" brushRef="#br0" timeOffset="513438.9104">4520 7645 871,'0'0'257,"0"0"-253,0 0-4,25 116 44,-17-64 8,-1 0 1,-3-2-32,4-4-8,1-7-9,4-8-4,1-11 4,5-10 5,6-10-2,10-5 6,7-25 3,4-10-3,0-14 5,-4-4 0,-8-6-6,-9-2-7,-8 7-2,-6 12-3,-3 16-22,1 20-103,2 11-244</inkml:trace>
  <inkml:trace contextRef="#ctx0" brushRef="#br0" timeOffset="513613.666">5054 8020 1410,'0'0'0,"113"-58"-44,-49 41 44,-6 5 0,-11 12-4,-16 0-79,-18 19-164,-13 4-226</inkml:trace>
  <inkml:trace contextRef="#ctx0" brushRef="#br0" timeOffset="513750.2246">4975 8243 1280,'0'0'57,"0"0"-52,0 0 55,99-19-8,-25 1-52,6 0 0,-4-2-170,-7-2-258</inkml:trace>
  <inkml:trace contextRef="#ctx0" brushRef="#br0" timeOffset="514542.2552">5792 7827 1351,'0'0'51,"0"0"-51,0 0 0,0 0 8,27 78 31,-27-33-14,0-1-19,-6-6-6,-12-2-6,0-7-79,-3-11-58,1-15-29,0-3-105,5-28 25,11-13 146,4-10 106,7-10 181,21-6 9,5-6 8,9 3-41,3 11-39,5 14-4,1 17-77,0 12-35,-8 14-2,-12 2-12,-19 26-51,-12 16-67,-22 13 16,-30 9-10,-14 3 38,1-1 42,11-2 44,15-10 2,20-8 15,19-12 6,12-12-7,25-10 13,11-9 12,1-3-11,3 0-12,0-17-5,-1-8-9,-1-4-4,0-4-19,-5-4-54,-7 2-2,-6 7 28,-13 7 47,-6 11 12,-5 7 58,-3 3-8,-1 6-35,-2 19 51,-2 6-6,0 2-41,-9 3-16,-11-5-15,-4-5 1,-1-6-1,4-10-41,5-10-47,11-5-16,5-24 18,9-13 8,22-5 78,10-7 4,11-3 4,4 6-6,0 3 39,-1 15 41,-3 14-13,-8 13-28,-3 6-35,-11 4-6,-12 17 0,-18 10-12,-4 3-18,-40 5 0,-20-3-4,-9-6 23,6-7 11,16-9 8,23-6 4,22 1 25,6-2 37,27 5 0,12 2 4,2 3-36,-2 2-29,-5 3-13,-4 7-10,-6 7-99,-6-1-209,-15 0-444</inkml:trace>
  <inkml:trace contextRef="#ctx0" brushRef="#br0" timeOffset="514782.5464">4936 8424 1425,'114'0'9,"43"-7"-6,31-5-3,6-3 3,-16 6 11,-22 6-12,-38 3-2,-35 0-37,-32 0-100,-31 7-63,-20-3-168,-33-3-346</inkml:trace>
  <inkml:trace contextRef="#ctx0" brushRef="#br0" timeOffset="514918.1868">5134 8588 1268,'0'0'11,"125"6"3,23-6 57,39-9-71,22-15-62,2-1-196,-23-4-630</inkml:trace>
  <inkml:trace contextRef="#ctx0" brushRef="#br0" timeOffset="516716.1587">842 951 1107,'0'0'26,"0"0"-26,0 0 0,-23 122 38,10-51 46,-8 8-19,0 4-14,-9 2-33,-3-3-11,-2-10-5,1-13-2,11-14-2,5-15-24,13-16-77,5-14-34,0-16-7,0-24 39,5-20 53,10-17 52,6-17 51,7-2 14,14-3-26,12 15 67,7 19 11,0 18-37,-4 17-13,-20 14-32,-13 16-5,-18 9-30,-6 26-2,-17 13 2,-23 6 4,-9 1 1,-8-6-5,5-5-8,16-8-81,15-8-57,21-13-118,12-11-417</inkml:trace>
  <inkml:trace contextRef="#ctx0" brushRef="#br0" timeOffset="516901.0594">1183 1367 1127,'0'0'144,"0"0"-143,100 0 5,-52 0 37,-3 0-43,-5 0-8,-15 9-150,-23 4-248</inkml:trace>
  <inkml:trace contextRef="#ctx0" brushRef="#br0" timeOffset="517050.6566">1192 1623 1369,'0'0'97,"100"-2"-95,-40-6-2,-10-1 7,-9 1-7,-10 1-72,-9-1-196,-5-4-343</inkml:trace>
  <inkml:trace contextRef="#ctx0" brushRef="#br0" timeOffset="517375.5582">1737 1163 1459,'0'0'28,"0"0"-27,0 0 24,0 0 2,5 81-17,-25-2 38,0 4-20,10-8-17,10-14-9,0-19 0,6-16-2,16-12-4,8-12-3,9-2 1,5-25 5,0-17-15,2-13 16,-11-15 4,-3-5-4,-11 1-3,-9 8-1,-9 21-9,-3 19-12,0 16-4,-8 10-18,-8 10-10,-5 17-6,2 9 45,5 5 4,11 0-39,3-7-15,11-5 2,17-2-48,11-10-129,5-9-86</inkml:trace>
  <inkml:trace contextRef="#ctx0" brushRef="#br0" timeOffset="517727.0819">2389 1276 660,'0'0'331,"0"0"-247,0 0 32,0 0-6,0 0-69,0 0-30,0 66 55,-16-14-29,-3 2-17,0-4-10,-1-6-9,2-9-1,1-6-3,3-9-8,7-7-55,5-6-40,2-4-22,0-3 25,12-2 24,12-13-19,1-9-66,0 0 119,-5-1 39,-7-3 0,-7 1 6,-6 0 2,0 8 42,0 2 78,0 2 16,0 8-19,0-6 15,7 5-4,7-1-83,7 5-22,5 2-25,6 2-16,-2 0-113,-9 0-130,-9 0-236</inkml:trace>
  <inkml:trace contextRef="#ctx0" brushRef="#br0" timeOffset="517882.9499">2603 1337 1155,'0'0'28,"0"0"-27,0 0 28,97-21-29,-70 21-37,-3 1-218</inkml:trace>
  <inkml:trace contextRef="#ctx0" brushRef="#br0" timeOffset="518546.0045">2709 727 1033,'0'0'106,"0"0"-103,0 0 25,0 0 63,0 0-43,0 0-48,-5 15-2,-39 11 0,-1-1 0,6-7-18,11-7-3,16-8 6,9-3 17,3-10 10,3-17 39,18-9 8,7-3 1,5-3-13,4 6-1,-2 10-18,-4 9-16,-1 14-10,0 4-10,-2 35-57,-5 18-161,-12 10-238</inkml:trace>
  <inkml:trace contextRef="#ctx0" brushRef="#br0" timeOffset="518950.3219">1013 2224 1103,'0'0'208,"0"0"-205,0 0 6,0 0 31,100-14-19,-67 14-21,-5 0-28,-13 0-135,-15 3-119,0 8-272</inkml:trace>
  <inkml:trace contextRef="#ctx0" brushRef="#br0" timeOffset="519082.8042">994 2406 1008,'0'0'195,"0"0"-188,0 0-2,98 32 40,-50-28-17,10-1-28,6-3-200,-1 0-749</inkml:trace>
  <inkml:trace contextRef="#ctx0" brushRef="#br0" timeOffset="519437.4669">1656 2135 997,'0'0'6,"0"0"10,0 0-13,0 0 70,0 0-33,0 0-5,0 59 34,0-23-9,0 3-19,-3-3-24,0-5-7,-2-1-5,2-7-5,2-6 2,-2-7-1,3-6 1,0-3 0,0 1-1,0 1-1,-2 6 1,1 3 1,0-1 0,-2 2 2,1-5-1,2-3-2,0 0-1,3-5-19,27-5-124,10-18-211</inkml:trace>
  <inkml:trace contextRef="#ctx0" brushRef="#br0" timeOffset="519691.4228">1763 2002 1458,'0'0'35,"0"0"-35,0 0 0,0 0 18,0 0 32,0 0-39,26-36-11,-26 36-19,0 0 7,0 0-6,0 0-7,0 0 8,0 0 13,1 0 2,22-3-4,11-6-8,12 1-90,2 4-30,-5 4-141,-10 0-512</inkml:trace>
  <inkml:trace contextRef="#ctx0" brushRef="#br0" timeOffset="520664.4178">1958 2239 1307,'0'0'92,"0"0"-92,0 0-7,0 0 7,0 0 35,0 0-35,8 0-2,-8 0-13,0 0 11,0 0 3,0 0-6,2 0 0,1 0 7,-2 0-1,-1 0 1,0 0 2,0 0-1,0 0 1,0 0 0,0 0 1,3 0 4,3-7 8,3-4 0,2-6-11,2 1-1,-4 2 5,-4 3-2,3 3 2,-2 4 4,-3-1-9,-1 2 0,-1 2-3,-1 1 0,0 0-2,0 0 0,0 0-6,0 0 2,0 0 2,0 0-1,0 0 2,0 9-2,0 12 3,0 12 2,0 4 2,0-1-2,0 0 1,-3-4-1,0-1 0,0-5 1,0-8-1,-1-4 0,-2-6-1,3-1 1,0-5 0,0 1 0,1-2 2,1-1 0,1 0 1,0 0-1,0-5-1,0-13-1,0-6-5,0 2-1,0 1 1,4 3 3,1 2 2,-2 1 0,-1 3-1,-2-3-1,4 1-43,-4-2-44,0-2-21,0 1 13,0-1 3,0 0 23,0 3 46,0 1 25,0 2 2,0-1 13,0-1 17,0-1 3,0-2 25,0-4-13,0-3 16,0-1 10,0-1-21,15 4 10,-2 4-8,2 7-18,-4 3-14,-5 7-14,4 1-3,-1 1-5,3 18-3,1 4 0,-2 6-2,-1 0-1,-6-3 0,-4 1-29,0-2-16,-11-2 33,-10-1 18,1-5 4,6-4 2,6-6-4,5-5 1,3-2 32,0 0 25,3 0-20,21 0-2,12-8-30,13-6-8,6 0-19,3 0-84,-5 1-197,-12 3-491</inkml:trace>
  <inkml:trace contextRef="#ctx0" brushRef="#br0" timeOffset="521153.5425">2177 2459 1457,'0'0'22,"0"0"-14,0 0-8,16 75 42,-16-40-6,0 3-18,0 1-13,-12-5-5,0-4-1,6-8-30,0-10-32,3-9-22,3-3-9,0-24 77,12-17-3,15-18 7,6-10 13,4-4 9,2 8 14,1 13 50,0 18-4,-1 14-48,-3 10-1,-6 8-2,-7 2-13,-9 12-5,-14 12-8,0 11 0,-33 5-23,-16 2-13,-5-3-5,2-2 30,12-8 13,18-6 6,22-4 0,3-3 29,32 0 40,16 0-16,9 1-28,-1 2-25,-8 3-16,-17 1-235,-29 5-514</inkml:trace>
  <inkml:trace contextRef="#ctx0" brushRef="#br0" timeOffset="521432.9936">800 3350 968,'0'0'143,"0"0"-120,0 0 148,0 0-29,0 0-92,104 0-48,-56 0-2,-8 0-77,-16 5-183,-16 2-202</inkml:trace>
  <inkml:trace contextRef="#ctx0" brushRef="#br0" timeOffset="521566.0901">809 3492 648,'0'0'582,"0"0"-582,0 0 0,82-8 0,-29-3-2,1-3-108,2 1-330</inkml:trace>
  <inkml:trace contextRef="#ctx0" brushRef="#br0" timeOffset="521826.7808">1502 2989 1111,'0'0'103,"0"0"-102,0 0 68,0 0 11,0 0-79,0 0 28,14 131 9,-14-73-25,0-6-10,0-10-1,10-9 1,4-14-3,0-10 1,6-9 2,7-2 6,4-24-1,5-10-7,-2-6 8,-1-3-7,-3-2-2,-6 6-37,-6 9-80,-6 15 11,-7 14-105,-5 3-148</inkml:trace>
  <inkml:trace contextRef="#ctx0" brushRef="#br0" timeOffset="522127.2127">1868 3033 769,'0'0'197,"0"0"-177,0 0-13,89-75 130,-68 68-56,-4 7-34,-3 0-37,-8 12-10,-6 9-9,0 7-8,-17 0-4,-13 2-20,0-4-3,3-2-10,9-10 10,12-4 27,6-9-7,24-1 24,21 0 10,13-6 14,6-3-24,-4-1-5,-17 3-299</inkml:trace>
  <inkml:trace contextRef="#ctx0" brushRef="#br0" timeOffset="522317.8173">1414 3453 1468,'0'0'0,"102"-37"-9,-42 27 9,-2 4 26,-2 6-26,-10 0-8,-8 1-182,-16 7-232</inkml:trace>
  <inkml:trace contextRef="#ctx0" brushRef="#br0" timeOffset="522714.2438">1531 3693 1198,'0'0'11,"0"0"-6,0 0 135,-15 88-100,5-69-28,2-2-7,-5-2-5,-1-4-13,5-5-47,0-6 2,6 0 15,3-17 20,12-15-10,24-9 26,10-5 7,5-1 3,-2 6 27,-7 12 33,-8 13 21,-7 7-56,-3 9-8,-11 0-14,-7 4-6,-6 16-19,-4 6-31,-26 1-6,-6-3 2,-3-5-4,5-8 9,13-5 34,12-4 15,9-2 14,0 0 145,6 0-30,15 0-82,9 0-25,3 3-5,13 5-16,6 5-1,6 2-110,3-1-263</inkml:trace>
  <inkml:trace contextRef="#ctx0" brushRef="#br0" timeOffset="522978.7525">2379 3681 956,'0'0'0,"-104"46"-21,47-19 21,5-5 18,9-2-17,17-6-1,13-7-151,13-7-233</inkml:trace>
  <inkml:trace contextRef="#ctx0" brushRef="#br0" timeOffset="523117.8261">2309 3745 989,'0'0'355,"0"0"-349,0 0-4,0 0-4,0 0-10,0 0-3,-12 46-6,-19-20-92,4-4-249</inkml:trace>
  <inkml:trace contextRef="#ctx0" brushRef="#br0" timeOffset="545045.0592">19962 1202 824,'0'0'180,"0"0"-177,0 0 6,0 0 72,0 0 8,0 0-37,0 0-31,0 0-6,31-18 4,4 16-15,18 2 11,18-5 4,8-1-1,-3-5-7,-9-1 3,-22-2 2,-17 4 5,-16 6-1,-11 1-6,-1 3 7,0 0-21,-13 4-15,-14 21 8,-7 11 5,-8 11 4,-6 7-4,2 2 2,-2-6-2,5-8 1,7-14 0,14-12-10,7-11-17,10-5 28,3 0 8,2-16 25,0-3-18,0-5 10,9 5-3,10 2 4,8 8-6,7 9-11,7 0-8,0 16-1,-2 9-5,-6 2 4,-8 2-3,-4-2 3,0-1-2,-2-4-17,-1-6-41,3-1-77,2-10-59,4-5-216</inkml:trace>
  <inkml:trace contextRef="#ctx0" brushRef="#br0" timeOffset="545331.107">20884 1274 740,'0'0'162,"0"0"-140,0 0 63,0 0-18,116-11-42,-64 9-25,-7 2-176,-19 0-293</inkml:trace>
  <inkml:trace contextRef="#ctx0" brushRef="#br0" timeOffset="545474.3847">20892 1480 1317,'0'0'0,"110"-35"-126,-53 19 115,-8 4-50,-12 3-286</inkml:trace>
  <inkml:trace contextRef="#ctx0" brushRef="#br0" timeOffset="545872.2244">21474 1061 182,'0'0'904,"0"0"-904,0 0 0,0 0 3,0 0 80,0 0 22,0-19-31,0 19-23,0 0 6,0 0-3,0 0-9,0 0-19,0 0-8,0 0-8,0 2-7,0 15-2,0 12 3,0 15 9,-4 9 4,-12 7 8,-2 6-5,-5-5-8,3-7-5,1-9-6,5-12-1,5-8-1,2-6 0,7-10-33,0-1-72,0-6-70,22-2-184,9-5-463</inkml:trace>
  <inkml:trace contextRef="#ctx0" brushRef="#br0" timeOffset="546259.9148">21647 1238 1278,'0'0'193,"0"0"-192,88-46-1,-32 29 42,4 2 21,-5 6-26,-8-1-26,-14 6-10,-15 1-1,-11 3 3,-7 0-3,0 0-29,-7 20-31,-9 13 46,-11 10 14,-5 6 2,1-1-2,1-4 3,4-7-2,5-6-1,6-11 0,4-9 0,8-5 0,2-6 0,1 0 6,0 0 11,0 0 7,18 0 7,13-6-9,11-2-16,10-1-6,-1 1-7,-6 4-64,-7 1-120,-5-1-130,-10 1-344</inkml:trace>
  <inkml:trace contextRef="#ctx0" brushRef="#br0" timeOffset="546465.7385">22279 955 1458,'0'0'46,"0"0"-44,0 0 16,0 0 0,9 104 28,-9-36 25,-2 2-45,-14 0-16,2-4-6,5-7-4,9-7-18,2-11-114,26-11-160,9-14-331</inkml:trace>
  <inkml:trace contextRef="#ctx0" brushRef="#br0" timeOffset="546741.9293">22610 996 218,'0'0'1333,"0"0"-1333,0 0-43,0 0 43,1 106 7,-5-36 31,-8 7-25,-1-1-12,3-9-1,6-6 0,4-12 1,0-9 1,0-9 2,17-6 1,9-6 1,14-1 25,14-4 19,18-7-1,11-4-27,8-3-18,3 0-4,-4-10-52,-10-4-83,-10-4-149,-19-3-209</inkml:trace>
  <inkml:trace contextRef="#ctx0" brushRef="#br0" timeOffset="547524.2379">23130 1137 945,'0'0'253,"0"0"-253,0 0 0,0 0 8,0 0 15,0 0-23,-4-18-13,4 18-21,0 0 32,0 0 2,0 0 0,0 0 4,0 0 7,0 0 9,1 0-2,-1-2-7,2 2-4,-2 0-5,0 0 0,0 0 2,0 0-3,0 0-1,0 0 0,0 0 2,0 0-1,0 0 1,0 0 0,0 0-1,0 0-1,0 0 3,12 0-1,4 0 6,10 0-4,-1 0-1,-2 0 0,-3 0 15,-2 0 1,-2 0-13,-2 0-4,-7 0-1,-4 0-1,-1 0 1,-2 0-1,0 7-5,-5 7-23,-11 11 11,-7 6 17,-3 5 0,-4 3 0,5-3 1,3-4-1,6-8 0,9-9 1,7-11-1,0-4 8,0 0 15,0 0 38,0-2 8,6-5-7,3 0-15,5 2-37,5 5-10,7 0-2,7 0-7,6 12 0,3 5-30,-3 3-115,-8-3-110,-16-1-493</inkml:trace>
  <inkml:trace contextRef="#ctx0" brushRef="#br0" timeOffset="547971.3932">21892 2545 1305,'0'0'105,"0"0"-105,0 0 3,0 0 1,0 0 9,0 0 7,20 89-12,-19-63-6,-1-1-2,0-3-26,-1-5-105,-13-6-42,1-11-201,2 0-229</inkml:trace>
  <inkml:trace contextRef="#ctx0" brushRef="#br0" timeOffset="548113.3558">21819 2434 525,'0'0'732,"0"-76"-717,21 45 20,18 6 38,18 8-30,13 8-43,10 9-13,-10 2-116,-19 25-105,-21 6-203</inkml:trace>
  <inkml:trace contextRef="#ctx0" brushRef="#br0" timeOffset="548289.8985">21774 2803 730,'0'0'432,"0"0"-421,0 0-9,0 0 51,0 0 44,115 33-61,-54-22-36,17-2 0,13-6-91,3-3-223</inkml:trace>
  <inkml:trace contextRef="#ctx0" brushRef="#br0" timeOffset="549331.2009">22604 2670 636,'0'0'145,"0"0"-96,0 0 60,0 0 26,0 0-63,0 0-51,0-3-13,0 3-6,0 0-2,1 0-7,-1 0-10,0 0 6,0 0 5,0 0 6,2 0 2,1-4 4,0 1 0,2-3-5,1-4-1,4-4 0,-1-2 0,2-8 2,0 2 1,-2-1 6,0 5 2,-6 6 12,-2 7 7,-1 4 25,0 1-5,0 0-7,0 0-16,0 0-8,0 0-2,0-1 1,0 1-2,0 0 3,0 0-2,0 0-8,0 0-4,0 0-3,0 0-2,0 0-2,0 0-2,0 0 3,0 0 0,0 0 1,0 2 0,0 0 0,0-2 0,0 0 1,0 0 0,0 0 0,0 0-1,0 0 2,0 0 0,0 0-2,0 0 0,0 0 1,0 0-1,5 0 5,8 0 6,20 0-3,13 2 0,12 1-4,0 0-4,-13 2-3,-18-2-19,-12 8-153,-15 1-76,-9 4-171</inkml:trace>
  <inkml:trace contextRef="#ctx0" brushRef="#br0" timeOffset="549493.8954">22538 2806 1288,'0'0'99,"0"0"-94,93-26 52,-37 6 4,5 2-41,2 2-20,-4 0-144,-10 3-160,-11 3-348</inkml:trace>
  <inkml:trace contextRef="#ctx0" brushRef="#br0" timeOffset="549729.7961">23335 2280 1339,'0'0'120,"0"0"-104,0 0 28,0 0 20,0 0-54,11 120 16,-16-32 39,-12 0-38,-6-10-23,0-8 5,5-5-8,5-7-1,10-8-26,3-6-86,11-12-86,17-13-103,9-19-348</inkml:trace>
  <inkml:trace contextRef="#ctx0" brushRef="#br0" timeOffset="550359.1707">23663 2298 388,'0'0'1047,"0"0"-1004,0 0-43,0 0 5,0 0 8,0 0-6,-14 34 4,2-6 4,6-5-8,5-2-1,1-6 4,0-4-2,0-4-5,0-6 4,0-1-3,0 0 6,0 0 9,0 0 6,3 0 1,6 0-1,9-5-1,7-5-16,6 0-7,4 0 2,-1 3-3,-6 3 1,-8 4 2,-13 0-3,-5 0 0,-2 0-2,0 0-4,0 0 2,0 0-11,0 0 5,-3 2 2,-3 8 8,0 2 1,0-2-1,0 1 2,3-3-1,-2-3 1,4-3-1,-1-1 1,2-1-2,0 0 5,0 0-1,0 0 1,0 0-1,0 0 1,-1-1-1,-1-3-2,0-1 0,0 4 0,2 0 2,0-1 3,0 2 8,0 0-6,-1 0-5,-5 25-4,-3 12 0,-6 10 1,1 6 11,-2-3-8,3-4 3,2-3-7,-2-4 0,4-8-1,1-2-3,2-6-57,2-4-100,-5-9-105,-5-9-166</inkml:trace>
  <inkml:trace contextRef="#ctx0" brushRef="#br0" timeOffset="550515.6412">23579 2472 918,'20'-75'151,"0"12"-138,1 20-9,5 16 77,-1 12 16,3 10-57,4 5-40,-1 8-9,-3 20-25,-2 8-62,-11 0-137,-8-2-279</inkml:trace>
  <inkml:trace contextRef="#ctx0" brushRef="#br0" timeOffset="550808.486">23415 2881 968,'0'0'127,"0"0"-123,0 0-2,0 0 24,0 0 78,0 0-21,22 26-18,10-26 25,16 0-15,14-2-53,4-9-22,-5-2-17,-14 2-122,-13 0-121,-15-4-280</inkml:trace>
  <inkml:trace contextRef="#ctx0" brushRef="#br0" timeOffset="551097.7057">24089 2244 1145,'0'0'113,"0"0"-111,0 0 43,0 0 99,0 0-42,0 0-76,39 39-20,-43 38 8,-2 19 39,0 7-6,-5-2 5,2-6-22,-3-6-13,-2-9-7,-2-12-6,2-17-4,2-10-4,1-12-47,4-12-98,5-12-110,2-5-124,7-25-311</inkml:trace>
  <inkml:trace contextRef="#ctx0" brushRef="#br0" timeOffset="551617.9653">24492 2512 826,'0'0'211,"0"0"-192,0-79 153,0 65 17,0 8-46,0 6-67,0 7-76,0 26-9,0 20 9,0 12 11,0 5 3,-4 1-11,-5-3 0,2-4-2,2-3 0,2-7 0,3-8 0,0-4 8,0-9-6,7-4 7,11-8 15,14-2-3,14-3 3,14-8-6,17-5-11,8-3-8,3-7-71,-5-18-189,-12-12-454</inkml:trace>
  <inkml:trace contextRef="#ctx0" brushRef="#br0" timeOffset="552569.3693">24941 2638 155,'0'0'561,"0"0"-408,0 0-63,0 0 21,0 0-28,0 0-23,2-4-27,-2 4-28,1 1-5,2 15 0,0 1 8,-1 4 6,-2-1-5,0-3 2,0-5-1,0-1 1,0-5-7,0-6-1,0 0 3,0 0 1,0 0 18,0 0 5,0 0-6,0 0-7,0 0-14,0 0 2,0 0-5,0 0 1,0 0 0,0 0-2,0 0 1,0 0-5,0 0-9,0 0-6,0 0-5,0 0 4,0 0-6,0 0 4,0 0 16,0 0-1,0 0 6,0 0-5,0 0-4,0 0-14,0 0-26,0 0-42,0 0-105,0 0 2,0 0-30,0 0-176</inkml:trace>
  <inkml:trace contextRef="#ctx0" brushRef="#br0" timeOffset="553123.7254">24880 2623 625,'0'0'209,"0"0"-200,0 0-2,0 0 84,0 0-14,0 0-77,-12 1-2,0 29 2,2 8 0,2 5 0,5-2 11,3-4 13,0-8 14,3-7-14,12-8-7,7-7-2,10-7 3,4 0-12,1-19-5,-7-15-1,-8-9 0,-10-8 3,-9-2-2,-3-5-1,-4-4-2,-21 5 1,-7 5-2,-4 15 2,5 17-3,8 13 3,8 7 1,9 0 0,3 2 1,2 25 5,1 16 37,0 18 54,4 12-35,8 6-20,-1 3-19,1-2-7,-2-5-12,3-2-4,4-7-18,1-6-137,0-8-87,-8-15-480</inkml:trace>
  <inkml:trace contextRef="#ctx0" brushRef="#br0" timeOffset="553529.4193">24395 3380 1007,'0'0'219,"0"0"-180,0 0 5,111-5 22,-37 5-11,13 13-45,2 4-10,-4-2-130,-21-4-156,-23-3-257</inkml:trace>
  <inkml:trace contextRef="#ctx0" brushRef="#br0" timeOffset="553674.3801">24482 3527 1203,'0'0'0,"180"0"-141,-59 0-66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1-10T03:53:51.56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2542 13355 636,'0'0'151,"0"0"-132,0 0 68,0 0-28,0 0-37,0 0-18,0 0-4,0 0 0,-3 0 0,3 0 2,0 0 1,0 0 6,0 0 9,0 0 6,0 0 9,0 0-4,0 0-5,0 0 0,0 0 1,0-2-16,0-5-5,0-1 8,0-4 1,0-2 20,3-3-23,5 0-2,2 2 5,-4 3-4,-2-2-4,-1 3 2,-1-2-5,1 2-1,-1-2 1,3-2 2,-2-2-2,5-3 8,1-2 9,4-4 4,2-1 5,1 1 5,-1-1-26,0 4 8,-1 3 4,-7 4-12,0 3 12,-5 3-11,-1 1-4,0 2-3,-1 1 1,0-2-2,2 2 0,-2-1-2,2 2 0,-2 1 2,1 0 0,-1-1 1,0 0-1,0-1 0,0 1-5,2 0 1,-2-1 4,3 1 1,0-2-1,0-1 0,-3 0 1,3 0-1,-1-3 0,0 2 0,1-2 0,0 1 0,0-3 0,-1 2 0,-1 2-2,2-4 2,-1 6 1,1-4 2,1 0-3,-2 1 0,2 1-1,-1-2 1,0 5 1,0-2 0,2-3-1,1-1 0,1-4 0,2 0 0,-3 2 0,-1 0 0,-1 1 3,4 1-3,-3 2-1,-2 3 1,-2 4 2,-1-1-2,2-3 0,-2-2 0,3 1-2,-1-1 2,-1 1 2,2-2-2,2-2-1,2 5 1,-4-4 0,3 3 0,1-3-2,1-3 2,1 2 0,-5 0 0,2 2-1,-3-2 0,2 0 1,-2 0 0,-1 1 1,5 0-1,-4 5 0,1-2 2,2-3-2,2-2-1,2 0-1,2 0 2,0 0-1,1 1 1,1 0 0,-2 1 0,-2 2-1,-1 1 1,0 2 0,-3-4 3,3 4-1,0-2-2,0 0-2,0 1 1,3-2 2,3-1-2,-3 2 0,0-2 1,3 3 0,-4 0 2,-2 2-2,0-2 0,3 1 0,2-2 0,-2-2 0,4 0 0,1 1 0,-3 2-3,4 0 3,-3-1 0,1 2 0,-2 0 0,0 2-2,-1 0 2,-2 1 0,0-1 0,1 1 0,0 0-1,0-1 1,3 2-1,1-2 1,1 1 0,-1 1 0,-2-1 0,2 1 0,-1-1 0,0 3 0,0-3 0,4 2-1,-2 1 2,-1 0-1,3 0 0,-2 0 0,1 0-2,-3 0-2,0 1 3,0 7 0,-2-1-3,-1 0 2,1 2-1,-1-1 5,-1-1-4,2 0 3,-4 1-2,4-2 2,-2 1-1,-1 1 0,2 1 0,3 1 2,0 0-1,-2 3 0,0-1 1,4 1 1,-1 1 4,0 1-3,0 3 2,-1 0 1,0-1 0,-3-1 3,1 0-1,-2 0-6,4-1 6,-1 1-7,0-3 3,-1 2-1,1-1 3,-2 2-1,1-2 3,-1 1-3,0 0 1,-2 2 0,1 1 1,2-1-3,-2 0 2,0 1-4,0 1 6,-2 3 0,1-1 1,-2-1-3,-4 2-3,0-3 4,3 1 4,-4-1-1,4 1-1,-4 1 1,0 1-3,3 2-1,-3-1 0,2 5-3,-2-3 1,-3-2-1,3 0-1,-1-3-2,1-2 2,-1-3 2,1-1-3,3-1-1,-3-2 6,2 1-3,-2-1 2,2 2-2,1 2 4,-3 1-3,3 2-3,-3 1 2,2-2 1,-3 3-3,6 1 1,-3-4 0,-1 3 4,1 1-7,1-1 3,0-1 2,-1-1-3,0 1 1,1-2-2,2-1-1,-2 4 4,1-3-3,0 3-1,2-2 2,-1 3-1,4-1 4,-2 0-1,0 1-1,-1 2 0,-1-2-2,3 3 1,0-2 0,0 2 2,2 2-3,1-1 0,0 2 0,-1-1 4,0-1-5,0-1 1,1 2 0,-1-3-1,1 0 4,-1 4-4,-1-4 0,2 5 0,0 1 2,0-2-2,-1 0 0,1-2 0,0 0 3,0-1-2,2 0-1,-1 1 1,0-3-1,0 1 2,1-1 4,1 2-5,-1 0 0,-2 1 0,2 1 0,-2 1-1,0-2 1,0 1-1,1-5 0,0 0 0,1-1 1,-1-2 0,0-1-1,-2-3 1,-2-1-1,-1-4 0,1-2-3,-4 3 3,5-4 1,-1 2-1,6 1 0,3 1-1,2-1 1,-1 0 0,3 0 1,-6-2-1,1 1 0,-1-5 0,-3 3 0,3-3 0,3 4 1,0 0-2,2 0-1,0 3 2,-2-2 0,-5-1 0,-2-2 0,-2 2 0,-1-5 0,2 2 0,1 0 1,4 0-1,5-1 0,5 2-2,-3 1 2,-1 0 0,-1-1 1,-6-1-1,0-1 0,-2-1 0,-4 1 0,5 0 0,-2-2 1,3 2-2,1-2 2,1 2-1,-2 0 1,1-3 1,-4 0-4,-3 0 4,1 0-1,0 0 0,0 0 0,1 0-1,4 0 0,0-3 1,0-1-1,-1-3 0,1 2 0,-2-2 0,0-2 1,0-1 1,4 0 1,0-2-2,3 0 1,-2-1-2,0-1 1,2-1-1,-6 1 0,-4-3-2,0-2 2,-3-3 4,3-5-1,-3 1-3,9-2 2,0-3-1,1 1 0,2 0 5,-6 1-1,3 0 1,-5-1-4,-1-3-1,-3-3-1,0-4 0,4-2 3,1-2-3,5 0-1,1 1 1,1-1 7,2 7-6,-6 0 1,4 2-2,-4 1 2,0 0-1,4-2-1,-2 0 2,1 0-2,-4 2 6,-1 4-4,-2 2 4,-2 4-4,-4 2 0,2 5-1,-1 2 1,-4 1-4,1 2 2,-1 0-4,-1-1-15,-3 1-30,0-4-30,-9 2-97,-24 3-272,-16-1-656</inkml:trace>
  <inkml:trace contextRef="#ctx0" brushRef="#br0" timeOffset="2500.5397">2606 13399 565,'0'0'65,"0"0"-17,0 0 78,0 0-29,0 0-28,0 0-13,0-16-2,0 12 8,0 0-23,-1-1-12,1-1 3,-2 0 7,2 0-3,0-2-23,0 0 7,0-3 20,0-3-24,2-3-2,9 0 9,0-2 12,2 2-13,4 1-10,-4-1 1,2 5-2,-1-3 5,0 2-3,-3 2-6,4-3 3,-3 1-5,7 1-3,-2-2 1,2-1 0,0 1 0,-1-2-1,0 0 3,2 2-2,2-1-1,-1 1 1,1 1 0,-4 2 0,0 1 0,0 0 1,0 4 1,0-3-3,3 2 2,-1 0 0,-3 2-2,4-1 0,-5 1 1,-1-1-1,0 2 0,-3 0 2,4-2-1,1 1-1,-1-1 0,-1 2 1,0 2 0,0-1 0,-2 1 1,4 0-2,-1 1 1,-1-1 1,3 2-1,-2 0-1,1 0-1,-3 0 1,3 0 4,-2 0-4,0 0 0,0 0 1,1 0-1,2 0 0,3 0 1,3 0 1,-3 5 0,4 1-1,-1-2-1,0 1 5,-2 2 1,3 0 1,0 0-1,0 1 4,-1-1 0,-1 0-1,1 2-5,-1-1-4,2 1 9,2 1-6,1 0 3,2 3-2,0 1 1,1 0-2,-1-2-1,0 5-1,-3-2 2,-1 0 1,-3 1-2,-1-4 4,1 3-2,2-2-2,0 1 1,-2-2 3,5 1-3,-4 0 2,3-1-1,-2 2-1,2-2 1,-3 3-2,3 0 4,1 4-3,-1-2 2,3 2 1,-3-2-4,-1 0 3,3-2-2,-4 2 3,5 0-3,-6 0 0,1 1-1,-1 0 2,0 1-3,-3 1 0,1 1 1,1-4 1,-4 0-3,2-2 2,1 1-2,-1-1 2,2 1-1,-1-3 5,-1 2-4,-1-1-2,-3-1 0,2-1 2,-2 1 0,2 0-3,2-1 2,-4 1-1,5 0 2,0-2 0,-1-1 1,2 1-1,-1 1-2,-2-4 2,1 4-1,-1-4 2,-3 1 0,-1 0-3,-1-1 0,1 0-1,-1 0 1,3 0 2,0-1-1,-3 0 1,4-1-2,-4-1 0,2 1 2,-1-3 1,0 3-1,-1 0 1,2-1-3,-4 0 0,2 1 0,-3-1 1,3 0-1,-4-1 0,2-3 2,2 0 0,-3 1-2,4-1 3,1-1 1,-1 0-4,-1 0 2,4 0-2,-3 0 3,-2 0-2,-2 0 0,1 0 1,-2 0 0,1-3 0,6-2-1,-2-3 0,0 3 3,1-2-4,-4 0 7,2 1-4,-3 0-2,1-3 1,-1 1 3,1 1-4,0-1 0,-1-4 0,4 3 0,1-1 4,-1 0-2,2 0-3,0 1 6,1-2-4,1 2-2,-1-3 1,3 3 3,-2-1-2,2-1 0,-1-2 1,0 1 2,1-1 1,-1 1-2,3 1 3,-3 1 6,1-2-9,-1 3 0,0-2 2,0 0-5,-1 0 4,3-1 1,-2-1-4,1-1 5,-1 0-7,-3 4 4,-2 0-1,-6 1 2,-1 2-3,-1 3 0,-3-2-2,2 1 0,-1-1 0,3 1 0,-1 0 0,-1 0 0,-1 2 0,0 2 0,-3-2 0,-3 3-1,0 0-13,0 0-28,0 0-18,0 0-1,-9-2-10,-6 1-42,-5-1-24,-1 1 8,7-1-5,8 0 46,3-4 17,3 0-4,0-5-57,3 2-262</inkml:trace>
  <inkml:trace contextRef="#ctx0" brushRef="#br0" timeOffset="2695.3434">6519 13414 888,'0'0'101,"0"0"-101,0 0 0,0 0 27,0 0 9,0 0-36,-36 9-26,28-2-106,-2-4-138</inkml:trace>
  <inkml:trace contextRef="#ctx0" brushRef="#br0" timeOffset="8373.2853">2699 13379 933,'0'0'0,"0"0"-142,0 0 11,0 0-147</inkml:trace>
  <inkml:trace contextRef="#ctx0" brushRef="#br0" timeOffset="12940.9705">2448 13358 268,'0'0'162,"0"0"-162,0 0-10,0 0 10,0 0 14,0 0-2,0 0-8,-11 0-1,10 0 2,-2 0 26,0 0 4,0 0-25,2-8-10,1-1-2,0-3-84,0-5-169</inkml:trace>
  <inkml:trace contextRef="#ctx0" brushRef="#br0" timeOffset="13125.5442">2818 12068 88,'0'0'0</inkml:trace>
  <inkml:trace contextRef="#ctx0" brushRef="#br0" timeOffset="24833.8098">10716 13125 305,'0'0'34,"0"0"-30,0 0-2,0 0 21,0 0 56,0 0-13,0 0-31,0 0-22,16 4-9,-14-4-2,2 0-2,-1-8-22,0-4-311</inkml:trace>
  <inkml:trace contextRef="#ctx0" brushRef="#br0" timeOffset="25936.7945">10753 12850 973,'0'0'57,"0"0"-57,0 0 0,0 0 18,0 0 43,0 0-28,0 0-27,0 0-5,0 0 2,0 0-1,0 0 0,0 0 0,0 0 0,0 0 4,0 0 4,0 0 7,0 0-8,0 0-6,0 0-1,0 0-2,0 0 0,0 0 0,0 0 0,0 0 0,0 0 0,0 0 1,0 0 0,0 0-1,0 0 0,0 0 1,0 0 0,0 0 1,0 0-2,0 0 1,0 0-1,0 0 2,0 0-2,0 0 0,0 0 0,0 0 0,0 0 0,0 0 3,0 0-3,0 0-2,0 0 2,0 0 2,0 0-2,0 0 0,0 0 0,0 0 0,0 0 0,0 0 0,0 0 0,0 0 0,0 0 1,0 0-2,0 0 1,0 0 0,0 0-5,0 0-26,0 0-27,0 0-72,0 0-84,0 0-98</inkml:trace>
  <inkml:trace contextRef="#ctx0" brushRef="#br0" timeOffset="36441.3605">10896 15454 324,'0'0'53,"0"0"-51,0 0 77,0 0 25,0 0-37,0 0-10,0 0 7,-13 0 4,13 0 8,0 0-21,0 0-19,0 0 6,0 0-3,9 0 0,7 0 0,12 0-2,11 0 30,12 0-21,1 4-1,2-4 6,-3 3-31,-5-3 3,0 3-5,4 0-11,0 0 1,4-3-6,-1 0 4,0 0-2,2 0 0,0 0 2,5 0-3,-2 0 0,0-5 1,-3 1-4,-7 1 3,-3 0-2,-5 3-1,-4 0 1,-4 0-1,-2 0 0,3 0 0,0 0 1,4 0 0,1 0-1,2 0 1,-4 0-1,-6 0 1,-3 0-1,-2 0 1,2 0-1,2 0 0,4 0 2,0 0-2,-2 0 0,4 0 0,-2 0 0,-3 0 1,-5 0 0,-4 0-1,-2 0-3,-6 0-2,0 0 5,-3 0 0,-8 0-1,0 0-1,-2 0 1,0 0-3,0 0-2,-4 0 2,-8 0-1,-4-2 2,-2-6 2,-1 1-4,3-1 3,1-2 0,2-1-4,2 2 4,0-3 1,2 3 1,1 1 0,-2 0 0,2 4 1,1-1-2,1 1 1,0-1 0,-1 0 0,4 2-1,-1 0 2,4 1-1,0 2 8,0-2-2,0 2 2,0 0-1,0 0-4,0 0-3,0 0-1,2 0 0,13 4 1,3 6 5,9 0 1,2-1 7,1-1 0,0-2 3,-3-3-6,-4 4 2,-4-3-1,-3 0-6,-5-1 2,-4-1-1,-6 2-1,-1-3 0,0-1-4,0 2 2,0 0 1,-4 5 1,-14 3 1,-10 5 1,-13 5 0,-8 0-1,-6 3-1,-3 1-4,1-2-1,2 1 0,5-6-5,5-3-32,3-6-68,4-5-43,-1-2-36,-5-1-44,-7 0-74,-8 0-178</inkml:trace>
  <inkml:trace contextRef="#ctx0" brushRef="#br0" timeOffset="37228.775">10807 15395 775,'0'0'278,"0"0"-256,0 0 36,0 0 67,0 0-12,0 0-61,-11-6-35,2 6-10,-6 0-2,0 0 1,-2 6 1,0-1-4,-2 3 3,4-3-3,-2-1 2,5-1 1,2 1 3,1-4 2,5 0-1,-1 0-1,4 0 0,-1 0-1,2 0 0,0 0 6,0 0 9,0 0 10,0 0 4,0 0-6,0 0-8,0 0-4,3 0-9,0 0-1,3 0-5,5 1-2,5 7 0,1 3 0,5 3 0,-1-2 3,-1 2-1,-1 0 4,-3-3 2,-1-1-2,0 0-2,-2 0 0,3 1-4,-2 1 2,-1-3-3,-1 2 0,-3-5-1,-3-1 0,-4-4 0,3-1-8,-1 0-60,-1 0-121,-3-15-135,0-5-319</inkml:trace>
  <inkml:trace contextRef="#ctx0" brushRef="#br0" timeOffset="37832.398">10878 15340 1053,'0'0'80,"0"0"-68,0 0 107,0 0 0,0 0-51,0 0-38,0-3-25,0 3 1,0 0 2,0 0-5,-5 1-1,-4 8-1,-4 1 0,-1-1-1,3-3 0,2 1 1,3-3-1,-3 0 0,3-2 0,-1 1 1,-1-1-1,-2-1 1,3 2 0,2-1 0,2-2 2,3 0 9,0 0 18,0 0 8,0 0 0,0 0-1,0 0-14,0 0-10,0 0-8,0 0-5,0 0 0,0 0-3,0 0-4,6 0-27,3 0-52,7 0-25,4 0-41,4 0 3,-2-9 13,-3 1 57,-8-3 52,-1 1 27,-5 0 14,-1 0 62,-4 4 3,0-1-32,0 3 2,0 1 17,0 3-21,0 0-9,0 0-10,0 0-26,0 8-23,-10 7 9,-4 3-15,1 2-68,6-5-95,2-6-161</inkml:trace>
  <inkml:trace contextRef="#ctx0" brushRef="#br0" timeOffset="44844.5796">10719 13020 385,'0'0'365,"0"0"-294,0 0-22,0 0 141,0 0-112,0 0-36,0 9-18,0-9 2,0 0 32,0 0 4,0 0-6,0 0 8,0 0-4,0 0-22,0 0 18,0 0-24,0 0-6,0 0-5,0 0-5,0-9-7,0-4-5,0-1-1,0-1 2,0-5-4,0 1 2,0-3 4,0-1-1,0 0 9,0-1-7,0 1 1,0 2-6,0 1 5,0 2-4,0 1-2,0 1-1,0 2 0,0-2 0,1 1 0,1-1 0,-1-1 0,2 2 1,0 1-2,-1 1 1,1 2-1,0 3 0,-2-2 0,2 1 0,-2 2 0,1-1 0,0 0 0,0 2 0,0-3 0,1 1 0,-3-2 1,4 3-1,-2 0 0,-1 0 0,1-1 0,0 3 0,-2-1 0,1 0 1,1 1-1,-2-2 0,1 2 0,-1-3 0,2-1 0,-1-1 0,2 1 0,-1-1 1,0 2-1,0-1 0,-1 2 0,1 0-1,1 1 1,-2 0 0,1-1 0,-1 1 0,1-3 1,1 0-1,0 0 0,1 0 0,-2 0 0,1-2 0,1 3 0,-2-1 1,-2 2-2,3-1 1,-2-2-2,1-1 2,-1 2-1,2-5 3,-1 3-2,1 2 0,-2-2 0,1 5 0,-1-3 0,-1 4 0,0-2-5,0 2 3,2 1-1,-2-3 2,3 1 1,-3-3 0,4 0 0,-3-2 0,2 0 0,-1-2-3,-1 3 3,2-2 2,-3 1-2,2 1 0,-2 2-2,2-1 4,-1-1-2,-1 0 0,2-1-2,-1 0 2,1 0 3,-2 0-3,1-3 0,1-1 0,-1-1-1,1 0 1,2-3 0,0 1-2,1-1 4,1 3-4,0 3 3,0-3-2,-1 4 1,-1-3 0,0 3-2,-2 0-2,-2 0 4,4-2-1,-2-1 1,1 1-1,-2-3 1,2 3 0,1 0-3,-2 3 3,-1 0-1,1 0 1,-2 2 0,1 1-1,-1-4 1,2 1-1,1-3 0,-2 0 1,2-2-6,1 2 5,0-2-1,1 2-1,0 0-1,0 3 2,-1 0 3,1 1-4,-2 1 3,0-1 0,0 0 1,2 0-1,-2-2 0,1 2-1,-1 0 2,-1-2-2,0 3 1,0-2-4,-1 0 0,-1 0 3,2 2-3,-1 0 4,1 1-2,1 1 1,-3 1 0,1 1 0,1-1 1,2-1 0,-3-2 0,2 2-1,0-4 0,0 2 1,2-3 0,0 2 0,-2 0 0,2 3-2,0 0 1,-2 0 0,3-1 0,-2 2 1,0-2-1,1 3 1,1 1 0,-1-1 1,-1 2-1,1-4 0,-1 2-3,2 0 3,0-2 0,0 1 0,1 0 0,0 1 0,-1 2 0,1-2-1,-3 1 1,1-1 0,-1 2 0,-1 1 0,2-2 1,-2 1-1,0 0-3,1 2 3,-2 0 0,1 1 0,0-2 0,-2 1 0,4 1-2,-1 0 1,1-2-1,2 2 1,-1 0-2,-2 0 2,1 0 1,-4 0 0,1 0 0,0 0 0,-2 0 0,1 0 0,2 0 0,0 0 2,0 0-4,1 0 2,-2 0 0,4 0 0,0 0-1,0 0 0,3 5-3,-2 0 4,1 1-1,0 0 1,1 3 0,0-1 0,-1 3 1,2-3-1,-1 3 0,2 0 1,-3-1-1,-1 3 0,3-2 0,-4 3 0,4-3 2,-4 0-2,0-1 2,-1-1-2,0 1 3,-1 0 0,-3 2-1,1-1 0,-1 3-2,1-1 3,-1-2-1,0-1-1,-1 0 0,2 1 0,-2-2 2,2 2-2,1 2 1,-2-1 2,1 1-2,4-1 0,-3-2-1,1 3 0,-1-2 0,-2 1 0,1-2 2,1 2-3,0 1 4,0 1 1,-1-3-5,1 1 5,-2 5-5,1 0 5,1-1-2,-1 4-1,0 0 2,-1 0-2,2-2 0,0 2-1,0-2 2,0-2-3,0 2 2,0-1 1,1 0-1,0 0 1,0 0-1,-1 3-1,0-2-1,-1 2 1,-1-2 2,2 1-2,-1-1 1,0-1 0,2-2-1,-1 1 1,-2-1 0,1-1-2,3 3 0,-3-1 0,1-1 0,-2 1 3,3-2-3,-1 0-1,-2-2 1,2-1 2,-1 2-2,1-2 0,0 1 1,1 2 0,-3-2-1,1 1 0,1 0 2,-3-1-1,1-1-1,1 3 0,-1-5 1,1 2 0,1 0 0,0-1-1,-2 1 2,2-1-2,1 0 0,-4-1 1,5-1 0,-5-1-1,3 3 1,-1 0-1,2 0 0,-1 1 2,0 3 0,2-1 0,-2-1 3,2 3-5,0-2 2,-2 1-1,2-2 1,-1 1 0,-3-2 0,3-1 0,0 2-1,-1-3 1,1 1-1,-1-1 2,-1 1-1,-2 0-2,3 2 1,-2-1 0,1 2 1,1-1-2,-3-1 1,1 0-1,1 0 1,-1 0 0,1 3-1,-2-1 1,1 3-1,-1 0 0,0 0 0,2-2 0,-2 1 1,3-3 0,0 3-1,0-4 1,0 0 0,-3 2-1,4 0 0,-2-1 2,-1 1-2,1-4 1,-1 3-1,1-2 3,-2-1-3,1 4 0,1-2-2,1 2 4,-2 2-2,3-1 0,-2 2 1,-1 1-1,1 0 0,0 2 0,3 1 0,-1-2 0,-1 0 0,0 0-1,-2 1 3,2-2-2,-2 0 0,1-1 0,1 1 0,0-2 0,0 1 1,0-1-1,-2 0 0,2-1 0,-1 3 2,-2-5-1,4 3-1,-1 1 2,0-1-1,-1 2 1,1-2-1,0-1 1,-2 0-3,1-1 4,1 1-2,0-2-1,0 2 0,1 0 0,1 2 2,-2-1-1,2 1-1,-2 1 4,0 0-3,0 0 0,1-2-1,-1 1 0,0-1 0,0 0 3,0-1-3,-2 1 1,3-1 0,-2 1 4,0-1-4,0-1-1,1 0 2,-1 0-1,-1-3-1,1 3 2,-1 0-1,2 0 0,0 1-1,-1 2 0,4-1 1,-2 0 2,-1 0-1,0-1-2,0-1 0,2-1-2,-1 2 2,3-3 3,-2 3-2,-1-1 1,3-1-1,-1 0 0,-2 1 1,2-4-1,0 2 0,-2-2-1,0 5 1,1-2-1,0 1 1,0 1 0,2 0-1,-3 2 1,0-2-2,1 0 2,0 0-1,2 0 5,-4 2-5,1-2 1,-1 0 1,0 1-2,2 1-1,0-2 1,-2 2 0,2-1 2,0 1 1,-1-1-2,1 1-1,-1-1 4,-1 1-2,0-2 3,1 0-5,1 0 2,0 0-2,-1 0 2,2 0-2,-2 0 0,4-1 0,-5 1 0,4 0 1,0 1-1,-2-1 1,3 3 0,-2-2-1,0 2-1,-2-3 1,2 1 0,-3-1 1,3 0-3,-4-1 3,4-4-1,-3 1 0,1-2 0,-1 1 0,0 1 0,0 0 1,0-1-1,2 5 1,0-4-1,-2 2-1,2-1 1,0 0 0,-3 2-2,3 0 2,2 0 0,-2 1 1,1-1-2,-2 2 2,2-1-1,3-2 0,-3 2 0,0-4 0,-1 0 0,1-1 1,-1 2-1,1 0 0,0 2 0,2-4 1,-2 2-1,3 0 0,-5 1 0,2 0 0,-1 1 0,3 1-1,-1-3 1,0 4 0,-1-5 0,2 2 0,-1 1 0,0-2 1,-1 0 0,1-3-2,0 4 1,-1-1 0,-1-2 0,0 3 0,1-3 1,-1-1-1,-1-1 0,2-1 0,-2 1 0,1-3 0,0 3-1,5-1 1,-4 0 1,-2-3-1,-1 1 0,-1-3 0,-2-1 0,0 0 3,1 0-3,2 0 1,2-1 2,4-6-2,-2 1-1,1-2 4,-1 1-4,2-3 2,-4 0-1,2-4 1,-1 0-2,0-5 1,1 0 2,-2-4-1,1-1 0,-3 2-1,2-3-1,-4 1 1,-1-2 0,0 0-1,0 1 1,0-3-1,0 0 0,0 2 0,0-1 0,0-2 0,0-4 5,2 1-5,2 0 1,-1 1 2,0 4-2,0-2 0,1 1-1,1 1 3,1-2-1,0-1 2,-2 1-1,-1-4-2,0 0-1,-1 0 0,-1-1 3,1 0-3,-1 1 0,2 3 0,0 1 0,-1 2 0,2 1 0,0 0 0,2 1 0,2-2 0,-2 1 0,0 0 0,3-1 0,-3 0 0,1 1 0,-2-1 0,-1 4 0,2 1 0,-3 4 0,3 0 0,-1 0 0,-1-1 0,2 2 0,1 1 0,-1 0 0,0 0 0,-1 1 0,0 0 0,-4-1 0,3-1 0,-2 0 0,-1 0 0,1 1 0,-2 0 0,1 4 0,-1 0 0,0 0 0,0 0 0,1 0 0,3-5 0,-3 0 0,2-1 0,-1 0 0,1-1 0,0 1 0,-2 4 0,2 1 0,0 2 0,0 0 0,0 2 0,-2 1 0,3-1 0,-4 4 0,1 0 0,-1 2 0,0 2 0,0 1 0,0 0 0,0 0-5,0-1 1,0-1 0,0 0 1,0-1-3,0-4 0,0 1 2,0 0 4,0-1-1,0-1-1,0 1 2,0-2 0,0 2 0,0 1-1,0 3 1,0 2-5,0-2-3,0 3-5,0 0-7,-1 0-19,-3-4-4,0-3-11,-6-4-15,-2-1-41,-9-3-11,-6 4-60,-4 1-126,-4 5-356</inkml:trace>
  <inkml:trace contextRef="#ctx0" brushRef="#br0" timeOffset="46235.6734">10619 15536 364,'0'0'296,"0"0"-256,0 0 61,0 0 91,0 0-48,93 0-37,-52 0 1,8 0-12,11 0-17,4 0-12,9 0-20,3 0-6,5 3-4,7 1-12,10-2-3,9-2 2,-1 0-9,-4-6-11,-7-5 1,-14 2 2,-11 2-2,-16 2-3,-8 2 1,-9 3-1,-1 0 0,0 0-2,0 0 1,-1 0-1,0 0 1,-2 0 1,-6 0-1,-2 0 1,-10 0-1,-2 0 0,-4 0-1,-4 0-1,-2 0 1,-3 0 0,0 0 1,0 0 0,3 0 0,1 0 0,9 0-2,4 0 1,5 0-1,2 0 1,-6 0 0,-3 0 1,-6 0 0,-6 0-1,-3 0-2,0 0 2,0 0 0,4 0-6,4-6 2,2-5-7,6-1 2,3 2 2,-3 3 6,-2-1 1,-7 3 0,-3 4 0,-4 1 0,0-3 0,0 3-6,-10-4 1,-7-1 2,-2-1 3,1 2 0,7 1 1,6 3 1,3 0-2,2 0 0,0 0 3,0 0-3,0 0 6,0 0 3,7 0-6,13 0 7,7 1 0,9 5 7,0-2-5,-4 0-1,1 0-4,-9-1 2,-5 1 4,-7 2-4,-10 1-9,-2 0-1,0 3-2,0 2-1,-5 5 3,-17 1 1,-8 0 5,-4 1 1,1-1-4,3-4 0,8-2-2,7-6-2,3-2-23,-1-1-55,-12-3-106,-10 0-217,-10-1-536</inkml:trace>
  <inkml:trace contextRef="#ctx0" brushRef="#br0" timeOffset="46768.9919">11405 15375 809,'0'0'217,"0"0"-213,0 0 17,0 0 50,0 0-25,0 0-46,0-12-7,-15 18 7,-10 3 9,1 1 10,-6 0 11,2 3-3,-2 0-10,-3-1 0,-1 2 5,-2 0-1,-2 0 15,-1 2 11,-1-1-12,1-2-6,1 1-4,5-5-6,6 0-1,9-4-11,7 1-3,5-4 3,4 0 4,2-1 11,0 0 21,0 2 2,3 2-5,10 6-5,2 0-8,6 1-4,3 0-11,3 0-2,4-3-9,5-1-1,1-2-33,-1-3-134,-6-3-269</inkml:trace>
  <inkml:trace contextRef="#ctx0" brushRef="#br0" timeOffset="47580.7976">11256 11282 345,'0'0'276,"0"0"-220,0 0 58,0 0 16,0 0-49,0 0-38,49 46 11,-19-19-20,6 4-20,-2 1-11,2 3-3,-8-1-16,-10 0-175,-15-2-246</inkml:trace>
  <inkml:trace contextRef="#ctx0" brushRef="#br0" timeOffset="47858.9545">10942 11696 338,'0'0'277,"0"0"-132,0 0 20,84 105-42,-26-60-54,12 0-30,7 1-27,0-2-12,-8-3-108,-16-4-179,-15-4-201</inkml:trace>
  <inkml:trace contextRef="#ctx0" brushRef="#br0" timeOffset="48084.2918">10922 12267 833,'0'0'92,"0"0"-92,91 33 6,-48-14 15,2 1-7,-2 7-14,-1-2-45,-10-2-189,-11-3-179</inkml:trace>
  <inkml:trace contextRef="#ctx0" brushRef="#br0" timeOffset="48240.4942">10902 12615 1017,'0'0'4,"111"53"-4,-42-12-14,2 2 9,-1-1-210,-4 1-469</inkml:trace>
  <inkml:trace contextRef="#ctx0" brushRef="#br0" timeOffset="48660.088">12118 13546 662,'0'0'324,"0"0"-309,0 0 5,109 0 68,-49 19-14,1 0-45,1 4-29,-7-1-23,-17 0-149,-16-5-403</inkml:trace>
  <inkml:trace contextRef="#ctx0" brushRef="#br0" timeOffset="48840.0597">12111 13825 1208,'0'0'0,"80"0"-6,-33 14-5,-3 10 11,0-1 0,-3 3-179,-9-5-458</inkml:trace>
  <inkml:trace contextRef="#ctx0" brushRef="#br0" timeOffset="48990.3338">12248 14053 1346,'0'0'0,"117"0"-117,-49 3 83,-6 8-41,-8 5-357</inkml:trace>
  <inkml:trace contextRef="#ctx0" brushRef="#br0" timeOffset="51291.732">2716 15477 701,'0'0'37,"0"0"-28,0 0 128,0 0 3,81 7-62,-46-4-19,4 1-23,9 0 11,3 1-12,9-1-8,4-1 6,3-1-8,-3 1 5,-1-2-7,-2 1-7,-2-1 2,-3 1-5,5-2-1,-2 0 1,-3 0 5,-1 1-11,-1 0 4,-2 2-4,0 2 2,2-3-8,1 2 1,-3 1-1,-4-4 1,-2 1-1,-1-2-1,-2 0 3,5 0-2,1 0 4,3 1-1,-2 1 3,0 3-2,-3-3-1,-1 0 1,0 1-3,5-1 7,3 1-3,0-3 5,-1 0 0,-1 0-6,-3 0-3,2 0 3,-2 0 1,0 0 1,1 0-3,3 0-2,1 4 0,1-1-2,-4-1 0,-2 1-2,3-1 1,-1-1 1,7-1-1,3 0 0,-2 0 1,-4 0 0,-6 0 1,-1 0-1,-2 0 1,0-4 0,5 1 0,1 0 0,2 2 1,0 1-2,-4 0 1,-5 0-1,-4 0 0,-8 0 1,-7 0 0,-7 0-1,-2 0 0,8 0-1,5 0 1,5 0-1,4-7 3,2 4-4,-3 0 0,1 0-5,-6-2 6,-8 3 0,-11 1 1,-12-1 0,-2 2-4,0-1-25,-7-1 13,-11-2 4,-4-1 9,1-3 1,3 0 2,0 0 0,-1-2 1,-5-1 1,-6-2-1,-7-2-1,-3 1-1,-1-2 1,1 0 0,6 4-2,7 1 2,9 2 0,9 4 2,8 2-1,1 3 13,0 0 3,0 0-3,10 0-12,11 6 0,16 8 4,8 2 7,7-4 1,5 3 2,-1-6-3,-5 0-1,-6-1-1,-8-1-7,-10-2 3,-9 2 3,-9-4-8,-6-2-2,-3 1 2,0 2-1,0 6 3,-9 5-4,-15 9 5,-7 6-1,-12 2 1,-10 2-2,-12 0-1,-2 0-2,-8-2-16,-8 1-126,-7-5-154,-10-2-225</inkml:trace>
  <inkml:trace contextRef="#ctx0" brushRef="#br0" timeOffset="52117.8142">2928 15386 800,'0'0'148,"0"0"-77,0 0 47,0 0 9,0 0-18,0 0-47,-25-32-37,16 32-15,-7 0-3,-4 9 2,-6 8-2,-2 3 7,-3-1 2,-2 0-8,0-2 3,-1 1-3,4-4-4,3 0 0,7-4-3,2-5-1,12-2 0,1-2 5,4-1 9,1 0 5,0 0 10,0 0 2,0 0-3,0 0-7,0 0-2,0 0-4,0 0-3,0 2-4,0 2-4,0 3-2,0 3 3,0 6 0,1-1-1,7 2 2,-3 1 4,9 1-6,0-1 3,2-2-2,8-2-2,1-4-3,13-1-3,11-6-59,12-3-158,7 0-210</inkml:trace>
  <inkml:trace contextRef="#ctx0" brushRef="#br0" timeOffset="68161.3635">18411 14354 703,'0'0'175,"0"0"-129,0 0 0,0 0 51,0 0-11,0 0-30,0 0-35,86-10-18,-77 10 0,-1 0 7,1 0 6,0-2-4,1-2-2,6-1-1,3-4 9,1-1 3,6-2 0,-1 0-1,0 1-3,-1-2 2,-1 2-9,-4-1 3,-2 3-4,-4-1 3,-3-2-2,-1 1-2,3 0-6,0-3 1,3 0 0,0-1-2,3 2 0,1-1 1,2-2-1,1 2 2,-5 3 5,-4-1 4,-2 1 8,-5 2-16,0-1 1,-2 3 0,-1 0-5,0 0 0,2 2 0,1-2-1,-2 3-9,5-2-7,-3-1-5,3 2 10,0-2-37,3 0-80,-3 0-82,-3 4-343</inkml:trace>
  <inkml:trace contextRef="#ctx0" brushRef="#br0" timeOffset="69164.9326">18433 12989 467,'0'0'47,"0"0"-47,0 0-16,0 0 16,0 0 44,0 0-26,18-9-11,-18 12-7,0 4 2,0 0-2,0-2-2,0-1-37,0-3-22,0-1-8,-1 0-14,-1 0-6,-1 0 67,2 0 22,1-3 141,0-1-4,0-3-12,0 1-22,0 2-3,0-1-35,0 0-19,0 0-16,0 0-12,0-4 8,3 2-2,1-3-2,-1-2-1,1 1-3,-2 0-7,1-3-1,-3 0-4,4-2-1,-2-1-5,3-3 2,-2-1-2,1-1 0,2-4 1,0 4-1,3 0-1,-2 5 0,1-1-1,2 3-13,1 2 6,2-1-10,-3 0-20,3-3-9,0 0-14,-4-1-26,1-1 4,2 0 30,-3-1 6,4 1 46,-1-2-4,2 3-18,3 1 4,1-2 2,1 5-3,0-3 3,-5 5-51,3-1 6,-5 2 6,2 1 11,-4 0 6,1-1 31,3 0 7,-1-1-3,7-1-11,1 2-24,0 2 26,4 0-37,-1 1-3,2-2 54,-4 1 9,-1 1-1,-2-2-4,-4 2 11,2 0 4,1 3-19,4-1-43,3 2 29</inkml:trace>
  <inkml:trace contextRef="#ctx0" brushRef="#br0" timeOffset="75896.7217">18538 15236 443,'0'0'89,"0"0"-45,0 0 15,0 0 16,0 0 4,0 0-21,0 0-7,64 1 8,-45-1 12,0 1-18,1-1-13,-1 2-8,1-1-13,2 2 5,2 0 2,1 0-9,4-2-5,-1 0-5,5 1 6,0-2 1,1 0 1,-1 0 4,1 0 1,4 0 1,1-3-11,0-3-10,0 2 1,0 1-1,-5 1 2,-3-1-2,-1 2 0,0 1 3,-2 0-3,4 0 0,-1 0 1,3 0-1,1 0 0,-2 0 0,-2 0 0,-1 0 1,-3 0-1,-1 0 1,0 0-1,-2 0 1,3 0 0,0 0-2,4 0 1,1 0-1,3 0 1,1 0 0,-1 0-1,-5 0 1,-6 0 0,-7-2 0,-3 1 1,1-1-1,0 2 0,3 0 0,5 0-1,2 0 1,6 0-11,5 0 5,-2 0 6,0 0 1,-5 0 1,-8 0-2,-4 0-2,-6 0 2,-2 0 0,-1 0 1,3 0-1,3 0-6,5 0-10,2 0 4,-1 0-1,-6 0 9,-4 0 3,-7 0 1,-3 0 1,0 0-1,-2 0-32,-14 0 11,-2-4 16,-5-3 1,0 1-3,-1-3 2,0 0-6,-5-1 1,0-2 6,0 0 1,1-1 3,3 1-2,4 2 1,5 2 0,6-1-1,2 4 1,5 2 1,1 2 0,2 1 0,0 0 1,0 0 2,0 0 7,3 0 2,9 3-1,3 4 2,4 1 3,5-2 9,2 2-5,3 1-1,1 1-4,6 1 4,-2 0-5,-1-2-2,-3 2-2,-9-7 0,0 2-4,-11-2-1,-3-1 1,-5-3 0,-1 0 2,-1 0 1,0 2-4,0-1-4,0 1-1,0 2-2,0 1 2,-8 4 1,-3 2 0,-6 5-1,-6-1 2,-9 4 1,-4-2-2,-5-3 1,-1 0 0,-4 0-2,0-3 0,0 0 0,4 0-3,2-5-5,2 2-117,2-5-88,-1-1-321</inkml:trace>
  <inkml:trace contextRef="#ctx0" brushRef="#br0" timeOffset="76803.4491">18643 15137 400,'0'0'167,"0"0"-50,0 0 21,0 0-9,0 0-18,0 0-38,6-22-25,-6 22-2,0 0-15,0 0-7,0 0-10,0 0 5,-4 5-4,-9 4 0,1 3-3,-5 0 0,1 0-4,-2-1 3,-2 0-3,0 1-2,-3-2-2,3-3-2,4 1 0,4-2 1,2 0-1,3-2-2,2-1 2,2-1 3,2-2 0,-1 2 3,2-2 4,0 0 0,0 0-1,0 0 3,0 0 4,0 0 7,0 0 3,0 0-3,0 0-4,0 0 1,0 1-2,0 2-8,0 0 2,2 0 7,2 2-4,2-1-3,3 2 3,3 2 2,3 3-2,0-2-4,3 3 0,0-2-6,-3 0 3,1-2-2,-2 1-5,-5-4 0,-1 0-3,-3-1-2,-2-1 0,1 3-10,5 1-34,5 1-111,6-6-265</inkml:trace>
  <inkml:trace contextRef="#ctx0" brushRef="#br0" timeOffset="80297.6129">19128 12939 536,'0'0'40,"0"0"0,0 0 26,96 32-17,-64-16-15,3 1-34,-4 2 0,-4-1-59,-3-4-15,-11-1-45,-5-3-83</inkml:trace>
  <inkml:trace contextRef="#ctx0" brushRef="#br0" timeOffset="80554.0988">18750 13098 141,'0'0'0,"140"23"-10,-61-7-12,-3 2 17,-6 1-44</inkml:trace>
  <inkml:trace contextRef="#ctx0" brushRef="#br0" timeOffset="80758.0312">18806 13370 91,'0'0'221,"88"49"-195,-40-23 18,3-2-44,-4-3-7</inkml:trace>
  <inkml:trace contextRef="#ctx0" brushRef="#br0" timeOffset="86911.3428">19188 16098 480,'0'0'182,"0"0"-50,0 0-6,0 0-3,0 0-26,0 0-48,0 0 4,9-55-25,-9 58-11,0 21-17,-3 10 1,-2 5-2,1 3 3,4-1-2,0-6 3,0-5 3,12-8-1,2-8 1,1-5 4,4-6 11,9-3-5,2 0-9,1-2-3,-2-11-2,-7-8-1,-4-2-1,-8-5-1,-5-6-1,-5-5-1,0 0 3,-5 0 2,-12 6-1,1 6 3,-4 8 11,-3 4-8,-1 8 3,-4 2-8,1 5-2,0 0-1,1 0 0,5 5-2,4 1-32,5-2-34,8 2-34,4 0-83,7-1-150,13 4-313</inkml:trace>
  <inkml:trace contextRef="#ctx0" brushRef="#br0" timeOffset="96837.074">2973 13182 1268,'0'0'0,"0"0"-6,0 0 6,0 0 31,0 0-31,0 0-8,0 0-46,-3 7-88,-9-7-220</inkml:trace>
  <inkml:trace contextRef="#ctx0" brushRef="#br0" timeOffset="97206.4615">2832 12214 638,'0'0'42,"0"0"11,0 0 104,0 0-42,0 0-39,0 0-34,-5-1-12,5 1-9,0 0-7,0 0-2,0 0-5,0 0-6,0 0 0,0 0-1,0 0-1,0 0 0,0 0-31,0 0-29,0 0-46,7 0-50,10-7-71</inkml:trace>
  <inkml:trace contextRef="#ctx0" brushRef="#br0" timeOffset="97922.9569">3598 11280 540,'0'0'231,"0"0"-213,0 0-9,0 0 96,0 0-17,0 0-24,0 0-49,0 0-6,0 0 10,0 0 17,0 0-2,0 0-9,0 0-15,0 0-4,0 0-5,0 0-1,0 0 2,0 0-2,0 0-2,0 0 2,0 0 1,0 0 0,0 0-1,0 0-1,0 0-23,0 0-12,0 0-3,-4 0-36,3 0 15,0 0 7,-2 3 11,3-3-34,0 2-46,0-2-108,0 0-144</inkml:trace>
  <inkml:trace contextRef="#ctx0" brushRef="#br0" timeOffset="100269.2546">3432 12759 757,'0'0'175,"0"0"-127,0 0 89,0 0-8,0 0 6,0 0-57,-16-24-26,16 24 21,0 0-16,0 0-18,0 8-16,-3 11-1,0 6 4,0 4-19,-2 2-6,-2-2-1,0 3-12,1-1-124,-2-4-131,1-3-259</inkml:trace>
  <inkml:trace contextRef="#ctx0" brushRef="#br0" timeOffset="101063.992">3347 13629 421,'0'0'22,"0"0"-20,0 0 18,0 0 75,0 0-5,0 0-19,6 5 64,-6-5 16,0 0-21,0 0-37,0 0-5,0 0-25,0 0-32,0 0-22,0 0-7,0 0-2,0 4-2,-1 1 1,-4 3 1,-1-1-2,2 3 0,3 1-2,1 3 0,0 0 1,0-3 3,5 1 2,9-5 4,5 0 2,0-1 4,1-1 2,-1 2 0,-4 2 6,-1 5 2,-2 4-2,-3 4-11,-9 2 4,0-1-7,0 0-6,-18-4-2,0-6-24,-6-6-55,-1-7-94,2 0-47,4-10-109,8-12-69</inkml:trace>
  <inkml:trace contextRef="#ctx0" brushRef="#br0" timeOffset="101185.2157">3404 13633 933,'0'0'134,"0"0"-134,0 0-61,0 0-279</inkml:trace>
  <inkml:trace contextRef="#ctx0" brushRef="#br0" timeOffset="101765.9817">3559 12025 863,'0'0'87,"0"0"-58,0 0 33,0 0-10,0 0-42,0 0-10,-10 72-64,10-37-268</inkml:trace>
  <inkml:trace contextRef="#ctx0" brushRef="#br0" timeOffset="102537.4817">5576 13939 644,'0'0'124,"0"0"-11,0 0 36,0 0-29,0 0-32,-34-73 24,32 73-51,-1 0-39,-2 3-21,-5 23-1,0 8-2,2 7-1,2 3-47,6-5-175,0-5-333</inkml:trace>
  <inkml:trace contextRef="#ctx0" brushRef="#br0" timeOffset="102996.4692">5546 14901 1217,'0'0'65,"0"0"-61,0 0 94,0 0-45,0 0-37,0 0-16,0 0-22,0 0-32,0 0-8,0 1 14,0 2-16,0 1 14,2-2 14,-2-1 8,0 0 9,0-1-13,0 0-17,0 0 14,0 0-37,0-5 15,0 1 28,0 0 24,0 1 5,0 2 6,0-3-6,0 2-34,0-2-35,0-5-43,0-5-231</inkml:trace>
  <inkml:trace contextRef="#ctx0" brushRef="#br0" timeOffset="109473.7513">11903 12556 771,'0'0'91,"0"0"-67,0 0 51,0 0-3,0 0-34,0 0-26,0 0-4,0-8 2,-2 8 6,2 0 1,0 0-6,0 0-2,0 0 3,0 0 3,0 0-1,0 0-3,0 0-5,0 0-2,0 0-4,0 0 0,0 0-2,0 0 2,0 0-2,0 0-2,0 0-23,0 0-28,0 0-79,0 3-32,0 8-32,0-2-150</inkml:trace>
  <inkml:trace contextRef="#ctx0" brushRef="#br0" timeOffset="110185.1719">12072 13774 903,'0'0'45,"0"0"-43,0 0 39,0 0 73,0 0-37,0 0-48,0 0-19,0 2 13,0-2 16,0 0-8,0 3-8,0-2-5,0-1-5,0 0-2,0 0-1,0 0-9,0 0 2,0 0-1,0 2-2,0-2 1,0 0 0,0 0-1,-2 0-2,2 0-1,0 0-10,0 0 6,0 0 3,0 0 4,0 0 0,0 0 1,0 0 0,0 0-1,0 0-12,-3 0-46,-1-3-28,-2-11-81,0-1-68,2-2-82</inkml:trace>
  <inkml:trace contextRef="#ctx0" brushRef="#br0" timeOffset="111177.3512">12118 14754 539,'0'0'72,"0"0"-66,0 0 21,0 0 37,0 0 5,0 0-30,0 0-20,0 0-4,0 0 6,0 0 7,0 0-16,0 0-8,0 0-2,0 0 0,0 0-2,0 0 0,0 0 0,0 0-10,0 0 3,0 0-4,0 0-26,0 0-13,0 0-5,0 0 3,0 0 8,0 0-21,0 0-55,0 0-29,0-3-2,-2 1 75,-3 0-16</inkml:trace>
  <inkml:trace contextRef="#ctx0" brushRef="#br0" timeOffset="117910.3892">2081 17086 1163,'0'0'131,"0"0"-131,0 0-6,-3 109 6,3-39 14,0 3 36,-11 8-26,-5-2-15,-7 1-7,4-13 2,-3-8-3,7-16 0,5-14-1,6-14-15,4-13-51,0-2 6,0-24 58,10-12-45,6-10-8,-4-7 20,-2-6 34,-1 3 1,2 1 1,4 5 1,6 3 5,7 10 4,5 6 11,-3 9 1,-3 13 23,-8 9-25,-10 0 0,-3 15-15,-6 13-1,0 6 1,-20 5-2,-11 0-4,-5 2-4,-3-7-37,5-8-52,8-10-40,15-14-65,11-2 40,0-11-28,19-11-56</inkml:trace>
  <inkml:trace contextRef="#ctx0" brushRef="#br0" timeOffset="118442.385">2561 17152 1043,'0'0'179,"0"0"-139,0 0 10,0 0-10,0 0-36,-31 135 49,3-45-26,-1-1-24,6-7-3,12-15 0,11-17-4,0-17-35,11-18-77,24-15-30,10-5 9,5-32-40,8-17 27,-5-10 18,-8-8 76,-11-3 56,-11 5 58,-10 8 99,-8 15 27,-5 18-40,0 12-19,0 17-31,-2 5-42,-7 28-49,-6 16-3,0 8 14,2 4-4,5-3-10,5-7-4,3-5-13,0-9-71,0-11-66,3-7-92,2-11-40</inkml:trace>
  <inkml:trace contextRef="#ctx0" brushRef="#br0" timeOffset="118579.8958">2748 17509 865,'0'0'104,"0"0"-68,0 0 55,42-82-23,-23 68-41,3 0-27,-2 2-2,2-1-136,-3-1-168,-8-8-401</inkml:trace>
  <inkml:trace contextRef="#ctx0" brushRef="#br0" timeOffset="118756.4139">2972 16978 1025,'0'0'159,"0"0"-131,0 0-27,96 64 47,-66 2 60,-4 10-30,-13 5-44,-13 1-19,-4-1-12,-20 0-3,-9-8-8,0-10-158,5-17-207,4-21-547</inkml:trace>
  <inkml:trace contextRef="#ctx0" brushRef="#br0" timeOffset="118977.3912">3397 17419 772,'0'0'130,"0"0"-124,0 0 75,82 0 30,-47 0-39,0 0-44,-2 0-28,-8 0-16,-12 1-160,-10 2-265</inkml:trace>
  <inkml:trace contextRef="#ctx0" brushRef="#br0" timeOffset="119132.0655">3408 17584 1193,'0'0'263,"0"0"-253,0 0-3,0 0 16,0 0-11,0 0-12,111-14-54,-62 14-303,-7-2-624</inkml:trace>
  <inkml:trace contextRef="#ctx0" brushRef="#br0" timeOffset="122064.2969">3954 17273 977,'0'0'122,"0"0"-96,0 0-17,0 0 19,0 0-25,0 0 16,62 70 2,-58-19-11,-4 4-1,0-6-8,-6-6-1,1-9 3,5-11-3,0-10 1,7-10 1,18-3 5,6-3 1,5-18 0,1-8-7,-2-3 0,-8-7 3,-5 1-1,-9-1-1,-8 0-2,-5-2 0,-3 5-1,-12 8 1,-1 10 0,2 8 0,4 10-1,-2 0 0,1 8-5,-2 12 2,5 2 2,5 6 2,3-2 1,0-1 0,4-1 1,17-4-2,8-1-2,5-3-22,7-4-84,2-4-30,0-4-52,2-4-8,0 0-129</inkml:trace>
  <inkml:trace contextRef="#ctx0" brushRef="#br0" timeOffset="122445.7082">4618 17278 693,'0'0'171,"0"0"-76,0 0 44,0 0-31,0 0-37,0 0-68,-27 2 0,4 48 0,6 9 5,4 1-6,8-3-1,5-7 0,0-8-1,3-12-7,12-10-33,6-8-24,4-11 6,5-1 2,6-11-13,4-19-117,5-9 18,-4-13-30,0-8 45,-8-6 153,-9-1 44,-9 11 165,-9 14 31,-6 11-76,0 14-46,-3 15-15,-18 2-48,-3 27-50,0 16 8,3 9 14,9 8-14,12 0-10,0-4-3,3-6-3,8-5-67,-1-10-76,-1-10-103,-3-12-81</inkml:trace>
  <inkml:trace contextRef="#ctx0" brushRef="#br0" timeOffset="122597.3297">4830 17472 780,'0'0'182,"0"0"-150,0 0 44,85-52-10,-55 45-49,3 0-17,1 4-40,-4 0-235</inkml:trace>
  <inkml:trace contextRef="#ctx0" brushRef="#br0" timeOffset="122851.6421">5271 17125 1120,'0'0'67,"0"0"-55,30 102 53,-15-44 61,-10 4-39,-5 4-50,-15-3-14,-24 0-18,-3-6-5,-7-5-27,0-12-107,15-12-76,5-17-166</inkml:trace>
  <inkml:trace contextRef="#ctx0" brushRef="#br0" timeOffset="123114.9558">5652 17458 1314,'0'0'139,"0"0"-135,0 0-3,0 0 0,0 0 7,-36 83 10,20-45-17,5-5-1,4-8-9,7-5-72,0-7-89,24-12-74,4-1-268</inkml:trace>
  <inkml:trace contextRef="#ctx0" brushRef="#br0" timeOffset="123285.482">5737 17258 1269,'0'0'147,"0"0"-147,0 0-7,0 0 7,0 0-47,0 0-125,0 0-265</inkml:trace>
  <inkml:trace contextRef="#ctx0" brushRef="#br0" timeOffset="123504.9076">6098 17210 1360,'0'0'82,"0"0"-82,0 0 0,-21 92 23,-6-33 18,1 5-17,3 1-20,2-6-4,9-7-6,6-13-12,3-9-32,3-12-84,5-8-37,15-10-103,3 0-152</inkml:trace>
  <inkml:trace contextRef="#ctx0" brushRef="#br0" timeOffset="123767.3765">6202 17345 1010,'0'0'77,"0"0"-77,0 0 64,0 0-3,0 0-36,0 0-4,25 49 2,-45-13 8,-4 3 4,6 1 21,5-4-30,5-3-8,5-9-8,3-2-6,0-6-2,0-2 0,0-3-2,8-6-2,-4-1-39,2-4-83,0 0-58,1 0-247</inkml:trace>
  <inkml:trace contextRef="#ctx0" brushRef="#br0" timeOffset="123934.4826">6138 17498 1177,'0'0'79,"0"0"-73,0 0 34,0 0 0,0 0-29,108-42-11,-77 42-1,-4 0-82,-8-1-108,-1-7-198</inkml:trace>
  <inkml:trace contextRef="#ctx0" brushRef="#br0" timeOffset="124143.0962">6453 17133 1259,'0'0'138,"0"0"-134,58 89 9,-37-18 66,-9 5-7,-8 2-9,-4-2-39,-13-3-19,-23-8-5,-15-8-4,-8-9-38,-5-15-111,7-17-173,5-16-588</inkml:trace>
  <inkml:trace contextRef="#ctx0" brushRef="#br0" timeOffset="125156.0496">4039 17746 567,'0'0'106,"0"0"-21,0 0 51,0 0-41,0 0 36,0 0-87,-3 0-36,3 0-8,5 0-23,2 0-195</inkml:trace>
  <inkml:trace contextRef="#ctx0" brushRef="#br0" timeOffset="126371.0201">2533 13455 653,'0'0'203,"0"0"-109,0 0 7,0 0-9,0 0-24,0 0-24,-3-10-21,-3 7-7,-6 0-10,-3-1-4,-2-3-2,3 0 0,-2-6 1,8-3 1,5-1 13,3 0 23,0 0 16,0 2-9,9 5-13,6 3-3,-3 5-13,0 2-7,4 0-8,-7 4 0,0 10 5,-9 4-6,0-1 0,-13 3-1,-15-1 1,-2-5-3,1-9-8,8-5 4,8 0 7,6-17 8,7-5 2,0-5-1,5 0 3,10 4 3,5 6-5,-1 7-3,-4 8-7,3 2-4,-5 4-21,-4 16-80,-3-1-214,-6-5-339</inkml:trace>
  <inkml:trace contextRef="#ctx0" brushRef="#br0" timeOffset="127043.7025">2798 12634 684,'0'0'77,"0"0"-1,0 0 35,0 0-29,0 0-27,0 0-26,23 40-8,-40-21-13,-3-3-3,0-6-1,1-3-2,4-7 5,6 0-3,3-14 8,2-11 16,4-8-4,0 0-2,7-1-9,11 4 13,0 8 15,1 5 1,3 8-28,-2 8 0,2 1-6,-3 6-7,-2 12-1,-6 4-1,-4 4-5,-7 2 3,0 3 1,-15-2-12,-12-5-48,-4-7-34,4-11-51,9-6-63,12-3 7,6-17-14,30-4-14</inkml:trace>
  <inkml:trace contextRef="#ctx0" brushRef="#br0" timeOffset="127463.157">2980 12971 767,'0'0'99,"0"0"18,0 0 33,0 0-49,0 0-64,0 0-21,77-26-1,-64 46-4,-10 4-3,-3 1-1,0-2-3,-13-1 0,-11-2-3,0-7-2,1-6-13,6-7-5,7 0 19,9-15 3,1-10 12,9-3 8,18 0 5,4 1 20,1 7-15,-10 8-3,-6 7-20,-11 5-10,-2 3-12,-3 21-77,-8 5-103,-17-2-261</inkml:trace>
  <inkml:trace contextRef="#ctx0" brushRef="#br0" timeOffset="128093.7763">2986 11952 968,'0'0'100,"0"0"-89,0 0 21,0 0 4,90 21 22,-72 7-28,-5 3-22,-10-2-8,-3-5 1,0-4-1,-12-7 2,-7-10-2,-2-3 1,3-7-1,6-17 5,5-5 6,7-6 13,0 3 7,9 2 16,7 5-9,2 7-10,-2 8-20,-2 5-5,4 5-3,3 0-4,5 13-10,0 10-63,-2 5-74,-8 2-124,-10-4-216</inkml:trace>
  <inkml:trace contextRef="#ctx0" brushRef="#br0" timeOffset="128590.3141">3601 11847 998,'0'0'47,"0"0"-37,0 0 44,0 0-3,0 0-2,88 11-25,-82 18-6,-6 3-12,-3 1-4,-16-6-1,-4-6 1,1-11-4,4-10 2,6 0 0,8-21 10,4-11 2,7-4 3,14-2 25,4 5 6,-1 9-24,0 12-16,1 12-6,-7 19-28,-15 31-153,-3 14-259</inkml:trace>
  <inkml:trace contextRef="#ctx0" brushRef="#br0" timeOffset="129011.1144">3489 12818 786,'0'0'14,"0"0"6,0 0 103,0 0-57,0 0-2,0 0-26,0 87-10,0-72-12,-7-4-1,-4-3-9,-2-5 7,2-3 1,1 0-5,0-17 10,5-3 30,5-7 11,0 1-11,6 1 3,12 3-11,-3 7-17,1 5-9,-7 9-2,-2 1-13,-2 4 0,-5 17-6,0 8-11,0 4-45,-7 1-98,-4-1-120,5-8-342</inkml:trace>
  <inkml:trace contextRef="#ctx0" brushRef="#br0" timeOffset="129392.3502">3954 12913 853,'0'0'177,"0"0"-95,0 0 63,0 0-55,0 0-73,0 0-17,39 17-4,-39 9-4,-10 4 8,-13-2-2,-2-9-38,0-6-13,0-11 15,11-2 21,8-12 17,6-15 24,1-4 12,26 0 37,3 2-5,3 5-23,-3 9-18,-11 7-17,-8 8-10,-2 0-5,-9 20-70,0 5-124,-14-2-251</inkml:trace>
  <inkml:trace contextRef="#ctx0" brushRef="#br0" timeOffset="129754.5814">4280 12251 672,'0'0'288,"0"0"-288,0 0 14,0 0 39,0 0 9,0 0-31,25 88-21,-45-73-5,-2-8-2,1-7 2,5 0 2,4-11 1,8-13 23,4-5 26,0-2 3,9 2 11,8 8-27,3 6-24,-2 11-17,-2 4-3,1 14-15,0 19-76,-6 8-69,-5 7-126,-6-1-301</inkml:trace>
  <inkml:trace contextRef="#ctx0" brushRef="#br0" timeOffset="130233.8017">4259 13302 822,'0'0'140,"0"0"17,0 0-30,0 0-6,59-73-52,-53 71-44,-1 2-15,-4 0-7,-1 3-3,0 10-2,0 1-1,-4-3 3,-8-2 0,-1-6-14,5-3 0,2 0 14,6 0 3,0-5 3,0-2 0,15 0-6,7 6-6,4 1-69,0 1-124,-5 12-219</inkml:trace>
  <inkml:trace contextRef="#ctx0" brushRef="#br0" timeOffset="130764.1048">4811 13483 508,'0'0'162,"0"0"-41,0 0 61,0 0-74,0 0-40,0 0-40,46 11 5,-43 7-12,-3 4-7,0 0-4,-9 0-4,-9-5-2,-4-7-4,-4-6-3,3-4-6,4 0 8,6-14 1,10-8 21,3 0 22,3 0 19,16 1-10,4 6-24,1 5-21,6 6-7,-5 4-3,2 4-90,-8 13-154,-2 5-328</inkml:trace>
  <inkml:trace contextRef="#ctx0" brushRef="#br0" timeOffset="131244.35">5050 14260 927,'0'0'116,"0"0"-2,0 0 55,0 0-63,0 0-62,0 0-43,-1-8-1,-5 31 0,-4 2 0,-4-1-1,-3-1-19,-3-6-31,2-6-32,2-7 47,4-4 17,6 0 19,6-13 13,0-6 33,0-1 13,18 1-14,4 2-2,7 3-10,-1 7 0,-5 5-4,-4 2-22,-9 0-3,-4 9-4,-4 10-2,-2 1-18,-11-3-85,-11-6-179,-2-11-344</inkml:trace>
  <inkml:trace contextRef="#ctx0" brushRef="#br0" timeOffset="131604.0925">5427 13799 884,'0'0'132,"0"0"-122,0 0 135,0 0-23,0 0-23,0 0-58,37-42-41,-37 56 0,0 11-4,-10 4-4,-13-2 7,-5-3-7,1-6-40,1-12-3,7-6 44,9 0 7,7-24 7,3-3 21,6-7 17,19 1 6,6 6-20,4 10-19,2 14-7,-3 3-5,-2 31-6,-8 13-59,-5 12-111,-9 5-231</inkml:trace>
  <inkml:trace contextRef="#ctx0" brushRef="#br0" timeOffset="131936.2862">5607 14431 1058,'0'0'123,"0"0"-118,0 0 49,0 0 62,0 0-61,0 0-9,0 39-21,0-19-9,-7 2-1,-13 0-12,-2-2-3,-5-4 0,2-5-24,5-9 0,13-2 10,7 0 14,0-13 8,7-9 7,16 3 3,0-1 4,-1 6 17,-6 8-20,-7 3-6,1 3-13,-5 0-7,-1 9-40,-1 5-79,-3-4-200,1-7-426</inkml:trace>
  <inkml:trace contextRef="#ctx0" brushRef="#br0" timeOffset="132316.315">6080 13675 872,'0'0'110,"0"0"-30,0 0 49,0 0-90,0 0-29,0 0-9,-30 34 1,4-20-2,0-7-3,4-4-24,5-3 12,7-10 15,10-14 0,0-7 24,7 0 20,16 1 29,2 6 1,2 7-39,0 9-22,-4 8-13,0 7 0,-5 25-30,-5 17-106,-1 12-118,-6 1-311</inkml:trace>
  <inkml:trace contextRef="#ctx0" brushRef="#br0" timeOffset="132686.6209">6227 14505 12,'0'0'1181,"0"0"-1124,0 0 4,0 0 18,0 0-36,0 0-19,8 93-21,-35-70-3,-1-6-5,0-7-46,5-10-12,11 0 22,12-19 41,0-11 20,21-4 29,13-2 22,4 4-30,-1 5-15,-7 8-10,-6 7-15,-12 9-1,-8 3-24,-4 0-176,-9 0-327</inkml:trace>
  <inkml:trace contextRef="#ctx0" brushRef="#br0" timeOffset="132975.2516">6420 13243 971,'0'0'181,"0"0"-173,0 0-8,0 0 12,0 0 38,35 109-17,-65-72-21,0-4-10,0-12-2,15-8 0,6-10 1,9-3 0,0-12 20,12-14-8,15-6-12,5 3-1,4 2-40,-3 3-106,-11 6-305</inkml:trace>
  <inkml:trace contextRef="#ctx0" brushRef="#br0" timeOffset="134515.2695">2745 13635 242,'0'0'227,"0"0"-218,0 0 33,0 0 70,0 0-32,0 0-4,-9-6-4,9 6 14,0 0-14,-2 0 8,2 0-18,0 0-22,0 0-4,0 0-1,0 0-13,0 0-8,0 4-9,0 14 5,0 4 30,-2 6 10,-3 1-16,-1 0-5,3-5-13,0-4 7,-1-4-12,4-8-8,0-3 0,-1-4-3,1 0 0,-1-1-8,-2 3-66,-6 2-114,0-1-53,8-3-224</inkml:trace>
  <inkml:trace contextRef="#ctx0" brushRef="#br0" timeOffset="135732.1446">2881 13084 936,'0'0'155,"0"0"-110,0 0 71,0 0 7,0 0-40,0 0-45,0-23-23,0 23-9,0 0 2,0 0-3,0 0 0,0 0 1,0 0 3,0 0 5,0 0 8,0 0-6,0 0-6,0 0-8,0 0-1,0 0 1,0 0-1,0 0-1,0 0 2,0 0-2,0 0 1,0 0 1,-2 0 0,2 0-1,0 0 0,0 0-1,0 0 1,0 0-1,0 0 1,-1 0-1,1 0 0,0 0-3,0 0-2,-2 0-61,1 0-80,-5 0-100,-2 0-119</inkml:trace>
  <inkml:trace contextRef="#ctx0" brushRef="#br0" timeOffset="136748.9651">2811 12629 786,'0'0'93,"0"0"-83,0 0 57,0 0 16,0 0-11,0 0-46,7 0-26,-7 0 1,0 0 0,0 0 0,0-2-1,0 2 2,0 0 8,0 0 12,0 0-3,0-1-15,0 1-3,0 0-1,0 0 1,0 0-2,0 0 1,0 0-1,0 0 0,0 0 1,0 0 1,0 0 0,0 0 0,0 0 3,0 0 2,0 0 5,0 0-5,0 0-2,0 0 0,0 0-4,0 0 1,0 0 1,0 0-2,0 0 0,0 0-2,0 0 2,0 0 1,0 0 0,0 0-1,0 0 2,0 0-1,0 0-1,0 0 0,0 0 0,0 0-1,0 0 1,0 0 0,0 0-2,0 0 2,0 0-1,0 0 0,0 0 1,0 0 2,0 0-2,0 0 0,0 0 0,0 0 0,0 0 0,0 0 0,0 0 1,0 0 0,0 0 0,0 0 2,0 0-1,0 0 0,0 0 2,0 0-3,0 0 2,0 0-1,0 0-2,0 0 0,0 0 0,0 0 1,0 0 0,0 0-1,0 0 0,0 0 0,0 0 0,0 0-2,0 0-10,0 0-45,0 0-52,0 1-53,-7 6-60,0-7-226</inkml:trace>
  <inkml:trace contextRef="#ctx0" brushRef="#br0" timeOffset="138529.2477">2861 11810 149,'0'0'223,"0"0"-175,0 0 30,0 0 3,0 0 2,0 0-35,8-8-2,-8 7-4,0 1 15,0 0 28,0-1-15,0-2 7,0 3-24,0 0-2,0-3-11,0 3-10,0-2-11,0 1-13,0 1-3,0-1-2,0 1-2,0 0 1,0 0-1,0 0 0,0 0-2,0 0 3,0 0 0,0 0-2,0 0 2,0 0 1,0 0-1,0 0-2,0 0-1,0 0-2,0 0 2,0 0 0,0 0 3,0 0 0,0 0 1,0 0-1,0 0-1,0 0 1,0 0 1,0 0-1,0 0-2,0 0 1,0 0 1,0 0 0,0 0 0,0 0 1,0 0-1,0 0 0,0 0 0,0 0 0,0 0 0,0 0-2,0 0 2,0 0-11,0 0 0,1 0 2,-1 0 0,1 0-3,1 0 4,0 0-4,1 0 7,0 0 4,0 0-2,-1 0 3,0 0-1,-2 0 1,0 0-5,0 0-8,0 0-11,0 0 12,0 0-1,0 0-9,1 0-14,1 0-29,1 0-27,1 0-2,1 0-19,-2 0-60,-3 0-114</inkml:trace>
  <inkml:trace contextRef="#ctx0" brushRef="#br0" timeOffset="140574.0343">7515 9704 323,'0'0'93,"-99"27"-10,59-15 48,12-5-23,11 0 32,15-2-36,7-1-2,52-3-12,62-1 49,77-1-53,81-22-41,63-5-23,29 0 11,8 2 6,-14 5-24,-27 5-10,-37 7-5,-47 4-8,-50 5-46,-55 0-39,-50 4-78,-57 13-24,-40-4-154</inkml:trace>
  <inkml:trace contextRef="#ctx0" brushRef="#br0" timeOffset="140897.1658">8017 8973 1288,'0'0'66,"0"0"-66,0 0 0,5 107 7,7-11 77,0 18-25,-9 10-27,-3 1-19,0-4-3,-9-2-6,0-6-3,7-8-1,2-9-5,3-8-57,21-12-77,0-12-63,3-19-101,-6-22-121</inkml:trace>
  <inkml:trace contextRef="#ctx0" brushRef="#br0" timeOffset="141698.3937">7965 9980 508,'0'0'80,"0"0"-46,0 0 59,0 0 44,0 0-21,0 0-53,-4-83-18,16 54-16,10-9-5,5-10 2,7-8 8,5-9-11,4-3-2,1-7 0,5-3 5,-3-9-1,2-2 6,-6-1 1,-7 3-4,-8 11-5,-8 9 4,-2 9-11,1 10-5,3 9-5,4 14-2,4 11-4,9 14-1,6 3-1,6 31 1,0 21-5,-5 16 4,-7 16 2,-14 14-1,-12 12 1,-9 6 1,-3 3-1,0-2 0,0-4 0,0-6 2,12-11 7,10-10 9,5-13-2,4-9 4,0-13-12,-3-11-3,-6-11-3,-6-11 0,-1-9 3,-3-5 1,-5-4 4,2-3 8,1 0 2,2 0 8,4 0-18,3-3-10,2-3 5,0 0-5,0 1 2,-2 2-1,-7 0-1,-3 2 1,-3-1 0,-3-2 1,3 1 1,3-3 2,9 2 4,8-8-2,6-3 0,5-5 2,2-5-3,2-6 2,-2-4 5,-3-8 1,-6-4-2,-6-4-5,-9-2 0,-5 2-5,-5 1-1,-2 4-1,0 9 0,-1 11-1,0 10-6,-2 8-30,0 8-50,-3 0-72,-17 2-135,-7 9-60</inkml:trace>
  <inkml:trace contextRef="#ctx0" brushRef="#br0" timeOffset="142650.8604">8312 9254 106,'0'0'18,"0"0"56,0 0 65,0 0-36,-5-80 39,5 66-45,3-1 11,3 4-6,0 0-12,-5 3 1,-1 4-19,0 0-6,0 3 14,0-1-3,0 2-26,0 0-16,0 0-13,0 20-13,0 8 0,0 13 4,0 3-9,0 2-3,0 1-1,-1-4-3,-16-2-120,4-8-155,3-11-332</inkml:trace>
  <inkml:trace contextRef="#ctx0" brushRef="#br0" timeOffset="143357.511">8409 10112 512,'0'0'423,"0"0"-342,0 0 89,0 0-7,0 0-46,0 0-71,0-20-22,0 20-8,0 9-12,0 8 2,0 5-2,-2 2 0,-2 0-2,0-2-1,0-3-1,2 0-12,1-7-79,1-7-171,0-5-303</inkml:trace>
  <inkml:trace contextRef="#ctx0" brushRef="#br0" timeOffset="144667.7045">8319 9143 539,'0'0'67,"0"0"8,0 0 49,0 0-18,0 0-39,0 0 7,0 58-11,0-34-13,0 5 14,0-2-25,-3-3-5,-3-5-9,-1-2-14,5-5-7,0-1 0,1-5-1,1 2-2,0-5 2,0-2 2,0 0-2,0-1-1,0 0 0,0 0 2,0 0 0,0-8 0,0-9-4,-3-5-3,0-1-4,1-2 0,2 1-26,0 4 15,0 6-8,5 5-29,8 6-115,5 3-195</inkml:trace>
  <inkml:trace contextRef="#ctx0" brushRef="#br0" timeOffset="145412.0917">8474 9232 716,'0'0'121,"0"0"4,0 0-12,0 0-43,0 0-46,0 0-24,-9 15-1,6 6 1,-1 1-1,-1-2 0,2-4-7,3-6-14,0 0-1,0-7 4,0-3 5,3 0 14,11 0 2,3-2 1,3-6 8,-2 3 18,-2 4 7,-4 1-3,0 0-17,-2 8-4,-2 11 0,-4 2 4,-4 0-1,0-1-2,0 0-10,-12-4 0,-7 0 0,-5-4-3,2-4-13,-1-6-80,4-2-71,7 0-120,9-18-385</inkml:trace>
  <inkml:trace contextRef="#ctx0" brushRef="#br0" timeOffset="145593.1447">8525 9185 840,'0'0'194,"0"0"-184,0 0 10,0 0-2,0 0-18,95-30-24,-65 30-222,-3 0-478</inkml:trace>
  <inkml:trace contextRef="#ctx0" brushRef="#br0" timeOffset="145867.8033">8750 9174 182,'0'0'1000,"0"0"-1000,0 0 2,0 0-2,5 78 35,-5-40-8,0-4-22,0-7-2,0-3 2,5-5-2,1-10 2,-3-3-5,0-6 3,5 0 4,1-4 18,3-15 9,4-7-24,-4-4 11,0-6-2,-3 0-4,-5-1-10,1 7-5,-4 13-2,-1 11-58,0 6-106,0 9-352</inkml:trace>
  <inkml:trace contextRef="#ctx0" brushRef="#br0" timeOffset="146903.4255">11588 9796 595,'0'0'74,"0"0"-35,0 0 80,0 0 60,0 0-4,0 0-15,108-63-100,39 46-28,50-3 23,31 0-22,5 3-2,-5 1-21,-14 2-10,-22 2-3,-35 2-30,-42 5-25,-49 5-70,-43-1-128,-24-5-189</inkml:trace>
  <inkml:trace contextRef="#ctx0" brushRef="#br0" timeOffset="147175.8435">11706 9070 1423,'0'0'0,"87"51"-1,-41 21 1,-6 21 22,-13 18 19,-12 7-13,-10 2-14,-4-3-6,-1-8-8,6-5 4,8-9-4,12-9-3,13-11-12,12-8-49,7-12-75,-1-14-31,-5-20-145,-13-21-231</inkml:trace>
  <inkml:trace contextRef="#ctx0" brushRef="#br0" timeOffset="148323.7049">11967 9264 241,'0'0'0,"0"0"-59</inkml:trace>
  <inkml:trace contextRef="#ctx0" brushRef="#br0" timeOffset="148996.8156">11967 9264 419,'-104'-54'31,"107"45"10,6 2 49,-3 3-11,0 3-22,3 0-7,2-1-5,2 2 17,4 0 4,0 0-13,2 0-6,-2 0-7,2 12-7,2 8-3,-2 6 2,4 6 10,-3 2-13,3 2-5,-2 4 18,3 2-15,-1 4 9,0 3 2,-4-1-18,1 2-5,-2-3-3,1-1-3,0-3 1,1-7 1,1 1 4,-1-6-4,-1-3 2,-1 2-5,-2-2-1,0 3-5,-4 0 0,0-2 3,-5-2-4,-2-2 2,-3-2-2,1-4 1,-2-2-2,2-5 0,3 0 2,-2-2 0,2 0 5,-1 0-2,1-1-4,-3-2 0,1-2 0,0 2-1,-4-3 1,2 0 1,-2-2-1,0 0-1,2-1 1,-2-1-1,0 0 0,0 0 0,0 0 1,0 0-1,0 0 0,0 0 0,0 0 0,0 0 1,0 2-1,0-2 0,0 2 0,0-2 0,0 1 0,0-1 0,0 2 0,0-2-1,0 0 2,0 0-3,0 0 4,0 0-4,0 0-21,0 0-67,0 0-130,-5-5-270</inkml:trace>
  <inkml:trace contextRef="#ctx0" brushRef="#br0" timeOffset="149365.6013">11926 9832 124,'0'0'398,"0"0"-389,0 0-9,0 0-2,0 0-32,0 0-124,-2-15-45</inkml:trace>
  <inkml:trace contextRef="#ctx0" brushRef="#br0" timeOffset="150367.9301">11926 9832 245,'-3'-17'121,"3"15"-41,0-1 8,0-1-30,0 2-9,0-1-26,0 1-21,0 0 2,0 2-3,0 0 8,0 0 0,0-1 10,0 1 21,0 0 24,0-3 10,0 1 2,0 0-18,0-2-3,0-1-9,0-3-12,0-4-11,0-5 3,0 0-3,3-7 6,5-4 19,3-2-15,-1-4 5,5-8-13,2-4-4,3-7 3,4-7-17,3-6-6,1-1 5,-3 2 2,1 11 2,-2 8 0,-2 11 3,-2 8-5,-2 6-2,-2 5-2,-5 4 4,1 2-4,-1 4 1,0 3-4,5 3 0,4 0-1,2 2 0,5 15 0,0 7 5,-2 3-3,-5 2 4,3 6 7,-3 5 2,-4 6 4,0 4-8,-5 6 0,-5 2-4,-3 2 8,-3-4-8,0 2 0,3 1 9,0 0-4,4 2-4,-1-3 2,4-4 2,0-3-3,2-7-2,1 0 3,4-4 0,0-1-5,1-1 3,5 1-1,0-4 1,6-2 3,-5-2 0,1-1-4,-1-4-2,-5-4 0,-1-2-2,-2-4 3,0-6-3,1 2 2,4-3-2,0-1-2,2-1 7,-3-2-4,-4-1-2,-5-3-1,-3-1 2,-5 0-1,0 0-1,-2 0 2,1 0-2,2 0 5,5 0 0,0-1-2,0-3 1,0 1-1,-2-3-1,-1 0 3,1-1 2,-1-5 3,2-3 0,1-6 2,2-10-8,2-6-1,-1-8-3,3-4 0,0-2 0,3 2-1,-2 1 1,4 1-1,-4 0 1,0 1 0,-2 2-1,-2 2 0,-2 2 0,1 4 0,-2 3-1,-2 7 0,-2 2 1,-4 5-2,1 4-10,-2 3-27,0 2-8,0 3-30,-17 2-127,-10-1-106,-7 3-237</inkml:trace>
  <inkml:trace contextRef="#ctx0" brushRef="#br0" timeOffset="151831.8073">12006 9835 488,'0'0'74,"0"0"-70,0 0 34,0 0 17,0 0-15,0 0-6,0 0 14,-57 0 31,53 0 33,-2 0-14,1-3-20,0-1-20,0 1-26,4-1-16,-1 0-14,1 2 2,-2-3-2,3 1 0,0-5 1,0-2 2,0-3-4,3-1 3,4-7-2,3 1 4,2-4 7,-1-4 20,1 0 8,-2-4 0,-1 0-13,1 1-9,0 2-9,-1-4-2,2 4 6,3-3-6,2-3 0,0 0 1,2-4 8,-1 1-11,1-1 3,0 1-6,-5 3 1,2 2-1,-3 4-1,2 3-1,-1 3-1,-1 6 2,-1 1-2,-1 5 0,0 0 0,-1 5 0,0 0 0,-3 2-3,2 2 3,-1 3-1,-1 0 1,-1 0-5,5 5 1,0 10 2,1 2 2,-2 2 1,4 2 0,-1 4 0,-1 2 0,2 6 2,-4 5 1,-2 7 2,2 6-2,-4 2 10,-1-2-4,1-1 8,-2-4-3,3 0 5,2 3-2,3-1-3,0 1-2,0 1-2,1-3-2,0-2-7,0 0 8,0-3-5,0-3 6,0 0-6,3-3 2,-2 0-2,-1-4-4,3 2 2,-3-4 0,1-2-1,-1-3 1,2-2 1,-1 0 0,3-3 0,0-3 9,0-4-5,-4-4 2,-1 0-3,0-2-1,0-1 0,3-3-1,-1-1 1,-3-2-2,2 0 1,1 0-2,2 0 0,3 0-2,1-1 3,1-3-4,-4 2 2,1-2-1,-4 3-1,-2-1 0,-1 2 0,-6-1 1,1-1 0,-4 1-1,3-2 2,-3 0 0,4-5 3,0 2 2,3-2 2,-1-1-2,2-2-1,0-2-5,2-4 5,0-3-3,4-7 0,5-7 0,-2-7-1,3-7 1,2-6-3,-4-3 0,-2 0 0,-5 2-2,-3 7 1,-2 5 1,-3 7-9,-4 8-21,0 6-23,0 8-39,-12 9-111,-10 3-167,-4 2-459</inkml:trace>
  <inkml:trace contextRef="#ctx0" brushRef="#br0" timeOffset="152647.7836">12021 9279 634,'0'0'56,"0"0"12,0 0 104,0 0-57,0 0-13,0 0-35,0-39-40,0 39-20,4 15-4,7 8 17,-2 2 26,1 1-7,-4-4 5,0-3-6,-1-3-17,-1-3-6,-3-6-5,1-2-4,-2-5-1,0 0 0,0 0 5,0-9 18,0-12-11,-2-9-13,-3-4-4,0-5 2,4-1-1,-1 3 1,2 10 4,0 13 23,0 6 4,0 8-12,0 0-21,0 3 0,0 16-12,0 8 7,2 0 3,5 2-4,2-1-58,4-2-50,1-4-182,-1-8-468</inkml:trace>
  <inkml:trace contextRef="#ctx0" brushRef="#br0" timeOffset="153456.678">12635 9045 681,'0'0'169,"0"0"-17,0 0 3,0 0-49,0 0-25,0 0-44,0-62-19,0 62-13,0 0-5,0 0-8,0 0-1,0 0 9,0 0-1,0 4 0,0 2 0,0-2 1,0-1 0,0 1-1,0-1-1,0 0 2,0-2-3,0 0 2,0-1 0,0 0 1,0 0 0,0 0 2,0 0-1,0 0-1,0 0-79,0 0-138,0 0-377</inkml:trace>
  <inkml:trace contextRef="#ctx0" brushRef="#br0" timeOffset="153704.2012">12635 9045 549</inkml:trace>
  <inkml:trace contextRef="#ctx0" brushRef="#br0" timeOffset="153937.8321">12635 9045 549,'38'-9'330,"-37"-10"-306,8 2 43,1 3 13,1 1 7,0 6-29,-1 5-32,0 2-16,-1 0-4,3 10-3,-1 14 3,-5 6 2,-6 4 8,0 3 1,-15 2-16,-11 2 2,-6-2-1,2-8-1,3-7-1,8-11 0,10-5 0,7-6 0,2-2 2,0 0 44,14 0 31,19-6-31,20-5-29,21 0-13,16 0-4,4-3-195,-8-2-500</inkml:trace>
  <inkml:trace contextRef="#ctx0" brushRef="#br0" timeOffset="155634.6493">15198 10384 938,'0'0'116,"0"0"-7,80-68 40,62 46-45,80-1-16,65 1-31,44 4-27,12 2 1,-5 4-16,-21 4-12,-34 3 1,-44 1-4,-51 4-10,-55 0-115,-57 0-123,-58 0-281</inkml:trace>
  <inkml:trace contextRef="#ctx0" brushRef="#br0" timeOffset="155956.5952">15601 9048 1199,'0'0'37,"0"0"-31,0 0 21,0 0-13,0 83 13,16 23 97,8 34-55,10 22-31,8 10-9,3 6-6,-2-5 11,-7-2-2,-8-8-14,-2-10-15,-3-15-1,2-20-2,1-17-3,0-23-72,4-23-75,-2-27-172,-1-28-272</inkml:trace>
  <inkml:trace contextRef="#ctx0" brushRef="#br0" timeOffset="157007.3879">15796 10271 269,'0'0'83,"0"0"32,0 0 21,0 0-28,0 0 14,0 0-37,9-14-26,-7 13-8,-1-1-3,-1 1-5,0-1-6,0 2-4,0-2-9,0-1 6,0 0 1,0-1 4,0-2-4,4-1-11,4-3-10,-2 0-3,0 0-4,-2 2 6,1 1 8,-2-1-1,1-3-4,1 1-5,1 0 2,0-6-2,1 0-2,3-4-4,0-1 4,2 0-1,-1-3-1,-2-1 9,1-4 0,-1-2-3,1-1 1,-1 1 9,-1 2-7,2 1 0,-3-2-4,2-2-2,3-10-5,3-3-1,3-3 1,1-3 0,-1 0-1,4-5 1,5-9-2,3-10 3,1 0-4,-1 2 3,-2 11-1,-5 11 2,-4 13 2,-4 10-3,-7 9 4,-7 7 2,1 5-2,-2 4-4,0 1 0,6 1-2,3 1-1,8 0 2,10 0 0,8 0 0,-4 0 0,-5 0 0,-6 1 0,-11 1-1,-4-1 0,-2-1 1,-3 0-1,0 2 1,0-2 0,0 0 0,0 0 1,0 0 0,0 0 0,0 0 1,0 0-2,0 0 0,0 0 2,0 0 0,0 0-1,0 0 0,0 0 1,0 0-2,0 0 1,0 0-1,0 2-13,0 1-75,0 3-127,-5 2-205</inkml:trace>
  <inkml:trace contextRef="#ctx0" brushRef="#br0" timeOffset="157944.6196">16166 8928 363,'0'0'301,"0"0"-281,0 0 30,0 0 68,0 0-21,0 0-28,0 31-11,11-26-4,6 1 3,7-3-10,10 0 2,10-1 5,4-2-37,-4 0-7,-7 0-9,-12 3-1,-10-3-5,-10 2-49,-5 2-52,-6 1-15,-21-2 55,-4 0-49,-2-3-35,4 0-9,11 0-217</inkml:trace>
  <inkml:trace contextRef="#ctx0" brushRef="#br0" timeOffset="158207.5029">15781 8981 981,'0'0'106,"0"0"-99,0 0 47,0 0 27,0 0-12,0 0 8,-7 41-27,7-15-33,0 1-12,4 4-5,8 0-7,3-4-183,4-9-275</inkml:trace>
  <inkml:trace contextRef="#ctx0" brushRef="#br0" timeOffset="158490.4556">15943 8931 1109,'0'0'44,"0"0"-43,0 0-1,0 0 0,0 0 3,-51 76-3,37-43 3,10-5-3,4-7 2,8-6 5,19-6-2,3-9 4,1 0 4,-1-7 7,-4-14 16,-7-5 10,-4-5-9,-8 1 5,-7 2-15,0 5-12,0 8-15,-11 11-3,-7 4-95,-7 19-129,-5 10-180</inkml:trace>
  <inkml:trace contextRef="#ctx0" brushRef="#br0" timeOffset="159896.4578">8320 9276 675,'0'0'26,"0"0"-21,0 0 100,0 0 2,0 0-52,0 0-26,0 0-15,0 0-1,0 0-5,0 0-4,0 0 0,0 0-2,0 0 3,0 0 9,0 0 2,0 0-4,0 0-9,0 0-2,0 0-1,0 0 0,0 0 0,0 0 0,0 0 0,0 0-1,0 0 1,0 0 0,0 0 0,0 0 0,0 0 0,0 0 0,0 0 0,0 0-2,0 0 2,0 0-2,0 0 2,0 0 0,0 0 1,0 0 0,0 0-1,0 0 2,0 0 0,0 0 0,0 0-1,0 0 1,0 0-2,0 0 1,0 0-1,0 0 1,0 0-2,0 0 2,0 0-1,0 0 0,0 0 0,0 0 1,0 0 3,0 0-3,0 0-1,0 0 0,0 0 1,0 0-1,0 0 1,0 0-1,0 0 0,0 0 0,0 0 0,0 0 0,0 0 0,0 0 0,0 0 0,0 0 0,0 0-7,0 0-5,0 0-10,0 0-16,-1 0-19,1 0-18,0 0-23,0 0-17,3-1-230</inkml:trace>
  <inkml:trace contextRef="#ctx0" brushRef="#br0" timeOffset="167049.2464">4123 12965 103,'0'0'51,"0"0"-38,0 0-6,0 0-7,0 0-1,0 0-38</inkml:trace>
  <inkml:trace contextRef="#ctx0" brushRef="#br0" timeOffset="169172.8564">2761 13358 534,'0'0'108,"0"0"-108,0 0 0,0 0 21,0 0-21,0 0-60,-6-29-383</inkml:trace>
  <inkml:trace contextRef="#ctx0" brushRef="#br0" timeOffset="169498.394">3367 12319 160,'0'0'0,"0"0"0,0 0 6,0 0 88,-87 61 3,77-55-52,5-1 1,5-1-2,0 2-29,6 1-15,15-1-54,-2 3-218</inkml:trace>
  <inkml:trace contextRef="#ctx0" brushRef="#br0" timeOffset="169676.2602">3437 12807 811,'0'0'60,"0"0"-53,0 0 77,0 0-20,0 0-64,0 0-31,-21-23-211,18 1-413</inkml:trace>
  <inkml:trace contextRef="#ctx0" brushRef="#br0" timeOffset="169884.9501">3250 11682 958,'0'0'0,"0"0"-46,0 0 3,0 0 43,0 0 0,0 0 0,0-10-130,0 14-90</inkml:trace>
  <inkml:trace contextRef="#ctx0" brushRef="#br0" timeOffset="170491.1886">3852 11386 242,'0'0'185,"0"0"-107,0 0-28,0 0-30,0 0-20,0 0-31,63 15-149</inkml:trace>
  <inkml:trace contextRef="#ctx0" brushRef="#br0" timeOffset="170969.419">4703 12657 704,'0'0'91,"0"0"-61,0 0 42,0 0 16,0 0 41,0 0-36,18 16-44,-18-15-21,0-1 9,0 2-1,0-1-10,0-1 6,0 0-15,0 2-12,0-2-2,0 1-3,0-1 9,0 0-6,0 0 0,0 0 0,0 0-1,0 0 1,0 0-1,0 0 0,0 0-2,0 0 2,0 0-1,0 0 0,0 0 1,0 0 1,0 0-2,0 0-1,0 0 1,0 0-1,0 0 0,0 0-1,0 0-1,0 0-32,0 0-53,0 2-26,0 1-75,0 2-195</inkml:trace>
  <inkml:trace contextRef="#ctx0" brushRef="#br0" timeOffset="172021.2066">6013 14717 195,'0'0'110,"0"0"-32,88-92-29,-60 65-33,1 1-16,-1-3 0,5 2 0,-3-4 0,-2-3 0,0-1-6,-2-7-14,-4-5-37,-1-8-61</inkml:trace>
  <inkml:trace contextRef="#ctx0" brushRef="#br0" timeOffset="172795.9195">4671 13578 407,'0'0'54,"0"0"-54,0 0-82,0 0 36,0 0 28,0 0-90</inkml:trace>
  <inkml:trace contextRef="#ctx0" brushRef="#br0" timeOffset="173101.1493">5901 13847 937,'0'0'151,"0"0"-126,0 0-17,0 0 27,0 0 59,0 0-34,-2-10-40,1 10-20,1 0-5,-4 5 0,-1 9-29,-1 5-63,0 3-80,2 0-151</inkml:trace>
  <inkml:trace contextRef="#ctx0" brushRef="#br0" timeOffset="173440.456">5756 14616 723,'0'0'378,"0"0"-337,0 0-39,0 0 1,0 0 6,0 0 52,5 0-46,-5 0-15,0 2-10,0 3-1,0-2-7,-2 1-43,2-1-66,0-3-16,0 0 29,0 0 50,6 0-54,6 0-32,-4-1-137</inkml:trace>
  <inkml:trace contextRef="#ctx0" brushRef="#br0" timeOffset="180108.2279">11793 13081 23,'0'0'343,"0"0"-280,0 0-14,0 0-8,0 0-32,0 0 18,0 0 35,0-3-8,0 3-17,0 6 3,0-1-23,0 4-17,0 1-12,6 0-56,-2 4-65,1-3-4,-1-2-10,-3 1-28,-1-7 175,0 0 20,0-3 152,0 0 10,0 0-4,0 0-62,0 0-22,0 0-25,0 0-44,0 0-16,0 0-6,0 0-3,0 0 1,0 0 21,0 0 60,0 0 15,0 0 0,0 0-9,0 0-41,0 0-25,0 0-15,0 0-7,0 3 0,-5 2 2,-3-2-2,-1 0 3,0 0-1,-1 0 0,4-2-2,4 1 0,2-2 1,0 0-1,0 0 0,0 0-1,0 0 1,0 0-1,0 0 1,0 0 0,0 0 0,0 0 0,0 2 1,0-2-1,0 3-3,0 2 2,0 2-1,0 0 1,0-1 1,0-4 0,0 0-1,0-2 2,0 0 8,0 0 6,-3-8 13,-1-7-11,-1-3-8,-3-1-5,2-3 5,-1 0-3,2-1-1,1 0-3,1 3 4,-2 5 2,2 6 4,1 7 3,1 2 6,1 0-16,0 14-5,0 18-3,0 8 3,6 4 3,2-2-3,-2-4 5,2-4-4,-3-7 0,-1-8-1,-3-6 1,4-7-1,-4-6 1,-1 0 0,0-5 15,0-14 12,0-10-16,0-5-5,-6-7-7,-2 0 2,0 4 0,2 6-1,3 9 0,1 10 8,-1 7 2,3 5-4,0 0-5,0 0-2,0 6-6,0 10 3,9 4 3,2 2 0,-1-1 0,1-1 0,-7-3 0,1-3-3,-5-5 3,3-4 0,-3-4 0,0-1 2,0 0 3,0-9 5,0-14-2,0-7-7,-5-3 2,1-1-1,-1 5-2,2 7 1,2 8 6,-2 7 3,1 4-7,2 3-3,0 0-9,0 11-4,0 8-7,0 3-67,0 1-94,0-6-222</inkml:trace>
  <inkml:trace contextRef="#ctx0" brushRef="#br0" timeOffset="181494.2072">10828 13476 506,'0'0'39,"0"0"-17,0 0 48,0 0-6,-86-17 7,81 16-24,3 1 0,2 0 45,0-2 2,0 2-12,0-1-24,0 1-5,-1 0-8,1 0 1,0 0-15,0 0-11,0-2-5,0 2 3,4-1 3,18-1 5,13-1 2,9 1-3,4-4 9,1 3-3,4 0 3,4 0-8,4 3-3,8 0-13,6 0-4,4-2-3,-4 0 3,-11-1-5,-16 2-2,-19-2 0,-12 2 1,-8-1 0,-6 2 0,-3 0 1,0 0 2,0 0-3,0-2-5,0 1-2,0-3 5,-3 1-3,-4 1 1,1-2-2,-5-2-6,-5 1 0,-2-4-4,-2 1 6,2-2 6,7 0-7,5 2 7,4 5 4,2-2 2,0 3-2,0 1 0,0 1 1,0 0 1,0 0-2,0 0 0,0 0 0,0 0-1,0 0 1,11 6 3,6 4 5,7-1 3,0 2 2,3-3 1,-3-2-6,-3-2 1,-6-2-2,-4-2 1,-1 2-3,-3-1 1,-4-1-4,-1 0-2,-2 0 0,0 0 1,0 2-1,0 0 0,-8 2 2,-9 1 5,-3 4-2,-3 2-4,0 2 1,-4 2 0,6 2 3,-6 1-5,-1-1 0,-1-2-2,1-1-21,-2 1-102,-1-3-111,-1-5-142</inkml:trace>
  <inkml:trace contextRef="#ctx0" brushRef="#br0" timeOffset="182047.6778">10740 13369 928,'0'0'85,"0"0"32,0 0 23,0 0-33,0 0-51,0 0-36,0-11-18,-15 13 0,-5 7-1,0 2 0,-3 0 1,3 0-2,-1 1 6,1-3 1,1 1-4,3-1-2,5-4 2,5-2-2,3-3 2,1 0-3,2 0 7,0 0 11,0 0 11,0 0-1,0 0 1,0 0 2,0 0-1,3 2-6,11 5-5,8 3-4,5 2 3,0 4 2,-2 2-7,2 1-3,-5-2-7,-1 0-2,0-1-1,-2 3-5,7-4-108,4-4-201,1-11-536</inkml:trace>
  <inkml:trace contextRef="#ctx0" brushRef="#br0" timeOffset="185117.5125">11751 13164 413,'0'0'92,"0"0"-14,0 0 45,0 0 11,0 0-23,0 0-49,0 0-8,-12 1-10,12 1-3,0-1-15,0 2-11,0 0-14,0-1-1,0 4-29,16-3-121,10-3-159</inkml:trace>
  <inkml:trace contextRef="#ctx0" brushRef="#br0" timeOffset="185582.0507">12787 13125 473,'0'0'81,"0"0"10,0 0 33,0 0 25,0 0-40,0 0-35,35-17-38,-35 17 21,0 0 6,0 0 1,0 0-3,0 0-19,0 0-14,0 0-11,0 0-7,0 0 4,0 0-9,0 0-1,0 0-3,0 0 1,0 0-2,0 0-3,0 0-44,0 0-144,0 0-138,-8 0-202</inkml:trace>
  <inkml:trace contextRef="#ctx0" brushRef="#br0" timeOffset="186818.3965">11869 12501 463,'0'0'33,"0"0"-29,0 0 63,0 0 33,0 0-52,0 0-7,52-9-22,-46 9 8,1 0 4,1 0-17,1-1-11,2 1-2,0 0 0,1 0 0,1 0 1,1 0-2,1 0 0,-3 0 0,0 0 0,0 0 0,-2 7-1,2-1 1,-3-1 0,2 2-1,2 0 1,3-1 1,2 1-1,0 0 0,0-3 0,0 3 0,-6-2 0,1-2 1,1 1-1,-1-2 0,-2 3 1,2 2 4,-2 1 4,-1 0-1,0 0 4,-2 0-1,0-2-2,-1 1 3,-3-3 9,-1-1-11,0-1 0,2 3 0,-1-1 2,2 2 0,-2-1-2,-1 0 0,2-1-7,-2 1 1,-2 1-3,3-1 1,-3-1-2,1-3 0,-1-1 1,2 0 0,-3 0-1,0 0 1,0 1-1,0-1 0,0 0-3,0 0-66,0 0-205</inkml:trace>
  <inkml:trace contextRef="#ctx0" brushRef="#br0" timeOffset="187450.1948">12318 12683 415,'0'0'71,"0"0"25,0 0 12,0 0-15,0 0-59,0 0-34,92 92-29,-79-64-267</inkml:trace>
  <inkml:trace contextRef="#ctx0" brushRef="#br0" timeOffset="189002.7333">11761 13447 283,'0'0'66,"0"0"-24,0 0-6,0 0-33,0 0-3,0 0 13,-9-11 51,8 8 25,-2-2-12,3-1-29,0 0 16,-2 1-19,1-1-9,-3 1-5,1-1-12,0 1-8,-1 0 12,1 1 11,0 1-3,2-2 19,-1 0-12,1 0-2,-1 1-11,-1-1-11,3 4 0,0-1-3,0 2-1,0 0-8,0 0-2,0 3-3,0 8 3,8 4 5,1-2 9,0 3 8,3 1 9,-3-2-2,1 4 4,2-2-10,-3 1-1,2 0-7,0 4-1,-1-2 0,-1 1 0,2-1-2,-2 2 4,2-1 0,0 1-2,-1 2-3,-1-4-2,2 2 4,-3-2-8,1-2-1,0-2 3,-2 2 4,2-3-2,-1-1-3,1 0 7,0 1-3,-2 0-1,1 2-4,0-1 1,0 1 0,1 0 1,1 0-2,-1-1 4,0 0-5,-1 1 7,1-3-4,-3 0 1,0 0-5,-1-1 0,0 1 1,1 0-1,3 0 2,-3 2-2,3-1 2,0 0-1,0 0 5,0-1-5,0-2 0,0 1-1,-2-5 0,-1 1-1,1-2 2,-1 0-2,2 0 0,-2-1 0,0 1 1,1-1 0,1 1 1,1 0-2,2 1 0,2 1 0,0 1 0,3-4 1,1 3-1,-2-3-1,-3-1 3,1 3-2,-2-3 1,3 1-3,-2 0 2,-1-1-1,-1-1-1,-2 1 1,-2 0 0,1 0-1,0-3 1,-1 1 0,1 0 0,0 1-1,3-1 1,-2 1-1,0-1 4,-1-2-4,0 0 1,-2 1 0,-1-1 0,-1 1-1,1-1 1,1 0 0,-2 2 1,3-3-1,-1 3-1,-1-1 0,1 1-2,-3-2 2,0-1 0,0 0 0,-2 0 0,0 0 0,0 0 0,0 0-1,0 0-17,0 0-22,0 0-17,-4 0-13,-3-1-1,-5-7-5,-1-6-50,-2-3-61,-5-5-138,-3-9-360</inkml:trace>
  <inkml:trace contextRef="#ctx0" brushRef="#br0" timeOffset="189954.2378">11763 13249 579,'0'0'64,"0"0"-61,0 0 33,0 0 26,0 0-8,0 0-23,-28 62 6,28-47 7,0 2 21,3 3-19,14 3 22,3 2-6,1 2-2,2 2-20,0 1-2,-4-1-6,1 3 15,-2-5-18,-2 3 7,3 1-10,-2-4-2,2 4-3,1-2-1,1 2-13,1 1 2,0-1-3,-2-3-1,0 0 0,0-3 5,-2 0-7,-3 0 4,3-3 6,-1-1-4,-4-3 4,1 0-4,-3-1 5,-1 0-7,5 2-1,-3-1 0,3 1 3,-1 0-8,2 1 10,-3-3-7,2 0 1,-4-2-5,-1 1 5,0-4-1,-1 0-1,1 1-1,0-2 1,-3-1-2,2 1 3,-1-1 0,2-2 0,1-1 0,-2 1-1,1-3 1,-1 1 0,-1-3 1,-1 0 1,-1 2-5,0-3 3,0 0 1,1 1 0,-1-1-2,5 0 0,-5 3-2,0-2-1,1-1 2,-3 1-1,1-2-1,-1 1 5,2-1-2,1 0 0,0 3 0,0-3 0,-1 1 0,2 0-1,-2-1-2,2 1 0,2-1 0,0 2-2,6 0-5,2 2-84,-1-2-138,-3-3-277</inkml:trace>
  <inkml:trace contextRef="#ctx0" brushRef="#br0" timeOffset="195092.2468">12891 13251 487,'0'0'0,"0"0"0,0 0 0,0 0 0,0 0 0,0 0-14,0 0-76,0-12 47,0 12 41,1-5 0,1 0-175</inkml:trace>
  <inkml:trace contextRef="#ctx0" brushRef="#br0" timeOffset="195526.8851">12865 13118 489,'0'0'177,"0"0"-148,0 0 45,0 0 30,0 0-2,0 0-43,-1 0-36,1 0-11,0 0-3,0 0-5,0 0-4,0 0 2,0 0-2,0 0 2,0 0 0,0 0-1,0 0-1,0 0 6,0 0 13,0 0 6,0 0-8,1 0-8,-1 0-4,0 0-4,0 0-1,0 0 0,0 0-23,0 0-36,0 0-10,5 0-88,9 0-97,10 0-111</inkml:trace>
  <inkml:trace contextRef="#ctx0" brushRef="#br0" timeOffset="196598.7289">12894 13733 481,'0'0'102,"0"0"-11,0 0 22,0 0-11,0 0-37,0 0-36,0 0-6,35 0 6,-13 0 18,8 0-10,10 0-12,13 0-15,8-6 0,2 0-9,1-4-1,-4 3 10,-2-3 3,-3 3-1,-1 0 2,-1 2-7,1 1-4,3 1-2,2 0-1,-5-2 2,-9 3-1,-7-1 1,-12 1-2,-5-1 1,-5-1-2,-7 1 2,-4-2-2,-2 4 3,-3-3 0,0 0 0,-6-1-2,-9 1-14,-5-2-3,0 1 7,3 1 0,0-1 3,6 0 2,-1 0 3,1 0 2,4 2 1,1 0-1,-3 2 0,5-1 0,1 2 1,3 0-1,0-1 3,0 1 19,3 0-4,19 0 6,5 0 2,4 4 15,-1 2 16,-3 2-21,-6-1-21,-2 0 0,-3 0-4,-5 2-2,-5-3-6,-5-1 1,1 1-2,-2 0 3,0-1 1,0 3 5,-3 3-3,-12-1 3,-14 4-3,-6 2 1,-2 0-9,2-1 0,6-1-7,5 0-92,4-3-138,-2-3-157</inkml:trace>
  <inkml:trace contextRef="#ctx0" brushRef="#br0" timeOffset="197069.9567">13089 13604 775,'0'0'124,"0"0"-9,0 0 4,0 0-74,0 0-31,0 0 4,-100 47-9,70-25-7,1-1-2,6-2 4,2-5-3,5-6 0,8-5 1,5-3 7,3 0 26,0 0 36,0 0-5,0 0-27,0 5-22,1 6-12,14 4 0,2 7 16,2 2-3,-1-2-4,2-1-4,0-3-4,0 1-4,2-3-2,-2-2-2,-1-1-64,-6-4-155,-5-6-136,-3-3-544</inkml:trace>
  <inkml:trace contextRef="#ctx0" brushRef="#br0" timeOffset="197933.6384">13478 13768 113,'0'0'25,"0"0"-8,95 15-12,-69-13-5,-2-1-22</inkml:trace>
  <inkml:trace contextRef="#ctx0" brushRef="#br0" timeOffset="239497.1557">6587 16781 257,'0'0'99,"0"0"-38,0 0 2,0 0 17,0 0-15,0 0-19,0 0-22,0 0 4,-24-15 4,24 15 9,0-1 6,0 1 22,9-2 21,15 1-50,9-3-34,6-1-6,-1 1-1,-8 3-33,-9 1-122,-10 0-212</inkml:trace>
  <inkml:trace contextRef="#ctx0" brushRef="#br0" timeOffset="239645.4398">6522 16813 1058,'0'0'0,"0"0"-102,114-39-143,-51 20-428</inkml:trace>
  <inkml:trace contextRef="#ctx0" brushRef="#br0" timeOffset="240239.1937">9302 16729 943,'0'0'199,"0"0"-108,0 0 47,0 0-44,0 0-12,0 0-30,0 0-20,0-3-24,0 29-5,-9 7-3,-3 1-12,3 2-108,4-3-128,2-8-234</inkml:trace>
  <inkml:trace contextRef="#ctx0" brushRef="#br0" timeOffset="240402.1351">9160 16983 1288,'0'0'38,"0"0"-32,119-13-6,-62 13 20,3 0-17,-2 3-3,-8 11-167,-11-4-181</inkml:trace>
  <inkml:trace contextRef="#ctx0" brushRef="#br0" timeOffset="240731.5136">9198 17287 1287,'0'0'48,"0"0"-30,0 0 60,0 0-6,0 0-14,0 0-46,86-56-12,-59 80-7,-11 8 2,-11 5-24,-5 4-13,-25 2 11,-10 0-5,-3-6 14,7-10 18,13-8 4,12-12 2,6-7 13,29 0 72,24-10-12,21-11-51,12-3-3,0 2-21,-6 5-22,-10 6-104,-15 3-183,-12 5-225</inkml:trace>
  <inkml:trace contextRef="#ctx0" brushRef="#br0" timeOffset="241250.8653">9916 16713 901,'0'0'534,"0"0"-467,0 0-67,0 0 16,0 0 61,0 128 6,0-69-35,0-3-37,0-8-3,5-9 1,2-10-7,4-10 5,4-7-5,2-12 2,9 0 8,7-24 15,9-10-7,-4-10-14,-9-10 4,-9-2 7,-12 1-14,-6 4-3,-2 14-6,0 15-27,0 12-31,-3 10-87,-3 20-194,6 10-182</inkml:trace>
  <inkml:trace contextRef="#ctx0" brushRef="#br0" timeOffset="241721.8647">10265 17148 1455,'0'0'54,"0"0"-46,0 0-8,0 91 22,-19-48-11,-5-4-11,0-5-11,6-12-58,9-10-24,5-12 7,4-3 85,7-22 1,14-12 23,11-9 38,5-5 22,-3 5 9,2 8-16,-9 13-3,-9 13-10,-7 12-35,-1 0-28,0 19-3,0 15 2,-4 6-5,-6 5-10,0-2-16,0-11-4,-9-8-11,2-14-27,6-10-3,1 0 48,0-20 29,8-11 9,6-10 6,10-5 33,1 4 7,0 4 1,-2 9-6,-2 14-10,-6 8-17,-2 7-18,1 0-5,6 19-5,-3 7 2,-4 8-8,-10 4-40,-3 2-28,0-4-51,-9-9-99,9-12-140</inkml:trace>
  <inkml:trace contextRef="#ctx0" brushRef="#br0" timeOffset="241919.852">11154 16779 1446,'0'0'160,"0"0"-146,0 0 2,0 0 0,14 113 51,-29-49-39,-3-4-27,1-6-1,4-8-35,0-8-72,-1-8-94,2-16-111,-1-14-200</inkml:trace>
  <inkml:trace contextRef="#ctx0" brushRef="#br0" timeOffset="242046.7527">11069 16827 1147,'0'0'135,"84"-106"-105,-47 81 116,-6 12-87,-2 13-59,-5 9-3,-8 23-141,-9 7-120,-7 6-247</inkml:trace>
  <inkml:trace contextRef="#ctx0" brushRef="#br0" timeOffset="242210.3418">11038 17268 1127,'0'0'251,"0"0"-240,0 0 65,0 0 23,0 0-4,0 0-43,88 37-38,-40-37-14,-4 0-67,-11-6-96,-6-13-182,-6 0-651</inkml:trace>
  <inkml:trace contextRef="#ctx0" brushRef="#br0" timeOffset="242808.8268">11375 17304 933,'0'0'209,"0"0"-132,0 0 84,0 0-62,0 0-36,0 0-46,0 26-11,0-3-1,-4 1-5,-4-4-3,2-4-28,2-6-45,4-10-34,0 0 66,5-27 44,15-8 5,7-7 16,7 0 69,-1 3 29,-4 8-29,-10 12 3,-9 12-31,-5 7-33,2 14-29,-1 18-5,-1 10 2,-4 2 0,-1-7-8,0-4-23,0-12-21,0-8-2,0-13-3,3 0 51,15-21 9,7-15 1,3-11 4,1-3 17,0 6 32,-4 9 7,-8 13-11,-7 12-18,-4 10-10,1 0-20,-1 22-2,-2 12-6,1 7 4,-5 0-4,0-4 2,0-1-31,-5-5-82,-10-2-185,-5-12-409</inkml:trace>
  <inkml:trace contextRef="#ctx0" brushRef="#br0" timeOffset="243846.3758">6602 16719 875,'0'0'57,"0"0"-53,0 0 64,0 0 26,0 0-29,0 0-20,69 8-8,-36-2 3,5-3-6,7-3 8,-2 4-9,-3-4-23,-10 1-6,-13 2 0,-10-2-4,-7 1-3,0 0-17,0 1-30,-24 0 33,-10 0 15,-12-1-2,-5-2-5,3 0 5,2 0 3,9 0 1,9 0 2,11 0 3,10 0 33,5 0 27,2 0 7,0 0-1,12 0-29,12 0-28,1 0-8,5 0-3,-4 0 1,-4 3-4,-9 2-2,-4-2 1,-7-2-6,-2 1-30,0-2-31,-12 3 20,-11-3 27,-2 0-5,3 0-14,2 0 1,11 0 25,3-3 14,6-2 0,0-2-6,0-2-36,3 4-41,10 1-66,3 1-223,-3 2-278</inkml:trace>
  <inkml:trace contextRef="#ctx0" brushRef="#br0" timeOffset="245528.9099">10409 17451 381,'0'0'536,"0"0"-475,0 0-43,0 0 68,0 0 8,0 0 0,0 0-63,0 0-25,0 0-2,0 0-4,0 0-1,0 0-54,8 0-77,9 0-110,5 0-389</inkml:trace>
  <inkml:trace contextRef="#ctx0" brushRef="#br0" timeOffset="245908.6134">11244 17609 1225,'0'0'76,"0"0"-70,0 0 38,0 0 59,0 0-62,0 0-30,3-7-10,-3 7-2,0 0-2,0 0-12,0 0-20,1-3-55,5-1-44,4-4-101,1-1-128</inkml:trace>
  <inkml:trace contextRef="#ctx0" brushRef="#br0" timeOffset="248602.1224">12392 17248 1195,'0'0'107,"0"0"-81,0 0 54,0 0 6,0 0-6,81-55-56,-50 50-11,11 5-12,1 0-1,-4 0-2,0 0-26,-11 0-45,-7 0-90,-3 0-140,-12-2-323</inkml:trace>
  <inkml:trace contextRef="#ctx0" brushRef="#br0" timeOffset="248782.8733">12436 17316 1362,'0'0'80,"0"0"-75,0 0 7,0 0 38,80-26 5,-47 26-55,15 0-36,8 0-149,1 0-144,-5 0-362</inkml:trace>
  <inkml:trace contextRef="#ctx0" brushRef="#br0" timeOffset="252723.9553">12743 16958 692,'0'0'337,"0"0"-305,0 0 1,0 0 35,0 0 38,0 0-27,0 0-41,15-17-21,-8 30-8,7 6 10,2 9 13,5-3 5,-2 2-1,4-3-5,0-2 4,3 2 2,-3-7-7,2-1-3,-6-1-10,-2-3-5,-7-2-8,-3-5 4,-4-4-2,-3-1 0,0 0 0,0 5 0,0 3 2,-1 4 1,-13 12-1,-5 0 3,-7 6 3,0 1-7,-4-1-4,-1-6-3,2 2 1,1-9-1,7 0-2,2-3-35,5-2-106,-1 3-74,6-5-119,3-3-358</inkml:trace>
  <inkml:trace contextRef="#ctx0" brushRef="#br0" timeOffset="264645.4508">14145 16939 1138,'0'0'153,"0"0"-130,0 0 77,0 0-10,0 0-21,0 0-35,0 0-26,-10 58-5,6-7 7,4 0-6,0 2-4,0-3-4,8-3-105,7-11-204,-3-13-402</inkml:trace>
  <inkml:trace contextRef="#ctx0" brushRef="#br0" timeOffset="264821.7604">13887 17394 1357,'0'0'133,"115"-67"-129,-47 44-4,-3 6 6,-1 7-2,-8 10-4,-8 0-24,-8 17-165,-8 5-127,-7 3-290</inkml:trace>
  <inkml:trace contextRef="#ctx0" brushRef="#br0" timeOffset="265137.9163">14141 17671 688,'0'0'332,"0"0"-265,0 0-1,0 0 80,0 0-42,0 0-36,58-77-39,-31 70-12,-1 7 1,-3 0-6,-8 19-10,-9 11-2,-6 8-3,-17 6-13,-19 2-10,-8 2 0,0-4-2,3-8 5,12-7 23,14-14 0,15-6 4,2-9 24,29 0 54,18-10-32,18-9-18,15-2-22,9 1-10,2 3-109,-4 0-303</inkml:trace>
  <inkml:trace contextRef="#ctx0" brushRef="#br0" timeOffset="269862.1975">14096 17469 716,'0'0'121,"0"0"-84,73-95 42,-57 84 48,-2 11-36,3 7-36,7 26-42,0 13 9,0 8 22,-8 2-16,-10 0-13,-6-6-9,0-7 1,-9-8-5,-11-12-2,-6-9-1,-3-14 0,-4-9-4,-4-32-49,-4-21-7,7-19 41,6-16 20,14-7 23,12 5 19,2 13 38,26 28 30,14 33 2,18 27-71,14 51-25,1 32-10,-6 31 14,-25 12 1,-26-1-18,-16-7 0,-9-19-3,-22-22-1,-6-27 0,-4-25-1,1-27-17,-1-18 18,2-33 1,4-15 9,8-13 9,11-6 3,16 4-4,0 11 6,23 18-1,6 22-10,4 24-12,2 6-2,-4 28-3,3 15 1,-10 10-41,-5 3-89,-1-5-158,0-12-328</inkml:trace>
  <inkml:trace contextRef="#ctx0" brushRef="#br0" timeOffset="270536.1958">15268 16738 754,'0'0'343,"0"0"-282,0 0-14,0 0 82,0 0-54,0 0-52,24 25 3,-9 28 12,-3 2-8,3-2 0,-2-7-4,3-7-9,3-9-2,0-12-5,-4-8-1,0-7 3,-2-3 5,3-10 15,1-19-9,2-12-11,-1-13-2,-1-7 1,-3-3-1,0 0-3,-2 9-5,0 14-1,-5 17-1,-4 21-7,-3 8-79,0 36-249,0 10 41,0 10-521</inkml:trace>
  <inkml:trace contextRef="#ctx0" brushRef="#br0" timeOffset="271025.2133">15750 17106 1288,'0'0'134,"0"0"-134,0 0 0,0 0 12,0 0 22,3 85-12,-11-55-18,4-3-3,-1-6-1,4-10 1,1-4-2,0-7-1,0 0 2,0-19 12,0-15 0,14-5-9,5-2 9,1 7 41,2 4 1,-2 9-2,-6 8-11,-2 9-15,-6 4-14,0 10-12,-2 17-4,-2 12 2,-2 6 1,0-1-2,-8-3-22,-1-12-19,5-11-7,4-10 1,0-8 27,1-14 23,17-24 18,9-8 2,6-7 22,0 4 20,-2 12-13,-7 9-13,-8 16-2,-7 9-15,-3 3-19,0 20-5,0 13-1,-2 9 1,-4 4 3,0 4-20,0-2-40,0-6-58,0-4-65,0-7-134,-14-10-154</inkml:trace>
  <inkml:trace contextRef="#ctx0" brushRef="#br0" timeOffset="271219.353">15167 17452 1175,'0'0'276,"0"0"-224,0 0 82,125-22-68,-32 22-3,13 3-31,2 9-29,-3 7-3,-11 0-20,-20 7-77,-20-1-118,-18-3-220</inkml:trace>
  <inkml:trace contextRef="#ctx0" brushRef="#br0" timeOffset="271602.02">15443 17741 1396,'0'0'22,"0"0"-16,0 0 52,44 89 28,-41-50-30,-3 4-35,0-3-17,0-2-3,0-5 0,3-9 0,0-9-2,2-10-1,-1-5 2,1-10 5,8-16 6,2-11-7,6-9 0,0 0-2,0-1 6,-2 4 9,0 7 11,-2 6-5,1 8-3,-3 9-3,6 6-11,4 7-4,5 0-2,4 0-3,-4 14-7,-5 3-24,-13 4-38,-10 6-88,-2 1-94,-3 0-76,-11-6-265</inkml:trace>
  <inkml:trace contextRef="#ctx0" brushRef="#br0" timeOffset="271841.7571">15848 17873 1206,'0'0'126,"0"0"-97,0 0 110,82-54-49,-50 50-34,1 4-31,-5 7-19,-6 17-6,-14 8 0,-8 6 0,0 2-2,-23-1-2,-4-2-1,0-7-2,10-11 7,8-6 1,9-9 0,12-4 10,32 0 5,17-12 8,10-7-24,-1 3-24,-10-5-152,-10-1-302</inkml:trace>
  <inkml:trace contextRef="#ctx0" brushRef="#br0" timeOffset="272143.2773">16654 17483 1240,'0'0'182,"0"0"-136,0 0 52,0 0-51,0 0-19,0 0-18,36 6-9,-36 8-1,-3-5-1,-6-2 1,1-7 1,1 0 1,4-7 7,3-7 2,0-3 1,0 5 12,0 1-24,8 7-5,5 4-56,4 0-157,3 10-205</inkml:trace>
  <inkml:trace contextRef="#ctx0" brushRef="#br0" timeOffset="272547.8496">17131 16736 1029,'0'0'132,"39"-73"-39,-26 58 73,-8 10-55,4 5-23,0 30-80,5 16-6,0 14 11,-1 5-2,-5 3-4,-2-7 0,0-3-4,1-10-2,-1-11-1,0-8 0,-1-14-1,-2-10 2,-2-5 0,-1 0 4,0 0 7,0-11 11,0 2-5,0-3-5,-4 5-8,1 1-4,0-1-1,0 3 0,-1-1-26,2-1-52,-7-1-87,0-5-124,-5-5-160</inkml:trace>
  <inkml:trace contextRef="#ctx0" brushRef="#br0" timeOffset="272720.7594">17042 16692 962,'0'0'105,"37"-72"-7,5 38 65,16 4-68,10 5-27,3 9-19,-6 15-39,-16 1-10,-20 33-30,-23 15-93,-6 15-71,-21 6-143</inkml:trace>
  <inkml:trace contextRef="#ctx0" brushRef="#br0" timeOffset="273303.16">17064 17115 1059,'0'0'145,"0"0"-120,0 0 78,0 0 12,0 0-23,57 72-51,-20-52-30,8-5-11,4-5 0,2-8-21,2-2-46,1-7-16,-6-12-15,-11 1 40,-9 2 46,-11 4 12,-8 2 7,-9 7 17,0 3 27,0 0-14,0 8-26,-6 14 24,-2 4 1,1 3-9,2-2-11,1 0-14,2-2 3,2-8-4,0-6-1,0-5 0,2-6-3,13 0-1,6-20 4,3-5 0,1-7 3,-3 3 7,-2 3 37,-7 2 9,-2 12-15,-6 7 10,0 5-25,-1 0-26,1 21-3,0 5 1,-2 4-1,-3 1 1,0-6-6,0-5-12,0-7-15,0-8 1,0-5 17,7 0 17,12-20 9,5-6-3,4-4 16,-1 0 31,-1 3-10,-7 8-5,-3 9-1,-6 7-13,-6 3-24,-2 8 0,-1 16-9,3 8 7,-4 1-4,2 3-43,-2 3-83,0-2-124,0-3-290</inkml:trace>
  <inkml:trace contextRef="#ctx0" brushRef="#br0" timeOffset="273500.7941">17112 17558 1332,'0'0'274,"0"0"-270,97 0 45,-18 0 13,15 0 0,2 0-41,2 0-21,-7 10-16,-12 1-97,-23 2-135,-21-3-155</inkml:trace>
  <inkml:trace contextRef="#ctx0" brushRef="#br0" timeOffset="273873.7984">17167 17846 620,'0'0'981,"0"0"-970,0 0-10,0 0 23,0 0 25,0 0-19,51 79-26,-38-48-1,0 0-3,1-4 1,2-4-1,-2-8 1,5-6-1,-2-9 0,3 0 4,4-19 0,0-9 4,0-10-3,-5-2-1,-6 1 5,-2 3 15,-2 4 6,5 5-1,5 5-4,9 2-12,4 6-9,5 5-2,0 5-4,-3 4 0,-3 0-11,-6 11-27,-7 11-40,-8 7-163,-8 0-211</inkml:trace>
  <inkml:trace contextRef="#ctx0" brushRef="#br0" timeOffset="274135.5779">17744 17929 1498,'0'0'145,"0"0"-142,0 0 75,0 0-40,84-38-21,-69 55-17,4 6 1,-5 2-4,-7 3 3,-7 6 0,-20 2-3,-19 0 2,-10-3 1,0-7 4,15-9-3,16-7-2,18-10 2,20 0 6,39-17 10,25-10-16,9-2-1,-1 0-26,-20 6-97,-22 2-274</inkml:trace>
  <inkml:trace contextRef="#ctx0" brushRef="#br0" timeOffset="274706.5092">9253 17542 757,'0'0'0,"0"0"-462</inkml:trace>
  <inkml:trace contextRef="#ctx0" brushRef="#br0" timeOffset="276936.1339">15534 17835 346,'0'0'339,"0"0"-263,0 0 0,0 0 24,0 0-7,0 0-57,-5 0-5,5 0-26,0 0-5,0 0 0,-1 0 0,1 0 0,0 0-2,0 0 1,0 0 1,0 0-1,0 0-16,-3 0-33,-1 0-60,2-2-118,-2-2-146</inkml:trace>
  <inkml:trace contextRef="#ctx0" brushRef="#br0" timeOffset="278224.6341">18433 17545 982,'0'0'229,"0"0"-168,0 0 28,0 0 39,0 0-42,0 0-8,0 0-54,79-36-14,-34 36-7,9 0-1,1 0-2,2 0-3,-7 0-77,-12 0-92,-16 0-105,-19 0-204</inkml:trace>
  <inkml:trace contextRef="#ctx0" brushRef="#br0" timeOffset="278382.3883">18506 17668 1207,'0'0'248,"0"0"-231,0 0 61,0 0-6,100-20-24,-47 20-42,5 0-6,4 0-128,0 0-266,-6 0-729</inkml:trace>
  <inkml:trace contextRef="#ctx0" brushRef="#br0" timeOffset="279164.4309">17534 17925 623,'0'0'609,"0"0"-570,0 0-35,0 0 14,0 0 20,0 0-32,3-26-6,-3 26-115,0 10-22,-2 0-156,-8-1-162</inkml:trace>
  <inkml:trace contextRef="#ctx0" brushRef="#br0" timeOffset="279491.3989">15760 17977 525,'0'0'164,"0"0"-153,0 0 1,0 0 77,0 0-4,0 0-39,-56 4-19,54-4-6,2 0-11,0 0 6,0 0-10,0 0-6,0 0-63,0 3-81,3-1-19,4-1-44</inkml:trace>
  <inkml:trace contextRef="#ctx0" brushRef="#br0" timeOffset="287501.5364">19337 17277 1171,'0'0'125,"0"0"-109,0 0 78,0 0-24,0 0 19,0 0-46,0 0-27,39-7 1,-30 31 3,2 9 13,2 3 5,-3 1-17,-1 1-6,-2-3-3,0-3-1,-1-6 0,-2-6-4,2-3 0,1-7 4,1-3 8,-1-2-1,1-1-3,-1-2-1,-5-2-2,-2 0-3,0 0-1,3 0 0,-2 0 1,4 0 8,5-14 0,6-6-1,4-3-9,-1-10 1,2-1 0,0-1 3,-3-8 0,3-4-1,3-9-7,0-8-3,0 3 0,-1 1 0,-5 10 0,-6 9 0,-6 6 0,-3 11 0,-3 7 0,0 7 0,0 8 0,0 2 0,0 4-15,-9 19-82,-6 10 17,2 9-25,-1 5-94,3 0-99,3-1-162</inkml:trace>
  <inkml:trace contextRef="#ctx0" brushRef="#br0" timeOffset="288102.169">19159 17060 972,'0'0'342,"0"0"-297,0 0 67,0 0 0,0 0-21,0 0-23,3-38-44,5 40-12,7 22 0,5 7 21,8 15 17,2 5-14,-2 4-3,2 1-4,0-5-4,-2-5-2,-1-3-4,2-8-10,-3-4-9,-5-5 0,-6-5 0,-6-5 0,-5-8 0,-4-4 0,0-4 0,0 0 0,-7-4 0,-11-16 0,0-5 0,-3-2 0,6-1-5,3 1-27,5 3-13,1 0-11,3 4-1,-6 3 2,0 3-29,-3 3-7,0 0 0,6-1 25,5-2-24,1-3-15,12-4-49,10 1-173,2 0-227</inkml:trace>
  <inkml:trace contextRef="#ctx0" brushRef="#br0" timeOffset="288634.4111">19178 16999 1200,'0'0'181,"0"0"-128,0 0 100,0 0-71,0 0-37,0 0-19,0 0 24,61 116 10,-21-50-8,-3 1-14,1-8-5,-9-3-23,-2-6-2,-3-11-4,-6-3-1,-3-5-2,-2-10-1,-5-7 0,-2-6 0,-5-2 0,-1-6-2,0 0 2,0 0-5,-4-9-5,-13-11-3,-3-13-5,-8-9-8,3-9-4,-2-4-5,-1-1 10,8 3 20,4 9 2,6 6 3,5 11 2,5 7 0,0 8 2,0 7 12,0 5 0,0 0-13,15 20-3,9 23 0,8 9 4,2 8 7,-3 2-2,-7-6 1,-3-5-5,0-5-3,-8-10-1,0-6-1,-5-10 0,-3-9-2,-4-6 0,-1-5 0,0 0-1,0-1-4,0-15-9,0-4-24,9-4-85,15 2-292</inkml:trace>
  <inkml:trace contextRef="#ctx0" brushRef="#br0" timeOffset="289019.8721">19844 17067 901,'0'0'159,"0"0"-56,0 0 52,0 0-41,0 0-41,0 0-30,-68-10-3,42 44 16,1 12 1,1 12-9,3 1-18,-2 1-14,2-5-10,-2-5-1,2-7-5,3-7-2,8-8 0,7-9-1,3-6-32,0-12-64,18-1-59,9 0-119,1-6-269</inkml:trace>
  <inkml:trace contextRef="#ctx0" brushRef="#br0" timeOffset="289505.6645">20365 17120 1185,'0'0'158,"0"0"-11,0 0 24,0 0-51,0 0-47,0 0-53,15 3-12,-15 64 32,0 8 6,0 0-13,-8-9-15,-2-6-9,7-7-8,1-13-1,2-3-5,0-10-18,0-10-51,0-7-6,0-10-32,0 0-74,0-22-32,0-21-244</inkml:trace>
  <inkml:trace contextRef="#ctx0" brushRef="#br0" timeOffset="289762.9505">20141 17048 570,'0'0'733,"0"0"-701,0 0 81,0 0 26,0 0-45,0 0-34,118-22-21,-60 30-10,0-2-1,-2-1-1,0 0-17,4-2-10,-3 0 0,-10 0-5,-17 0-34,-15 0-49,-15 8-171,-11 3-163,-26 8-578</inkml:trace>
  <inkml:trace contextRef="#ctx0" brushRef="#br0" timeOffset="290067.8225">20017 17604 731,'0'0'141,"0"0"25,0 0-14,0 0-15,0 0 15,0 0-40,39 33-20,4-29-9,7 0-25,12-4 1,7 0-9,7 0-12,-3 0-6,-3 0-11,-12 0-21,-16 0 0,-15 0 0,-15 0-7,-9 0-27,-3 0-36,0 0-24,-8 0-115,-11 0-238,-8-8-663</inkml:trace>
  <inkml:trace contextRef="#ctx0" brushRef="#br0" timeOffset="290591.9943">20365 17090 920,'0'0'197,"0"0"-71,0 0 90,0 0-67,0 0-27,0 0-86,-5-28-24,5 75 3,0 18 41,0 9-1,-1 1-19,-4-4 3,1-10-10,1-4-9,0-5-10,1-9-5,0-5-1,0-13-4,1-8 0,1-10-4,-2-2 1,1-5-12,-2 0-7,-2-5-5,-2-18-12,-7-14-10,-1-10 13,1-11-11,6-2 11,8-3 18,0 9 17,3 1 1,12 5 5,0 5 20,-1 9 0,-3 12-1,-5 12 1,-4 10 1,-1 0-17,-1 10-9,0 19-4,2 9 4,-2 8 1,0-3 3,0-1-4,0-3 0,1-5 0,6-5-4,1-3-17,-4-6-53,-2-6-96,-2-7-138,0-7-181</inkml:trace>
  <inkml:trace contextRef="#ctx0" brushRef="#br0" timeOffset="291169.0929">20220 17658 437,'0'0'49,"0"0"50,0 0 3,0 0 7,0 0 36,0 0-7,0 0 11,-27-24-2,32 24-30,21 0-22,15 0-44,13 0-4,7 0-15,6 0-22,3 3-10,-2 5-38,-14-5-210,-14 3-363</inkml:trace>
  <inkml:trace contextRef="#ctx0" brushRef="#br0" timeOffset="291634.024">20383 17033 938,'0'0'141,"0"0"-78,0 0 102,0 0-2,0 0-39,0 0-91,1 10-29,13 37 17,-3 12 37,-6 2-15,-5-2-14,0-4-15,-1-10-5,-7-1-7,-1-8-1,5-4-1,-2-1-19,0-4-84,0-8-100,0-9-160,3-10-518</inkml:trace>
  <inkml:trace contextRef="#ctx0" brushRef="#br0" timeOffset="291953.3323">20101 17048 897,'0'0'132,"0"0"-94,0 0 55,0 0 7,0 0 6,0 0-21,10-3-11,23 3 3,22-2-49,23 1-28,13-1-24,0 1-250,-6 1-327</inkml:trace>
  <inkml:trace contextRef="#ctx0" brushRef="#br0" timeOffset="295370.1147">6546 16791 1073,'0'0'88,"0"0"-76,0 0 82,0 0-11,99-17-7,-45 24-27,4 6-21,2 1-3,-4 0 6,-5-3 0,-11-2 1,-11-2-17,-13-4-9,-10-1 2,-6-1-7,0-1-1,-18 2 1,-15-2 1,-10 0 2,-6 0-4,-6 0 1,-3 0 0,-2 0 0,2-3-1,3-2 5,8 0-5,14 2 2,11-2 0,13 2 2,5 2 15,4-3 11,-2 3-9,2 1-6,0 0-6,5 0-2,20 0-1,15 0-2,14 0 3,4 0 0,-4 0 1,-8 5-1,-16-5-7,-15 1 1,-8 1-1,-7-1-3,0-1 2,0 0-2,-10 0 1,-15 0 2,-11 0 2,-11-4-2,-5-5 1,-1 5-1,-2-2 0,6 4 0,11-1-2,14 3 5,14-2-3,10 1 2,1 1 3,29 0 1,16 0-2,9 0 0,3 0-2,-7 0 1,-6 0-1,-12 0-2,-9 3 0,-6-3-1,-10 0-1,-6 0-2,-2 0-10,0 0-6,-9 0 1,-10 0 7,-7 0 2,-2 0-1,3 0-1,1 0 6,4 0 5,6 0 1,0-3 1,8 1-1,3 0 1,2-3 3,1 3 4,0-3 0,4 1-8,8 1-1,7 0-2,-1-2 2,2 2-1,-3 1-1,0 1 1,-2 1-16,-2 0-19,-4 0-16,-4 0-20,-4 0 3,-1 0-24,0-2 14,-6-2 12,-9 0 32,-7-2-3,3-1 9,2 3 19,2 1 5,6 1 6,5-1 1,4 3 19,0 0 50,0 0 10,13 0-36,10 0-22,2 0-3,0 0 1,-2 0-3,-2 0-3,1 0-11,-1 0-2,-6 0 1,1 0-4,-4 0-8,-7 0-17,-4 0-10,-1 0 16,0 0-3,-4 0-9,-13 0 11,-4 0 11,-6 0 5,2 0-1,0-2 5,8 1 2,6 0 1,6-1 2,5 1 21,0 1 50,13 0-19,20 0-24,12 0-22,7 0 0,-5 0-1,-9 0-6,-10 0 1,-8 0-3,-8 1 1,-8 1-1,-4-1-1,0-1-16,-3 0-10,-21 0 12,-10 0 9,-7 0 0,-1 0-2,1 0 3,4 0 4,6 0 1,8 0 0,10 0 0,7 0 5,6 0 34,0 0 30,0-1-33,18-4-13,3 2-14,7 1-3,4-1-5,-1 3 2,-4 0-3,-3 0 0,-4 0 0,-6 0 0,-8 0-2,-2 0 0,-1 3-1,-3-3 1,0 0 2,0 0 0,0 0 1,0 0 4,0 0-5,0 0 1,0 0 0,0 0 0,0 0-1,0 0 0,0 0-1,0 0 1,0 0-1,-4 0-2,-1 2 0,2 0 3,0 1 1,-1-2-1,-1 1-1,4-2-2,-2 0 6,3 0-3,0 0 0,0 0 0,0 0 2,0 0-2,-2 0 1,2 0 0,0 0-1,0 0 0,-1 0 0,1 0 0,0 0 0,0 0 3,0 0-3,0 0-2,0 0 2,0 1 0,0-1 1,0 0-1,0 0 0,0 0 1,0 0-1,0 0 0,-3 0-1,3 0 1,-1 0 0,-1 0-2,1 0 2,1 1 0,0-1 0,0 0 0,0 0-5,0 2-50,0 1-32,-2 1-23,-1-1 24,-1 1 14,2-3-30,-1-1 32,1 0 10,2 0 18,0-12-179</inkml:trace>
  <inkml:trace contextRef="#ctx0" brushRef="#br0" timeOffset="296869.3986">10344 17704 959,'0'0'309,"0"0"-275,0 0-10,0 0 110,0 0-26,0 0-47,0 0-44,-4-3-10,4 3 3,0 0-2,0 0-4,0 0-4,19 0-2,13-2-17,12-3-85,4 1-94,0-1-54,-8 1-140</inkml:trace>
  <inkml:trace contextRef="#ctx0" brushRef="#br0" timeOffset="297321.6622">11283 17730 526,'0'0'906,"0"0"-869,0 0-13,0 0 95,0 0-41,0 0-27,0-10-40,0 10-9,0 0 0,0 0 1,0 0-2,0 0-1,0 0 1,0 0-1,0 0 0,0 0-1,0 0-2,0 0-4,-2 0-9,2 0 2,0 0-9,-1 0-12,1 0-11,0 0-33,-3 0-75,0-2-100,-4-7-434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1-10T03:58:59.7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2567 1959 961,'0'0'336,"0"0"-336,0 0-1,0 0 1,-64 115 73,31-46-27,-7 9-27,-3 6-12,-2 0-6,-1 3 7,2-4-5,3-8-3,11-20 0,8-14-7,10-19-26,6-10-26,3-12 0,0-1 59,3-27-9,0-18 2,4-17 5,23-12 2,9-4 2,13-1 4,5 9 11,-2 13-6,-1 16 29,-11 15-9,-6 15-4,-2 12-13,-4 3 3,-7 25-9,-9 6 0,-12 12 0,-6 4-5,-24-1-1,-12 2-2,-5-2 0,0-7-23,1-7-29,1-11-32,12-14 18,13-10 17,20-13-12,7-22-98,39-12-126</inkml:trace>
  <inkml:trace contextRef="#ctx0" brushRef="#br0" timeOffset="382.5264">3030 2080 1002,'0'0'185,"0"0"-179,0 0-6,-28 72 34,-5-6 51,-8 7-32,-6 5-43,6-5-2,10-6-2,7-11-6,18-18-3,6-12-14,9-17-15,26-9-1,13-11 21,12-24 2,9-13-14,2-12 11,-9-1 6,-6-2 5,-14 0-3,-15 7 5,-14 9 2,-11 15 33,-2 16-6,0 16 45,-10 3-38,-16 30-35,-10 19 6,-3 11 15,1 4-6,5 3-11,10-6-4,4-3-2,10-13-4,5-14-75,4-12-65,0-12-81,0-10-165</inkml:trace>
  <inkml:trace contextRef="#ctx0" brushRef="#br0" timeOffset="525.5455">3122 2380 1214,'0'0'58,"0"0"-52,84-41 83,-50 33-30,6 3-43,-1 1-16,3 1-63,-10-2-213,-9-4-435</inkml:trace>
  <inkml:trace contextRef="#ctx0" brushRef="#br0" timeOffset="727.3481">3629 1997 1410,'0'0'51,"100"-13"-47,-57 39-4,-14 27 39,-23 22 47,-6 17-3,-33 9-56,-19 6-23,-15-6 0,-3-6-4,1-19-6,8-22-111,16-24-88,21-26-219</inkml:trace>
  <inkml:trace contextRef="#ctx0" brushRef="#br0" timeOffset="930.8036">4177 2349 886,'0'0'280,"0"0"-269,86 0 64,-42 0 62,5 0-86,-3 0-51,0 0-40,-7 0-168,-12 0-187</inkml:trace>
  <inkml:trace contextRef="#ctx0" brushRef="#br0" timeOffset="1081.2943">4146 2545 1484,'0'0'43,"0"0"-28,0 0 60,119-50-60,-43 36-15,12 2-77,-2-2-297,-4-4-616</inkml:trace>
  <inkml:trace contextRef="#ctx0" brushRef="#br0" timeOffset="1771.705">5444 1768 1360,'0'0'129,"0"0"-126,0 0 3,0 0 33,0 0-21,0 0 18,-23 130 25,-1-69-41,3-1-19,-4-1-1,5-2-57,-2 1-55,-5-7-106,-3-7-100,-4-10-256</inkml:trace>
  <inkml:trace contextRef="#ctx0" brushRef="#br0" timeOffset="1922.7501">4988 2392 179,'0'0'1131,"0"0"-1124,105-56 6,-33 41 98,3 5-51,-4 4-24,-6 6-36,-14 0-8,-10 8-97,-18 9-151,-16 4-294</inkml:trace>
  <inkml:trace contextRef="#ctx0" brushRef="#br0" timeOffset="2302.3126">5033 2702 1403,'0'0'34,"0"0"-29,0 0 88,0 0-34,76-78-26,-45 71-21,2 7-7,1 0-5,-4 17-6,-9 12 4,-15 12-9,-6 10-30,-19 2-12,-26 3 17,-10-3-9,-3-12-43,7-15-3,12-15 33,9-11 36,13-8 22,6-23 29,6-8 84,5-1-25,0 5-7,2 9 2,7 13-5,3 12-35,1 1-43,7 23-1,10 11 0,2 9 1,1 1-12,-2-2-46,2 0-39,0-10-45,3-7-61,1-16-228</inkml:trace>
  <inkml:trace contextRef="#ctx0" brushRef="#br0" timeOffset="2661.3596">5840 2196 1320,'0'0'67,"0"0"-28,0 0 82,0 0-81,0 0-38,13 104 10,-11-35 7,-2 0-16,0-1-3,0-10 2,0-13-2,7-17-9,7-14-4,6-14 8,10-14 5,11-28 9,8-18 1,-1-11 13,-1-7 22,-6 3-22,-10 6-18,-4 14-5,-12 20-46,-8 28-72,-7 8-194,-12 37-393</inkml:trace>
  <inkml:trace contextRef="#ctx0" brushRef="#br0" timeOffset="3134.9499">6178 2631 745,'0'0'793,"0"0"-793,0 0-4,0 0 4,0 0 2,-40 102 0,12-59-2,1-9-34,8-8-59,13-12-80,6-14 17,0 0 48,16-27 108,15-8 58,5-7 68,0 0 6,3 1 8,-6 8-53,-8 10-11,-7 11-27,-9 10-15,0 2-34,-1 24-5,-3 10 5,-5 6-3,0 1-23,-10-2-30,-8-5-17,-2-7-3,8-12-32,6-10 21,6-5 69,0-20 18,5-12 46,17-6 32,12-3 14,7 0-6,4 7-23,-5 8 4,-9 12-9,-7 11-36,-7 3-17,-8 18-5,1 16-7,-10 5 4,0 5-24,-5-3-57,-14-5-53,3-9-121,11-16-194</inkml:trace>
  <inkml:trace contextRef="#ctx0" brushRef="#br0" timeOffset="3308.8822">7006 2300 1190,'0'0'77,"0"0"-37,0 0 115,0 0-116,0 0-35,0 76-4,-19-19 7,-1-4-7,3-4-50,2-8-180,0-12-166</inkml:trace>
  <inkml:trace contextRef="#ctx0" brushRef="#br0" timeOffset="3459.9002">6909 2308 1163,'0'0'213,"85"-131"-185,-43 85-5,-7 19 63,-9 17-84,-8 10-2,-13 19-78,-5 25-162,-26 12-7,-26 8-212</inkml:trace>
  <inkml:trace contextRef="#ctx0" brushRef="#br0" timeOffset="3980.8846">6733 2710 853,'0'0'248,"0"0"-231,93 2 39,-59-5 86,3-12-94,-2 1-48,-1-3-26,-2-2-67,-3-1 25,-5 5 21,-12 4 11,-3 5 23,-6 6 13,-3 0 19,0 3 0,0 16-16,0 5 18,0 3 2,-9 0-6,4-3-13,-1-5-3,3-7-1,3-4-1,0-8-23,0 0 8,5-17 16,14-11 9,3-2 31,6-4 74,0 5 2,-1 4-35,-5 9 8,-5 9-35,-4 7-23,-3 0-31,-2 23-2,-2 6 0,-6 7-24,0-1-27,-12-3-35,-5-4-18,3-9-38,6-10 22,8-9-8,0-3 130,14-19 71,11-9-5,6-1 79,4 0 2,-4 2-45,-1 9-24,-8 10-17,-10 10-34,-2 1-27,-5 17-8,-2 13-1,-3 6 4,0 0-27,0-2-60,-9-5-53,0-10-86,8-12-143</inkml:trace>
  <inkml:trace contextRef="#ctx0" brushRef="#br0" timeOffset="4652.0289">8000 2263 1129,'0'0'242,"0"0"-236,0 0 37,0 0-22,-90 20-21,48 33 0,4 11-2,8 0-11,16-1-34,11-14-40,3-13-1,8-14 38,16-16 29,8-6 21,4-13 5,2-16 13,2-10 10,-4-2 23,-7 7 4,-6 8-6,-13 13-17,-8 13-16,-2 8-16,0 23-27,-3 10 26,-5-1-3,4-4-5,4-10-7,0-10 6,19-11 10,16-5 0,6-11 9,0-17 5,-4-10 20,-4-5-3,-12 1-6,-14 3 3,-7 5-10,-7 10-13,-23 12-5,-5 11-48,1 1-14,9 0-23,10 8 39,15 0 19,3-6 24,34-2 3,20 0 62,14-8 16,7-9-18,-5-1-23,-9-1-11,-12 3-11,-19 1-10,-12 4-3,-20-1 2,-1 3-4,-30 0-12,-11 6-31,-4 3 5,5 0-13,13 16 23,12 5 27,15 7 1,0 10 9,18 6 53,5 5-1,-4 1-28,-10-2-21,-9-6-2,0-6-10,-18-11-17,-6-11-108,-3-11-99,3-3-169</inkml:trace>
  <inkml:trace contextRef="#ctx0" brushRef="#br0" timeOffset="4874.6743">9068 2010 1539,'0'0'130,"0"0"-130,0 0-15,-47 119 15,-6-18 15,-10 17-2,11 1-12,10-10 0,16-12-1,16-20-5,10-18-29,9-15-104,30-19-68,23-19-147</inkml:trace>
  <inkml:trace contextRef="#ctx0" brushRef="#br0" timeOffset="5413.4805">9266 2238 1058,'0'0'89,"0"0"-87,0 0 187,0 0-51,0 0-105,0 0-31,-33 38-2,11 20 19,6 8-10,14-4-5,2-9-2,18-9-1,13-18 1,8-12-2,7-14 0,0 0 1,-3-23 1,-8-16-2,-8-9 1,-6-3 0,-12-1 1,-9 0-2,-8 9-13,-29 11-29,-14 15 16,-7 17 2,3 5-6,12 21 19,21 1 8,19-3-4,3-2 7,19-5 12,10-4 27,13-3-12,9-4-5,12-4-17,6 0-5,-1 1-46,-7 4-152,-13 6-131,-15 5-233</inkml:trace>
  <inkml:trace contextRef="#ctx0" brushRef="#br0" timeOffset="5630.6428">9727 2582 818,'0'0'143,"0"0"26,0 0 3,0 0-63,-49 98-46,49-65-46,0 0-2,0 0-7,8-6-7,8-6 3,3-9 2,2-9 1,3-3-4,4-20 12,2-17 8,3-13 3,1-5 4,0-4-12,1 2-18,0 6-38,-3 14-90,-6 13-234,-12 13-484</inkml:trace>
  <inkml:trace contextRef="#ctx0" brushRef="#br0" timeOffset="5782.6866">10166 2517 1369,'0'0'1,"0"0"-1,0 0 0,84-22-3,-48 16-177,9-2-521</inkml:trace>
  <inkml:trace contextRef="#ctx0" brushRef="#br0" timeOffset="6187.9306">10750 2244 1426,'0'0'28,"0"0"-18,0 0 12,0 0-20,-60 78 4,23-23 5,5 3-11,12-4-1,7-8 0,10-10-2,3-15-4,4-11-12,26-10 1,13-7 17,7-29-5,6-13-2,-5-9 3,-3-5 5,-5 2 1,-10-3-1,-10 1 1,-18 4-2,-5 11-6,-24 17-1,-15 21-4,-10 10-29,0 14 15,1 17 26,14 6-4,10 0 4,15-2 7,9-5 5,4-10 30,29-1 10,9-7-16,9-3-18,-1-5-3,-3 0-15,-6-1-1,-8 6-63,-5 5-158,-9 4-215</inkml:trace>
  <inkml:trace contextRef="#ctx0" brushRef="#br0" timeOffset="6324.2063">11035 2528 1241,'0'0'209,"0"0"-205,0 0 90,0 0-11,-22 84-47,16-55-29,4 0-7,0-5-116,2-8-215,0-14-420</inkml:trace>
  <inkml:trace contextRef="#ctx0" brushRef="#br0" timeOffset="6489.2913">11242 2118 1374,'0'0'128,"0"0"-107,0 0-21,0 0 0,0 0-79,0 0-201,-1 24-537</inkml:trace>
  <inkml:trace contextRef="#ctx0" brushRef="#br0" timeOffset="6700.7518">11405 1942 1164,'0'0'290,"100"65"-284,-52 1 14,-16 13 75,-17 10-20,-15 11-33,-10 0-25,-37-2-10,-25-3 0,-19-11-7,-14-11-73,-4-15-111,5-19-184</inkml:trace>
  <inkml:trace contextRef="#ctx0" brushRef="#br0" timeOffset="7091.9082">11824 2247 1169,'0'0'148,"0"0"-148,130-29 97,-69 24-35,1 0-36,-2 5-26,-6 0-10,-10 0-57,-12 0-107,-12-1-64,-8-12-181</inkml:trace>
  <inkml:trace contextRef="#ctx0" brushRef="#br0" timeOffset="7252.2489">12169 1964 1582,'0'0'149,"0"0"-148,0 0 4,0 0 4,-33 123 29,3-47-8,-6 3-20,-3 0-10,-1 2-25,6-7-126,14-13-198,16-20-756</inkml:trace>
  <inkml:trace contextRef="#ctx0" brushRef="#br0" timeOffset="7657.1482">12951 1953 1329,'0'0'65,"0"0"-52,0 0 34,0 0 24,-16 89 24,0-46-63,2 0-26,0-2-6,1-2 0,0-1-86,-3-3-84,-4-5-173,1-9-266</inkml:trace>
  <inkml:trace contextRef="#ctx0" brushRef="#br0" timeOffset="7815.777">12582 2423 1283,'0'0'92,"101"-27"-86,-31 17 97,5 1-52,5 4-39,-5 0-12,-8 5-167,-13 0-194</inkml:trace>
  <inkml:trace contextRef="#ctx0" brushRef="#br0" timeOffset="8203.6545">12800 2646 1215,'0'0'260,"0"0"-208,0 0-42,0 0 64,0 0-42,0 0-22,0 0-10,68 25-4,-62 13-15,-6 8-11,-28 4 0,-23 2 3,-15-2-11,-3-11 20,3-10-11,18-12 23,16-14 3,15-3 3,14-7 41,3-17 90,1-6-32,18-2-44,7 3-24,1 6-5,3 9-19,0 11-7,3 3-7,2 16-4,-4 13-24,-4 4-36,-7-2-12,-6-5-55,-1-6-65,4-11-71,4-9-386</inkml:trace>
  <inkml:trace contextRef="#ctx0" brushRef="#br0" timeOffset="8858.0335">13978 2042 643,'0'0'0,"0"0"0,0 0 12,0 0 40,0 0 72,0 0-5,0-28 0,0 20 14,0 0 24,0 0-62,0 3-26,0 3-25,0 0-16,0 2-18,0 0-10,0 0-5,0 0-6,0 0 3,0 0 1,0 0 7,0 0-3,-3 8 6,0 10-3,-7 15 5,-4 11 6,-4 10 10,0 4-2,-1 1-11,4-7-8,1-8 0,7-11-1,7-11-2,0-19-14,24-3-20,18-27 28,10-21 0,8-9 8,-1-7 1,-5-4 9,-8 0 16,-7 1 1,-9 11-23,-8 15-3,-13 19-52,-9 22-58,0 10-304,-1 28-464</inkml:trace>
  <inkml:trace contextRef="#ctx0" brushRef="#br0" timeOffset="9329.8251">14229 2334 1056,'0'0'2,"0"0"-2,0 0 58,-36 92 38,16-63-27,2 0-48,1-7-17,3-5-4,4-8 1,5-4-2,4-5-4,1-5 5,0-17 20,6-9 8,13-3 15,6 0 26,3 5 7,1 7-7,-4 10-18,-7 7-6,-3 5-24,-4 0-17,-2 9-4,-2 15-5,-6 4 0,-1 5-21,-5 1-20,-13-4-25,-4-9-7,6-8-9,5-11-12,6-2 31,5-22 46,6-14 22,20-6 28,14-3 83,10 5-19,4 5 1,-2 11-1,-9 8-42,-11 10-16,-12 6-17,-10 5-17,-10 16-7,0 12 7,0 3-6,-17 2-22,-4-3-52,-3-3-49,4-11-108,8-15-189</inkml:trace>
  <inkml:trace contextRef="#ctx0" brushRef="#br0" timeOffset="9517.8691">14959 1976 1190,'0'0'354,"0"0"-354,0 0-8,0 0 8,14 106 9,-43-50-9,-8 0-3,-5-4-89,0-8-118,0-13-81,4-13-353</inkml:trace>
  <inkml:trace contextRef="#ctx0" brushRef="#br0" timeOffset="9653.2502">14833 1978 1453,'64'-72'13,"0"11"-12,-4 15 61,-10 16-12,-8 19-50,-12 11-9,-13 22-99,-17 25-181,-12 12-151</inkml:trace>
  <inkml:trace contextRef="#ctx0" brushRef="#br0" timeOffset="10213.1344">14683 2413 1185,'0'0'93,"0"0"-61,0 0-23,0 0 55,108-11-30,-71 1-34,5-2-53,6-5-22,-3 0-17,-4 1 20,-8 0 19,-11 7 16,-8 1 37,-10 5 11,-4 3 46,0 0-3,0 13-43,-6 8 10,-4 4 15,-7 4-10,4-2-14,-2-2-4,4-3-7,7-7-1,2-8-2,2-7-32,0 0 34,8-11 9,13-11 17,4 0 47,5-1 29,2 6-21,-4 6-10,-6 5-19,-7 6-24,-5 0-26,-2 7-2,-3 14-5,-5 6 2,0 5-9,-6-1-30,-11-3-31,2-8-19,5-8-40,5-8 30,5-4 61,0-14 41,15-12 19,13-9 49,9 0 72,7 1-46,1 3-7,-5 9-3,-4 7-35,-15 11-17,-8 4-21,-5 6-11,-7 19-1,-1 9 0,0 7-17,-14 2-56,-11-1-84,-3-9-130,1-11-298</inkml:trace>
  <inkml:trace contextRef="#ctx0" brushRef="#br0" timeOffset="11722.2598">16188 1930 1394,'0'0'53,"0"0"-33,0 0 7,-102-18-7,55 56-15,-2 15 4,7 11-2,14-2-7,19-4-1,9-8-31,15-13-38,24-14-48,11-15 44,12-8 37,0-20 37,-2-18 10,-5-7 49,-13-2 16,-9 7 19,-12 12-15,-14 11-26,-7 12-13,0 5-32,-9 22-8,-15 17-22,-3 9 20,4 2 0,5-6-21,11-11 8,7-13 3,0-11-12,16-9 19,12-4 5,6-22 11,4-11 4,-4-7 9,-9-1-3,-10 2-8,-10 1-5,-5 9-8,-2 8-8,-15 13-23,-3 10-30,2 2-22,7 0-33,11 6 39,0 2 39,33-5 38,23-3 30,17-5 63,4-15 0,-4-5-9,-9 0-6,-12-1-26,-13 3-21,-16 7-6,-16 3-12,-7 7-5,-13 5-8,-22 1-31,-8 7-23,-3 20 14,8 9 18,5 5 15,14 5 7,8 0 4,11-2 2,0-2 20,0-7 27,0-6-30,0-4-12,0-4-8,0-3-3,-2-4-79,-9-6-156,-2-8-151</inkml:trace>
  <inkml:trace contextRef="#ctx0" brushRef="#br0" timeOffset="11939.5873">17161 1571 1436,'0'0'16,"0"0"-8,-45 141-8,0-32 28,-11 16 26,-4 6-40,5-7-12,10-8 16,12-13-3,15-17-15,18-16-6,5-26-80,38-24-156,22-20-122</inkml:trace>
  <inkml:trace contextRef="#ctx0" brushRef="#br0" timeOffset="12719.9725">17386 1831 1028,'0'0'119,"0"0"-115,0 0 128,99-28-25,-77 53-74,-7 14-12,-15 8-15,-3 5-6,-29 1 0,-14-4-4,-9-4-20,4-7-31,8-12 4,16-10 31,17-11 3,10-5 17,7 0 0,25-10 33,11-9-17,8-4 5,8-2-14,-2-1-7,0 3-1,-8-3-4,-6-1-16,-8 6-21,-13 1 9,-6 8 24,-10 5 8,-6 7-1,0 0 2,-4 11-31,-8 16 28,-2 7 3,1 2 0,8 1 0,5-8-3,0-7-9,16-8-26,10-12-4,10-2 20,1-16 9,-2-16 7,-4-4 6,-3-3 29,-11 5 3,-1 10 16,-8 10 11,-8 11-20,0 3-16,0 10-23,-12 17-11,-3 9 10,6 0 1,7 0-1,2-9-1,0-8-14,14-7 3,10-12 13,2 0 3,1-16 10,2-11 26,-7-2 25,-6-2-7,-8 0-19,-5 3-10,-3 2-28,-5 5-3,-7 5-78,2 4-130,2 6-227</inkml:trace>
  <inkml:trace contextRef="#ctx0" brushRef="#br0" timeOffset="12908.2793">18362 1810 1279,'0'0'229,"0"0"-223,0 0 22,0 0 19,0 0-37,-41 86-8,4-31 4,3-3-5,4-1-1,6-7-5,8-7-91,7-6-117,7-12-66,2-10-137</inkml:trace>
  <inkml:trace contextRef="#ctx0" brushRef="#br0" timeOffset="13034.5265">18215 2037 1005,'0'0'269,"0"0"-268,0 0 88,94-67-63,-47 58-26,11-1-225,8 1-767</inkml:trace>
  <inkml:trace contextRef="#ctx0" brushRef="#br0" timeOffset="13336.2717">18491 2126 1230,'0'0'57,"0"0"15,0 0 75,102-8-75,-32 3-39,7 1-33,-8-1-17,-14 0-118,-17 0-211,-16-7-395</inkml:trace>
  <inkml:trace contextRef="#ctx0" brushRef="#br0" timeOffset="13539.4984">18831 1884 1441,'0'0'73,"0"0"-58,-16 79-15,-9-23 40,-6 6 12,-1 0-31,6-4-21,10-7-2,10-7-99,6-12-151,4-15-263</inkml:trace>
  <inkml:trace contextRef="#ctx0" brushRef="#br0" timeOffset="13924.9649">19286 1886 1263,'0'0'43,"0"0"-32,0 0 109,0 0-118,0 0-2,-89 107 0,62-49-4,15-3-2,9-6-28,3-10-7,18-15-1,13-12 25,10-12 17,9-15 4,1-21 1,-3-12 1,-8-6 34,-10-4-9,-14-2-1,-13 2-4,-3 4-15,-16 12-11,-16 17-16,-9 18-19,-4 7-28,5 24 21,6 10 32,14 4 6,17 1-1,3-5 5,18-3 1,17-6 7,9-6 21,8-2 15,2-5-29,1-1-15,-4 0-41,-15 2-118,-13 4-216,-16 1-88</inkml:trace>
  <inkml:trace contextRef="#ctx0" brushRef="#br0" timeOffset="14160.0059">19546 2278 792,'0'0'158,"0"0"-37,0 0 4,0 0-62,-33 77 28,30-66-72,2-1-14,1-2-1,0-3 0,0-2 0,13-1 6,5-2 13,6 0 7,4-12-10,2-7-8,-2-5 1,1-2-5,-7 1-4,-4-2-2,-10 5-2,-4 5-9,-4 3-30,0 4-56,-4 1-137,-4 1-315</inkml:trace>
  <inkml:trace contextRef="#ctx0" brushRef="#br0" timeOffset="14401.5782">19998 2169 398,'0'0'62,"0"0"-3,0 0 172,0 0-61,0 0-20,0 0 14,25-14-6,-1 10-71,8-1-47,14 2-18,1 0-22,4 1-34,-8-1-193,-11-4-367</inkml:trace>
  <inkml:trace contextRef="#ctx0" brushRef="#br0" timeOffset="14767.9923">20262 1984 1212,'0'0'9,"0"0"-8,-77 93 66,47-49 45,9 2-65,1-3-35,10-7-12,1-5-2,5-7-106,1-8-93,3-7-183</inkml:trace>
  <inkml:trace contextRef="#ctx0" brushRef="#br0" timeOffset="15312.6755">20587 1950 931,'0'0'367,"0"0"-344,0 0 20,0 0-26,0 0-17,-64 101 6,37-48-4,8-2-2,11-2 0,8-9-6,0-10 4,17-10-10,11-9 12,8-11 11,7 0 2,0-25-8,0-11-2,-4-12 2,-4-6-5,-7-6-3,-7 0-13,-11-1-17,-10 10-27,-4 13 30,-24 16 25,-5 14-4,-3 8 3,4 10 3,6 13 3,6 7 17,13 2 11,7 2-14,0-4-5,15-4-2,13-2-3,8-7-3,1-3-1,-1-1-2,-5 1-7,-8 0 1,-2 5 1,-7 5 1,-7 4 4,-7 5 2,0-1 0,-10 2 0,-7-1 0,2-4 2,3 0 2,7-7 4,5-7 2,0-5-4,0-7 0,6-3-6,14 0-1,3-8-62,3-12-159,-5-6-387</inkml:trace>
  <inkml:trace contextRef="#ctx0" brushRef="#br0" timeOffset="15481.5765">21079 1903 1418,'0'0'13,"0"0"10,0 0-24,0 0 1,0 0-17,0 0-109,3 39-217,7-30-429</inkml:trace>
  <inkml:trace contextRef="#ctx0" brushRef="#br0" timeOffset="15725.9928">21363 1559 1383,'0'0'84,"88"25"-79,-39 30-5,-9 25 52,-10 24 33,-18 12-36,-12 8-19,-15-5-13,-38 1 7,-18-5-21,-21-9-3,-23-9-45,-15-16-140,-14-20-218</inkml:trace>
  <inkml:trace contextRef="#ctx0" brushRef="#br0" timeOffset="17692.636">7968 1249 1271,'0'0'0,"0"0"-31,0 0 0,0 0 31,0 0 24,0 0 14,19 73-24,-17-46-11,-2-6-1,3-4 0,0-6-1,2-7 1,5-4 5,14-4 2,13-25 14,14-13 9,15-8-3,2-6 8,7-5 15,-3-3-23,11-4-25,8-4-4,16 2-141,23 1-336</inkml:trace>
  <inkml:trace contextRef="#ctx0" brushRef="#br0" timeOffset="18583.6718">16073 901 277,'0'0'890,"0"0"-866,0 0-22,0 0 27,0 0 41,0 0-35,0-9-29,0 23-4,0 1 14,0 2 22,0-2-12,0 1 1,0-1-2,0-3-14,2 0 12,1-3-10,0-1 4,-1-6-10,-2-1-5,3-1 4,-2 0 4,-1 0-7,2 0 4,-2 2 3,2-1 3,0 0-6,-1 2-6,-1-3 2,0 0-1,0 0 0,0 0-1,0 0 3,2 0 13,-1 0 17,2 0 6,9-3 0,17-16-7,26-10-17,43-15-16,43-13 0,39-9-21,20-9-171,-11-5-415</inkml:trace>
  <inkml:trace contextRef="#ctx0" brushRef="#br0" timeOffset="21357.431">8116 2987 981,'0'0'83,"0"0"-83,0 0 0,0 0 38,0 0 17,0 0-42,0 0-10,0 0-1,0 0 3,0 0 5,0 0 2,0 0 3,0 0-1,0 0-3,0 0 1,0 0-6,0 0-6,0 0 0,0 0-7,0 0-56,-5 0-62,-9 0-30,3 0-138</inkml:trace>
  <inkml:trace contextRef="#ctx0" brushRef="#br0" timeOffset="27512.5487">13457 6246 812,'0'0'136,"0"0"-133,0 0 20,0 0 74,0 0-48,0 0-32,0 0-15,0 0 4,6 3 34,26-3 56,24 0 17,25 0-28,17 0-14,14 0-16,3-11-21,-5 2 0,-10 0-10,-15 1-8,-21 1-12,-19 2 1,-22 3-3,-15-1-2,-6 1 0,-2 0-1,0 2-2,0-3-6,-6 3-8,-16 0-2,-18 0 11,-13 0 0,-15 0 6,-9 0-8,-7 0 6,-6 0-7,4 5 7,9 2 0,19-2 1,15-2 3,17 1 3,12-4 2,8 0 2,6 0 14,0 0 23,0 0-6,15 0-21,25 0-3,24 0-3,25 0-3,13-2 0,-6-3 3,-18 2-7,-18 0-2,-22 2-2,-15-1 0,-11 1 0,-7 1 0,-5-2-5,0 0 5,0 2-6,0-3-6,-8 3 2,-14-2 1,-12-1 6,-14 2 3,-9 1-5,-5 0-1,5 0 2,9 3 2,18 0 2,17 0-2,11-3 2,2 0 2,0 0 5,0 0-3,3 0 2,14 0 2,10 0 2,4 0-6,5-6-1,-5 2 1,-8 1-3,-3-1 2,-9 4-2,-4 0 2,-4 0-3,-3 0-1,0 0 1,0 0 2,0-3-1,0 3-1,0 0 3,0 0-3,0 0 1,0 0-1,0 0 0,0 0-1,0 0-3,0 0 2,0 0 2,0 0-1,0 0 1,0 0 0,0 0-1,0 0-1,0 0 2,0 0 0,0 0-2,0 0 0,0 0 0,0 0 1,0 0-1,0 0 2,0 0 0,0 0 0,0 0 1,0 0 0,0 0 0,0 0 1,0 0-1,0 0 0,0 0-1,0 0 0,0 0 0,0 0 0,0 0 0,0 0 2,0 0-4,0 0 2,0 0 0,0 0 0,0 0 0,0 0 0,0 0 0,0 0 0,0 0 0,0 0 0,0 0 1,0 0-1,0 0-1,0 0 1,0 0-1,0 0 1,0 0 0,0 0-1,0 0 0,0 0 0,0 0 1,0 0-1,0 0-9,0 0-8,0 0-15,0 0-9,0 0-15,0 0-35,15 0-48,11 0-137,9-3-307</inkml:trace>
  <inkml:trace contextRef="#ctx0" brushRef="#br0" timeOffset="30151.2011">6183 7356 842,'0'0'73,"0"0"-15,0 0 98,0 0-23,0 0-9,0 0-54,64 5-30,-6-3 20,17-1-12,7-1 0,4 0-16,-2 0-19,-8 0 4,-8 0-7,-11 0 1,-17 0-7,-14 0-1,-16 0 2,-7 0-3,-3 0-1,0 0 0,0 0-1,0 0-12,0 0-45,0 0-46,3 0-68,12-6-139</inkml:trace>
  <inkml:trace contextRef="#ctx0" brushRef="#br0" timeOffset="31166.0314">13719 7345 884,'0'0'67,"0"0"-61,0 0 138,0 0-13,0 0-13,0 0-41,66 0-24,5 0 7,18 0-8,10 0-10,-2 0 0,-2-3-1,-5-3-19,-9 1-9,-9-2-4,-17 2 7,-15 1-12,-17 2-3,-14 0 2,-8 2-3,-1 0-2,0 0-2,0 0-3,0 0-11,0 0-16,0 0-1,0 0 9,0 0-7,0 0 8,0 0 8,-1-3 6,-2 3-17,-4 0-18,-2 0-18,4-2-39,-3 0-34,3 0-38,2-1-123,1-2-94</inkml:trace>
  <inkml:trace contextRef="#ctx0" brushRef="#br0" timeOffset="33887.9592">17616 2510 163,'0'0'0,"0"0"-1,-82 8-43,60-6 39,2-2 5,4 0-1,-1 0-25,4-3-60</inkml:trace>
  <inkml:trace contextRef="#ctx0" brushRef="#br0" timeOffset="36405.404">13811 7292 869,'0'0'138,"0"0"-129,97 0 40,-30 0 84,12-1-8,16-1-45,10 1-24,5-1 10,2 1-11,1-2-10,-4-1-22,-9 0 12,-10-2-4,-15 3-19,-19-2 6,-17 2-3,-18 0-8,-14 2-4,-7 1-3,0 0 0,0 0 0,0-1-4,-15-2-10,-10 0-12,-9-3-3,-15-1-14,-6 3-6,-7-1 9,-10 5 16,-2 0 1,-5 0 11,2 0 7,3 6 5,11 5 2,12-2-1,21-3-1,17-2 3,10-4-1,3 2 20,16-2 0,28 1 15,17-1-20,13 0 5,1 0 2,-3 0-3,-8 0-8,-7 0-2,-8 0-4,-10-1-6,-8-4-1,-9 2-7,-8 2-57,-11 1-79,-3 0-103,-27 0-124,-15 0-341</inkml:trace>
  <inkml:trace contextRef="#ctx0" brushRef="#br0" timeOffset="36586.9982">14503 7289 802,'0'0'76,"0"0"-62,0 0 41,86-26 58,-68 23-78,-1 3-35,1 0-4,-3 0-17,-2 0-74,-6 0-109,-2 0-93</inkml:trace>
  <inkml:trace contextRef="#ctx0" brushRef="#br0" timeOffset="39429.9618">13411 6220 222,'0'0'193,"0"0"-103,0 0-1,0 0 48,0 0 7,0 0-7,0 0-44,-6 0-34,41 0 1,20 0-1,19 0-7,10 1-5,5 5 1,-4-1-19,-7 0-13,-8-1-4,-10-1-5,-7-1-7,-15-2-6,-15 0-21,-16 0-64,-7 0-20,-11 0 12,-25 0 8,-12 0-16,-13 0 46,-4-8 17,-1-1-3,1 1 47,5 0 2,6-2 13,8 5 35,14 0 25,16 3 24,12 2-22,4 0 3,19-3-8,18 3-55,14 0-17,11-2-9,7-1-83,1 1-145,-1-8-331</inkml:trace>
  <inkml:trace contextRef="#ctx0" brushRef="#br0" timeOffset="43117.7548">19376 4341 319,'0'0'918,"150"0"-904,4 1-11,58 9 3,45-2 36,41 3 23,22 2-40,1 0-23,-15-2-2,-36 1-2,-45-3 2,-49-1-65,-37-2-126,-47-6-208</inkml:trace>
  <inkml:trace contextRef="#ctx0" brushRef="#br0" timeOffset="43469.4051">19886 3394 968,'0'0'404,"0"0"-404,-19 89-19,10 8 19,1 23 94,-1 14-13,-1-1-47,-8-8-10,-3-10-9,-1-11-12,1-15-1,3-14-2,12-12-40,6-17-74,12-17-180,19-21-205</inkml:trace>
  <inkml:trace contextRef="#ctx0" brushRef="#br0" timeOffset="44144.886">19714 4215 563,'0'0'407,"0"0"-406,0 0 8,0 0 91,0 0 0,0 0-14,39-94-55,-21 65-19,3-9-2,9-7 18,6-3-6,2-4-2,4 1-8,-1-2 12,2-5 9,-3-4-16,3 1-1,-2 0 6,-1 5-3,6 8 0,-1 8-5,4 1 3,-1 4-13,-2 7-4,-1 7 0,-3 9 0,-2 5-3,-2 7 2,-2 11-2,-3 25-4,-3 20 2,-5 14 4,-8 14 0,-7 8 2,-10 9-1,0 6 0,-10 5 1,-5 6 1,-1 0 0,6-4 2,9-5 4,1-11-1,0-5 8,14-9-14,2-7 2,0-10 4,4-7 4,-1-12-7,2-7 8,6-9-5,3-8 9,6-4-5,3-11 11,1-8 3,7-1-3,1-16-6,3-17-6,2-13 1,-1-15-7,1-12 2,-6-6-5,-2 4 4,-6 9-5,-6 9 2,-9 5 0,-7 7-2,-9 6-4,-8 5-27,0 11-57,-27 16-124,-18 7-252</inkml:trace>
  <inkml:trace contextRef="#ctx0" brushRef="#br0" timeOffset="44746.5038">19622 5232 939,'0'0'237,"0"0"-206,97 0 125,-18 0-25,21 3-48,22 5-40,11 3-13,1-2-2,-4 2-4,-5-2-12,-4 2-10,3-1-2,3 2-1,1-1-2,-4-3-12,-7-1-12,-13-3-22,-20-4-8,-24 0 9,-26-2 16,-26-22-7,-8-8-55,-34-11-42,-14-3 76,-3 5 41,7 12 19,12 9 14,17 9 12,10 8 29,5 3 27,0 0 10,0 26-51,7 13-34,5 14 40,1 1 11,-8-1-20,-5-4-13,0-4-9,-23-1-1,-11-6-15,-17-4-6,-22-10-97,-27-13-136,-18-11-401</inkml:trace>
  <inkml:trace contextRef="#ctx0" brushRef="#br0" timeOffset="44980.6049">19955 4959 1334,'0'0'0,"0"0"8,-59 108 39,37-46 40,4 5-37,0 0-20,5-8-14,5-8-12,8-10-4,5-7-3,35-8-65,14-9-146,8-12-240</inkml:trace>
  <inkml:trace contextRef="#ctx0" brushRef="#br0" timeOffset="45414.0715">20305 5509 541,'0'0'895,"0"0"-895,0 0 0,0 0 25,0 0 18,-58 72-7,49-43-23,5 0-9,4-2-1,0-5-3,13-6 0,8-8-19,1-8 3,5 0 16,0-8 7,-3-9-1,0-2 5,-7 2 23,-6 7-2,-3 3-2,-7 5 4,1 2-32,0 0-2,1 17-16,1 4 8,4 1 6,0-4 1,4-4-10,0-8 0,7-4 8,6-2 3,4-3 5,-2-14 3,-3-5-5,-5-5 10,-9-4-13,-4-3-17,-6 1-105,0 6-141,-8 9-253</inkml:trace>
  <inkml:trace contextRef="#ctx0" brushRef="#br0" timeOffset="48285.8055">19389 6965 1083,'0'0'86,"0"0"-52,184 17 45,-26-12 1,45-3-2,19-2-65,5 0-5,-16 0-8,-25 0-6,-30 0-30,-33 0-66,-40 0-143,-38 0-267</inkml:trace>
  <inkml:trace contextRef="#ctx0" brushRef="#br0" timeOffset="48517.5583">19683 6526 1182,'0'0'224,"0"89"-223,2-14-1,-2 9 12,0 1 15,-15 4 7,-6 1-27,-3-2-7,5-7 0,2-13-46,4-10-142,7-16-162,3-17-348</inkml:trace>
  <inkml:trace contextRef="#ctx0" brushRef="#br0" timeOffset="49163.4725">19737 6902 830,'0'0'0,"42"-82"27,-16 29-27,0 1 68,-1 2 1,-7 9-7,-2 16-9,-3 10-24,0 10 1,3 5-27,8 11-3,3 23-2,-2 7 2,-5 7-8,-5 2-18,-9-1 2,0-3 7,-3-2-12,1-2-3,-4 0 18,0-3 11,0 0-8,-15 0-2,0-2 10,5 1 1,7 0 2,3-1 4,9-1-2,19-3 11,7-5-4,-1-7 19,1-3-5,0-9-16,-6-4 1,0-5 0,-8 0 5,-2-8 7,-4-13-9,2-8-7,0-5-3,3-9 3,4-5-4,3-9-4,-4-7 4,-3-2 1,-6 0 9,-6 11-2,-6 13-3,-2 14 3,0 14-8,0 13-1,0 1-21,0 28-46,0 12 53,0 7-19,3 5-83,3-6-9,4-4 17,-2-9-22,-1-9-161</inkml:trace>
  <inkml:trace contextRef="#ctx0" brushRef="#br0" timeOffset="49965.3558">20392 6967 342,'0'0'235,"0"0"-191,0 0 37,0 0 42,0 0-55,-12-92-43,28 67-8,8-3-14,1-1 1,0 0 1,-2 0 14,-2 2 37,1 1-36,-1-2-2,0 3 6,-1 0-2,-3 3-6,-6 5-6,-4 8-3,1 6 3,2 3-1,5 10-9,10 22-4,7 11 4,1 7 3,-2 2-3,-4-4 0,-5-1 1,-8 1 3,-11 8-3,-3 8-1,-14 3 0,-13-1 0,-1-7 1,5-9-1,13-7 1,10-7-1,0-8 4,15-9-4,8-4 1,3-11-1,3-4 1,1-9-2,-4-19-14,-4-14-27,-5-9-32,-4-13-1,-7-12 32,-3-9 25,-3-6 18,1-4 30,6 8 11,9 11 35,11 14-6,7 19 17,3 15-12,-3 14-53,-3 14-1,-4 4-14,0 28-7,-5 17-2,-3 11-1,-4 6 3,-7 5-2,-2 5-1,-3 4-3,-3 0-27,1-1-31,-1-11-16,6-7-46,3-13-91,3-16-226</inkml:trace>
  <inkml:trace contextRef="#ctx0" brushRef="#br0" timeOffset="57525.1461">17142 2478 495,'0'0'521,"0"0"-452,0 0-65,0 0 7,108-31 47,-36 27 16,11 2-14,7 0-30,1 2-8,-2 0 2,-8 0 7,-11 0-9,-20 0-8,-21 0-9,-15 0-3,-13 0-2,-1 0 0,-12 0-9,-23-2 5,-24-1 4,-15 2 4,-5 1-4,5 0-2,16 0 2,12 0-1,18 0 1,16 0 2,9 0 3,3 0 30,8 0 27,24 0-23,22 0-22,23 0-7,14 0-1,3-3 4,-11-4-7,-15 3-6,-23-2-3,-20 2-11,-19 4-27,-6 0-3,-28 0-48,-30 4 17,-30 9 50,-21 4 25,-8 4 1,6-1-1,17-6 0,24-4 11,30-8 17,27-2 17,28 0-6,66-9 40,65-3-79,57-8-125,25-7-309</inkml:trace>
  <inkml:trace contextRef="#ctx0" brushRef="#br0" timeOffset="64247.5874">20195 8654 830,'0'0'199,"0"0"-196,0 0 47,79 0 98,-49 0-39,3 0-26,4 0-47,-1 5 7,4-3 13,3 0 3,3-1-20,6 0 6,4 2-22,-2-2-6,-4 1-8,-8-2-2,-8 0-1,-13 2-1,-8-1-3,-7-1-1,-6 2-1,0-2 0,0 0-7,0 0-11,0 0-14,0 0-47,-6 0-59,-10 0-108,-8 0-304</inkml:trace>
  <inkml:trace contextRef="#ctx0" brushRef="#br0" timeOffset="67540.7474">15851 9631 474,'0'0'342,"109"6"-306,-37 0 20,7-1 73,7-2-29,8-3-44,6 0-9,0 0-1,-9 0 2,-13 0-1,-17 0-23,-10 2-7,-17-1-7,-6 1-9,-12-1 2,-8 1-2,-6-2-1,-2 1-1,0-1 0,0 0-12,0 0-8,-5 0 9,-11 0-2,-4 0 3,-7-1-4,-6-2-8,-3 3-6,-6 0-2,-7 0 4,-6 0 1,-8 0 7,9 0-3,3 0 22,9 0-2,17 0 4,9 0 4,10 0 18,6 0 53,0 0 37,6 0-51,22 0-33,13 0-15,14 0-9,0 0 3,4 3 1,-8 1-10,-6 1 0,-7-5-2,-6 3 2,-10-1 0,-8-1 1,-5-1 1,-8 0-2,-1 0-2,0 0-4,0 0 1,0 0-3,0 0-2,-1 0 7,-4 0-3,-3 0 2,1 0-5,1 0-6,2 0-2,-1 0-4,1 0-3,1 0 1,-5 0 11,4 0-16,-4 0 17,-1 0-1,-2 0-2,2 0-12,0 0 3,2 0-25,4 0-31,3-1-109,0-7-193</inkml:trace>
  <inkml:trace contextRef="#ctx0" brushRef="#br0" timeOffset="81040.623">9673 12138 724,'0'0'67,"0"0"-64,0 0 83,0 0 17,82 19-2,-51-19-36,8 0-15,7 0 19,1 0-3,2-3-26,-4-3-4,-4 1-10,-5 0-7,-5 4-8,-8-1 1,-8 2-6,-7 0 0,-7 0-3,-1 0 2,0 0-3,0 0 0,0 0 2,-3 0-1,-14 0-3,-10 0 0,-7 0-3,-6 6 3,0 0-2,1-1 2,5 1 1,7-2-1,9-3 1,9 1 0,7-2 0,1 2 6,1-2 8,0 1 1,0-1 4,0 0-3,0 0-1,6 0-3,13 0-11,8 0 5,10 0-7,-4 0 1,-3 0-2,-6-1 1,-4 1-5,-3 0-31,-2 0-27,1 0-36,0 0-129,0 0-119,5 0-285</inkml:trace>
  <inkml:trace contextRef="#ctx0" brushRef="#br0" timeOffset="84990.2467">7128 14369 1101,'0'0'29,"0"0"-27,0 0 54,29 85-3,-29-47 2,0-1-44,-3 1-5,-8-9-5,1-7 1,4-8 0,5-9 0,1-4-1,0-1 8,0-5 35,4-16 3,9-12-27,1-5-1,5-3 0,-2 0 5,2 2 11,-2 7 5,0 3 0,0 8-2,-2 5-13,1 10-13,1 4-3,3 2-7,3 16 0,-2 13 0,-3 8 4,-9 1-6,-8-2 0,-1-1 0,0-6 2,0-5-2,-4-9-2,-1-6-12,2-7-5,3-2 7,0 0 12,0-12 6,0-14-3,0-6-3,0-6 2,0-1 0,5 0 1,11 5 6,0 3 7,4 9 1,-2 5-4,-2 10 5,-1 7-9,4 0-3,1 20-3,-2 11 3,-2 7 0,-1 4-2,-6-1 2,-5-3-5,-4-1 1,0-6 2,0-4-1,-3-6-1,-5-6-2,1-5-3,0-5-10,7-1-75,-3-4-129,0 0-221</inkml:trace>
  <inkml:trace contextRef="#ctx0" brushRef="#br0" timeOffset="87690.612">8055 14344 103,'0'0'215,"0"0"-41,0 0-2,0 0-7,0 0-17,0 0-35,0-11-29,0 11-5,0 0-16,0 0-17,0 8-24,0 15-15,0 9 28,0 6 6,0 0-15,-3 2-16,0-6-4,-3-4-2,2-5-4,4-10 0,0-6-1,0-5-1,0-4-5,0 0 4,0-17 3,0-11 3,4-5-2,5-4-1,0-2 0,0 1 2,3 6 9,3 7 18,-1 9 3,-3 6 7,1 6-16,1 4-10,1 5-1,5 17-8,2 11 0,-5 7 9,-4-1-13,-8-2 3,-2-1-2,-2-5-1,0-9-1,0-7-12,0-9-10,-2-6 0,1 0 19,-2-13 4,3-15 13,0-10-10,0-3 5,0 1 10,12 1-1,7 10 14,-2 9-8,2 7 5,-3 13-8,4 0-8,1 16-11,-1 20 4,0 7-4,-10 7 2,1 0-1,-9-2 0,-2-7-2,0-4-2,1-8-45,2-8-85,2-13-275,-1-8-699</inkml:trace>
  <inkml:trace contextRef="#ctx0" brushRef="#br0" timeOffset="89986.2993">12475 13774 428,'0'0'287,"0"0"-132,0 0 0,0 0-18,0 0-13,0 0-27,0 0-44,-6-2-24,6 28 10,-1 10 13,-6 5-16,-2-2-14,-4-3-3,2-6-9,-1-6-5,5-3-4,2-10-1,4-5 0,1-3 0,0-3 1,0 0 0,0 0-1,0-5 6,0-14 2,4-8-3,8-9-2,2-6 2,2-3-2,0 3 6,1 4 7,-2 13 7,-2 9 0,1 7-15,-2 8-4,4 1 0,2 12-3,1 19-1,2 6 6,-7 6-6,-8-1 1,-6-4-1,0-4-1,-3-7 1,-11-3 0,1-10-3,2-6-7,5-8-6,3 0 5,-1-11 11,2-16 0,2-14 0,0-8-1,9-4 2,13 1 1,3 11 10,2 8 4,-2 11-1,0 7-3,-6 6-5,-1 9 4,2 0-10,2 24 2,-1 14 0,-2 8 2,-7 7 3,-7 1-4,-5-2 1,0-7-5,-17-4 0,1-12-1,3-4-26,2-11-45,1-9-107,2-5-155,-1 0-470</inkml:trace>
  <inkml:trace contextRef="#ctx0" brushRef="#br0" timeOffset="91739.9569">14152 13714 638,'0'0'154,"0"0"-13,0 0 5,0 0-11,0 0-11,0 0-31,0 0-37,-13-32-25,12 34-15,-2 18-5,-1 9 24,-2 6 7,2 0-20,-3 1-12,2-6-6,4-4-4,-2-9 1,3-7-1,0-6-2,0-4-13,0 0-2,0-4 17,9-22 3,7-9-3,5-7 0,0-3 3,3 4-2,1 9 16,-1 6 11,-5 9 5,-5 9 4,-4 6-16,-2 2-10,2 17-8,5 17 0,-2 8 1,-7 8-1,-4 1-3,-2-2 4,0-7-4,-3-10-1,-6-10-1,3-8-6,3-7-9,3-7 3,0 0 14,0-27 5,0-13-1,0-13 2,15-6-4,3 1 6,1 8-3,2 9 4,-3 15 6,0 10-2,-5 11-1,4 5-3,2 1-5,7 25-1,-4 11 2,-2 10-1,-10 7 0,-7-1 0,-3-2-4,0-6 0,-3-10-1,-3-6-20,-1-7-38,2-5-93,2-10-179,1-7-354</inkml:trace>
  <inkml:trace contextRef="#ctx0" brushRef="#br0" timeOffset="94709.503">18951 14589 788,'0'0'339,"0"0"-267,0 0 42,0 0 7,0 0-10,0 0-28,0 0-29,0 0-17,0 0-12,0 0 13,0 0-19,0 0 0,0 0-6,0 0 1,0 0 1,0 0-7,0 0 0,0 0-2,0 0-3,0 0-2,0 0-1,0 0 1,0 0-2,4 0 1,13 0-4,13 0 4,13 0 2,10-2 3,-2-1-2,-2 2 11,-7 1-5,-12 0 4,-9 0 2,-7 0-2,-9 0-8,-5 0-2,0 0 3,0 0-5,0 0-1,-9 0-9,-6 0 2,-10 0 3,-11 4 3,-10 4-3,-9-2-7,-9 1-2,-5-3-4,6-3 7,8 1 2,19-1 2,16-1 5,11 2 1,9-2 1,0 0 1,0 0 2,13 0 5,26 0 0,25 0-4,21 0 6,7-9-1,1-2 2,-5-3-1,-7 3-2,-9 1 6,-12 4-12,-12 2 3,-12 2-5,-9 2-1,-11 0 0,-11 0 0,-2 0-7,-3 0 0,0 0-3,0 0-4,0 0-2,0 0 6,0 0 7,-3 0 3,3 0 2,0 0 5,0 0-4,0 0 2,0 0-4,0 0 3,16 0 1,17 0-3,26 0 2,28 0 1,26-6 6,17 0-1,10-1 10,0 1-1,-1 2-3,-13 2-6,-13 2-10,-19 0 0,-23 0 0,-21 0 0,-16 0 0,-14 0 0,-7 2 0,-9-1 0,-4-1 0,0 0 0,0 0-13,0 0-3,-15 0-3,-14 0 10,-18 0 4,-23 2-2,-17 2-8,-15 3-8,-13 0 3,-9 4 2,-3-3-7,3 0 3,4 0-1,8-2 0,9 2 9,4-2-5,4-3 6,7 0-1,3-3 5,7 0 9,15 0 0,17 0 2,9 0 0,16 0 2,8 0 2,7-3 6,4 1 5,2-1 5,13 0-8,42-1 4,43-3-5,44 0-3,34 0 15,10 1 15,4 3 2,-12 1-8,-14 0-1,-17 1-20,-21 1-13,-19 0 0,-24 0 0,-23 0 0,-25 1 0,-18-1 0,-13 2 0,-4-2 0,0 0-26,-11 0-5,-21 0 0,-19 1 24,-26 2-1,-22 3-3,-15 0-7,-12 4 9,-8 2 1,0-3 1,2 2-1,9-1-7,21-3 12,28-2 2,28-4 1,32-1-1,18 0 1,56 0-8,37-9-7,30-4-95,10 1-282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</inkml:channelProperties>
      </inkml:inkSource>
      <inkml:timestamp xml:id="ts0" timeString="2021-11-10T04:00:46.6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8945 9269 989,'0'0'108,"156"-25"-94,-59 13 69,8 1 66,5 1-56,4 5-28,-1 0-11,-11 3 1,-7 2-19,-23 0-7,-16 0-8,-20 0-12,-15 0-3,-10 0-4,-8 0-1,-2 0 2,-1 0-3,0 0 5,0 0 0,-7 0 1,-16-5-4,-13 0-2,-16 0-4,-10 2-7,-13 1 0,-12 2-15,-7 0 10,-3 0 1,-2 5 10,8 2 5,8 3 2,11-5-1,12-3 2,12-2-3,5 0 4,12 0 1,7 0 14,9 0-1,6 0 3,5 0 2,4 0-5,0 0-1,5 0-7,25 0-4,31 0 2,33 5 7,27-3 10,18-2-2,6 0 2,-14-2 0,-16-5-4,-27 2-15,-33 2 2,-25 3-4,-20 0-4,-10 0-4,0 0-8,-10 0 3,-28 0-1,-26 0 3,-33 0-1,-20 0-2,-12-2 3,-8-1 1,4 3 3,10 0-6,21 1 7,33 8 2,32-5 0,34-3 0,24-1-2,64 0-7,55-7 7,54-12-23,27-3-126,3-4-243</inkml:trace>
  <inkml:trace contextRef="#ctx0" brushRef="#br0" timeOffset="18501.726">17925 2527 308,'0'0'10,"0"0"-7,-60-97 3,39 67 31,3 3-16,-1 2-21,-3-1-4,-1 2-3,-5 2-1,-2 1 1,-4 0 6,3-3-31</inkml:trace>
  <inkml:trace contextRef="#ctx0" brushRef="#br0" timeOffset="19375.9836">17495 1773 470,'0'0'148,"0"0"-49,-17-80 26,17 55 24,0 3-17,0 6-53,5 3-12,-3 6-2,-2 5-19,0 2-6,0 0-26,0 13-14,0 18-7,0 19 7,0 11 4,0 9 3,-8 0-4,0 0-2,3-3 5,0-6-5,4-7 1,1-10-2,0-9 0,0-13 4,1-9-4,2-8 1,-1-3 0,-2-2 5,0 0 0,0 0 2,0-5-2,0-3 1,0 1-1,0 2-4,0 0-1,0 1-1,0 1 0,0 1 0,0-1 1,0 1-2,0 0 2,0 2-1,0-3 0,0 3 0,0-3 0,0 0 2,0-1 0,0-3-2,-2 2 0,-7-1 1,-3-2-1,-11 1 0,-3 0-2,-8 1 2,-6 5-3,-1 1 3,-8 6 3,-9 22-3,-12 17 2,-11 25 1,-4 20 6,9 18 2,18 10-3,24 2-3,26-2 0,12-7 0,40-14-4,30-18 4,23-17-1,23-21 6,17-22 0,11-19 2,8-7-2,-3-31 19,-14-14 11,-12-12-16,-25-12 0,-26-11 1,-28-12-7,-33-13-1,-22-16-13,-54-7-3,-24 18 1,-20 27 0,-7 38-1,0 32-1,2 19-4,8 1-14,6 20-6,16 10-15,13 4-45,18 4-19,22 5-63,16 7-79,11-2-139</inkml:trace>
  <inkml:trace contextRef="#ctx0" brushRef="#br0" timeOffset="19712.7709">17101 2881 918,'0'0'256,"45"-90"-247,-15 56 69,-2 10 82,-2 12-91,-4 12-33,0 0-30,-1 14-6,2 11 0,2 4 0,-4 2 0,1-1-1,2-6 1,0-6 3,0-10-2,-4-8 1,5 0 3,-5-12-1,-3-17 4,-4-7 2,-7-5 0,-6-6 3,0 3-13,0 4-2,-7 3-63,-2 8-68,1 8-122,2 4-294</inkml:trace>
  <inkml:trace contextRef="#ctx0" brushRef="#br0" timeOffset="22496.5016">17583 1794 260,'0'0'391,"0"0"-376,0 0 27,0 0 105,-16-82-33,14 53-7,1-2-63,-1-3-15,-1 2 9,-3-2-3,-4 0-2,-4-3-7,-3-5-11,-3-9 16,-1-4-8,3 5-7,6 6 7,5 14 22,5 9-15,2 8-12,0 6 1,0 4 0,0 2-2,0 1-14,0 0-2,0 0-1,0 0 4,0 0-4,0 0 1,0 0-1,0-1 6,12-2 9,36 3-3,44-3-11,49 0-1,51 0 0,30-5 1,14-4-2,12 0 2,3-2 2,14-6-1,12 1-2,4-5-3,5 0 1,-13-1-3,-13 1 4,-19-2-14,-23 3 15,-30 2-1,-33 3 2,-34 4 1,-35 5 1,-32 3-3,-26 3 0,-16 3 0,-12 0-10,0 0-9,0 0-6,0 0 17,0 0 4,0-1 4,0-1 1,0 2 1,0-1 5,0 1-5,0 0 3,0 0-5,0 0 0,0 0 0,0 0-1,0 0 2,0 0 0,0 0-1,0 0-2,0 0 1,0 0 0,0 0 0,-1 0-2,-2 10 2,-5 19 1,1 17 0,-2 14 4,-3 12 5,2 9-1,-1 5 0,-1 2-1,2 0-2,2-12 0,1-9-3,2-11-2,2-11 0,0-9 1,2-11-3,1-13 4,0-5-4,0-6 4,0-1 2,0 0 6,0 0 8,0 0 8,-2 0-4,2 0-16,-1 0-5,1 0-1,0 0 1,0 0 0,0 0-2,-2 0 1,1 0 0,-1 0-1,-1 0-2,0 0 3,-5 0-4,-6 0 1,-15 0-1,-8 0 3,-9 5-1,-1 3 1,0-2-7,1 3-10,3-2 7,5 1 8,11-1-1,14-2-4,9-2 6,4 0 1,1 3-2,32 6 3,13 2 4,18 3 18,9-2-1,-2-3-5,-4 2 8,-6-3-11,-8 2-3,-11-4-10,-15 2 2,-14-5-2,-10 2-6,-3 1-2,-7 6-7,-21 2 6,-25 3-5,-12 0 14,-11 6 0,4 0-18,14-3 3,18-3 9,13-6-2,18-8 5,7-3 3,2 1 4,8-1 8,19 3 21,15 0 8,6 4-19,-2-1-7,-8 0 3,-9 2-14,-9 3-4,-7 3-7,-7 10 7,-6 2-5,0 5 5,-12 9-1,-8 1 2,2 0-1,2-4 0,4-6-1,3-8 1,0-6 3,6-9-3,0-5 1,3-6 0,0 0-1,0 0 4,0 0 4,0 0-6,0 0 4,0 0-3,0 0-3,0 0 0,0 0 0,0 0-2,0 0-3,0 0 3,0 0 2,0 0 1,0 0-1,0 0 0,0 0 1,0 0-1,0 0 0,0 0-2,0 0-3,0 0 1,0 0 1,0 0 1,0 0 1,0-9 0,0-5-5,0-1 2,0 0 1,0 3 3,8 0 0,6 0-1,3 2-2,5-1 2,3 3-3,5 0 3,0 4 1,3 1 0,0 3 0,2 0 0,10 15 0,5 14 3,0 7-3,-6 3 0,-16 2-1,-15 1-2,-13-2 2,-7 4-6,-23-3 5,-13-7 1,-1-8 0,-5-6-3,0-9-13,4-11-5,11 0-7,10-13 9,14-11 20,10-7 16,0-2 4,12-1 10,13 4-10,6 7 2,2 8-8,0 8-11,1 7-3,-1 3-4,0 22-1,-6 8-3,-8 3 6,-14 5-4,-5 0-1,-11 0-18,-19-4-4,-9-8-2,-2-5 11,0-10 11,3-6-2,8-8-3,10 0 12,10 0 2,6-9 17,4-2 11,0 2 24,0 5-11,0 3 1,1 1-30,2 0-12,3 0-1,2 7-2,2 11 3,2 2 2,-3 2-2,-3 3 5,-3 2-1,-3 3-4,0 1 0,0 2 1,0 1-1,0-1 1,-3 1 2,-3-1-3,1-3 6,2-3 2,-1-5-1,1-6-6,0-3-1,0-7 3,3-3-2,0-2-1,0-1 1,0 0 3,0 0 1,-1 0-1,1 0 5,0 0-7,0 0-2,0 0 0,0 0 0,0 0 0,0 0-3,-2 2 2,2-2 1,0 0 0,0 0 2,0 0 0,0 2-3,0 1 3,0-3-1,0 0 0,0 0 0,0 1 3,0 1-4,0-2 5,0 1-5,0-1 2,0 2-1,0-1-2,0 1-3,0-2 0,0 0-3,0 0-9,0 0-8,0 0 2,0 0 12,0 0-15,0 0-48,-11-2-75,-10-4-104,-5 2-160</inkml:trace>
  <inkml:trace contextRef="#ctx0" brushRef="#br0" timeOffset="22729.1323">21113 3395 1126,'0'0'116,"0"0"-116,0 0 49,0 0 49,0 0-34,0 0-45,109-7-19,-9 24 9,22 0 14,4-2 10,-7-5 21,-14-1-17,-16-2-20,-11-3-17,-17 0-1,-18 1-16,-13 2-101,-15 3-140,-15 2-168</inkml:trace>
  <inkml:trace contextRef="#ctx0" brushRef="#br0" timeOffset="23021.419">21497 3655 961,'0'0'25,"0"0"-17,0 0 72,0 0 0,0 0 24,0 0-20,0 0-3,1 0 24,21 0-7,16 0-46,19 0-36,13 0-5,9 0 7,5 0-2,-4 0-15,-7 0-1,-10 2-8,-11 7-77,-13 1-143,-18-4-156,-21 2-594</inkml:trace>
  <inkml:trace contextRef="#ctx0" brushRef="#br0" timeOffset="23749.2385">21789 3696 225,'0'0'603,"0"0"-597,0 0-3,-110-29 24,55 25 0,-10 1-21,-6 2-4,5 1 2,7 0 15,10 0 20,11 0 6,7 0-6,1 0 2,-3 0-16,1-4-8,-1 4-3,6-3-1,9 1-5,8 2-5,8 0 3,2 0 13,0 0 29,0-1-6,0 1-14,0 0 15,2 0-1,12-1-18,6 1-20,14 0-2,6 0-2,11 0 0,3 4-1,2-1 0,3 2-2,-5-1-8,-3-1-14,-6-2 5,-7-1 6,-10 0 13,-7 0 1,-11 0 0,-3 0 3,-2 0-1,-5 0 22,0 0 18,0 0-2,0 0 6,0 0 14,0-2-17,0-2-17,0 2 8,0 2-5,0 0-16,0 0-13,0 11-7,0 23-9,0 16 16,0 15 6,0 7 13,0 7 5,0-3-2,0-6-6,-9-7-1,0-8-11,2-6-2,1-11-2,0-11-2,3-10-21,1-12-91,2-5-188,0-26-173</inkml:trace>
  <inkml:trace contextRef="#ctx0" brushRef="#br0" timeOffset="25730.1202">20486 1716 740,'0'0'177,"0"0"-107,0 0 47,0 0-76,-16 85-41,21 19 61,9 28 23,4 22-47,-6 13-28,-8-2 10,-4-8 33,-6-10 8,-7-14-16,3-12-6,5-10-15,5-14-7,0-9-11,15-14 3,4-13-3,-3-14 1,-5-18-6,-2-13 0,-8-11 0,-1-5 0,0-14 5,0-21-5,-1-19-5,-11-13-45,3-15-11,1-9-31,4-6 0,2-5 40,2-7 28,0-5 17,0-4 6,0-10 1,-4-6 2,-6 4-1,2 9 1,0 17 0,1 18 9,6 14-4,1 15-3,0 10-1,0 11-1,3 10 1,1 9-3,-3 4 0,1 6 1,-1 3 0,2 1 7,1 0 1,-3-1-2,1 0-6,-1 0-1,-1-3 3,2 4 1,-2-1-4,3-3 3,-2-1 7,-1-1-5,0-3 4,0-4-2,0-2-5,-4 2-2,4-2 2,0 0 7,7-1 1,18-4 16,10-5-23,3 0-3,-3-4 10,-6 3 9,-7 7 0,-5 4-1,-6 7-3,-1 5 4,-1 3-7,6 3-8,11 0-4,14 9-3,11 5 3,7 0 2,-2-1 4,-1-5-2,4 4 4,11-2-3,21 6-1,31 6 0,23 0-2,19 1 0,9 0-1,-5-1-1,-8-3 0,-17 0 2,-13-1 0,-9-1 0,-12-3-1,-11-3 0,-20-3-1,-18-1-4,-15-3 1,-12-3 2,-12 1-1,-9-1 0,-6-1 0,-6 0 1,0 0-4,0 0-6,0 2-1,0 1 12,-3 11-1,-3 5 1,-2 14 0,1 17 3,0 20-2,1 19 1,0 20 3,2 21 5,1 17 1,0 7 1,-1 6 7,0-5-3,1-10-5,3-7-1,0-12-2,6-9 5,5-8-3,-1-11 6,-6-7-9,-2-12-3,-2-12 6,1-5-2,2-8-2,3-4-4,3-9 1,-3-8 0,-3-7-3,-3-10 0,0-7 1,0-3-1,0-3 4,-4-2 2,-13-1 0,-9 0 5,-12 0 7,-14 0-5,-14 0-4,-10-4-6,-12-2-3,-10-2-2,-16-5 1,-17-3-1,-20 2 1,-20 0 1,-2 8 1,1 6 1,8 0-2,15 6 0,13 10-2,16-1-2,14-1 4,15-2-4,16-7 2,8-3 0,7-2 0,5 0 2,9 0 1,12 0-1,16-3 0,7-1 5,10 4-2,1 0 2,0 0-5,0 0 2,0 0-2,-2 0-1,0 0 1,2 0 0,-1-1 0,1-1 2,-1-1 0,-1-3-2,1 1 0,-3-4 0,2-3 0,-3-4 0,-2-4 0,0-7 2,1-10-2,-2-4 0,5-8 0,3 2-3,0-3 1,0 3 0,4-7 2,1-3-2,-5-6 2,0-4-1,-13 1 4,-10 4-4,-3 6 2,5 9-1,5 10 1,8 12-1,5 11 1,1 6 2,2 7-3,-1 1-2,-1 0-6,2 0-35,0 12-101,18 9-114,12-1-282</inkml:trace>
  <inkml:trace contextRef="#ctx0" brushRef="#br0" timeOffset="27236.95">21718 4215 455,'0'0'161,"0"0"-32,0 0 56,0 0-65,0 0-43,0 0-12,0-19-17,0 35-28,0 14-2,0 10 40,-5 11 3,-5 4-17,1 2-4,-3-2-7,-3-5-20,3-4 5,-1 0-4,4-5-6,3-4-4,3-2 1,0-3 4,0-5-2,-3-3-2,0-7 1,0-7-3,0-3-1,3-4 2,0-1 4,-3-2 3,-2 0 3,-11 0 6,-22-10 0,-19-2-12,-21-2-1,-26 0-7,-19 6-1,-17 2 0,-15 6 2,-10 0-1,-10 1 1,-14 10 3,-11 5-2,-17 1-2,-6 7-4,-5 7 1,-2 9 2,9 2 1,19 3 0,27-3-2,38-8-3,41-9 5,41-13 0,30-7 0,13-5 2,1 0 8,-5-3-2,-4-7-7,0 0 0,-1 0 3,0 4-3,2 1-1,4 3 0,0 1 2,3 1-2,0 0-1,2 0 0,-4 0 1,-2 0-1,-8 0 2,-9 0-2,-8 0 0,-2-2 1,-3-3 2,4 2 2,9-3-4,6-4 0,6 0 0,9-2 4,0-3 19,2-5-4,-1-5-11,0-4-2,6-6-3,3-9 1,5-10 4,0-7-6,2-2 2,5 1 7,-3-1 4,-2-4-4,-2-4-6,0-5-3,-6-3 0,-7-4-2,-5 1 1,-1 2-1,2 5 0,-4 5-1,5 9 0,-1 7 1,4 6 1,0 3 1,8-4 0,0-1-2,4 4 1,1 3-1,0 11 0,-2 7 1,1 8-1,-1 3 0,1 3 1,-1 2-1,1-1 0,-1-1-1,0 1 2,-1-4-1,0-2 1,-2-3 0,2 1-1,-1 2 0,-1 0 1,1 7-1,1 3 0,1 5 2,2 1-2,0 0-2,0 0-1,-1 0-3,1 0 0,0 0-8,-3 0-14,3 0-3,0 0 0,0 0-1,0 0 13,0 0 5,0 0-9,0 0-46,0-5-75,6-11-363</inkml:trace>
  <inkml:trace contextRef="#ctx0" brushRef="#br0" timeOffset="29090.0983">14961 2266 608,'0'0'79,"-79"-85"22,62 50 61,17 4 19,0 8-55,0 9-34,11 9-11,-1 5-53,7 16-26,4 16 0,2 11 1,-1 6 1,-2-5-1,0-1-3,2-7 0,0-5 1,7-9-2,4-12 2,2-10-1,2-7 1,-5-25 1,-4-9 1,-10-10-1,-9-9 1,-9-2 1,-6-2-2,-19 11 0,-5 12 2,-3 17-4,3 14-1,2 10-4,4 10-5,5 18 5,8 9 0,8 2 2,3 4-4,11-3 0,14-6-64,9-6-15,8-7-36,4-13-21,5-8 59,3-5 58,-3-22 26,-4-7 5,-13-7 30,-10 5 57,-13 2-11,-11 9 6,0 11 18,0 8-50,-12 6-16,-5 16-39,0 20-6,-1 13 1,7 4 3,7 3 2,4-5-1,0-6-1,15-8 2,7-11-4,4-9-63,5-10-2,9-7 3,-3-19 8,-3-15 1,-8-7 36,-12-4 21,-6-5 16,-8 2 28,0 4 10,-10 10-10,-2 13 6,4 11 40,0 10-44,3 0-39,0 25-7,0 11 0,2 7-1,3 3 1,0-4-1,7-3-3,12-3 0,0-4-90,-3-9-94,-6-8-181</inkml:trace>
  <inkml:trace contextRef="#ctx0" brushRef="#br0" timeOffset="29225.1494">15598 2225 1267,'0'0'32,"0"0"-30,86-68 12,-56 59-14,-5 4-6,-9 5-181,-9-1-277</inkml:trace>
  <inkml:trace contextRef="#ctx0" brushRef="#br0" timeOffset="29396.134">15781 2002 910,'0'0'450,"0"0"-446,111 1-3,-76 42 43,-9 13 30,-7 12-11,-16 4-35,-3 3-16,-22 5-12,-18-2-1,-11-5-52,-6-15-112,3-26-233</inkml:trace>
  <inkml:trace contextRef="#ctx0" brushRef="#br0" timeOffset="29966.5645">17978 1171 319,'0'0'135,"0"0"-74,-28-98-24,10 57-6,0-6 8,0 2 11,8 5 11,4 10 58,6 12 55,0 5-47,6 5-38,6 5 8,5 3-50,15 6-20,11 18-6,14 12 23,1 7-6,-6 1-17,-14 1-11,-15-6 1,-12-2-2,-11-2-7,0-2-2,-18 1 0,-13-5-2,-10-3-33,-12-8-61,-8-15-141,3-3-259</inkml:trace>
  <inkml:trace contextRef="#ctx0" brushRef="#br0" timeOffset="30237.0735">17937 444 1095,'0'0'26,"0"0"-20,0 0 38,0 0 28,0 0-51,0 0-16,-11 87-4,0-40 21,4 1-16,7-9-2,0-8 3,6-6-5,17-8-2,10-8-42,10-9-85,0-1-270</inkml:trace>
  <inkml:trace contextRef="#ctx0" brushRef="#br0" timeOffset="30448.3983">18080 331 1081,'0'0'77,"0"0"-45,0 0 7,0 0 71,0 0-54,0 0-56,0-26-28,0 37 5,-2 1-9,-1-2-35,2-1 5,1-4-30,0-2-113,13-3-71,14 0-139</inkml:trace>
  <inkml:trace contextRef="#ctx0" brushRef="#br0" timeOffset="30649.1331">18299 352 1262,'0'0'156,"0"0"-156,0 0 1,0 0-1,-7 92 51,-6-41-7,2 2-30,3-2-13,8-2 5,0-9-6,0-6-8,11-10-95,10-11-123,7-13-63,0-15-250</inkml:trace>
  <inkml:trace contextRef="#ctx0" brushRef="#br0" timeOffset="30823.4704">18460 357 992,'0'0'105,"0"0"-101,14-74 44,-11 74 48,-2 5-57,-1 23-39,0 11 0,0 4 3,0 3-2,0-3 2,-3-4-3,3-3-1,0-6-3,11-3-39,14-6-125,2-13-196</inkml:trace>
  <inkml:trace contextRef="#ctx0" brushRef="#br0" timeOffset="30965.522">18411 499 1516,'0'0'26,"0"0"-23,89-46-1,-40 46-2,13 3-20,6 19-226,1-2-386</inkml:trace>
  <inkml:trace contextRef="#ctx0" brushRef="#br0" timeOffset="32185.3043">23346 1298 507,'0'0'304,"0"0"-279,25-92-16,3 71 25,6 4 66,12 4-21,12 9-57,11 4-15,1 0 6,0 9 8,-10 18-8,-14 16-4,-10 16 5,-15 19-6,-14 13 1,-7 4-6,-6 4 1,-16-5-3,1-5-1,2-11 0,8-10 0,8-15 0,3-10 0,14-11 0,23-8 1,17-6 5,11-7-2,6-7 9,-11-4 14,-15 0 5,-15-7 3,-16-7-7,-6-3 10,-6 0-10,-2 0-10,-2 4-4,-20 4-14,-9 5-9,-10 4 1,-8 13-6,-7 24 1,-4 16-5,-3 20 5,4 24 8,7 15 2,13 16 3,17 10 4,22 0-3,4 0 6,30-1 3,3-10 15,-2-5-4,-12-3 10,-11-7-5,-10-7-6,-2-9-8,-9-12-4,-16-8 1,-10-10-5,-7-13 1,-10-19-4,-7-20-1,-1-14-46,-1-22-139,9-25-99,14-16-376</inkml:trace>
  <inkml:trace contextRef="#ctx0" brushRef="#br0" timeOffset="32927.465">24328 2707 1120,'0'0'140,"0"0"-140,0 0-9,-43 91 9,26-30 40,0 8 12,0-2-27,1-3-4,5-7-20,5-7 5,2-9-4,4-11-2,0-12-8,0-13-23,0-5-44,0-11 75,12-21 5,3-14-5,4-12-4,-1-5 4,-5-4 4,-2 3 1,2 8-2,-1 9 12,4 11 9,1 8 13,1 6-13,-1 8-10,-1 5 9,3 8-12,-1 1-11,1 15-1,0 14-5,-8 7-3,-9 3 7,-2 5 2,-17-6-5,-15-3 4,-9-5-5,-6-8-30,5-7-23,7-9-18,12-4-14,18-2 7,5-4-22,8-14-164,23-4-71</inkml:trace>
  <inkml:trace contextRef="#ctx0" brushRef="#br0" timeOffset="33326.7679">24696 2755 793,'0'0'139,"0"0"-130,0 0 87,0 0 35,0 0-110,0 0-20,-17 50-1,-11 2 7,2 5 11,5-1 3,9-3-10,10-6-5,2-7-5,11-8 1,13-11-2,5-11-12,4-10 1,-1 0-10,-1-19 1,-1-12-3,-2-8 17,-1-10 3,-5-9 0,1-5 3,-7 4 0,-5 6 13,-7 17 38,-4 14 19,0 13 20,0 9-31,0 3-59,-7 25-9,-8 12 1,0 11 7,4 1-1,4-2 1,7-6-15,0-5-50,3-7-49,12-8-64,-5-9-197,-2-15-216</inkml:trace>
  <inkml:trace contextRef="#ctx0" brushRef="#br0" timeOffset="33463.1323">24852 2989 1113,'0'0'120,"0"0"-119,0 0 47,0 0 2,106-52-48,-77 52-2,-1 0-119,-6 0-163,-9-6-282</inkml:trace>
  <inkml:trace contextRef="#ctx0" brushRef="#br0" timeOffset="33656.9488">25147 2684 1273,'0'0'0,"0"0"-13,0 0 13,62 118 12,-62-51 45,0 3-18,-12 0-7,-17-2-13,-16-6-18,-10-3-1,-9-11-126,-8-19-181,3-18-407</inkml:trace>
  <inkml:trace contextRef="#ctx0" brushRef="#br0" timeOffset="34247.4176">24342 2740 181,'0'0'152,"0"0"-94,0 0-8,0 0 45,0 0-3,0 0 3,-5-72-73,5 62 54,-3 3-40,1-3 19,2 3 11,-1-4 7,1 0-1,0 0-13,-3-2 7,1 3-8,-1 0-2,-1 1-16,0 2-10,4 4 5,0 1 14,0 2-14,0 0-23,0 0-10,0 0-2,0 0-8,-3 7-10,-2 4 5,-4 9 12,-4 0 2,-1 4-1,2-2 5,-2 1-5,7 2 1,3 0-1,4 3 0,0 4-7,0-3-197,0-7-328</inkml:trace>
  <inkml:trace contextRef="#ctx0" brushRef="#br0" timeOffset="38667.4015">24234 3492 627,'0'0'136,"0"0"-136,0 0 4,0 0 47,0 0 62,0 0-37,115-4-46,-38 4-25,13 0 1,-2 0-6,-11 0 0,-18-8-6,-22-2-40,-21 2-69,-16 0-18,-18 7-143</inkml:trace>
  <inkml:trace contextRef="#ctx0" brushRef="#br0" timeOffset="38793.1889">24433 3534 910,'0'0'176,"0"0"-164,0 0 22,108-34 16,-63 23-36,6 3-14,-1 3-116,-6 2-249,-16 1-289</inkml:trace>
  <inkml:trace contextRef="#ctx0" brushRef="#br0" timeOffset="42259.0339">20748 1673 931,'0'0'85,"0"0"-81,0 0 72,0 0 17,0 0-37,0 0-56,0 0-14,-25 12 2,3 24 12,2 3-2,5 2 2,8-4-5,7-8 5,0-1-2,6-6 2,14 0 0,9-2 4,2-1 13,4 1 11,-3-1 8,-3-2-3,-9 0 7,-7-3-28,-10 1 4,-3 0-8,0 1-6,-19-1-1,-9-6 2,-5 1-3,-1-6-7,9-4-18,5 0 19,11 0 5,8-9 1,1-5 16,0-3 1,7 0 5,7 1 3,4 3-4,-4 6 2,1 2-12,-2 5-3,0 0-8,-1 14 1,1 10-2,-4 2 0,-3 4-1,-3-3 2,-1 0 2,-1 1-1,2-3 0,0-3-1,1-2 1,-1-3-1,-2-2 2,3-7-2,-3 3 0,1-4 2,-1 1-2,4-2 3,0 1 5,2 0 4,2 2-1,4-2-1,5-1 1,3-2 0,-3-1-3,1-1-4,-2-2-1,10-2-3,3-11-29,1-3-177,-6-1-252</inkml:trace>
  <inkml:trace contextRef="#ctx0" brushRef="#br0" timeOffset="43144.1674">20023 1998 637,'0'0'155,"0"0"-151,0 0 28,0 0 41,0 0-10,0 0-42,-42-31-17,29 31-4,3 0 16,4 0 9,1 0 16,5 0-5,0 0-8,0 0 1,0 0-6,0 0-7,0 0-6,0 0-1,0 0-9,0 0-1,0 0-35,9 0-50,13 0-145,4-8-376</inkml:trace>
  <inkml:trace contextRef="#ctx0" brushRef="#br0" timeOffset="44802.4128">20992 2382 370,'0'0'185,"0"0"-124,0 0 37,0 0 34,0 0-27,0 0-31,0 0-38,0 0-16,0 0-5,0 0-10,0 0-2,0 0 4,0 0-1,0 0 6,0 0-6,0 0 7,0 0 6,0 0 9,0 0 6,0 0-10,0 0-6,0 0-2,0 0-7,0 0-4,0 0-4,0 0 0,0 0 0,0 0 1,0 0 1,0 0-3,0 0-2,0 0-35,0 0-44,0 1-124,0 2-360</inkml:trace>
  <inkml:trace contextRef="#ctx0" brushRef="#br0" timeOffset="45992.0396">20981 2953 1004,'0'0'0,"0"0"-27,0 0 20,0 0 7,0 0 4,-111 0-3,76 24-1,2 8 3,6 4-3,11 6 5,11-1 7,5 2 19,0-2-16,3-5 2,9-2 8,0-2-6,0-1 1,1-1 3,-2-2 4,-1-1-5,-2-1-6,-5-1-6,-3 0 0,0 3-5,-11-2 4,-16 1-8,-10-5 4,-6-2-4,-6-8-1,1-8-3,5-4-9,16 0 5,7-17 5,14-9 2,6-5 6,0-1 25,11 5 14,8 4-6,4 7-13,5 7-8,0 4-11,4 5-4,-1 0-2,-3 14-1,1 8-4,-4 9 2,-1 6 2,-5 2 0,-1 4 0,-6-6 0,-2 1 1,-4-3-1,-2-2 2,-3-1 0,-1 0-1,0 1 2,3-2-1,0-2 9,4-1-5,1-3 2,2-7-2,5-4 2,6-5-4,12-3-1,14-3-3,12-3-128,-1 0-188,-5-10-375</inkml:trace>
  <inkml:trace contextRef="#ctx0" brushRef="#br0" timeOffset="53658.8754">24725 3478 573,'0'0'16,"100"-7"-16,-64 7-10,-13 0 8,-11 0 0,-12 0-79,-1 0-132,-22 2 175,-5 5 7,-5 0 24,-1-2 7,4-1 2,0 0 27,5-4 59,6 0-14,5 0 10,8 0 26,6 0 12,0 0 76,8 0-30,17-8-82,8 0-80,4 0-5,2 5-2,-3 3-1,-2 0-110,-12 0-229</inkml:trace>
  <inkml:trace contextRef="#ctx0" brushRef="#br0" timeOffset="53902.0312">24400 3520 791,'0'0'0,"0"0"-210,0 0 210,0 0 106,0 0-83,0 0-23,88-10 0,-60 23 0,9 1 0,-2-6 1,-4-2-1,-7-1 0,-10-5-24,-9 0-28,-5 0-74,-3 0-96</inkml:trace>
  <inkml:trace contextRef="#ctx0" brushRef="#br0" timeOffset="55010.0155">24549 3556 286,'0'0'208,"0"0"-47,0 0-24,0 0 4,0 0-22,0 0-45,-28 0-33,38 0 12,2 0-19,7-1-20,4-3-14,5 1-1,0 1-3,-5-1-13,-8 2-23,-5 1-27,-9 0-31,-1 0 23,0 0 30,0 0-12,-1-2 35,-2 1 22,-2-1 3,0-1 13,3 3 5,2 0 7,-1 0-5,1 0-9,0 0 3,0 0-2,0 0 11,0 0-13,0 0-2,0 0-2,0 0-5,0 0-1,0 0-3,0 0-1,1 0 0,1 0 0,-2 0 0,7 0-2,-3 0 0,2 0 3,-3 0 0,0 0-1,-3 0 0,2 0 1,-2-3 0,0 3 0,0 0 0,0 0 0,0 0 0,0 0 0,1 0 0,-1 0 1,2-1-1,0 1 1,-2 0-2,0 0 0,3 0 1,-3 0-1,0 0 1,0 0-1,0 0 0,0 0 0,0 0 1,0 0 1,0 0 0,1-1-1,2 1 2,-2-2-2,1 1 0,1 1 0,-2-1 0,2 1-1,0-2-4,-2 2-21,3 0 9,-4-1 1,1 1-15,1 0-26,1 0 10,2-2-17,0 2 25,1 0 13,-2 0 7,1 0 9,0 0 7,0-3 3,0 3 0,-1 0 0,2-3 0,0 2 0,2 0 0,-1 1 1,-1-2-1,0 1 1,1 1 3,1 0-3,0 0 1,-4 0 1,1 0 1,-5 0-4,1 0 1,-1 0-1,0 0-1,0 0-6,0 0-8,0 0-8,-1 0 7,-5 0 4,-4 0 12,1 0 13,4 0 8,2 0 14,3 0 10,0 0 22,0 0-10,0 0 10,0-2-24,1 2-22,6-1-15,1 1-6,0-1-4,-1 1-4,-2 0-33,-1 0-33,-2 0-41,-2 0 42,0 0-17,0 0-7,0 0-46,0 2 64,0 0 33,-2-1-13,0-1 15,1 0 31,1 0 13,-1 0 25,-1 0-25,-1 0-9,0 0-6,0 0-37</inkml:trace>
  <inkml:trace contextRef="#ctx0" brushRef="#br0" timeOffset="56450.9192">23482 1821 268,'0'0'0,"0"0"-4,0 0-10,0 0-30,0 0 37,0 0-82</inkml:trace>
  <inkml:trace contextRef="#ctx0" brushRef="#br0" timeOffset="60216.0241">9264 13358 827,'0'0'78,"0"0"-78,0 0 35,93 0 56,-29 0 4,21 0-28,15 0-18,21 0 14,12 4-3,19 6-15,12-1 8,4-1-16,8-1 0,-4-4-5,-6-3-14,-8 0-5,-15 0-6,-13 0 1,-20 0-3,-25 0-1,-23-2-4,-26 1-4,-19-1 0,-13 2-12,-4 0-28,-3 0-28,-27 0-14,-22 0 10,-20 2 22,-14-1-12,-12 2-13,-7-2 20,-9 0 4,-4 1 6,-11 0-40,-2 3-25,-3-2 41,1-1-7,0-2 7,7 0 23,9 0-46,10-10 61,13 1-11,9 1 42,12 3-26,13 2 30,14 2 96,21 1 36,14-1 29,11 1 16,0-2 0,30 2-78,33 0-31,37 0 15,43 0 45,39 0-45,31 0-20,26-2-11,5-4-4,-10-1-1,-10 0-7,-22-1 0,-22 4-12,-24 2-16,-24-1-6,-25 1-3,-26 0-3,-29 2-1,-24 0 0,-20 0-13,-8 0-23,-15 0-36,-30 0-25,-22 0 47,-24 0 11,-17 0-13,-18 0-29,-18 0 22,-11 0 11,-15 7 4,-2-1 22,9 0 18,12-1 4,24 0 1,30-5 0,36 0 5,33 0 32,28 0 60,27 0 50,55-5-115,45-3-19,35 1 10,20 2 1,15 0 0,12 1-24,9 0-11,-2-4-253,-24-4-534</inkml:trace>
  <inkml:trace contextRef="#ctx0" brushRef="#br0" timeOffset="67333.9368">11866 13554 1250,'0'0'32,"0"0"-32,0 0 7,0 0 64,0 0-7,0 0-51,0 0-13,3-17-13,-3 17 0,0 0-13,-6 0-17,-12 0-14,-12 0 31,-4-5 4,-1-2 18,4 4 4,7-2 0,5 0 2,4 2 0,9 2 12,5-2 44,1 1 16,0-3 2,28-2-28,22-1-39,21 0-7,15-5-3,5 6 3,-4-3-1,-10 1 7,-10 3 10,-13 4 4,-16-1-7,-15 1-9,-11 2-3,-10 0-3,-2 0-5,0 0-5,-2 0-16,-14 0 4,-4 0 18,-2 0 3,0 0 1,6 0-1,3 0-11,6 0-6,1 0-6,0 0 1,2 0-2,4 0 13,0 0-4,0 0-34,0 0-39,0 0-97,4-9-223</inkml:trace>
  <inkml:trace contextRef="#ctx0" brushRef="#br0" timeOffset="68962.8979">9510 9087 374,'0'0'58,"0"0"-58,0 0 0,0 0 31,0 0 47,0 0-40,0 0 17,0 0 43,0 0 9,0 0-24,0 0 8,0 0-22,2 0-17,7 0-23,6 0-12,6 2 3,9 5 28,11-1 6,9 1 14,14-2-14,7-4-3,7-1 3,2 0-17,-1 0-6,-5 0-6,-10 0-11,-9-4 12,-16 2-15,-14 0 1,-13 1-11,-6 1 2,-6 0 0,0 0-1,0 0-1,0 0 0,0 0 0,0 0 2,0 0-1,0 0-2,0 0 4,0 0-1,0 0-2,0 0 0,0 0 0,0 0-1,0 0 0,0 0 0,0 0 1,0 0-1,0 0 0,0 0 0,0 0 0,0 0 0,0 0-2,0 0 2,0 0 1,0 0 0,0 0-1,0 0 5,0 0-4,0 0 0,0 0 0,0 0 1,0 0 3,0 0-1,0 0-4,0 0 2,0 0-2,0 0 0,0 0 0,0 0-1,0 0 0,0 0-1,0 0-9,0 0-71,0 0-118,10-9-175</inkml:trace>
  <inkml:trace contextRef="#ctx0" brushRef="#br0" timeOffset="73612.2078">9825 9249 808,'0'0'278,"0"0"-271,109-29-2,-76 22 26,-5 1 52,-1 5-21,3 1-48,-2 0-4,-5 0-4,-6 0 10,-7 0 7,-3 0-14,-5 0-2,2 0-1,-3 0 1,-1 0 1,0 0-4,0 0 2,0 0-2,0 0 2,0 0-1,0 0 1,2 0 1,-2 0-4,0 0 2,0 0 0,0 0-2,0 0 2,0 0-2,0 0 3,0 0-5,0 0 2,0 0-2,0 0-1,0 0 3,0 0-3,0 0 1,0 0-1,0 0 1,0 0 0,0 0-1,0 0 0,0 0 0,0 0 0,0 0 1,0 0-1,0 0-3,0 0 2,0 0-5,0 0-38,0 0-19,0 0-24,10-2-34,10-8-219</inkml:trace>
  <inkml:trace contextRef="#ctx0" brushRef="#br0" timeOffset="76041.5752">9995 15377 1414,'0'0'65,"0"0"-60,-11 120-5,-2-63 17,-6 4 23,1 2-8,-3-3-32,6-4-8,8-12-106,7-16-199,15-17-366</inkml:trace>
  <inkml:trace contextRef="#ctx0" brushRef="#br0" timeOffset="76558.0441">10373 15409 561,'0'0'916,"0"0"-916,0 0-10,0 0 10,0 0 3,-63 86 7,32-14-6,4-2-4,16-9-3,11-15 0,2-15-13,25-16-21,10-15 18,6-7 19,8-30 2,1-14 9,-2-7 19,-6-3-11,-11-2 1,-11 11 7,-13 10-5,-9 15-6,0 15-6,0 12-10,0 0-15,0 15-20,0 5 27,10-1 7,24-3 1,7-2 5,5-3 9,2 4 21,-7-1 7,-3 2-21,-9 6 18,-7 5-11,-6 5-11,-9 4-7,-3 5-2,-1-7-1,0-5-7,4-12 0,4-13-6,7-4-11,6-24 14,6-16-2,0-16 5,-5-9 2,-11-1 3,-8 2 0,-6 9 7,-1 14-9,-17 17-3,-4 16-7,-4 8-46,-6 14-69,4 16-57,10 4-133,17-6-296</inkml:trace>
  <inkml:trace contextRef="#ctx0" brushRef="#br0" timeOffset="76777.3275">11796 15387 1232,'0'0'89,"0"0"-28,-36 104 93,1-52-56,-4 3-15,-5 1-57,1-2-20,4-8-6,6-10-20,10-15-160,6-16-227</inkml:trace>
  <inkml:trace contextRef="#ctx0" brushRef="#br0" timeOffset="76921.9498">11523 15333 1101,'0'0'477,"0"0"-465,0 0-6,0 0-6,0 0-11,42 76 2,-25-17-244,-4-1-529</inkml:trace>
  <inkml:trace contextRef="#ctx0" brushRef="#br0" timeOffset="77060.8383">11817 15850 1609,'0'0'124,"0"0"-120,0 0 4,0 0 13,0 0-21,0 0-36,41-2-164,-39 11-249</inkml:trace>
  <inkml:trace contextRef="#ctx0" brushRef="#br0" timeOffset="77668.3124">12800 15721 1487,'0'0'105,"0"0"-98,150-19 47,-50 15 40,14-1-31,4 2-38,-1 3-14,-5 0-10,-11 0-1,-14 0-8,-18-2-21,-20 0-26,-21-1-40,-13-2 18,-15-5-11,-18-8-44,-27-4-24,-14-5 86,-15 2 59,3 1 10,10 6 1,18 6 31,20 6 93,19 5 26,4 1-14,43 0-43,28 19-25,24 9-24,5 8 2,-12 0-15,-26 6-13,-21 1-7,-24 6-11,-17 4-6,-28 7 4,-35 10-11,-21 5-46,-20 5-122,-10-4-182,0-11-595</inkml:trace>
  <inkml:trace contextRef="#ctx0" brushRef="#br0" timeOffset="80217.3878">15109 15444 631,'0'0'300,"0"0"-230,0 0 17,0 0 21,0 0 23,0 0-38,0 0-43,10-55-35,-10 55-8,0 9-3,0 8 3,-3 4 8,-4 1 7,-1 3-2,-1-4-4,-1-3-7,1-3-5,3-2-2,1-6-1,5 2 0,0-1-1,9 2 6,15 4 10,7 0 5,1-1 14,-6-1-2,-7 1-1,-12 5-19,-7 4-11,-6 9-1,-27 4-1,-15 3-3,-11-4-19,-1-4-51,8-14-45,11-15-88,18-7-120,23-36-395</inkml:trace>
  <inkml:trace contextRef="#ctx0" brushRef="#br0" timeOffset="80576.9761">15135 15315 646,'0'0'489,"0"0"-478,104-39-9,-65 39 78,-4 0-8,-2 15-49,1 10-20,-1 3-2,-2 2-1,-7 1 1,-6 5-3,-9 3 2,-9 3 0,0 5 6,-6-1-1,-10-2 0,3-8 0,9-6 1,4-7 2,0-9 4,13-7 14,19-7 20,11 0-7,4-11-4,1-12-3,-7-5-5,-11-1 2,-11-7-8,-13-3 3,-6-5-18,-9 1 5,-24 5-11,-7 11-3,-3 12-19,-3 13-33,5 2-6,9 13-25,10 7-105,14-3-199</inkml:trace>
  <inkml:trace contextRef="#ctx0" brushRef="#br0" timeOffset="80803.9121">16512 15448 1158,'0'0'382,"0"0"-363,0 0-3,0 0-13,-79 68 21,16-11 11,-7 3-32,8-3-3,8-9-4,11-11-54,11-13-113,12-18-212,11-6-517</inkml:trace>
  <inkml:trace contextRef="#ctx0" brushRef="#br0" timeOffset="80923.6967">16077 15500 798,'0'0'669,"0"0"-644,0 0-14,0 0 30,80-37-35,-47 65-6,6 4-62,1 2-324</inkml:trace>
  <inkml:trace contextRef="#ctx0" brushRef="#br0" timeOffset="81071.8267">16590 15804 1602,'0'0'88,"0"0"-79,0 0 32,0 0 0,0 0-38,0 0-3,1 15-156,-11-3-89,-6 0-363</inkml:trace>
  <inkml:trace contextRef="#ctx0" brushRef="#br0" timeOffset="82214.6557">14949 16459 182,'0'0'512,"0"0"-393,0 0 6,14-79 40,-16 64-69,-21 6 16,-8 9-66,-11 2-46,-1 26 0,-1 11 0,14 1 3,10-1 1,20-9 1,0-10-5,23-13-6,17-7 4,7 0 0,6-21 4,-6-8-2,-6-3 3,-5 1 3,-13 8 6,-8 7 12,-7 11 0,-8 5-1,0 5-23,0 19 0,0 8 0,0 1 0,-2 0-4,2-8-32,8-7-40,20-9-26,12-9-18,11-2-90,2-27-22,9-8 158,-4-5 74,7-3 47,4 0 34,-3 3 29,-5 8-6,-13 6 16,-20 8-12,-17 8-21,-11 6 10,-17 6-37,-26 2-60,-14 25-7,-2 14 0,7 11-5,16 4-18,19-2 20,17-7 5,8-13 1,27-10-9,13-14 5,6-8 7,4-2 1,-1-9 0,-2-11 3,-1-11-3,-5-4-10,-1-1-22,-5-2 2,-8 3 29,-10 4 1,-8 3 4,-8 3-3,-4 4-1,-5 6 3,0 6-3,0 2-6,-14 4-33,-8 0 0,-6 0 31,3 2 7,0-2 1,5 3 0,7 0 9,2 9-3,3 16 0,4 12 23,-1 13 4,0 4-15,-5 3-5,-4-6 16,0-7-11,2-15-10,6-10-4,3-8-3,3-8-1,0-3 1,0 0 3,0 0 9,0 0 28,0-2 5,1-12-13,16-5-22,5-1-10,7 3 6,-3 3 15,0 6 13,-5 4-3,1 4-17,0 0 5,1 2-3,-1 12-6,-2 7-6,-5 2-1,-2 4-2,-9-2-2,-2-3-33,-2-2-71,0-9-91,0-11-265</inkml:trace>
  <inkml:trace contextRef="#ctx0" brushRef="#br0" timeOffset="82350.3757">16220 16307 1250,'0'0'219,"67"-75"-212,-40 58-5,-7 8 7,-8 9-9,-4 16-5,-8 11-241,0 5-212</inkml:trace>
  <inkml:trace contextRef="#ctx0" brushRef="#br0" timeOffset="82579.721">16364 16394 1303,'0'0'302,"0"0"-302,0 0 1,0 0-1,9 87 8,-9-43-2,0-3-6,0-6 0,0-10-29,8-10 0,-1-10 22,5-5 7,6-8 1,12-22 19,4-8-3,9-9-15,-3-2-2,-2 11-53,-2 8-119,-11 23-77,-5 7-169,-6 12-285</inkml:trace>
  <inkml:trace contextRef="#ctx0" brushRef="#br0" timeOffset="82781.6032">16863 16504 1087,'0'0'217,"81"-55"-152,-54 34 76,-16 5-32,-11 9-36,0 7-39,-19 0-34,-14 16-9,-6 13 8,1 12-1,11-1-5,12-1 2,13-9 2,2-7 2,25-9-1,23-10 2,14-4 5,15-1-5,14-24-125,15-12-268</inkml:trace>
  <inkml:trace contextRef="#ctx0" brushRef="#br0" timeOffset="83293.1686">17968 15701 1516,'0'0'79,"146"-47"-76,-49 27-3,3 1 21,-8 2-4,-15 9-17,-16 4-51,-20 1-133,-24-1-171,-17-8-211</inkml:trace>
  <inkml:trace contextRef="#ctx0" brushRef="#br0" timeOffset="83434.9712">18311 15412 1590,'0'0'79,"0"0"-61,0 0 12,-27 121 28,14-46-15,-2 8-30,2-1-13,8-3-2,5-6-48,6-12-189,31-21-317</inkml:trace>
  <inkml:trace contextRef="#ctx0" brushRef="#br0" timeOffset="83722.2281">19158 15398 1075,'0'0'42,"0"0"-38,-16 97 39,16-63 79,17-1 30,3-1-60,-1-3-28,-3 2-22,-5-4-19,-6 0-11,-5-1-12,-8-4-17,-25-6-92,-16-11-73,-6-5-147,3-25-308</inkml:trace>
  <inkml:trace contextRef="#ctx0" brushRef="#br0" timeOffset="84041.7462">19155 15337 980,'87'-67'231,"-1"17"-211,-5 20-4,-19 16-13,-17 14-3,-15 23-8,-11 25-4,-10 16-6,-7 4-34,-2 1 7,-2-4 39,-15-7 6,-3-6 2,2-7 3,8-13 7,7-11 20,3-11 10,17-10 18,21 0 19,11-16-8,8-13-41,-3-5-13,-7-2 4,-14 2-2,-15-3-12,-16-4 8,-4 1-15,-32-2-16,-11 8-55,-4 9-43,5 20 64,13 5-8,15 11 3,13 7-16,7 0-83,29-7-90,16-2-341</inkml:trace>
  <inkml:trace contextRef="#ctx0" brushRef="#br0" timeOffset="84239.1454">20502 15332 1123,'0'0'239,"0"0"-143,0 0 26,0 0-48,0 0-37,-60 119 21,7-52-40,-7-2-14,2-3 0,7-9-4,16-10-59,16-14-141,16-19-159,3-10-423</inkml:trace>
  <inkml:trace contextRef="#ctx0" brushRef="#br0" timeOffset="84359.4601">20198 15334 1321,'0'0'115,"0"0"-115,0 0-1,0 0-12,46 79 12,-16-31-165,0-7-486</inkml:trace>
  <inkml:trace contextRef="#ctx0" brushRef="#br0" timeOffset="84483.8343">20505 15765 1380,'0'0'213,"0"0"-192,0 0 16,0 0-21,0 0-16,0 0-149,22 4-291</inkml:trace>
  <inkml:trace contextRef="#ctx0" brushRef="#br0" timeOffset="85113.3003">19255 16429 681,'0'0'312,"0"0"-262,0 0 32,-24-92 65,28 68 12,34 2-49,23 5-53,18 9-24,5 8 13,-14 11-16,-18 20 0,-22 13-21,-22 6-9,-8 4 0,-18 1-1,-24-5-5,-6-10-22,-1-12-20,5-14-7,14-14 27,17-17 28,13-28 11,13-16-7,28-14-3,10 2 6,5-1-4,3 16-3,-3 14-3,-5 23-143,-9 21-141,-16 19-151,-12 28-249</inkml:trace>
  <inkml:trace contextRef="#ctx0" brushRef="#br0" timeOffset="85948.5413">19864 16566 1132,'0'0'210,"98"-41"-167,-52 0 80,-11-2-22,-16 1-5,-12 4-52,-7 10-28,-11 10-11,-19 10-5,-11 8-4,-5 6-3,3 26-1,9 10-14,13 4-17,16 1 15,5-7-8,32-9 0,20-12-8,13-15 6,16-4 1,3-10-33,2-20-7,-5-7 44,-17-2 27,-16 0 2,-19 7 3,-15 8 7,-14 11 6,-2 13-7,-30 2-9,-9 26-7,-2 11 0,4 1-12,17-2-48,14-5-35,8-12-26,23-10 10,14-11 75,8 0 43,1-25 25,-4-4 79,4-3-16,-7-2-22,-3 8-30,-10 7-29,-5 12-7,-9 7-1,-9 18-22,-3 17-7,0 11 22,-3-1-9,0-8-4,3-10 21,11-13-1,19-14 2,11 0 5,6-31 3,3-13 40,1-9 15,-6-6 15,-5-8-13,-7 4-20,-6-3 14,-5-6-25,-6-4-12,-7 0-20,-5 11-1,-4 19 2,0 22-4,0 21-6,-14 6-27,-9 35 22,-5 26 8,-2 22 3,2 13 0,0 7 0,8-8 0,8-11 2,9-15-2,3-21 0,3-15-15,9-16-5,2-15-25,-5-5-13,-3-20 45,5-21 6,6-7 7,10-6 6,9 1 37,14 3 41,4 11 5,-2 12-32,-7 10-10,-9 17-1,-8 0-21,-9 19-14,-8 16-11,-8 10-6,-3 2 1,-6-3-29,-10-6-33,2-9-81,2-15-173,2-14-268</inkml:trace>
  <inkml:trace contextRef="#ctx0" brushRef="#br0" timeOffset="86057.1877">21384 16101 1185,'0'0'0,"76"-82"-5,-45 80-71,-4 12-165,-3 38-104</inkml:trace>
  <inkml:trace contextRef="#ctx0" brushRef="#br0" timeOffset="86276.7869">21664 16436 1362,'0'0'184,"0"0"-165,0 0 38,0 0-27,0 0-27,0 0-3,-58 95 0,52-58 0,6-10-8,3-7-3,18-9 9,2-10 2,2-1 6,3 0 7,0-10 3,-2 3-11,-3 3-5,-2 4-47,-4 0-179,-3 0-184,-3 6-469</inkml:trace>
  <inkml:trace contextRef="#ctx0" brushRef="#br0" timeOffset="89224.0356">3468 16209 1279,'0'0'96,"0"0"-93,0 0-1,-19 85 54,19-18 44,15 1-27,5 0-42,-2-4-4,-4-10-11,-1-8-5,-4-10-6,-1-12-1,-2-12-4,4-12 5,4-2 1,11-32 25,11-20-7,12-25-2,11-16 3,11-8 15,1-4-6,-5 5-18,-13 18-13,-15 23-3,-18 30-12,-10 31-53,-10 19-93,0 34-206,0 10-207</inkml:trace>
  <inkml:trace contextRef="#ctx0" brushRef="#br0" timeOffset="89458.7633">4420 16363 1585,'0'0'124,"0"0"-122,0 0 10,0 0 36,-5 92 8,-14-30-19,-4 2-32,-5-1-5,-2-8-1,2-6-24,7-14-27,2-15-113,11-15-94,4-7-78,4-32-82</inkml:trace>
  <inkml:trace contextRef="#ctx0" brushRef="#br0" timeOffset="89597.3985">4324 16387 812,'11'-101'190,"-5"9"-35,3 11 78,3 16-73,13 15-58,17 13-45,18 16-36,4 18-21,-6 7-5,-17 41-16,-25 18-119,-16 8-138,-2 0-313</inkml:trace>
  <inkml:trace contextRef="#ctx0" brushRef="#br0" timeOffset="89752.9543">4254 16680 1120,'0'0'362,"0"0"-344,0 0 75,0 0 33,0 0-43,0 0-38,124 58-40,-66-48-5,-1-3-65,-6-7-173,-8-4-321</inkml:trace>
  <inkml:trace contextRef="#ctx0" brushRef="#br0" timeOffset="90233.7795">3880 16801 1524,'0'0'38,"0"0"-28,83 0-5,-20 0 56,6 0 4,-2 0-48,-5 0-14,-9-2-1,-7 2-2,-16 0-17,-12 0-65,-11 0-98,-7-1-89,-13 1-18,-23 0-182</inkml:trace>
  <inkml:trace contextRef="#ctx0" brushRef="#br0" timeOffset="90350.9725">4086 16802 651,'0'0'347,"0"0"-97,0 0 6,0 0-99,0 0-97,0 0-57,130-73-3,-62 65-9,-2 6-127,-8 2-235,-7-3-479</inkml:trace>
  <inkml:trace contextRef="#ctx0" brushRef="#br0" timeOffset="100031.8411">16232 16999 1278,'0'0'17,"0"0"-17,0 0-28,0 0 28,0 0 13,0 0 6,0 0-1,0 0-18,24-18-4,-24 18 4,0 0 0,0 0 2,0 0 2,1-1-1,2 1 1,5-2-4,3 1-7,3-3-22,2 1-3,-1 1-5,3 2-10,-1 0 19,0 0 11,1 5 17,2 2 0,7 0 1,10-4 2,9-3 1,6 0 3,1 0-1,-6 0-6,-7 0 3,-10-3-3,-7 0-6,-8 3-101,-8 0-108,-7 10-42,0 2-94</inkml:trace>
  <inkml:trace contextRef="#ctx0" brushRef="#br0" timeOffset="100767.8954">20594 16958 903,'0'0'292,"0"0"-232,0 0-55,107-34-2,-33 34 35,32 0 22,37 3-60,27 11-64,6-4-244,-16-10-393</inkml:trace>
  <inkml:trace contextRef="#ctx0" brushRef="#br0" timeOffset="104482.8938">9281 9076 472,'0'0'97,"0"0"-55,0 0 95,0 0 23,0 0-42,0 0-21,0 0-18,-8 2-12,8-2-2,5 0-17,8 0-8,11 2-7,11 0 21,14-2 2,9 0-6,6 0-10,-1 0-13,-4 0 2,-8-3-17,-11 0 1,-7 0-8,-14 3-3,-11 0 2,-8 0-4,0 0 0,-15 0-6,-22 0 0,-14 3 4,-15 6 2,-4-1-7,2-2 2,10 2 2,9-2 2,13-4 1,14 1 3,12-2 2,7-1 1,3 0 15,0 0-4,0 0-5,0 0 1,0 0-4,3 0 0,7 0-3,5 0 0,5 0-6,-2 0 0,3 0 0,-4 0-3,-4 0-18,-4 0-27,-7 0-29,-2 0-54,0 0-70,-2 0-39,-20 0-127,-9 0-326</inkml:trace>
  <inkml:trace contextRef="#ctx0" brushRef="#br0" timeOffset="105772.1481">10228 10587 772,'0'0'293,"0"0"-181,0 0 50,0 0-36,0 0-24,0 0-25,61-34-26,-24 27-15,16 0-1,21-1-7,19-1 1,10-2-6,5 0-2,-6 1-3,-6 0-4,-10 0 4,-13 4-8,-14 6-3,-20-3-3,-22 3-3,-11 0-1,-6 0-5,0 0-3,-11 0-5,-20 0 0,-22 0 5,-22 3 3,-19 3-5,-12 0-3,0 4 0,7-3 1,18 3 9,21-5 3,29-1 7,18-4-5,11 0 5,2 0 15,2 0 3,28 0-1,23-1-2,29-7-5,15-2-6,1 0-1,-5 3-1,-16 1-2,-16 3-4,-17 2 3,-19 1-6,-12 0 0,-11 0-3,-2 0-15,0 0-10,-3 0-20,-14 0 15,-3 0-6,-8 0 18,0 0-3,0 0-40,1 0-75,0-7-85,-2-3-162</inkml:trace>
  <inkml:trace contextRef="#ctx0" brushRef="#br0" timeOffset="108688.6791">14911 6660 658,'0'0'150,"0"0"-22,0 0 38,0 0-35,0 0-14,0 0-32,14-2-17,2 2-19,10 0-4,9 0 0,12 0-4,16 0-7,9 0-5,4 0-9,-1-1-11,-11-2 13,-16 3-14,-11 0-2,-20 0-6,-8 0-2,-5 0 2,-4 0-1,0 0-13,-4 0-11,-11-1 11,-14 0 3,-11-2 11,-15 0 0,-12 2 0,-9 1-1,-4 0 1,3 0-10,10 0 6,9 0 3,12 4 1,13-1 0,13-2 1,11 0 1,8-1 4,1 0 8,0 0 3,0 0-2,5 0 4,23 2-5,21 0 1,21 2 0,14 1-2,1-2-3,-9 0 5,-13 0-8,-13-2-3,-12 1-3,-15-2 0,-8 0 1,-10 0-2,-5 0-1,0 0-4,0 0-9,-12 0-5,-18 0 2,-16 0 11,-20 0 3,-13 0 1,-1 0-1,11 0 1,17 0 0,22 0 2,19 0 4,11 0 10,0 0 18,26 0-4,24 0 5,27 0 0,15 0-1,4 0-8,-7 0-13,-13 0-8,-12 0-1,-12 3 0,-13-3-2,-14 2 0,-11 0-3,-9-1 0,-5-1-13,0 0-8,0 0 3,-5 0-2,-10 0 7,-13 0 0,-15 0 15,-16 0-4,-6-1-10,-3-1 0,9 2 3,17 0 12,17 0 1,15 0 1,10 0-2,0 0 1,0 0 9,4 0 3,3 0 2,3 0-6,5 0-8,-2 0-1,0 0 0,-6 0-2,-2 0-1,-5 0-6,0 0 1,0 0-5,0 0 2,0 0-1,0 0 1,0 0 5,0 0 0,-3 0 1,3 0 3,0 0 2,0 0 0,0 0 1,0 0 0,0 0 2,0 0 0,0 0 0,0 0 5,0 0-3,0 0-3,0 0-2,0 0 0,0 0 0,0 0 2,0 0-1,0 0-1,0 0 1,0 0-1,0 0 1,0 0-1,0 0 1,0 0 3,0 0-3,0 0-1,0 0 0,0 0 0,0 0 0,0 0-1,0 0 1,0 0-1,0 0 0,0 0 0,0 0-2,0 0 0,0 0 0,0 0-2,0 0-3,0 0-5,0 0-4,0 0-10,0 0-13,0 0-13,0 0-43,0 0-36,0 0-45,0 0-102,6 0-199</inkml:trace>
  <inkml:trace contextRef="#ctx0" brushRef="#br0" timeOffset="109882.1412">21384 11860 1114,'0'0'102,"0"0"-77,0 0 101,128-13 15,-48 13-49,19 0-47,11 6-6,4-1-13,-1-2 19,-9-1-20,-14-2-2,-22 0-12,-21 0-2,-22 0-4,-17 0-3,-8 0-2,-8 0-10,-29 0-16,-23 0 20,-22 0-6,-12 0-4,-6 0-8,2 0 3,7-2 13,16 1 8,27 1 2,24-2 4,20-1 25,4 3 22,6-2-12,24-1-13,16 2-4,21 1-7,11 0-12,10 0-5,-3 0-1,-6 2-35,-15 8-46,-24-2-256</inkml:trace>
  <inkml:trace contextRef="#ctx0" brushRef="#br0" timeOffset="111192.3859">9623 13534 649,'0'0'252,"0"0"-195,0 0 63,0 0 52,0 0-6,111-9-94,-2 4-1,37-3-16,15 4 7,7 4-7,0 0-25,-10 0-4,-7 0-15,-11 6 17,-16 0-10,-19-1-4,-16-4-4,-22-1-6,-22 0 0,-20 0-3,-16 0 0,-9 0-1,0 0-19,-9 0-19,-24 0 0,-16 0 12,-20 0-16,-16 0 16,-12 0 0,-11 0 7,-9 0 9,1 0 9,10 0 1,21 0 7,31 0-5,33-1 3,21-6 18,25-3 34,42-5-25,32-2-20,25 0-8,9 5 8,2 1 0,-2 3-9,4 2-3,1 2-21,-7 2-127,-17 2-273,-27-2-511</inkml:trace>
  <inkml:trace contextRef="#ctx0" brushRef="#br0" timeOffset="124701.0237">13663 13317 651,'0'0'41,"0"0"12,0 0 35,0 0-16,0 0 19,0 0-17,0 0-4,0 0-13,101-3 10,-36-4 7,11-3-19,6 3-17,4 0-9,2 1-10,7 0-10,13-1 0,7-2 1,6-2-2,-3 1-2,-16-1 12,-19 5-2,-19-1 0,-26 5-6,-14 1-4,-14-1-5,-8 2-1,-2 0 0,-6 0-1,-22 0-18,-20 0 4,-14 5 1,-13 3 1,-7 0 0,-6 0 9,-3 2 3,-3 0-5,-1 2-4,4-1 9,9 0 1,13 1 0,17-4 0,21-4 4,15-2-2,11-2-1,5 0 20,0 0 10,28 0 1,29 0-23,28 0-3,25 0 5,11 0-5,3-2-2,-15-3 7,-11-2 5,-20 2-2,-17 1 3,-21 3-10,-21 1-6,-11 0-1,-8 0 0,-5 0-5,-29 0-19,-23 0 11,-23 0-1,-14 3-3,-11 4 4,1 1 9,0 3 4,13-1 2,19 0-1,24-5 0,27 0 3,13-5 6,8 0 26,0 0-6,20 0-6,21-3-9,20-5-13,16-2 2,5 3-4,1 0 0,-3 0 0,-8 2 1,-11 0-1,-12 3-2,-16 1 0,-17 0-4,-10 1-15,-6 0-5,0 0-10,-2 0 8,-14 0-17,-7 0 31,-10 0 7,-2 1 0,-4 5-2,-1-2-4,3 1-13,10 0-11,14-5-35,13 2-56,9-2-50,33 0-166</inkml:trace>
  <inkml:trace contextRef="#ctx0" brushRef="#br0" timeOffset="126374.1086">18466 14601 470,'0'0'64,"0"0"-19,0 0 26,0 0-2,0 0 23,0 0-35,-18-2-7,17 2 1,1-1-5,0 1 8,0 0 4,0 0 10,22 0-16,18 0 40,28 0-10,24 0 8,27 0-23,17-5-13,7-1 2,1-2-24,-11 1-10,-10 0-1,-16 3-4,-17 0-5,-16 2-1,-17 1-1,-17 1-8,-13 0-1,-15 0-2,-8 0 0,-4 0 1,0 0-4,0 0-2,-11 0-11,-21 0 13,-16 0 3,-17 0 1,-14 0-1,-15 0-7,-6 3 3,-3 2-7,7 3 3,0 0 5,5 1-3,2-3 3,1 2-5,6 2 2,5-5-4,7 0 1,6 0-3,12-2 11,13-2-4,14-1 6,11 0 1,12 0 0,2 0 2,0 0 3,0 0 11,14 0-4,26 0-1,27 0 0,20 0-2,14-12 2,8 2 6,3-2-3,2 3 2,6 1-11,-4 2-2,-5 3-1,-8 3-1,-24 0-1,-16 0-1,-20 0 1,-21 0-1,-8 0 0,-13 0-2,-1 0 0,0 0-8,-18 0-4,-14 0 9,-21 0 3,-20 5 1,-18 1-2,-15 0-3,-12 6-1,-9 1 1,1 0 5,12-1 2,16-2-2,25-2 0,24-4 0,24-1 0,16-3 1,9 0 2,11 0 13,33-3-2,35-6-12,26-3 3,23 2-2,12 0-2,4 7-6,5 0-59,2 0-225,-11-5-653</inkml:trace>
  <inkml:trace contextRef="#ctx0" brushRef="#br0" timeOffset="131437.4395">18405 14509 479,'0'0'48,"0"0"-20,0 0-13,0 0 45,0 0 12,0 0-13,0 0-16,0 0 15,10 3 12,-8-3-40,1 2 67,7 0-45,5 1-7,12 3 11,10-2-2,11 0 2,7-1-32,2 0 26,1-1-20,-2 0-6,0 1-5,-1 1-5,2-1-7,-3 1-1,-4 0-5,-5 0-1,-12 1 0,-14-3-4,-10-1 3,-9 1-2,0-1-20,-6 2-19,-21 0 5,-16 2 21,-12 1-4,-8 0-4,-1-1 9,-2 2 3,1-3 10,5-1 2,11 0 0,19-1-1,18 0 2,12-2 2,8 0 15,26 0-14,17 0-4,11-4-31,6 1-27,3-2-86,-7 0-224</inkml:trace>
  <inkml:trace contextRef="#ctx0" brushRef="#br0" timeOffset="160972.4432">16853 5079 1418,'0'0'102,"0"0"-76,0 0 31,0 0 23,0 0-42,-17 120 0,0-45-2,-6 0-11,2-7-19,1-6-6,7-10 0,5-9-9,8-11-44,0-12-71,27-19-72,13-2-42,12-30-140,1-16-157</inkml:trace>
  <inkml:trace contextRef="#ctx0" brushRef="#br0" timeOffset="161498.1782">17016 5370 493,'0'0'309,"39"-109"-132,-27 71 4,-3 11-9,-9 16-60,0 10-43,0 1-42,-2 20-27,-8 21-5,-7 11 5,7 3 3,5-4-3,5-10 0,0-10-2,10-11-8,2-11-13,4-9 10,1 0 8,5-20 5,3-11 0,2-8 0,-3-3-1,-3-1 1,-2-2 0,-2 7 2,-4 5 0,-3 7 3,-1 7 2,-7 11 0,-1 6-3,-1 2-4,1 0-2,9 4-6,7 13 3,5 7 5,3 3 1,-4 4-1,-8 1 1,-5-1 6,-6-2-2,-2 0-3,0-4 4,0-4-4,0-5-2,0-5 0,0-5 7,3-5-3,8-1 1,3 0 2,6-12 2,4-9-3,-3-5-3,2-7-3,-4-6 4,-4-4-2,-5-3-1,-8 0 1,-2 2 9,-18 4-3,-14 7-8,-3 12-4,0 11-16,9 10-8,13 0-34,13 22-138,5 4-83,26 3-228</inkml:trace>
  <inkml:trace contextRef="#ctx0" brushRef="#br0" timeOffset="161688.7013">17970 5257 371,'0'0'1209,"0"0"-1193,0 0-10,0 0 57,0 0-35,0 0-6,-30 118 6,-6-69-18,-3-6-10,3-7 0,6-9-85,8-10-111,5-16-169,6-1-409</inkml:trace>
  <inkml:trace contextRef="#ctx0" brushRef="#br0" timeOffset="161824.2465">17758 5182 1213,'0'0'315,"0"0"-305,0 0 110,35-73-10,-33 73-74,1 0-36,4 16-12,7 16-59,7 10-107,1 1-238</inkml:trace>
  <inkml:trace contextRef="#ctx0" brushRef="#br0" timeOffset="161972.0231">18066 5579 1621,'0'0'69,"0"0"-65,0 0 50,0 0-6,0 0-48,0 0-28,30-5-129,-36 15-259,6-5-697</inkml:trace>
  <inkml:trace contextRef="#ctx0" brushRef="#br0" timeOffset="168945.7069">21570 5300 156,'0'0'0,"0"0"-76</inkml:trace>
  <inkml:trace contextRef="#ctx0" brushRef="#br0" timeOffset="169612.6484">21525 5199 293,'0'0'419,"0"0"-260,0 0 17,0 0-18,0 0-7,0 0-75,-9-25-54,3 25-19,-6 5-2,-8 12 1,-10 5-2,0 2-1,5-2 1,11 0-5,11-3-2,3 1-2,14 1 9,15-1 14,3-1 19,-2-4 25,-8-1-12,-11 0-22,-5 0-9,-6 2-13,0 0-2,-22-1-10,-12-4-50,-9-3-30,-4-8-86,4 0-98,12-24-221</inkml:trace>
  <inkml:trace contextRef="#ctx0" brushRef="#br0" timeOffset="169979.6148">21338 5134 981,'0'0'151,"91"-50"-151,-33 34 0,1 9 2,-4 5-2,-6 2-9,-11 0-25,-11 12-20,-8 7 14,-10 5 13,-9 8 16,0 6 11,-9 6 14,-10 2 9,1 2 29,0-1-19,8-7 12,10-5-10,0-7-11,28-8 6,18-9-3,11-10-7,2-1-4,-6-13 4,-7-14 18,-13-8 12,-10-8-11,-11-8-5,-8-3-19,-4 5-6,-7 10-1,-16 14-5,-11 17-3,-7 8-26,-10 0-8,1 17-27,9 5-41,15-5-63,20-5-225</inkml:trace>
  <inkml:trace contextRef="#ctx0" brushRef="#br0" timeOffset="170169.3435">22488 5184 1570,'0'0'1,"0"0"8,0 0 0,-32 107 33,-11-52 0,-8 2-31,-1-4-11,9-6-23,13-8-133,9-14-134,7-18-379</inkml:trace>
  <inkml:trace contextRef="#ctx0" brushRef="#br0" timeOffset="170312.8196">22207 5048 1636,'0'0'0,"0"0"0,0 0-5,0 0-7,0 0-62,36 107-100,-21-49-214</inkml:trace>
  <inkml:trace contextRef="#ctx0" brushRef="#br0" timeOffset="170460.8686">22543 5579 1612,'0'0'26,"0"0"-22,0 0 42,0 0-17,0 0-29,0 0-128,13 21-162,-13-14-283</inkml:trace>
  <inkml:trace contextRef="#ctx0" brushRef="#br0" timeOffset="171285.6844">23397 5344 1322,'0'0'107,"0"0"-90,0 0 6,0 0-7,0 0 7,-10 109 0,8-64-12,2-8-6,0-7-5,5-10-18,5-10-19,4-10 4,1-2 25,4-24 8,5-13 5,2-5-3,-3-1 3,-4 8 11,-7 13 8,-4 12 8,-8 9 2,0 3-24,0 23-10,-6 15-8,-6 12 8,4 4 0,2-8 3,2-5-2,4-13-1,0-10-4,16-11-53,14-7-42,9-9-148,4-21-232</inkml:trace>
  <inkml:trace contextRef="#ctx0" brushRef="#br0" timeOffset="171489.4504">23801 5032 1457,'0'0'91,"0"0"-90,0 0 72,0 0-16,0 0-53,8 79-1,-26 9 5,-4 6-3,-2-7-4,-2-11-2,3-9 0,5-14-25,9-12-70,6-15-60,3-13-125,0-13-159</inkml:trace>
  <inkml:trace contextRef="#ctx0" brushRef="#br0" timeOffset="171675.2145">23691 5506 767,'0'0'394,"0"0"-320,0 0 35,85-65-11,-64 60-34,-3 3-8,-8 2-32,-1 0-18,-4 0-4,1 2-2,-2 15-5,2 8 4,-3 8-2,-3 1-4,0 3-1,0-2-63,-5-6-54,5-9-124,0-15-344</inkml:trace>
  <inkml:trace contextRef="#ctx0" brushRef="#br0" timeOffset="171840.9604">24052 5154 1316,'0'0'169,"0"0"-164,0 0 10,0 0 28,0 0-43,0 0-21,12 21-97,-20 12-168,2-8-466</inkml:trace>
  <inkml:trace contextRef="#ctx0" brushRef="#br0" timeOffset="171969.7827">24137 5350 1565,'0'0'38,"0"0"-36,0 0 3,0 0-5,0 0-74,-4 86-161,-8-52-474</inkml:trace>
  <inkml:trace contextRef="#ctx0" brushRef="#br0" timeOffset="172485.9567">21427 5878 669,'0'0'70,"0"0"-62,0 0 48,0 0 32,0 0-47,0 0-40,-69-25-1,49 55 10,9 12 62,8 8 52,3 4 24,14-1-34,12-4-3,4-2-20,-2-4-32,-6-3-33,-9-4-17,-9-5-9,-4-6-5,-17-8-80,-18-13-96,-11-4-97,4-24-275</inkml:trace>
  <inkml:trace contextRef="#ctx0" brushRef="#br0" timeOffset="172777.8181">21394 6017 1019,'0'0'114,"118"-50"-112,-61 44 5,-11 6 18,-11 2 0,-8 23-25,-7 9-4,-8 7-6,-11 7 5,-1 3 5,-9 0 2,-3-6 0,5-10 14,5-9 10,2-12 20,14-9-2,16-5 37,6-2-32,-1-17-25,-6-7-10,-13-8 5,-10-2-3,-6-3-13,-1 2-3,-19 5-10,-4 9-20,-3 9-3,0 8-45,5 6-18,9 0-53,13 5-105,3 4-133</inkml:trace>
  <inkml:trace contextRef="#ctx0" brushRef="#br0" timeOffset="172951.8733">22325 6118 142,'0'0'1288,"0"0"-1271,0 0-15,0 0 55,-39 78 15,-10-36-33,-5 2-29,-1-5-10,10-7-10,11-6-134,8-16-197,13-10-442</inkml:trace>
  <inkml:trace contextRef="#ctx0" brushRef="#br0" timeOffset="173087.7802">22124 6021 1432,'0'0'37,"0"0"-28,0 0 83,0 0-60,0 0-32,0 0-31,59 95-73,-50-32-246,-6-2-370</inkml:trace>
  <inkml:trace contextRef="#ctx0" brushRef="#br0" timeOffset="173213.8285">22301 6492 1353,'0'0'117,"0"0"-103,0 0 65,0 0-3,0 0-76,0 0-9,36 28-132,-36-16-172,3-3-393</inkml:trace>
  <inkml:trace contextRef="#ctx0" brushRef="#br0" timeOffset="173978.1578">22699 6280 1280,'0'0'46,"0"0"-36,0 0 122,0 0-26,80-46-51,-70 70-54,7 9 7,-6 2-7,-9 2-1,-2-5 0,0-5-5,-2-7-22,-2-9-15,4-10-26,0-1 43,1-15 25,18-13 1,8-8 2,6-3-2,-2 7 21,-4 6 24,-6 9 7,-8 10 0,-5 7-23,-3 0-30,-3 23-3,2 9-3,-1 7-1,-2-1-27,1-4-42,6-5-18,4-9-61,9-11 15,6-9 13,3-3 110,3-18 17,1-5 47,-3 4 83,-7 5-12,-10 7-9,-8 6-57,-6 4-36,0 9-16,-3 13-11,-8 8 10,2-4-3,6-4-16,3-8-2,0-9-8,15-5 17,6-10 13,-1-17 8,-4-11-2,-9-8 22,-7-3-1,-2-1-10,-18 8-17,-4 13 0,-2 13-2,6 11-17,9 5-16,7 0-15,4 5-1,9 4 51,27-2 1,17-6 18,11-1-4,4-9 15,-3-13 2,-6-8-3,-12-6-1,-11-7 16,-9-5-2,-18 1-18,-9 5 5,0 13-2,-16 14-13,-6 15-14,-6 15 0,-5 29-8,-3 19 8,0 10 3,5 5-1,4-2 0,8-7-2,12-9-3,7-13-65,0-10-50,25-15-118,5-12-227</inkml:trace>
  <inkml:trace contextRef="#ctx0" brushRef="#br0" timeOffset="174119.7772">23517 6191 1485,'0'0'51,"0"0"-17,0 0 59,0 0-75,106-40-18,-63 50-71,1 11-182,-5-1-423</inkml:trace>
  <inkml:trace contextRef="#ctx0" brushRef="#br0" timeOffset="175027.8012">24066 6554 420,'0'0'124,"0"0"79,0 0-37,99-62-42,-67 27-18,-10-3-28,-4 1 8,-10 3 10,-5 7-39,-3 10-10,0 9-4,-16 8-43,-4 14 0,-4 26-8,4 9 6,7 6 2,9-3-1,4-7 1,4-6-2,15-11 1,5-11-8,2-11-3,1-6 11,1 0-1,0-20 2,4-9 2,-1-3-2,-1-5 0,-4 0-1,-6 0 1,-8 8 0,-6 9 0,-6 14 0,0 6 0,0 3-16,-9 22 1,-8 7 14,-1 5 1,8-3 0,8-5 0,2-4 0,5-7 3,15-8-3,5-10-3,3 0 3,2-9 0,0-11 0,-3-7 2,-4-2 0,0-7-2,-1-5 0,2-12-1,1-12-7,-2-8-1,-7 0 1,-5 10 8,-7 21 7,-4 19 15,0 23 16,-7 4-38,-20 38 0,-10 27-2,-4 17 1,5 7-2,8-3-7,9-12-4,10-9-40,9-17-90,0-17 22,0-16 1,6-19 2,4 0 57,-3-25 62,0-6 1,-1-4 76,3 3 57,5 2-13,10 4-2,6 3-38,4 5-36,2 5-29,-4 6-16,-7 4 0,-8 3-42,-10 0-53,-7 6-49,-4 8-113,-19 0-29,3-2-58</inkml:trace>
  <inkml:trace contextRef="#ctx0" brushRef="#br0" timeOffset="175203.0854">24952 6498 969,'0'0'180,"0"0"-88,0 0 69,0 0-111,0 0-26,0 0-21,-2 31-3,-4-11 0,-3-2 0,-2-1-23,-6-4-137,-1-6-146,1-7-509</inkml:trace>
  <inkml:trace contextRef="#ctx0" brushRef="#br0" timeOffset="176155.5893">22520 5707 639,'0'0'0,"-13"-84"-421</inkml:trace>
  <inkml:trace contextRef="#ctx0" brushRef="#br0" timeOffset="180944.7971">21838 5663 312,'0'0'325,"123"0"-305,-56 0 7,-6 0 103,-9 0-20,-11 0-65,-11 0-30,-11 0-6,-13 3-5,-6-1-4,0 3-20,-22 1-15,-14 3 13,-11-2 0,-8 0-15,-3-2 27,1 0 10,4-2 1,9-1 15,14 0 38,17-2-2,13 0 24,0 0 64,30 0-2,18 0-88,14-9-45,9 1 9,-3 2 2,-11 3-7,-11 1-8,-15 1-1,-8 1-8,-14 0-40,-9 0-42,0 0-2,-2 0-22,-23 0 14,-8 0 76,-7 0 20,-3 0 4,1 0 0,0 0 6,2 0 6,5 0 1,9 0-2,12 0-1,9 0 11,5-3 13,12-2-18,26-2-16,11-5-312</inkml:trace>
  <inkml:trace contextRef="#ctx0" brushRef="#br0" timeOffset="182604.0827">10037 10563 711,'0'0'72,"0"0"6,0 0 99,0 0-66,0 0-30,0 0 24,-3-5-16,24 5 27,16 0-56,26 10 8,22 2-18,12 1-15,10-4-15,0 0-5,1-5 0,-5-1-6,-7 0-5,-12-3 7,-15 0-11,-12 0 8,-18 0-7,-16 0-1,-13 0 2,-10 0-2,0 0-5,-16 0-18,-24 0 7,-18 0 14,-18-7-4,-12 2-5,-4 0 4,-6 2-4,5-1 7,5 3 4,13-3 1,20 1-1,20-1 3,19 1 3,15 3 3,1 0 22,28 0-16,33 0 6,32 0-11,28 0 1,8 3 6,-6-1 1,-10 1-6,-12-1-1,-11-2-3,-14 0 2,-21 0-8,-21 0 0,-20 0-2,-14 0-1,0 0-18,-22 0-19,-22 0 13,-23 0 10,-18 0-6,-14 0 8,-3 0-2,2 0 0,12 0 8,27 1 5,26 2 2,26-3 1,9 0 8,24 0 15,21-2-7,15-7-12,11-3 0,2 1-2,-3 0-3,-7 5 0,-8 0-7,-11 6-11,-15 0-21,-11 0-41,-12 0-75,-6 0-38,0 0 17,-15 4 30,-15 4 17,-6-1-7,-5-3 38,0-3 17,4-1 24,2 0-51,7 0-122</inkml:trace>
  <inkml:trace contextRef="#ctx0" brushRef="#br0" timeOffset="185025.8004">16989 5695 748,'0'0'87,"0"0"-11,0 0 118,0 0-31,0 0-29,140 9-66,-55-4-10,12-4-8,0 1-9,-4-2-8,-10 0-9,-14 0-10,-14 1-6,-20-1-7,-16 2-1,-19-2-2,0 0-32,-34 0-37,-22 0 40,-23 0 22,-13 0 3,-7 0-2,5 0-1,4 0 9,14 0 1,19 0 1,18 0 0,19 0 2,15 0 7,5 0 37,0 0 8,28 0-23,27 0-16,24 0-10,16 2-6,3 0-1,-7 0 6,-14-2-5,-7 0 1,-14 0-2,-16 0-2,-20 0-13,-16 0-38,-13 0-23,-33-2-47,-22-2 23,-18 4 38,-8 0 31,-1 0 4,7 0 20,9 0 7,14 0 6,19 0 19,15 0 21,17 1 17,10-1 8,0 0 14,23 0-18,26 0-13,25 0-24,17 0-18,1 0 0,-9-4-4,-12-1-1,-19 2-6,-16 3-1,-15 0-5,-18 0-23,-3 0-37,-18 0-46,-17 0 50,-9 6 20,-12 0-2,0-1-10,4-2 45,7-1 5,13-2 3,13 0 7,12 0 21,7 0 48,0 0 24,15-9-21,13-1-77,11-4-2,4 1-59,6-1-146,-1 2-256</inkml:trace>
  <inkml:trace contextRef="#ctx0" brushRef="#br0" timeOffset="186435.8173">18441 14608 795,'0'0'307,"0"0"-254,0 0 19,0 0 54,106 3 24,-38-1-42,8 3-39,11 0-9,2 1-26,5-1 0,2-1-22,1 0-6,2-4-5,-1 0 1,0 0-2,-5-4 0,-13-1 3,-17 2-3,-21 3 3,-20 0-3,-14 0 0,-6 0-3,-2 0-9,-4 0-17,-29 7-6,-22 1 10,-21-6 16,-18-2-2,-7 0 4,5 0 7,8 3 1,16 1 0,16 0 1,17 0 0,18-1 2,15 0 6,6-3 5,0 2 10,17-1-5,29 2-3,25-2-3,26 0-12,9-1-2,3 0-5,-6 0-45,0 3-152,-6-3-453</inkml:trace>
  <inkml:trace contextRef="#ctx0" brushRef="#br0" timeOffset="198817.4589">9512 13472 932,'0'0'124,"0"0"-106,0 0 39,128 0 56,-62 0 1,17 0-42,10-3-2,10-10-16,6-1 2,-5 0-15,-9 2-4,-17 2-17,-23 6-6,-22 2-13,-19 2 0,-14 0-1,-5 5-4,-38 13-27,-32 6-24,-23 4 34,-17-2-20,3 4 9,5-3 5,14-2 18,20-5 9,23-11 0,24-4 1,23-5 10,8 0 29,39-20 48,25-6-22,27-8-50,17 2-13,11 0 1,4 2 0,-1 6-4,-9 4-71,-24 2-196,-20 7-640</inkml:trace>
  <inkml:trace contextRef="#ctx0" brushRef="#br0" timeOffset="203668.8126">9466 9235 783,'0'0'214,"0"0"-191,0 0 18,0 0 82,0 0-6,0 0-48,0 0 3,118-8-26,-41 8 24,22 0-14,14-3 20,9-3-26,5-2-19,-5-1 0,-5-1-3,-14 3-15,-18-1-12,-23 4 6,-23 3-2,-21-1-5,-15 2-7,-3 0-22,-29 0 2,-22 2 14,-21 6 5,-16 2-13,-8 2-5,2-2 2,2 2 10,8-3-4,19-1 3,20-4 14,21 1 1,14-5 1,8 0 10,2 0 20,0 0-6,3 0-9,11-8-10,1 2-4,2 3-1,4-1-1,-1 3-4,1 1-12,2 0-28,-7 0 7,0 0-11,-4 0-13,-3 0-7,-2 0-9,-1 0 1,-3 0 23,2 0 0,-2 0 6,3-3-32,1-1-97,-1-1-75,-3 1-122</inkml:trace>
  <inkml:trace contextRef="#ctx0" brushRef="#br0" timeOffset="204938.044">23062 6815 971,'0'0'85,"0"0"-66,127 0 77,-55 0 23,15 2-17,4 6-62,1 1-21,-8-4-5,-9 0 10,-13-3-16,-11 1-7,-15-3-1,-13 0-60,-15 0-150,-8 0-233</inkml:trace>
  <inkml:trace contextRef="#ctx0" brushRef="#br0" timeOffset="205874.6844">21578 7109 1128,'0'0'168,"0"0"-142,0 0 63,0 0 24,0 0-12,0 0-57,-41-23-43,20 73-1,-5 12 10,-3 2-1,4-4-4,1-4-4,3-6-1,6-8-1,3-13 1,8-13-18,4-11-36,0-5 7,4-21 35,20-22-1,6-13 2,6-13 11,1-8 4,0-3 4,-4 5 8,-2 11 8,-1 15 12,3 16-16,0 13-13,-2 7-6,-9 10-1,-8 3-3,-6 12-1,-8 18-8,0 13 6,-6 6 3,-21 4-2,-9 6-16,-6-4 12,-1-3 8,8-3 1,10-7 1,16-3 0,9-8 1,8-8-2,18-6 2,11-7 1,2-10 0,3 0-1,-1-10-1,-4-16 1,-4-9-2,-7-9-4,-4-7 4,-8 3 1,-11 8-1,-3 9 1,0 14-1,-22 16 0,-11 1-17,-10 32 7,-6 11 7,7 12 3,7 3-2,18-4-2,15-8 1,2-9-3,25-11-5,19-6-15,16-11-25,10-9-23,6 0-35,-2-8 6,-4-11-19,-7-6-79,-5-6-12,-8 0-30,-11-3-46</inkml:trace>
  <inkml:trace contextRef="#ctx0" brushRef="#br0" timeOffset="206579.2321">22310 7311 379,'0'0'244,"0"0"-96,-1-73 12,-13 63-36,-4 10-61,-6 0-30,-10 20-12,-3 17-9,-4 11-4,-2 5 2,7 2-3,8-9-2,14-8-5,14-13-4,0-10-41,29-13 5,7-2 30,5-14 10,4-18 7,-1-8 17,-6 1 0,-8 3-5,-10 7 12,-9 12 6,-7 10-27,-4 7-10,0 1-8,-15 20-23,-8 7 28,2 5 3,6-2-1,8-3 1,7-6 1,10-8 2,22-6-2,9-8 5,6 0 5,0 0 8,-3-11 22,-6-5 17,-5-1-17,-3-3-26,0-5-4,-1-5-6,2-4-5,1-9-16,-4-4 5,-5-6-4,-7-2 15,-11 6 14,-5 9 10,0 19-2,0 14-15,-15 7-7,-14 21-7,-7 21 4,-5 19 0,2 9-4,5 5 7,4-1-4,6-5 2,5-9-40,7-11-52,4-14-38,0-14-39,5-17-115,3-4-123,0-17 336,0-15 73,16-8 386,7-3-116,6-3-48,7 5-47,3 5-55,-3 9-18,-7 10-46,-5 9-19,-7 8-31,1 0 4,4 8-7,4 19 1,-1 6-1,-3 0-1,-7 2 0,-11-1-2,-4-3-4,0-2 1,-11-8-36,-8-7-68,2-13-151,6-1-248</inkml:trace>
  <inkml:trace contextRef="#ctx0" brushRef="#br0" timeOffset="206710.7686">22962 7028 1195,'0'0'0,"0"0"-155,0 0 119,0 0-185,0 0-123</inkml:trace>
  <inkml:trace contextRef="#ctx0" brushRef="#br0" timeOffset="206957.5417">23090 7356 1166,'0'0'151,"0"0"-147,0 0 51,18 105 20,-18-63-36,-5 0-26,-2-5-10,6-5-3,1-10-1,0-9-3,14-11 4,7-2 3,9-19 8,9-20 0,3-14 19,-3-9 0,-4 4-15,-11 9-15,-8 20-12,-13 18-50,-3 11-84,-14 19-99,-14 21 5,-5 11-129</inkml:trace>
  <inkml:trace contextRef="#ctx0" brushRef="#br0" timeOffset="207188.643">23354 7599 810,'0'0'307,"161"-4"-114,-80-18 12,-14-3-87,-15-1-33,-19 3-36,-18 5-32,-11 1-3,-4 5-11,-25 10-3,-26 2-18,-17 16-2,-9 21 6,7 8-10,12 3 5,22-4 4,22-10 7,14-8 0,28-8 8,30-9 0,19-7 8,9-2-8,2 0-3,-10-11-111,-10-1-200,-12-3-497</inkml:trace>
  <inkml:trace contextRef="#ctx0" brushRef="#br0" timeOffset="208349.66">22968 7864 1150,'0'0'234,"0"0"-225,0 0 72,0 0 35,-108 100-3,44-19-32,-4 12-42,-1 0-13,8-4-9,9-12-5,10-13-9,9-14-3,8-13-19,7-11-21,13-14-17,5-12-27,0-5-19,9-28 11,17-15-34,8-16 33,9-8 22,4-13-5,3-3-42,4 8 102,1 11 16,0 16 48,3 13 6,-2 11 15,-4 12-22,-12 11 41,-13 6-4,-12 5-33,-12 24-26,-3 10-12,-18 11-2,-21 8-6,-11 2-1,-4 1-4,6-3-1,12-8-7,18-13-31,18-12-42,15-12 4,25-12-32,14-1 39,2-11 26,0-17 44,-1-5 8,-4-6 6,-5 0-3,-11 7 16,-16 8 6,-9 12 3,-10 5-8,0 7-28,-20 5-5,-10 22-7,-5 9 6,-1 3-12,14-4-5,10-7 12,12-9 5,2-10 5,23-9 1,9 0 21,5-5 17,-5-14 4,-4-6-1,-7 0-4,-6-4-15,-4 2-13,-3 2-9,-4 6-14,0 5-28,0 6 25,9 8 12,5 0-7,5 11 12,3 6 0,-6 2 15,-6 2 5,-11-2-7,-5 8-7,0-2 1,-12 3-7,-4-4 0,-1-4-1,7-8 0,7-6-25,3-6 4,10 0 17,17-14 5,6-12 6,3-9 4,-2-2 33,-6 3-12,-4 6 20,-8 10 0,-6 11-17,-6 7-27,-1 3-7,-1 22-20,-2 10 20,0 6-24,0-6-25,0-6-2,0-9 30,0-6 17,20-11 4,12-3 1,5-6 8,1-17 3,-7-8 59,-7-5-20,-7-6-22,-9-4-5,-7 8-24,-1 11-28,0 16-57,0 11-75,0 16-135,-6 20-193</inkml:trace>
  <inkml:trace contextRef="#ctx0" brushRef="#br0" timeOffset="208770.0271">23966 8344 1171,'0'0'97,"109"-33"-21,-65 15 99,-18 1-83,-10 6-35,-10 6-23,-6 5-12,0 0-22,-13 10-19,-14 14 2,-6 11 7,2 5-30,5 1-7,13-7 17,13-8-17,0-9 9,23-7-1,13-10-5,8 0 8,-3-15 35,1-8 1,-1-5 0,-1-5 2,0 3 1,-1 0 0,-4 10-3,0 10 0,-4 10 1,-5 0 8,-4 20 16,-10 7-16,-11 8-6,-1 3-1,-19 1-2,-11-6 0,0-5-7,5-11-1,11-6 8,11-11 0,3 0 60,15-20 112,18-13-89,12-8-28,6-4-18,0 0-23,-1 0-14,-9 1-22,-12 6-112,-11 9-286</inkml:trace>
  <inkml:trace contextRef="#ctx0" brushRef="#br0" timeOffset="209347.3456">22352 8908 1451,'0'0'50,"125"-5"-38,9-1 113,39-1-8,24 6-63,3 1-41,-15 0-9,-23 6 3,-30 2-4,-37-1-3,-34 1-7,-28-1-38,-27 1-85,-12 1-132,-47-1-172,-33 3-296</inkml:trace>
  <inkml:trace contextRef="#ctx0" brushRef="#br0" timeOffset="209475.0527">22842 9087 1232,'0'0'253,"0"0"-207,0 0 120,82 6-53,34-6-53,49 0-23,24 0-37,6-3-25,-10-7-158,-19-5-731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604E41-41B7-40F9-B930-80261A3CE743}" type="datetimeFigureOut">
              <a:rPr lang="en-IN" smtClean="0"/>
              <a:t>10-11-2021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3C54D-5F69-4FB8-9418-3CCA250D0C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449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3C54D-5F69-4FB8-9418-3CCA250D0C6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257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4C1EAAC-1D90-41A5-92C2-52A8E6DFA85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08774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61A0C8-D2FE-4603-BB81-95B9A3FA2C5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54029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F21FD3-6246-46F5-A198-72F86403D14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90564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9E92E2-658A-461E-88CA-613EF6CC4A6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90579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67FA26-6B49-4165-9158-F900CAC32F3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70355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B3D1A1-290D-4010-8C13-8CEF8C24F0B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38654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52D2DC-EDA9-4FAE-80B5-CFBA0C8650D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36097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19FC04-9F22-4697-827C-A6A434A6E34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54997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AACA67-611B-4D6F-A68B-111BA7B8814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0831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761326-DADC-4F81-9BD4-C15A957F86E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60428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013F44-0FB3-4318-8314-C3402279727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51324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C22483-E134-4AE4-AB79-CA2620FD5D9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53186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2B028-C717-4B85-B798-2D279817CDC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11049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9F88CB-3980-46ED-8780-E4BD9259335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13477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 b="0" smtClean="0">
                <a:latin typeface="Garamond" pitchFamily="18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 b="0" smtClean="0">
                <a:latin typeface="Garamond" pitchFamily="18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 b="0" smtClean="0">
                <a:latin typeface="Garamond" pitchFamily="18" charset="0"/>
                <a:ea typeface="新細明體" charset="-120"/>
              </a:defRPr>
            </a:lvl1pPr>
          </a:lstStyle>
          <a:p>
            <a:pPr>
              <a:defRPr/>
            </a:pPr>
            <a:fld id="{537E869F-2107-4273-981B-8D7E3035D2A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4103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defRPr/>
            </a:pPr>
            <a:endParaRPr lang="zh-TW" altLang="en-US" smtClean="0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新細明體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新細明體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新細明體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新細明體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Garamond" pitchFamily="18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1"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kumimoji="1" sz="2600">
          <a:solidFill>
            <a:schemeClr val="tx1"/>
          </a:solidFill>
          <a:latin typeface="+mn-lt"/>
          <a:ea typeface="+mn-ea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kumimoji="1" sz="2200">
          <a:solidFill>
            <a:schemeClr val="tx1"/>
          </a:solidFill>
          <a:latin typeface="+mn-lt"/>
          <a:ea typeface="+mn-ea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kumimoji="1" sz="2000">
          <a:solidFill>
            <a:schemeClr val="tx1"/>
          </a:solidFill>
          <a:latin typeface="+mn-lt"/>
          <a:ea typeface="+mn-ea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32.emf"/><Relationship Id="rId4" Type="http://schemas.openxmlformats.org/officeDocument/2006/relationships/image" Target="../media/image29.wmf"/><Relationship Id="rId9" Type="http://schemas.openxmlformats.org/officeDocument/2006/relationships/customXml" Target="../ink/ink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emf"/><Relationship Id="rId4" Type="http://schemas.openxmlformats.org/officeDocument/2006/relationships/customXml" Target="../ink/ink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customXml" Target="../ink/ink4.xml"/><Relationship Id="rId4" Type="http://schemas.openxmlformats.org/officeDocument/2006/relationships/image" Target="../media/image1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15.png"/><Relationship Id="rId7" Type="http://schemas.openxmlformats.org/officeDocument/2006/relationships/customXml" Target="../ink/ink6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3" Type="http://schemas.openxmlformats.org/officeDocument/2006/relationships/image" Target="../media/image21.png"/><Relationship Id="rId7" Type="http://schemas.openxmlformats.org/officeDocument/2006/relationships/image" Target="../media/image13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5.png"/><Relationship Id="rId5" Type="http://schemas.openxmlformats.org/officeDocument/2006/relationships/image" Target="../media/image23.png"/><Relationship Id="rId10" Type="http://schemas.openxmlformats.org/officeDocument/2006/relationships/image" Target="../media/image24.emf"/><Relationship Id="rId4" Type="http://schemas.openxmlformats.org/officeDocument/2006/relationships/image" Target="../media/image22.png"/><Relationship Id="rId9" Type="http://schemas.openxmlformats.org/officeDocument/2006/relationships/customXml" Target="../ink/ink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2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customXml" Target="../ink/ink8.xml"/><Relationship Id="rId5" Type="http://schemas.openxmlformats.org/officeDocument/2006/relationships/image" Target="../media/image23.png"/><Relationship Id="rId4" Type="http://schemas.openxmlformats.org/officeDocument/2006/relationships/image" Target="../media/image25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8.emf"/><Relationship Id="rId5" Type="http://schemas.openxmlformats.org/officeDocument/2006/relationships/customXml" Target="../ink/ink9.xml"/><Relationship Id="rId4" Type="http://schemas.openxmlformats.org/officeDocument/2006/relationships/image" Target="../media/image2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650" y="1412776"/>
            <a:ext cx="8064500" cy="1752600"/>
          </a:xfrm>
        </p:spPr>
        <p:txBody>
          <a:bodyPr/>
          <a:lstStyle/>
          <a:p>
            <a:pPr eaLnBrk="1" hangingPunct="1"/>
            <a:r>
              <a:rPr lang="en-US" altLang="en-US" sz="3400" b="1" dirty="0" smtClean="0">
                <a:cs typeface="Times New Roman" pitchFamily="18" charset="0"/>
              </a:rPr>
              <a:t>Basic Electrical Engineering (BEEE101L)</a:t>
            </a:r>
            <a:endParaRPr lang="en-US" altLang="zh-TW" sz="3400" b="1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7704" y="3573016"/>
            <a:ext cx="3888432" cy="2448272"/>
          </a:xfrm>
        </p:spPr>
        <p:txBody>
          <a:bodyPr/>
          <a:lstStyle/>
          <a:p>
            <a:pPr>
              <a:defRPr/>
            </a:pPr>
            <a:r>
              <a:rPr lang="en-US" sz="2000" i="1" dirty="0">
                <a:latin typeface="+mj-lt"/>
                <a:cs typeface="Times New Roman" pitchFamily="18" charset="0"/>
              </a:rPr>
              <a:t>Presented By</a:t>
            </a:r>
          </a:p>
          <a:p>
            <a:pPr>
              <a:defRPr/>
            </a:pPr>
            <a:r>
              <a:rPr lang="en-US" sz="2000" dirty="0" smtClean="0">
                <a:latin typeface="+mj-lt"/>
                <a:cs typeface="Times New Roman" pitchFamily="18" charset="0"/>
              </a:rPr>
              <a:t>Dr. </a:t>
            </a:r>
            <a:r>
              <a:rPr lang="en-US" sz="2000" dirty="0" err="1" smtClean="0">
                <a:latin typeface="+mj-lt"/>
                <a:cs typeface="Times New Roman" pitchFamily="18" charset="0"/>
              </a:rPr>
              <a:t>Maddela</a:t>
            </a:r>
            <a:r>
              <a:rPr lang="en-US" sz="2000" dirty="0" smtClean="0">
                <a:latin typeface="+mj-lt"/>
                <a:cs typeface="Times New Roman" pitchFamily="18" charset="0"/>
              </a:rPr>
              <a:t> Chinna </a:t>
            </a:r>
            <a:r>
              <a:rPr lang="en-US" sz="2000" dirty="0" err="1" smtClean="0">
                <a:latin typeface="+mj-lt"/>
                <a:cs typeface="Times New Roman" pitchFamily="18" charset="0"/>
              </a:rPr>
              <a:t>Obaiah</a:t>
            </a:r>
            <a:endParaRPr lang="en-US" sz="2000" dirty="0" smtClean="0">
              <a:latin typeface="+mj-lt"/>
              <a:cs typeface="Times New Roman" pitchFamily="18" charset="0"/>
            </a:endParaRPr>
          </a:p>
          <a:p>
            <a:pPr>
              <a:defRPr/>
            </a:pPr>
            <a:r>
              <a:rPr lang="en-US" sz="2000" dirty="0" smtClean="0">
                <a:latin typeface="+mj-lt"/>
                <a:cs typeface="Times New Roman" pitchFamily="18" charset="0"/>
              </a:rPr>
              <a:t>Assistant Professor (Sr)</a:t>
            </a:r>
          </a:p>
          <a:p>
            <a:pPr>
              <a:defRPr/>
            </a:pPr>
            <a:r>
              <a:rPr lang="en-US" sz="2000" dirty="0" smtClean="0">
                <a:latin typeface="+mj-lt"/>
                <a:cs typeface="Times New Roman" pitchFamily="18" charset="0"/>
              </a:rPr>
              <a:t>School of Electrical Engineering</a:t>
            </a:r>
            <a:endParaRPr lang="en-US" sz="2000" dirty="0">
              <a:latin typeface="+mj-lt"/>
              <a:cs typeface="Times New Roman" pitchFamily="18" charset="0"/>
            </a:endParaRPr>
          </a:p>
          <a:p>
            <a:pPr>
              <a:defRPr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5301208"/>
            <a:ext cx="4548808" cy="154487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/>
              <p14:cNvContentPartPr/>
              <p14:nvPr/>
            </p14:nvContentPartPr>
            <p14:xfrm>
              <a:off x="300240" y="2218320"/>
              <a:ext cx="6977880" cy="19062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1240" y="2207520"/>
                <a:ext cx="6999480" cy="1924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4744"/>
            <a:ext cx="8229600" cy="4530725"/>
          </a:xfrm>
        </p:spPr>
        <p:txBody>
          <a:bodyPr/>
          <a:lstStyle/>
          <a:p>
            <a:r>
              <a:rPr lang="en-GB" sz="2800" dirty="0">
                <a:latin typeface="+mj-lt"/>
              </a:rPr>
              <a:t>From the above discussion </a:t>
            </a:r>
            <a:r>
              <a:rPr lang="en-GB" sz="2800">
                <a:latin typeface="+mj-lt"/>
              </a:rPr>
              <a:t>it </a:t>
            </a:r>
            <a:r>
              <a:rPr lang="en-GB" sz="2800" smtClean="0">
                <a:latin typeface="+mj-lt"/>
              </a:rPr>
              <a:t>is clear </a:t>
            </a:r>
            <a:r>
              <a:rPr lang="en-GB" sz="2800" dirty="0">
                <a:latin typeface="+mj-lt"/>
              </a:rPr>
              <a:t>that</a:t>
            </a:r>
          </a:p>
          <a:p>
            <a:endParaRPr lang="en-GB" sz="2800" dirty="0">
              <a:latin typeface="+mj-lt"/>
            </a:endParaRPr>
          </a:p>
          <a:p>
            <a:endParaRPr lang="en-GB" sz="2800" dirty="0">
              <a:latin typeface="+mj-lt"/>
            </a:endParaRPr>
          </a:p>
          <a:p>
            <a:r>
              <a:rPr lang="en-GB" sz="2800" dirty="0">
                <a:latin typeface="+mj-lt"/>
              </a:rPr>
              <a:t>In other words, the active </a:t>
            </a:r>
            <a:r>
              <a:rPr lang="en-GB" sz="2800">
                <a:latin typeface="+mj-lt"/>
              </a:rPr>
              <a:t>power </a:t>
            </a:r>
            <a:r>
              <a:rPr lang="en-GB" sz="2800" smtClean="0">
                <a:latin typeface="+mj-lt"/>
              </a:rPr>
              <a:t>is the </a:t>
            </a:r>
            <a:r>
              <a:rPr lang="en-GB" sz="2800" dirty="0">
                <a:latin typeface="+mj-lt"/>
              </a:rPr>
              <a:t>apparent </a:t>
            </a:r>
            <a:r>
              <a:rPr lang="en-GB" sz="2800">
                <a:latin typeface="+mj-lt"/>
              </a:rPr>
              <a:t>power </a:t>
            </a:r>
            <a:r>
              <a:rPr lang="en-GB" sz="2800" smtClean="0">
                <a:latin typeface="+mj-lt"/>
              </a:rPr>
              <a:t>times the </a:t>
            </a:r>
            <a:r>
              <a:rPr lang="en-GB" sz="2800" dirty="0">
                <a:latin typeface="+mj-lt"/>
              </a:rPr>
              <a:t>cosine of the phase angle.</a:t>
            </a:r>
          </a:p>
          <a:p>
            <a:r>
              <a:rPr lang="en-GB" sz="2800" smtClean="0">
                <a:latin typeface="+mj-lt"/>
              </a:rPr>
              <a:t>This cosine is referred </a:t>
            </a:r>
            <a:r>
              <a:rPr lang="en-GB" sz="2800">
                <a:latin typeface="+mj-lt"/>
              </a:rPr>
              <a:t>to </a:t>
            </a:r>
            <a:r>
              <a:rPr lang="en-GB" sz="2800" smtClean="0">
                <a:latin typeface="+mj-lt"/>
              </a:rPr>
              <a:t>as the </a:t>
            </a:r>
            <a:r>
              <a:rPr lang="en-GB" sz="2800" b="1" dirty="0">
                <a:solidFill>
                  <a:srgbClr val="0000FF"/>
                </a:solidFill>
                <a:latin typeface="+mj-lt"/>
              </a:rPr>
              <a:t>power factor</a:t>
            </a:r>
          </a:p>
        </p:txBody>
      </p:sp>
      <p:graphicFrame>
        <p:nvGraphicFramePr>
          <p:cNvPr id="61850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8627480"/>
              </p:ext>
            </p:extLst>
          </p:nvPr>
        </p:nvGraphicFramePr>
        <p:xfrm>
          <a:off x="3492500" y="1945482"/>
          <a:ext cx="1169988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2" name="Equation" r:id="rId3" imgW="1587240" imgH="812520" progId="Equation.3">
                  <p:embed/>
                </p:oleObj>
              </mc:Choice>
              <mc:Fallback>
                <p:oleObj name="Equation" r:id="rId3" imgW="1587240" imgH="812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1945482"/>
                        <a:ext cx="1169988" cy="652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8506" name="Group 10"/>
          <p:cNvGrpSpPr>
            <a:grpSpLocks/>
          </p:cNvGrpSpPr>
          <p:nvPr/>
        </p:nvGrpSpPr>
        <p:grpSpPr bwMode="auto">
          <a:xfrm>
            <a:off x="1619250" y="4140994"/>
            <a:ext cx="5530850" cy="661988"/>
            <a:chOff x="725" y="2954"/>
            <a:chExt cx="4355" cy="521"/>
          </a:xfrm>
        </p:grpSpPr>
        <p:sp>
          <p:nvSpPr>
            <p:cNvPr id="618504" name="Rectangle 8"/>
            <p:cNvSpPr>
              <a:spLocks noChangeArrowheads="1"/>
            </p:cNvSpPr>
            <p:nvPr/>
          </p:nvSpPr>
          <p:spPr bwMode="auto">
            <a:xfrm>
              <a:off x="725" y="2954"/>
              <a:ext cx="4355" cy="521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2800">
                <a:latin typeface="+mj-lt"/>
              </a:endParaRPr>
            </a:p>
          </p:txBody>
        </p:sp>
        <p:graphicFrame>
          <p:nvGraphicFramePr>
            <p:cNvPr id="618505" name="Object 9"/>
            <p:cNvGraphicFramePr>
              <a:graphicFrameLocks/>
            </p:cNvGraphicFramePr>
            <p:nvPr/>
          </p:nvGraphicFramePr>
          <p:xfrm>
            <a:off x="839" y="2976"/>
            <a:ext cx="4178" cy="4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73" name="Equation" r:id="rId5" imgW="6603840" imgH="787320" progId="Equation.3">
                    <p:embed/>
                  </p:oleObj>
                </mc:Choice>
                <mc:Fallback>
                  <p:oleObj name="Equation" r:id="rId5" imgW="6603840" imgH="78732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2976"/>
                          <a:ext cx="4178" cy="4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18510" name="Group 14"/>
          <p:cNvGrpSpPr>
            <a:grpSpLocks/>
          </p:cNvGrpSpPr>
          <p:nvPr/>
        </p:nvGrpSpPr>
        <p:grpSpPr bwMode="auto">
          <a:xfrm>
            <a:off x="1655763" y="4969669"/>
            <a:ext cx="5530850" cy="633413"/>
            <a:chOff x="725" y="3543"/>
            <a:chExt cx="4355" cy="499"/>
          </a:xfrm>
        </p:grpSpPr>
        <p:sp>
          <p:nvSpPr>
            <p:cNvPr id="618508" name="Rectangle 12"/>
            <p:cNvSpPr>
              <a:spLocks noChangeArrowheads="1"/>
            </p:cNvSpPr>
            <p:nvPr/>
          </p:nvSpPr>
          <p:spPr bwMode="auto">
            <a:xfrm>
              <a:off x="725" y="3543"/>
              <a:ext cx="4355" cy="499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2800">
                <a:latin typeface="+mj-lt"/>
              </a:endParaRPr>
            </a:p>
          </p:txBody>
        </p:sp>
        <p:graphicFrame>
          <p:nvGraphicFramePr>
            <p:cNvPr id="618509" name="Object 13"/>
            <p:cNvGraphicFramePr>
              <a:graphicFrameLocks noChangeAspect="1"/>
            </p:cNvGraphicFramePr>
            <p:nvPr/>
          </p:nvGraphicFramePr>
          <p:xfrm>
            <a:off x="1383" y="3566"/>
            <a:ext cx="2695" cy="4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74" name="Equation" r:id="rId7" imgW="3314520" imgH="723600" progId="Equation.3">
                    <p:embed/>
                  </p:oleObj>
                </mc:Choice>
                <mc:Fallback>
                  <p:oleObj name="Equation" r:id="rId7" imgW="3314520" imgH="723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3" y="3566"/>
                          <a:ext cx="2695" cy="4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" name="Ink 2"/>
              <p14:cNvContentPartPr/>
              <p14:nvPr/>
            </p14:nvContentPartPr>
            <p14:xfrm>
              <a:off x="192960" y="251280"/>
              <a:ext cx="8803080" cy="65196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78920" y="239760"/>
                <a:ext cx="8831880" cy="654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382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Active and Reactive Power</a:t>
            </a:r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96752"/>
            <a:ext cx="8331200" cy="4572000"/>
          </a:xfrm>
        </p:spPr>
        <p:txBody>
          <a:bodyPr/>
          <a:lstStyle/>
          <a:p>
            <a:r>
              <a:rPr lang="en-US" dirty="0">
                <a:latin typeface="+mj-lt"/>
              </a:rPr>
              <a:t>When a circuit </a:t>
            </a:r>
            <a:r>
              <a:rPr lang="en-US" dirty="0" smtClean="0">
                <a:latin typeface="+mj-lt"/>
              </a:rPr>
              <a:t>has resistive </a:t>
            </a:r>
            <a:r>
              <a:rPr lang="en-US" dirty="0">
                <a:latin typeface="+mj-lt"/>
              </a:rPr>
              <a:t>and reactive parts, the resultant power </a:t>
            </a:r>
            <a:r>
              <a:rPr lang="en-US" dirty="0" smtClean="0">
                <a:latin typeface="+mj-lt"/>
              </a:rPr>
              <a:t>has 2 </a:t>
            </a:r>
            <a:r>
              <a:rPr lang="en-US" dirty="0">
                <a:latin typeface="+mj-lt"/>
              </a:rPr>
              <a:t>parts:</a:t>
            </a:r>
          </a:p>
          <a:p>
            <a:pPr lvl="1"/>
            <a:r>
              <a:rPr lang="en-US" dirty="0">
                <a:latin typeface="+mj-lt"/>
              </a:rPr>
              <a:t>The first </a:t>
            </a:r>
            <a:r>
              <a:rPr lang="en-US" dirty="0" smtClean="0">
                <a:latin typeface="+mj-lt"/>
              </a:rPr>
              <a:t>is </a:t>
            </a:r>
            <a:r>
              <a:rPr lang="en-US" i="1" dirty="0" smtClean="0">
                <a:latin typeface="+mj-lt"/>
              </a:rPr>
              <a:t>dissipated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in the resistive element. </a:t>
            </a:r>
            <a:r>
              <a:rPr lang="en-US" dirty="0" smtClean="0">
                <a:latin typeface="+mj-lt"/>
              </a:rPr>
              <a:t>This is the </a:t>
            </a:r>
            <a:r>
              <a:rPr lang="en-US" b="1" dirty="0">
                <a:solidFill>
                  <a:srgbClr val="0000FF"/>
                </a:solidFill>
                <a:latin typeface="+mj-lt"/>
              </a:rPr>
              <a:t>active power, </a:t>
            </a:r>
            <a:r>
              <a:rPr lang="en-US" b="1" i="1" dirty="0">
                <a:solidFill>
                  <a:srgbClr val="0000FF"/>
                </a:solidFill>
                <a:latin typeface="+mj-lt"/>
              </a:rPr>
              <a:t>P</a:t>
            </a:r>
            <a:endParaRPr lang="en-US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The second </a:t>
            </a:r>
            <a:r>
              <a:rPr lang="en-US" dirty="0" smtClean="0">
                <a:latin typeface="+mj-lt"/>
              </a:rPr>
              <a:t>is </a:t>
            </a:r>
            <a:r>
              <a:rPr lang="en-US" i="1" dirty="0" smtClean="0">
                <a:latin typeface="+mj-lt"/>
              </a:rPr>
              <a:t>stored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and </a:t>
            </a:r>
            <a:r>
              <a:rPr lang="en-US" i="1" dirty="0">
                <a:latin typeface="+mj-lt"/>
              </a:rPr>
              <a:t>returned</a:t>
            </a:r>
            <a:r>
              <a:rPr lang="en-US" dirty="0">
                <a:latin typeface="+mj-lt"/>
              </a:rPr>
              <a:t> by the reactive element. </a:t>
            </a:r>
            <a:r>
              <a:rPr lang="en-US" dirty="0" smtClean="0">
                <a:latin typeface="+mj-lt"/>
              </a:rPr>
              <a:t>This is the </a:t>
            </a:r>
            <a:r>
              <a:rPr lang="en-US" b="1" dirty="0">
                <a:solidFill>
                  <a:srgbClr val="0000FF"/>
                </a:solidFill>
                <a:latin typeface="+mj-lt"/>
              </a:rPr>
              <a:t>reactive power</a:t>
            </a:r>
            <a:r>
              <a:rPr lang="en-US" dirty="0">
                <a:latin typeface="+mj-lt"/>
              </a:rPr>
              <a:t>, </a:t>
            </a:r>
            <a:r>
              <a:rPr lang="en-US" b="1" i="1" dirty="0">
                <a:solidFill>
                  <a:srgbClr val="0000FF"/>
                </a:solidFill>
                <a:latin typeface="+mj-lt"/>
              </a:rPr>
              <a:t>Q</a:t>
            </a:r>
            <a:r>
              <a:rPr lang="en-US" dirty="0">
                <a:latin typeface="+mj-lt"/>
              </a:rPr>
              <a:t> , which </a:t>
            </a:r>
            <a:r>
              <a:rPr lang="en-US" dirty="0" smtClean="0">
                <a:latin typeface="+mj-lt"/>
              </a:rPr>
              <a:t>has units of </a:t>
            </a:r>
            <a:r>
              <a:rPr lang="en-US" b="1" dirty="0">
                <a:solidFill>
                  <a:srgbClr val="0000FF"/>
                </a:solidFill>
                <a:latin typeface="+mj-lt"/>
              </a:rPr>
              <a:t>volt </a:t>
            </a:r>
            <a:r>
              <a:rPr lang="en-US" b="1" dirty="0" smtClean="0">
                <a:solidFill>
                  <a:srgbClr val="0000FF"/>
                </a:solidFill>
                <a:latin typeface="+mj-lt"/>
              </a:rPr>
              <a:t>amperes reactive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or </a:t>
            </a:r>
            <a:r>
              <a:rPr lang="en-US" b="1" dirty="0" err="1">
                <a:solidFill>
                  <a:srgbClr val="0000FF"/>
                </a:solidFill>
                <a:latin typeface="+mj-lt"/>
              </a:rPr>
              <a:t>var</a:t>
            </a:r>
            <a:endParaRPr lang="en-US" b="1" dirty="0">
              <a:solidFill>
                <a:srgbClr val="0000FF"/>
              </a:solidFill>
              <a:latin typeface="+mj-lt"/>
            </a:endParaRPr>
          </a:p>
          <a:p>
            <a:r>
              <a:rPr lang="en-US" dirty="0">
                <a:latin typeface="+mj-lt"/>
                <a:sym typeface="Symbol" pitchFamily="18" charset="2"/>
              </a:rPr>
              <a:t>While reactive power </a:t>
            </a:r>
            <a:r>
              <a:rPr lang="en-US" dirty="0" smtClean="0">
                <a:latin typeface="+mj-lt"/>
                <a:sym typeface="Symbol" pitchFamily="18" charset="2"/>
              </a:rPr>
              <a:t>is not </a:t>
            </a:r>
            <a:r>
              <a:rPr lang="en-US" dirty="0">
                <a:latin typeface="+mj-lt"/>
                <a:sym typeface="Symbol" pitchFamily="18" charset="2"/>
              </a:rPr>
              <a:t>dissipated it </a:t>
            </a:r>
            <a:r>
              <a:rPr lang="en-US" dirty="0" smtClean="0">
                <a:latin typeface="+mj-lt"/>
                <a:sym typeface="Symbol" pitchFamily="18" charset="2"/>
              </a:rPr>
              <a:t>does have </a:t>
            </a:r>
            <a:r>
              <a:rPr lang="en-US" dirty="0">
                <a:latin typeface="+mj-lt"/>
                <a:sym typeface="Symbol" pitchFamily="18" charset="2"/>
              </a:rPr>
              <a:t>an effect on the system</a:t>
            </a:r>
          </a:p>
          <a:p>
            <a:pPr lvl="1"/>
            <a:r>
              <a:rPr lang="en-US" dirty="0">
                <a:latin typeface="+mj-lt"/>
                <a:sym typeface="Symbol" pitchFamily="18" charset="2"/>
              </a:rPr>
              <a:t>for example, it </a:t>
            </a:r>
            <a:r>
              <a:rPr lang="en-US" dirty="0" smtClean="0">
                <a:latin typeface="+mj-lt"/>
                <a:sym typeface="Symbol" pitchFamily="18" charset="2"/>
              </a:rPr>
              <a:t>increases the </a:t>
            </a:r>
            <a:r>
              <a:rPr lang="en-US" dirty="0">
                <a:latin typeface="+mj-lt"/>
                <a:sym typeface="Symbol" pitchFamily="18" charset="2"/>
              </a:rPr>
              <a:t>current that must be supplied and </a:t>
            </a:r>
            <a:r>
              <a:rPr lang="en-US" dirty="0" smtClean="0">
                <a:latin typeface="+mj-lt"/>
                <a:sym typeface="Symbol" pitchFamily="18" charset="2"/>
              </a:rPr>
              <a:t>increases losses with </a:t>
            </a:r>
            <a:r>
              <a:rPr lang="en-US" dirty="0">
                <a:latin typeface="+mj-lt"/>
                <a:sym typeface="Symbol" pitchFamily="18" charset="2"/>
              </a:rPr>
              <a:t>cables</a:t>
            </a:r>
          </a:p>
        </p:txBody>
      </p:sp>
      <p:sp>
        <p:nvSpPr>
          <p:cNvPr id="608263" name="Rectangle 7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>
              <a:latin typeface="+mj-lt"/>
            </a:endParaRPr>
          </a:p>
        </p:txBody>
      </p:sp>
      <p:sp>
        <p:nvSpPr>
          <p:cNvPr id="608264" name="Rectangle 8"/>
          <p:cNvSpPr>
            <a:spLocks noChangeArrowheads="1"/>
          </p:cNvSpPr>
          <p:nvPr/>
        </p:nvSpPr>
        <p:spPr bwMode="auto">
          <a:xfrm>
            <a:off x="0" y="303478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>
              <a:latin typeface="+mj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2186640" y="2096280"/>
              <a:ext cx="4865040" cy="39578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73320" y="2081880"/>
                <a:ext cx="4886280" cy="397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7804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latin typeface="+mj-lt"/>
              </a:rPr>
              <a:t>Consider an </a:t>
            </a:r>
            <a:br>
              <a:rPr lang="en-GB" dirty="0">
                <a:latin typeface="+mj-lt"/>
              </a:rPr>
            </a:br>
            <a:r>
              <a:rPr lang="en-GB" dirty="0">
                <a:latin typeface="+mj-lt"/>
              </a:rPr>
              <a:t>RL circuit</a:t>
            </a:r>
          </a:p>
          <a:p>
            <a:pPr lvl="1"/>
            <a:r>
              <a:rPr lang="en-GB" dirty="0">
                <a:latin typeface="+mj-lt"/>
              </a:rPr>
              <a:t>the relationship</a:t>
            </a:r>
            <a:br>
              <a:rPr lang="en-GB" dirty="0">
                <a:latin typeface="+mj-lt"/>
              </a:rPr>
            </a:br>
            <a:r>
              <a:rPr lang="en-GB" dirty="0">
                <a:latin typeface="+mj-lt"/>
              </a:rPr>
              <a:t>between the various</a:t>
            </a:r>
            <a:br>
              <a:rPr lang="en-GB" dirty="0">
                <a:latin typeface="+mj-lt"/>
              </a:rPr>
            </a:br>
            <a:r>
              <a:rPr lang="en-GB" dirty="0" smtClean="0">
                <a:latin typeface="+mj-lt"/>
              </a:rPr>
              <a:t>forms of </a:t>
            </a:r>
            <a:r>
              <a:rPr lang="en-GB" dirty="0">
                <a:latin typeface="+mj-lt"/>
              </a:rPr>
              <a:t>power can</a:t>
            </a:r>
            <a:br>
              <a:rPr lang="en-GB" dirty="0">
                <a:latin typeface="+mj-lt"/>
              </a:rPr>
            </a:br>
            <a:r>
              <a:rPr lang="en-GB" dirty="0">
                <a:latin typeface="+mj-lt"/>
              </a:rPr>
              <a:t>be illustrated using</a:t>
            </a:r>
            <a:br>
              <a:rPr lang="en-GB" dirty="0">
                <a:latin typeface="+mj-lt"/>
              </a:rPr>
            </a:br>
            <a:r>
              <a:rPr lang="en-GB" dirty="0">
                <a:latin typeface="+mj-lt"/>
              </a:rPr>
              <a:t>a power triangle</a:t>
            </a:r>
          </a:p>
        </p:txBody>
      </p:sp>
      <p:pic>
        <p:nvPicPr>
          <p:cNvPr id="619524" name="Picture 4" descr="C16NF0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95738" y="1773238"/>
            <a:ext cx="4865687" cy="4313237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39552" y="260648"/>
            <a:ext cx="80648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tx2"/>
                </a:solidFill>
                <a:latin typeface="+mj-lt"/>
              </a:rPr>
              <a:t>Power triangle</a:t>
            </a:r>
            <a:endParaRPr lang="en-IN" sz="4400" dirty="0">
              <a:solidFill>
                <a:schemeClr val="tx2"/>
              </a:solidFill>
              <a:latin typeface="+mj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634680" y="534240"/>
              <a:ext cx="7958160" cy="60912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1360" y="522000"/>
                <a:ext cx="7988040" cy="611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0156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0563" name="Group 19"/>
          <p:cNvGrpSpPr>
            <a:grpSpLocks/>
          </p:cNvGrpSpPr>
          <p:nvPr/>
        </p:nvGrpSpPr>
        <p:grpSpPr bwMode="auto">
          <a:xfrm>
            <a:off x="1116013" y="2457450"/>
            <a:ext cx="6804025" cy="2989263"/>
            <a:chOff x="703" y="1548"/>
            <a:chExt cx="4286" cy="1883"/>
          </a:xfrm>
        </p:grpSpPr>
        <p:sp>
          <p:nvSpPr>
            <p:cNvPr id="620562" name="Rectangle 18"/>
            <p:cNvSpPr>
              <a:spLocks noChangeArrowheads="1"/>
            </p:cNvSpPr>
            <p:nvPr/>
          </p:nvSpPr>
          <p:spPr bwMode="auto">
            <a:xfrm>
              <a:off x="703" y="3045"/>
              <a:ext cx="4286" cy="386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20561" name="Rectangle 17"/>
            <p:cNvSpPr>
              <a:spLocks noChangeArrowheads="1"/>
            </p:cNvSpPr>
            <p:nvPr/>
          </p:nvSpPr>
          <p:spPr bwMode="auto">
            <a:xfrm>
              <a:off x="703" y="2546"/>
              <a:ext cx="4286" cy="386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20560" name="Rectangle 16"/>
            <p:cNvSpPr>
              <a:spLocks noChangeArrowheads="1"/>
            </p:cNvSpPr>
            <p:nvPr/>
          </p:nvSpPr>
          <p:spPr bwMode="auto">
            <a:xfrm>
              <a:off x="703" y="2047"/>
              <a:ext cx="4286" cy="386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20549" name="Rectangle 5"/>
            <p:cNvSpPr>
              <a:spLocks noChangeArrowheads="1"/>
            </p:cNvSpPr>
            <p:nvPr/>
          </p:nvSpPr>
          <p:spPr bwMode="auto">
            <a:xfrm>
              <a:off x="703" y="1548"/>
              <a:ext cx="4286" cy="386"/>
            </a:xfrm>
            <a:prstGeom prst="rect">
              <a:avLst/>
            </a:prstGeom>
            <a:solidFill>
              <a:srgbClr val="CCEC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GB" dirty="0">
                <a:latin typeface="+mj-lt"/>
              </a:rPr>
              <a:t>Therefore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GB" dirty="0">
              <a:latin typeface="+mj-lt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dirty="0">
                <a:latin typeface="+mj-lt"/>
              </a:rPr>
              <a:t>		Active Power	</a:t>
            </a:r>
            <a:r>
              <a:rPr lang="en-GB" i="1" dirty="0">
                <a:latin typeface="+mj-lt"/>
              </a:rPr>
              <a:t>P</a:t>
            </a:r>
            <a:r>
              <a:rPr lang="en-GB" dirty="0">
                <a:latin typeface="+mj-lt"/>
              </a:rPr>
              <a:t> = </a:t>
            </a:r>
            <a:r>
              <a:rPr lang="en-GB" i="1" dirty="0">
                <a:latin typeface="+mj-lt"/>
              </a:rPr>
              <a:t>VI</a:t>
            </a:r>
            <a:r>
              <a:rPr lang="en-GB" dirty="0">
                <a:latin typeface="+mj-lt"/>
              </a:rPr>
              <a:t> </a:t>
            </a:r>
            <a:r>
              <a:rPr lang="en-GB" dirty="0" smtClean="0">
                <a:latin typeface="+mj-lt"/>
              </a:rPr>
              <a:t>cos </a:t>
            </a:r>
            <a:r>
              <a:rPr lang="en-GB" i="1" dirty="0" smtClean="0">
                <a:latin typeface="+mj-lt"/>
                <a:sym typeface="Symbol" pitchFamily="18" charset="2"/>
              </a:rPr>
              <a:t> </a:t>
            </a:r>
            <a:r>
              <a:rPr lang="en-GB" dirty="0">
                <a:latin typeface="+mj-lt"/>
                <a:sym typeface="Symbol" pitchFamily="18" charset="2"/>
              </a:rPr>
              <a:t>	watts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GB" dirty="0">
              <a:latin typeface="+mj-lt"/>
              <a:sym typeface="Symbol" pitchFamily="18" charset="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dirty="0">
                <a:latin typeface="+mj-lt"/>
                <a:sym typeface="Symbol" pitchFamily="18" charset="2"/>
              </a:rPr>
              <a:t>		Reactive Power	Q = </a:t>
            </a:r>
            <a:r>
              <a:rPr lang="en-GB" i="1" dirty="0">
                <a:latin typeface="+mj-lt"/>
              </a:rPr>
              <a:t>VI</a:t>
            </a:r>
            <a:r>
              <a:rPr lang="en-GB" dirty="0">
                <a:latin typeface="+mj-lt"/>
              </a:rPr>
              <a:t> sin </a:t>
            </a:r>
            <a:r>
              <a:rPr lang="en-GB" i="1" dirty="0">
                <a:latin typeface="+mj-lt"/>
                <a:sym typeface="Symbol" pitchFamily="18" charset="2"/>
              </a:rPr>
              <a:t>	</a:t>
            </a:r>
            <a:r>
              <a:rPr lang="en-GB" dirty="0" err="1" smtClean="0">
                <a:latin typeface="+mj-lt"/>
                <a:sym typeface="Symbol" pitchFamily="18" charset="2"/>
              </a:rPr>
              <a:t>var</a:t>
            </a:r>
            <a:endParaRPr lang="en-GB" dirty="0">
              <a:latin typeface="+mj-lt"/>
              <a:sym typeface="Symbol" pitchFamily="18" charset="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GB" dirty="0">
              <a:latin typeface="+mj-lt"/>
              <a:sym typeface="Symbol" pitchFamily="18" charset="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GB" dirty="0">
                <a:latin typeface="+mj-lt"/>
                <a:sym typeface="Symbol" pitchFamily="18" charset="2"/>
              </a:rPr>
              <a:t>		Apparent Power	</a:t>
            </a:r>
            <a:r>
              <a:rPr lang="en-GB" dirty="0" smtClean="0">
                <a:latin typeface="+mj-lt"/>
                <a:sym typeface="Symbol" pitchFamily="18" charset="2"/>
              </a:rPr>
              <a:t>S = </a:t>
            </a:r>
            <a:r>
              <a:rPr lang="en-GB" i="1" dirty="0">
                <a:latin typeface="+mj-lt"/>
                <a:sym typeface="Symbol" pitchFamily="18" charset="2"/>
              </a:rPr>
              <a:t>VI		</a:t>
            </a:r>
            <a:r>
              <a:rPr lang="en-GB" dirty="0" smtClean="0">
                <a:latin typeface="+mj-lt"/>
                <a:sym typeface="Symbol" pitchFamily="18" charset="2"/>
              </a:rPr>
              <a:t>VA</a:t>
            </a:r>
            <a:endParaRPr lang="en-GB" dirty="0">
              <a:latin typeface="+mj-lt"/>
              <a:sym typeface="Symbol" pitchFamily="18" charset="2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GB" dirty="0">
              <a:latin typeface="+mj-lt"/>
              <a:sym typeface="Symbol" pitchFamily="18" charset="2"/>
            </a:endParaRPr>
          </a:p>
          <a:p>
            <a:pPr algn="ctr">
              <a:lnSpc>
                <a:spcPct val="80000"/>
              </a:lnSpc>
              <a:buFont typeface="Wingdings" pitchFamily="2" charset="2"/>
              <a:buNone/>
            </a:pPr>
            <a:r>
              <a:rPr lang="en-GB" i="1" dirty="0">
                <a:latin typeface="+mj-lt"/>
                <a:sym typeface="Symbol" pitchFamily="18" charset="2"/>
              </a:rPr>
              <a:t>S</a:t>
            </a:r>
            <a:r>
              <a:rPr lang="en-GB" baseline="30000" dirty="0">
                <a:latin typeface="+mj-lt"/>
                <a:sym typeface="Symbol" pitchFamily="18" charset="2"/>
              </a:rPr>
              <a:t>2</a:t>
            </a:r>
            <a:r>
              <a:rPr lang="en-GB" dirty="0">
                <a:latin typeface="+mj-lt"/>
                <a:sym typeface="Symbol" pitchFamily="18" charset="2"/>
              </a:rPr>
              <a:t> = </a:t>
            </a:r>
            <a:r>
              <a:rPr lang="en-GB" i="1" dirty="0">
                <a:latin typeface="+mj-lt"/>
                <a:sym typeface="Symbol" pitchFamily="18" charset="2"/>
              </a:rPr>
              <a:t>P</a:t>
            </a:r>
            <a:r>
              <a:rPr lang="en-GB" baseline="30000" dirty="0">
                <a:latin typeface="+mj-lt"/>
                <a:sym typeface="Symbol" pitchFamily="18" charset="2"/>
              </a:rPr>
              <a:t>2</a:t>
            </a:r>
            <a:r>
              <a:rPr lang="en-GB" dirty="0">
                <a:latin typeface="+mj-lt"/>
                <a:sym typeface="Symbol" pitchFamily="18" charset="2"/>
              </a:rPr>
              <a:t> + </a:t>
            </a:r>
            <a:r>
              <a:rPr lang="en-GB" i="1" dirty="0">
                <a:latin typeface="+mj-lt"/>
                <a:sym typeface="Symbol" pitchFamily="18" charset="2"/>
              </a:rPr>
              <a:t>Q</a:t>
            </a:r>
            <a:r>
              <a:rPr lang="en-GB" baseline="30000" dirty="0">
                <a:latin typeface="+mj-lt"/>
                <a:sym typeface="Symbol" pitchFamily="18" charset="2"/>
              </a:rPr>
              <a:t>2</a:t>
            </a:r>
            <a:endParaRPr lang="en-GB" dirty="0">
              <a:latin typeface="+mj-lt"/>
              <a:sym typeface="Symbol" pitchFamily="18" charset="2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679760" y="656280"/>
              <a:ext cx="6660360" cy="44125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69320" y="644760"/>
                <a:ext cx="6682680" cy="443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21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Power Factor Correction</a:t>
            </a:r>
          </a:p>
        </p:txBody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56792"/>
            <a:ext cx="8583613" cy="4895850"/>
          </a:xfrm>
        </p:spPr>
        <p:txBody>
          <a:bodyPr/>
          <a:lstStyle/>
          <a:p>
            <a:r>
              <a:rPr lang="en-US" sz="2800" b="1" dirty="0">
                <a:solidFill>
                  <a:srgbClr val="0000FF"/>
                </a:solidFill>
                <a:latin typeface="+mj-lt"/>
              </a:rPr>
              <a:t>Power factor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is particularly </a:t>
            </a:r>
            <a:r>
              <a:rPr lang="en-US" sz="2800" dirty="0">
                <a:latin typeface="+mj-lt"/>
              </a:rPr>
              <a:t>important in high-power applications</a:t>
            </a:r>
          </a:p>
          <a:p>
            <a:r>
              <a:rPr lang="en-US" sz="2800" dirty="0">
                <a:latin typeface="+mj-lt"/>
              </a:rPr>
              <a:t>Inductive </a:t>
            </a:r>
            <a:r>
              <a:rPr lang="en-US" sz="2800" dirty="0" smtClean="0">
                <a:latin typeface="+mj-lt"/>
              </a:rPr>
              <a:t>loads have </a:t>
            </a:r>
            <a:r>
              <a:rPr lang="en-US" sz="2800" dirty="0">
                <a:latin typeface="+mj-lt"/>
              </a:rPr>
              <a:t>a </a:t>
            </a:r>
            <a:r>
              <a:rPr lang="en-US" sz="2800" i="1" dirty="0">
                <a:latin typeface="+mj-lt"/>
              </a:rPr>
              <a:t>lagging</a:t>
            </a:r>
            <a:r>
              <a:rPr lang="en-US" sz="2800" dirty="0">
                <a:latin typeface="+mj-lt"/>
              </a:rPr>
              <a:t> power factor</a:t>
            </a:r>
          </a:p>
          <a:p>
            <a:r>
              <a:rPr lang="en-US" sz="2800" dirty="0">
                <a:latin typeface="+mj-lt"/>
              </a:rPr>
              <a:t>Capacitive </a:t>
            </a:r>
            <a:r>
              <a:rPr lang="en-US" sz="2800" dirty="0" smtClean="0">
                <a:latin typeface="+mj-lt"/>
              </a:rPr>
              <a:t>loads have </a:t>
            </a:r>
            <a:r>
              <a:rPr lang="en-US" sz="2800" dirty="0">
                <a:latin typeface="+mj-lt"/>
              </a:rPr>
              <a:t>a </a:t>
            </a:r>
            <a:r>
              <a:rPr lang="en-US" sz="2800" i="1" dirty="0">
                <a:latin typeface="+mj-lt"/>
              </a:rPr>
              <a:t>leading</a:t>
            </a:r>
            <a:r>
              <a:rPr lang="en-US" sz="2800" dirty="0">
                <a:latin typeface="+mj-lt"/>
              </a:rPr>
              <a:t> power factor</a:t>
            </a:r>
          </a:p>
          <a:p>
            <a:r>
              <a:rPr lang="en-US" sz="2800" dirty="0">
                <a:latin typeface="+mj-lt"/>
              </a:rPr>
              <a:t>Many high-power </a:t>
            </a:r>
            <a:r>
              <a:rPr lang="en-US" sz="2800" dirty="0" smtClean="0">
                <a:latin typeface="+mj-lt"/>
              </a:rPr>
              <a:t>devices are </a:t>
            </a:r>
            <a:r>
              <a:rPr lang="en-US" sz="2800" dirty="0">
                <a:latin typeface="+mj-lt"/>
              </a:rPr>
              <a:t>inductive</a:t>
            </a:r>
          </a:p>
          <a:p>
            <a:pPr lvl="1"/>
            <a:r>
              <a:rPr lang="en-US" sz="2400" dirty="0">
                <a:latin typeface="+mj-lt"/>
                <a:sym typeface="Symbol" pitchFamily="18" charset="2"/>
              </a:rPr>
              <a:t>a typical AC motor </a:t>
            </a:r>
            <a:r>
              <a:rPr lang="en-US" sz="2400" dirty="0" smtClean="0">
                <a:latin typeface="+mj-lt"/>
                <a:sym typeface="Symbol" pitchFamily="18" charset="2"/>
              </a:rPr>
              <a:t>has a </a:t>
            </a:r>
            <a:r>
              <a:rPr lang="en-US" sz="2400" dirty="0">
                <a:latin typeface="+mj-lt"/>
                <a:sym typeface="Symbol" pitchFamily="18" charset="2"/>
              </a:rPr>
              <a:t>power factor of 0.9 lagging</a:t>
            </a:r>
          </a:p>
          <a:p>
            <a:pPr lvl="1"/>
            <a:r>
              <a:rPr lang="en-US" sz="2400" dirty="0">
                <a:latin typeface="+mj-lt"/>
                <a:sym typeface="Symbol" pitchFamily="18" charset="2"/>
              </a:rPr>
              <a:t>the total load on the national grid </a:t>
            </a:r>
            <a:r>
              <a:rPr lang="en-US" sz="2400" dirty="0" smtClean="0">
                <a:latin typeface="+mj-lt"/>
                <a:sym typeface="Symbol" pitchFamily="18" charset="2"/>
              </a:rPr>
              <a:t>is 0.8-0.9 </a:t>
            </a:r>
            <a:r>
              <a:rPr lang="en-US" sz="2400" dirty="0">
                <a:latin typeface="+mj-lt"/>
                <a:sym typeface="Symbol" pitchFamily="18" charset="2"/>
              </a:rPr>
              <a:t>lagging</a:t>
            </a:r>
          </a:p>
          <a:p>
            <a:pPr lvl="1"/>
            <a:r>
              <a:rPr lang="en-US" sz="2400" dirty="0" smtClean="0">
                <a:latin typeface="+mj-lt"/>
                <a:sym typeface="Symbol" pitchFamily="18" charset="2"/>
              </a:rPr>
              <a:t>this leads to </a:t>
            </a:r>
            <a:r>
              <a:rPr lang="en-US" sz="2400" dirty="0">
                <a:latin typeface="+mj-lt"/>
                <a:sym typeface="Symbol" pitchFamily="18" charset="2"/>
              </a:rPr>
              <a:t>major efficiencies</a:t>
            </a:r>
          </a:p>
          <a:p>
            <a:pPr lvl="1"/>
            <a:r>
              <a:rPr lang="en-US" sz="2400" dirty="0">
                <a:latin typeface="+mj-lt"/>
                <a:sym typeface="Symbol" pitchFamily="18" charset="2"/>
              </a:rPr>
              <a:t>power </a:t>
            </a:r>
            <a:r>
              <a:rPr lang="en-US" sz="2400" dirty="0" smtClean="0">
                <a:latin typeface="+mj-lt"/>
                <a:sym typeface="Symbol" pitchFamily="18" charset="2"/>
              </a:rPr>
              <a:t>companies therefore </a:t>
            </a:r>
            <a:r>
              <a:rPr lang="en-US" sz="2400" dirty="0" err="1">
                <a:latin typeface="+mj-lt"/>
                <a:sym typeface="Symbol" pitchFamily="18" charset="2"/>
              </a:rPr>
              <a:t>penalise</a:t>
            </a:r>
            <a:r>
              <a:rPr lang="en-US" sz="2400" dirty="0">
                <a:latin typeface="+mj-lt"/>
                <a:sym typeface="Symbol" pitchFamily="18" charset="2"/>
              </a:rPr>
              <a:t> industrial </a:t>
            </a:r>
            <a:r>
              <a:rPr lang="en-US" sz="2400" dirty="0" smtClean="0">
                <a:latin typeface="+mj-lt"/>
                <a:sym typeface="Symbol" pitchFamily="18" charset="2"/>
              </a:rPr>
              <a:t>users who </a:t>
            </a:r>
            <a:r>
              <a:rPr lang="en-US" sz="2400" dirty="0">
                <a:latin typeface="+mj-lt"/>
                <a:sym typeface="Symbol" pitchFamily="18" charset="2"/>
              </a:rPr>
              <a:t>introduce a poor power factor</a:t>
            </a:r>
          </a:p>
        </p:txBody>
      </p:sp>
      <p:sp>
        <p:nvSpPr>
          <p:cNvPr id="609287" name="Rectangle 7"/>
          <p:cNvSpPr>
            <a:spLocks noChangeArrowheads="1"/>
          </p:cNvSpPr>
          <p:nvPr/>
        </p:nvSpPr>
        <p:spPr bwMode="auto">
          <a:xfrm>
            <a:off x="0" y="-261610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sz="2800">
              <a:latin typeface="+mj-lt"/>
            </a:endParaRPr>
          </a:p>
        </p:txBody>
      </p:sp>
      <p:sp>
        <p:nvSpPr>
          <p:cNvPr id="609288" name="Rectangle 8"/>
          <p:cNvSpPr>
            <a:spLocks noChangeArrowheads="1"/>
          </p:cNvSpPr>
          <p:nvPr/>
        </p:nvSpPr>
        <p:spPr bwMode="auto">
          <a:xfrm>
            <a:off x="0" y="2957840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sz="2800">
              <a:latin typeface="+mj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576080" y="75600"/>
              <a:ext cx="7563600" cy="62841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63120" y="62280"/>
                <a:ext cx="7580520" cy="630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430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4744"/>
            <a:ext cx="8229600" cy="4530725"/>
          </a:xfrm>
        </p:spPr>
        <p:txBody>
          <a:bodyPr/>
          <a:lstStyle/>
          <a:p>
            <a:r>
              <a:rPr lang="en-GB" sz="2800" dirty="0">
                <a:latin typeface="+mj-lt"/>
              </a:rPr>
              <a:t>The problem of poor power factor </a:t>
            </a:r>
            <a:r>
              <a:rPr lang="en-GB" sz="2800" dirty="0" smtClean="0">
                <a:latin typeface="+mj-lt"/>
              </a:rPr>
              <a:t>is tackled </a:t>
            </a:r>
            <a:r>
              <a:rPr lang="en-GB" sz="2800" dirty="0">
                <a:latin typeface="+mj-lt"/>
              </a:rPr>
              <a:t>by adding additional </a:t>
            </a:r>
            <a:r>
              <a:rPr lang="en-GB" sz="2800" dirty="0" smtClean="0">
                <a:latin typeface="+mj-lt"/>
              </a:rPr>
              <a:t>components to </a:t>
            </a:r>
            <a:r>
              <a:rPr lang="en-GB" sz="2800" dirty="0">
                <a:latin typeface="+mj-lt"/>
              </a:rPr>
              <a:t>bring the power factor back closer to unity</a:t>
            </a:r>
          </a:p>
          <a:p>
            <a:pPr lvl="1"/>
            <a:r>
              <a:rPr lang="en-GB" sz="2800" dirty="0">
                <a:latin typeface="+mj-lt"/>
              </a:rPr>
              <a:t>a capacitor of an appropriate size in parallel with a lagging load can ‘cancel out’ the inductive element</a:t>
            </a:r>
          </a:p>
          <a:p>
            <a:pPr lvl="1"/>
            <a:r>
              <a:rPr lang="en-GB" sz="2800" dirty="0" smtClean="0">
                <a:latin typeface="+mj-lt"/>
              </a:rPr>
              <a:t>this is </a:t>
            </a:r>
            <a:r>
              <a:rPr lang="en-GB" sz="2800" b="1" dirty="0" smtClean="0">
                <a:solidFill>
                  <a:srgbClr val="0000FF"/>
                </a:solidFill>
                <a:latin typeface="+mj-lt"/>
              </a:rPr>
              <a:t>power </a:t>
            </a:r>
            <a:r>
              <a:rPr lang="en-GB" sz="2800" b="1" dirty="0">
                <a:solidFill>
                  <a:srgbClr val="0000FF"/>
                </a:solidFill>
                <a:latin typeface="+mj-lt"/>
              </a:rPr>
              <a:t>factor correction</a:t>
            </a:r>
          </a:p>
          <a:p>
            <a:pPr lvl="1"/>
            <a:r>
              <a:rPr lang="en-GB" sz="2800" dirty="0">
                <a:latin typeface="+mj-lt"/>
              </a:rPr>
              <a:t>a capacitor can also be used in </a:t>
            </a:r>
            <a:r>
              <a:rPr lang="en-GB" sz="2800" dirty="0" smtClean="0">
                <a:latin typeface="+mj-lt"/>
              </a:rPr>
              <a:t>series but this is less common </a:t>
            </a:r>
            <a:r>
              <a:rPr lang="en-GB" sz="2800" dirty="0">
                <a:latin typeface="+mj-lt"/>
              </a:rPr>
              <a:t>(since </a:t>
            </a:r>
            <a:r>
              <a:rPr lang="en-GB" sz="2800" dirty="0" smtClean="0">
                <a:latin typeface="+mj-lt"/>
              </a:rPr>
              <a:t>this alters the </a:t>
            </a:r>
            <a:r>
              <a:rPr lang="en-GB" sz="2800" dirty="0">
                <a:latin typeface="+mj-lt"/>
              </a:rPr>
              <a:t>load voltage</a:t>
            </a:r>
            <a:r>
              <a:rPr lang="en-GB" sz="2800" dirty="0" smtClean="0">
                <a:latin typeface="+mj-lt"/>
              </a:rPr>
              <a:t>)</a:t>
            </a:r>
            <a:endParaRPr lang="en-GB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92136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Power Transfer</a:t>
            </a:r>
          </a:p>
        </p:txBody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84784"/>
            <a:ext cx="8331200" cy="431958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2800" dirty="0">
                <a:latin typeface="+mj-lt"/>
              </a:rPr>
              <a:t>When looking at amplifiers, we noted that maximum power transfer </a:t>
            </a:r>
            <a:r>
              <a:rPr lang="en-US" sz="2800" dirty="0" smtClean="0">
                <a:latin typeface="+mj-lt"/>
              </a:rPr>
              <a:t>occurs in </a:t>
            </a:r>
            <a:r>
              <a:rPr lang="en-US" sz="2800" dirty="0">
                <a:latin typeface="+mj-lt"/>
              </a:rPr>
              <a:t>resistive </a:t>
            </a:r>
            <a:r>
              <a:rPr lang="en-US" sz="2800" dirty="0" smtClean="0">
                <a:latin typeface="+mj-lt"/>
              </a:rPr>
              <a:t>systems when </a:t>
            </a:r>
            <a:r>
              <a:rPr lang="en-US" sz="2800" dirty="0">
                <a:latin typeface="+mj-lt"/>
              </a:rPr>
              <a:t>the load resistance </a:t>
            </a:r>
            <a:r>
              <a:rPr lang="en-US" sz="2800" dirty="0" smtClean="0">
                <a:latin typeface="+mj-lt"/>
              </a:rPr>
              <a:t>is equal </a:t>
            </a:r>
            <a:r>
              <a:rPr lang="en-US" sz="2800" dirty="0">
                <a:latin typeface="+mj-lt"/>
              </a:rPr>
              <a:t>to the output resistance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>
                <a:latin typeface="+mj-lt"/>
                <a:sym typeface="Symbol" pitchFamily="18" charset="2"/>
              </a:rPr>
              <a:t>this is an </a:t>
            </a:r>
            <a:r>
              <a:rPr lang="en-US" sz="2400" dirty="0">
                <a:latin typeface="+mj-lt"/>
                <a:sym typeface="Symbol" pitchFamily="18" charset="2"/>
              </a:rPr>
              <a:t>example of </a:t>
            </a:r>
            <a:r>
              <a:rPr lang="en-US" sz="2400" b="1" dirty="0">
                <a:solidFill>
                  <a:srgbClr val="0000FF"/>
                </a:solidFill>
                <a:latin typeface="+mj-lt"/>
                <a:sym typeface="Symbol" pitchFamily="18" charset="2"/>
              </a:rPr>
              <a:t>matching</a:t>
            </a:r>
          </a:p>
          <a:p>
            <a:pPr>
              <a:lnSpc>
                <a:spcPct val="110000"/>
              </a:lnSpc>
            </a:pPr>
            <a:r>
              <a:rPr lang="en-US" sz="2800" dirty="0">
                <a:latin typeface="+mj-lt"/>
                <a:sym typeface="Symbol" pitchFamily="18" charset="2"/>
              </a:rPr>
              <a:t>When the output of a circuit </a:t>
            </a:r>
            <a:r>
              <a:rPr lang="en-US" sz="2800" dirty="0" smtClean="0">
                <a:latin typeface="+mj-lt"/>
                <a:sym typeface="Symbol" pitchFamily="18" charset="2"/>
              </a:rPr>
              <a:t>has a </a:t>
            </a:r>
            <a:r>
              <a:rPr lang="en-US" sz="2800" dirty="0">
                <a:latin typeface="+mj-lt"/>
                <a:sym typeface="Symbol" pitchFamily="18" charset="2"/>
              </a:rPr>
              <a:t>reactive element maximum power transfer </a:t>
            </a:r>
            <a:r>
              <a:rPr lang="en-US" sz="2800" dirty="0" smtClean="0">
                <a:latin typeface="+mj-lt"/>
                <a:sym typeface="Symbol" pitchFamily="18" charset="2"/>
              </a:rPr>
              <a:t>is achieved </a:t>
            </a:r>
            <a:r>
              <a:rPr lang="en-US" sz="2800" dirty="0">
                <a:latin typeface="+mj-lt"/>
                <a:sym typeface="Symbol" pitchFamily="18" charset="2"/>
              </a:rPr>
              <a:t>when the load impedance </a:t>
            </a:r>
            <a:r>
              <a:rPr lang="en-US" sz="2800" dirty="0" smtClean="0">
                <a:latin typeface="+mj-lt"/>
                <a:sym typeface="Symbol" pitchFamily="18" charset="2"/>
              </a:rPr>
              <a:t>is equal </a:t>
            </a:r>
            <a:r>
              <a:rPr lang="en-US" sz="2800" dirty="0">
                <a:latin typeface="+mj-lt"/>
                <a:sym typeface="Symbol" pitchFamily="18" charset="2"/>
              </a:rPr>
              <a:t>to the </a:t>
            </a:r>
            <a:r>
              <a:rPr lang="en-US" sz="2800" i="1" dirty="0">
                <a:latin typeface="+mj-lt"/>
                <a:sym typeface="Symbol" pitchFamily="18" charset="2"/>
              </a:rPr>
              <a:t>complex conjugate</a:t>
            </a:r>
            <a:r>
              <a:rPr lang="en-US" sz="2800" dirty="0">
                <a:latin typeface="+mj-lt"/>
                <a:sym typeface="Symbol" pitchFamily="18" charset="2"/>
              </a:rPr>
              <a:t> of the output impedance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>
                <a:latin typeface="+mj-lt"/>
                <a:sym typeface="Symbol" pitchFamily="18" charset="2"/>
              </a:rPr>
              <a:t>this is the </a:t>
            </a:r>
            <a:r>
              <a:rPr lang="en-US" sz="2400" b="1" dirty="0">
                <a:solidFill>
                  <a:srgbClr val="0000FF"/>
                </a:solidFill>
                <a:latin typeface="+mj-lt"/>
                <a:sym typeface="Symbol" pitchFamily="18" charset="2"/>
              </a:rPr>
              <a:t>maximum power transfer theorem</a:t>
            </a:r>
          </a:p>
        </p:txBody>
      </p:sp>
      <p:sp>
        <p:nvSpPr>
          <p:cNvPr id="610311" name="Rectangle 7"/>
          <p:cNvSpPr>
            <a:spLocks noChangeArrowheads="1"/>
          </p:cNvSpPr>
          <p:nvPr/>
        </p:nvSpPr>
        <p:spPr bwMode="auto">
          <a:xfrm>
            <a:off x="0" y="-261610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sz="2800">
              <a:latin typeface="+mj-lt"/>
            </a:endParaRPr>
          </a:p>
        </p:txBody>
      </p:sp>
      <p:sp>
        <p:nvSpPr>
          <p:cNvPr id="610312" name="Rectangle 8"/>
          <p:cNvSpPr>
            <a:spLocks noChangeArrowheads="1"/>
          </p:cNvSpPr>
          <p:nvPr/>
        </p:nvSpPr>
        <p:spPr bwMode="auto">
          <a:xfrm>
            <a:off x="0" y="2957840"/>
            <a:ext cx="18473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sz="28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1977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4744"/>
            <a:ext cx="8229600" cy="4530725"/>
          </a:xfrm>
        </p:spPr>
        <p:txBody>
          <a:bodyPr/>
          <a:lstStyle/>
          <a:p>
            <a:r>
              <a:rPr lang="en-GB" sz="2800" smtClean="0">
                <a:latin typeface="+mj-lt"/>
              </a:rPr>
              <a:t>Thus if </a:t>
            </a:r>
            <a:r>
              <a:rPr lang="en-GB" sz="2800" dirty="0">
                <a:latin typeface="+mj-lt"/>
              </a:rPr>
              <a:t>the output impedance </a:t>
            </a:r>
            <a:r>
              <a:rPr lang="en-GB" sz="2800" i="1" dirty="0" err="1">
                <a:latin typeface="+mj-lt"/>
              </a:rPr>
              <a:t>Z</a:t>
            </a:r>
            <a:r>
              <a:rPr lang="en-GB" sz="2800" i="1" baseline="-25000" dirty="0" err="1">
                <a:latin typeface="+mj-lt"/>
              </a:rPr>
              <a:t>o</a:t>
            </a:r>
            <a:r>
              <a:rPr lang="en-GB" sz="2800" dirty="0">
                <a:latin typeface="+mj-lt"/>
              </a:rPr>
              <a:t> = </a:t>
            </a:r>
            <a:r>
              <a:rPr lang="en-GB" sz="2800" i="1" dirty="0">
                <a:latin typeface="+mj-lt"/>
              </a:rPr>
              <a:t>R</a:t>
            </a:r>
            <a:r>
              <a:rPr lang="en-GB" sz="2800" dirty="0">
                <a:latin typeface="+mj-lt"/>
              </a:rPr>
              <a:t> + </a:t>
            </a:r>
            <a:r>
              <a:rPr lang="en-GB" sz="2800" dirty="0" err="1">
                <a:latin typeface="+mj-lt"/>
              </a:rPr>
              <a:t>j</a:t>
            </a:r>
            <a:r>
              <a:rPr lang="en-GB" sz="2800" i="1" dirty="0" err="1">
                <a:latin typeface="+mj-lt"/>
              </a:rPr>
              <a:t>X</a:t>
            </a:r>
            <a:r>
              <a:rPr lang="en-GB" sz="2800" dirty="0">
                <a:latin typeface="+mj-lt"/>
              </a:rPr>
              <a:t>, maximum power transfer will occur with a load </a:t>
            </a:r>
            <a:r>
              <a:rPr lang="en-GB" sz="2800" i="1" dirty="0">
                <a:latin typeface="+mj-lt"/>
              </a:rPr>
              <a:t>Z</a:t>
            </a:r>
            <a:r>
              <a:rPr lang="en-GB" sz="2800" i="1" baseline="-25000" dirty="0">
                <a:latin typeface="+mj-lt"/>
              </a:rPr>
              <a:t>L</a:t>
            </a:r>
            <a:r>
              <a:rPr lang="en-GB" sz="2800" dirty="0">
                <a:latin typeface="+mj-lt"/>
              </a:rPr>
              <a:t> = </a:t>
            </a:r>
            <a:r>
              <a:rPr lang="en-GB" sz="2800" i="1" dirty="0">
                <a:latin typeface="+mj-lt"/>
              </a:rPr>
              <a:t>R</a:t>
            </a:r>
            <a:r>
              <a:rPr lang="en-GB" sz="2800" dirty="0">
                <a:latin typeface="+mj-lt"/>
              </a:rPr>
              <a:t> - </a:t>
            </a:r>
            <a:r>
              <a:rPr lang="en-GB" sz="2800" dirty="0" err="1">
                <a:latin typeface="+mj-lt"/>
              </a:rPr>
              <a:t>j</a:t>
            </a:r>
            <a:r>
              <a:rPr lang="en-GB" sz="2800" i="1" dirty="0" err="1">
                <a:latin typeface="+mj-lt"/>
              </a:rPr>
              <a:t>X</a:t>
            </a:r>
            <a:endParaRPr lang="en-GB" sz="2800" i="1" dirty="0">
              <a:latin typeface="+mj-lt"/>
            </a:endParaRPr>
          </a:p>
        </p:txBody>
      </p:sp>
      <p:pic>
        <p:nvPicPr>
          <p:cNvPr id="622596" name="Picture 4" descr="C16NF0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27200" y="2250629"/>
            <a:ext cx="5416550" cy="32369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3249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IN" altLang="en-US" smtClean="0"/>
              <a:t>Example 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altLang="en-US" smtClean="0"/>
          </a:p>
        </p:txBody>
      </p:sp>
      <p:pic>
        <p:nvPicPr>
          <p:cNvPr id="61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14400"/>
            <a:ext cx="5438775" cy="1285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66950"/>
            <a:ext cx="4972050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70560" y="592920"/>
              <a:ext cx="8852040" cy="61128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760" y="580680"/>
                <a:ext cx="8877960" cy="613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932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136" y="436728"/>
            <a:ext cx="7845425" cy="95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91" y="1700808"/>
            <a:ext cx="8164512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1522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Module – 2: </a:t>
            </a:r>
            <a:r>
              <a:rPr lang="en-US" sz="4400" b="1" dirty="0"/>
              <a:t>AC </a:t>
            </a:r>
            <a:r>
              <a:rPr lang="en-US" sz="4400" b="1" dirty="0" smtClean="0"/>
              <a:t>circuits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7859216" cy="4637112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800" b="1" dirty="0" smtClean="0">
                <a:latin typeface="+mj-lt"/>
              </a:rPr>
              <a:t>Alternating voltages and currents, AC </a:t>
            </a:r>
            <a:r>
              <a:rPr lang="en-US" sz="2800" b="1" dirty="0">
                <a:latin typeface="+mj-lt"/>
              </a:rPr>
              <a:t>values, </a:t>
            </a:r>
            <a:endParaRPr lang="en-US" sz="2800" b="1" dirty="0" smtClean="0">
              <a:latin typeface="+mj-lt"/>
            </a:endParaRPr>
          </a:p>
          <a:p>
            <a:r>
              <a:rPr lang="en-US" sz="2800" b="1" dirty="0" smtClean="0">
                <a:latin typeface="+mj-lt"/>
              </a:rPr>
              <a:t>Single Phase </a:t>
            </a:r>
            <a:r>
              <a:rPr lang="en-US" sz="2800" b="1" dirty="0">
                <a:latin typeface="+mj-lt"/>
              </a:rPr>
              <a:t>RL, RC, RLC </a:t>
            </a:r>
            <a:r>
              <a:rPr lang="en-US" sz="2800" b="1" dirty="0" smtClean="0">
                <a:latin typeface="+mj-lt"/>
              </a:rPr>
              <a:t>Series circuits</a:t>
            </a:r>
            <a:r>
              <a:rPr lang="en-US" sz="2800" b="1" dirty="0">
                <a:latin typeface="+mj-lt"/>
              </a:rPr>
              <a:t>, </a:t>
            </a:r>
            <a:endParaRPr lang="en-US" sz="2800" b="1" dirty="0" smtClean="0">
              <a:latin typeface="+mj-lt"/>
            </a:endParaRPr>
          </a:p>
          <a:p>
            <a:r>
              <a:rPr lang="en-US" sz="2800" b="1" dirty="0" smtClean="0">
                <a:solidFill>
                  <a:schemeClr val="accent1"/>
                </a:solidFill>
                <a:latin typeface="+mj-lt"/>
              </a:rPr>
              <a:t>Power </a:t>
            </a:r>
            <a:r>
              <a:rPr lang="en-US" sz="2800" b="1" dirty="0">
                <a:solidFill>
                  <a:schemeClr val="accent1"/>
                </a:solidFill>
                <a:latin typeface="+mj-lt"/>
              </a:rPr>
              <a:t>in AC </a:t>
            </a:r>
            <a:r>
              <a:rPr lang="en-US" sz="2800" b="1" dirty="0" smtClean="0">
                <a:solidFill>
                  <a:schemeClr val="accent1"/>
                </a:solidFill>
                <a:latin typeface="+mj-lt"/>
              </a:rPr>
              <a:t>circuits –Power Factor </a:t>
            </a:r>
          </a:p>
          <a:p>
            <a:r>
              <a:rPr lang="en-US" sz="2800" b="1" dirty="0" smtClean="0">
                <a:latin typeface="+mj-lt"/>
              </a:rPr>
              <a:t>Three </a:t>
            </a:r>
            <a:r>
              <a:rPr lang="en-US" sz="2800" b="1" dirty="0">
                <a:latin typeface="+mj-lt"/>
              </a:rPr>
              <a:t>Phase Systems – Star and </a:t>
            </a:r>
            <a:r>
              <a:rPr lang="en-US" sz="2800" b="1" dirty="0" smtClean="0">
                <a:latin typeface="+mj-lt"/>
              </a:rPr>
              <a:t>Delta Connection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/>
              <p14:cNvContentPartPr/>
              <p14:nvPr/>
            </p14:nvContentPartPr>
            <p14:xfrm>
              <a:off x="1425240" y="4604400"/>
              <a:ext cx="4308840" cy="11804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14440" y="4592160"/>
                <a:ext cx="4325760" cy="120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573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82" y="393700"/>
            <a:ext cx="7981950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52550"/>
            <a:ext cx="6937375" cy="535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850" y="1981200"/>
            <a:ext cx="2724150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6975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IN" altLang="en-US" smtClean="0"/>
              <a:t>Practice problems </a:t>
            </a:r>
          </a:p>
        </p:txBody>
      </p:sp>
      <p:pic>
        <p:nvPicPr>
          <p:cNvPr id="92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048000"/>
            <a:ext cx="5495925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0"/>
            <a:ext cx="54102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325" y="4943475"/>
            <a:ext cx="834390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240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120" y="332656"/>
            <a:ext cx="8229600" cy="1139825"/>
          </a:xfrm>
        </p:spPr>
        <p:txBody>
          <a:bodyPr/>
          <a:lstStyle/>
          <a:p>
            <a:r>
              <a:rPr lang="en-US" b="1" dirty="0" smtClean="0"/>
              <a:t>Power in AC circuits</a:t>
            </a:r>
            <a:endParaRPr lang="en-IN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33209" y="2045252"/>
            <a:ext cx="8229600" cy="3460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kumimoji="1"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kumimoji="1"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/>
            <a:r>
              <a:rPr lang="en-US" altLang="en-US" sz="2400" b="0" kern="0" dirty="0" smtClean="0">
                <a:latin typeface="+mj-lt"/>
              </a:rPr>
              <a:t>The instantaneous power p(t) absorbed by an element is the product of the instantaneous voltage v(t) across the element and the instantaneous current </a:t>
            </a:r>
            <a:r>
              <a:rPr lang="en-US" altLang="en-US" sz="2400" b="0" kern="0" dirty="0" err="1" smtClean="0">
                <a:latin typeface="+mj-lt"/>
              </a:rPr>
              <a:t>i</a:t>
            </a:r>
            <a:r>
              <a:rPr lang="en-US" altLang="en-US" sz="2400" b="0" kern="0" dirty="0" smtClean="0">
                <a:latin typeface="+mj-lt"/>
              </a:rPr>
              <a:t>(t) through it.</a:t>
            </a:r>
          </a:p>
          <a:p>
            <a:pPr algn="just"/>
            <a:endParaRPr lang="en-US" altLang="en-US" sz="2400" b="0" kern="0" dirty="0" smtClean="0">
              <a:latin typeface="+mj-lt"/>
            </a:endParaRPr>
          </a:p>
          <a:p>
            <a:pPr algn="just"/>
            <a:endParaRPr lang="en-US" altLang="en-US" sz="2400" b="0" kern="0" dirty="0" smtClean="0">
              <a:latin typeface="+mj-lt"/>
            </a:endParaRPr>
          </a:p>
          <a:p>
            <a:pPr algn="just"/>
            <a:r>
              <a:rPr lang="en-US" altLang="en-US" sz="2400" b="0" kern="0" dirty="0" smtClean="0">
                <a:latin typeface="+mj-lt"/>
              </a:rPr>
              <a:t>The instantaneous power is the power at any instant of time. It is the rate at which an element absorbs energy.</a:t>
            </a:r>
          </a:p>
          <a:p>
            <a:pPr algn="just"/>
            <a:endParaRPr lang="en-US" altLang="en-US" sz="2400" b="0" kern="0" dirty="0">
              <a:latin typeface="+mj-lt"/>
            </a:endParaRPr>
          </a:p>
          <a:p>
            <a:pPr algn="just"/>
            <a:r>
              <a:rPr lang="en-US" altLang="en-US" sz="2400" b="0" kern="0" dirty="0" smtClean="0">
                <a:latin typeface="+mj-lt"/>
              </a:rPr>
              <a:t>The Average power is the average of the instantaneous power  over a one cycle.</a:t>
            </a: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212976"/>
            <a:ext cx="2863850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467544" y="1268760"/>
            <a:ext cx="67687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200" kern="0" dirty="0">
                <a:solidFill>
                  <a:schemeClr val="accent1"/>
                </a:solidFill>
                <a:latin typeface="+mj-lt"/>
              </a:rPr>
              <a:t>Instantaneous &amp; average power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518760" y="822600"/>
              <a:ext cx="8592120" cy="52948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6520" y="812160"/>
                <a:ext cx="8608320" cy="531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613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b="1" dirty="0" smtClean="0"/>
              <a:t>Instantaneous &amp; average power in R-L or R-C or R-L-C series Circuit</a:t>
            </a:r>
          </a:p>
        </p:txBody>
      </p:sp>
      <p:pic>
        <p:nvPicPr>
          <p:cNvPr id="2253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83" y="2656281"/>
            <a:ext cx="8748464" cy="120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883199"/>
            <a:ext cx="6556077" cy="2858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28263" y="1556792"/>
                <a:ext cx="8915737" cy="10935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sz="2000" dirty="0" smtClean="0">
                    <a:latin typeface="+mj-lt"/>
                  </a:rPr>
                  <a:t>When a sinusoidal voltage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/>
                      </a:rPr>
                      <m:t>𝐯</m:t>
                    </m:r>
                    <m:d>
                      <m:dPr>
                        <m:ctrlPr>
                          <a:rPr lang="en-US" sz="20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0" smtClean="0">
                            <a:latin typeface="Cambria Math"/>
                          </a:rPr>
                          <m:t>𝐭</m:t>
                        </m:r>
                      </m:e>
                    </m:d>
                    <m:r>
                      <a:rPr lang="en-US" sz="2000" b="1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latin typeface="Cambria Math"/>
                          </a:rPr>
                          <m:t>𝐕</m:t>
                        </m:r>
                      </m:e>
                      <m:sub>
                        <m:r>
                          <a:rPr lang="en-US" sz="2000" b="1" i="0" smtClean="0">
                            <a:latin typeface="Cambria Math"/>
                          </a:rPr>
                          <m:t>𝐦</m:t>
                        </m:r>
                      </m:sub>
                    </m:sSub>
                    <m:r>
                      <a:rPr lang="en-US" sz="2000" b="1" i="0" smtClean="0">
                        <a:latin typeface="Cambria Math"/>
                      </a:rPr>
                      <m:t>𝐜𝐨𝐬</m:t>
                    </m:r>
                    <m:d>
                      <m:dPr>
                        <m:ctrlPr>
                          <a:rPr lang="en-US" sz="20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0" smtClean="0">
                            <a:latin typeface="Cambria Math"/>
                            <a:ea typeface="Cambria Math"/>
                          </a:rPr>
                          <m:t>𝛚</m:t>
                        </m:r>
                        <m:r>
                          <a:rPr lang="en-US" sz="2000" b="1" i="0" smtClean="0">
                            <a:latin typeface="Cambria Math"/>
                            <a:ea typeface="Cambria Math"/>
                          </a:rPr>
                          <m:t>𝐭</m:t>
                        </m:r>
                        <m:r>
                          <a:rPr lang="en-US" sz="2000" b="1" i="0" smtClean="0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 smtClean="0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b="1" i="0" smtClean="0">
                                <a:latin typeface="Cambria Math"/>
                                <a:ea typeface="Cambria Math"/>
                              </a:rPr>
                              <m:t>𝛉</m:t>
                            </m:r>
                          </m:e>
                          <m:sub>
                            <m:r>
                              <a:rPr lang="en-US" sz="2000" b="1" i="0" smtClean="0">
                                <a:latin typeface="Cambria Math"/>
                                <a:ea typeface="Cambria Math"/>
                              </a:rPr>
                              <m:t>𝐯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 smtClean="0">
                    <a:latin typeface="+mj-lt"/>
                    <a:sym typeface="Symbol" pitchFamily="18" charset="2"/>
                  </a:rPr>
                  <a:t> is </a:t>
                </a:r>
                <a:r>
                  <a:rPr lang="en-US" sz="2000" dirty="0">
                    <a:latin typeface="+mj-lt"/>
                    <a:sym typeface="Symbol" pitchFamily="18" charset="2"/>
                  </a:rPr>
                  <a:t>applied across a circuit with resistance and reactance, the current will be of the general form</a:t>
                </a:r>
                <a:r>
                  <a:rPr lang="en-US" sz="20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/>
                      </a:rPr>
                      <m:t>𝐢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0">
                            <a:latin typeface="Cambria Math"/>
                          </a:rPr>
                          <m:t>𝐭</m:t>
                        </m:r>
                      </m:e>
                    </m:d>
                    <m:r>
                      <a:rPr lang="en-US" sz="2000" b="1" i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latin typeface="Cambria Math"/>
                          </a:rPr>
                          <m:t>𝐈</m:t>
                        </m:r>
                      </m:e>
                      <m:sub>
                        <m:r>
                          <a:rPr lang="en-US" sz="2000" b="1" i="0">
                            <a:latin typeface="Cambria Math"/>
                          </a:rPr>
                          <m:t>𝐦</m:t>
                        </m:r>
                      </m:sub>
                    </m:sSub>
                    <m:r>
                      <a:rPr lang="en-US" sz="2000" b="1" i="0">
                        <a:latin typeface="Cambria Math"/>
                      </a:rPr>
                      <m:t>𝐜𝐨𝐬</m:t>
                    </m:r>
                    <m:d>
                      <m:dPr>
                        <m:ctrlPr>
                          <a:rPr lang="en-US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1" i="0">
                            <a:latin typeface="Cambria Math"/>
                            <a:ea typeface="Cambria Math"/>
                          </a:rPr>
                          <m:t>𝛚</m:t>
                        </m:r>
                        <m:r>
                          <a:rPr lang="en-US" sz="2000" b="1" i="0">
                            <a:latin typeface="Cambria Math"/>
                            <a:ea typeface="Cambria Math"/>
                          </a:rPr>
                          <m:t>𝐭</m:t>
                        </m:r>
                        <m:r>
                          <a:rPr lang="en-US" sz="2000" b="1" i="0"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000" b="1" i="0">
                                <a:latin typeface="Cambria Math"/>
                                <a:ea typeface="Cambria Math"/>
                              </a:rPr>
                              <m:t>𝛉</m:t>
                            </m:r>
                          </m:e>
                          <m:sub>
                            <m:r>
                              <a:rPr lang="en-US" sz="2000" b="1" i="0" smtClean="0">
                                <a:latin typeface="Cambria Math"/>
                                <a:ea typeface="Cambria Math"/>
                              </a:rPr>
                              <m:t>𝐢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latin typeface="+mj-lt"/>
                    <a:sym typeface="Symbol" pitchFamily="18" charset="2"/>
                  </a:rPr>
                  <a:t> 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63" y="1556792"/>
                <a:ext cx="8915737" cy="1093569"/>
              </a:xfrm>
              <a:prstGeom prst="rect">
                <a:avLst/>
              </a:prstGeom>
              <a:blipFill rotWithShape="1">
                <a:blip r:embed="rId4"/>
                <a:stretch>
                  <a:fillRect l="-684" t="-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54000" y="755640"/>
              <a:ext cx="8933040" cy="60508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000" y="743040"/>
                <a:ext cx="8948880" cy="607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320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Average power</a:t>
            </a:r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124744"/>
            <a:ext cx="80454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4756" y="1749888"/>
            <a:ext cx="2659063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824336"/>
            <a:ext cx="5341937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635894"/>
            <a:ext cx="545465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/>
              <p14:cNvContentPartPr/>
              <p14:nvPr/>
            </p14:nvContentPartPr>
            <p14:xfrm>
              <a:off x="1712520" y="122760"/>
              <a:ext cx="7072200" cy="66542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01000" y="110880"/>
                <a:ext cx="7086960" cy="667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953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 sz="2800" dirty="0" smtClean="0">
              <a:latin typeface="+mj-lt"/>
            </a:endParaRPr>
          </a:p>
          <a:p>
            <a:r>
              <a:rPr lang="en-US" altLang="en-US" sz="2800" dirty="0" smtClean="0">
                <a:latin typeface="+mj-lt"/>
              </a:rPr>
              <a:t>For a resistive network</a:t>
            </a:r>
          </a:p>
          <a:p>
            <a:endParaRPr lang="en-US" altLang="en-US" sz="2800" dirty="0">
              <a:latin typeface="+mj-lt"/>
            </a:endParaRPr>
          </a:p>
          <a:p>
            <a:endParaRPr lang="en-US" altLang="en-US" sz="2800" dirty="0" smtClean="0">
              <a:latin typeface="+mj-lt"/>
            </a:endParaRPr>
          </a:p>
          <a:p>
            <a:r>
              <a:rPr lang="en-US" altLang="en-US" sz="2800" dirty="0">
                <a:latin typeface="+mj-lt"/>
              </a:rPr>
              <a:t>For a reactive network,</a:t>
            </a:r>
          </a:p>
          <a:p>
            <a:pPr marL="0" indent="0">
              <a:buNone/>
            </a:pPr>
            <a:endParaRPr lang="en-US" altLang="en-US" sz="2800" dirty="0" smtClean="0">
              <a:latin typeface="+mj-lt"/>
            </a:endParaRPr>
          </a:p>
          <a:p>
            <a:endParaRPr lang="en-US" altLang="en-US" sz="2800" dirty="0" smtClean="0">
              <a:latin typeface="+mj-lt"/>
            </a:endParaRPr>
          </a:p>
        </p:txBody>
      </p:sp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60648"/>
            <a:ext cx="4090988" cy="906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4744"/>
            <a:ext cx="9144000" cy="88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105" y="2637250"/>
            <a:ext cx="4347790" cy="1007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077072"/>
            <a:ext cx="3241675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229200"/>
            <a:ext cx="8315325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Ink 1"/>
              <p14:cNvContentPartPr/>
              <p14:nvPr/>
            </p14:nvContentPartPr>
            <p14:xfrm>
              <a:off x="210960" y="105840"/>
              <a:ext cx="8806320" cy="66981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9800" y="92160"/>
                <a:ext cx="8827920" cy="671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909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7813"/>
            <a:ext cx="8686801" cy="1139825"/>
          </a:xfrm>
        </p:spPr>
        <p:txBody>
          <a:bodyPr/>
          <a:lstStyle/>
          <a:p>
            <a:r>
              <a:rPr lang="en-IN" sz="3600" b="1" dirty="0" smtClean="0"/>
              <a:t>Power in Resistive, Inductive and Capacitive Circuit</a:t>
            </a:r>
            <a:endParaRPr lang="en-IN" sz="3600" b="1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67" y="3830538"/>
            <a:ext cx="2714625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948" y="3839423"/>
            <a:ext cx="274320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786" y="3789040"/>
            <a:ext cx="2619375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124" y="1663080"/>
            <a:ext cx="54673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83568" y="2564904"/>
                <a:ext cx="2016224" cy="5760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IN" b="0" i="1" smtClean="0">
                              <a:latin typeface="Cambria Math"/>
                            </a:rPr>
                            <m:t>𝑣</m:t>
                          </m:r>
                        </m:sub>
                      </m:sSub>
                      <m:r>
                        <a:rPr lang="en-IN" b="0" i="1" smtClean="0">
                          <a:latin typeface="Cambria Math"/>
                        </a:rPr>
                        <m:t>=0, </m:t>
                      </m:r>
                      <m:r>
                        <a:rPr lang="en-IN" b="0" i="1" smtClean="0">
                          <a:latin typeface="Cambria Math"/>
                        </a:rPr>
                        <m:t>𝑎𝑛𝑑</m:t>
                      </m:r>
                      <m:r>
                        <a:rPr lang="en-IN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I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IN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IN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564904"/>
                <a:ext cx="2016224" cy="576064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027276" y="2564904"/>
                <a:ext cx="2808312" cy="5760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IN" b="0" i="1" smtClean="0">
                              <a:latin typeface="Cambria Math"/>
                            </a:rPr>
                            <m:t>𝑣</m:t>
                          </m:r>
                        </m:sub>
                      </m:sSub>
                      <m:r>
                        <a:rPr lang="en-IN" b="0" i="1" smtClean="0">
                          <a:latin typeface="Cambria Math"/>
                        </a:rPr>
                        <m:t>=0, </m:t>
                      </m:r>
                      <m:r>
                        <a:rPr lang="en-IN" b="0" i="1" smtClean="0">
                          <a:latin typeface="Cambria Math"/>
                        </a:rPr>
                        <m:t>𝑎𝑛𝑑</m:t>
                      </m:r>
                      <m:r>
                        <a:rPr lang="en-IN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I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IN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IN" b="0" i="1" smtClean="0">
                          <a:latin typeface="Cambria Math"/>
                        </a:rPr>
                        <m:t>=−90</m:t>
                      </m:r>
                      <m:r>
                        <a:rPr lang="en-IN" b="0" i="1" smtClean="0">
                          <a:latin typeface="Cambria Math"/>
                          <a:sym typeface="Symbol"/>
                        </a:rPr>
                        <m:t>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276" y="2564904"/>
                <a:ext cx="2808312" cy="576064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171201" y="2564904"/>
                <a:ext cx="2808312" cy="57606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IN" b="0" i="1" smtClean="0">
                              <a:latin typeface="Cambria Math"/>
                            </a:rPr>
                            <m:t>𝑣</m:t>
                          </m:r>
                        </m:sub>
                      </m:sSub>
                      <m:r>
                        <a:rPr lang="en-IN" b="0" i="1" smtClean="0">
                          <a:latin typeface="Cambria Math"/>
                        </a:rPr>
                        <m:t>=0, </m:t>
                      </m:r>
                      <m:r>
                        <a:rPr lang="en-IN" b="0" i="1" smtClean="0">
                          <a:latin typeface="Cambria Math"/>
                        </a:rPr>
                        <m:t>𝑎𝑛𝑑</m:t>
                      </m:r>
                      <m:r>
                        <a:rPr lang="en-IN" b="0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IN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  <m:sub>
                          <m:r>
                            <a:rPr lang="en-IN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IN" b="0" i="1" smtClean="0">
                          <a:latin typeface="Cambria Math"/>
                        </a:rPr>
                        <m:t>=90</m:t>
                      </m:r>
                      <m:r>
                        <a:rPr lang="en-IN" b="0" i="1" smtClean="0">
                          <a:latin typeface="Cambria Math"/>
                          <a:sym typeface="Symbol"/>
                        </a:rPr>
                        <m:t>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1201" y="2564904"/>
                <a:ext cx="2808312" cy="576064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" name="Ink 4"/>
              <p14:cNvContentPartPr/>
              <p14:nvPr/>
            </p14:nvContentPartPr>
            <p14:xfrm>
              <a:off x="704880" y="3153600"/>
              <a:ext cx="6746040" cy="339012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93000" y="3141000"/>
                <a:ext cx="6772320" cy="341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5092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655612"/>
            <a:ext cx="8229600" cy="4530725"/>
          </a:xfrm>
        </p:spPr>
        <p:txBody>
          <a:bodyPr/>
          <a:lstStyle/>
          <a:p>
            <a:endParaRPr lang="en-GB" sz="2800" dirty="0">
              <a:latin typeface="+mj-lt"/>
            </a:endParaRPr>
          </a:p>
          <a:p>
            <a:endParaRPr lang="en-GB" sz="2800" dirty="0">
              <a:latin typeface="+mj-lt"/>
            </a:endParaRPr>
          </a:p>
          <a:p>
            <a:pPr>
              <a:lnSpc>
                <a:spcPct val="0"/>
              </a:lnSpc>
            </a:pPr>
            <a:r>
              <a:rPr lang="en-GB" sz="2800" dirty="0">
                <a:latin typeface="+mj-lt"/>
              </a:rPr>
              <a:t>The expression for </a:t>
            </a:r>
            <a:r>
              <a:rPr lang="en-GB" sz="2800" i="1" dirty="0">
                <a:latin typeface="+mj-lt"/>
              </a:rPr>
              <a:t>p</a:t>
            </a:r>
            <a:r>
              <a:rPr lang="en-GB" sz="2800" dirty="0">
                <a:latin typeface="+mj-lt"/>
              </a:rPr>
              <a:t> </a:t>
            </a:r>
            <a:r>
              <a:rPr lang="en-GB" sz="2800" dirty="0" smtClean="0">
                <a:latin typeface="+mj-lt"/>
              </a:rPr>
              <a:t>has two </a:t>
            </a:r>
            <a:r>
              <a:rPr lang="en-GB" sz="2800" dirty="0">
                <a:latin typeface="+mj-lt"/>
              </a:rPr>
              <a:t>components</a:t>
            </a:r>
          </a:p>
          <a:p>
            <a:r>
              <a:rPr lang="en-GB" sz="2800" dirty="0">
                <a:latin typeface="+mj-lt"/>
              </a:rPr>
              <a:t>The second part </a:t>
            </a:r>
            <a:r>
              <a:rPr lang="en-GB" sz="2800" dirty="0" smtClean="0">
                <a:latin typeface="+mj-lt"/>
              </a:rPr>
              <a:t>oscillates at </a:t>
            </a:r>
            <a:r>
              <a:rPr lang="en-GB" sz="2800" dirty="0">
                <a:latin typeface="+mj-lt"/>
              </a:rPr>
              <a:t>2</a:t>
            </a:r>
            <a:r>
              <a:rPr lang="en-GB" sz="2800" i="1" dirty="0">
                <a:latin typeface="+mj-lt"/>
                <a:sym typeface="Symbol" pitchFamily="18" charset="2"/>
              </a:rPr>
              <a:t></a:t>
            </a:r>
            <a:r>
              <a:rPr lang="en-GB" sz="2800" dirty="0">
                <a:latin typeface="+mj-lt"/>
                <a:sym typeface="Symbol" pitchFamily="18" charset="2"/>
              </a:rPr>
              <a:t> and </a:t>
            </a:r>
            <a:r>
              <a:rPr lang="en-GB" sz="2800" dirty="0" smtClean="0">
                <a:latin typeface="+mj-lt"/>
                <a:sym typeface="Symbol" pitchFamily="18" charset="2"/>
              </a:rPr>
              <a:t>has an </a:t>
            </a:r>
            <a:r>
              <a:rPr lang="en-GB" sz="2800" dirty="0">
                <a:latin typeface="+mj-lt"/>
                <a:sym typeface="Symbol" pitchFamily="18" charset="2"/>
              </a:rPr>
              <a:t>average value of zero over a complete cycle</a:t>
            </a:r>
          </a:p>
          <a:p>
            <a:pPr lvl="1"/>
            <a:r>
              <a:rPr lang="en-GB" sz="2400" dirty="0" smtClean="0">
                <a:latin typeface="+mj-lt"/>
                <a:sym typeface="Symbol" pitchFamily="18" charset="2"/>
              </a:rPr>
              <a:t>this is the </a:t>
            </a:r>
            <a:r>
              <a:rPr lang="en-GB" sz="2400" dirty="0">
                <a:latin typeface="+mj-lt"/>
                <a:sym typeface="Symbol" pitchFamily="18" charset="2"/>
              </a:rPr>
              <a:t>power that </a:t>
            </a:r>
            <a:r>
              <a:rPr lang="en-GB" sz="2400" dirty="0" smtClean="0">
                <a:latin typeface="+mj-lt"/>
                <a:sym typeface="Symbol" pitchFamily="18" charset="2"/>
              </a:rPr>
              <a:t>is stored </a:t>
            </a:r>
            <a:r>
              <a:rPr lang="en-GB" sz="2400" dirty="0">
                <a:latin typeface="+mj-lt"/>
                <a:sym typeface="Symbol" pitchFamily="18" charset="2"/>
              </a:rPr>
              <a:t>in the reactive </a:t>
            </a:r>
            <a:r>
              <a:rPr lang="en-GB" sz="2400" dirty="0" smtClean="0">
                <a:latin typeface="+mj-lt"/>
                <a:sym typeface="Symbol" pitchFamily="18" charset="2"/>
              </a:rPr>
              <a:t>elements and </a:t>
            </a:r>
            <a:r>
              <a:rPr lang="en-GB" sz="2400" dirty="0">
                <a:latin typeface="+mj-lt"/>
                <a:sym typeface="Symbol" pitchFamily="18" charset="2"/>
              </a:rPr>
              <a:t>then returned to the circuit within each cycle</a:t>
            </a:r>
          </a:p>
          <a:p>
            <a:r>
              <a:rPr lang="en-GB" sz="2800" dirty="0">
                <a:latin typeface="+mj-lt"/>
                <a:sym typeface="Symbol" pitchFamily="18" charset="2"/>
              </a:rPr>
              <a:t>The first part </a:t>
            </a:r>
            <a:r>
              <a:rPr lang="en-GB" sz="2800" dirty="0" smtClean="0">
                <a:latin typeface="+mj-lt"/>
                <a:sym typeface="Symbol" pitchFamily="18" charset="2"/>
              </a:rPr>
              <a:t>represents the </a:t>
            </a:r>
            <a:r>
              <a:rPr lang="en-GB" sz="2800" dirty="0">
                <a:latin typeface="+mj-lt"/>
                <a:sym typeface="Symbol" pitchFamily="18" charset="2"/>
              </a:rPr>
              <a:t>power dissipated in resistive components. </a:t>
            </a:r>
            <a:r>
              <a:rPr lang="en-GB" sz="2800" b="1" dirty="0">
                <a:solidFill>
                  <a:srgbClr val="0000FF"/>
                </a:solidFill>
                <a:latin typeface="+mj-lt"/>
                <a:sym typeface="Symbol" pitchFamily="18" charset="2"/>
              </a:rPr>
              <a:t>Average power dissipation</a:t>
            </a:r>
            <a:r>
              <a:rPr lang="en-GB" sz="2800" dirty="0">
                <a:latin typeface="+mj-lt"/>
                <a:sym typeface="Symbol" pitchFamily="18" charset="2"/>
              </a:rPr>
              <a:t> </a:t>
            </a:r>
            <a:r>
              <a:rPr lang="en-GB" sz="2800" dirty="0" smtClean="0">
                <a:latin typeface="+mj-lt"/>
                <a:sym typeface="Symbol" pitchFamily="18" charset="2"/>
              </a:rPr>
              <a:t>is  </a:t>
            </a:r>
            <a:endParaRPr lang="en-GB" sz="2800" dirty="0">
              <a:latin typeface="+mj-lt"/>
              <a:sym typeface="Symbol" pitchFamily="18" charset="2"/>
            </a:endParaRPr>
          </a:p>
        </p:txBody>
      </p:sp>
      <p:sp>
        <p:nvSpPr>
          <p:cNvPr id="616456" name="Rectangle 8"/>
          <p:cNvSpPr>
            <a:spLocks noChangeArrowheads="1"/>
          </p:cNvSpPr>
          <p:nvPr/>
        </p:nvSpPr>
        <p:spPr bwMode="auto">
          <a:xfrm>
            <a:off x="0" y="-9445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1645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2274037"/>
              </p:ext>
            </p:extLst>
          </p:nvPr>
        </p:nvGraphicFramePr>
        <p:xfrm>
          <a:off x="1619672" y="4725144"/>
          <a:ext cx="6172200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Equation" r:id="rId3" imgW="6159240" imgH="736560" progId="Equation.3">
                  <p:embed/>
                </p:oleObj>
              </mc:Choice>
              <mc:Fallback>
                <p:oleObj name="Equation" r:id="rId3" imgW="6159240" imgH="736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4725144"/>
                        <a:ext cx="6172200" cy="728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548680"/>
            <a:ext cx="54673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/>
              <p14:cNvContentPartPr/>
              <p14:nvPr/>
            </p14:nvContentPartPr>
            <p14:xfrm>
              <a:off x="768600" y="238320"/>
              <a:ext cx="7258320" cy="50734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7080" y="229320"/>
                <a:ext cx="7277400" cy="509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7797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96752"/>
            <a:ext cx="8229600" cy="4530725"/>
          </a:xfrm>
        </p:spPr>
        <p:txBody>
          <a:bodyPr/>
          <a:lstStyle/>
          <a:p>
            <a:r>
              <a:rPr lang="en-GB" dirty="0">
                <a:latin typeface="+mj-lt"/>
              </a:rPr>
              <a:t>The average power dissipation given by</a:t>
            </a:r>
          </a:p>
          <a:p>
            <a:endParaRPr lang="en-GB" dirty="0">
              <a:latin typeface="+mj-lt"/>
            </a:endParaRPr>
          </a:p>
          <a:p>
            <a:endParaRPr lang="en-GB" dirty="0">
              <a:latin typeface="+mj-lt"/>
            </a:endParaRPr>
          </a:p>
          <a:p>
            <a:pPr>
              <a:buFont typeface="Wingdings" pitchFamily="2" charset="2"/>
              <a:buNone/>
            </a:pPr>
            <a:r>
              <a:rPr lang="en-GB" dirty="0">
                <a:latin typeface="+mj-lt"/>
              </a:rPr>
              <a:t>	</a:t>
            </a:r>
            <a:r>
              <a:rPr lang="en-GB" dirty="0" smtClean="0">
                <a:latin typeface="+mj-lt"/>
              </a:rPr>
              <a:t>is termed </a:t>
            </a:r>
            <a:r>
              <a:rPr lang="en-GB" dirty="0">
                <a:latin typeface="+mj-lt"/>
              </a:rPr>
              <a:t>the </a:t>
            </a:r>
            <a:r>
              <a:rPr lang="en-GB" b="1" dirty="0">
                <a:solidFill>
                  <a:srgbClr val="0000FF"/>
                </a:solidFill>
                <a:latin typeface="+mj-lt"/>
              </a:rPr>
              <a:t>active power</a:t>
            </a:r>
            <a:r>
              <a:rPr lang="en-GB" dirty="0">
                <a:latin typeface="+mj-lt"/>
              </a:rPr>
              <a:t> in the circuit and </a:t>
            </a:r>
            <a:r>
              <a:rPr lang="en-GB" dirty="0" smtClean="0">
                <a:latin typeface="+mj-lt"/>
              </a:rPr>
              <a:t>is measured </a:t>
            </a:r>
            <a:r>
              <a:rPr lang="en-GB" dirty="0">
                <a:latin typeface="+mj-lt"/>
              </a:rPr>
              <a:t>in </a:t>
            </a:r>
            <a:r>
              <a:rPr lang="en-GB" dirty="0" smtClean="0">
                <a:latin typeface="+mj-lt"/>
              </a:rPr>
              <a:t>watts (W</a:t>
            </a:r>
            <a:r>
              <a:rPr lang="en-GB" dirty="0">
                <a:latin typeface="+mj-lt"/>
              </a:rPr>
              <a:t>)</a:t>
            </a:r>
          </a:p>
          <a:p>
            <a:r>
              <a:rPr lang="en-GB" dirty="0">
                <a:latin typeface="+mj-lt"/>
              </a:rPr>
              <a:t>The product of the </a:t>
            </a:r>
            <a:r>
              <a:rPr lang="en-GB" dirty="0" err="1">
                <a:latin typeface="+mj-lt"/>
              </a:rPr>
              <a:t>r.m.s</a:t>
            </a:r>
            <a:r>
              <a:rPr lang="en-GB" dirty="0">
                <a:latin typeface="+mj-lt"/>
              </a:rPr>
              <a:t>. voltage and current </a:t>
            </a:r>
            <a:r>
              <a:rPr lang="en-GB" i="1" dirty="0">
                <a:latin typeface="+mj-lt"/>
              </a:rPr>
              <a:t>VI </a:t>
            </a:r>
            <a:r>
              <a:rPr lang="en-GB" dirty="0" smtClean="0">
                <a:latin typeface="+mj-lt"/>
              </a:rPr>
              <a:t>is termed </a:t>
            </a:r>
            <a:r>
              <a:rPr lang="en-GB" dirty="0">
                <a:latin typeface="+mj-lt"/>
              </a:rPr>
              <a:t>the </a:t>
            </a:r>
            <a:r>
              <a:rPr lang="en-GB" b="1" dirty="0">
                <a:solidFill>
                  <a:srgbClr val="0000FF"/>
                </a:solidFill>
                <a:latin typeface="+mj-lt"/>
              </a:rPr>
              <a:t>apparent power</a:t>
            </a:r>
            <a:r>
              <a:rPr lang="en-GB" dirty="0">
                <a:latin typeface="+mj-lt"/>
              </a:rPr>
              <a:t>, </a:t>
            </a:r>
            <a:r>
              <a:rPr lang="en-GB" b="1" i="1" dirty="0">
                <a:solidFill>
                  <a:srgbClr val="0000FF"/>
                </a:solidFill>
                <a:latin typeface="+mj-lt"/>
              </a:rPr>
              <a:t>S</a:t>
            </a:r>
            <a:r>
              <a:rPr lang="en-GB" dirty="0">
                <a:latin typeface="+mj-lt"/>
              </a:rPr>
              <a:t>. To avoid confusion </a:t>
            </a:r>
            <a:r>
              <a:rPr lang="en-GB" dirty="0" smtClean="0">
                <a:latin typeface="+mj-lt"/>
              </a:rPr>
              <a:t>this is given </a:t>
            </a:r>
            <a:r>
              <a:rPr lang="en-GB" dirty="0">
                <a:latin typeface="+mj-lt"/>
              </a:rPr>
              <a:t>the </a:t>
            </a:r>
            <a:r>
              <a:rPr lang="en-GB" dirty="0" smtClean="0">
                <a:latin typeface="+mj-lt"/>
              </a:rPr>
              <a:t>units of </a:t>
            </a:r>
            <a:r>
              <a:rPr lang="en-GB" dirty="0">
                <a:latin typeface="+mj-lt"/>
              </a:rPr>
              <a:t>volt </a:t>
            </a:r>
            <a:r>
              <a:rPr lang="en-GB" dirty="0" smtClean="0">
                <a:latin typeface="+mj-lt"/>
              </a:rPr>
              <a:t>amperes (VA</a:t>
            </a:r>
            <a:r>
              <a:rPr lang="en-GB" dirty="0">
                <a:latin typeface="+mj-lt"/>
              </a:rPr>
              <a:t>)</a:t>
            </a:r>
          </a:p>
          <a:p>
            <a:pPr>
              <a:buFont typeface="Wingdings" pitchFamily="2" charset="2"/>
              <a:buNone/>
            </a:pPr>
            <a:endParaRPr lang="en-GB" b="1" i="1" dirty="0">
              <a:solidFill>
                <a:srgbClr val="0000FF"/>
              </a:solidFill>
              <a:latin typeface="+mj-lt"/>
            </a:endParaRPr>
          </a:p>
        </p:txBody>
      </p:sp>
      <p:graphicFrame>
        <p:nvGraphicFramePr>
          <p:cNvPr id="61747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9057210"/>
              </p:ext>
            </p:extLst>
          </p:nvPr>
        </p:nvGraphicFramePr>
        <p:xfrm>
          <a:off x="2711450" y="1879377"/>
          <a:ext cx="3627438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" name="Equation" r:id="rId3" imgW="3619440" imgH="723600" progId="Equation.3">
                  <p:embed/>
                </p:oleObj>
              </mc:Choice>
              <mc:Fallback>
                <p:oleObj name="Equation" r:id="rId3" imgW="3619440" imgH="723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1879377"/>
                        <a:ext cx="3627438" cy="715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1241640" y="101880"/>
              <a:ext cx="7833960" cy="60206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28680" y="90720"/>
                <a:ext cx="7858800" cy="604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159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5104</TotalTime>
  <Words>700</Words>
  <Application>Microsoft Office PowerPoint</Application>
  <PresentationFormat>On-screen Show (4:3)</PresentationFormat>
  <Paragraphs>86</Paragraphs>
  <Slides>21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Edge</vt:lpstr>
      <vt:lpstr>Equation</vt:lpstr>
      <vt:lpstr>Basic Electrical Engineering (BEEE101L)</vt:lpstr>
      <vt:lpstr>Module – 2: AC circuits</vt:lpstr>
      <vt:lpstr>Power in AC circuits</vt:lpstr>
      <vt:lpstr>Instantaneous &amp; average power in R-L or R-C or R-L-C series Circuit</vt:lpstr>
      <vt:lpstr>Average power</vt:lpstr>
      <vt:lpstr>PowerPoint Presentation</vt:lpstr>
      <vt:lpstr>Power in Resistive, Inductive and Capacitive Circuit</vt:lpstr>
      <vt:lpstr>PowerPoint Presentation</vt:lpstr>
      <vt:lpstr>PowerPoint Presentation</vt:lpstr>
      <vt:lpstr>PowerPoint Presentation</vt:lpstr>
      <vt:lpstr>Active and Reactive Power</vt:lpstr>
      <vt:lpstr>PowerPoint Presentation</vt:lpstr>
      <vt:lpstr>PowerPoint Presentation</vt:lpstr>
      <vt:lpstr>Power Factor Correction</vt:lpstr>
      <vt:lpstr>PowerPoint Presentation</vt:lpstr>
      <vt:lpstr>Power Transfer</vt:lpstr>
      <vt:lpstr>PowerPoint Presentation</vt:lpstr>
      <vt:lpstr>Example </vt:lpstr>
      <vt:lpstr>PowerPoint Presentation</vt:lpstr>
      <vt:lpstr>PowerPoint Presentation</vt:lpstr>
      <vt:lpstr>Practice problems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ssjang</dc:creator>
  <cp:lastModifiedBy>Admin</cp:lastModifiedBy>
  <cp:revision>501</cp:revision>
  <dcterms:created xsi:type="dcterms:W3CDTF">2003-10-24T02:29:51Z</dcterms:created>
  <dcterms:modified xsi:type="dcterms:W3CDTF">2021-11-10T04:27:43Z</dcterms:modified>
</cp:coreProperties>
</file>