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2" d="100"/>
          <a:sy n="92" d="100"/>
        </p:scale>
        <p:origin x="-756"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05T03:36:51.052"/>
    </inkml:context>
    <inkml:brush xml:id="br0">
      <inkml:brushProperty name="width" value="0.05292" units="cm"/>
      <inkml:brushProperty name="height" value="0.05292" units="cm"/>
      <inkml:brushProperty name="color" value="#FF0000"/>
    </inkml:brush>
  </inkml:definitions>
  <inkml:trace contextRef="#ctx0" brushRef="#br0">17171 2943 191,'0'0'34,"0"0"-10,0 0 16,0 0-3,0 0-10,0 0-1,0 0-8,0 0-8,0-2-1,0 2 10,0 0 12,0 0-3,0 0-9,0 0-10,0 0 13,4-1-3,7 0-9,2 1 6,2-1-3,1 0-1,2 1-3,0 0-9,0 0 0,0 0-38,3 0-139,-2-2-206</inkml:trace>
  <inkml:trace contextRef="#ctx0" brushRef="#br0" timeOffset="36872.3655">7183 5357 463,'0'0'31,"0"0"-13,0 0 26,0 0-8,0 0 21,0 0-13,0 0-27,0 0-4,0-6-2,0 6 9,0 0 12,0 0-5,0 0-3,2 0 5,9-2 4,5 0-11,0 0 4,4 0 1,3-1-8,0 1-6,2 0-1,-2 0 0,-2 1-3,-2 1-6,-4 0-1,-2 0 1,-3 0 0,-6 0-3,-1 0 0,-2 0 0,-1 0 0,0 0 0,0 0 1,0 0 1,0 0 0,0 0 0,0 0 0,0 0 0,0 0-2,0 0 0,0 0 0,0 0-1,-1 0 1,-2 0 0,1 0-4,1 0 3,0 0-3,0 0 1,1 0 3,0 0 0,0 0 2,0 0-2,0 0 0,-2 0 0,2 0-2,0 0 2,0 0 0,0 0 2,0 0-2,0 0 0,0 0 0,0 0 0,0 0 0,0 0 1,0 0-1,0 0 0,0 0-1,0 0 1,0 0 0,0 0 0,0 0-2,0 0 2,0 0-2,0 0 1,0 0 0,0 0-2,0 0 0,0 0-2,0 0 2,0 0 1,0 0 1,0 0-4,0 0 1,0 0-1,0 0-5,0 0-6,0 0-21,0 0-27,0 0-14,0 0-96,0 0-69</inkml:trace>
  <inkml:trace contextRef="#ctx0" brushRef="#br0" timeOffset="43694.2606">5548 7024 535,'0'0'74,"0"0"-56,0 0 6,0 0 4,0 0 14,0 0-30,0 0-12,32-7-2,-31 7-41,0 0-22,3 0 10,2 0-27,1 0-58,0-4-49</inkml:trace>
  <inkml:trace contextRef="#ctx0" brushRef="#br0" timeOffset="45733.5149">7893 7226 521,'0'0'72,"0"0"-57,0 0 51,0 0 8,0 0-28,0 0-11,46-31-16,-31 31-7,3 0-9,-2 0 3,0 10-4,-4 5-2,-6 3-1,-5 3-1,-1 0 0,-5-1-26,-11 0 4,-5-5 12,-4-1-21,1-2 14,-1-4-9,4-1 15,4-4 11,7-1 4,3-2 3,5 0 0,2-4 3,0-3-2,6-1 21,11 1 4,0 0-14,8 1 2,1 1-12,3 1-1,-2 2-6,1 0-3,-4 2-14,-3 0-7,0-2-14,-3 0-13,-2-2 14,2-1-6,-1-4 11,0 0 27,-3-2 5,0-2 9,-5 3 19,-3 2 10,-4 1-6,-2 5 4,0 2-20,-2 0-9,-6 6-7,1 6 1,0 3 0,4 2-1,3-1-1,0-2-4,0-4 3,10-2-6,3-5 8,3-3 0,3 0 10,-2-7 32,4-5-17,-7-4 4,-1-1 2,-6-2-9,-5 0 4,-2 0-4,-1 3-10,-12 4-11,-4 2 5,-2 5-6,-3 5-5,1 0-7,3 2-14,4 5-17,5 4-34,4-1-32,4-1-35,1-2-10,0-2-49</inkml:trace>
  <inkml:trace contextRef="#ctx0" brushRef="#br0" timeOffset="46057.5256">8429 7218 145,'0'0'50,"0"0"22,0 0 68,0 0-35,0 0-7,0 0-37,30-13-33,-30 19 23,0 5 8,-2 0-18,2 3-34,0 0 2,0-1-2,5 0-6,4-4 0,0-4-1,5-1-19,-1-4 0,1 0 9,0-6 7,-1-6 1,3-7 2,-5 0-3,-1-2 2,-6 2 1,-2 2 1,-2 5-1,0 3 0,-11 5-23,-5 4-56,-4 0-52,2 0-8,2 0-147</inkml:trace>
  <inkml:trace contextRef="#ctx0" brushRef="#br0" timeOffset="46373.4582">8730 7139 599,'0'0'81,"0"0"-75,0 0 15,0 0 17,38 59-10,-32-44-7,0-1-15,1-5-4,0-1 0,0-5 5,1-1-2,2-2 0,1 0 9,0-7 8,-1-7 15,-3-1-14,-1-3-8,-3-3-7,-1 2-2,2 1-6,1 3-29,2 4-48,2 6-108,0 3-270</inkml:trace>
  <inkml:trace contextRef="#ctx0" brushRef="#br0" timeOffset="46553.1382">9026 7331 655,'0'0'210,"0"0"-197,0 0-8,0 0 15,-6 55 1,-11-42-21,4-2-80,3-5-252</inkml:trace>
  <inkml:trace contextRef="#ctx0" brushRef="#br0" timeOffset="46981.4138">9310 7135 470,'0'0'324,"0"0"-273,0 0 15,69-52 7,-51 48-35,-4 4-17,1 0-16,-5 5-3,-3 7-2,-3 3-5,-4 1-11,0 1-4,-12 0-14,-1 2 9,2-1-15,2-1 5,6-4 29,3-2 5,0-3 2,5 0 7,8-3 48,1-2 4,0 1-5,-1-1 22,-6 1-48,-2 0-15,-2 2 7,-3 2-18,0 2-3,-6 1 2,-12 0-2,2-2-50,0-2-54,3-2-16,6-5-69,3 0-103</inkml:trace>
  <inkml:trace contextRef="#ctx0" brushRef="#br0" timeOffset="47547.4184">9608 7168 452,'0'0'190,"0"0"-189,0 0 49,0 0 24,-11 67-35,11-49 15,0-1-17,0-3-8,2-4-8,6-3 10,1-3 5,1-4-6,0 0-4,-1 0-3,-2-8-12,-3-5-1,-1-1-5,-3-3-5,0 0-4,0 1-24,0 1 3,0 5-4,-3-3-22,3 4-5,0-1-23,0 1-36,14 3 21,3 0 57,2 2 37,-2 1 3,2 2 53,-2 1-7,-1 0-20,-2 0-3,1 5-1,-3 6-16,0 2-1,-4 2-3,-5 0-5,-1 3 6,-2-3 12,1-2-6,0-3 7,1-4-2,0-2 5,3-4-12,0 0 8,4 0 10,-1-8-18,-2-3-4,-4-3-5,-2-3-1,0 1-3,0 3 3,0 1-11,2 2-16,3 3-57,4 2-132,6 1-196</inkml:trace>
  <inkml:trace contextRef="#ctx0" brushRef="#br0" timeOffset="47687.3518">10069 7176 179,'0'0'0</inkml:trace>
  <inkml:trace contextRef="#ctx0" brushRef="#br0" timeOffset="94012.1062">9399 8693 3,'0'0'0</inkml:trace>
  <inkml:trace contextRef="#ctx0" brushRef="#br0" timeOffset="101345.0404">8903 9514 325,'0'0'58,"0"0"-40,0 0 24,0 0 15,0 0-16,0 0-7,0 0-9,0-13-10,0 13-8,0 0-1,2 0 2,3 0 6,7-2-4,5 1 12,5-1 4,4 1 11,1-1 11,0 1-16,-1 0-5,-3 1-18,-3-2 12,-6 2-6,-4 0-11,-4 0 0,-2 0-3,-4 0 0,0 0-1,0 0-1,0 0-3,0 0 4,0 0 0,0 0 0,0 0 1,0 0 1,0 0-2,0 0-5,0 0-9,0 0-3,0 0 10,0 0 5,-4 0 2,-1 0-8,3 0 1,0 0-2,2 0-2,0 0 3,-2 0 1,2 0 3,0 0-6,0 0 5,0 0 5,0 0 0,-1 0 0,1 0-6,-1 1 5,0 0 0,-1 0-18,2 0-15,0-1-14,0 0-17,0 1-36,0-1-38</inkml:trace>
  <inkml:trace contextRef="#ctx0" brushRef="#br0" timeOffset="103694.4326">16806 7348 226,'0'0'0,"0"0"-53,0 0 53,0 0 12,0 0 15,0 0 40,0 0-12,0 0-8,0-3 33,0-3-6,0 0-9,0 0 7,0 0-11,0 1 3,0 1-9,0 1 10,0 1-7,0 0 6,0 2 1,0 0-7,0 0-24,0 5-16,0 14-8,-2 8 44,-3 6-20,-3 1 1,1-1-20,-3-3-11,3-2-4,1-4-1,2-5-36,1-2-60,2-3-79,-2-5-59,3-5-63</inkml:trace>
  <inkml:trace contextRef="#ctx0" brushRef="#br0" timeOffset="104660.269">17028 7367 442,'0'0'74,"0"0"-56,0 0 24,0 0 35,0 0 6,0 0-5,-3-38-22,3 29-9,0 0 3,0-1 4,0 2-3,3 0-9,5 3-9,1 2-6,0 3-5,3 0-10,3 0-5,0 7 5,2 9-3,-3 6-7,-4 5 0,-7 3-2,-3 1 0,-3 0 2,-15-2-4,-2-3-7,-2-4-24,-1-4 0,2-5 5,0-6-7,2-3 13,1-4-2,3 0 20,3-7 4,3-3 2,6-3 10,1 3 11,2 1 4,0 1 5,0 4-11,2 3-8,2 1 1,2 0-10,5 0-1,3 3 1,1 7 2,-1 0-5,-2 1 1,-1 0 2,-1-2-8,3-1 0,1-2-22,3-2-10,0-3-31,5-1-8,1 0-3,2-5-24,0-7 43,-2-4 37,-3-1 22,-4-2 8,-5 0 13,-3 0 11,-4 1 2,-2 5 12,-2 0-1,0 5-14,0 3-1,0 3-11,-6 2-12,-2 0-3,0 5-4,-2 6 3,3 6 1,3 1-2,4 1-1,0 1 5,0-2 5,4-3-8,6-3 3,3-3 7,1-4-3,2-4 0,3-1-1,0 0-2,0-6 0,-2-7-5,-3-5 0,-3-2 6,-5-2-8,-5-2 2,-1 1 1,0 3 0,-11 3 3,-2 4 3,-2 2 2,-2 5-11,-2 4 0,0 0 0,2 2-4,3 0-29,5 2-41,4 4-8,5 4-61,0-1-47,0 0-101</inkml:trace>
  <inkml:trace contextRef="#ctx0" brushRef="#br0" timeOffset="105521.6633">17598 7309 448,'0'0'81,"0"0"-37,0 0 49,0 0-21,0 0-24,0 0-30,-24 26 12,16-10 0,-1 3-6,0 0-11,3 1 12,4-2-9,2-1-6,0-2-6,13-3 7,6-2 12,2-3-1,0-1-4,2-2 2,-2-3-4,-3-1 0,-1 0-1,-4 0 0,-4-3-4,-3-7 3,-3-2-4,-3-3-2,0-3 4,0 0 7,-4 0 8,-6-1-10,-1 3-1,-2 1-2,-1 2-11,-3 3-1,3 0-2,-1 4 0,2 0-6,3 1-6,3 2-35,0 2 4,4 0-14,-1 1-30,2 0-48,1 0-135,1 0-164</inkml:trace>
  <inkml:trace contextRef="#ctx0" brushRef="#br0" timeOffset="106730.2344">18202 7247 554,'0'0'200,"0"0"-128,0 0 15,0 0-9,0 0-2,0 0-16,-10-17-31,-7 34-9,-9 10 24,-6 10 0,-9 6-11,-6 7-13,-6 6 37,-4 4-22,-4 2-4,2-3 13,5-5-31,7-6 6,11-7-9,7-5-7,6-6 3,6-5-5,3-9-1,6-6 0,3-7-18,5-1-39,0-2-41,1 0-56,14-10-49,8-7-217</inkml:trace>
  <inkml:trace contextRef="#ctx0" brushRef="#br0" timeOffset="107712.082">17921 7701 427,'0'0'46,"0"0"-20,0 0 17,0 0 22,0 0 25,0 0-12,-9-46-11,17 39-1,1 2-11,4 1 10,-2 3-24,1 1-12,1 0-5,-1 8-7,0 9 7,-1 6 6,-5 5-16,-6 3-2,0 1-12,-6-1 2,-8-4-12,-2-5 5,-2-6-15,0-1 1,-1-9-6,2-4 9,1-2-13,2 0-15,2-10 11,3-6 16,4-1 12,4-3 5,1 4 15,0 0 13,5 4 22,3 2-9,1 5-9,0 2 6,0 2-14,3 1-5,1 0-3,3 4 1,0 7-6,0 2-4,0-1-4,-2 0-1,1-1-1,-1-2-1,2-3-5,0-4-33,2 0-36,-1-2-9,3 0-18,0-4 22,0-8-32,-1-4 15,-1-2 96,-4-1 3,0-1 10,-5 1 18,-3 2 16,-4 2-1,-1 4-3,-1 3 13,0 1 7,0 4-13,0 2-26,0 1 0,-2 0-14,-3 7-7,1 8 4,1 7 14,1 0-3,2 2-5,0-3 4,2-2-12,8-3 2,0-5 1,4-4 1,-2-4 1,5-3 14,-1 0-5,2-12-7,-1-5-6,-1-5-1,-5 1 0,-2-2 3,-4 2 1,-5 2 3,0 1 6,-2 4-6,-10 4-6,-5 1-5,-5 4-2,-3 2 1,-1 3-9,2 0-39,3 0-46,6 0-28,6 5-34,5 1-60,4 0-9,1-2-227</inkml:trace>
  <inkml:trace contextRef="#ctx0" brushRef="#br0" timeOffset="108731.1858">18533 7668 347,'0'0'154,"0"0"-87,0 0 57,0 0-51,0 0-14,0 0-20,-24-17-16,17 20-8,0 13 9,0 3 10,1 4 8,5 1-14,1 1-1,0-1-4,3-4-3,8-2-2,0-5-5,2-4-1,0-5 11,0-3-7,0-1-3,0-2 0,-3-11-6,1-5 9,-3-4-10,-3-1 2,-4 2-6,-1 2 15,0 3-7,-4-1-8,-11 4 0,-1 1 0,-1 2-2,-1 1-7,0 3-20,1 2-29,3-2-3,4 5-19,5-1-18,5 2-64,0 0-74,12 0-174</inkml:trace>
  <inkml:trace contextRef="#ctx0" brushRef="#br0" timeOffset="109145.3694">18739 7609 643,'0'0'99,"0"0"-69,0 0 19,0 0-37,0 0 29,0 0 38,15 36-49,-10-23-18,0 1-4,-1-1 5,-1-3 6,0-1 0,1-1-4,0-2 0,1-3-1,1 0 4,-1-1 8,-1-2 6,1 0-1,1 0-9,0 0-3,0-10 1,1 0-8,-1-4 3,-1-2-2,-1-2-4,-1-1-5,-1 0-1,0 0-3,-1 4-3,1 3-38,-2 2-71,2 1-122,-1 2-443</inkml:trace>
  <inkml:trace contextRef="#ctx0" brushRef="#br0" timeOffset="109583.8714">19205 7405 891,'0'0'62,"0"0"-1,0 0 14,0 0-33,0 0-2,0 0-22,68-14-15,-45 14-3,4 0-39,1 0-75,-3 0-119,-3 0-204</inkml:trace>
  <inkml:trace contextRef="#ctx0" brushRef="#br0" timeOffset="109752.2221">19312 7515 929,'0'0'231,"0"0"-213,0 0 31,0 0-14,0 0-22,0 0-13,59-7-43,-20 7-152,0-3-194</inkml:trace>
  <inkml:trace contextRef="#ctx0" brushRef="#br0" timeOffset="110647.8599">18104 7713 763,'0'0'140,"0"0"-126,0 0 21,0 0-2,0 0 55,93 5 13,-31 4-48,10-1-21,3 0-14,-7 0-3,-11-2-9,-13 1 9,-8 0-15,-6-1-2,-5 1-32,-6-2-51,-9-3-63,-10-2-195,0 0-255</inkml:trace>
  <inkml:trace contextRef="#ctx0" brushRef="#br0" timeOffset="111160.2423">17232 7377 494,'0'0'163,"0"0"-138,64 4 68,-25 0-9,11 0 17,6-2-27,2 1-40,-2 1-27,-5 1-7,-8 1-3,-9 3-92,-12-4-170,-10 1-330</inkml:trace>
  <inkml:trace contextRef="#ctx0" brushRef="#br0" timeOffset="111638.3438">17730 7828 204,'0'0'204,"0"0"-142,0 0 30,0 0 10,0 0 18,0 0-36,83-11-16,-37 11-41,5 0-27,0 0-2,-2 0-91,-10 0-185,-8 0-123</inkml:trace>
  <inkml:trace contextRef="#ctx0" brushRef="#br0" timeOffset="112033.9799">16745 7458 802,'0'0'98,"0"0"-65,0 0 43,0 0-25,0 0-2,91 0-8,-54 6-18,3-2-14,0-1-9,-4 2-79,-6-1-111,-8-1-164</inkml:trace>
  <inkml:trace contextRef="#ctx0" brushRef="#br0" timeOffset="112557.0544">16436 7187 621,'0'0'25,"0"0"-2,0 0 15,0 0 3,-64 53 25,64-16-2,0 4 7,6 1-34,13-6-5,4-3-6,6-10 5,-1-5-7,-1-8-4,-6-4 8,-6-4-9,-4-2-8,-6 0 11,-1 0 8,-3-3-9,-1-8-11,0-3-10,-3 0-1,-10 2 1,-3 5 0,-2 1 0,2 4 0,-2 2-2,1 0-1,-1 0-13,2 0 3,3 0 4,4 1-8,4 0-24,5 1-22,0-2-66,7 0-310</inkml:trace>
  <inkml:trace contextRef="#ctx0" brushRef="#br0" timeOffset="113690.1474">19925 7393 617,'0'0'366,"0"0"-316,0 0-1,-80-25-29,50 25-3,2 6 11,4 13 0,3 7-20,5 4-4,9 4-3,7-1 2,0-3-3,9-2 4,10-5-3,4-6 0,1-4 1,3-4 3,1-6 5,-1-1 0,-2-2-7,-1 0-2,-4-7 2,-4-5 1,-5-1-2,-6-1 4,-5 1-6,-4-1-3,-13 3-5,-4 4 3,-3 3-1,0 4 2,2 0-4,2 6 3,4 3-26,6 0-17,4-2-1,4 0 7,2-1 0,0-1-54,7-1 3,11 0-11,7-4-32,6 0-46,2 0-148</inkml:trace>
  <inkml:trace contextRef="#ctx0" brushRef="#br0" timeOffset="114199.0359">20107 7525 528,'0'0'142,"0"0"-72,0 0 45,0 0-20,0 0-50,0 0-34,5 4 4,-5 12 7,0 3-13,0-3 0,0-2-8,3-1 3,0-6-4,-2 0-2,0-4-17,-1-3-4,2 0 9,0 0-2,3-1 15,0-11-12,1-4-11,-1-3 18,0-5 5,-4-3 1,0-2 1,-1-2 5,0 4 12,0 3 4,1 8 5,0 4 16,2 5 7,-1 4-19,0 1 2,4 2 3,4 0-24,8 0-7,2 12 2,3 1 2,-1 4 2,-5-2-7,-2 2-2,0 2 5,-2 2 2,1-1 0,-3 2-5,-3-2-1,-2-2-2,-4 0-1,-2-3 0,0-2 4,0-1-4,0-4 0,0-3-3,-2-2-13,0-2-32,0 1-47,1-2-28,-1 0-105,-4 0-74</inkml:trace>
  <inkml:trace contextRef="#ctx0" brushRef="#br0" timeOffset="114449.0283">20086 7553 631,'0'0'161,"0"0"-149,0 0 76,0 0-49,0 0-23,80-10-9,-39 10-7,-1 0-126,-5 0-344</inkml:trace>
  <inkml:trace contextRef="#ctx0" brushRef="#br0" timeOffset="114961.2593">19886 7839 289,'0'0'516,"0"0"-487,0 0 16,0 0-4,79-37-5,-38 32 1,4 0-20,1 3-17,2 0-7,2 0-46,-4 0-25,-3 0-63,-6-1-37,-8 1-32,-8-4-71</inkml:trace>
  <inkml:trace contextRef="#ctx0" brushRef="#br0" timeOffset="115201.0843">20053 7824 296,'0'0'448,"0"0"-412,0 0 14,0 0-20,0 0 12,0 0-6,73-3 22,-49 3-48,3 0-10,5 0-37,2 0-42,0 0-53,-2 0-59,-5 0-50</inkml:trace>
  <inkml:trace contextRef="#ctx0" brushRef="#br0" timeOffset="123385.0685">11636 7289 1041,'0'0'120,"0"0"-120,0 0 0,0 0 23,0 56 30,0-29-18,0 4-16,-2-1-12,-2 0-4,2-3-1,-1-3-2,3-4-23,0-4-66,4-2-97,8-6-119,2-4-94</inkml:trace>
  <inkml:trace contextRef="#ctx0" brushRef="#br0" timeOffset="123921.5428">11877 7409 462,'0'0'205,"0"0"-193,0 0 32,0 0 33,0 0-39,0 0 4,1-40-10,-1 35-13,2-1 6,4 2 10,-1 1 17,0 2-16,4 1-13,5 0 1,1 10 4,1 6-6,-4 6-3,-5 1-5,-5 3-12,-2 2 0,-4-3-2,-13-2-4,-5-3-25,-4-2-16,1-5-14,-2-5 9,4-5-3,3-3 9,4 0 40,7-9 4,2-6 16,5-3 26,2 0 9,0 3 4,0 1 8,4 4 10,3 5-24,2 3-13,1 2-13,5 0-9,0 9-4,2 4-3,-3 3-7,0-1 2,-3 2 0,-2-3-2,0-4 0,0-1-5,1-3-42,3-2-44,2-2-87,4-2-80,0 0-43,1-8-90</inkml:trace>
  <inkml:trace contextRef="#ctx0" brushRef="#br0" timeOffset="124303.0878">12096 7468 472,'0'0'191,"0"0"-94,0 0 33,0 0-28,0 0-18,0 0-27,-21-45-37,15 51-3,4 10-3,2 4-8,0 3 14,2 1-10,10-4 1,3-1-5,2-4-4,0-5-2,1-6 6,2-4 0,1 0 1,-1-4 0,1-11-1,-5-3 0,-3-4 1,-4-1 3,-4-1 8,-5-2-4,0 3-2,-2 3 2,-10 4-14,-3 4 1,1 6 0,-1 3-2,3 3-3,1 0-2,0 0-6,1 6-7,1 3 9,1 0-1,1 2-6,2-2-18,3 0-34,2 1-72,6-3-88,14-2-110</inkml:trace>
  <inkml:trace contextRef="#ctx0" brushRef="#br0" timeOffset="124694.0191">12444 7434 315,'0'0'395,"0"0"-345,0 0 14,0 0-4,0 0-13,0 0-11,-41 34-17,37-17-4,3-1-9,1 1 0,0-3 0,0-1 7,8-3-1,3-2 3,0-3 1,1-4 8,1-1-5,1 0 1,0-2-4,-1-7-2,0-3 3,-3-2 13,-1 1 6,-4-1-12,-2-1-9,-3 1-5,0 0-10,0 1-3,-10 0-10,-1 4 12,-2 1-36,-1 3 5,1 1-7,2 4-4,3 0-20,5 0-28,1 0-61,2 4-66,0 3-9</inkml:trace>
  <inkml:trace contextRef="#ctx0" brushRef="#br0" timeOffset="125139.2753">12867 7418 536,'0'0'269,"0"0"-186,0 0 22,0 0-17,0 0-13,0 0 13,-48 72-49,26-45-26,-2-1-6,4-3-7,1-5-19,6-5-93,2-3-71,4-8-169,5-2-203</inkml:trace>
  <inkml:trace contextRef="#ctx0" brushRef="#br0" timeOffset="125356.165">12695 7398 920,'0'0'153,"0"0"-112,0 0 26,0 0-32,73 36 26,-53-6-23,-6 1-17,-3-1-19,-3-3 4,0-3-4,1-5-4,-1-2-6,0-2-41,1-3-60,0-2-96,-1-5-200</inkml:trace>
  <inkml:trace contextRef="#ctx0" brushRef="#br0" timeOffset="125604.5155">12977 7414 1156,'0'0'46,"0"0"-3,0 0 29,0 0-37,0 0-5,0 0 24,4 67-22,-4-40-24,0-1-5,0-5-3,0-2 0,2-4-19,3-1-48,0-3-60,-1-5-102,3-5-194</inkml:trace>
  <inkml:trace contextRef="#ctx0" brushRef="#br0" timeOffset="125954.8948">13074 7429 856,'0'0'152,"0"0"-150,0 0 20,0 0 2,0 0 36,-4 61-11,4-39-37,0-2-4,7-3-3,4-3 1,2-4 11,0-3 10,1-4-4,1-3-5,-2 0-2,1-4-8,-4-8-1,-3-3-2,-3-1 0,-4-2-2,0 0-1,-7 1 2,-9-1 1,0 3-3,-1 4-1,2 3-1,2 6-3,1 0-20,1 2-17,4 0-42,0 0-33,0 0-70,0 2-103,4-2-126</inkml:trace>
  <inkml:trace contextRef="#ctx0" brushRef="#br0" timeOffset="126502.124">13231 7176 622,'0'0'154,"0"0"-73,0 0 60,0 0-40,0 0-4,0 0-32,60-45-37,-53 45-14,2 0-7,2 6-2,-2 8-3,0 4-2,-5 4 0,-3 0-2,-1 1-3,0-3-25,-8-4-2,-3-4-16,3-4-16,3-4 8,3-4 8,1 0 48,1 0 16,0-9-5,0 0 12,0-2 17,7 3-6,1 2 8,2 2 4,-1 0-21,1 4-5,0 0-7,2 0 5,0 10-8,-1 2 8,-2 3-9,-6 1-3,-2 0-3,-1-1-3,0-1-1,-7-1 0,-5-4 0,-2-2 1,-1-3 0,-2-1-32,-1-3-37,-1 0-65,4 0-116,1-5-230</inkml:trace>
  <inkml:trace contextRef="#ctx0" brushRef="#br0" timeOffset="128031.9087">13353 6970 961,'0'0'51,"0"0"-24,0 0 31,0 0-30,0 0-11,0 0 33,-60 68-2,46-31-34,3-1-5,6 0 0,5-5 0,0 0 6,3-2 3,8-4 0,3-4 1,1-4-7,0-4 4,2 0-3,-2-4-2,2-2-3,-3-1-4,2-3-1,-3-3 4,-3 1-2,-1-1-3,-3 0-1,-1 0 2,2-1 0,-3-6 5,-1 0-7,-1-2 6,-1-2-5,-1-2 0,0 0 2,0 1-1,0-1 3,0 2-4,0 1 4,-5 2-3,-2-1 0,-3 2 2,-3 1-5,-1 3 0,-3 1 0,0 2 2,-3 0-1,-1 0 2,0 0-1,3 7 0,3-1-2,3 1-2,5 2 1,0-2-5,3 3-2,1 0-31,2 0-15,1 2-36,0 0-89,5-2-81,10-3-240</inkml:trace>
  <inkml:trace contextRef="#ctx0" brushRef="#br0" timeOffset="129898.4983">13886 4863 101,'0'0'636,"0"0"-573,0 0 58,0 0 38,0 0-27,0 0-24,-8-26-33,8 26-38,0 5-20,0 16-12,0 10 22,0 10 12,0 3-24,0-1-4,0-3-4,2-4-4,-2-8-3,0-5 0,0-5-15,0-4-51,0-8-63,0-1-89,5-5-90,6-2-211</inkml:trace>
  <inkml:trace contextRef="#ctx0" brushRef="#br0" timeOffset="130700.9878">14074 4948 712,'0'0'64,"0"0"-55,0 0 71,0 0-36,0 0-3,0 0-1,5-49-10,-5 42 19,9-2-3,6 0-3,4 1 26,6 5-1,3 3-16,2 0-15,-2 11 2,-5 7-2,-6 5-11,-9 2-13,-6 3-11,-2 3-2,-7-2-1,-13 0-9,-3-5-10,0-4-20,-1-6-10,0-5 6,4-9-1,2 0 9,6 0 36,3-9 4,4 0 12,3-2 24,2 1 7,0 2 1,4 0-10,10 1-18,4 5-12,3 2 4,1 0-10,-1 0 4,-4 5-5,-2 2 0,-2 3-1,0-1-2,0 0-15,1-1-31,5-2-27,5-2-10,3-1-68,0-3-62,1 0 1,-3-6 60,-2-9 78,-1-3 66,-1-6 10,-5 0 85,-5 1-4,-2 1 50,-4 5-16,-5 4 6,0 5-19,0 3-37,0 5-26,-9 0-20,-3 3-12,-1 14-5,4 3 3,1 6 7,6-1-4,2-2 1,0-5-9,7-1 3,8-6 2,2-5-1,3-4 1,2-2 9,2-2 3,-3-13 5,-6-5-4,-6-6-2,-6-3-1,-3-2 2,-5-1-5,-13 1-6,-4 6-4,-3 5-2,3 7-8,7 7-12,3 5-37,5 1-49,3 4-44,4 6-21,0 3-64,14-2-72</inkml:trace>
  <inkml:trace contextRef="#ctx0" brushRef="#br0" timeOffset="131009.2207">14765 4923 740,'0'0'54,"0"0"25,0 0 41,0 0-55,0 0-40,0 0-13,25 28 10,-25-7-5,0 2-1,0-2-5,4-2 4,6-3 2,5-5 3,0-1-3,0-7-2,-1-3 7,2 0 14,-3-5-10,-3-7-9,-1-5-4,-4-4 0,-5-2 8,0-3-9,-5 1-10,-8 3-2,-3 5 9,-1 6-9,-2 3-19,2 6-39,4 2-36,3 0-68,4 0-86,6 6-89</inkml:trace>
  <inkml:trace contextRef="#ctx0" brushRef="#br0" timeOffset="131752.2754">15136 4968 1010,'0'0'177,"0"0"-169,0 0 30,0 0-7,0 0-13,0 0 18,7 63-11,-5-36-14,1-4-4,1-3-7,-1-4-1,-1-4 0,0-5-15,-1-3-16,0-4 7,0 0 9,2-4 16,0-11 7,1-5-4,1-6-3,-1-1 4,1-1-3,-2 1 3,-1 6 7,-2 2 12,2 6-11,-2 3 1,0 4-3,0 3 4,0 2 5,1 1-5,0 0-13,4 1-1,4 13 0,2 4 3,3 4 6,2 2-5,-2-3 1,0-1-2,-1-3-2,-3-5-1,2-3-2,-2-3-2,-1-4-6,0-2-2,0 0 11,2-6-1,0-8 2,-3-2 2,-1-2-1,-1-2 1,-3 0 0,-1 1 5,-2-1 0,0 4 3,0 3-2,0 4 4,0 2 4,0 5 3,0-1-4,0 3 4,0 0 9,0 0-18,3 6-7,5 11-3,-1 6 16,3 1 0,-2 0-5,1 1 4,-2 0-4,0-2-2,0-3-7,0-1 1,0-4-3,-1-3 0,-2-4-17,0-1-41,-3-3-60,-1-4-45,0 0-142,0-4-131</inkml:trace>
  <inkml:trace contextRef="#ctx0" brushRef="#br0" timeOffset="132419.9984">15630 4817 866,'0'0'103,"0"0"-10,0 0-19,0 0-33,0 0 44,30 82-36,-25-51-16,-1 0-16,0-4-3,1-2 1,1-5-4,-1-3-1,-1-5-5,-1-2-1,-3-7-3,3-1 1,-3-2 4,1 0 1,0 0 3,1-12-10,0-5-1,0-2 1,-1-2 0,3-1 1,-2 2 0,1 3 4,0 1 3,0 4-1,0 2 12,-1 5 2,0 1-13,0 1 9,-1 3-2,0 0-9,2 0-6,4 4-3,2 10 1,3 5 2,-1 2 2,0 0 1,-2 0-2,1 0-1,-2-2 5,1-3-4,-2-3-1,0-3 1,-3-2 0,-1-4 1,-1-1-1,-1-3 2,-1 0 0,1 0 7,2 0 0,-1-7-2,2-6-5,1-2-3,-1-1 4,1-5-2,-1 0-2,1-2 8,0-1-5,-2 4 3,-1-1 5,0 6-6,-1 1-1,0 3-3,-1 6 0,2 2-1,-2 3-26,0 0-49,0 4-76,2 11-126,0 3-149</inkml:trace>
  <inkml:trace contextRef="#ctx0" brushRef="#br0" timeOffset="134294.0775">16187 5215 621,'0'0'0,"0"0"-60,0 0 60,0 0 69,0 0 11,0 0-9,34-55 0,-26 48-15,3-4-15,0-2-21,-1 3 8,1-1-3,-2 0-2,0 2-1,-4 2-5,-3 1 27,0 3 2,-2 0-3,0-1-6,0-3-9,0-2-12,0-3-2,0-1-1,0 0-1,0 3 1,0 4 4,0 2-9,0 1 9,0 1-8,0 2 5,0-2 3,0 2-8,0 0 1,0 0-10,0 0 0,0 0-1,0 0-1,0 0-10,0 0-3,0 0-4,0 0 6,0 0 0,0 0 5,0-1 7,0-4-4,0-4-11,5-4-14,3-6 7,4-6-11,2-5 27,1-5 7,0-3 2,-2-1 1,-2 5 13,-3 6 23,-2 8 2,-3 8-4,-3 5-3,0 4-1,0 3 3,0 0-6,-2 10-19,-13 24-3,-7 21 14,-3 17 14,-1 15 3,1 4-22,-2 2-1,-4-1-3,-4-6 9,-4-7-9,-2-8-8,0-13-1,6-10-2,5-14 0,13-14-4,7-8-12,7-9-21,3-3-16,1 0-39,19-15-67,7-6-171,6-2-265</inkml:trace>
  <inkml:trace contextRef="#ctx0" brushRef="#br0" timeOffset="136462.3669">16414 5409 845,'0'0'125,"0"0"-124,0 0 29,0 0-10,0 0-14,0 0 4,-17-42-4,12 33 13,3 0 30,2-3 24,0 0 14,0 2-26,0 0-17,4 4-14,6 3-14,4 3-1,6 0 2,3 13-4,0 12 5,-3 6-3,-6 0-12,-10 0-3,-4-2 4,-2-2-2,-14-1 1,-7 0-6,-2-5-11,-4-4-21,1-7-4,2-4-13,5-6 11,3 0 11,6-13 10,5-5 20,4-3 12,3 1 16,0-1 14,1 6 2,7 4 3,-1 3-8,1 4 5,2 2-16,3 2-12,4 2-5,4 11-9,2 3 4,-2 2-5,-3-1-1,-2 0 0,-1-1-5,-1-4-18,2-4-41,0-2-20,4-6-51,1 0-100,0-2-77,-4-12-6,1-6 78,-3-3 151,0-3 89,1-1 208,-3 1 2,-3 1-40,-3 3-11,-2 4-21,-3 5-47,-2 5-11,0 4-18,0 3-11,0 1-32,0 0-15,0 0-4,0 3-6,0 6 2,-1 3 4,1 2 0,0 3 8,0 1 3,0 0 8,0 0-5,3-1-4,3-4-4,1 0-1,3-3 0,3-3-3,3-3 8,3-2-3,0-2 0,2 0 3,-2-5-10,-2-6 5,-3-4 0,-5-1 0,-4-2 1,-5-2 4,0 0 2,0 0 0,-5 3-5,-3 3 10,-1 2 1,-2 4-18,-2 2 0,-2 4-1,-4 2-10,-1 0-21,0 0-20,4 6-11,2 2-55,7-1-6,4-1 8,3-1-32,3 0-22,16-3 84,8-2-34,6 0-2,2 0 42,1 0 66,-2 0-18,-1 0-4,-4-2 36,-4-3 62,-7 2 32,-7 0 17,-4-1 21,-4 3 20,-2 1-8,-1 0-32,0 0-59,0 0-29,0 11-12,0 6 33,0 3-5,0 2-1,5-2 1,2 0-20,2-5 1,1-3-8,3-4 1,1-5 6,2-1 0,2-2 3,-2-2-7,-2-10-2,-3-4 8,-4-3 1,-6-4 3,-1-1-6,0-2-6,-8 3-10,-5 3-2,-1 4-2,0 5-5,-2 5-13,-1 4-29,-2 2-10,-1 0-19,3 0-53,3 2-16,7 1-70,7-1-35,0-2-144</inkml:trace>
  <inkml:trace contextRef="#ctx0" brushRef="#br0" timeOffset="136834.179">17268 5244 508,'0'0'442,"0"0"-410,0 0 85,0 0 38,0 0-82,0 0-33,32-11-24,-21 39-4,1 7 14,2 3 3,0 0-11,-3-5 6,1-4-4,0-5 2,-2-5-6,0-5-9,-2-6 2,-1-3 0,-1-5 10,0 0 0,2 0 1,3-5 4,-2-7-4,2-7-8,-2-4-1,-3-4 2,-1-2-10,-1 1 0,-2 5-1,0 5-2,1 5-3,-1 6-19,-1 1-50,-1 6-85,0 0-108,0 8-266</inkml:trace>
  <inkml:trace contextRef="#ctx0" brushRef="#br0" timeOffset="146365.0199">16709 5420 572,'0'0'110,"0"0"-105,0 0 7,0 0 26,0 0 19,0 0 5,0 0-26,0 0-4,-39 4-9,39-3-1,0 0 14,0-1 21,3 0 30,23 0-10,18 2-50,19 0 14,12 4-7,1 0-4,-5 3 4,-8 2-19,-9 1-11,-8 1-4,-9 2-44,-12-2-142,-16-5-316</inkml:trace>
  <inkml:trace contextRef="#ctx0" brushRef="#br0" timeOffset="147085.2208">14521 4981 252,'0'0'496,"0"0"-464,0 0 19,0 0 54,0 0-56,0 0 6,31-2-1,18 15 37,24 2-30,28-2-45,21 0-16,8 0-58,-2-4-220,-17-2-384</inkml:trace>
  <inkml:trace contextRef="#ctx0" brushRef="#br0" timeOffset="147567.9637">16192 5460 513,'0'0'260,"0"0"-205,0 0 32,0 0 40,87 11-23,-44 2-20,10-3-40,6 1-25,4-1-19,-2-2-23,-13-3-169,-15-2-320</inkml:trace>
  <inkml:trace contextRef="#ctx0" brushRef="#br0" timeOffset="148082.3834">13808 4961 726,'0'0'126,"63"-2"-109,-22 2 75,8 3 16,10 3-16,10 0-16,11-3-48,2-1-19,-6 0-9,-13 1-33,-18-1-92,-19 1-120,-18-2-191</inkml:trace>
  <inkml:trace contextRef="#ctx0" brushRef="#br0" timeOffset="148480.1682">13828 4598 679,'0'0'17,"0"0"-16,0 0 29,40-58 12,-24 45 24,-1 3-8,0 5-3,-1 2-13,-1 3-8,0 0-17,-1 4 3,-6 10-20,-5 0 0,-1 3 0,-6 1 4,-10 1 1,-1 1-2,1 1-1,3-3 1,4 0-2,7-5-1,2-2 3,4-4 1,19-3 22,17-3 17,19-1-21,22 0-22,19-8-71,11-8-256</inkml:trace>
  <inkml:trace contextRef="#ctx0" brushRef="#br0" timeOffset="149319.1844">18450 5430 1031,'0'0'76,"0"0"-65,0 0 46,0 0-8,0 0-36,0 0 4,0-23-12,0 23-5,0 0-6,0 0-11,0 0 12,0-2 5,0-3 7,0-1-5,9-1-2,6 2 1,4 1 6,2 4 4,-2 0-6,-4 9-3,-6 11-2,-8 7-2,-1 4-1,-12 3 3,-12 0 0,-1-4-3,-4-4-20,2-5-12,5-6 3,4-6 2,9-4 1,4-5 29,5 0 3,0 0 20,7-5-5,11-3-8,2 3-6,2 1 3,-1 4 4,1 0-8,-1 0-2,-3 0-1,3 4-4,-1 3-32,3-1-49,2-3-87,-2 0-47,1-3-26,-5 0-148</inkml:trace>
  <inkml:trace contextRef="#ctx0" brushRef="#br0" timeOffset="149943.2805">18789 5400 792,'0'0'105,"0"0"-35,0 0 18,0 0-54,0 0-27,0 0 54,6 71-2,-6-39-32,0-2-17,0-4-9,0-4 2,0-3-3,0-8-6,0-4-35,0-4-25,0-3 2,0-3 52,0-13 10,5-8-21,4-6 6,1-4 17,1-4 7,-2-1 1,-2 5 8,-1 3 14,-3 8 15,-1 8 1,0 8-8,-1 4-10,0 3 7,0 0-22,3 3-13,2 15 0,4 8 4,-1 0 6,0 3-6,-2-2-2,0-2 0,0-2-2,0-5 2,2-4-2,0-4 1,0-7-2,2-3 2,2 0 0,2-3 0,3-15-1,2-4-3,0-3 2,-4-4 1,-2-2 1,-3 0-1,-4 3 1,-2 3 2,-3 8 11,-2 6 5,1 7 11,1 4-1,-2 0-18,0 9-11,0 12-2,0 8 2,0 4 5,2-1 1,0 0-4,0-3-4,0-1-19,0-3-42,3-3-70,2-6-85,2-5-191</inkml:trace>
  <inkml:trace contextRef="#ctx0" brushRef="#br0" timeOffset="150438.0947">19353 5324 812,'0'0'124,"0"0"-104,0 0 28,0 0-24,0 0-13,0 0 30,18 66 11,-18-36-41,1-1-9,-1-4-2,1-5 1,2-3-2,-3-6-1,3-5-20,-3-3-19,1-3 13,2-1 21,-1-13 6,2-6-22,-2-2 14,-1-3 2,1-6 6,0-5 2,2-1 2,2-1-3,-2 4 16,5 5 18,-1 6 2,2 6 17,-1 7-2,0 3-4,2 6 11,2 1-23,6 5-7,3 15-5,3 12 0,-3 3-3,-6 4-6,-6-3-3,-5-2 1,-4 0-8,-1-6 1,0-1-3,0-7 0,-1-2 0,-3-5-2,2-6-32,0-2-26,-3-1-36,-4-2-61,-7-2-23,-3 0-154,0-5-217</inkml:trace>
  <inkml:trace contextRef="#ctx0" brushRef="#br0" timeOffset="150612.3886">19376 5428 697,'0'0'304,"0"0"-268,0 0-9,63-19-1,-38 19-19,1 0-7,-3 3-45,1 5-137,-5-1-187</inkml:trace>
  <inkml:trace contextRef="#ctx0" brushRef="#br0" timeOffset="150848.9091">19781 5470 448,'0'0'579,"0"0"-561,0 0-15,0 0 60,-78 68-22,41-41-21,-5 6-12,-3-4-8,3 1-3,8-5-83,11-5-114,10-6-189</inkml:trace>
  <inkml:trace contextRef="#ctx0" brushRef="#br0" timeOffset="151084.3585">19810 5545 938,'0'0'59,"0"0"-48,0 0-5,0 0 41,-27 57-21,9-34-15,-5 0-8,2-3-3,1-1-21,2-1-35,4-6-55,1-2-37,2-4-76,5-3-120</inkml:trace>
  <inkml:trace contextRef="#ctx0" brushRef="#br0" timeOffset="175722.5902">12319 8944 961,'0'0'43,"-11"61"-39,-1-15 25,-1 3 41,-1-1-8,-2-4-11,0 1-16,-1-2-17,-1-5-12,3-5-3,3-6-3,5-8-47,6-5-62,1-4-55,1-6-157,11-4-69</inkml:trace>
  <inkml:trace contextRef="#ctx0" brushRef="#br0" timeOffset="177056.056">12486 9015 507,'0'0'134,"0"0"-49,0 0 24,0 0-15,0 0 16,0 0-32,-69-45-27,33 48-36,-5 18-6,-1 10 1,-1 13-1,5 9 22,6 7-2,4 0-16,12-6-8,9-7-3,7-10-2,0-8-3,8-8-3,12-8-38,7-9-12,7-4 0,7-4-1,2-16 8,1-7 23,-3-6 26,-3-2 0,-6 1 12,-8 6 24,-9 5 20,-6 9-12,-6 9-11,-3 5-2,0 3-31,-10 17-4,-5 7 4,1 5-4,1 0 3,6-3-14,6-5-11,1-5 0,2-6-17,15-10 15,3-3 15,3 0 13,2-12 4,0-8 2,-3-5 4,-2-3 2,-5-2-9,-6 0 1,-6 3-4,-3 0-3,-3 4-14,-14 6-14,0 6 0,1 7-33,2 4 6,3 0 22,4 0 26,4 0 10,3 4 2,1 1 9,17-3 41,12 0 14,8-2-22,5 0 1,-2 0 2,-5 0-10,-6 0-11,-9 0 0,-6 0-4,-6 0-9,-4 0-10,-4 8-3,-1 11 8,0 6 12,-10 7-2,-3 4 0,-1 2 0,0-1-3,-3-1 22,-2-1-22,-2-1 1,-1-3-7,4-4-5,2-5-4,7-6-5,3-6-34,5-4-38,1-2-64,0-4 12,0 0-10,0-2-37,1-14-38,6-7-94</inkml:trace>
  <inkml:trace contextRef="#ctx0" brushRef="#br0" timeOffset="177287.8761">12824 9184 670,'0'0'127,"0"0"-113,0 0 36,80-50 39,-55 50-5,2 0-15,0 15-28,-6 5-19,-6 3-6,-13 5-2,-2 2-10,-19 0-1,-14 1-3,-5-4-33,0-5-11,1-7-60,8-7-10,6-6-61,9-2-29,7-1-94</inkml:trace>
  <inkml:trace contextRef="#ctx0" brushRef="#br0" timeOffset="178208.953">13138 9157 680,'0'0'239,"0"0"-215,0 0 25,0 0 3,0 0 48,7 68-14,-7-33-53,-6 3-23,-7-4 0,-6 0-4,-1-2-2,-4-3-3,1-1-1,2-5 0,4-6-34,5-6-40,4-7 1,2-4-3,3-2 9,2-12-13,1-5 25,0-2 20,3-3 27,7-3 5,0-1 3,1-1 0,2-1 3,1 1 0,3 2 5,3 0 10,3 3 9,2 2 21,3 4-7,-1 4-9,0 6 1,-1 6-2,-4 2-13,-3 0-9,-5 15-9,-7 7 2,-7 3-2,0 1-4,-6 1-3,-8-2 0,0-1-9,2-2 7,4-8 7,3-3 0,5-6-1,0-3-3,4-2 6,10 0 4,5-7 5,1-5 0,0-5-6,-3-2 7,-2-1-6,-5-1 1,-3 1-3,-5 2-2,-2 3-2,0 6-4,0 6-8,0 3-18,-7 0-7,2 11 19,0 1 12,4 3-14,1-1-10,0-2 11,11-2 9,2-1-8,5-4-16,1-4-26,1-1 25,0 0-1,0-1 31,-1-7 7,0-3 11,-1 0-4,1-2 15,-2 1 26,-1 1 22,-2 5-1,-3 2 11,-2 4-27,-2 0-22,0 2-5,0 11-4,-5 1-10,-2 3-4,0 2-8,-2 0 0,-8-1 3,-1-6-3,3-4-10,2-3-1,5-5 6,1 0 5,0-8 17,0-8-12,6-3 0,10-2-1,4-2-8,6 3-16,7 0-64,2 1-115,-1 2-299</inkml:trace>
  <inkml:trace contextRef="#ctx0" brushRef="#br0" timeOffset="178952.9673">14412 8879 860,'0'0'118,"0"0"-112,-2 61 0,-11-9 54,-6 9-29,-5 0-1,-6 0-16,0-7-12,-1-4-2,5-8-1,6-12-39,6-8-33,7-9-90,7-8-93,0-5-108</inkml:trace>
  <inkml:trace contextRef="#ctx0" brushRef="#br0" timeOffset="179226.9194">14196 9222 401,'0'0'153,"0"0"-114,0 0 72,0 0-21,0 0-48,0 0-42,90-33 0,-31 20-281</inkml:trace>
  <inkml:trace contextRef="#ctx0" brushRef="#br0" timeOffset="181247.031">14321 8913 868,'0'0'116,"0"0"-30,0 0 31,0 0-62,-63 39-1,43 10 13,-6 10-32,-4 6-10,-1-1-14,-1-2-6,0-6 1,5-9-5,6-7 1,8-11-2,8-9-2,5-6-24,0-8 2,11-6 5,8 0 11,4-6 7,3-10-17,-2-4 15,-1-2 2,1-4 1,-5 1 1,-1 0 0,-5 6 0,-3 2-1,-6 7 0,-2 4 0,-2 4 0,0 2 0,0 0-11,0 0-4,-3 10 15,-4 4 0,1 2-3,2 0 3,2 1 1,2-3-1,0-4-3,2 0 0,7-4-5,2-4 4,0-1 2,2-1 2,2 0 0,-3-6 6,1-4-3,-4-3 3,-2 0-6,-5-2-2,-2 0-9,0 3-6,-7 0-16,-6 2-34,-1 4 20,0 2-9,1 4-8,6 0 25,1 0 21,5 0 18,1 0-1,0 0 1,0 0 14,16 0 21,7 0 10,6-5-4,3-5-14,2-2 5,1-3 3,-1-2 0,-1 0-14,-3-1-1,-7 0-4,-4 2-1,-6 1-5,-6 3-4,-6 4-1,-1 2-3,-4 4-2,-13 2-14,-6 0-14,-2 13-3,4 3 13,1 2-19,10 3 30,4 2 4,6-2 3,2 0 3,16-2 32,1-2 5,-1-3 6,-1-1-9,-3 1-13,-4-3-11,-6 1-8,-4-1-3,0-2-2,-2 1-8,-10-4-32,-1-4-9,3-2-28,2 0 12,5-6 35,3-7 18,3-5 12,17-2 16,5-2 17,6-1 25,3-1 4,1 3-21,-5-1-19,-5 4-8,-4 3 6,-6 1-12,-7 5-4,-3 1-2,-5 5-2,0 3-25,-5 0-20,-9 9 20,-1 6 15,0 3 10,6 0 2,4 2 0,5-2 6,0-4 21,0-1 20,11-4 10,2 0 11,-2-2-33,-3 0-11,-3 1-12,-5 1-13,0 0-1,-11 2-11,-15-2-51,-8 0-33,-7-3-27,-5-3-88,4-3-8,8 0-63</inkml:trace>
  <inkml:trace contextRef="#ctx0" brushRef="#br0" timeOffset="182228.8828">15559 9080 1143,'0'0'122,"0"0"10,0 0-53,0 0-49,-18 61 42,-3-18-13,-5 2-27,-1-3-24,0-2-7,5-6-1,4-8-1,6-6-6,6-8-42,5-5-44,1-7-20,0 0 19,3 0 1,11-14 28,4-6-42,0-4 23,-2-5 49,0-2-20,-3-7 19,0-2 20,-2 1 13,4 0 3,2 8 24,5 2 32,1 7-1,3 4 5,1 3-2,-1 7 6,0 6-17,-4 2-10,-1 7-7,-3 11-10,-7 7 0,-8 4-5,-3 1-14,-9-2 1,-15 0-2,-3-4-17,-4-4-21,2-5-21,5-5-27,8-4-1,7-6-56,9 0-97,0-2-219</inkml:trace>
  <inkml:trace contextRef="#ctx0" brushRef="#br0" timeOffset="182530.0033">15946 9199 694,'0'0'123,"0"0"14,0 0 13,0 0-26,0 0-21,0 0-40,14-7-42,2 6-4,4 1-9,-1 0-8,3 0-24,-3 0-101,1 1-126,-4 4-174</inkml:trace>
  <inkml:trace contextRef="#ctx0" brushRef="#br0" timeOffset="182725.1093">15962 9275 41,'0'0'779,"0"0"-753,0 0 91,0 0-25,0 0-40,0 0 23,-42 10-75,56-7-36,6-3-88,6 0-160,0 0-194</inkml:trace>
  <inkml:trace contextRef="#ctx0" brushRef="#br0" timeOffset="183498.9793">16645 9107 855,'0'0'55,"0"0"-4,0 0 72,0 0-27,-53 69-15,41-47-22,0 0-39,3-1-11,-2-2-7,4-4-2,0 0-7,1-4-47,2 0-62,-1-4-15,1-1-62,3-6-91,1 0-269</inkml:trace>
  <inkml:trace contextRef="#ctx0" brushRef="#br0" timeOffset="183789.9046">16535 9040 762,'0'0'157,"0"0"-92,81-49 35,-47 38-63,3 4-19,-3 3-18,-7 4-1,-7 6-96,-7 10-130,-7 6-120</inkml:trace>
  <inkml:trace contextRef="#ctx0" brushRef="#br0" timeOffset="183991.8097">16449 9339 960,'0'0'22,"0"0"30,0 0 31,0 0-39,66 15 1,-40-15-35,3 0-10,0 0-23,-2-4-72,0-7-24,-1-3-105,-1-2-75</inkml:trace>
  <inkml:trace contextRef="#ctx0" brushRef="#br0" timeOffset="184290.9741">16927 8917 615,'0'0'156,"0"0"-76,0 0 7,67-51-21,-55 51 5,-2 0-4,0 16-29,-3 8-2,-4 2-17,-3 2-11,0 1-7,0-2-1,-9-4 0,1-4-37,2-6-10,2-5 2,4-5 5,0-3 13,0 0 13,12-7 14,12-8 0,3-3-1,6-4-12,1 0-20,0 1-146,0 4-89,-1 3-106</inkml:trace>
  <inkml:trace contextRef="#ctx0" brushRef="#br0" timeOffset="184833.2071">17305 9011 556,'0'0'282,"0"0"-218,-16 65 62,4-32-59,-1 1-32,-4-2 37,2 0-47,-1-5-22,5-4-3,-1-5-3,3-5-29,0-7-19,3-2-15,3-4-5,1-4 17,2-11-5,0-6 15,7-8 41,6-2 3,1-4 7,0-1-1,0 0 5,1 4 21,1 5 16,1 6 6,3 4 2,-1 7-11,3 6-9,2 4-15,-1 0-13,-5 6 3,-5 10-11,-10 2-9,-3 2-6,-8-1-22,-13 0-27,-2-4 15,-2-2-18,2-4-10,5-4 13,2-3-4,5-2 43,4 0 25,5 0 5,2-5 54,0 2 30,0 0 15,0 3-36,6 0-13,5 0-26,4 9-6,0 4-10,1 5-1,-1 1-11,-1 2-1,3 1 0,1-1-64,3-1-8,1 1-71,0-5-118,-1-5-52</inkml:trace>
  <inkml:trace contextRef="#ctx0" brushRef="#br0" timeOffset="185229.0859">17817 9249 788,'0'0'142,"0"0"-80,0 0-10,0 0-16,-98 63 13,48-31-11,-2 2-32,0-2-3,4-2 4,3-5-4,13-5-3,13-7-13,14-6-80,5-6-65,24-1 5,12-8-70,9-10-47,5-4 25,2-2 245,-3 0 85,-4 2 62,-8 3 40,-8 2-12,-9 6-5,-6 3-29,-9 6-29,-3 0-14,-2 2-72,-2 2-12,-10 10-14,-5 3 16,-2 0-7,1-1-9,6-1-26,0 0-79,4-1-55,1-3-90,2-1-102</inkml:trace>
  <inkml:trace contextRef="#ctx0" brushRef="#br0" timeOffset="206783.8463">16381 10448 216,'0'0'306,"0"0"-219,72-12-46,-31 8 13,7 1-34,4 2 75,0-1-34,-3 2-24,-5 0-7,-6 0-11,-6 0 6,-5 3-9,-4 1-2,-5-2-9,-6-1-1,-3 0 0,-5-1 3,-1 0-4,-3 0-3,0 0 4,0 0 1,0 0-5,0 0-1,0 0-3,0 0-3,0 0 4,0 0-16,0 0 9,0 0-19,0 0-2,0 0 0,0 0 9,0 0 6,0 0 6,0 0-4,0 0-4,0 0-1,0 0 3,0 0 2,0 0-6,0 0-2,0 0 0,0 0 8,0 0 7,0 0 3,0 0-26,0 0-39,0 0 7,0 0-16,2 0-41,2 0 19,1 0-64</inkml:trace>
  <inkml:trace contextRef="#ctx0" brushRef="#br0" timeOffset="207782.9759">20528 10394 673,'0'0'12,"0"0"44,0 0-32,0 0-12,63-13-4,-41 13-5,4 0-3,-1 0 6,3 0-6,0 0 2,3 0-2,2 0 4,2 0-4,1 0-36,-4 0-94,-9 0-71,-9 0-222</inkml:trace>
  <inkml:trace contextRef="#ctx0" brushRef="#br0" timeOffset="210294.0774">5795 11216 435,'0'0'47,"0"0"-36,0 0 20,0 0-4,73-9 8,-34 9-12,6 0-17,7 0-4,5 0 8,4 0 12,5-1 18,5-2-4,8-2 17,6 0-19,7-1-11,5-2-20,-4 0 9,-3-1 16,-5-1 29,-5 0-36,-6 1 24,-5 1-12,-10 1-11,-12 3-12,-9 1-9,-10 1-1,-9 1 3,-5 1-4,-8 0 2,-3 0-2,-3 0 1,0 0-1,0-1-3,0 1 2,0 0 1,0-1 0,0 1 1,0 0 1,0 0-1,0 0 3,2 0-1,-1 0-2,1 0 0,0 0 1,1 0-3,-1 0 1,0 0 1,-2 0-2,2 0 0,-2 0-1,0 0-2,0 0 0,0 0 2,0 0 1,0 0 2,0 0-1,0 0 2,0 0-2,0 0 1,0 0-1,0 0-4,0 0 4,0 0-1,0 0 1,2 0 0,-2 0-2,0 0 3,0 0 0,0 0 0,0 0-1,0 0 1,0 0-1,0 0 0,0 0-1,0 0 2,2 0 0,1 0-1,-1 0-7,0 0-1,-2 0-5,0 0-14,0 0-24,0 0-5,4 1-29,2 0-53,2-1 9,2 0-202</inkml:trace>
  <inkml:trace contextRef="#ctx0" brushRef="#br0" timeOffset="212828.0231">20713 11301 318,'0'0'84,"0"0"-23,0 0-2,0 0-27,0 0 25,0 0 20,0 0-20,0 0 2,0 0 5,10 0-17,12 0-17,15 0 19,11 0-15,8 0-11,0 0 7,-2 0-5,-2 0 9,-2 0 1,-1-1-12,-3-1-1,-4 0-5,-8 0-2,-9 0-15,-7 1 4,-8 1 0,-4 0-4,-4 0 0,-1 0-1,-1 0 0,0 0-24,0 0-30,0 0-11,0 0-15,0 0-21,0 0-85,0 0-72</inkml:trace>
  <inkml:trace contextRef="#ctx0" brushRef="#br0" timeOffset="234682.1316">20226 1446 773,'0'0'83,"0"0"-62,0 0 45,0 0 4,0 0-22,0 0-26,0 0-12,-14-42 2,0 40-4,-2-2 2,-3 1 7,-1-1 7,-3-1-7,0 1-7,-2-1-5,-1 1 9,-2 0 4,-2 1-3,-2 1 3,2 2-9,1 0 8,0 0-9,3 0-5,3 9 8,-2 3-4,2 4-6,-2 4 5,1 4-6,-1 2 3,4-1-3,-1 2 4,3-1-2,2 1 4,2-1-3,2 1 0,3 1 0,4 4-3,4 1 4,2 2 2,0 2-3,4 0 1,10-2-1,4-4 3,3-3 1,1-5-3,3-3 4,-4-2 0,4-1 6,2-3-5,0-1-1,5-2 5,0-3-5,4-2-4,0-2 1,1-1 0,2-3 5,2 0 5,0-2-1,1-7 7,0-3-6,2-1-4,-4 0 1,-4-3 2,-4 1-2,-4-2-2,-4-3-4,-3-2 5,-2-2-4,-1-2 2,-4 1-1,-1-3 12,-1 2-1,-1 1-10,-2 1 3,-2 2-1,-3 4-6,-2-2-1,-2-1 0,0-1-2,0 2-1,0-3 1,-6 2-1,-2 2 0,0 1 1,-1 1 0,-1 0-1,-1 2 1,-2 0-2,2 3 4,-1-1-3,-1 1 1,0 3-1,-1-2-1,0 2 0,0 2 0,0 0-1,0 1 1,-3 1 0,1 0-2,-5 1 0,0 0 1,3-1 0,-1 3-5,1 0-5,-3 1-40,-6 1-42,-4 0-27,-3 0-13,6 5-87,13-2-148,15-1-241</inkml:trace>
  <inkml:trace contextRef="#ctx0" brushRef="#br0" timeOffset="235807.3159">22526 1084 738,'0'0'67,"0"0"-22,0 0 46,0 0-1,0 0-34,0 0-31,0 0-12,-69-45-1,38 45-2,-2 5 7,0 14 1,1 4 17,4 6-16,3 4-9,2 5-6,3 2 6,4 2 7,4 0-4,6-1-4,3-1 6,3 2-9,3-2 13,11 0 8,5 0-16,2-2 20,2-1-15,4-4-4,4 0 4,4-4 11,4 0-11,5-2 6,1-3 23,4-2-29,-2-5 5,1-4-11,-1-5 18,0-4-16,-2-4 0,-3 0-1,-4-6-4,0-11 1,-4-4-4,-1-5 3,-1-2-3,-3-2 0,2-1 1,-2 1-3,-1-1 0,1-2 0,-5 1 8,-3-3-9,-3 5-1,-3-2 5,-3 1-1,-4 0-1,-3 1 3,-3-1-5,-2-2 0,-1-1-1,-13 1-1,-5 5 1,-4 0-2,-3 6 2,-7 0-1,-6-2-1,-4 3 2,-2-2-2,1 2 2,1 3-8,4 3 4,-2 2 4,0 3-2,3 1-3,3 3 0,3 1 2,5 2-6,3 1-6,3 2 8,-2 0-10,0 0 11,0 0-5,-2 3-15,1 6-23,1 2-31,0 0-20,1 4-57,-2-1-44,4 0-225</inkml:trace>
  <inkml:trace contextRef="#ctx0" brushRef="#br0" timeOffset="236714.9006">22139 2912 569,'0'0'178,"0"0"-56,0 0 26,0 0-33,0 0-28,15-62-15,-37 55-41,-12 3-20,-10 4-4,-6 0-1,-4 15 2,-3 8 7,2 10-1,1 7-4,2 6-1,0 5 4,3 2 2,6 0 15,13-2-24,14-1-2,16-4-2,5-2 2,25-6 1,10-2 18,8-4 0,9-2-2,4-6 1,3-5 4,3-5-4,1-7-2,3-4-2,6-3 1,-1-2-5,-2-12-8,-6-5-1,-9-4 4,-8-4 1,-10-1-4,-6-4 0,-8-3-3,-6-3-2,-3-4 3,-5-1-2,-5-3-1,-5 1 0,-3 0-1,-3 3 0,-12 4-4,-6 5 2,-4 5-1,-7 6-2,-5 5 2,-7 3-3,-4 4 6,2 1 0,7 6 0,13 1-5,10 2-31,1 0-51,-4 0-55,-10 2-22,-8 6-116,-4-4-277</inkml:trace>
  <inkml:trace contextRef="#ctx0" brushRef="#br0" timeOffset="238320.7817">19344 2198 1033,'0'0'138,"0"0"-96,0 0-17,0 0-6,0 69 67,0-18-7,0 6-32,0-1-10,-4-2-24,-3-4-6,-3-7-3,-1-7-2,2-5-2,2-9 0,4-8-2,2-8-21,1-6 2,0 0 15,0-11 1,4-10 5,6-5-15,-4-3 5,-1-1 9,-3 0 1,-2 0 1,0 3 0,0 2 1,-6 5 0,-2 4 7,-1 4-6,0 2-1,-3 5-2,-1 1-7,-5 4 5,-1 0-6,-3 0 5,-1 6 0,4 3 1,6-3-1,6 0-4,5-2 7,2-3-4,0 2 3,0-3 1,2 0 3,5 0 3,2 0 7,2-6 3,5-3 8,1-3-7,1-2-2,0 1 1,-3 1 8,-1 0 6,-4 4-5,0 0-4,-3 4-8,0 4-5,1 0-1,5 0-7,3 10-2,2 5-2,3 2 3,-1 0 1,4 3 0,1 0 0,1 3-88,1-4-114,-3-5-305</inkml:trace>
  <inkml:trace contextRef="#ctx0" brushRef="#br0" timeOffset="239788.8712">23163 3379 738,'0'0'143,"0"0"-70,0 0 66,0 0-13,0 0-60,0 0-38,6 38-3,-6 0 41,0 4-3,0 2-12,-8-2-19,3-2-16,-2-7-7,0-3-5,4-7-2,2-7-2,1-7-1,0-4-30,0-5-14,0 0 23,0-2 14,0-14-1,1-6-19,2-6 15,0-3 7,-3 0 1,0 1 4,0 5 1,-5 5 1,-2 7 0,-2 6-1,0 4 1,-2 3-1,-3 3-5,-2 15 1,-2 8 4,0 3 7,2 0-6,1-2 2,2-5 1,0-1-3,1-6 1,-2-4-1,4-4 3,4-3-3,4-4-1,2 0 3,0 0 13,0-2 3,11-7-9,7-5-9,2-3 0,2 1 1,1-3 1,-2 0 5,3-2-6,-1 0-1,-1 4 5,-1 0 10,-7 5-2,0 2 5,-8 5-11,-1 2-1,-3 3 6,-2 0-5,0 0-8,0 0 0,5 1-5,5 8 5,9 4 3,16 5 4,14 3-7,13 2-5,0 0-135,-10-9-174,-14-7-606</inkml:trace>
  <inkml:trace contextRef="#ctx0" brushRef="#br0" timeOffset="241079.988">23425 1268 370,'0'0'672,"0"0"-611,0 0-58,0 0 23,41 83 42,-26-48 0,-3 2-34,-1 2 1,-3 1-18,-1-4-12,-2 0-1,0-3-4,-2-8 0,-1-4 0,0-6-14,0-7-12,-1-6 5,0-2 8,0 0 13,1-4 10,-1-13-10,0-8-5,-1-8-35,0-3 2,0-1 33,-1 3 0,-7 4 5,1 6 3,2 3 3,0 5 3,1 4 3,2 3 12,1 4 3,1 3-2,0 0-7,0 2 0,0 0-16,0 0-2,0 0-1,0 0-5,0 0 2,0 2 1,0 3 2,0 2 1,0 1 0,0 3 2,3 2 2,-3 1 1,0 4 2,0 0 0,0 1-2,0 2 2,-5 2 0,-3 0 1,1-4-3,-1-2-3,2-4-2,1-3 0,2-4 2,2-4-1,1-2-1,0 0 0,0 0 2,0 0 8,0-7 1,0-7-11,0-3-2,0-4-6,0-2 0,0 2 7,1-1 0,2 3 1,0 3 0,-1 4 2,1 1 1,-1 3 1,-2 4-2,1 2 3,0 1 8,-1 0-6,2 1 3,-2 0-3,2 0 10,4 0 9,8 0 2,10 0-13,10 0-2,4 1 2,7 6 15,6 1-11,6 4-19,9 2-11,0 0-170,-6-6-374</inkml:trace>
  <inkml:trace contextRef="#ctx0" brushRef="#br0" timeOffset="241547.8968">23519 1475 929,'0'0'91,"0"0"-20,0 0 65,0 0-50,0 0-24,0 0-28,0-9-24,1 15-10,4 8 1,2 7 4,1 4 8,4 1 8,-1 2-5,7 0-11,2 1 6,4 0-7,-2-4-4,-2-2 0,-6-5-60,-5-5-41,-9-2-112,0-7-111,-11-4-128</inkml:trace>
  <inkml:trace contextRef="#ctx0" brushRef="#br0" timeOffset="241779.1167">23512 1544 551,'0'0'359,"0"0"-240,0 0 15,0 0-30,0 0-44,0 0-36,-19 10 3,4 10 13,-4 1-10,0 0-19,1 1-6,2 0-5,8-1-11,7-1-174,1-3-165</inkml:trace>
  <inkml:trace contextRef="#ctx0" brushRef="#br0" timeOffset="244082.3113">23984 1498 695,'0'0'37,"0"0"-27,0 0-10,0 0 8,0 0-5,0 0-3,0 0-45,-2 0-63,0 2 23,-3-2 13,-2 0-88</inkml:trace>
  <inkml:trace contextRef="#ctx0" brushRef="#br0" timeOffset="245769.9905">22617 1364 398,'0'0'393,"0"0"-368,0 0-6,0 0-15,0 0 2,0 0-4,0-2-2,-1 2 0,-1 0 0,0 0 3,1 2-1,0 0-1,1-2 0,0 0-1,0 0 1,0 0 0,0 0 0,0 0 2,0 0 1,0 0-4,0 0-4,0 0-18,0 1-40,0-1 4,0 0 10,0 1-25,0-1-36,6 0-78</inkml:trace>
  <inkml:trace contextRef="#ctx0" brushRef="#br0" timeOffset="247004.7621">23256 3544 762,'0'0'108,"0"0"-69,0 0-37,0 0 16,0 0 22,0 0-25,0 0-15,0 0-2,0 0-2,0 0 3,0 0 1,0 0-2,0 0-3,0 0-30,0 0-57,0 0-127,3 0-135</inkml:trace>
  <inkml:trace contextRef="#ctx0" brushRef="#br0" timeOffset="247288.0829">23176 3694 379,'0'0'13,"0"0"-9,0 0 2,0 0 13,4 56 9,-4-49 3,0-3 2,0 0-17,0-4-4,0 1 7,0-1-13,0 0-6,0 0-27,0 0-148</inkml:trace>
  <inkml:trace contextRef="#ctx0" brushRef="#br0" timeOffset="247915.9743">21938 3273 516,'0'0'95,"0"0"-95,0 0-8,0 0 8,0 0 5,0 0-5,2 0-4,-2 0-6,0 0-21,0 0 8,0 2-36,3-2-27,1 0-26,0 0-103</inkml:trace>
  <inkml:trace contextRef="#ctx0" brushRef="#br0" timeOffset="248292.9384">21938 3273 232</inkml:trace>
  <inkml:trace contextRef="#ctx0" brushRef="#br0" timeOffset="248361.9726">21938 3273 232,'23'-24'455,"-19"19"-455,-1 3-24,-3 1 3,0 1 11,0 0-61,0 0-103,0 0-137</inkml:trace>
  <inkml:trace contextRef="#ctx0" brushRef="#br0" timeOffset="249009.8196">22002 3250 422,'0'0'0,"0"0"-21</inkml:trace>
  <inkml:trace contextRef="#ctx0" brushRef="#br0" timeOffset="253783.6863">23144 3598 596,'0'0'198,"0"0"-170,0 0 21,0 0 17,0 0-8,0 0-15,0 0-7,0 0-17,0 0 0,0 0-10,-2 0 5,2 0 5,0 0 4,0 0 12,0 0 0,0 0-7,-2-2 4,-1-5-7,-4-3-13,-3-3-5,-4-2-6,-6-2 2,-4-1 0,-5-1-1,-1-2-1,-4-1 2,0-1-2,-2-3 2,-5-4 0,-5-5-2,-7-1-1,-5-4 0,-4-2 2,-2 0-1,-5 1 1,-3-1-2,-3-1 5,-5-1-3,-7-1 5,-3-1-4,-3-1 5,-1-2 0,3-4-3,-2-4 0,-2-1-4,1 1 0,1 7 1,0 8 4,4 5 1,5 7-4,4 5 9,11 5-7,10 2-2,9 4 2,4 1 0,6 2-4,4 1-1,6 4 0,8 2 0,6 1 0,7 1 0,6 2 0,1 0-4,2 0 2,0 0-13,0 0-4,0 0-13,-3 0 2,-3-2 9,-4 0-1,-3-1 3,-3 0 5,3 1 10,4-1 4,2 2 0,4 1 3,2-2-3,0 2-1,1 0 0,0 0-1,0 0-1,0 0 2,0 0 1,0 0 0,0 0 1,0 0 0,-2 0 6,-2 0-7,-1-2 5,-3 1-4,-1-1 1,0 1 0,5 0-1,0 0-1,3 1 10,1-1 5,-1 1-9,-3-1 3,-2 0 4,-3-1-5,-4-2-5,-2 1-2,1 1 1,3 0-1,4 1 0,5 1 3,2 0-3,0 5-1,10 13 0,13 9 14,4 2 7,1 1-11,0-2 8,-5-4-13,-6-5 3,-5-5-2,-4-6 2,-4-4-5,-3-2 0,-1-2 0,0 0 3,0 0 4,0-2 1,0-11-2,-10-6-8,-1-3 1,-5-6-2,-2-3-1,-3-1-2,-1-1 1,0 5-1,3 4 3,4 4-1,7 9 1,4 5 0,4 6 6,0 0-6,22 0-9,36 7 6,38 10-1,32 3-16,21 2-165,4-6-111</inkml:trace>
  <inkml:trace contextRef="#ctx0" brushRef="#br0" timeOffset="255807.9812">23087 3460 184,'0'0'555,"0"0"-460,0 0-58,0 0 24,0 0 13,0 0 23,0 0-44,-14-45-2,-3 23-10,-4-6-18,-7-6-10,-1-3-3,-2-3 10,7-3-4,4-6 1,3-8 17,4-11-7,-1-13-13,-1-17-5,-1-6-4,2 3 0,3 9 1,1 15 5,3 11-4,-1 7-2,-3 1 1,-1 1-6,-2 1-1,-2-1 1,-1 8 0,2 5 0,0 10 0,3 9-3,3 6 2,0 7 1,4 4-3,-1 4 1,4 2 0,1 2-3,0 0-2,-1 0-3,-3 0 0,-3 0 9,-1 0-3,-4 0 3,3 5-1,1 1 0,0 4-5,1 8 0,1 8 3,0 6 3,2 3 0,3 3-3,-2-2-4,2-5-6,-1-4 14,0-5 0,1-8-3,0-7 2,0-4 0,2-3-2,0 0 3,0 0 2,0-8 6,5-9-8,10-7-5,4-7-1,3-1 4,-1 0 1,-1 4 1,-4 1 1,-3 3 1,-1 4 2,-3 0-2,-2 7 4,-3 6 5,-2 3 3,1 4-7,4 7-7,5 14-7,13 10 5,11 10 2,12 5 1,6 2-1,0-1-14,-7-1-110,-5-5-75,-5-8-123,-5-7-200</inkml:trace>
</inkml:ink>
</file>

<file path=ppt/ink/ink10.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11T09:35:24.024"/>
    </inkml:context>
    <inkml:brush xml:id="br0">
      <inkml:brushProperty name="width" value="0.05292" units="cm"/>
      <inkml:brushProperty name="height" value="0.05292" units="cm"/>
      <inkml:brushProperty name="color" value="#FF0000"/>
    </inkml:brush>
  </inkml:definitions>
  <inkml:trace contextRef="#ctx0" brushRef="#br0">4597 5372 161,'0'0'202,"0"0"-171,0 0-1,0 0 34,0 0-4,0 0 0,0 0-4,0 0-30,0-23-5,0 23 8,0 0 3,5 0-7,11-2 24,8 0 13,4-1-9,2-1-10,-1-1-3,-2-1-13,-2 3 18,-6 3-22,-6-2-12,-5 2-4,-4 0-6,-2 0-1,-2 0 4,0 0-4,0 0-2,0 0 2,0 0 6,0 0-5,0 0-1,0 0-10,0 0-28,0 0-23,0 0-38,0 0-52,0 0-106</inkml:trace>
  <inkml:trace contextRef="#ctx0" brushRef="#br0" timeOffset="25743.5806">12817 11241 953,'0'0'32,"0"0"13,0 0 24,0 0-24,0 0 1,0 0 16,0 0-15,0 0-19,-15-11-17,15 44-8,7 11 7,5 9-6,1 3 1,0 2-5,-2-3 4,-2-3-3,-1-7 0,-2-10-1,0-9-12,-1-8-50,-2-6-65,-3-7-54,0-5-140,-5-1-167</inkml:trace>
  <inkml:trace contextRef="#ctx0" brushRef="#br0" timeOffset="26133.363">12731 11240 473,'0'0'112,"0"0"-68,0 0 15,0 0 8,76-58 0,-45 52-8,4 5 16,3 1-24,3 2-21,-3 10-15,-7 5-5,-6 2-6,-10 5 0,-9 3-4,-6 3 0,-6 2-5,-16-2-14,-6-2-33,-6-6 14,2-5-21,1-7 7,5-8-33,8-2-5,7 0 26,8-9 18,3-2-34,9-4-47,14-1-65</inkml:trace>
  <inkml:trace contextRef="#ctx0" brushRef="#br0" timeOffset="26560.9864">13350 11436 224,'0'0'118,"0"0"-96,0 0 47,0 0 37,0 0-25,0 0 46,0 0-13,-22 5-18,22-5-15,0 0-12,0 0-12,0 0-22,11 0 5,3 0-10,3-6-18,1-1-7,0 1-5,-2 2 0,-4-2-45,-1 4-70,-6 2-61,0 0-70,0 0 15,-1 0-118</inkml:trace>
  <inkml:trace contextRef="#ctx0" brushRef="#br0" timeOffset="26908.2416">13386 11514 93,'0'0'233,"0"0"-183,0 0 22,0 0 20,0 0-33,0 0 9,-2 0-5,2 0-20,3-1-14,1 0-18,1 1-5,3 0-6,0 0-24,2-3-172,-2-1-325</inkml:trace>
  <inkml:trace contextRef="#ctx0" brushRef="#br0" timeOffset="28915.8755">13646 11466 546,'0'0'307,"0"0"-300,0 0-6,0 0 22,54 64 19,-36-36 9,1-1-39,-3 0 23,-2-3-33,-3-4 6,-4-3-4,-1-6-3,-4-5-1,-1-4 3,-1-2-3,0-2 10,0-16 8,0-5-18,0-5-5,-2-3 2,-2-2 3,0 1 0,0 3 0,-1 1 4,1 3-3,-1 3 1,0 1 0,1 1 1,0-2-1,4 1 6,0-4 7,0 0 0,0-1 7,6 2-2,2 3 13,1 5 2,2 3-7,2 2-19,1 0 3,4 2-4,1 2-1,-2 3 0,0 3-6,-1 1-1,-1 0-2,-1 3-33,-3 8-109,-1 6-68,-4 1-122</inkml:trace>
  <inkml:trace contextRef="#ctx0" brushRef="#br0" timeOffset="29457.671">13937 11407 448,'0'0'149,"0"0"-82,0 0 78,0-57-29,10 44-45,2 1-7,3 2-2,2 2-28,0 4-18,2 2-7,0 2 0,-1 0-6,-2 6-1,-3 8-2,-3 3-6,-3 2-2,-5 0-29,-2 0-10,0 1-7,-7-4 16,-6-2-18,1-5 1,3-3 36,0-4 5,5-2 14,-1 0 14,3 0 19,0-7 27,2 0-24,0 0 14,9 0-13,7 1-7,4 5 0,3 1-10,-3 0-8,-2 9-7,-2 6-1,-7 3-3,-4 1 0,-5-1-2,0 0-1,-4-2 2,-9-1 3,-4-4-3,-1-2-14,0-3 8,1-3 1,-1-2-2,3-1-15,1 0-33,7-4-11,7-11-101,0-1-79,7 0-221</inkml:trace>
  <inkml:trace contextRef="#ctx0" brushRef="#br0" timeOffset="30438.5304">14480 11268 410,'0'0'245,"0"0"-176,0 0 40,0 0-1,0 0-63,0 0-30,12 3 15,9 18 35,0 5-43,0-1 11,-1 2-21,-2-2 17,-3-2-16,1-3-10,-4-3 3,-1-3-5,-2-4 3,-5-2-1,-1-4-3,-1-3 0,-2-1 3,0 0 0,1-5 13,0-8-10,2-4-5,0-3 3,1-5-2,2-4 6,1-5 24,0-4-3,0-1-5,-2 1 9,-3 4-6,1 6-6,-3 6-6,1 7 1,-1 8-13,0 4-3,2 3-2,-2 0-14,0 6-59,0 12-20,0 7-47,1 3-82,2 2-81,4-1-167</inkml:trace>
  <inkml:trace contextRef="#ctx0" brushRef="#br0" timeOffset="30881.1405">14777 11513 837,'0'0'43,"0"0"-12,0 0 39,0 0-48,0 0 18,0 0-14,0 0 12,34 66-30,-26-50-5,-2-2 0,-2-2-1,-1-1 0,-2-5-4,-1-2 2,0-3-1,0-1 1,0 0 6,0 0 8,0 0 2,0 0 21,1 0 0,0 0-13,0 0-21,2 0 5,1 0-8,5 0 1,2 0 2,3 0-1,0 0 4,-1 0-1,1 0-1,-3 1 1,0 1-4,-4 0-1,-2 0-4,-2-1-19,-2 0-75,1-1-45,-2 0-176,0-8-364</inkml:trace>
  <inkml:trace contextRef="#ctx0" brushRef="#br0" timeOffset="31174.7399">15120 11129 473,'0'0'539,"0"0"-456,0 0-35,0 0 8,0 0 6,0 0 2,30 73-15,-19-43-34,-1 3-6,-4-2-5,-3-4-4,-2-4 0,-1-4-18,0-7-40,0-4-56,-2-6-33,-5-2-29,0-5-104,-1-12-74</inkml:trace>
  <inkml:trace contextRef="#ctx0" brushRef="#br0" timeOffset="31364.4283">15029 11150 402,'0'0'190,"0"0"20,-3-65-4,3 46-45,10 0-61,2 3-58,1 5-19,-1 4-18,1 3-5,1 2-2,0 2-3,1 0-68,-1 11-44,-4 6-85,-6 5-176</inkml:trace>
  <inkml:trace contextRef="#ctx0" brushRef="#br0" timeOffset="31879.4289">15045 11427 827,'0'0'218,"0"0"-203,0 0-9,0 0 33,0 0-21,0 0 17,21 8 6,-3-7-26,2-1-15,3 0 0,4-1-22,1-6-73,3-2-46,-3 0-53,-2 2 24,-6-2 65,-6 0 46,-3 2 59,-3-1 2,-2 1 107,-2 0 5,-1 2 25,-3 4-28,1 0-28,-1 1-36,0 0-23,0 1-17,0 10 14,0 0-10,0 2 11,0 1-10,0-1-9,0 0 2,0-1-5,1 0 5,2-1-5,-2-1 0,1-3 0,0-3 0,-2-1 0,2-2-8,-2-1 8,1 0 3,3 0 9,1 0-4,4 0 2,1-4 8,3 0 5,1 2-12,1-1-6,-1 3-4,-1-3-1,-4 3-24,-4-1-77,-2-1-134,1-2-281</inkml:trace>
  <inkml:trace contextRef="#ctx0" brushRef="#br0" timeOffset="32838.7352">15705 10871 952,'0'0'85,"0"0"-64,0 0-1,-82 8 6,60 19-1,5 5-7,8 6-9,9 0-9,0 1-7,9-3 1,7-3 2,4-5-13,1-7 11,0-7 5,1-7-9,-1-7 10,-1 0 2,-1-9 11,-1-7-2,-5-2-7,-3-2 0,-6 1-3,-2 2 2,-2 4-1,0 6-2,0 5 1,0 2-1,0 1-15,0 11 14,0 4 1,5 0 6,7-3-2,5 0 1,2-5-1,2-4 1,0-4-3,-2 0 2,-2-4-2,-4-6 2,-4-3-3,-4-3-1,-3-2-3,-2-2-6,0 1 7,-5 4-4,-7 5 3,-5 3-1,1 3-3,-3 4 1,2 0-4,3 1 9,3 6 2,6-2-2,4 0-2,1-3-5,0-1 2,0-1 6,8 0 6,5 0 6,3-5 3,1-7-3,2-1-7,1-1-1,1-3-1,0 3 3,0-1-4,1 2 1,-2-1-2,-1 2-1,-3-1 0,-4 5 1,-4 1-1,-7 4 1,-1 3-1,-1 0-5,-10 0-33,-5 0 10,1 7 14,-1 3 10,6 1 4,3 1 2,5-2 2,2-1 8,7 1 5,13-1 15,3-2 1,3 3-5,-4 0 11,-2-1-17,-4 3-2,-6 2-12,-3 0-2,-5 0-6,-2-1-1,0 0 1,-5-1 4,-9 0 8,-3-4-5,-2 0-7,-1-3-5,-1 0-1,1-4-26,2-1-12,4 0-15,5 0-31,6-6-73,3-3-104,0-3-146</inkml:trace>
  <inkml:trace contextRef="#ctx0" brushRef="#br0" timeOffset="33341.7753">16290 10846 780,'0'0'146,"0"0"-136,0 0-10,0 0 20,-36 54 4,24-23-3,1 4-6,7 0-6,4-3-6,0-5-6,9-7 6,11-7 2,4-6-1,4-7 3,0 0 10,-1-3 6,0-12-1,-3-5-3,-2-4-12,-4-5-4,-6 1 1,-8-2-1,-4-2-3,-14-1-8,-16-1-19,-4 0-8,-2 4 15,2 6 13,9 4 7,6 5 3,2 4 1,5 3 2,5 4 7,3 2 9,1 2-10,3 0-8,0 0-1,3 15 3,11 10 31,7 10 2,6 8 25,2 10-15,1 4-8,-4 7 0,-5 0-28,-5-1 23,-3-1-30,-2-3-6,-3-7 0,1-5-60,0-11-76,-4-12-111,-2-9-320</inkml:trace>
  <inkml:trace contextRef="#ctx0" brushRef="#br0" timeOffset="35771.3655">9807 11757 174,'0'0'46,"0"0"13,0 0-1,0 0-10,0 0-11,0 0-4,0 0-7,-30 0-7,28 0 5,2-2 14,0 2-3,0 0 9,0-2 5,5-2-27,14-1 0,7-2-14,6 1 0,2-1 9,-3 3 10,1-3 7,-2 1 4,1 0-11,1-2-10,-2 2-8,-5 1-3,-5 1-2,-6 3-4,-5 1-4,-8 0-10,-1 0-40,0 0 7,0 0-9,-5 0-64,0 0-2,3 0-111</inkml:trace>
  <inkml:trace contextRef="#ctx0" brushRef="#br0" timeOffset="37685.9566">11696 6756 495,'0'0'53,"0"0"-7,66-10 3,-47 9-4,-2 1-11,-2 0-12,-2 0-5,0 0 1,-2 1-3,-1 1-5,-2-2 0,-1 0 1,-3 0-8,-1 0-1,0 0-1,-2 0 1,0 0-2,-1 0-2,0 0-2,0 0-62,1 4-47,-1-4-43,0 1-200</inkml:trace>
  <inkml:trace contextRef="#ctx0" brushRef="#br0" timeOffset="38720.4057">16522 6729 546,'0'0'33,"0"0"19,0 0 78,0 0-56,68-26-25,-56 26-5,-3-1-22,2 0-10,-2 1-8,-4 0-1,1 0 2,-2 0-5,-2-2 5,0 1-3,-2-1 0,0-2-2,0 2 0,0-1-26,0 1-42,-4-2-43,-6 0-79,-2-2-231</inkml:trace>
  <inkml:trace contextRef="#ctx0" brushRef="#br0" timeOffset="45405.5876">18405 8846 270,'0'0'146,"0"0"-108,0 0 4,0 0 28,0 0-14,0 0 18,0 0-21,-4 0-8,4 0-19,0 0 0,0 0 9,0 0 9,0-1 0,0-2-9,0-1-25,0-3 2,0 2-12,0-2 0,3 2 8,-3 1-5,2 0-1,1 0-4,2-1-2,1-2 1,1-1-7,0-2 8,2 0 2,0-1-11,-2 2 11,-1 3 3,-4 2 0,-2 4-1,0 0 5,0 0-7,0 7 4,-10 13-4,-8 8 11,-5 9-1,-2 7-1,-7 8-4,-3 9 4,-5 4 2,-6 2 1,-2 3 9,-1-2-9,1-3-4,4-10-6,9-11-1,11-16-1,14-11-1,6-9-8,4-6-25,0-2 13,0 0-4,5 0-8,0 0-52,-1 0-59,-2-1-14,-1-5-30</inkml:trace>
  <inkml:trace contextRef="#ctx0" brushRef="#br0" timeOffset="46225.6614">18394 7430 387,'0'0'0,"0"0"-202,0 0 114,0 0 88,0 0 15,0 0 23,64-34-1,-52 31-27,4-4-9,9-3-1,4-5-93</inkml:trace>
  <inkml:trace contextRef="#ctx0" brushRef="#br0" timeOffset="46492.38">18695 7270 279,'0'0'181,"0"0"-80,0 0-40,0 0 24,0 0-28,0 0 7,-22 14-13,1 9 12,-5 5-26,-8 11 0,-8 10-18,-9 13-3,-16 14 3,-12 8 5,-8 12 0,-2 0-15,9-9-7,17-13 2,19-21-4,20-19-30,14-15 6,7-8 6,3-6 17,0-5-2,0 0 0,0 0-8,3-2-89,7-12-70,3-5-111</inkml:trace>
  <inkml:trace contextRef="#ctx0" brushRef="#br0" timeOffset="47376.697">18545 5971 579,'0'0'36,"0"0"-28,0 0 44,0 0 38,0 0-26,0 0 0,12-50 4,-12 50-20,0 0-29,0 4-18,-7 15 14,-12 10 13,-8 9-2,-11 9 2,-13 10-4,-10 8 14,-8 7 28,-3 3-10,4-2-17,6-5-21,10-6-9,7-7-4,12-13-3,8-13 1,9-9-3,7-11 1,3-4 1,6-3-2,0-2-3,0 0-11,0 0-9,0-9-37,0-6-57,13-1-7,1-1-90,4-2-155</inkml:trace>
  <inkml:trace contextRef="#ctx0" brushRef="#br0" timeOffset="48264.4228">21931 6214 356,'0'0'0,"0"0"-35,0 0 28,0 0 7,0 0 58,28-57-14,-22 53-1,-1 0-7,2-3 0,4 0-28,0-2-1,3 0 7,-2 0-7,-1-1 11,0 2-13,-4 2 18,-3 0 14,-3 4 46,-1 1-11,0 1-5,0 0-6,0 0-14,0 0-7,0 0-13,0 1 0,0 10-3,0 8 14,-3 8 2,-5 8 0,-2 4-10,-4 5-4,-5 1-2,-2 1-14,-3-2-5,4-5-2,2-5-3,5-4-17,6-5-102,4-9-129,1-8-399</inkml:trace>
  <inkml:trace contextRef="#ctx0" brushRef="#br0" timeOffset="48716.457">22255 8336 153,'0'0'63,"0"0"-30,0 0 30,0 0-31,0 0-32,0 0-87,-15-9 48,12 18 0,-1 0-45</inkml:trace>
  <inkml:trace contextRef="#ctx0" brushRef="#br0" timeOffset="49326.7822">22202 7486 63,'0'0'54,"0"0"77,0 0-20,0 0 3,0 0-20,0 0-34,0-38 34,-5 33-6,3 1-24,-1 1 25,3 3-25,0 0-8,-1 0-25,-3 3-25,-4 19-3,-6 15 3,-8 17 28,-8 11-12,-5 4-8,-5 5-10,1-5-2,0-2 1,4-8-3,5-12 0,5-10-10,11-9-64,9-8-53,5-9-114,10-9-64</inkml:trace>
  <inkml:trace contextRef="#ctx0" brushRef="#br0" timeOffset="50032.7132">22275 8592 722,'0'0'92,"0"0"-79,0 0 28,0 0 59,0 0-27,0 0-13,-23 25 16,4 12 14,-2 13-32,-3 5-28,-3 8 0,-1 0-11,-1 2 19,-1-2-26,2 0-5,2-5-4,3-3 1,0-6-4,5-6 0,1-3-6,2-7-35,3-7-25,1-5-84,5-7-68,4-10-145,2-4-195</inkml:trace>
  <inkml:trace contextRef="#ctx0" brushRef="#br0" timeOffset="74896.0281">11648 12484 583,'0'0'117,"0"0"-86,0 0 1,0 0 14,0 0-21,67-41 21,-44 38-1,-2 1-13,0 1-22,-1 1-5,-1 0-4,2 0 1,3 0-2,3 0 3,2 0-3,4 0-1,0 0-1,1-1 2,1-3 3,-2 0-1,0-1-1,0 3 0,0-3 0,1 3 1,-2 1-4,0 0 1,0 1 0,-1-1 0,2 1-7,-1 0 5,1 0-5,0 0-2,2 0-3,4 0 4,3-2 9,3-2 0,0-1 4,1 2-4,-1 0-1,-1-1 1,2-2 0,1 3 3,3-1 1,3 2 5,4 0-5,3 0-2,2-1-2,3-3 0,2 0-1,-1-3 1,0 1 4,-2 0-3,0 2 1,1 0 2,1 1 1,-2 0-4,0-1-1,0 0 2,2 1-2,2 0 3,5-1-3,0 2 0,2-2 2,-2 1-2,-1 1 0,1 0 3,2-1-1,3 0-2,1-2 0,1 0 0,-2 0 0,-3 2 1,-1-1-1,-3 1 3,-5-1 0,-5 1 0,-4 1 15,-8 2-11,-2 2 2,-4 0-4,0 0-3,-2 0-2,-1 0-7,-2 0-15,-6 0 3,-3 0 18,-7 0 1,-5 0 2,-6-4 19,-4 1 6,-3-1 11,-3 3 23,-1 1-28,0 0-19,0 0-13,0 0 1,0 0-1,0 0 0,0 0 0,0 0-1,0 0 2,0 0 2,0 0 3,0 0 0,0 0-4,0 5 1,2 8-2,3 6-2,-1 5 0,0 0 0,-1 3 1,-1 0-1,0 0 1,-2 2-1,2-3 2,0-1-2,1-5 0,0-4 0,-1-3 0,0-4 0,0-3 0,-2-1 1,0-3-1,0-2-1,0 2-3,0-1 3,-2-1-8,0 1-1,2-1 0,0 0 6,-1 0 3,0 0-3,-2 0 4,-2 0-2,-3 0-12,1 2 4,0-2 3,0 0-9,-2 0-31,0 0 1,-1 0-36,-6 0-76,-8 0-75,-11 0-328</inkml:trace>
  <inkml:trace contextRef="#ctx0" brushRef="#br0" timeOffset="76641.9515">11613 12486 326,'0'0'168,"0"0"-58,0 0 39,0 0-39,0 0-20,0 0-34,5-30-11,-5 30-21,3 0-14,1 0-4,3 14 5,2 6 11,2 4-3,-1 5 4,2 4-4,0 3-7,0 4-6,-3-2-4,0 2-1,-3 0-1,-1-2 0,-3-2-2,1-4-1,0 1-8,0-5 11,-1-3-1,1-5 1,-3-5-1,3-6-1,-2-5-2,2-1-6,-1-1-1,0-2 4,1 0 4,4 0-1,3 0 4,5 0 0,5 0-2,-1 0 1,5 0-7,-1 0 0,4 0 0,3 0 8,4 0 0,5 0-1,3 3 1,5 4-2,0-2-4,1 0-6,0 0 7,-3 1 5,1-2-1,-2 1-2,-1 0 3,3-2-7,0-1-6,5 0-16,1-2 7,5 0 16,3 0 6,-4 0 0,1 2-2,-3 2 2,1-2 0,0 2 0,4-2 0,0 0-1,3-2 1,1 0 0,3 0 1,0 0-1,-2 0-1,2 0 0,-1 0-10,1-2-21,-1-1 9,1-4 10,0 0 4,2 3 9,0-4 2,1 1-2,1-1 1,-1-2-1,-1 3 0,-3-1 0,-1 4 3,-6-1-3,3 2-1,2 1 0,-1-1 0,1-1-37,-3-4-3,-1 1 35,0 0 6,-1 0 5,1-1 11,-1 3-8,-2 0 2,0 2-3,0 1-1,-1 1-3,-3 0-3,-3 0 0,2-2 0,-2 1 0,2-1 0,0 1 0,-3 0-4,-2 0-6,-3 1 0,-2 1 1,0 0 5,0 0 3,-5 0 1,-4 0 0,-4 0 0,-3 0 0,-6 0 2,-3 0 2,-3 0 0,-3 0-1,-3 0-3,-2 0-1,0 0-2,-4 0-11,0 0 2,1 1-4,-2-1-5,0 0 4,0 0 9,0 0 8,2 0 6,-1 0 0,-1-1 7,0-4 4,0 0 8,-1-2-2,-8 2-19,-2-1-4,1-2 0,0 0-1,2-2 0,-1-2 1,4-7 0,-4-4 3,1-8 12,-1-7 11,-5-6 4,0-3 9,-4-2 4,-1 0-16,0 3-11,4 7-16,3 6 0,8 7-3,4 5-8,0 6 9,0 7-19,0 1-63,4 6-86,1 1-147</inkml:trace>
  <inkml:trace contextRef="#ctx0" brushRef="#br0" timeOffset="80880.0175">12146 12497 599,'0'0'85,"0"0"-46,0 0-18,0 0-12,0 0-1,0 0 20,-55-19 4,50 19-14,0 0-10,0 0-4,3-1 1,-1-1 8,0 1 1,1-1-1,-2 0-3,-1 1-6,-2 0 1,-4 1-5,0 0 1,-1 0 0,-2 0-1,3 0 0,-2 2 0,-1 2 4,2 0-1,0 1-3,-1-1 3,2 1-3,-3-2 3,0 1-2,1 2 0,0-4 6,4 1 5,-1 1 5,2-3-1,-1 4-5,-4-1-2,0 4-7,-1-1 0,-1 1 0,1 2 2,2-1-3,2 1 5,4-2-5,4 1 2,2-1-2,0 2 3,0 0 0,0 2-1,0 1-2,-1-1 3,-2 3-1,2 0-1,1 1 4,0 1-1,0-2 2,0-1-4,5-2 1,2 1 4,2 0 3,-2-1-2,2 3-5,-1-3-1,0 1 3,1 0-5,1-2-1,1 1 1,0 0 1,-2 0-2,0 1 1,0-2 0,1-2 2,1 2 1,0-1 0,0-2-3,1 3 0,2-6 1,-1 2-1,1-1 0,-3 1-1,1-2 1,-1 2-1,-2-3 3,1 0-3,-3-2 3,1 1-1,-1-1 0,2-2 2,2 0 1,1 0-1,1 0-3,-1 0 1,-2 0-2,1 0 0,-3 0 1,0 0-1,-1-2 1,1 2 0,1-5 0,0 2 0,-1-1 0,0 0 0,-3-1 2,-1-3-2,-1-1 2,-1-3 0,-2-5-1,2 1 0,-2 0-2,1-2 4,-1 1-3,0 1 0,0 2 2,0-3-2,0 3-1,-1-3 0,-4-1 0,-1-4 0,1 1 0,-1-4 0,1 0 0,-2 0 0,0 2 0,-2-1-1,0 2 2,1 5-1,-2 0 0,1 3-1,-2 1 0,2 2-1,-1 0 1,0 0-1,0 1 2,-1 0-2,-1 2 1,-1 1-1,3 1-6,-3 2 7,4 1-6,-1 2 4,-1 1-2,2 0 2,-2 0 3,1 0-1,-3 0 1,-1 0 0,1 3 0,-4 2 0,-1 1 0,2 1 0,1 1 1,-2 1-1,3 0 0,2 1 1,2 0 3,1 2-4,2-1 5,2 4-4,1-2-1,0 1 0,3 1 1,0-1 0,1 1 3,0 1-1,0 1 6,10 3-1,2-1 5,2 3-8,-1-5-2,-2 3-2,-1-2 0,-2-2-1,0 0 0,-2 1 1,0-1 2,0 0-1,-1-1 3,1 1 4,-1-2 7,1 1-5,0 1 1,2-3-2,-1 2-1,2-3 2,-2-1 1,2-1-2,-1-1-4,2 1 1,-1-2 1,-1-1-2,0 0 0,-1-2-1,-2-2 0,2 0 5,2-1 0,0-2-2,2 1-1,-1-1-3,1 0 0,-2 1-2,0-1 0,-2 0 1,0 0-1,4 0 1,1-10 2,2-2-3,3-3-1,-2-2 0,0-4-1,1-1 1,-3 1-1,-3 2 0,-2 0 0,-3 0 0,-2 0 0,-3 0 0,0-2 0,0-2-2,0-4 1,-7-3 1,0-3-1,-2-3 0,0 0-2,-1-1 3,-1 2-3,0 3-1,-1 5 2,-1 7 2,1 2 0,-1 5-2,-1 2-7,0 4-2,-2 1 7,0 2 3,0 3 0,-1-1-4,0 2 5,-2 0 0,-5 6-4,-3 4 3,-3 3 1,-4 2 0,0 1 1,2-1 0,5-1 2,6-1-3,3-2 0,5-1 0,1 0 1,1 2 3,2 0-4,0 1 0,-1 3 0,3 2 0,0 6 0,4 0-2,3 2 2,0 3 4,1 1-1,6-1 1,3-1-1,1 1-2,2-4 3,1 3 0,2-1 0,-4 2 2,0-4-4,-1-4-1,-3-4-1,1-2 1,3-3-1,0-1 1,2-3 0,1 0 0,2-2 1,0-3-1,1 0 1,0-2-1,1-1 1,-2 0-2,1 0 1,-2 0 0,1-2 1,-3-1-1,2 0-1,1 0 0,-1 1 0,1-2 0,0 3 0,0-2-1,-3-1 3,-1 4-4,-1-5 1,-2-1 0,0 2 0,-1-3 1,-2-3 0,0 2 0,0-3-2,-2 0 2,0-1 0,0-3 0,-1-3 1,1-1 0,0-1-1,-3-1 0,-1-2 0,-1-1 1,0-2 0,0-6-1,-8-1 0,-3 1 2,0-3 0,-3 2 0,-3 0-2,-1 3-3,0 4-2,-2 5 1,3 6-8,0 8-14,-1 2-25,4 5-18,-3 0 24,2 0 1,-1 7-5,0 0-12,5 0-18,6-1-52,5 0-102,0-1-195</inkml:trace>
  <inkml:trace contextRef="#ctx0" brushRef="#br0" timeOffset="89430.4616">13291 13406 1283,'0'0'66,"0"0"-59,55 55 18,-38-6 24,-3 3-3,-3-2 22,-4-2-19,-2-6-24,-1-5-15,0-5-8,1-5 1,0-7 0,-3-5-2,0-8-1,1-5-12,-3-2-34,0 0 4,0-17 5,0-8-30,-9-11-11,-9-2-22,-8-4 29,-3-3-18,-2 1 12,5-1 4,6 3 61,7 3 12,8 3 2,5 4 13,1 3 6,15 0 24,3 8-11,2 5-5,-1 6-7,2 6-2,1 4-8,0 0 5,2 14 8,-2 4 5,-3 3 5,-6-2-2,-7 1-21,-5 1-7,-2-1-5,-14 0 0,-15 1-11,-10 1-52,-9-4-34,-2-3-43,1-4-103,7-4-83</inkml:trace>
  <inkml:trace contextRef="#ctx0" brushRef="#br0" timeOffset="90470.0149">13814 13633 729,'0'0'169,"0"0"-151,0 0 60,0 0-29,0 0-1,0 0-1,9-26-10,-4 26-25,6 0-11,4 0 1,2 5 1,4-4 0,0 1-2,0 0 2,-4-2-3,-1 0 0,-5 0-14,-2 0-35,-4 0-22,-3 2-20,0-2-66,-2 0-59,2 1-91</inkml:trace>
  <inkml:trace contextRef="#ctx0" brushRef="#br0" timeOffset="90729.9229">13842 13726 349,'0'0'396,"0"0"-299,0 0-43,0 0 27,0 0-25,0 0 4,57-18 0,-40 18-25,4 0-29,2 0-4,0 0-2,6 0-32,0 0-57,3 0-115,1-5-209</inkml:trace>
  <inkml:trace contextRef="#ctx0" brushRef="#br0" timeOffset="91002.0968">14490 13476 928,'0'0'96,"0"0"-96,0 0 0,0 0 9,22 77 0,-17-48 3,0 1-6,-3-3-6,0-4-10,-2-8-46,0-3-14,0-6-29,0-4-57,2-2-30,1-6-122</inkml:trace>
  <inkml:trace contextRef="#ctx0" brushRef="#br0" timeOffset="91195.1698">14376 13430 508,'0'0'84,"0"0"-41,27-68 74,-6 51-27,0 2-36,1 5-2,1 2-30,-2 5-15,-1 3-7,1 0-6,0 8-44,-1 5-67,-4 4-60,-5 0-63</inkml:trace>
  <inkml:trace contextRef="#ctx0" brushRef="#br0" timeOffset="91376.2521">14407 13639 778,'0'0'130,"0"0"-99,0 0 57,80 10-27,-57-10-19,-2 1 5,-1 1-22,-2 1-25,0 2-13,-1-3-91,3-2-81,-1 0-168</inkml:trace>
  <inkml:trace contextRef="#ctx0" brushRef="#br0" timeOffset="91749.0915">14752 13155 727,'0'0'118,"0"0"-80,28-54 38,-20 47 0,1 5-36,0 2-4,0 8-32,1 11-2,-2 5-1,-6 4-1,-2 0-1,0 0-3,-10-2-16,-1-5-7,1-5 0,6-7 3,1-3 22,3-5 2,0-1 4,0 0 4,2 0 24,10 0-5,6-5-12,1 0-5,0-1-10,1 5-3,0-2-52,0 3-196,0 0-202</inkml:trace>
  <inkml:trace contextRef="#ctx0" brushRef="#br0" timeOffset="92349.2852">14973 13510 862,'0'0'115,"0"0"-91,7 78 57,-7-47-35,0-3-29,0-3-7,0-4-10,0-5-2,0-4-68,0-7-21,0-5 4,0 0 11,4-11-1,3-11-60,1-7 43,1-1 60,-1-3 34,1 0 18,-1 3 32,-2 2 1,-4 4 1,-2 4 28,0 0-15,0 4-26,0 2-17,0 2 10,0 0-8,9 1 10,8 2-15,5 1 0,2 3-1,-3 3 11,-5 2 3,-5 0-19,-8 7-13,-3 8-5,-14 5-9,-13 2-31,-5 1-28,0-1-9,5-5 1,6-1 27,7-5 45,6-4 9,5-1 2,3-4 29,0 1 33,0 1 10,0-1-5,0 3-4,0 3-20,2 2-10,5 3-5,5 1-11,1 4 1,5 4 1,-1 0-2,1-1-8,-3 1-7,-1-1-3,-2-1-1,0 0-49,-2-5-79,1-1-172,1-4-359</inkml:trace>
  <inkml:trace contextRef="#ctx0" brushRef="#br0" timeOffset="92943.2018">15520 13672 794,'0'0'114,"0"0"-92,0 0-20,89-29 23,-50 26 13,-1 2 8,-1 1 15,0 0-34,-1 0-14,1 0-13,-2 0 0,-4 0-20,-8 0-57,-5-9-82,-9-2-124,-4-3-136</inkml:trace>
  <inkml:trace contextRef="#ctx0" brushRef="#br0" timeOffset="93148.1332">15896 13519 483,'0'0'128,"0"0"-105,0 0 75,0 0-2,0 0-45,0 0-15,59-4 23,-34 16-7,-5 7-18,-7 3 2,-7 1-10,-6 5-4,-2 2-16,-16 0-3,-3-3-3,-1-4-56,3-3-37,6-9-84,6-5-99</inkml:trace>
  <inkml:trace contextRef="#ctx0" brushRef="#br0" timeOffset="93948.1929">16434 13399 916,'0'0'86,"0"0"-75,0 0 20,-60-15-22,35 33-2,2 9 1,4 3-4,11 3-4,8 1-18,5-5-38,18-2-25,6-10-50,7-4-30,3-12 36,-3-1 58,-2-7 67,-7-9 101,-7-2 7,-5-1 2,-5 1-25,-6 6-9,-4 4 2,0 6-16,0 2-30,-4 2-20,-6 13-12,1 6 1,6 4 0,3-2-1,1-2-1,14-4 0,5-7 1,4-2 4,-1-8-4,1 0 3,-2 0 0,-4-13 7,-3-3-9,-6 0 4,-5-4-1,-4-2-4,-1 2-14,-16-1-8,-4 5-4,-3 6-19,3 5-27,8 5 29,4 0 7,7 0 3,2 0 24,1 0 9,14 0 35,4 0-4,5-3 2,-1 0 19,2-3-21,-2 1-6,-1-1-12,-4 1-7,-1 0-5,-4 1 0,-2 4 2,-4 0-3,0 0-3,-4 0 2,-1 15 1,0 8 20,0 8 18,3 11 16,3 5 0,4 6 7,2-2-47,-1-1 35,-2-1-36,0-6-7,-4-6-3,-1-10-2,-5-7-1,-1-7 0,0-9-30,0-4-25,0-5-32,0-18 26,-4-8-29,0-9-70,-2-2-58,-1-2-24</inkml:trace>
  <inkml:trace contextRef="#ctx0" brushRef="#br0" timeOffset="94197.1287">16913 13485 212,'0'0'418,"0"0"-317,65-8-19,-45 8 33,1 13-37,-7 5-26,-6 4-11,-6 1-25,-2 1-12,-17 0-4,-7-3-12,-5-6-21,-1-5-33,6-6-50,7-4-69,4-1 44,11-10 30,2-6 3,2 0-21</inkml:trace>
  <inkml:trace contextRef="#ctx0" brushRef="#br0" timeOffset="94449.6291">17152 13493 519,'0'0'408,"0"0"-360,0 0-32,34 64 78,-24-28-37,-1 5-11,-3 2 2,-5 4-30,-1-5-13,0 0-4,-3-10-1,-1-7-39,1-10-29,3-8-30,0-7-37,0-3 18,0-19-29,0-9-50,0-5-45</inkml:trace>
  <inkml:trace contextRef="#ctx0" brushRef="#br0" timeOffset="95131.6154">17184 13510 189,'0'0'174,"-9"-54"-107,9 37-25,0 3 41,2 7-18,12 4 17,7 3 2,4 0-17,2 14-14,-2 9-17,-3 4 27,-7 4-12,-7 5-22,-7-2-18,-1-2-4,0-5-7,-5-4-1,0-8-29,0-6-17,5-2-20,0-3 28,6-2 38,12-2 1,5-4 6,4-7 18,-1-3 13,1-5-4,-3 0-14,-6-3-2,-2 0-5,-7-4 0,-6 2-5,-3 1-7,0 5-12,-14 6 1,-3 8 2,-1 4 0,3 7 2,4 13-8,9 8-27,2 4 24,7 1-14,13-4 8,2-4-18,2-6-28,-3-6-37,2-7-12,-4-6-17,1-4-10,-6-11 16,-1-7 6,-6-4 124,-2-1 50,2-4-48,2 3 76,-2 3 97,1 6-51,-1 5-18,-1 6-43,2 7 31,1 1-15,2 8-37,3 9-1,0 6-9,2 4 10,-1 1-6,2-2-17,-2-4-1,-3-2 23,-5-7-6,-5-3-19,-1-6-4,-1-3-2,0-1 3,0 0 33,0-10 13,0-8-35,0-6-24,0 1-5,0-4-14,2 5-15,5 0-36,3 6-51,3 4-247</inkml:trace>
  <inkml:trace contextRef="#ctx0" brushRef="#br0" timeOffset="97501.2517">18185 13776 620,'0'0'23,"34"-67"-22,-15 30-1,3-5 11,3-6 26,-3-7 49,0-2-5,-4-5-42,-5-3-10,-6-4 15,-7 3 7,0 7-38,-4 14 3,-8 15-2,2 16-14,1 8-3,-1 6-3,1 24 1,-2 18 1,6 19 4,2 13 7,3 3-6,3-3-1,13-9-52,7-9 1,2-10 15,6-12 14,-1-11 6,2-9 11,-2-11 3,-3-3 1,-4-7-1,-7-11-24,-5-5-27,-7 0 3,-4 2 29,0 7 21,0 7 1,-5 6 17,3 1 5,1 5 9,1 10 13,2 0-14,12-1-29,5-3 7,3-5-7,3-3 0,-1-3-2,-3-3-1,-5-13-4,-5-2 1,-8-5 3,-3-2 1,-8 1 7,-14 2 14,-8 5-16,-2 5-5,2 6-2,6 6-27,8 0-56,7 5-44,4 6-10,5-2-36,0-1-136</inkml:trace>
  <inkml:trace contextRef="#ctx0" brushRef="#br0" timeOffset="98130.2887">18921 13370 913,'0'0'84,"0"0"-77,0 0 13,0 0-18,0 0-2,0 0-1,-61 11 1,46 14-6,8-1-30,7 0 17,0-2 19,19-2 4,2-5 14,1-3 33,-4-1 19,-6-4 7,-5 0-19,-4 0-40,-3 3-18,-3-3 0,-11 0-38,-3-2-23,0-3-19,3-2-41,3 0-43,11-16 33,0-4 97,9-5 34,14-3 58,8-2 41,6 2-7,1-1-2,-3 3-23,-5 6-16,-10 6-13,-11 7-14,-6 1-8,-3 6-16,-3 0-21,-14 0 2,-3 10 18,-2 3 1,8 4-6,9 0 1,5 1 5,0-1 5,12 0 11,6 0 20,2-3 24,-3 1 3,-3-3-20,-6 1-15,-5 0-19,-3 3-8,-4-1-1,-13-1-19,-5-3-35,-1-5-68,2-6-81,3-1-206</inkml:trace>
  <inkml:trace contextRef="#ctx0" brushRef="#br0" timeOffset="101514.9108">8184 13217 892,'0'0'81,"0"0"-75,0 0 0,16 59 68,-9-23-10,-6 4 12,-1 3-16,0 1-46,-6-2-4,2-8-2,4-3-5,0-9-6,0-6-8,0-3-57,7-8-33,0-2-61,1-3-86,-1-3-70</inkml:trace>
  <inkml:trace contextRef="#ctx0" brushRef="#br0" timeOffset="101933.4897">8202 13170 524,'0'0'64,"0"0"-44,0 0 42,0 0 12,16-59-20,-2 52 23,4-1-43,11 4-13,3 1 5,3 3 11,-1 0 7,-2 5-16,-7 7-9,-5 3-13,-4 0 1,-9 3-4,-5-2 1,-2 1-3,-2 1 0,-14-2 2,-6 4-1,-1-6-2,-3 1-6,0 0-3,-2-3 7,4-4 2,4-1-10,2-5-8,7-2-55,1 0-28,7 0-50,3-2-8,3-5-128</inkml:trace>
  <inkml:trace contextRef="#ctx0" brushRef="#br0" timeOffset="102511.2842">9033 13176 521,'0'0'358,"0"0"-298,0 0-56,0 0 31,0 0 18,-65 62-9,37-26 3,-4 2-14,2 0-21,1-5-9,6-4-3,5-7-3,2-4-26,5-9-15,1-1-2,-1-6-11,0-2 12,1 0 27,-2-7 17,-1-5 1,-1-8 0,-1 2 2,3-2 0,-1 3 3,3 2 20,6 3 18,4 2-17,0 0 4,7 2-8,11 0-8,7 2 3,0 3-4,3 3 16,-3 0-8,-1 9 2,-3 4-3,-1 3-4,-4 2 12,-3 1-9,-3 2 1,-1-1-2,-2 0-5,-2-2-4,2-3-1,1-1 3,5-6-2,2-3 0,5-3-3,3-2-6,0 0-3,2-11-62,-2-4-70,-3-1-166,-1 0-446</inkml:trace>
  <inkml:trace contextRef="#ctx0" brushRef="#br0" timeOffset="102920.0694">9438 13432 420,'0'0'624,"0"0"-572,0 0-43,0 0 53,0 58-21,0-40-9,-2-2-21,1-1-11,1-1-34,0 1-27,-1-7-19,1-1-35,-1-4-48,-4-3-50,1 0-128</inkml:trace>
  <inkml:trace contextRef="#ctx0" brushRef="#br0" timeOffset="103102.606">9340 13265 273,'0'0'511,"0"0"-426,0 0-60,0 0-13,77-56-12,-52 56-4,-1 2-12,-3 13-92,-6 4-67,-6 3-113</inkml:trace>
  <inkml:trace contextRef="#ctx0" brushRef="#br0" timeOffset="103285.3292">9340 13602 762,'0'0'110,"0"0"-73,73 3 44,-41-3-54,-4 0-14,-2-6 3,-4 4-16,-2-2-20,-2 1-158,0-4-162</inkml:trace>
  <inkml:trace contextRef="#ctx0" brushRef="#br0" timeOffset="103659.5127">9660 13132 748,'0'0'71,"0"0"-26,0 0 12,0 0 26,0 0-47,72-51-9,-58 61-6,0 10-10,-4 1-6,-1 2-4,-6 2 1,-3-5-2,0 3-4,-1-5-6,-6-4-1,1-5 9,4-3 2,-1-5 3,1-1-3,2 0 4,0 0 13,11 0 13,15-1-10,14-10-20,13 2-1,10 0-65,5-6-224</inkml:trace>
  <inkml:trace contextRef="#ctx0" brushRef="#br0" timeOffset="111592.1642">19605 12474 420,'0'0'143,"0"0"-99,0 0 56,0 0-4,0 0-40,0 0-26,0 0-17,-38 8 2,16 9 3,-6 9 1,-2 6 18,-1 10-7,2 11 10,5 10 26,8 16-3,14 11-7,2 3-14,25-3-14,13-11-6,7-16-4,7-13-6,4-11-3,8-14-7,6-13 9,8-12-7,2-8-1,-1-18-2,-6-11-1,-6-11-12,-6-9 11,-5-6-1,-10-10 1,-7-9 2,-14-2 0,-14-2 9,-11 5 4,-4 8-1,-26 8 10,-15 12 9,-15 9-17,-10 10-14,-10 7-1,-4 14-1,-3 9-4,-1 4 0,11 13 2,12 9-20,13 2-26,17 1-32,13 4-71,12 3-47,10 3-122,6 1-184</inkml:trace>
  <inkml:trace contextRef="#ctx0" brushRef="#br0" timeOffset="112029.7954">19640 12978 618,'0'0'138,"0"0"-122,9-72 26,3 44 36,1-1-42,0 4 44,-3 5-14,-2 5-11,-3 5-21,-1 6-10,3 3-6,7 1-3,7 2-8,6 10-7,7 2 4,-2 3-4,-1-2 2,-1 0-2,-5-3 1,-1-3 0,-4-5-1,-2-2 2,0-2 1,-4-10 2,2-9 0,-3-4 0,-6-5-2,-4-3-3,-3 1 0,0 1-1,-5 7-8,-2 7-46,0 8-68,4 7-191,0 0-417</inkml:trace>
  <inkml:trace contextRef="#ctx0" brushRef="#br0" timeOffset="113079.7674">23677 12260 962,'0'0'50,"73"115"-25,-37-37 12,-6 1-18,-8-5 7,-4 1-10,-6-6-4,-2 1-10,-4 0 1,-2-6-3,-2-6-46,0-9-41,1-15-71,1-18-115</inkml:trace>
  <inkml:trace contextRef="#ctx0" brushRef="#br0" timeOffset="113657.9575">23677 12185 672,'83'-20'243,"21"0"-206,10 3-29,2 5 71,-4 1-17,-15 8-18,-15 3-26,-12 0-3,-17 5-15,-10 6 0,-15-2 0,-9 3-6,-9 2-48,-4 1-2,-6 2 28,0 5 7,-9 0 16,-10 5 5,0 4 6,3 9 6,6 8 8,10 10 17,0 6-3,17 2-16,3 2-6,1-4-6,-1-4-1,-4-3 1,-3-3-3,-2-2-3,-1-4 1,1-5-1,1-7 1,0-7-1,-5-5 0,-3-4 0,-2-6 0,-2-4-1,-11-3-4,-17-2 0,-15-3 5,-12-2 0,-11 0 0,-9 0-20,-11 0 1,-8 0-1,-8-1 8,-3 1 12,8-1 3,16-1-3,21-4-120,21-6-216</inkml:trace>
  <inkml:trace contextRef="#ctx0" brushRef="#br0" timeOffset="114797.812">20022 12306 309,'0'0'151,"0"0"-49,0 0-13,0 0 2,0 0-14,0 0-10,-38-46-24,28 33 6,2-2-13,1 1-8,2-1-3,2-1-16,1 3-1,2 0-5,0-1 1,9 1 2,13 1-6,16 3 0,19 7 5,28 2 7,21 5 5,21 9 12,11 3-13,1-6-7,-3-1-6,-8-8 14,-2-2 19,-1-2-2,7-11-10,9-8-24,7-2-1,4-5 1,-5 4 0,-7 7 3,-17 6-2,-14 5-1,-11 3-2,-6-1 1,5-1 0,6-6-43,6-2 23,4-3 3,-4-1 16,-13 7 2,-14 4 0,-20 6-2,-14 0 0,-7 6-46,-1 4-13,1 0 2,3-1-10,1-5 13,1-2 50,-1-1 6,-4-1 0,-9 0 5,-10 0 0,-12 0-5,-10 0-10,0-2-212,-7-1-209</inkml:trace>
  <inkml:trace contextRef="#ctx0" brushRef="#br0" timeOffset="115973.1273">19991 13270 581,'0'0'40,"0"0"-32,0 0 128,0 0 1,0 0-31,0 0-20,-38-27-16,38 27-43,0 20-24,3 9 8,11 12 8,7 6-9,7 2-9,2-1 0,4-4-2,-4-3-8,-3-6 8,-1-2 0,-2-8-8,-3-3 1,1-4 8,2-2 0,3-9 2,9-3-1,11-4 0,20-5 10,22-12-2,21-1-9,25 0-2,21 1 2,16 0-10,15 0 8,9 1 4,4-5-2,1 3 1,-7 2 17,-11 2-2,-12 5-11,-17 1 3,-11 3-8,-8 3-28,-3 1-11,-5 1-29,-7-2-12,-12 1 41,-17-1 21,-17-4 18,-16-4 3,-9-5 0,-8-3-1,-3-1 4,-2 1-5,0 2 1,-2 3 0,-5 5-2,-1 3 0,-4 2-1,0 3-3,-2 0-1,-3 0 5,-1 0-8,1 0 8,-1 5-3,3-1-9,4 3 11,-1 0 0,3 2 1,-4-2 3,-3 1 5,-4-3 7,-6-3 1,-6 0-2,-2-2-9,-2 0-4,0 0 0,1 0-1,1 0-1,3 0-1,-1-7-4,3-1 6,-4-1 0,-2-3 0,-1-3 2,0-5 3,0-2 5,-7-3-7,-1-2 3,1-1 0,-1 2-6,0 1-1,0 4-20,-1 4-96,-2 5-195</inkml:trace>
  <inkml:trace contextRef="#ctx0" brushRef="#br0" timeOffset="116769.5872">23615 11931 180,'0'0'118,"0"0"-112,0 0-4,0 0 5,0 0 72,65 0-3,-50-3 25,-1-1-38,-1 0 30,1-3-18,6 0-37,1-1-5,4 3-15,5 3 4,-1 2-13,-2 0-8,-2 0 4,-6 4-3,-5-1-2,-5 1-4,-5-1-7,-2-2-19,-2-1 19,0 0 9,0 0 2,0 0 11,0 0 21,0 0-6,0 0 2,0 0-10,0 0-11,0 7-7,0 8-1,0 11 1,0 7 24,0 7-13,0 2-8,0-2 2,0-5-5,0-1-15,0-12-116,0-8-378</inkml:trace>
  <inkml:trace contextRef="#ctx0" brushRef="#br0" timeOffset="118345.636">19074 11827 1076,'0'0'79,"0"0"-63,0 0 3,0 0-11,0 0-3,0 0 55,15 93-3,-12-47-41,-2 1-16,0-2-8,3-5-86,5-9-22,5-9-62,9-17-140</inkml:trace>
  <inkml:trace contextRef="#ctx0" brushRef="#br0" timeOffset="118642.8078">19401 11869 545,'0'0'469,"0"0"-449,0 0-19,0 0-1,0 0 3,0 0 0,-43 41 6,43-8 1,0-5-9,13-5 0,7-10 2,2-6-2,3-7 4,-1-2-1,-3-16 3,-1-5-6,-6-5 7,-1-5-2,-5 1-2,-4 0 1,-4 4 11,-1 9-2,-16 6-12,-1 6-2,-3 7-20,1 0-34,3 10-50,7 3-28,5 1-62,5-3-14</inkml:trace>
  <inkml:trace contextRef="#ctx0" brushRef="#br0" timeOffset="118973.232">19839 11826 729,'0'0'50,"0"0"-40,0 0-10,0 0 36,0 0 19,-4 78 24,4-51-43,0-2-22,7-4-3,7-8-4,7-9 9,2-4 2,1 0-11,-2-10 15,-3-9-7,-7-6 3,-8-4 7,-4-2 2,0-3-7,-15 5 2,-4 3-22,1 9-3,0 7-11,4 9-65,2 1-102,0 11-79,5 6-30</inkml:trace>
  <inkml:trace contextRef="#ctx0" brushRef="#br0" timeOffset="119755.9637">20207 11765 628,'0'0'136,"0"0"-87,0 0 77,0 0-57,0 0-44,0 0-3,-2 7 10,2 7-12,0 0-8,0 2-3,0-2-4,0 1-2,0-3-1,0 1-1,0-1-1,0-1 1,0-4-1,0-2 0,0-2-4,0-3-7,0 0 9,-1 0 2,-1 0 4,2 0-4,0 0-20,0 0-58,14-3-156,8-4-363</inkml:trace>
  <inkml:trace contextRef="#ctx0" brushRef="#br0" timeOffset="120241.3056">20205 11726 539,'0'0'154,"0"0"-125,0 0-19,0 0 37,0 0 4,0 0 27,10-24-26,-3 24-52,4 3-2,6 7 2,4 5 11,1 0-1,0 0 0,2-2-8,-3-2 2,-1-2-4,-2-3 2,-2-4-2,-1-2 7,-1 0-5,-3-2-1,0-8 4,-4-3-4,-4-1 4,-1 1 3,-2 1 0,0 3 15,0 3 7,-5 4-15,3 2-2,-2 0 2,1 4-14,0 12 0,0 8 13,3 5-7,0 2-5,0-2-2,6-4-1,4-3-44,2-7-71,1-9-192</inkml:trace>
  <inkml:trace contextRef="#ctx0" brushRef="#br0" timeOffset="120732.5678">20593 11728 844,'0'0'108,"0"0"-108,0 0-14,0 0 14,37 68 11,-22-34 1,-1 2 8,0-2-14,0-6-6,1-6-15,1-6 0,-2-7 1,-1-7-10,1-2-2,-1-8 16,0-12 9,-4-5 1,-2-4 6,-3 2 24,-4 0 2,0 8 10,0 5-7,0 7-22,0 5-1,0 2-12,0 1-5,0 14-13,1 7 18,9 5 3,7 2-2,5-1 0,2-3 2,3-7 0,1-4 2,0-5 11,-4-4-2,-2-5 8,-2 0 6,-4-1-15,-5-10-5,-4-2 0,-7-1-5,0-6-3,-2-1-2,-12-3 2,-2 2-9,2 2-26,1 8-54,6 6-90,7 6-99</inkml:trace>
  <inkml:trace contextRef="#ctx0" brushRef="#br0" timeOffset="122088.3942">23722 11521 574,'0'0'64,"0"0"-60,-4-56 2,4 34-1,0-1 24,4 2 34,1 4 4,1 2 2,1 5-19,4 2-24,8 1 10,8 5-12,9 2-21,5 1-3,-1 14-5,-9 7-9,-10 7-21,-14 3-49,-7 4-22,-12 3 2,-13 1 17,-2-4-23,0-4 89,6-5 21,5-5 4,7-6 43,4-6 29,5-3-7,0-6 2,9-1 39,12 0-42,3-10-52,-3-3-10,-3-2 9,-6 0 11,-8 0 20,-3 0-23,-1-1-15,-3 0-4,-14 1-1,-4-1 1,-2-1-4,-4-1-9,0 0-41,6 1-35,7 0 1,6 4-52,8 1-29,0 1-176</inkml:trace>
  <inkml:trace contextRef="#ctx0" brushRef="#br0" timeOffset="122731.6355">24121 11443 429,'0'0'150,"0"0"-135,0 0 5,0 0 24,0 0-14,0 0-4,-2-7 1,2 6-23,0 1-4,0 0-20,0 0 2,0 0 4,0 0 10,0 0 4,0 0 3,0 0-2,0 0 3,0 0 5,0 0 2,0 3-11,0 11 1,0 11 2,0 6-1,2 6 1,3 1 0,-1-4-2,0-5 0,3-7 6,0-8 8,6-6-7,6-8 22,3 0-8,2-6-13,1-10-1,-6-2-3,-5-4 8,-9 0 21,-5-3-1,0-1 2,-18-1-5,-5 1-29,-4 3-1,2 6-19,2 7-22,5 10-70,4 0-89,5 4-185</inkml:trace>
  <inkml:trace contextRef="#ctx0" brushRef="#br0" timeOffset="123138.4931">23892 11113 643,'0'0'46,"0"0"-21,0 0 37,0 0 13,53 87-14,-46-49 1,-5 2-32,-1-3-22,-1-3-8,2-6 0,2-4-86,-1-6-190,-1-6-374</inkml:trace>
  <inkml:trace contextRef="#ctx0" brushRef="#br0" timeOffset="123540.9707">23950 11261 1039,'0'0'0,"89"-44"-15,-55 31 1,-10 5-2,-7 4-27,-4 3 12,-2 1-84,-2 0-114,-2-2-48,0 0 206,-3 0 71,-3 1 124,1 1-21,-2 0-42,0 0-7,0 5-13,0 9-24,0 5 61,0 1-22,0-1-32,0-6-14,5-1 5,6-6 12,-1-4-3,1-2-17,-4 0 12,-1-3-14,-1-7 3,-3-4 6,-2-3-7,0 0 9,0 1-6,-7-1 3,1 4-13,0-2-30,2 5-91,1 2-90,3 6-194</inkml:trace>
  <inkml:trace contextRef="#ctx0" brushRef="#br0" timeOffset="124113.2514">24341 11132 853,'0'0'154,"0"0"-144,0 0-6,0 0 1,0 0-5,0 0-11,11 32 11,-6-5 4,-2-3-1,1-1-3,-3-5 0,0-7-1,0-5-25,1-4-21,-2-2 18,0-4 26,0-13 3,0-6-25,0-4 25,0 2 7,0 2 0,0 6 4,0 3 14,0 7-5,2 5-4,2 2-15,5 2-1,3 12-10,2 8 10,1 4 5,-1 3-4,-3-2 0,-3-4 2,-2-8-1,-1-6-3,-2-8 2,-2-1-1,0 0 7,1-6 12,2-9-3,0-4-11,-1-6-5,-3 0-2,0 0 2,0 3 2,0 6 5,0 3 1,0 6 0,0 3 1,0 4 6,4 0-10,10 3-5,5 12-3,1 5 1,-4 1 1,-2 2 1,-3-3-6,-3-2-39,-1-5-32,0-5-91,-2-4-34,-2-4-88</inkml:trace>
  <inkml:trace contextRef="#ctx0" brushRef="#br0" timeOffset="124239.681">24617 11193 285,'0'0'119,"0"0"-60,0 0 32,4-68-55,-2 59-27,0 3-1,1 6-8,0 0-38,1 4-92,0 9-57</inkml:trace>
  <inkml:trace contextRef="#ctx0" brushRef="#br0" timeOffset="124770.0459">24617 11193 512,'45'-46'126,"-45"36"-101,0 4 95,0 3 30,0 3-75,0 0-45,0 0-22,0 0-8,2 0-8,3 12-3,0 10 11,4 3 1,1 8 0,2 0 0,1-2 1,0-6-1,-2-8-2,-1-5 2,-2-7-1,-4-2 2,-2-3 2,-1 0 8,1-5 1,-2-9 16,2-6-5,0-3-5,-1-4 7,1 0-3,1 0-5,-1 3-2,2 7-3,-2 7-11,1 5 0,-3 5-2,1 0-8,4 2-7,0 13-1,5 3 16,0 3 0,1 3 0,-1-3 0,-3 2 0,0-2-1,-3-1 0,1-3 0,-1-3-16,-2-4-16,3-3 15,0-4 3,1-3 6,-1 0 8,1 0 1,1-12 4,0-5-4,-1-2-24,-6-5-65,0 1-166,0 4-158</inkml:trace>
  <inkml:trace contextRef="#ctx0" brushRef="#br0" timeOffset="441030.6568">17931 5692 384,'0'0'46,"0"0"22,0 0-12,0 0-23,0 0-9,0 0-13,0 0-10,29-10 15,-40 10-16,-5 0-12,-2 0 0,-2 0 12,1 0 0,-1 0 2,2 0-1,1 0 2,6 0-1,6 0 16,3 0 38,2-1 44,0-1-38,0-3-19,12 0-24,5-3-10,2 4 8,-1-1-2,-4 2-6,-4 2-7,-4 1-2,-2-1 0,-2 1-2,-2 0-38,1 0-69,-1 0-57,0 0-21,0 5-146</inkml:trace>
  <inkml:trace contextRef="#ctx0" brushRef="#br0" timeOffset="441552.7682">17894 5833 201,'0'0'189,"0"0"-144,0 0 32,0 0-10,0 0-31,62-19-22,-51 16-2,-5 0-8,-3 3 2,-3-2-1,0 2-5,-7 0-42,-8 0-20,-4 0-4,-2 0-6,1 0-18,2 4 51,0 0 24,5 0 15,3-1 13,3-3 29,3 0 27,4 0 9,0 0 18,0 0-6,0 0 13,5 0-44,6-3-35,1-1-6,-1 0-3,0 2-6,-2 0-6,-2 2-3,-2 0-5,0 0-48,-1 2-137,-3 5 9</inkml:trace>
  <inkml:trace contextRef="#ctx0" brushRef="#br0" timeOffset="442146.0364">17879 6015 206,'0'0'96,"0"0"-9,0 0 23,0 0-43,0 0 1,0 0-15,60-10-8,-50 9-13,-5-1-10,-1 2-17,-2 0-4,-2 0-1,0 0-20,0 0-27,-2 0-30,-12 3 52,-4 3 1,-2 0-1,1-2 9,4-1 16,3-3 2,5 0 12,3 0 27,3 0 48,1 0 2,0 0-22,0 0-22,6 0-28,3-1-11,4-1-8,1-2-17,0 2-104,-1 2-71,-1-3-83</inkml:trace>
  <inkml:trace contextRef="#ctx0" brushRef="#br0" timeOffset="447081.4767">18104 6391 426,'0'0'44,"0"0"-21,0 0 30,0 0 0,0 0-6,0 0-18,0 0-23,-2 0-3,2 0-3,0 0-55,0 0-61,0 0-244</inkml:trace>
  <inkml:trace contextRef="#ctx0" brushRef="#br0" timeOffset="447777.9718">18207 6284 364,'0'0'25,"0"0"-23,0 0 22,0 0 43,0 0 2,0 0-46,-8 0-15,6 1-3,2-1-2,0 0-3,0 0-15,0 0-150</inkml:trace>
  <inkml:trace contextRef="#ctx0" brushRef="#br0" timeOffset="448017.2761">18207 6284 336,'10'38'199,"-10"-38"-199,0 0 0,0 0 16,0 0 3,0 0-19,-2 0-4,0 0-147,1-2-159</inkml:trace>
  <inkml:trace contextRef="#ctx0" brushRef="#br0" timeOffset="450088.0501">18299 6298 159,'0'0'0,"0"0"-45,0 0 45,0 0 27,0 0 27,0 0-41,0 0-13,26 6-80</inkml:trace>
  <inkml:trace contextRef="#ctx0" brushRef="#br0" timeOffset="450290.5944">18602 5293 446,'0'0'0,"0"0"-254</inkml:trace>
  <inkml:trace contextRef="#ctx0" brushRef="#br0" timeOffset="455442.7412">18493 6023 128,'0'0'487,"0"0"-452,0 0 24,0 0-28,0 0 15,0 0 1,0 0-32,23-55 1,-19 41 2,1-1 7,-1-1 4,0-1 19,2 1 27,0 1-64,1-1-6,1 1 2,-1 0 7,1 1-10,-1 2 1,0-1 3,-1 1 10,1 1-7,-3 1 3,2 1-2,-2-2-9,2 0-2,1-1 2,0-3 0,0 1-3,2-1 16,-1 3-7,-1-2-4,0 1 4,-1 1-4,0 0 0,1-2 5,-1 2 5,-1-4-5,0 1 1,0 2-1,0-2-1,1 1-3,1 0-3,1 0 1,-1 2-2,0 2 4,0 1-4,0 1 0,-3 1-1,-1 2 2,1 0-1,-2 1 0,1 2 1,-1-1-3,-1 0 3,0 2-1,0-2-2,2 0 1,-2 0 0,0-2 1,1 2 4,0 0-1,0 1 1,-2 0 1,2 0-2,-2 2 3,0-3-5,0-1 6,2-3-4,0-3-3,1 0-1,1-3 0,1 2 3,-2 3 6,1 2-9,-3 4 2,-1 0-2,0 2-1,0 0-6,0 0-4,0 4-1,0 7 10,0 3-1,0 7 2,-10 7 3,-6 6 12,-6 7 4,-3 3-3,-1 0-12,4 0 5,3-4-8,6-6-1,3-3 2,1-4-1,2-3 1,0-3-1,-1-2 2,-2-1-1,1-2 3,-2-1 0,2-2 1,-2 1-4,4-1 2,-2 1 1,1-1-4,-2 1 1,-2 1 5,0 0 0,-3 1-1,1-1 0,-1 0 0,0 1-1,0 1-2,1 0 4,3 0-4,1 0-2,3-2 2,1-2 2,3-4-4,1-2 1,0-5-2,2 0 0,0-2 2,0 0 0,0 0 3,0 0 0,0-2-3,0-13-2,3-9-51,12-8-60,8-6-126,6-4-337</inkml:trace>
  <inkml:trace contextRef="#ctx0" brushRef="#br0" timeOffset="455804.7564">18794 5359 267,'0'0'0,"0"0"0,0 0 25,0 0 89,0 0 24,0 0-18,6-35-9,-8 32-22,-1 1 1,2 1-40,1 1-34,-1-1-12,1 1-3,0 0-1,0 0-5,0 0-36,0 0-29,0 0-6,0 0-19,0 0 6,0 3 20,0 1-42,0-1-32,1-2-35</inkml:trace>
  <inkml:trace contextRef="#ctx0" brushRef="#br0" timeOffset="461306.2604">19674 5136 16,'0'0'219,"0"0"-211,77 8-1,-54 2 7,2 0 2,0 3 16,0 0-17,0 4-9,0 1-6,0 3 0,-4 4 0,-3-2 0,-1 4 4,-4 1-4,-1 1 0,-2 2 1,0 2-2,-3 2 2,0 2 6,-1 5-7,-2 2-3,0 3 3,1 3-2,0 5 0,2 3 1,0 5 1,4 4 3,0 5 0,1 2 12,-1-2-1,-1 0 3,-2-4 1,-1-1 1,-1 1-6,-1 2 7,2-1-3,1 3-1,-1 1-10,3 3-3,1 5-1,3 0-2,3-3-16,1 0-6,2-3 0,0-2-5,-1-1 1,-1-2 6,2-4 1,-1-1 19,0-3 0,-2-2 1,-1-2-1,-1 1 0,-2 3-1,-2 0 0,-4 0 0,-3-3-2,-2 3-31,-1 0-65,0 2-71</inkml:trace>
  <inkml:trace contextRef="#ctx0" brushRef="#br0" timeOffset="461399.0504">20504 8648 185,'0'76'28,"0"3"-25,-2 1-3,-2 4-78,1 5 4</inkml:trace>
  <inkml:trace contextRef="#ctx0" brushRef="#br0" timeOffset="461524.6267">20494 9423 107,'0'85'94,"0"-7"-39,3-8-44,2-9-10,4-5 8,3 0-6,3 3-3,2 2-7,-2 3-27,-3-2 30,-6 1-30,-3 2-4,-3 1-31</inkml:trace>
  <inkml:trace contextRef="#ctx0" brushRef="#br0" timeOffset="461626.1374">20591 10450 156,'0'0'0,"0"103"0,0-59 69,0-4-51,0-1-18,0 1-55,2 2 45,0-1-25,1 0 27,1-1-7</inkml:trace>
  <inkml:trace contextRef="#ctx0" brushRef="#br0" timeOffset="461711.5586">20658 11102 93,'0'0'131,"0"0"-87,21 72-44,-18-50-75,1 3-118</inkml:trace>
  <inkml:trace contextRef="#ctx0" brushRef="#br0" timeOffset="461895.7311">20813 11338 206,'0'0'181,"65"27"-86,-24-20-71,11 0-24,10-6-69,15-1-76,13 0 35,9-10 110,9-4 78,4-4 91,3 2-8,4 3-9,-4 5-30,-3 5-62,-1 3-60,-3 0-33,0 0-127,1 0-85,-6 4-211</inkml:trace>
  <inkml:trace contextRef="#ctx0" brushRef="#br0" timeOffset="462348.6623">22511 11377 409,'0'0'135,"-74"18"-76,26-6-27,-2 3 27,-4 6 35,2 2 28,3 3-50,3 1-32,7-5 3,-2-5-39,-4-7-4,-12-7-13,-20-3-14,-17-16-33,-13-12 8,-8-7 37,-4-6-28,-1-5-32,-1-2 15,-9-3 60,-4 1 7,-4 3 47,4 12 5,17 9 26,20 13-24,23 7-58,21 6-3,11 0-57,4 14-39,-2 9-45,-6 13 76,-6 13 65,3 19 5,5 21-5,7 17-5,5 17-74,5 14-72,3 20-103</inkml:trace>
  <inkml:trace contextRef="#ctx0" brushRef="#br0" timeOffset="462423.4981">19560 13718 260</inkml:trace>
  <inkml:trace contextRef="#ctx0" brushRef="#br0" timeOffset="463853.1438">21290 11303 629,'295'-11'208,"-19"10"-126,-28 1-61,-32 5 3,-35 9-2,-36 3-13,-27 2-9,-21 2-9,-18-1-46,-14-2-37,-13-3-87,-9-4 85,-11-4 37,-10-2 6,-11-5-33,-9 0-39,-2 0 25,-3-9 98,-10 0 73,1 3 34,0 2-50,2 4-49,3 0-8,2 4-2,0 20 2,3 14 7,2 16 23,0 16 16,-2 12-37,-2 10 31,-8 10-6,-6 7-8,-4 3-18,-1 1-4,5-3-4,5-5-6,7-9-54,0-11-61,-4-17-87</inkml:trace>
  <inkml:trace contextRef="#ctx0" brushRef="#br0" timeOffset="464040.5596">22733 12778 327,'-87'-19'156,"-20"-2"-77,-23-6-33,-26-2 79,-32-7-114,-32-11-11,-39 1-133,-35 5 29,-25 10 104,-20 17 14,4 14 103,16 7 64,20 18-28,26 2-79,22 4-37,8-1-37,3 0-65,-5-8-99,-7-15-132</inkml:trace>
  <inkml:trace contextRef="#ctx0" brushRef="#br0" timeOffset="464246.3353">17182 12512 295,'0'0'17,"0"0"-17,0 0-136</inkml:trace>
  <inkml:trace contextRef="#ctx0" brushRef="#br0" timeOffset="464489.1873">16986 12143 282,'0'0'65,"-71"-103"7,37 50-9,1 4-16,6 6-11,5 10 1,5 6 28,8 7 13,2 4-42,4 1-11,1 0-17,2-1 2,9 2-6,23-1 1,23 6-1,35 4-3,43 3-1,49 2 0,42-4-77,21-6-76,-3-7 36,-25-8-51,-32-4 36,-20-6 91,-6-6-42</inkml:trace>
  <inkml:trace contextRef="#ctx0" brushRef="#br0" timeOffset="471175.2159">18240 6522 135,'0'0'32,"0"0"-25,-62 36-3,47-27 2,4 0-3,0-4-3,2 2 0,1-2 0,-2-2 1,4-1 3,-1-1 18,3-1 2,4 0-24,0 0-68</inkml:trace>
  <inkml:trace contextRef="#ctx0" brushRef="#br0" timeOffset="472794.8781">18181 5425 12,'0'0'18,"0"0"-12,0 0 0,0 0-6,0 0-33</inkml:trace>
  <inkml:trace contextRef="#ctx0" brushRef="#br0" timeOffset="473324.9419">18181 5425 17,'31'-10'1,"-28"8"0,0-1-2,-1 1 2,0 0 0,0-1-1,-2 2 18,0-1 49,0 1-2,0-1-27,0 2-16,0-1-13,0 1 2,0 0-11,0 0-2,1 0-1,-1 0-13,0 0 1,0 0 5,0 0 3,0 0 3,0 0 4,0 0 2,0 0-2,0 0 0,0 0 0,0 0-2,0 0 0,0 0-4,0 0 6,0 0 7,0 0 5,0 0 0,0 0 2,0 0-2,0 0-6,0 0-4,0 0 2,0 0 0,0 0 15,0 0 9,0 0 9,0 0-7,0 0-8,0 0-6,0 0-3,0 0-7,0 0 0,0 0-4,0 0-2,0 0 0,0 3 0,0 0 2,0 1 5,0 0-7,0 1 2,0 2-2,0-2-7,1 1-28,-1-2-95,0 2-11</inkml:trace>
  <inkml:trace contextRef="#ctx0" brushRef="#br0" timeOffset="473910.157">18213 5532 39,'0'0'72,"0"0"-11,0 0-9,0 0-8,-29 58-31,29-55-8,0 0-5,0-3 19,0 0 8,0 0-3,0 0-18,0 0-6,1 0 0,1-4-24,-1 0 6,1-1-13,3 1-4,0 0 28,1 1-45,0 2-80</inkml:trace>
  <inkml:trace contextRef="#ctx0" brushRef="#br0" timeOffset="475118.9972">18219 5681 138,'0'0'0,"0"0"-14,0 0-34,0 0 48,0 0 9,0 0-8,-1 2-1,1-1 1,-1-1 1,1 0 48,0 0 10,-2 0-23,2 0-21,0 0-16,0-1-33,0-1 0,0 0-4,0 1-93</inkml:trace>
  <inkml:trace contextRef="#ctx0" brushRef="#br0" timeOffset="478553.2455">18266 6250 192,'0'0'60,"0"0"9,0 0-12,0 0-2,0 0 17,0 0-18,1-15 0,-1 13 30,0-2-24,0 0-5,0-1-4,-1 2-22,0-3 0,-1 1-11,0 1-6,1-2-2,-3-1-1,2 4 8,-3-1-7,2 0 3,-1 2-1,0 0 1,0 1-6,1 1-1,-1 0-1,2 0-1,-1 0-4,0 0-1,-1 0 1,-2 0 5,1 1-1,-5 5-1,1 1-3,-2 1 2,2-1-1,0 0-1,2 1 1,3-3 0,0-1-1,2-1 0,1-1 1,-1 0 1,2 2-3,-1 0 4,1 1-6,0 0 2,-1 0 1,1 3 2,0-4-2,0 4-1,0-2 1,0 1 4,0 0-2,0 1-2,0-3 0,0 3-1,0-1 0,0-2 1,0 2 1,0-1-1,1-2 0,2-1 0,-2 0 1,1-1-2,1 2 2,0-2-1,3 3 2,1-3-2,0 2 0,1-2 1,0 1-1,-1-2 1,-2 2 0,1-3-1,0 0 1,0 1 1,1 1-2,0-2 2,1 0-2,0 0 2,0 0 0,-1 0-2,0 0 0,-2 0 3,-1 0 3,-1 0 2,-1 0-3,-2 0 1,1 0 4,-1 0 0,3 0 5,0 0-2,1-3-10,0-2 0,0 1 0,-2 0-2,0 0 4,0-1-4,-2-2 14,2-1-5,-1-2 0,0 0 6,0-1-12,-1 1 7,0-1-6,2 1-1,-2 0 0,0 1 2,0 1-3,0 1 4,0 1 1,0-1-3,-4 2 2,-2 0-2,0-1 1,-1 1-4,0 1 2,0 1 2,0-1-3,1 2 1,1 1-4,-2 1 0,-1 0 6,-1 0 0,-1 0-6,0 0 4,-1 1-6,2 3 2,0 0 0,1 0 0,3 2 0,2 0-3,1 1 1,0 3 2,0 0-3,0 3 3,1 2 3,-1 1-3,2-2 1,-2 0-1,2-2 0,0-1 2,0-2-2,0-1-3,0 0 3,0-2 0,0 0 2,0 0-2,2 1-1,1-2 1,1-1-1,1 2 2,1-5 0,3 2-1,-2-1 0,4-1-28,1-1-62,2 0-53,-1 0-254</inkml:trace>
  <inkml:trace contextRef="#ctx0" brushRef="#br0" timeOffset="483036.7261">18314 6377 195,'0'0'117,"0"0"-102,0 0 37,0 0-3,0 0 16,0 0 3,0 0-21,-3-28 22,3 25 0,0 1-14,0 0-14,0 0-8,0 1 3,0 1-8,0 0-5,0 0-4,0 0 4,0 0 6,0 0-10,-2 0-1,-5 0-6,-3 4-4,-5 5-1,1 6-1,-7 9-3,-3 6 13,-4 8 1,-8 4-1,-3 0-1,0 0-8,1-6 7,2-3-10,7-10 3,5-2-6,6-7 3,6-5-3,4-2 0,2-2 1,1-1-2,-1-1 2,0 1-2,1-2 0,3 0 0,2-2 0,0 0-17,0 0 2,5-2 7,8-9 1,5-3-2,3-5-1,0 0 9,3-6 2,3 0-2,5-4 1,0-1-3,4-1 3,0-2 1,3 1-1,2 1 1,0 2 4,-7 2-2,-6 5 4,-9 4 5,-6 3-2,-6 6-3,-5 2 0,-2 3 2,0 2 10,0-1-15,-7 3-4,-5 0 0,-6 4 2,-4 8-1,-5 3 0,-1 1-2,4 1-1,0 1-10,3 0-18,1-2-40,2 0 6,3-4-56,3-2-32,5-3-32,6-5-10,1-2-134</inkml:trace>
  <inkml:trace contextRef="#ctx0" brushRef="#br0" timeOffset="483336.9911">18256 6348 562,'0'0'100,"0"0"-90,0 0 20,0 0 4,0 0 19,0 0-25,-17-2-28,12 2-49,0 2-106,5-2-315</inkml:trace>
  <inkml:trace contextRef="#ctx0" brushRef="#br0" timeOffset="483608.3754">18397 5355 59,'0'0'38,"0"0"-38</inkml:trace>
  <inkml:trace contextRef="#ctx0" brushRef="#br0" timeOffset="483864.6817">18332 6061 445,'0'0'55,"0"0"4,0 0-15,0 0 3,0 0-13,0 0-2,-3 35-32,3-35-44,0 0-48,2-14-192</inkml:trace>
  <inkml:trace contextRef="#ctx0" brushRef="#br0" timeOffset="484044.6541">18232 5351 125,'0'0'9,"0"0"27,0 0-36,0 0-6</inkml:trace>
  <inkml:trace contextRef="#ctx0" brushRef="#br0" timeOffset="484298.592">18218 6140 499,'0'0'22,"0"0"2,0 0-2,1 60-9,-1-50 48,0-2-2,0 0-45,3-1-11,3-5-3,2 0-68,5-2-39,-2-4-240</inkml:trace>
  <inkml:trace contextRef="#ctx0" brushRef="#br0" timeOffset="484793.9994">18234 6478 555,'0'0'30,"0"0"-11,0 0 4,0 0 13,0 0 19,0 0-51,-17-15-4,15 15-76,0 0-29,0 0-118</inkml:trace>
  <inkml:trace contextRef="#ctx0" brushRef="#br0" timeOffset="485229.0737">18166 6421 574,'0'0'0,"0"0"-282</inkml:trace>
  <inkml:trace contextRef="#ctx0" brushRef="#br0" timeOffset="488071.5265">18170 6587 397,'0'0'59,"0"0"-49,0 0 19,0 0-19,0 0-8,0 0-2,0 0-25,3-32-21,-3 17-22,0-4-14,0-6-62</inkml:trace>
  <inkml:trace contextRef="#ctx0" brushRef="#br0" timeOffset="492677.384">18265 6455 493,'0'0'18,"0"0"-18,0 0-245</inkml:trace>
  <inkml:trace contextRef="#ctx0" brushRef="#br0" timeOffset="496199.4362">18128 5649 99,'0'0'50,"0"0"-7,0 0 7,0 0 2,0 0 10,0 0-26,0 0-2,-1-3-12,1 3-11,1 0 3,11 0 7,4 0 5,3 0 33,3 0-18,3 0 2,-4 0-6,-1 0-8,1 0-14,-4 0-10,-3 0 0,-2 0-5,-6 0 2,-3 0-2,-3 0 0,0 0-8,0 0-9,-7 0 5,-11 0 2,-2 0-12,-8 0 15,4 0-25,-2 0-2,1 0 34,2 0 0,3 0 2,3 0-1,7 0 0,5 0 6,4 0 2,1 0 14,0 0-8,6 0-6,10 0 10,6-4-13,2-2 5,2 1-3,0 0 1,-2 0-1,-6 1-4,-2 2-1,-8 1-3,-2 1 0,-6 0-2,0 0-13,0 0-32,-3 0-7,-10 0 47,-5 0-8,-1 4-14,-1-1 17,0 1-17,1-2-10,2 1 38,5-2 1,1 0 0,5-1 2,5 0 0,1 0 0,0 0-2,2 0-59,7 0-5,1 0-71,-2 0-64</inkml:trace>
</inkml:ink>
</file>

<file path=ppt/ink/ink1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11T09:38:17.188"/>
    </inkml:context>
    <inkml:brush xml:id="br0">
      <inkml:brushProperty name="width" value="0.05292" units="cm"/>
      <inkml:brushProperty name="height" value="0.05292" units="cm"/>
      <inkml:brushProperty name="color" value="#FF0000"/>
    </inkml:brush>
  </inkml:definitions>
  <inkml:trace contextRef="#ctx0" brushRef="#br0">16585 1027 1044,'0'0'79,"0"0"-53,0 0 45,0 0-21,0 0-27,0 0 15,26 71 6,-17-33-10,-4-1-23,-4-2-7,0-4-4,-1-6-4,0-3-55,0-6-92,0-5-37,0-8-178</inkml:trace>
  <inkml:trace contextRef="#ctx0" brushRef="#br0" timeOffset="207.3673">16534 946 1075,'0'0'44,"32"-73"-43,-17 45 12,-3 7 6,-1 6 2,-4 5-4,4 5-15,3 3-2,6 2-10,6 0-43,5 15-29,-5 8-41,-7 8-36,-14 7 11,-5 7 1,-11 5-76</inkml:trace>
  <inkml:trace contextRef="#ctx0" brushRef="#br0" timeOffset="603.038">16614 1249 213,'0'0'185,"-34"58"-83,27-39-46,7-10-16,0-5 7,6-4 43,12 0 7,4-6-38,4-5-48,4-1-11,1 1-1,-1 1-32,-1 1-38,-6 3-36,-4 1 42,-5 2 44,-4-1 21,-5 3 8,-2 0 35,-1 1 67,0 0-3,0 0-20,1 0-4,-1 2-2,3 9-26,-1 4-22,0 7 9,-1 3-11,1 2-14,-1 2-11,1-2-4,-1-1 2,1-3-2,-1-4-2,1-5-2,-1-3-13,1-5-2,0-3 5,-1-3-1,1 0 2,2 0 11,2 0 1,2 0-1,2-3-16,0-4-23,5-1-64,2-3-73,2-3-144</inkml:trace>
  <inkml:trace contextRef="#ctx0" brushRef="#br0" timeOffset="853.274">17237 1193 987,'0'0'160,"0"0"-160,0 0 0,68-38 0,-52 34 0,0 4-2,-3 0-15,-3 0-87,-1 10-134,-6 2-98</inkml:trace>
  <inkml:trace contextRef="#ctx0" brushRef="#br0" timeOffset="985.3109">17296 1264 745,'0'0'88,"0"0"-78,0 0-10,0 0-6,0 0-3,0 0-36,88 6-61,-58-6-20,0 0-107</inkml:trace>
  <inkml:trace contextRef="#ctx0" brushRef="#br0" timeOffset="1468.4974">18411 665 70,'0'0'1064,"0"0"-1064,0 0-8,0 0 8,35 79 4,-23-40 2,-4 3 8,-4 1-14,0-5-1,-1-5-9,-3-7-64,0-5-23,2-7-6,0-9-65,3-5-27,0-6-75,1-16 89</inkml:trace>
  <inkml:trace contextRef="#ctx0" brushRef="#br0" timeOffset="1678.6474">18514 826 157,'0'0'135,"0"-93"-93,0 49-20,0 5 38,0 6 33,4 7 41,0 5 2,3 7-50,3 2-25,5 4-28,6 2-2,4 4-18,0 2-3,-5 0-8,-8 11-2,-12 4-10,0 4 0,-16 1 8,-10 1-20,-2 1-19,0 0-35,5-5-63,5-2-25,2-1-98</inkml:trace>
  <inkml:trace contextRef="#ctx0" brushRef="#br0" timeOffset="1939.5635">18173 1130 749,'0'0'338,"128"-9"-308,-37-2-8,15-4 34,10 0 1,9 3-9,7 1-19,-7 2-29,-7 1-6,-14 1-105,-22 0-1,-20-2-49,-19-3-206</inkml:trace>
  <inkml:trace contextRef="#ctx0" brushRef="#br0" timeOffset="2440.9464">18040 1478 1057,'0'0'27,"0"0"-22,72 73-5,-53-38 2,-5 1 0,-6-2 0,-5-2-2,-3-8-60,0-6-55,0-10-68,0-8 12,0 0-37,0-20-27,0-5 235,2-7 14,8-3 290,3-4-136,0 1 3,0 2-54,2 0-10,-3 4-29,0 3-13,-2 4-23,0 3-5,-2 4-9,2 2-19,4 1-7,5-1-1,5 3-2,8 2-11,0 5-19,-1 5-72,-4 1-133,-9 3-198</inkml:trace>
  <inkml:trace contextRef="#ctx0" brushRef="#br0" timeOffset="2816.9127">18458 1413 1044,'0'0'129,"0"0"-119,0 0-10,60-27 31,-51 27-31,-2 12-5,-5 9 0,-2 5-50,-3 2-49,-17 2-33,-5-3-52,0-3-2,3-4-31,10-8 80,7-7 142,5-5 122,3 0 133,13 0 2,4-4-84,3-2-30,0 1-32,1 3-18,-4 2-47,-2 0-34,-5 12-10,-6 6 0,-7 4-4,0 4-4,-14 0-46,-5-4-46,-5-6-10,-3-3-55,0-10-54,1-3-42</inkml:trace>
  <inkml:trace contextRef="#ctx0" brushRef="#br0" timeOffset="3192.4977">18736 1314 1160,'0'0'53,"0"0"-53,0 0-15,0 0 15,37 87 13,-24-46-3,-3-1-4,3-2-3,-1-4-2,3-7-1,1-7 0,2-8-21,1-9 21,3-3 2,-3-4 8,3-14 16,-5-7 14,-1-6-9,-5-5-12,-6-4-7,-3 3-12,-2 6-12,0 8-38,0 12-19,0 11-36,3 2-128,0 16-202</inkml:trace>
  <inkml:trace contextRef="#ctx0" brushRef="#br0" timeOffset="3444.3926">19078 1716 1094,'0'0'2,"0"0"-2,0 0 0,11 74 6,-11-41-5,0 0-1,0 1-2,0-1-52,2-8 5,8-6 18,7-7 31,2-9 0,5-3 17,2 0 28,-1-3-24,0-6-11,0 0-10,-2-4-27,-3-1-135,-4 2-188</inkml:trace>
  <inkml:trace contextRef="#ctx0" brushRef="#br0" timeOffset="4219.285">19396 1308 1106,'0'0'0,"0"0"-66,0 0 60,-81 36 4,62 0 0,8 4 1,9 0-25,2-4-81,15-4 14,7-7 32,3-9 36,2-7 25,0-9 6,0 0 27,-1-9-2,-4-9 8,-4 1-6,-7 0 13,-4 5 31,-7 5-26,2 4-27,-2 3-23,0 0-1,0 10-18,2 2 16,4 3-21,2-3-22,4-3-10,1-4-13,1-5 26,-2 0 9,-1-7 1,2-8 21,-6-2 11,-4-2 31,-3 1 26,0 2 1,-18 3-41,-5 4-17,-3 3-3,2 5-7,7 1-16,9 0-36,7 0 20,1-1 18,12-4 24,15-3 54,4-4 15,4-2-7,1-1 26,-4-1-24,-2-2-10,-3-1-18,-4 3-14,-5 0-8,-7 3-10,-6 4-4,-5 4-15,0 4-50,-12 1 19,-6 2 28,0 12 1,5 3 14,6 5 0,7 1 3,0 0 4,7 0 23,9-3 31,0-2 2,-2 0-6,-2-4-3,-5 1-20,-4-1-16,-3-1-12,0 2-3,0-5-3,-10-2-17,2-4-71,1-4-24,1 0-93,5-14-80,1-5-82</inkml:trace>
  <inkml:trace contextRef="#ctx0" brushRef="#br0" timeOffset="4609.2081">19974 1358 552,'0'0'117,"0"0"-56,62-38 84,-57 33-10,-5 5-30,0 0-68,-5 7-25,-11 14-12,-2 6 5,3 4-4,7 1 3,8-4-1,0-3-3,8-7-1,7-7-6,5-7-24,-1-4 23,3-6-4,-1-16-5,-3-6-24,-2-4-10,-5-8-1,-8-4 32,-3-6-27,-7 0 1,-14 3 23,-4 11 23,4 14 24,3 16 46,7 6-5,1 19-17,4 19 8,2 14 20,3 14 34,1 12-53,0 8-7,-1 6-24,1 5-21,0 2 0,0-1-5,8-8-20,13-10-81,2-14-118,2-22-124</inkml:trace>
  <inkml:trace contextRef="#ctx0" brushRef="#br0" timeOffset="43583.9672">8357 2892 817,'0'0'16,"0"0"-16,0 0 18,0 0 25,0 0 23,0 0-9,0 0-1,63-17-27,-40 17-16,14 0-12,11 0 3,2-1 1,4 0-4,-8-1-1,-5-3-9,-9 2-61,-8-3-93,-10-3-142,-8-2-118</inkml:trace>
  <inkml:trace contextRef="#ctx0" brushRef="#br0" timeOffset="47371.4553">14010 1445 363,'0'0'44,"0"0"-24,0 0 26,0 0-13,0 0-5,0 0 5,17 0-8,-2 0 10,9 0-13,11 0 19,15 0-7,14 1-26,10-1-8,2 0 0,-6 0 5,-6 0 7,-7 0 1,-7-2 9,-11-2-17,-11 1 2,-13 1-7,-9 1 0,-6 0-10,0 1-68,-18 0 37,-9 0 25,-11 0-15,-4 0 24,0 0-19,2 0-9,5 0-18,2 0 36,4 0 3,-1 1-11,1 1 25,-2 0 0,0 2 16,1-1 3,1 0 5,2-1 6,8 0 13,9-2-10,9 1-19,1-1-8,21 0 62,11 0-52,8 0-1,2-1-1,1-3 17,-9-2-3,-2 2-28,-5 2 0,-9 0-50,-4-1-47,-7 3 12,-7 0-31,0 0-37,-15 0 30,-6 0 3</inkml:trace>
  <inkml:trace contextRef="#ctx0" brushRef="#br0" timeOffset="47510.5018">14308 1449 36,'0'0'0,"0"0"-5,0 0 5,0 0 66,0 0 22,0 0-4,-12 1-68,19-3-5,0 0-11,0 2 0,0 0-22,-2 0-102,0 0-10</inkml:trace>
  <inkml:trace contextRef="#ctx0" brushRef="#br0" timeOffset="49577.5614">14187 2226 486,'0'0'15,"0"0"-11,0 0 23,0 0 21,0 0-8,0 0 10,1-7-14,-1 5-15,0 2 8,0-1 12,0-2 1,0 1-27,-2-1-9,-2-1 2,0 2-2,-1 0-5,0 0 1,-1 1 3,0 1-4,1 0-2,-4 0 2,1 0-2,-2 1 1,1 3 0,-3 0-1,1-1 2,1 3-2,1-2 2,1 1-2,2 0-2,0 2-7,2-1 7,1 2 3,-1 1 5,3-2-5,-1 2 2,0-2 0,0 0 1,0-2-3,1 2 0,-1-3 0,2 1 1,0 0-1,0 0-7,0 3 7,0-3 6,0 0 5,3 2-2,1-1 3,-2-2 11,-1 2-6,1-3-6,0 2 7,2-2-7,-1 1-2,4-1 1,0 2-4,1-3-5,1 3 0,-1-2 2,1-1 2,-1-1-2,-1 0 3,1-1 5,0 1 1,1-1 2,-1 0-2,0 0-8,-1 0 4,0 0-6,2 0 0,-2 0 0,1 0-2,0 0 2,-1-2-1,-2-2 2,1-3 2,-1 3-1,-2-4 0,1 1-2,-1 0 7,0 0-1,0 0 1,-1 1-6,2-1 1,-1 2-2,-1-1-1,0 1-1,-1-2-2,-1 0 2,0-1 0,0 0 3,0-1 4,0 1-7,0-1 16,0 1-12,0 1-3,0 1 0,0 1 0,0-1 1,0 0-1,-1 2-1,-3-2-5,2 1 5,0-1 1,-2 1 0,1 1 4,-1 0-3,0 1-2,-2 0 1,1 1-1,0 0 0,-2-2-1,0 2 0,-1 2-4,-2 0 5,1 0 0,1 0-4,1 0 2,0 0-1,0 0 1,0 0 0,0 0-5,-3 0 6,0 4-2,0 0-7,-1-2 6,2 3-3,0 1 6,2 0 1,1 2 0,1 0-5,-1 2 5,0-1 0,2 0 2,-3 0-2,3 1 2,-1-3-2,1 0 0,3-2-6,0 1-4,1-1-7,0-1 12,0 0 1,0-3 4,0 1-6,0-1-13,0 0-4,1 0-4,10 1-32,3-1-56,3-1-83,0 0-180</inkml:trace>
  <inkml:trace contextRef="#ctx0" brushRef="#br0" timeOffset="56448.2534">14397 2787 236,'0'0'356,"0"0"-337,0 0-10,0 0 2,0 0 7,0 0 20,0 0-4,0-7-24,0 7-2,0 0-2,0 0 26,0 0 16,0 0-17,3 0-14,0 0-17,-3 0-14,2-1-33,-2 1-26,0 0-30,0 0-19,-6 0-52,-1 0-166</inkml:trace>
  <inkml:trace contextRef="#ctx0" brushRef="#br0" timeOffset="57930.2373">14397 2793 368,'0'0'22,"0"0"-16,0 0 32,0 0 37,0 0-9,0 0-4,0-29-9,-4 24-29,-1 0 1,0 0-6,0 1 7,-1-2 6,-3 1-15,-1 0-12,-1 0 11,-2 1 1,1 0 0,-2 2 0,3 2-6,-1-1 4,1 1-7,2 0-6,0 0-1,-2 0-1,-1 5 3,-2 1-3,-4 0-2,1 3 2,-2-1 2,1 1-1,0-1 0,4 0 4,2 1 1,0-2-4,1 0-2,-2 3 4,0 0-2,-2 1 3,0 1 3,-1 0 0,5 1 3,0-1 3,4-1-7,2 0-1,2-1 0,1 0 0,-1 2 0,1 0 3,1-1-5,-2 2-2,1 1 0,0 1 3,2 1-4,0-2 4,0 1 7,0 1-2,0-2-5,2-1 1,4 2 1,0-2-2,0 1-2,1-1 1,0 0 1,4 1-3,-1-1 4,0 0 3,2-2-3,1 1-1,0-1 3,1 2-2,1-1 1,2-1-1,2-3-3,-1 0 1,3-1-1,-1-1 0,-2-1-2,-1-1 5,0-2-4,-2 1-1,0-2 3,3-1 2,0 0-1,3 0 2,1 0 0,-2 0-6,0 0 0,-5 0 2,-1-4-2,-1 2 4,-1-3 0,0 1 0,-2-1-3,0 0 8,-1 1-6,0-2 4,1-1-1,1 0-5,-1 0-2,2-2 1,-2 1 0,-1 1 5,-2-2-1,-1 0-1,1 0 9,0-3-6,1 2-4,0-1 2,1 0-4,-4-1 0,1 3 1,-1-3 3,-3 4-2,2-2 3,-3-1 1,-1 2 5,2-3-6,-2 1-2,2-2 2,0-2-2,-1 0 0,0 0-1,-1 2-1,0-2-1,0 1-1,0 3 0,0-2 9,0 3-6,-3 2-1,-2-1 0,0 1 0,1-1-1,-3 1 1,0-1-1,-2 0-1,2 0 4,-1 1-4,1 1-1,1-1-1,-2 0 1,1-1 0,-3 1 1,2 1 0,0 1-1,1 1-4,-1 0 5,-1-1 0,2 2-5,-1 1 4,0 0-2,-2 2 1,-1 1 0,-1-2-1,-3 2 0,-2 0-4,0 0-3,1 0 0,4 0-4,3 0-35,1 0 0,-2 0-5,-1 0 1,0 0-5,-2 0-22,2 0-20,5 0-55,-1 0-11,5 2-23,1-2-26</inkml:trace>
  <inkml:trace contextRef="#ctx0" brushRef="#br0" timeOffset="63909.6332">14353 892 245,'0'0'150,"0"0"-54,0 0 2,0 0 3,0 0-14,0 0-9,0 0-13,-5-9-6,3 9-11,0 0-9,0 0-4,0 0-8,0 0-15,-2 7-4,-1 10 10,0 8 14,-2 7 16,0 6-9,2 4-7,-3 2-11,1 0 4,2-3-7,-1-4-8,1-3-4,2-4-1,1-5-3,0-8 0,1-5-1,1-5 0,0-5 2,0-2-1,0 0 3,0 0 3,0-4 2,0-9-4,0-3-6,0-6-1,3-3-3,0-4-6,1-4 5,-1-3-6,1-6 7,-4-4-6,0 1-8,0 5 7,0 9 9,0 11 2,0 8 0,0 5 1,0 4 4,0 3-1,0 0-4,0 0-1,0 0-7,0 10-1,0 12 8,0 8 1,0 11 1,0 2 14,0-1-1,0-5 0,0-7-2,0-3-5,0-7-5,0-5-1,0-6 0,0-6 0,0-2-1,0-1 0,0-1 2,0-13-2,0-12-10,0-8-4,3-8 7,1-5-6,2 4-10,1 4 10,0 10 13,-3 12 0,-1 9 1,-3 6 4,0 2-5,2 5-1,1 16-18,2 11 18,1 8 1,-2 0 3,-3 0 0,0-4-1,-1-5-2,0-4-42,0-5-92,0-2-62,0-7-155,0-10-266</inkml:trace>
  <inkml:trace contextRef="#ctx0" brushRef="#br0" timeOffset="64687.6823">14753 838 137,'0'0'132,"0"0"-22,0 0 32,0 0-53,0 0 18,0 0-18,-24-49-24,15 46-4,-2 3-6,-1 0-13,-2 1-16,-4 16-14,-5 7 4,-4 7 3,-2 6 8,1 2-4,3 3 0,5-2-11,4 2-6,6-4-2,3-3 3,6-5 1,1-4 4,0-1-4,11-4 8,1-2-1,3-1 5,1-2 1,0-2-7,0-2-3,0-3-3,-2 0 2,0-4-3,-2-2-3,0-1 2,1-2-1,0 0 1,-2 0 1,-1-5-4,-2-3 4,-2-3-1,-1-4 9,-3-3 3,-1-4-7,1-3-2,-2-1-5,0 3 0,0 0 1,0 6-1,-4 1 4,-4 3-8,-4 0-2,-3 1 1,-5 2 0,-1-1 1,-2 1 3,3 0-2,5 1 1,4 4-2,5 5-4,4-2 3,1 2-21,-1 0-24,-4 0-11,-1 0-16,0 5 13,0 5-30,4-2-61,3 1-76,0-4-54,1-4-106</inkml:trace>
  <inkml:trace contextRef="#ctx0" brushRef="#br0" timeOffset="65451.5328">14804 785 213,'0'0'234,"0"0"-102,0 0 0,0 0-42,0 0-71,0 0-15,-72-11 5,44 17 2,-2 6 7,3 3 14,2 6-8,4 0-11,3 2 6,4 2-1,1 1 11,3 2 6,2 2-2,3-1 0,3 4-6,2 1-6,0-3-6,0-1-2,2-5 8,5-2-3,0-3-11,0-2-3,-1 0-1,1-3 0,0 1 1,2-1 5,0-1-2,1-3 3,1 0-2,0-2 3,-2-3-3,1-2 2,3-1 5,-2-2-4,1-1-2,-1 0-1,-1 0-1,-1 0-1,0 0-1,-1 0 0,-2-4 0,0-3 3,-1-2 3,1-4-1,1-2-4,0 0 3,0-3-4,-3 1 1,1 2 2,-3-1-4,-2 1 3,0 2 3,0 3-1,0 2-9,-9-1 5,0 1-1,-3-3-2,-1 0 2,1 2-3,0 2 0,2 1-1,-1 2-5,-1 3 1,-1-1 1,-2 2 0,0 0 3,-3 0-1,2 0-3,6 3-31,4-1-38,6 0-63,0 0-122,16-2-245</inkml:trace>
  <inkml:trace contextRef="#ctx0" brushRef="#br0" timeOffset="66279.2334">14327 880 87,'0'0'226,"0"0"-157,0 0-11,0 0-23,0 0-29,0 0 12,0 0 46,0 32 12,0-14 27,0 4 2,0 7 4,1 4-33,2 5-12,-1 4-11,-1-4 4,-1 0-17,0-3-7,0-5-3,0-1-10,0-5-12,-3-6-1,3-7-2,-2-3-1,2-6-1,0-2 3,0 0-2,0 0 8,0-2 12,0-8-6,0-3-16,0-3 2,0-4-4,0-2 0,0-4 0,0-6-4,0-5-1,0-1-6,-3-4 9,1 4-1,2 6 2,0 7 0,0 8-1,0 5 2,0 4 0,0 4 0,0 2-1,0 2-51,3 0-92,9 3-107,4 8-196</inkml:trace>
  <inkml:trace contextRef="#ctx0" brushRef="#br0" timeOffset="67097.5937">14834 1309 266,'0'0'99,"0"0"-63,0 0 76,0 0-19,0 0 2,0 0-3,0-32-17,0 31-19,0-1-5,0 1-6,0 1-4,0 0-3,0-1 7,0 1 4,0-1 12,0 1-6,0 0-14,0 0-2,0 0-3,0 0 0,0-1-8,0 1-4,0 0-6,0 0-7,0 0-5,0 0-2,0-1-4,0 1 0,0 0-20,0 0-64,0 0-142,2 0-373</inkml:trace>
  <inkml:trace contextRef="#ctx0" brushRef="#br0" timeOffset="92193.4466">10109 3445 752,'0'0'37,"0"0"-12,0 0 34,0 0-15,0 0 6,0 0-11,0 0-23,0 0 0,44-10 11,-30 10 12,1 0 5,3 0-19,0 0 26,-1-1-19,0-1-5,-3 1-19,-4 0 13,-4 0-16,-3 1-5,-3 0-5,0 0-33,0 0-25,0 0 10,0 0-6,-7 1 17,0 3 2,-4 0 8,1 0 28,0-2-3,0-1 7,3 1 6,2-2-3,-1 0 3,6 0 6,0 0 5,0 0 5,0 0-2,0 0-5,0 0-7,0 0-8,0 0-2,0 0-1,0 0 1,0 0-9,0 0-46,4 0-58,3 0-69,2 0-71</inkml:trace>
  <inkml:trace contextRef="#ctx0" brushRef="#br0" timeOffset="94187.897">15646 3438 561,'0'0'50,"0"0"-24,0 0 27,0 0-6,0 0 3,0 0-7,-2 0-16,2 0-4,0 0 15,13 0-3,4 0 8,9 0-20,6 0 6,4 0-17,4 0-4,0 0-1,-3 0 2,-5 0 8,-8-4 1,-9 2-3,-5 1-2,-9 1-13,-1 0-3,0 0-8,-7 0-31,-9 0 36,-7 0 5,-2 5-8,-4-1 1,4-2 1,3 1 6,5-1 1,8-2 2,6 0 3,1 0 7,2 0 29,0 0 7,4 0-24,6 0 0,6 0 5,0 0-15,0 0-4,1 0 0,-2 0-7,0 0-1,-3 0 0,-2 0-2,0 0-3,-2 0 3,-4 0 0,1 0 1,-4 0 0,0 0 1,-1 0 0,0 0-2,0 0 0,0 0 0,0 0 2,0 0 0,0 0-1,0 0 1,0 0-2,0 0 0,0 0-5,0 0 0,0 0-7,0 0-1,0 0-7,0 0-11,0 0-14,0 0-14,0 0-17,0 0-65,0 0-88,4-7-276</inkml:trace>
  <inkml:trace contextRef="#ctx0" brushRef="#br0" timeOffset="98662.7242">7597 4160 581,'0'0'93,"0"0"-50,0 0 45,0 0 31,0 0-11,0 0-17,0 0-32,41-9-33,-11 6 18,4 1-1,0 0-1,0 0-11,-2 0-15,-1 0 16,-1 0-13,-5 1-12,1 0 0,-5 0-2,-4-1-2,-6 2-3,-2 0 3,-7-1-3,-1 1-2,-1 0 1,0-2-4,2 2-10,-2 0-18,3 0-20,-1 0-48,4-2-7,1-3-66,7-3-205</inkml:trace>
  <inkml:trace contextRef="#ctx0" brushRef="#br0" timeOffset="102519.0759">17631 2423 844,'0'0'106,"0"0"-92,0 0 28,0 0 33,0 0 11,0 0-31,74-7-5,-38 2-26,4-2-8,0 1-12,-1 1-3,-7 1 4,-7 1-4,-7 1 2,-7 0-3,-5 2 12,-4 0-1,0 0-4,-2 4-7,3 17 4,0 13 15,1 10 8,-1 7-4,2-2-5,0-3-6,-1-4-9,1-4-1,-1-4-2,-2-5 0,-2-8-29,0-4-45,0-8-98,-9-9-42,-11 0-151</inkml:trace>
  <inkml:trace contextRef="#ctx0" brushRef="#br0" timeOffset="103162.8968">17780 2619 185,'0'0'837,"0"0"-817,0 0-15,0 0 48,0 0-2,58-60-13,-25 52-7,7 1-20,5-1-3,5-3-6,0 0-2,-4 0-5,-3-1-11,-7-1 3,-5 1 8,-5-1 5,-6 4 2,-6 0 0,-6 3 1,-3 4 0,-5 1 7,0-1 2,0 2-2,0 0 0,0 0-10,0 0-3,0 0-1,0 0-1,0 0 1,0 0 4,1 0 2,0 0 0,-1 0-1,0 0 2,0 0 1,0 0 1,0 0 4,0 0 4,0 0 6,0 0-9,0 3-10,-7 15-11,-7 15 9,0 11 2,1 3 3,6-1-3,7-4 0,0-5-2,20-5-1,5-5-4,7-8-17,1-8 12,-3-6 12,-5-5 2,-6 0 5,-6-14 0,-3-6-4,-6-4 4,-4-3-6,-5 0 2,-17 5-3,-6 4-9,-1 7 6,3 7-5,6 4 0,6 0-25,3 2-11,3 9 8,-2 0-1,3 2 4,-3 0-9,2-2-9,2-5-25,5-5-110,1-1-35</inkml:trace>
  <inkml:trace contextRef="#ctx0" brushRef="#br0" timeOffset="103554.7478">18655 2416 709,'0'0'326,"0"0"-321,0 0-5,0 0 0,0 0-10,0 0 10,-16 67 2,17-43-2,6-4-36,1-4 15,-2-5 10,-1-6 11,0-4-2,1-1 2,1 0 57,0-4-9,4-2 10,0 2 8,1 4 0,1 0-21,-1 3-27,-1 11-7,0 5-1,-3 3-5,-4 2 1,-3 0 1,-1-1-3,0-2-3,-6-1-1,-7-4-11,-3-5-10,-1-4-20,0-7-13,-1 0-23,2-9-24,4-9-75,2-8-172</inkml:trace>
  <inkml:trace contextRef="#ctx0" brushRef="#br0" timeOffset="103726.1564">18629 2414 830,'0'0'260,"0"0"-256,0 0 4,78-38 29,-46 32-37,4 2 0,5 2-22,-2 1-115,1-1-214,-2-1-221</inkml:trace>
  <inkml:trace contextRef="#ctx0" brushRef="#br0" timeOffset="103945.0117">19080 2341 1193,'0'0'113,"0"0"-99,0 0 52,0 0-34,0 0-11,0 0 24,14 86-6,-9-46-23,-1 0-10,-1-1-2,1-5-4,2-2-5,1-6-55,3-6-53,1-3-103,0-8-148,0-9-299</inkml:trace>
  <inkml:trace contextRef="#ctx0" brushRef="#br0" timeOffset="104266.3879">19260 2469 888,'0'0'129,"0"0"-112,0 0 77,0 0 6,0 0-65,0 0-29,-29-30-6,5 47-6,1 1 6,1 1-5,8-1 3,1-4-24,8-4-12,3-4 7,2-4 1,0-2 26,6 0 4,6 0 41,0 0 15,-3 0 4,0 4-15,1 2-10,0 2-20,0 4-4,2 2-4,0 1-5,0 3 3,3-2-3,2-1-2,5-3-32,1-4-60,0-3-46,1-5-128,-3 0-202</inkml:trace>
  <inkml:trace contextRef="#ctx0" brushRef="#br0" timeOffset="104632.7142">19469 2389 945,'0'0'101,"0"0"-33,0 0 22,0 0-63,0 0-23,0 0 26,7 65 30,-3-28-37,-1-1-9,1-1-3,1-3-3,0-5-2,1-4 1,-2-6-4,1-4 0,-2-5-1,1-4 2,-3-3-1,0-1 3,0 0 18,5-5 15,-1-7-15,3-5-15,2-5 3,1-5-6,-1-5-1,1-4-1,0-5-4,0 2 0,-2 3 0,-1 5-7,1 4-24,-2 6-42,-1 6-74,-5 6-111,-1 5-578</inkml:trace>
  <inkml:trace contextRef="#ctx0" brushRef="#br0" timeOffset="119610.5686">8004 4842 145,'0'0'53,"0"0"-19,0 0 26,0 0-12,0 0-14,0 0 2,0 0 8,4 2 2,-1-2-6,1 2-10,-1-2-11,-3 1 1,2-1-6,-2 0-8,1 0-3,-1 0 3,0 0-3,0 0-1,0 0 0,0 0 2,0 0 0,0 0 0,0 1 2,0-1 1,0 2 3,-1 0 0,-4 0-5,-1 1 2,1-1 0,2 0 1,1 0 8,0-2-3,2 0-4,0 0 7,0 0-3,0 0-4,0 0-5,0 0 5,0 0-3,0 1-2,0 0-2,3 0-2,1 0 0,0 0 2,2 1-1,-2-2 0,-1 1 1,1-1 2,-2 0-4,0 0 0,3 0 0,-1 0-31,1 0-44,2 0-59,3 0-79</inkml:trace>
  <inkml:trace contextRef="#ctx0" brushRef="#br0" timeOffset="121619.666">14909 4773 262,'0'0'37,"0"0"-29,0 0 10,0 0 25,0 0 21,0 0 0,9 10-6,7-6-10,5-2 1,8-1 14,3-1-9,6 0-11,1 0 7,-3 0 8,-1 0-4,-8 0-15,-5 0-19,-7-1 9,-4 0-15,-7 1-6,-4 0-4,0 0-4,0 0-3,0 0-15,-3 0 17,-5 0-2,-1 4 3,1-2-4,2 0 1,3-1 0,1 0 3,0-1 4,2 0-4,0 0 1,0 0 1,0 0-1,0 0 1,0 0 0,0 0-1,0 0 4,0 0-4,0 0-1,0 1 0,0-1 0,0 0 2,0 0-2,0 0-1,0 0 1,0 0-6,0 0-35,0 0-47,0 0-40,0 0-59,0 0-67</inkml:trace>
  <inkml:trace contextRef="#ctx0" brushRef="#br0" timeOffset="129908.2992">17756 4774 741,'0'0'207,"0"0"-173,0 0 53,0 0 1,0 0-40,0 0 8,20 62 23,-13-18-35,-3 4-10,-1 3-19,-1 1-9,-2-3-3,0-4-1,0-4-4,0-7-50,0-6-26,0-8-70,0-9-59,0-11-127,-2-3-186</inkml:trace>
  <inkml:trace contextRef="#ctx0" brushRef="#br0" timeOffset="130163.9506">17810 4810 787,'0'0'34,"0"0"-25,0-65 54,0 51 35,4 5-37,6 4 13,6 5-36,6 0-25,6 14-2,1 10 15,-4 4-3,-11 6-14,-12 1-2,-2 3-7,-13-4 4,-10-2-4,-4-4-40,-1-7-27,4-6-48,3-7-29,7-5-81,3-3-21</inkml:trace>
  <inkml:trace contextRef="#ctx0" brushRef="#br0" timeOffset="130660.2945">18249 5024 1046,'0'0'56,"0"0"-25,0 0 40,0 0-30,0 0-8,66-16-13,-45 16-20,-1 0-14,-4 0-71,-3 0-45,-4 0-166,-2 0-132</inkml:trace>
  <inkml:trace contextRef="#ctx0" brushRef="#br0" timeOffset="130814.1209">18302 5142 966,'0'0'101,"0"0"-98,75-26 10,-44 12 4,0 0-15,0 1-2,1 3-65,2 0-226,-4-1-150</inkml:trace>
  <inkml:trace contextRef="#ctx0" brushRef="#br0" timeOffset="131010.2977">18770 4961 1035,'0'0'88,"0"0"-50,0 0 43,0 0-44,0 0-37,0 0 21,2 45-6,-6-23-15,0-2-33,1-2-73,1-1-35,0-3-98,-2-5-37,1-6-206</inkml:trace>
  <inkml:trace contextRef="#ctx0" brushRef="#br0" timeOffset="131184.2416">18714 4952 581,'0'0'119,"0"-66"-81,2 37 49,13 4 59,4 4-63,4 3-25,2 4-25,0 8-24,-3 5-9,-3 1-29,-8 9-75,-7 12-93,-4 6-38,-11 6-94</inkml:trace>
  <inkml:trace contextRef="#ctx0" brushRef="#br0" timeOffset="131326.3106">18689 5133 609,'0'0'129,"0"0"-71,0 0 45,0 0-15,84 25-21,-38-29-32,-1-9-27,-4-2-8,-7-1-67,-4-1-128,-3-3-111</inkml:trace>
  <inkml:trace contextRef="#ctx0" brushRef="#br0" timeOffset="132165.4587">19061 4731 620,'0'0'127,"0"0"-68,19-65 44,-6 53-38,1 5-18,0 3-10,-5 4-23,1 0-14,-6 7-13,-2 11-1,-2 5 6,0 4-4,0-2-7,-2 0 11,0-5-1,1-3-5,1-6 7,0-4-3,0-4-1,3-3-5,8 0 2,2-5 5,1-7-7,2-3-12,0 0-38,4 2-55,1 3 34,2 4-2,-3 4 17,-5 2 59,-5 0 13,-6 4 7,-4 5 20,0 4 74,0 3 18,-10 9-6,-2 4-33,0 4-22,0 5 17,2 4-37,-1 0-1,4 2-22,5-5 25,2-4-23,0-8-9,1-7-8,7-7-7,-1-4-35,0-6-6,-2-3 4,1-3 3,0-16 11,-3-8 1,-1-7 28,-2-8 1,0-6 3,0-4-2,0 3 1,0 5 0,0 9 14,12 5 37,4 9-9,5 4-7,1 8-6,2 6-15,-2 3-5,-1 7-8,-4 13-3,-4 8-5,-8 1 5,-5 0-5,0 0-23,-9-4-16,-6-4 1,-3-3 2,-1-5 19,0-4 7,4-5 8,5-3 7,5-1 9,4 0 45,1 0 35,0 0-7,0 0-4,0 0-14,0 2-31,4 6-20,8 2-9,3 3 2,1 6-3,2 1-3,-1 0 0,2 0-15,-2-1-67,-3-2-37,-1-1-51,-9-5-115,-4-4-216</inkml:trace>
  <inkml:trace contextRef="#ctx0" brushRef="#br0" timeOffset="132473.3153">18816 5542 384,'90'-17'112,"13"1"-112,8 3 0,-1 2-20,-13 2 52,-11 1 90,-11 1-122,-7-2-47,0-2-242</inkml:trace>
  <inkml:trace contextRef="#ctx0" brushRef="#br0" timeOffset="145238.5406">20271 4921 95,'0'0'471,"0"0"-437,0 0 38,0 0 35,0 0-8,0 0-11,0 0-44,0 0-29,-8-46-15,-9 52 0,-5 10 0,-4 6 0,-5 10 6,4 7 3,6 2-5,10 0-1,10-7-3,1-7-8,20-5-38,12-8-2,8-6 3,2-8-1,-1 0 25,-5-13 21,-8-7 4,-8-2 7,-7-3 15,-8 0 11,-5 6 1,0 5-1,-2 5-15,-3 7-18,-4 2-8,5 0 4,0 12-15,4 3 5,0 2-17,0-1-1,6-4 9,5-3 3,0-4-2,3-5 14,-2 0 2,0-5-7,-2-11-17,-3-5-13,-3-2 4,-4 1 31,0 2-13,-1 4 12,-7 4 2,2 5 3,3 4 14,3 2-11,0 1-2,1 0 3,10 0-4,3 0 2,2-2 22,-3 2 25,-3 0 9,-4 0-25,-1 0-6,-1 5-2,-1 8 6,-1 4-2,-2 8-10,0 4 0,0 3-1,0 5 12,0-1 6,0 2-17,0 0-14,2-3 0,1-6-4,-1-5-1,0-6-17,0-5-30,-1-6-29,3-5-65,-1-2-67,5-12 17</inkml:trace>
  <inkml:trace contextRef="#ctx0" brushRef="#br0" timeOffset="145466.8732">20593 4959 866,'0'0'63,"0"0"-62,0 0 9,0 0 19,0 0 10,0 0-15,53 21-16,-52 6-6,-1 0 2,0-3-4,-9-2-1,1-5-15,-1-5-42,4-4-42,0-4-63,3-4-45,2 0-97</inkml:trace>
  <inkml:trace contextRef="#ctx0" brushRef="#br0" timeOffset="146266.7084">20747 5015 131,'0'0'713,"0"0"-713,0 0 7,0 0 17,0 60 34,0-29 14,0-2-35,0 0-32,0-3-5,0-3 5,0-3-5,0-4-4,0-4-24,0-7-33,0-5 5,0 0-23,0-10 33,1-11-101,2-6 24,1-4 76,2-6 36,0 3 11,2 0 8,-1 5 49,3 6 58,-2 8-11,1 5-32,-2 6-5,0 4-30,0 0-29,0 10-8,2 11-3,-2 6 1,-1 1 1,-3-1-23,1-4-13,1-4 10,3-6 9,2-5 9,4-8-5,2 0 11,2-5 3,0-11 1,-4-1 10,1-3 1,-6 1 29,-2 2-14,-4 6-11,0 4-11,-3 3-5,0 4-9,0 0-12,0 13-6,2 3 22,3 1 5,2-2-1,1-2-7,-1-3-9,0-6-4,-1-2 1,1-2 2,0 0 6,0-4 1,0-6-22,-3 0 10,-1-1-3,0-2 24,2 0 2,0 1 2,2 1 5,2 5 18,3 4 18,3 2 1,5 4-15,-1 7-6,0 2 2,-6 3-15,-6-3-7,-4-2 0,-3-4-2,0-2 2,0-3-1,0-2 3,0 0 39,5-9 39,0-5-49,0-4-6,2 0 3,0-1-17,0 3-14,1 1-12,2 8-66,6 3-129,5 3-333</inkml:trace>
  <inkml:trace contextRef="#ctx0" brushRef="#br0" timeOffset="147308.8692">21679 4855 1051,'0'0'39,"6"-57"-35,-6 42-4,0 7 17,0 8 19,-8 10-36,-3 24-11,1 16 11,5 13 8,5 5 2,1 0-9,13-9-1,5-8-18,1-8 15,1-12-34,2-10-19,-2-11-25,3-10 81,-1-10 0,-2-16-1,-5-6-12,-7-4 13,-4 6 7,-5 6 29,0 9-8,0 9-3,0 6 3,0 0-28,0 12-26,2 9 26,5 6 1,8-2-1,2-3-1,3-2-8,1-7 9,-3-6 2,0-6 2,-4-1 2,-2-5 15,-4-9 2,-6-2 1,-2-3-16,-10 2-8,-11 0-4,-3 4-9,2 4-6,6 4-12,5 3-3,8 0-5,3 2 23,3 0 16,18-2 2,8-2 7,8-1 25,1-2 16,0-2 10,0-4-8,-7 1-19,-7-1-9,-6 2-9,-10 1-3,-6 2-12,-2-1-11,-7 3-19,-11 2-5,-5 4 5,3 0 10,6 9-3,6 7 11,8 4 12,4 4 1,14 3 24,7-1 22,0-2 25,-5-4-16,-6-2-26,-6 1-20,-5-2-8,-2-1-2,-1-1-3,0-3-4,0-4-57,-3-3-5,3-5-7,0 0 17,4-12 58,15-9-16,6-7 17,5-1 2,-2-3 38,-6 1 12,-5 5-2,-9 4-16,-6 10-11,-2 6-1,-3 6-22,-12 0-25,2 16 9,2 7 1,7 4 0,4 3 10,9-1 5,14-4 6,8-2 17,0-7 52,-3-2 10,-7-3-11,-8 0-32,-9 1-25,-4-1-17,0 2-9,-18 0 6,-10-2-19,-8-4-42,0-7-52,3 0-46,13-22-102,14-9-435</inkml:trace>
  <inkml:trace contextRef="#ctx0" brushRef="#br0" timeOffset="151855.1911">18201 6567 990,'0'0'78,"0"0"-60,0 0-9,0 0 15,0 0 78,45 79-35,-30-42-44,-6 3-12,-5-1-6,-4-5 2,0-6-4,3-6-3,3-13 2,4-5 0,8-4-1,4-13 3,5-13-4,0-10 1,-3-6-1,-9 0 1,-7 0 0,-6 3 1,0 7-2,-1 9-41,1 10-54,5 12-79,3 1-158,-1 20-136</inkml:trace>
  <inkml:trace contextRef="#ctx0" brushRef="#br0" timeOffset="152259.4574">18495 6975 1005,'0'0'99,"0"0"-45,0 0-27,31 66 76,-28-55-45,-3 1-33,0-3-17,0 2-8,0-3-15,-2-4-62,-5-4-40,0 0 15,0-10 11,1-18-24,6-7 32,0-8 44,7 2 39,15 4 60,1 6 22,0 8 0,-1 9 4,-5 4-1,-4 8-8,-4 2-31,-4 4-36,-3 13-10,-2 5-4,-11 4 0,-12 2-48,-5 1-12,2 0 8,7-4 39,9-4 17,9-5 1,1-6 23,13-1 62,6-3 22,1-1-41,2-3-30,-1-2-28,0 0-9,3 0-30,0 0-140,0-2-145</inkml:trace>
  <inkml:trace contextRef="#ctx0" brushRef="#br0" timeOffset="152449.3629">18878 6576 1219,'0'0'46,"0"0"-43,0 0 16,68-18-8,-52 24-11,-1 11-35,-10 4-150,-5 0-242</inkml:trace>
  <inkml:trace contextRef="#ctx0" brushRef="#br0" timeOffset="152583.7334">18923 6796 931,'0'0'426,"0"0"-426,80-42-1,-51 26-3,-2 3-16,-4 2-90,-2 3-151,-3 1-500</inkml:trace>
  <inkml:trace contextRef="#ctx0" brushRef="#br0" timeOffset="152803.2545">19414 6507 1217,'0'0'79,"0"0"-74,0 0 21,0 0 10,18 67 16,-15-32-27,-1 0-25,-1-3-7,-1-4-41,0-7-49,0-4-57,0-6-44,-1-9-102,-5-2 38,0-9-2</inkml:trace>
  <inkml:trace contextRef="#ctx0" brushRef="#br0" timeOffset="152936.9572">19413 6656 175,'0'0'225,"0"-100"-143,4 43 51,10 2 45,3 4-49,4 10 13,-2 9-64,0 8-37,-4 10-13,-2 7-28,-6 7-14,-3 4-54,-4 21-165,-4 11-52,-16 13-175</inkml:trace>
  <inkml:trace contextRef="#ctx0" brushRef="#br0" timeOffset="153505.5152">19342 6796 767,'0'0'157,"65"15"-38,-32-14-13,-1-1-24,-4 0-26,0-1-29,-5-5-27,-1-5-13,0-4-84,0-3-26,-4-6-52,-2-1-69,-5 3 81,-4 2 163,-2 5 41,-3 6 60,0 4 80,-1 5-6,0 0-67,-1 4-76,1 13 16,1 4 25,1 4-50,-1 0-15,0-1-6,0-1-2,-1-4-26,0-6-51,0-6-18,1-7-26,1-2-41,1-20 36,2-12 11,1-8 86,1-10 29,2-7 34,-1-2 17,0 3 62,1 7 27,0 11-27,0 9-26,1 13 5,-1 9-27,-1 8-26,3 1-39,-1 11-9,0 12-2,-7 6-38,-4 5-17,-6 0 0,-12-1-16,-3-4 40,1-7 24,4-5 18,4-3 4,5-3 67,5 1 23,2 0 12,0 1-2,10 4-28,4 0-42,3 3-6,5 4-22,5 3-6,6 2-46,6-1-110,3 0-168,0-5-343</inkml:trace>
  <inkml:trace contextRef="#ctx0" brushRef="#br0" timeOffset="172305.175">10274 3424 688,'0'0'59,"0"0"13,69 0 15,-51 0-43,-5 0-2,-6 0-25,-5 0-14,-2 0-3,0 0-9,-15 0-28,-13 0 18,-10 0 19,-7 0 3,-2 0 0,4 1 0,5 3 0,9-1-1,8 0 11,8 0 16,6-3 1,7 2-3,0 0-3,28 0 14,21-2-23,24 0-15,19-12-109,7-9-498</inkml:trace>
  <inkml:trace contextRef="#ctx0" brushRef="#br0" timeOffset="191114.8744">1147 5735 866,'0'0'45,"0"0"-41,0 0 53,0 0 30,-18-56 3,12 45-29,-1 1-29,0 1-7,-2 1 12,-2 1-13,-2 0 2,-4 1-10,-2 0-9,-5 2-4,-4 2-2,-1 2 0,-1 0 2,1 0 4,1 0 2,4 0 3,3 0-8,3 0 5,2 0 7,-1 0-11,-3 1 3,-2 3-4,-3 3-4,-1 1 4,3 3-1,-2 1 0,3 1-1,3-3 1,1 2 6,2 0-1,-4 4 4,2 2-4,-3 2 1,3 3 3,4 2-4,-4 0-5,4 1 0,0 3-1,4 0-2,5 2 2,0 1-1,5-3 2,0 2 4,0 2-2,0-2 0,7 0 3,10 3-2,0-3 1,8-1-4,1-2 1,-1-5 0,-1-1 6,4-1-2,2-5 3,1-3-10,1-4 4,4-5 3,1 0 0,0-4 5,1 0 1,-2 0 1,3-4-8,-3-7 11,3-4-2,-2-4-6,-3 0-6,-2-2 4,-5-2-4,-2-1 2,-4-1-2,-1-2 1,-4-3 4,0-4-8,0-2 5,-1-3-5,-5-2 13,-1 0-5,-3 2-4,-6 3-2,0 4 2,-6 3 3,-10 3-3,-7 1-4,-4 3 0,-3 0-1,-1 5 2,0 3-6,0 4 3,-1 2 1,-2 2-1,-2 3 1,1-1-3,3 2 3,5 1-1,7 1-2,6 0-14,7 0-12,6 0-26,1 3-60,0 14-115,1 10-72,1 6-274</inkml:trace>
  <inkml:trace contextRef="#ctx0" brushRef="#br0" timeOffset="191602.4516">747 6101 916,'0'0'102,"0"0"-87,0 0 71,0 0-9,0 0 22,0 0-46,-11-4-14,11 2 28,0-3 9,0-1-15,0-4-18,0-2-26,11-2 1,7-1-7,0 3-9,1 0 7,-1 8-5,0 4 4,-2 0-8,2 0 0,-2 7-1,0 4 1,-2-2 0,-1-1 0,3 0 1,-2-1 2,0-3-3,-1-2 3,1-2-2,0 0 5,-1 0-5,-4 0 3,-2-6-1,-4 2 2,-2-1 2,-1-5 2,0-3-4,0-4-1,0-3-4,-2-2 1,0 4-1,2 1-13,0 5-45,0 7-126,0 1-145,0 4-587</inkml:trace>
  <inkml:trace contextRef="#ctx0" brushRef="#br0" timeOffset="192196.6902">501 4643 1058,'0'0'215,"0"0"-182,0 0 86,0 0-9,0 0-40,0 0-28,-2 31-18,6 2 22,-1 6-18,-1 3-19,3-3-4,-5-2-3,4-3-2,1-4-16,0-5-52,2-4-108,-4-9-112,2-7-336</inkml:trace>
  <inkml:trace contextRef="#ctx0" brushRef="#br0" timeOffset="192546.4798">693 4722 1163,'0'0'188,"0"0"-188,0 0 42,0 0-20,0 0-18,0 0-3,-3 68 2,3-33-3,0-3-1,0-2 1,12-6 1,1-7-1,1-6-7,2-7 4,2-4 3,0-3 10,2-13-4,-6-9 5,0-3 2,-5-4 8,-9-4 17,0 1 5,-3 3-12,-12 5-16,-1 9-1,-2 10 0,-5 6-14,0 2-8,-4 7-5,4 8-36,9 0-40,7-2-28,7-1-134,12-9-213</inkml:trace>
  <inkml:trace contextRef="#ctx0" brushRef="#br0" timeOffset="193185.2931">983 4582 1328,'0'0'196,"0"0"-188,0 0 80,0 0-19,0 0-47,0 0-20,35 40-1,-24-1 9,-4 1-3,-3 2-5,-4-2-2,0-4 0,0-5-20,0-9-23,0-8-38,0-6-28,0-8 28,2-6 14,5-16-34,3-10-76,6-9-2,0-6 83,4 1-10,-2 2 49,-2 7 57,0 10 81,-4 7 40,-4 10-14,-3 5-7,-5 5-4,0 0-27,0 3-49,-2 14-13,-9 4 36,-3 5-1,-2-1-19,0 0-10,5-5-9,2-2-2,2-6 0,4-3-2,3-6 0,0-2 1,-2-1 1,2 0 3,0 0 6,0 0 13,0 0 7,0 0 0,0 0-1,0 0-8,0 1 0,16 4-6,2 2 0,5 1 22,-2 2-8,-3-1-11,-2 1-15,-1-1 2,-3 1-4,-3-2-2,-2 1-9,-2-2-52,-3 0-33,0-4-47,-2-3-128,0 0-142,0-7-94</inkml:trace>
  <inkml:trace contextRef="#ctx0" brushRef="#br0" timeOffset="193523.3406">1429 4498 495,'0'0'705,"0"0"-639,0 0 47,0 0-15,0 0-45,0 0-22,7 32-6,-2 0 18,0 0-16,4-1-21,-1-3 4,2-2-9,1-5 4,0-4-5,-1-6-2,-6-8 2,1 0 1,-3-3-1,3 0 7,3-14 10,0-9 0,3-6-6,0-11-4,-4-1 1,-2-2 1,-1 6-7,1 10 1,-3 10-3,3 8 0,-1 8-35,3 1-73,9 12-140,4 5-237</inkml:trace>
  <inkml:trace contextRef="#ctx0" brushRef="#br0" timeOffset="193828.2563">1988 4347 1557,'0'0'104,"0"0"-93,0 0 5,0 0 20,0 0-12,-75 113 15,24-23-7,1 18-6,2-1-3,10-1 0,6-6-9,11-13-11,5-14-3,9-15-11,7-14-22,0-14-4,0-13 2,0-10-14,0-7-17,5-1-2,2-20-33,2-6-134,2-4-130,5-5-181</inkml:trace>
  <inkml:trace contextRef="#ctx0" brushRef="#br0" timeOffset="194100.3658">1901 4852 1289,'0'0'114,"0"0"-112,0 0 45,0 0 8,0 0-24,0 0-9,13 55-8,-13-24-6,0-1 6,0-1-14,0-4 1,0-3-1,0-5 0,2-6-29,1-3-44,-3-4-40,0-4-105,0 0-102,0-15-260</inkml:trace>
  <inkml:trace contextRef="#ctx0" brushRef="#br0" timeOffset="194355.643">2106 4802 568,'0'0'688,"0"0"-646,0 0-2,0 0 46,0 0-24,0 0 5,0 0-2,-14 65-22,14-38-6,0 3-20,0 1-5,2 0-6,5-2-2,2-1-1,-3-5-6,-1-3-22,-3-5-30,-2-4-66,0-7-51,0-4-121,-2-7-139</inkml:trace>
  <inkml:trace contextRef="#ctx0" brushRef="#br0" timeOffset="194939.5951">2313 4755 729,'0'0'582,"0"0"-567,0 0 19,0 0 41,0 0-35,0 0 17,2 58 8,-2-27-26,0 2 2,0-1-21,7 0-14,2-4-3,-2-2-3,-1-5-9,1-5-33,-3-5-39,-1-6-42,2-5-27,4-3-36,2-14-16,6-8-91,-2-2 192,1-1 101,0-1 56,-1 2 28,-1 4 45,-7 6-16,-2 8-5,-5 5-6,0 4-25,-11 0-55,-5 5-21,-5 8 0,-2 1 3,7 3 1,1 0-4,5-4-1,4-1 0,4-5 3,1-2-3,1-4 1,0-1 28,0 1 22,0-1 19,0 0-17,0 0-15,3 0-15,8 2-14,3 3-7,1 1-1,6 1 1,-5 1 4,2-3 2,0-1-2,0-1-6,-4 1-6,2-2-55,-5-2-64,-4 0-172,-4 0-354</inkml:trace>
  <inkml:trace contextRef="#ctx0" brushRef="#br0" timeOffset="195292.7018">2579 4770 1418,'0'0'44,"0"0"-33,0 0 2,0 0-6,0 0 43,29 77-18,-20-47-24,1-4 7,-2-1 5,0-7-4,1-3-13,-5-5-1,3-4 0,-2-2 1,-1-2 0,-2-2 2,1 0 6,1 0 2,2-8 0,-3-4 1,2-5-1,1-4-7,1-5-2,1-2 5,1-3-2,2 2 5,2 3-2,-1 2-3,2 6-3,-1 2-4,-1 3-39,2 3-123,-3 3-247</inkml:trace>
  <inkml:trace contextRef="#ctx0" brushRef="#br0" timeOffset="196507.1304">2939 5093 1135,'0'0'181,"0"0"-134,0 0 57,0 0-15,0 0-23,9 61-21,6 20 15,6 28-4,-3 18 12,1 13-5,-6 2 5,-1-5-11,-5-8-49,-1-13-8,-3-20 0,3-16 0,-1-21 0,-1-18 0,1-20 0,-3-10 0,0-11 0,-2-1 0,0-23 0,0-10-74,0-17-49,0-11-5,0-7-128,7-3-145,5 4-451</inkml:trace>
  <inkml:trace contextRef="#ctx0" brushRef="#br0" timeOffset="197458.547">2883 5164 874,'0'0'258,"0"0"-243,0 0-8,0 0 12,0 0 39,0 0 24,17-42-54,-3 37-28,11-3 1,16-1 4,20-4 14,23-4 12,25-3 11,10-4 15,11-2 23,-5 1-10,-10-1-13,-10 1-10,-12 2-16,-17 3-7,-13 2-8,-15 5-8,-11 2 1,-10 2-5,-7 5-3,-10 1 1,-3 1-1,-5 2-2,-2-2 2,0 2-1,0-2 2,0 2 3,0 0 2,0 0 3,0 0-4,0 0-5,0 9-1,0 9 2,0 13-1,0 9 6,0 16 8,0 10-1,4 14-3,3 12 7,0 8-8,2 5 5,-4 2-1,-1-5-8,3-6 5,-1-7-5,3-10-4,1-11 0,-1-11-1,0-9 3,-2-9-3,-3-7 1,-1-8 1,-3-10 0,0-6-1,0-7-2,0 1 2,0-2-2,0 0 0,0 0-1,0 0 0,0 0 0,0 0 0,-2 0 1,-3 0-3,-2 3 1,0-1 2,-2 0 2,-4 4-2,-3 0 0,-10 2 0,-8 3-1,-11 2 1,-13 0-1,-14 1 0,-16 3-2,-19-3 1,-19-1-7,-13-4-5,-9 0-13,7-2 7,14-1 6,20-3-3,22 0 4,16 0 12,18-2-5,19-1 1,19 0-12,9 0-6,4 0-19,0-4-16,10-2-89,8-3-93,3 1-203</inkml:trace>
  <inkml:trace contextRef="#ctx0" brushRef="#br0" timeOffset="198381.0805">3325 5263 1048,'0'0'100,"0"0"-53,0 0 51,0 0-43,-64-52-27,35 76-22,2 17-4,9 10-2,8 6 10,10-5-2,0-7 2,18-8 2,7-6 10,-2-7 11,2-3 14,-6-6 4,-6-5-17,-8-2-21,-5-1-8,0 0-5,-14-1-30,-8-1-17,-4-3-17,4-2-12,6-6-18,9-12 7,7-5 45,0-7 18,7-1 24,11-3 8,2-2 8,7-1-2,3-6-6,-2 2-6,-1 0-1,-2 5 4,-5 9 39,-5 9 18,-4 6-11,-5 6-3,-4 2 11,-2 4-3,0 0-7,0 0-19,0 6-11,0 15-12,-1 17 14,-6 8 27,0 6 1,3-1-19,1-9-19,3-3-9,0-6-2,0-4-7,0-7-36,0-3-33,0-7-86,-3-8-37,-8-4-92,0-1-151</inkml:trace>
  <inkml:trace contextRef="#ctx0" brushRef="#br0" timeOffset="199260.8192">3391 5481 1010,'0'0'151,"0"0"-113,69-38 84,-44 31-65,2-1-33,-2 3-24,-2 2-34,-2 1-56,-6 0-38,-1 1-20,-5 0-63,-5 1 6,-1 0 79,-1 0 103,3 0 23,-5 0 95,2 0 61,-2 0-15,0 0-76,0 0-9,0 4 7,-2 0-15,2-1-15,0-2-7,0-1 8,9 0 42,9 0-20,4-6-30,-1-5-5,-5-2 1,-7 1-3,-4-2 10,-5 0-10,0 0-9,-6 2-5,-11 6-5,-1 6-3,0 0-6,1 18 3,8 5 2,5 5-3,4 5-5,0-1 0,13-5 9,3-6 2,-1-5-3,4-6 4,1-8-1,2-2 1,0-6-2,2-11 2,-4-7-6,-5-1 6,-5-3 1,-1 1 1,-5 2 2,-2 7 2,-1 6-4,-1 7 11,0 5-2,0 0-10,0 11-1,0 11-2,0 6 2,-2 4 5,1 2-3,-1 1 9,2 1-3,0 0-3,0-3-2,0-3-3,5-6 0,1-4 1,-1-5-1,-3-6 0,-2-4-8,0-4-8,0-1-14,0-6 6,0-12-41,-2-9-17,-2-8 19,3-7 2,0-5 0,1-5 12,0-2 40,0 2 9,2 7 44,4 5 45,4 11-8,-4 9-16,-2 9 3,-1 9-23,-3 2-27,4 0-18,3 17-9,7 4 9,2 9 3,-2 2 1,-7 4-3,-7-2-1,0 0 0,-23-5-22,-7-4-42,-4-3-39,0-7-58,7-5-121,6-5-188</inkml:trace>
  <inkml:trace contextRef="#ctx0" brushRef="#br0" timeOffset="200091.0965">3489 5821 623,'0'0'878,"0"0"-878,0 0 0,-14 69 10,14-40 5,0 3-2,6-1-13,5-4-36,2-5-38,3-10 0,3-8-27,3-4 16,3-17 29,1-9 55,-2-5 1,-4-2 62,-6 3 37,-7 6-9,-7 4-31,0 7-12,-3 6-20,-8 5-21,0 2-6,2 4-6,4 12-2,3 4-11,2 2 4,4 1-8,10-1-7,2-3-21,3-5-44,4-5 5,-1-7 23,5-2 29,-2-3 31,-2-14 7,-4-2 26,-4-2 35,-8 1 15,-7 4 9,0 3-10,0 6-30,-7 3-11,-2 4-14,2 0 0,0 18-1,2 8 13,5 10 7,0 3-8,4 5-11,9-2-14,0 2-4,-1-4-2,-3-7-19,-2-8-28,-2-10-27,-3-10-6,-2-5-17,0-7 14,0-16 44,0-9 1,0-8 21,0-7-7,-9 0-40,0-3-32,1 5 9,1 4 87,5 8 22,2 2 16,0 5 25,3 2-9,10 5 22,4 3-10,0 6 13,1 5 3,-1 5-35,1 0-18,-5 7-4,-3 12-10,-8 5-9,-2 4-3,-11 1-3,-15 1-10,-3-3-19,-1-3-39,0-6-113,6-9-144,8-8-546</inkml:trace>
  <inkml:trace contextRef="#ctx0" brushRef="#br0" timeOffset="207360.8782">4634 3920 727,'0'0'287,"0"0"-188,0 0 80,0 0-31,0 0-39,0 0-33,0 0-29,-21 38-3,19-3-8,2 3-16,0-2-12,0-1-7,0-6-1,0-5-19,2-5-54,10-7-104,6-6-130,5-6-263</inkml:trace>
  <inkml:trace contextRef="#ctx0" brushRef="#br0" timeOffset="207771.3972">4812 3928 678,'0'0'140,"0"0"-130,-3-64 95,17 46 21,4 3-45,8 5-17,1 3-15,0 5-6,-2 2-2,-5 0-9,-9 9-18,-1 6-10,-6 1-4,-4 4 0,0 1-1,-14 1-16,-2 0 1,1 0-9,1-6-18,5-2-5,6-6 22,3-3 20,0 1 6,7-2 24,7-1 53,5 1-14,-2 2 5,0-1-9,-4 4-17,-4 4-18,-2 0-11,-3 5-9,-4 2-4,0 0 0,-2-2-11,-7-6-40,2-3-39,3-9-82,4 0-81,0-13-126</inkml:trace>
  <inkml:trace contextRef="#ctx0" brushRef="#br0" timeOffset="208251.2926">5126 3907 526,'0'0'23,"0"0"28,0 0 121,66-58-45,-39 52 5,2 6-40,-6 0 2,-2 12-27,-10 13-48,-4 5-10,-7 5-9,0 1-5,-9-3-13,-5-3-31,3-7 21,6-6 4,3-5-4,2-8 21,7-4 7,11 0 17,5 0 6,2-10 6,0-3-15,0-4-14,-3-1-12,1-2-56,0-5-43,-3-2-41,-4-3 0,1-1 73,-4 1 79,-4 0 12,2 3 112,-4 4-4,-2 7 15,-3 5 18,-2 6 0,0 5-44,0 0-37,0 4-40,0 17-15,-2 9 18,-1 10 10,2 1-25,1 0-14,0-4-6,0-6-4,6-6-42,3-7-79,4-7-34,0-10-114,0-1-130,0-18-134</inkml:trace>
  <inkml:trace contextRef="#ctx0" brushRef="#br0" timeOffset="208851.2618">5676 3861 587,'0'0'190,"3"-65"-98,-3 47 48,0 9-37,0 6-20,-10 3-48,-3 6-27,-6 15-5,1 7 0,0 0-2,9 1-1,4-5-7,5-5-22,2-5-6,12-8 17,7-6 18,3 0 4,2-2 16,-1-9 26,-3 1 2,-3-1 9,-1 1-32,-4 3-8,-7 3-9,-5 2-4,-2 2-4,0 0-15,0 0-51,-2-2-9,-3 1 13,0 1 8,3-2-8,0-1 24,2 2 35,-2 0 3,2-3 23,-1 2 15,0 0 9,0 1-9,-1-1 8,2 0-13,-2-2 1,2 2-3,0 0-2,0 1-8,0 1-6,0 0-7,5 0-8,6 7-1,6 8 1,1 1 13,-1 1 1,-3-1-3,-3-4 2,0-1-9,-4-5-2,-2-3 1,-3-3 0,-1 0 1,0 0 8,-1 0 3,3-10-1,1-4-6,-1-1-1,1-5 1,-2-4-2,1-4-2,-1-3 1,2 2 11,-1 6-10,3 7 3,1 9-9,10 7-22,4 0-91,3 10-222</inkml:trace>
  <inkml:trace contextRef="#ctx0" brushRef="#br0" timeOffset="209622.9736">14280 6231 535,'0'0'0,"0"0"-116,0 0 100,0 0 15,0 0 1,0 0-45,0 0-1,58-21-85,-58 23 21</inkml:trace>
  <inkml:trace contextRef="#ctx0" brushRef="#br0" timeOffset="210422.9667">14141 6240 565,'0'0'197,"0"0"-170,0 0 20,0 0 55,0 0 0,0 0-19,-35-7-24,35 7-3,0 0 22,4 0-19,16 0 12,12 0 7,14 0 3,12-4-21,3 0-9,0-1-2,-3 0-2,-5 2 0,-3 0-23,-2 0 25,-5-1-21,-6-1-6,-3 3-11,-7 0-2,-4 2-2,-5 0-4,-7 0-1,-4 0-2,-3 2 0,-1-1-1,-3 2 0,0-3-1,0 0 2,0 0 0,0 0 2,0 0-1,0 0 0,0 0-1,0 0 1,0 0-1,0 0 0,0 0-1,0 0-1,0 0-2,0 0-1,0 0 1,0 1 0,0-1 1,0 0 0,0 2 3,2-2 0,-1 2 0,-1-1 0,0 1-1,0-1 1,1 0 0,-1-1-3,0 0 0,0 1 2,0 0 1,0 0-1,0-1 0,0 0 0,0 0 0,0 0-2,0 0 3,0 0 0,0 1-2,0-1-3,0 0 3,0 0-2,0 0 0,0 0-1,0 0-1,0 1-1,0 2-6,0-2-9,-6 1-7,-2 0-17,-1-2-15,-2 0-48,7 0-79,4-4-102,0-3-247</inkml:trace>
  <inkml:trace contextRef="#ctx0" brushRef="#br0" timeOffset="211585.6329">16960 6254 68,'0'0'51,"0"0"-31,-61-7 28,42 5 31,2-1 1,-3 3-20,3 0 0,-2 0 18,0 0-20,1 0 14,3 0 0,5 0 16,3 0 3,5 0-4,2-1 20,0 0 17,0 1-12,16 0-35,11 0-2,13 0 7,11 0-13,7 0-13,7 0-11,3 1-14,-1 0 8,-3-1-3,-8 2-3,-6-2-2,-7 0-5,-6 0-8,-8 0-5,-10 0-10,-8 0 3,-7 0-6,-3 0 2,-1 0-5,0 1 3,0-1 0,0 0-1,0 0-3,0 0-3,0 0 1,0 0-4,0 0-4,0 0-3,0 0-11,0 0-8,0 0-5,0 0-6,0 0-12,0 0-61,2 0-70,6 0-124,4 0-308</inkml:trace>
  <inkml:trace contextRef="#ctx0" brushRef="#br0" timeOffset="212642.2831">19126 6185 434,'0'0'39,"0"0"-36,0 0 69,0 0 14,0 0 20,0 0-27,-44-7-29,44 5 13,0 1 32,0-1 4,0 0 11,7 1-15,14-1-35,17-2 12,17 0 11,14-3-5,8-1-6,2 3-24,-4-3-10,-6 4-3,-8 2-4,-7 0-5,-9 2-6,-9 0-1,-9 0-9,-7 0-3,-7 0-4,-3 0 0,-6 0 0,-1 0-3,-3 0 2,0 0-2,0 0 3,0 0-3,0 0 0,0 0-2,0 0-8,0 0 4,0 0-7,0 0-2,0 0-4,0 0 4,-3 0 5,-1 0 3,0 0-2,1 0 5,1 0 0,1 0 0,0 0 4,1 0-6,0 0 2,0 0-12,0 0-3,0 0-3,0 0-21,0 0-51,0 0-63,0 0-80,0 0-181</inkml:trace>
  <inkml:trace contextRef="#ctx0" brushRef="#br0" timeOffset="216547.9504">9693 6805 134,'0'0'535,"0"0"-485,0 0-12,0 0 98,81-8-1,-46 6-14,5 1-26,5-1-34,-1 0-15,-3 1-3,-4-2-6,-3 3-1,-3-2-2,-3 0-4,-7 2-9,-4-2-7,-7 2-7,-6-1-1,-3 1-6,-1 0 1,0 0-1,0 0-22,0 0-5,0 0-15,0 0-37,0 0-58,-3 0-56,1 0-172</inkml:trace>
  <inkml:trace contextRef="#ctx0" brushRef="#br0" timeOffset="225787.3079">8398 7496 472,'0'0'114,"0"0"-92,0 0 29,0 0 23,0 0 11,68-13-29,-52 8-8,2 2 9,1-1-3,1 1-8,-2 2-14,3 1 2,-1 0-4,-3 0-1,-2 0-18,-2 0 10,-3 0-10,-2 0-2,-2 0 7,-5 0-5,-1 0-1,0 0-1,0 0-5,0 0 3,0 0-7,0 0 1,0 0 1,0 0 2,0 0-3,0 0 0,0 0-1,0 0 1,0 0 2,0 0-2,0 0-1,0 0-4,0 0-6,0 0-10,0 0-26,0 0-30,0 0-45,0 0-137,0 0-80</inkml:trace>
  <inkml:trace contextRef="#ctx0" brushRef="#br0" timeOffset="232011.331">4404 8283 563,'0'0'88,"0"0"-75,0 0 52,0 0 35,0 0-13,0 0-44,0 0-34,0 2-3,0-2-5,0 0 9,0 0-8,0 0 0,0 0-2,0 1 7,2-1 6,3 0 10,-1 0 0,1 2-4,-3-2 0,1 0 0,-1 0-10,2 1-1,0 0-3,2 0-5,3 0 4,2 1-3,4-1 2,2 0-1,-3 1-2,-3-2 4,-2 0 2,-2 0 6,-3 0-2,-2 0 1,-2 0-6,1 0-2,-1 0-1,0 1-2,0-1 0,1 0-1,0 1 2,-1 0-1,2-1 0,-2 0 3,0 0-1,0 0-1,0 0-1,0 0 0,2 0 1,-2 0-1,1 0 1,0 2-2,0-2 0,1 2 1,0-2-19,-1 0-36,-1 0-13,0 2-62,0-2-89,2 0-74</inkml:trace>
  <inkml:trace contextRef="#ctx0" brushRef="#br0" timeOffset="234965.4236">13543 8283 636,'0'0'93,"0"0"-46,0 0 29,0 0 23,0 0-5,0 0-35,0 0-21,31 0-10,2 0 21,13-1 10,10-5-4,9 0-15,8-2-10,1 1 1,-1-2 15,-2 1 2,-8 1-7,-8 1-10,-6 1-9,-9 1-7,-9 1-7,-10 1-4,-7 0 0,-10 2-4,-2 0 0,-2 0-6,0 0-12,0 0-1,0 0-9,0 0-2,0 0 12,-5 0 1,-6 4 11,-5 0 5,-4-1 0,-5 0 1,-3 0-2,-3 0-1,-1-1 2,0 1-1,1 1 2,0 2-3,0-2 1,0 3-1,0-2-1,1 2-1,5-3 4,5-2 0,8-1 1,6 0 2,6-1-1,0 0 14,3 0 17,16-1-3,12-6-16,9-1-4,3 1 4,0 3 0,-1 2-4,-3 0-1,-2-1-2,-6 0-4,-6 1 4,-5 0-1,-8 1-1,-4-1-3,-3 2-1,-4 0 2,-1 0-1,0 0 0,0 0-1,0 0 0,0 0 0,0 0 0,0 0-2,0 0-1,0 0 1,0 0 2,0 0-1,0 0 0,0 0-1,0 0-2,0 0 1,0 0-3,0 0 2,0 0 1,0 0-3,0-2 4,0 2-2,0 0 2,0 0 1,0 0 1,0 0-1,0 0 0,0 0 1,0 0 0,0 0 0,0 0 0,0 0 0,0 0 0,0 0 0,0 0-1,0 0 1,0 0-1,0 0 1,0 0 0,0 0-1,0 0 0,0 0 1,0 0 0,0 0 0,0 0 0,0 0 0,0 0 0,0 0-1,0 0 1,0 0-2,0 0 2,0 0 1,0 0-1,0 0 0,0 0-2,0 0 2,0 0-3,0 0-4,0 0 2,0 0-2,0 0-2,0 0 3,0 0-2,0 0 5,0 0-1,0 0 1,0 0-2,0 0-5,-1 0-4,-3 0-3,1 0-1,-3 0-2,1 0 2,1 0-4,-1 0-16,0 0-34,1 0-44,4 0-33,0-5-159,0-3-275</inkml:trace>
  <inkml:trace contextRef="#ctx0" brushRef="#br0" timeOffset="242740.2997">7321 9576 245,'0'0'315,"0"0"-315,0 0-65,0 0-46,0 0 28,0 0-7</inkml:trace>
  <inkml:trace contextRef="#ctx0" brushRef="#br0" timeOffset="244957.1014">14344 9656 198,'0'0'443,"0"0"-396,0 0-4,0 0-10,0 0-2,0 0-7,0 0-6,0 0-18,0 0-4,0 0 4,0 0 1,0 0 0,0 0 1,0 0-1,0 0 1,0 0 8,0 0 1,0 0 11,0 0 10,0 0-1,0 0-6,0 0-7,0 0-9,0 0-2,0 0-5,0 0-2,0 0 0,0 0 0,0 0-3,0 0-7,0 0 8,0 0 2,0 0 0,0 0 1,0 0 0,0 0 1,0 0-2,0 0 2,0 0 1,0 0-1,0 0-2,0 0 1,0 0-1,0 0 4,0 0-4,0 0 0,0 0 2,0 0-2,0 0 0,0 0 2,0 0-2,0 0 1,0 0 0,0 0 0,0 0 1,0 0 1,0 0 2,0 0-1,0 0-1,0 0-2,0 0 0,0 0-1,-2 0-4,2 0-63,-2 4-129,0 0-43,-2 2-230</inkml:trace>
  <inkml:trace contextRef="#ctx0" brushRef="#br0" timeOffset="247371.6308">19257 9588 325,'0'0'144,"0"0"-108,0 0 10,0 0 27,0 0 37,0 0-9,0 0-37,22-1-15,-8-1-7,7 0 0,7 0-3,4 0-11,4 1-10,0-3 0,-1 2 7,-3-3 12,-5 3 4,-7 1-7,-8 1-17,-8 0-8,-2 0-6,-2 0 2,0 0-10,-16 0-7,-9 6 10,-9 0-1,-2-1-10,-3 0 9,0-2 4,-2-1 5,6 1 3,11-3 21,9 0 1,10 0 1,5 0 8,10 0 2,14-1-7,6-7-16,4 0-4,0 1 2,-5 1-5,-6 1-7,-7 0 0,-4 2-4,-5 2-1,-5 1-15,-2 0-28,0 0-1,0 0-20,0 0-18,-2 0 12,-5 0-5,-1-5-20,0-3-74,-1-3-121,2 1-140</inkml:trace>
  <inkml:trace contextRef="#ctx0" brushRef="#br0" timeOffset="250591.1937">9731 3463 515,'0'0'103,"0"0"-42,0 0 51,0 0-7,63-3 1,-23 3-25,13 0 2,8-3 5,5-3-17,2-3-26,-2-1-2,-5 3 2,-6 1-2,-14 2-16,-11 1-8,-8 2-14,-12-1 0,-6 2-2,-4 0-1,0 0-2,0 0-19,-16 0 12,-9 0-2,-10 3 0,-6 4-2,-4 2 5,0-1 0,0 1 6,3-1-1,8 1 2,9-3 3,9-3-4,12-1 5,4-2 18,0 0 11,4 0 4,17 0-12,11-7-5,7-2-2,6-1-9,0 3-1,-6-2-5,-8 3-2,-7 3-2,-9 1-2,-7 2 2,-4 0-2,-4 0-7,0 0-7,0 0-13,-6 0 5,-8 0 13,-7 0 4,-1 4 7,-4 0 1,1 0-1,0 4 1,0-3-1,9 1 0,5-2 3,6-2 8,5-2 3,0 0 4,0 0 7,5 0-10,8 0-5,3 0-4,7 0 0,-2 0-3,-3-2-1,-4 2-2,-7-1 0,-4 1 0,-3 0-10,0 0 4,0 0-8,0 0 7,0 0-5,-3-1 10,-4 1 2,-5 0 0,-1 0 0,-3 0 0,-2 0 0,-1 0 0,3 0 0,2 0 1,4 0 4,3 1 5,4-1-3,3 0 1,0 1-2,0-1-2,0 0 0,0 1-2,0-1-1,0 0-1,0 0 0,0 0 0,0 0 0,0 0 0,0 0 1,0 1-1,0-1 0,0 0 1,0 0-1,0 0-9,0 0-1,0 0-1,0 0-1,-3 0 7,1 2 1,-2-2-2,-1 0-1,-2 1-1,-2 2-7,-4 0-1,1-2-5,2 0-23,2-1-36,4 0-22,4-5-68,0-7-145,13-5-297</inkml:trace>
  <inkml:trace contextRef="#ctx0" brushRef="#br0" timeOffset="328434.4431">20460 9707 500,'0'0'82,"0"0"-21,0 0 18,0 0 30,0 0 16,0 0-11,0 0-47,21 0-20,14 0-26,17 0-1,17-3-5,15 2-1,15-4-4,11-1-6,6-3 5,4-3 7,-3-1 20,-5-1 1,-13 4-3,-13 1 8,-10 1-16,-14 3-14,-10 1 1,-5 4-10,-7 0-2,-9 0-1,-8 0-1,-7 2-4,-7 3-10,-5-1-15,-3-2-11,-1 0 11,0 0 10,0-2 14,0 0 6,-2 0 9,-12 0-2,-10 0-1,-12 0-3,-11 1-3,-10 4 0,-5 1-6,-6 1-10,-4 2-9,-4-1-11,-4 1 4,-2-2 23,0 1-4,7-5 11,10 2 2,17-3 2,17-1 7,17 0 17,13-1 13,6 0 17,34-10-8,31-5-31,23-1 4,16-2-2,5 5-4,-9 3-3,-9 3-4,-14 5-5,-12 1-3,-12 1-1,-9 0-8,-8-1-66,-10-1-116,-3-5-121,-10-4-177</inkml:trace>
  <inkml:trace contextRef="#ctx0" brushRef="#br0" timeOffset="331300.9858">11815 6176 337,'0'0'14,"0"0"-13,0 0 5,0 0 14,0 0 12,0 0-1,-42-12-24,33 12-5,5 0 2,1 0 10,1 0 33,2 0-3,0 0-17,0 0 0,0 0-4,5 0-2,10 0 40,10 0 6,7 0 2,10-5 9,10 1-3,9-6-6,9 1-5,7-1 1,1-2-9,-7 3-4,-8 3-11,-15 2-12,-12 2-9,-13 2-10,-8 0-7,-7 0-2,-3 0-1,-3 0 0,1 0 1,-2 0 1,0 0-2,0 0 0,-1 0-2,0 0 0,0 0-4,0 0-7,0 0 2,0 0 5,0 0-8,0 0 3,0 0-1,0 0 2,0 0 0,0 0-8,0 0 11,0 0 1,0 0 5,0 0 1,0 0-1,0 0 0,1 0 1,-1 0 1,0 0-1,0 0 0,0 0-4,2 0 3,-2 0 0,0 0-16,0 0-24,0 0-9,0 0-19,0 0-11,0 0-45,0 0-19,0 0 18,0 0 22,0 0-3,0 0-18,0 0 29,0 0-63</inkml:trace>
  <inkml:trace contextRef="#ctx0" brushRef="#br0" timeOffset="332037.5531">11912 6160 409,'0'0'122,"0"0"-87,0 0 22,0 0 43,0 0 5,0 0 3,72-1-27,-29 1-5,10 0-4,6 0 5,2-3-19,-2-5-5,-5 0-25,-9 1-8,-9 0-10,-9 5-5,-9-1 0,-8 0-1,-4 3-2,-5 0 1,-1-1 2,0 1-4,0 0 0,0 0 1,0 0 1,0 0-4,0 0 1,0-1-4,0 0-12,0 1-10,0 0-1,0 0-25,0 0-54,0 0-22,0-1-51,0 1-54,0-1-4,2 1-148</inkml:trace>
  <inkml:trace contextRef="#ctx0" brushRef="#br0" timeOffset="333085.583">14414 6271 437,'0'0'16,"0"0"-9,0 0 54,0 0 15,0 0 24,0 0-13,-1-6-34,1 5 2,0 1 21,0 0-13,8-3-1,5 0-3,6 1 9,6 0-5,7 0-6,7-1-12,5 0-4,1 1-2,2-2-4,-1-3-1,-3 1-7,-3-1-10,-4 2 3,-7 1 0,-8 0-10,-8 2-2,-6 1-3,-5-1-3,-2 2 2,0 0-3,0 0-1,0 0 1,0 0 0,0 0 1,0 0 0,0 0 0,0 0-2,0 0-1,0 0-9,0 0-2,0 0-9,0 0-9,0 0-5,0 0-21,0 0-17,0 0-25,0 0-39,0 0-8,0-2-81,0-1-126</inkml:trace>
  <inkml:trace contextRef="#ctx0" brushRef="#br0" timeOffset="333868.5811">16661 6115 788,'0'0'149,"0"0"-129,0 0 17,0 0 58,68 0 20,-44 0-14,0-1-38,6-4-17,8-1 3,5-1-6,9-2 5,1 0-18,-3-1-1,-5 2-12,-10 3-1,-13 0-5,-10 3-5,-7 2-3,-5 0-1,0 0-2,0 0-2,0 0-18,0 0-7,0 0-14,0 0-16,0 0-6,0-2-10,0 0-35,0 0-43,5-4-82,10 1-164</inkml:trace>
  <inkml:trace contextRef="#ctx0" brushRef="#br0" timeOffset="334754.7506">19011 6230 556,'0'0'165,"0"0"-77,0 0 6,0 0 30,0 0 13,0 0-22,43-19-64,-5 13-18,4 0 25,4-4-5,0 3 7,-3-2-12,-4 0-7,-7 0-12,-10-1-4,-8 5-8,-9 1-7,-3 1-3,-2 2-3,0 0-3,0 0 0,0-1 0,0 2-1,0 0 0,0 0-4,0 0-2,0 0 1,0 0-3,0 0-1,0 0-1,0 0 0,0 0 1,2 0 3,-2 0 0,0 0 0,0 0 1,0 0 1,0 0 1,0 0 0,0 0-4,0 0-1,0 0-2,0 0-2,0 0 2,0 0 1,0 0 0,0 0-6,0 0-6,0 0-3,0 0-12,1 0-23,2 0-54,0 0-71,1 0-147,0 0-144</inkml:trace>
  <inkml:trace contextRef="#ctx0" brushRef="#br0" timeOffset="350889.1217">15889 10984 143,'0'0'56,"0"0"-56,0 0-6,0 0 6,0 0 7,0 0 55,0 0-7,0 0-20,-63-16-9,57 16-15,0-2-11,2 2-24,1-2-61,3 0-116</inkml:trace>
  <inkml:trace contextRef="#ctx0" brushRef="#br0" timeOffset="355109.0768">6115 11671 356,'0'0'97,"0"0"-34,0 0-2,0 0 36,0 0 16,0 0-23,0 0-10,-54 0-28,47 0-5,5 0-1,2 0-4,0 0-1,0 0 2,0-1-7,0 1-11,4 0-5,13-1 0,7 1-3,4-1 0,-1-1-7,-2 0 2,-2-1 2,-3 1-3,-4-1-5,0 1 0,-2 1-2,-5-1-4,-3 1 3,-3 1-3,-3 0 3,0 0-2,0 0-1,0 0-12,-7 0 5,-9 0-9,-6 2-1,-4 5 1,-3 1 1,4 0 3,2-3-21,9-3-6,10-2-14,4 0-51,17-10-175</inkml:trace>
  <inkml:trace contextRef="#ctx0" brushRef="#br0" timeOffset="359119.679">17762 9606 646,'0'0'48,"0"0"7,0 0 6,0 0-10,0 0 24,0 0-26,0 0-17,-31-49-8,24 46-6,0-1 7,0-1 13,0 1-11,-2-1-10,-2 1-5,-3 1 14,-4-1-13,-1 2 4,-1 1 8,-1 1 0,1 0-13,0 0-1,0 0-5,1 0 2,-1 1 0,0 4-1,-4 2-2,-1 3 1,-2 2-4,-1 1 3,2 0-5,3-1 2,3 1 1,1-1 2,3 0-2,2-1-1,-1 2 0,3-1-1,-2 1 1,1 2 2,1 2 0,-3 0 5,1 3-3,2 0-3,-1 4 2,-1 0 10,3 0-4,0 0 3,3-2-7,2-1 1,3-1-3,0-2 1,1 1-5,1-1 6,0 1 6,-1 0-1,2-1 7,0 2 6,0-1-10,0 4-2,4 0 1,5 0 1,5 3-5,2 0 3,0-1 11,1 2-9,-2-1-3,-1-3-4,-1 4 1,-1-1 1,-1-3 1,3 0-4,3-2-2,2-1 6,4-2-3,-2-1 0,4-2-2,2 0-5,2-2 3,1 2 1,0-2 1,-1-3-4,-2 0 5,-1-1-1,-1-1-4,0 0 4,0-1-1,0-1-5,0-1 2,-2 0 1,2-3 1,0-1-1,2-1 1,1 0 3,-1 0-5,0 0 2,0-5 9,-1-1-9,0-1 3,-3 0 0,2-2-3,-2 1 6,1-3-10,1-2 7,-1-1-1,1-1-2,2-4 1,-4 1 2,0-3 0,-2-4-2,1-3 2,-2-1-3,-2 0-2,-1 0 4,-4 0 0,1-1-4,-1-4 1,-1-2-2,1-2 0,-1-1 1,-5 2-2,-3 2 0,-4 2 0,0 1-2,-4 1-1,-6 0 3,-2 1 0,-1-1 0,-1 1 0,1 1-1,-1 1 1,0 0 0,0 1 0,-3 2-2,-1-1 1,0 1 1,-1 2-1,3 0 0,-2 4 1,0-1 0,2 3 0,0 0-3,-2 2 3,2 3-1,-4 2-4,2 3 5,-3-1-8,0 3 8,-2 0-1,-3 1 1,-1 0-3,-3-1 3,0 1 0,-2 1 0,5 2 1,1 0-1,6 1-7,4 0-26,1 0-14,1 3-10,-4 7-23,-1 7-56,-3 6-42,-3 5-107,-3 1-174</inkml:trace>
  <inkml:trace contextRef="#ctx0" brushRef="#br0" timeOffset="360576.9856">16759 9891 596,'0'0'118,"0"0"10,0 0 2,0 0-11,0 0 17,0 0-34,0-40-27,-1 40-8,0 0-18,1 0-24,0 6-12,0 11-7,8 12 16,8 9 3,4 8 9,2 7 1,1 4-16,-2 2 0,-1-1-1,-5-2 3,-1-4-10,-1-4-4,-1-3 4,-1-10-9,-2-6 7,0-8-9,-4-9 2,-2-5 2,-3-3-4,0-4 1,0 0 5,0 0 2,0-17 3,-7-11-11,-2-17-3,4-11-8,5-11 4,0-5-4,-2 0 5,-1 6 4,-4 10 2,0 10 0,0 8 1,-1 5 0,1 5-1,0 6 5,0 7 0,3 8 0,0 3 2,3 4-7,-1 0-3,0 8-4,0 15 1,-1 13 6,1 8 7,2 6 0,0 3-2,2 3 1,7-1 9,2-6-6,-1-3 2,-1-9-9,1-5-2,-3-7-1,-1-5 1,-4-8 0,0-8-20,-2-4-11,0 0 7,0-2 12,0-12 0,0-7-7,-7-4-4,3-4 4,1-1-20,-2-3-18,0-1 0,-5-5-2,-2-4 15,-5 0 26,0-1 0,0 6 10,5 2 8,4 10 7,2 7 18,2 7-8,2 5 22,1 5 0,0 2-6,0 0-25,1 1-8,0 20 0,0 15 3,11 18 34,8 7-3,3 6-11,-1-2-3,-1-4-6,-4-4 2,-3-8-14,-3-10-1,-3-11-1,-4-13 0,-2-8-2,-1-7-13,0 0-4,-7-22 16,-11-17-5,-2-14-21,3-15 6,4-10 5,6-4-2,2 4 5,4 9 15,1 17 0,0 14 4,0 14-3,0 13-1,0 9-3,0 2-28,1 17-110,2 8-47,-3 6-103,0-2-377</inkml:trace>
  <inkml:trace contextRef="#ctx0" brushRef="#br0" timeOffset="361986.4897">10958 9998 545,'0'0'162,"0"0"-49,0 0-30,-65-69-13,32 54 18,-8 2 16,-5 6-22,-10 7-39,-8 1 0,-13 26-13,-8 17-4,-7 17 6,2 21-7,13 16 0,13 18-5,19 7 4,20 6 0,20-3-7,12-14-4,36-10 2,23-21-12,16-20 5,9-20-4,5-16 6,2-20-5,7-6 21,3-29 15,4-17-13,-1-19-16,-6-14 10,-13-12-13,-15-4 9,-23-2-1,-24 3-4,-25 1-7,-12 6-5,-33 10-1,-19 12 0,-16 17-3,-11 17 0,-12 18 2,-6 12 1,1 2-1,10 21-3,18 5-33,22 5-27,19 0-56,19 2-90,14 1-73,3-4-166</inkml:trace>
  <inkml:trace contextRef="#ctx0" brushRef="#br0" timeOffset="362330.24">10467 10657 956,'0'0'116,"1"-67"-42,13 36 67,3 7-15,3 4-15,3 8-52,4 10-41,5 2-13,4 9 1,2 15-4,0 3 0,0 4 0,0-1 0,-1-5-2,-2-6 0,-4-8 2,-4-9-2,-5-2 3,-5-13 1,-7-10 1,-4-10 0,-6-2 0,0-3-5,-5-3-23,1 4-20,4 3-57,9 7-106,14 7-268</inkml:trace>
  <inkml:trace contextRef="#ctx0" brushRef="#br0" timeOffset="363307.0333">17566 9764 892,'0'0'137,"0"0"-40,0 0-19,0 0-40,0 0-7,0 0 32,10 71-5,-1-32-17,-3 1-19,-3 1 2,1-5-5,-3-3 1,3-3-4,1-5-14,1-2 4,1-2-3,2-3-1,-1-3-2,-1-5 5,-3-2-3,0-4-1,-3-1 1,0-2 2,0-1 10,1 0 15,2 0 3,10 0-9,10-1 1,20-6-18,18-2-6,17 3-1,14 1-69,-4-1-179,-12-2-504</inkml:trace>
  <inkml:trace contextRef="#ctx0" brushRef="#br0" timeOffset="365856.5343">11035 9978 194,'0'0'47,"0"0"-45,0 0 0,0 0 3,0 0 11,0 0 26,-7 1-16,-1-1 0,-2 0 8,1 0-9,0 0 23,2 0 17,2 0-7,4 0 32,1 0 5,0 0-28,0-4-25,11-2-7,7 1-15,5 1 9,4 2-7,3 0-3,4 2-6,4 0-1,2 0-3,5 0-5,4 0 7,4 0-2,4-3-7,5-5 4,5-2 2,8 0 2,11-4-2,6 0-3,6-1-4,-2 2 11,-3 3-6,-6 0 6,-7 2-4,-5 1-1,-2-4 3,4-1-4,4-3 3,6 0 2,1 0 9,3 2-14,-3 2 6,-3 3 10,-2 2-2,-5 2-5,-4 3-3,-7 1-9,-4 0-2,-4 0 0,0-1-1,2-4 2,4 0-2,0-1 5,-1-2-5,-1 0-2,-2-1 2,-2 1 0,-3 1 0,-3 3 0,-4 0-2,-3-1 2,-2 0-1,3-1-6,3-1 7,2 0 0,-1 2 1,1 0-1,-3 2 0,4 2 0,0 1 0,0 0 1,-2 0-1,-5 0-2,-4 0 2,-2 0 0,0 0 0,-3 0 1,4 0 0,-3 0-1,-3 0 0,-1 0 0,-2 0 1,0 0-1,2 1-1,0 1 1,3 0 2,3 0-2,1 0 0,0-2-1,0 0 2,-3 0 0,2 0-1,1 0 0,2-1 5,0-1-5,1 1-2,-1 1 1,0-1 1,-1 0 0,2 0 0,-3-2 0,-2 0 2,-2-1-1,-5 1 7,-4 0 4,-3 1-1,-5-1-1,-6 2-2,-2 1-3,-5-1 4,-2-1-5,-3 2-2,-1 0 0,-1-2 5,0 1-4,0-1 2,0-1-3,1 1-1,1 0-1,0 1 1,0-3-1,1 2 0,0 0 0,2 0 0,1 1-1,2 0-2,2 1 3,2 0-4,1-2 4,0 2 4,0-2-4,-2 0 1,-1 1-1,3-2 1,2 0 1,1 2-2,4 1 0,1 0 0,1 0-1,4 1 0,-3 3 1,-1-1 0,-6 0 0,-4-2 1,-3 0-1,-5-1 1,-1 0 1,-3 0-1,0 0 1,0 0-2,0 0-4,0 0 1,0 0 3,0 0 2,0 0-1,0 0 0,0 0 1,0 0-1,0 0 2,0 0-2,0 0-1,0 0 0,0 0 0,0 0 0,0 0-6,0 0-51,0 0-39,0 0-9,-4 0-3,-2 0 25,-3 1 64,0-1 1,1 0 16,3 0 2,4 0 2,1 0 22,0-3 35,0 1-10,1-2-19,8 4-2,-1 0 2,2 0-14,-3 0-4,-3 0-5,-1 3-1,1-1 4,0 1-4,1-2 9,-1 0-6,2-1 2,0 1 1,1-1-2,-1 0-5,-3 0-2,0 0-3,-3 0 0,0 2-42,-7 0-120,-19 3-273</inkml:trace>
  <inkml:trace contextRef="#ctx0" brushRef="#br0" timeOffset="366051.3082">12255 9922 554,'-77'9'0</inkml:trace>
  <inkml:trace contextRef="#ctx0" brushRef="#br0" timeOffset="366628.9746">11784 9388 989,'0'0'72,"0"0"5,0 0-18,32 72 32,-12 7 59,3 25-37,0 16-47,0 6-16,-1 3-16,-4-4-6,-6-6-1,-5-12-17,-3-9-4,-1-13-5,0-16-1,4-9 4,5-12-4,2-9 0,2-11-3,-5-9-2,-2-9-8,-4-4-14,0-6-14,-1-4-27,3-17-37,2-14-87,-4-9-77,-2-6-51,-3-8-44</inkml:trace>
  <inkml:trace contextRef="#ctx0" brushRef="#br0" timeOffset="366943.2012">11928 9782 869,'0'0'4,"-33"-91"-4,18 59-89,3 11 89,6 9 71,3 8 31,3 3-61,-2 1-41,0 0 4,-3 2 9,-5 10 41,-5 6 0,-7 8-2,-7 9 32,-9 13-12,-7 9-13,-3 6-10,-1-1 1,1-6-21,6-8-12,10-14-15,12-11-2,10-12-5,10-8-44,0-3-41,15-8-47,14-13-55,6-5-96,5-7-51</inkml:trace>
  <inkml:trace contextRef="#ctx0" brushRef="#br0" timeOffset="367182.8224">11933 9607 542,'0'0'114,"0"0"-3,0 0-17,0-60 15,0 52 7,0 5-9,0 3-45,1 3-40,15 21-18,8 13 34,11 13 36,6 11-34,4 7-20,0 3-1,-3-3-2,1-6-12,0-7-5,3-11-18,4-10-124,-4-11-253</inkml:trace>
  <inkml:trace contextRef="#ctx0" brushRef="#br0" timeOffset="367640.1438">11860 10300 1362,'0'0'0,"-76"32"-19,31-8 19,0 5 0,4 2 0,8-3-4,8-2-146,12-9 16,12-8-22,1-9-42,21 0 90,11-18-15,8-10 68,7-8 31,4-4 24,-4-2 25,-4 0 62,-9 6 55,-7 5 31,-10 9-7,-5 6-67,-7 7 11,-3 4-16,-2 5-13,0 0-35,0 0-30,0 14-16,1 8 11,3 7 12,6 1-2,5-1-8,10-1-12,11-4-1,9-3-28,6-6-111,-5-6-216,-10-7-455</inkml:trace>
  <inkml:trace contextRef="#ctx0" brushRef="#br0" timeOffset="368265.3932">12018 10644 64,'0'0'1070,"0"0"-1037,-63 43-28,37-17 11,-5 5 51,-1 2-5,-2-2-46,0-3-16,7-7-7,10-7-32,13-8-56,4-6-37,18-4 20,12-16 29,4-8 2,2-6 59,-2-4 22,-1 1 31,-6 5 67,-4 5 27,-7 11 4,-5 5 8,-7 5-39,-2 6-18,-1 0-37,3 4-26,3 12-8,6 10 31,6 3-9,6 2-13,8-1-9,7-2-5,5-4-4,-2-4-113,-6-5-155,-15-7-424</inkml:trace>
  <inkml:trace contextRef="#ctx0" brushRef="#br0" timeOffset="368946.5347">12424 10096 125,'0'0'317,"0"0"-274,0 0 24,0 0 10,0 0 0,0 0-11,-26 13-5,27-10-6,20 0 14,17-2 41,30-1-12,35 0 2,37-7-7,36-11-15,25-6-10,13-6-13,-1-1-17,-8 0-4,-12 2-4,-22 8-12,-18 9-10,-22 5-4,-26 7-4,-29 0-19,-32 7-81,-37 2-125,-24 0-257</inkml:trace>
  <inkml:trace contextRef="#ctx0" brushRef="#br0" timeOffset="369486.9128">12016 10605 24,'0'0'104,"0"0"12,0 0 30,0 0-22,0 0-10,0 0 16,-11-27-25,11 19-16,7-1-17,18-2-20,12-5 3,19-2 7,20-2 16,28-3-1,33 0-1,35-7 0,33-5-14,23-5-25,13-4 3,-1 2 5,-11 3-14,-18 4-13,-29 3-6,-27 8-1,-29 2-5,-24 6-4,-23 1-2,-26 4-19,-22 2-59,-28 4-87,-15 5-81,-38 0-306</inkml:trace>
  <inkml:trace contextRef="#ctx0" brushRef="#br0" timeOffset="370177.1866">12223 10857 392,'0'0'114,"0"0"-44,0 0 57,0 0-44,0 0-48,0 0 23,-3 23 0,3-16-6,5-2 5,14-2 23,20-3 28,25 0 2,29-5-23,32-12-27,22-6-5,15-6 13,12-7-8,5-4-13,14-4-12,10-5-7,7 0 11,-1 1-26,-16 5-1,-25 12 5,-35 8 4,-35 11-9,-31 9-12,-26 3-1,-20 0-6,-11 0-30,-9 0-32,-1 1-42,-8 8-97,-15 3-5,-6-1-49,-4-1-147</inkml:trace>
  <inkml:trace contextRef="#ctx0" brushRef="#br0" timeOffset="370843.4572">14283 9918 334,'0'0'256,"0"0"-212,0 0 8,0 0 43,0 0 39,0 0 13,14 2-27,9-2-33,6 0-17,9 0-12,14-6-1,21-3-15,23-5-6,21 0 0,14-3-2,4-3-2,-5 0-5,-10 0 10,-14 0-14,-14 3-10,-17 2-7,-18 5-6,-23 6-4,-21 4-38,-13 1-61,-26 18-91,-18 9 33,-11 3-143,-1 0-167</inkml:trace>
  <inkml:trace contextRef="#ctx0" brushRef="#br0" timeOffset="371257.0337">14487 10187 890,'0'0'82,"0"0"-64,0 0 50,0 0 28,0 0 13,86-45 6,-26 32-32,27-3-1,21-2-12,19 1-27,13-1-5,-1 0-1,-2 0-1,-13 1-16,-12 1-5,-16 0-11,-19 3-4,-16-1 0,-15 4-11,-16 2-33,-13 5-39,-12 3-84,-5 2-119,-24 15-56,-10 5 9</inkml:trace>
  <inkml:trace contextRef="#ctx0" brushRef="#br0" timeOffset="371729.2904">14536 10735 1083,'0'0'61,"0"0"-47,99-69 122,-37 41-27,22-3 24,21-4-27,15 0-48,10-1-13,1 3-9,2 2-16,-8 0 4,-11 4-18,-12 4-3,-19 1-3,-15 4-1,-16 2-24,-13 3-20,-12 4-26,-9-2-102,-8-3-62,-10-4-107,-7-8-263</inkml:trace>
  <inkml:trace contextRef="#ctx0" brushRef="#br0" timeOffset="372590.5917">14220 10609 883,'0'0'111,"0"0"-47,100-77 65,-40 42 1,20-3-29,21-3 0,21 1-16,17 1-32,11 3-9,7 3-16,5 1-9,-5 3 14,-11 0-9,-17 6-13,-22 2-11,-25 4 0,-25 4-1,-20 2-21,-19 4-2,-10-2-13,-8 1-2,-1-3-34,-17-5-52,-5-1-10,-2-3-45,-2-2-48,2-1-152</inkml:trace>
  <inkml:trace contextRef="#ctx0" brushRef="#br0" timeOffset="372906.388">15892 9632 424,'0'0'0,"0"0"-130</inkml:trace>
  <inkml:trace contextRef="#ctx0" brushRef="#br0" timeOffset="373135.352">15582 9691 877,'0'0'142,"0"0"-66,85-53 41,-26 32 2,11 1-56,1 2-12,-4 3-40,-13 5-11,-14 3-12,-13 4-61,-10 2-88,-10 1-43,-7 1-199</inkml:trace>
  <inkml:trace contextRef="#ctx0" brushRef="#br0" timeOffset="374338.9781">14920 9915 1170,'0'0'94,"73"-44"-84,-30 28 41,1 3-13,2 2 20,5 1 37,8-2-49,9-1-19,17-5-6,14-7-7,9-3-4,3-4-5,-8-3 2,-12 2 10,-12 2 2,-10 1-4,-5 5-12,-3 5 3,-1 0-5,-4 6 3,-8 1-2,-10 6-2,-8 3-1,-12 2 1,-10 1-1,-8 1-2,0 0-10,-14 0-21,-14 5 20,-13 6 13,-11 2 2,-16 3 3,-16 6 1,-23 4-5,-19 2 1,-21 6 0,-17 1 2,-9 0-3,-5-1-19,0-3-15,3-4-4,-2-1 15,1-3 12,-1 0-7,0 2 17,8 0 0,6-2 1,8 0 7,16-4-2,11-1-4,17-3-1,12-3 1,9 0-2,10 0 2,4-2 3,7 0-4,4-1-3,2-2 3,2-2-1,7-2-9,8-2-19,9-1 15,7 0 7,4 0 5,5-1-4,0-3 1,2 0-2,0 2-8,3 2-12,2 0 14,3 0 2,3 0-3,4 0 2,0 0-4,4 0 15,0 0 1,0 0 2,0 0 2,0-3-3,11-1 3,7-2-4,8-1 1,8-2 0,13-3 4,17-2-1,13-7-4,16-4 6,13-4-5,9-7 4,6-2 10,6 1 2,-2 3-2,1 6-6,-3 7-7,-9 7 2,-7 9-4,-14 5-6,-9 0 4,-2 0-6,-3 5-14,-2-4-21,-6-1-42,-14 0 39,-19 0 17,-16 0 25,-12-2 0,-10-1 3,0-1-9,-13 2-17,-13 1 19,-7 1 8,-7 0 1,-4 1-1,-5 6 1,-9 4-1,-6 2 4,-11 4 16,-4 6 4,-1-2-8,12 3 13,17-6 4,22-7-7,26-7-7,24-4-18,49-15 47,31-12-36,24-5-4,12-5-7,1 4 15,-4 2 7,-7 2-11,-7 2-4,-5 2-8,-8 3 0,-11 2-34,-14 6-56,-17 5-32,-15 5-1,-11 4-36,-9 0-23,-9 4 23,-5 4-70</inkml:trace>
  <inkml:trace contextRef="#ctx0" brushRef="#br0" timeOffset="374619.8824">15653 10024 553,'0'0'0,"0"0"-398</inkml:trace>
  <inkml:trace contextRef="#ctx0" brushRef="#br0" timeOffset="375702.2326">16725 9583 496,'0'0'33,"0"0"1,0 0 48,0 0 37,0 0-19,0 0-43,-18-30-22,11 47-9,5 7 20,2 7-21,0 3-4,3 7-9,9 7-9,1 0-1,0 3 0,1-1 0,0 1-2,1-1-1,2-1-2,2-2 2,1-1 0,1-5-2,-1-4-2,-4-5 5,-4-9 0,-5-9 0,-5-8-1,-2-6 1,0-3 4,-7-15 18,-5-9-11,2-9-7,4-7 1,0-6 0,1-4-4,-6-5 0,-5-3 1,-6-5-2,-7 0 1,-5-3 6,-4 0-6,-1 1 0,5 8 0,9 11 0,11 18 30,8 16 30,5 10 4,1 5-50,0 18-15,5 18-8,5 15 8,3 9 1,-3 1 2,1 3-1,5 3 2,4 5 13,1 3 9,1 1-3,-5-3-18,-5-8-4,-4-8 0,-4-9-1,3-9-10,-3-9-26,3-11-31,2-8-19,1-10 25,3-1 29,3-7 21,0-12 10,0-2 1,-2-2 4,-2 2-3,-4 2 0,-1 2-1,-4 5 0,1 2-1,0 4-22,-2 2-10,-1 2-3,-1 2 25,0 0 1,2 0 8,-1 0 2,2 0 12,4 0 9,0 0 3,0 4-1,0-1 3,-4 1-3,-3 1-2,0 2-8,-15 3 4,-18 1-4,-16 2 19,-17-1-30,-13 1-2,-10 1-38,-11 1 1,0-1 33,0 2-4,10 0 4,16-1-31,12-4-50,15-3-91,12-8-98,8 0-138</inkml:trace>
  <inkml:trace contextRef="#ctx0" brushRef="#br0" timeOffset="376078.9618">16074 10300 658,'0'0'129,"0"0"-105,0 0-13,29-60-3,-15 38-3,6-3 19,-1-5-18,1-6 1,-4-4 10,-2-9-1,-5-8 7,-2-6-16,-5-2-7,-2 4-38,0 11-17,0 12 42,0 13 4,4 2-59,2 5-35,0 2 61,-1 0 34,-1 1 6,-2 5 2,-1 5 4,2 5 27,5 17 10,7 16 25,4 14 59,4 8-71,-1 1-36,1-1-11,-2-3-7,-1-2-24,0-7-66,0-5-118,-3-10-108</inkml:trace>
  <inkml:trace contextRef="#ctx0" brushRef="#br0" timeOffset="382660.9641">19599 9914 371,'0'0'19,"0"0"-6,0 0 46,0 0 34,0 0 44,0 0-24,0 0-15,0 0-5,2-35 2,-2 35-4,0 0-22,0 0-29,0 5-24,0 12-10,0 7 16,-2 6-5,-11 2-6,-4 1-6,-4 0-1,-3-1-1,1-6-2,3-4 0,4-6-1,5-6-3,4-6-8,4-1 11,1-3 0,2 0 4,0 0 0,0 0 4,0-5-3,0-2-5,0 0 9,4 2 3,4-1-5,5 1-3,8 3 2,5-1 2,7 2 0,0 1-4,-1 0 0,0 0-1,-4 0-3,-3 0 2,-3 0-3,-4 0 1,-1 0-33,-1 0-80,0-2-82,-2-8-74,-4 1-157</inkml:trace>
  <inkml:trace contextRef="#ctx0" brushRef="#br0" timeOffset="382932.3705">19753 9985 860,'0'0'72,"0"0"34,0 0 27,0 0-14,0 0-35,0 0-34,-13 29 5,13 1-10,0 3 0,-1 3-21,-3 1-9,-3-2-9,-1-2 8,1-6-13,1-5-1,3-9-9,3-6-36,0-4-40,7-3-19,10 0-49,6-12-28,0-8-162,-3-2-121</inkml:trace>
  <inkml:trace contextRef="#ctx0" brushRef="#br0" timeOffset="383975.0407">19966 9958 502,'0'0'85,"0"0"-58,0 0 59,0 0-36,0 0 4,0 0-34,0-7-19,-7 7 11,0 0 12,4 0 8,0 0 22,3 0 4,0 0-12,-2 5-10,-3 5 5,0 3-6,2-1-14,-1 4-16,2 0 0,1 5-2,1 2 5,0 1 13,3 1-1,8-3-8,0-1-5,-2-2-4,0-4-1,-3-5-1,-2-2-1,-2-6 2,-1-1-1,-1-1 3,0 0 4,0 0 3,0 0 2,0-3 7,0-5-12,0-1-7,-3 0-1,-4 2 3,3-2-3,-1 2 0,0-2 0,2 1 0,-1-1 0,4-1-3,-2 1 3,1 1 0,1-1 0,-1 1-2,-2-2 2,0 1 1,-3-2 1,1-1 0,2-1-2,2 3 1,1-1 0,0 2 1,2 1 6,7 2-5,3 2 9,2 3-5,0 1 0,4 0 3,-4 12-3,-1 5 0,-2 1-5,-6 1-1,-2 2 0,-3 0 0,0 2 0,-3 3 0,-4 0 1,0-3-2,2 0 0,5-4 1,0-4-1,0-3 0,0-4-3,5-1 3,-1-5 0,-1 0 0,0-1 1,-3-1 2,0 0 1,0 0-1,0 0-2,0 0 0,0 0 1,0 0-2,0 0 0,0 0 0,0 0 0,0 0 2,0 0-2,0 0 2,0 0-2,0 0 2,1 0-5,4 0 3,2 0-1,1 0 2,2 0-1,2 0 1,0-1-1,1-2 4,0 0-3,3-1-1,6-1-2,4-2-38,2 0-95,0 1-8,-7-1-43,-4-1-91,-6 2-212</inkml:trace>
  <inkml:trace contextRef="#ctx0" brushRef="#br0" timeOffset="384956.4663">19981 9947 1047,'0'0'122,"0"0"-100,0 0-13,0 0 32,13 61 48,-7-27-35,-2 1-34,-2-1-16,-1-2 0,0-4 0,3-3-4,2-5 1,0-4 2,1-3-1,-2-5 3,2-2-1,-3-2 6,-2-1 5,1-2 5,-2 0-14,0-1 2,1 0 0,0 0 1,0 0-4,1 1-5,0 0 8,1-1-8,-2 0 3,-2 0 4,0 0-6,0 0 2,0 0-3,0 0 0,0 0 3,0 0-2,0 0 1,0 0-1,0 0 2,0 0 0,0 0-3,0 0 0,0 0 0,0-3-7,0-1 6,0 0-1,0 2-1,0 1 1,0 0-4,0 0-1,0 1 7,0 0-1,0 0 1,0 0-4,0 0-3,0 0 1,0 0-2,0 0 5,0 0 1,0 0 1,0 0-4,3-1-1,3 1 6,1 0 1,5 0 0,3 0 2,4-2-3,4-2 1,0-1-2,1-1-4,-4-2-1,-4-3 2,-2-2 4,-4 0-1,-7-4 2,-2 1-2,-1-1 0,0-2-1,-9 1-3,-7-1 1,-1 6 1,-1 3-1,3 4 4,2 4 3,3 2 10,3 2-3,0 14 2,1 9 6,3 9 6,2 4 7,1 4-1,0-3-7,0 0-6,4-6-7,6-4-8,4-2-2,2-8-1,0-4-50,0-5-35,0-7-4,-1-3-105,0-7-60,1-14-146</inkml:trace>
  <inkml:trace contextRef="#ctx0" brushRef="#br0" timeOffset="385330.8409">20367 9985 902,'0'0'101,"0"0"-65,0 0 36,0 0-61,0 0 24,18 73 12,-8-33-34,1 0-5,4-2-7,2-7 1,4-7 0,0-8-2,1-7 2,-1-8 3,0-1 1,-4-6 8,-3-13 10,-3-6-6,-5-6-11,-6-1 1,0-1-3,-3 0 3,-11 3-8,-8 2-1,-3 6 1,-3 8-9,-1 8 2,3 6-1,2 0 8,7 13 0,5 2-2,7-1-18,5 1-58,0 0-29,12-3-32,8-5-87,6-3-63</inkml:trace>
  <inkml:trace contextRef="#ctx0" brushRef="#br0" timeOffset="385684.4241">20735 9940 826,'0'0'160,"0"0"-106,0 0 62,0 0-29,0 0-47,0 0 33,19 77-19,-12-41-30,0 1 0,2-4-13,0-3-5,1-3 0,-1-6 6,-2-5-4,0-5-4,-3-3 10,0-4 2,-1-3 3,-1-1 0,3 0 5,3-6 4,2-8-8,1-5-11,2-5-1,-1-6 0,0-3-3,-1-3 0,-1 1-2,-3 3-2,-3 4-1,0 10-22,-3 8-32,-1 7-83,0 3-141,-9 0-318</inkml:trace>
  <inkml:trace contextRef="#ctx0" brushRef="#br0" timeOffset="390116.7776">19671 10813 804,'0'0'70,"0"0"-67,0 0 18,0 0 21,0 0 21,0 0-11,0 0-34,-29 35-9,13-30-4,0-1 3,3-2-7,6-1 0,3-1-1,4 0-6,0-5 5,8-8 0,9-1 1,4 1 8,3 1 14,0 4 11,0 3 8,-1 3 10,-3 2-7,-2 3-5,-3 14-22,-2 8 1,-5 7-7,-4 3-3,-4 3-4,0 1 2,-8-3-4,-6-2-2,-6-6-1,-1-3-8,-4-5-7,-2-9-11,-1-5 7,1-6 6,0 0 5,4-16 9,2-8 0,4-1 1,8 0 2,4 2 12,5 3 12,0 7 3,7 3-2,11 6-10,7 4-10,7 0-2,5 11 7,1 10 0,-3 3-2,-4 1 3,-6 2-3,-4-4-7,-3-2-4,-5-3 3,-1-7-3,-1-4-40,1-6-36,1-1-94,1-4-86,-3-13-160</inkml:trace>
  <inkml:trace contextRef="#ctx0" brushRef="#br0" timeOffset="390580.7805">19922 10864 319,'0'0'502,"0"0"-377,0 0-4,32-58-1,-12 50-10,3 4-22,2 4-47,-1 0-23,2 10-7,-1 7-9,-7 2-1,-4 3-1,-7 0-1,-7 1 0,0-1-5,-7-4-20,-9-2-11,-4-4-17,-1-3 10,3-7-16,5-2 34,8 0 26,3-1 16,2-9 18,2-3 19,11 2-9,5 2-7,3 4 17,3 5-14,2 1-10,-1 14-11,-4 7-1,-4 2-9,-9 5-6,-8-1-3,0 0-2,-11-3-3,-10-3-30,-3-6-17,0-7-17,1-9 20,3 0 5,2-9 3,6-13 11,5-5-7,7-5-26,0-3-38,18 0-101,13 0-72,9 5-89</inkml:trace>
  <inkml:trace contextRef="#ctx0" brushRef="#br0" timeOffset="390888.5534">20348 10828 631,'0'0'162,"0"0"-154,0 0 42,0 0 58,-50 67-41,42-32-25,5 0-26,3-3-10,5-5-2,12-8 4,6-6 8,0-7 11,1-6 17,-1 0 11,-5-12 2,-2-5-16,-5-2-18,-8-4 1,-3-3-4,-5-2-16,-15-2-4,-6 0-7,-5 4-43,-1 4-34,7 11 17,6 5 15,8 6-2,7 0-24,4 1-93,0 11 21,11-2-22,5-1-352</inkml:trace>
  <inkml:trace contextRef="#ctx0" brushRef="#br0" timeOffset="391217.9983">20548 10758 657,'0'0'598,"0"0"-557,0 0-40,0 0 0,0 0 17,47 75 34,-24-29-16,0 2-28,-2-2-5,-4-5 4,-3-5 6,-5-8 3,-2-11-12,-3-7 1,-1-8-2,-1-2 12,1 0 27,2-16 20,1-9-40,2-8-17,0-5-4,1-4 1,-2-5-2,-2 1-30,-2 7-61,-3 5-71,0 15-124,0 9-284</inkml:trace>
  <inkml:trace contextRef="#ctx0" brushRef="#br0" timeOffset="392907.1382">13515 8763 1293,'0'0'78,"0"0"-77,0 0 26,0 0 39,-11 72 16,5-41-25,-5 5-37,-3 2-12,-4 2-6,-1-2-2,-1-5-1,3-6-7,4-6-11,4-7 8,7-5 9,2-4-8,14-3 10,16 0 0,8-2 24,6 0-3,5 0-11,-5-5-7,-3 1-3,-5 2-3,-11-1-77,-5 1-54,-10 0-86,-10-4-44,0-3-69,-8-7 30,-11-5 303,0-5 181,0-3 121,4 2-5,2 3-64,5 8-69,2 5-26,3 9-51,1 2-43,-1 22-34,-5 16-4,0 12 5,1 5-11,5-3 1,2-6-1,0-9-6,15-7-45,4-8-62,4-9-70,1-11-88,-2-2-82,2-24-118</inkml:trace>
  <inkml:trace contextRef="#ctx0" brushRef="#br0" timeOffset="393485.4606">13789 9035 264,'0'0'493,"2"-78"-326,-2 58-56,0 10-19,-9 10 34,-2 1-38,4 21-64,0 7-5,7 7-3,0 0-9,14-3-2,9-6-2,3-6 0,4-8-1,-4-5 1,-2-8 3,-6 0-2,-4-9 12,-6-10-4,-7-6-4,-1-4-5,-7-4 5,-12 0-7,-3 1-1,-2 6-4,1 7 4,3 7 0,3 9 0,6 3-15,5 4-1,3 10-3,3-1 14,3 0-1,18-3 2,6-4 0,8-6 4,4 0 0,-2-6 7,-3-4 1,-5 3 23,-8 1 1,-8 6 10,-4 0-12,-5 3-11,-4 14 3,0 7 9,0 6-11,0 1-11,0-1 0,0-2-7,0-6-2,8-6 0,5-4 1,3-9 0,1-3-1,2 0 4,-2-9 4,-1-9-7,-4-2 2,-5-4 3,-7-2-5,0-1 4,-7 2-5,-8 2-1,-3 5-5,4 6-4,6 5-18,4 4-31,4 1-44,0 0-113,10 0-131,1 0-272</inkml:trace>
  <inkml:trace contextRef="#ctx0" brushRef="#br0" timeOffset="394039.3255">14347 8754 479,'0'0'573,"0"0"-471,0 0 77,0 0-59,0 0-32,0 0 5,12 85-32,-6-39-32,-2 1-9,0-2-12,1-5-7,0-6-1,0-9-5,2-8-35,1-9-34,1-8-39,1 0 1,3-19 14,0-14 11,0-7 55,-2-6 32,0-5 10,-2 0 9,-2 7 33,-2 6 24,-5 14-9,2 11-5,-2 10-5,0 3-7,-2 10-50,-10 13 0,-4 6 4,1 3-3,2-4-1,5-4 0,3-5-3,4-9 2,1-4-1,0-3 1,0-3 1,0 0 4,5 0 22,4 0 4,2 0-7,2 5-5,2 6-4,4 1-1,1 4-5,-2-1-1,0 1-5,0-3-4,2-2 2,0-2-8,-2-2-22,0-3-66,0-2-36,0-2-63,-2 0-127,-3-11-116</inkml:trace>
  <inkml:trace contextRef="#ctx0" brushRef="#br0" timeOffset="394384.3587">14753 8772 896,'0'0'148,"0"0"-46,0 0 79,0 0-66,0 0-37,0 0-31,0 12 0,6 28-4,1 2-24,0 1-8,0-2-5,1-2-3,1-4-1,0-6 0,1-8-1,-1-7-1,-1-8 2,-1-5-2,1-1 1,2-4 9,-1-15 2,1-7-3,0-11-3,1-5 6,-2-8-4,-2-5-1,-1 0-1,-4 2 5,-2 11 0,0 14-2,0 14-4,0 9-5,0 5-6,0 2-34,-4 21-50,-5 9-97,-7 9-120,-3 0-253</inkml:trace>
  <inkml:trace contextRef="#ctx0" brushRef="#br0" timeOffset="395066.76">14086 9308 441,'0'0'32,"0"0"23,-66 23 66,52-18 31,4 1-5,7-4-14,3-1-21,0 0-15,19 0-19,20-1 26,18 0 13,20-9-49,10-11-22,10-4-17,1 1-2,-7-3-7,-13 3-4,-17 4-12,-17 5-3,-13 3 0,-13 4-1,-9 4 0,-8 3-8,-1 0-26,-3 0-16,-15 2-3,-10 9-2,-8 1-5,-5 2 12,-7 1 21,-6 2 12,-3 1 10,1 1 4,7-2 2,13-4 4,11-6 25,13-3 16,8-3 9,4-1-6,0 0-8,19 0-19,12-2 9,14-8-1,7-3-10,-1 1-2,-2 3-6,-7 1-3,-5 1-9,-4 0-2,-1-1 1,-5 0-3,-5 1-22,-8 3-25,-6 3-56,-4 1-23,-2-2 16,-2 2-26,1-1 45,1 0 20,-2-1 16,3 0 20,1-2-3,0-1-119,-1 0-32,-2 0-162</inkml:trace>
  <inkml:trace contextRef="#ctx0" brushRef="#br0" timeOffset="421903.4047">15932 12071 596,'0'0'177,"0"0"-76,0 0-13,0 0-24,0 0-6,-15-62-5,5 47-26,2 1-22,3-2 6,3-2 0,2 0 9,0-1 9,8-1 3,7 2-5,5 2 0,3 2-16,4 10 1,2 4-10,1 2 4,-2 21-1,-6 8 2,-8 11-1,-10 7-6,-4 5 0,-15 4-2,-6-7-25,-6-8-8,2-11 2,2-11-13,1-10 10,1-7 8,0-4 25,1 0 3,1-13 4,4-3 16,6-2 23,6 0-1,3-1 1,0 5-10,12 1-5,10 5-5,7 7-9,6 1-4,6 4-6,-2 12 2,-2 4-2,-6 1-2,-6-1-2,-6 0-5,-4-1-30,-5-6-54,-1-3-125,1-10-129,2 0-380</inkml:trace>
  <inkml:trace contextRef="#ctx0" brushRef="#br0" timeOffset="422366.583">16342 11858 985,'0'0'71,"0"0"-62,0 0 55,0 0-35,62-39 9,-37 44 9,2 11-17,-3 4-18,-7 1-7,-6 0-4,-6-1-1,-5 0-4,0-2-37,-12-1-9,-3-5 7,-1-3 9,0-5 22,5-2 12,4-2 5,5 0 8,2 0 45,0 0 16,2 0-15,15 0-27,7 0-8,3 0 16,0 10 8,-4 6-2,-3 5-10,-3 4-14,-6-2-12,-4-1-3,-5 0-6,-2-2 0,-7-1-1,-11-2-18,-5-5-3,-4-4 5,-2-4-1,-1-4-8,-2 0 2,2 0-2,7-8-24,6-4-34,14-6-45,3-10-18,30-5-149,14-3-42</inkml:trace>
  <inkml:trace contextRef="#ctx0" brushRef="#br0" timeOffset="422682.7069">16702 11919 810,'0'0'96,"0"0"-89,0 0 48,0 0 17,-25 81 2,25-48 1,0-1-20,4-7-30,14-4-7,7-9-2,3-5 4,4-7-5,0 0-9,0-6 1,-6-9-4,-5-1 0,-7-6 6,-10-2 4,-4-3 0,0 0-7,-19-1-6,-4 5-4,-5 4-13,-3 6-26,-1 8 10,0 5-20,2 0-9,5 7 1,7 4-21,10-1-93,8-4-134</inkml:trace>
  <inkml:trace contextRef="#ctx0" brushRef="#br0" timeOffset="423025.8674">16929 11789 986,'0'0'144,"0"0"-139,0 0-4,0 0 52,44 55 62,-26-18-54,0 2-45,2-1-10,1-2-2,-1-2 0,-4-6-2,-2-6 1,-3-7-1,-3-7 1,-2-6 5,-1-2 20,4-1 11,-1-16-2,2-5-12,-3-8-5,0-3-2,-1-3-6,-3 0-8,-3 3-4,0 3-2,0 6-17,0 9-14,0 6-28,0 8-79,5 1-179,3 1-471</inkml:trace>
  <inkml:trace contextRef="#ctx0" brushRef="#br0" timeOffset="423248.5167">17493 11925 1239,'0'0'123,"0"0"-121,0 0-2,-47 65 4,8-28 36,-2 3-15,2-1-21,8-5-4,10-8-10,8-7-25,9-9-70,4-5-66,3-5-45,16 0-69,9-13-37</inkml:trace>
  <inkml:trace contextRef="#ctx0" brushRef="#br0" timeOffset="423388.229">17483 12042 397,'0'0'230,"0"0"-24,0 0-48,0 0-49,0 0-28,0 0-46,-18-2 15,0 23-20,-1 3-29,-1 2-1,-2 0-129,1-5-143,3-5-427</inkml:trace>
  <inkml:trace contextRef="#ctx0" brushRef="#br0" timeOffset="433123.8219">9295 13674 734,'0'0'226,"0"0"-156,0 0-33,0 0 27,0 0 42,0 0-1,86-29-27,-47 26-27,9 0-10,11-3 5,4 3-11,1-3-11,-2 1-1,-6 3-11,-6 0-4,-2 2-2,-7 0-4,-9 0-2,-8 0 1,-10 0-4,-7 0 3,-4 0-1,-3 0-8,0 0 1,0 0 0,0 0-5,0 0-1,0 0 14,-3 0 4,-3 0-1,-2 0 6,0 0-7,2 0-2,1 2-1,2-2-5,3 2-1,0-2-2,0 0 0,0 0-11,0 0-1,-2 0-26,2 0-32,-7 0-60,-4 0-73,1-2-168</inkml:trace>
  <inkml:trace contextRef="#ctx0" brushRef="#br0" timeOffset="435379.8872">10685 11004 700,'0'0'108,"0"0"-94,0 0 2,0 0 64,0 0 14,0 0-54,0 0-33,-2 20 1,2-15-3,0-1-1,0 1-4,0-5-10,0 1-65,0-1-74,0 0-104,5-1-254</inkml:trace>
  <inkml:trace contextRef="#ctx0" brushRef="#br0" timeOffset="435703.1655">11896 10940 1015,'0'0'83,"0"0"-83,0 0-17,0 0 8,0 0 9,0 0 0,5-3-35,-5 6-105,-3 3-26,1-3-23,2-3-233</inkml:trace>
  <inkml:trace contextRef="#ctx0" brushRef="#br0" timeOffset="436248.7317">11290 11516 764,'0'0'172,"0"0"-82,0 0 16,0 0 52,43 83-1,-22-25-33,2 13-55,-3 7-18,-1-2-22,-1 0-9,0-1-11,2-7-9,1-7-1,4-11-37,0-9-68,-1-7-81,-7-13-101,-10-10-323</inkml:trace>
  <inkml:trace contextRef="#ctx0" brushRef="#br0" timeOffset="436767.29">11418 11575 1097,'0'0'25,"0"0"-10,0 0 11,0 0 17,0 0 28,100-42-28,-13 33-22,17-3-12,10-3-4,4 2 9,-9 1 15,-17 4 6,-17 1-22,-14 2-5,-9 0-5,-11-1 2,-9 2-4,-11 2 1,-5 2-1,-5 0-1,-4 8 1,0 13 7,-3 11 5,1 11 14,3 12 1,6 12-2,10 9 3,7 11 2,4 4-11,5 1 17,-1-3-19,-1-7 7,-7-10-10,-10-13-11,-9-10-4,-10-11 1,-2-13 0,-4-10-1,-15-8 0,-12-7 4,-12 0-4,-14 0 0,-14-9-3,-10 3-12,-8 1 1,-11 3-4,-10 2-6,-2 0 1,-5 9-7,9-1-35,20-3-21,23-5-31,32-9-107,28-19-311</inkml:trace>
  <inkml:trace contextRef="#ctx0" brushRef="#br0" timeOffset="437495.303">11661 11692 873,'0'0'154,"0"0"-108,0 0 6,0 0-17,0 0-14,0 0-21,-59 52-5,46-10 5,10 5 0,3-5 1,5-4 2,13-7 4,5-6 36,-2-4 53,-2-4-18,-4-3-23,-6 0-28,-5-1-14,-4 1-13,-2-2-3,-12-1-22,-4-5-51,-1-6-30,2 0-20,5-20-19,10-11 7,2-7 70,9-5 53,14-1 15,8-1 55,4 4 26,1 3 0,-6 8-8,-7 8-20,-6 7-12,-9 8-10,-6 5 11,-2 2-8,0 0-25,-9 0-6,-6 11 12,0 7-3,4 7 4,6 7 12,5 5 16,0 3 4,7-2-25,-1-1-11,-3-4-9,-1-5-3,-1-7-28,-1-7-77,0-5-93,0-9-106,0 0-211</inkml:trace>
  <inkml:trace contextRef="#ctx0" brushRef="#br0" timeOffset="438244.6359">11754 11895 768,'0'0'172,"0"0"-143,62-48-19,-37 36 1,-2 3 3,-5 2-2,-5 3-12,-3 2-64,-3 0-8,-5 2-14,-2 0-24,0 0-2,0 3-15,0 10 127,0 4 3,-1 3 60,1 0 14,0-6 29,5-4-32,9-8-2,1-2-18,2-1-8,0-13 1,-2-3-4,-3-4 14,-4 1-7,-3 0-2,-3 4-4,-2 2 7,0 7-11,-9 4-37,-3 3-3,2 7-4,0 13 2,4 5-5,6 1-10,0-1-21,12-3-3,5-6 12,4-6 14,0-5 2,-1-3 12,0-2 1,-4 0 4,0-9 10,-5-1 22,-4-1 12,-3 1-2,-1 0-16,-3 5-9,0 3-2,0 2-10,0 8-2,0 12-6,5 9 9,5 5 3,2 6 7,2 3-10,1-2-3,-1-3-6,-1-4-2,-3-8 0,-3-7 1,-5-9-16,-1-7-28,-1-3-61,0-7 47,-3-15-2,-7-14 0,1-9 20,0-10 18,-1-6-6,0-1 5,1 4 23,0 8 8,6 10 44,3 15 33,0 10 6,0 10-10,5 5-24,9 9-44,2 16-8,1 9 4,-7 5-8,-8 0-1,-2-3-3,0-4-55,-6-8-39,-4-7-57,2-7-86,-1-8-260</inkml:trace>
  <inkml:trace contextRef="#ctx0" brushRef="#br0" timeOffset="439055.0814">11857 12403 1275,'0'0'130,"0"0"-111,0 0-11,0 0-4,0 0 5,0 0 26,50 43-23,-28-26-12,2-2-1,1-5-11,0-6 1,4-4-13,-4-2-20,-1-18 23,-7-4 21,-8-1 3,-6-3 6,-3 6 10,0 3 1,0 9-11,0 6 8,0 4-8,0 0-9,0 12-19,5 11 19,10 3 0,2 1 0,4-4-22,7-6-35,2-6-76,1-8 72,-3-3 9,-5-2-54,-5-11 74,-5-3 32,-3-1 27,-3 6 75,-5 0 14,0 7-11,-2 4-45,0 0-38,0 20-19,5 6 1,2 8 3,3 2-4,4 0-3,3-1 1,0-4 0,0-7 1,-3-5-2,-6-6-4,-3-5 4,-3-3-3,-2-5-14,0 0-12,-13 0 28,-2-10-11,-3-8-11,2-8-29,1-7-3,1-11-15,2-4 2,1-5 24,5 2 41,6 3 3,0 5 35,9 9 43,9 8 9,5 8 20,5 10-34,6 8 5,1 7-5,-4 19-29,-7 10-22,-11 6-16,-13 0-6,-2 0-4,-21-7 4,-8-6-33,-4-9-45,-1-10-31,2-7-54,6-3-55,14-7-213</inkml:trace>
  <inkml:trace contextRef="#ctx0" brushRef="#br0" timeOffset="442900.7538">16816 11125 546,'0'0'82,"0"0"-66,0 0-2,0 0 13,0 0 27,0 0 18,0 0-31,-1-18-28,0 18-12,0 1 1,1 13-1,0 7 5,0 12 0,16 13-5,3 6-1,4 4-21,-3-2 20,-4-7-16,-4-4-47,-3-5-1,-3-9-36,0-7-14,-1-7-55</inkml:trace>
  <inkml:trace contextRef="#ctx0" brushRef="#br0" timeOffset="446077.1376">16793 11145 66,'0'0'46,"0"0"-29,0 0 9,0 0-3,0 0-15,0 0 17,5 21 1,-5-21 3,0 0 7,1 0 14,-1 0 6,0 0 10,0 0-5,0 0-17,0-4-10,0-2 12,0-2-12,-2-1-6,-2-3-9,-1-1-11,1-1 7,-3-2-5,0-1-3,-3-1-2,-2 0 7,-2 2-1,0-1-2,-2 3-9,3 1-3,1 2 1,3 4-13,5 0-45,3 2 1,1 1-110,0-2-209</inkml:trace>
  <inkml:trace contextRef="#ctx0" brushRef="#br0" timeOffset="447339.9536">16656 10937 452,'0'0'93,"0"0"-86,0 0 7,0 0 15,0 0 39,0 0 19,50-12-39,-35 9-25,4 0-1,4-3 6,11-2-6,10-3 1,17-4-8,12-4-7,14 1 15,6-2 1,3 4-1,-3 1-1,-7 5 7,-10 4-8,-13 4-7,-12 2-10,-11 0-2,-6 0-1,-7 5 0,-3-1-1,-3-1-1,-1 0-1,-3-3-5,1 0-3,-4 0 3,-3 0 6,-3 0 1,-4-2 1,-1-1 4,-2 0 1,-1 1 0,0-1 1,0 1 6,0 2 0,0-2 0,0 2 1,0-1-3,0 1-5,0 0-1,0 0-2,0 1-3,0 19 2,4 17 10,4 17 46,3 17-9,1 14-4,-1 8-2,-2 7-31,-2-6 3,0-7 1,4-9-2,0-14 2,2-12-7,-1-12-4,0-9-2,-3-9-3,-2-9 3,-3-5-1,-2-6-2,-2-2 2,0 0 2,0 0 3,0 0 4,0 0-8,0-2-2,0-3 1,0 1-2,0 1 0,-1 0-3,-3 1-1,-1 0-3,0 0 4,-2 0 1,-3 0 0,-4 2-2,-7 0 4,-12 0 0,-14 2 2,-20 6 0,-21 5-2,-23 1 0,-20 3 2,-10 0-2,-2 3-17,11 0-1,21 0 13,27-5 5,26-3 2,24-7-2,17-3-5,12 0-28,5-2 5,0 0-40,0-2 22,7-5 14,6-1 9,1 0-5,4 2-6,0-1-33,3 3 11,2-1-27,-3 0-5,0 1-19,-4-1 7,-4 3 66,-3-1 19,-3-2 13,0 0-12,-5-3 4,-1-2 7,0-1 3,0-5 14,-11-3 10,-2-4 15,-1-3 1,-2-4-3,-3-2-2,-5-1-3,1-1-3,-2 4 10,4 5-8,7 2-8,7 7-23,7 0-94,1 1-147</inkml:trace>
  <inkml:trace contextRef="#ctx0" brushRef="#br0" timeOffset="447970.9347">17206 10888 918,'0'0'55,"0"0"-32,0 0 10,0 0 3,0 0 0,0 0-15,-94-15-21,52 51-2,6 10-34,14 8 20,14 3 12,8 0 2,9-4 4,12-7 0,4-7 0,1-12-1,-2-4 39,-6-9 7,-4-5-5,-5 0-20,-5-3-15,-4 0-7,0-1-10,-6 0-43,-10-2-9,-3-3-31,2 0-66,6-11-40,7-12 55,4-9-33,3-5 139,14-1 38,7 0 91,1 3 2,-2 2 18,0 1 25,-1 1-17,-3 3-40,-2 3-8,-3 5-16,-5 8-6,-4 5 2,-5 5-24,0 2-27,-4 10 13,-7 13-16,-1 11 6,5 5-2,2 1 5,5-1-5,0-4 2,0-2-5,0-6 2,0 0-42,0-8-65,0-4-131,-6-8-72</inkml:trace>
  <inkml:trace contextRef="#ctx0" brushRef="#br0" timeOffset="448130.1003">17250 11181 856,'0'0'182,"0"0"-156,73-53-23,-49 39-2,-2 3 2,-2 1-3,-2 4-25,-4 3-168,-5 1-148</inkml:trace>
  <inkml:trace contextRef="#ctx0" brushRef="#br0" timeOffset="448774.9861">17434 11169 562,'0'0'243,"0"0"-208,52-55-23,-45 43 38,-6 3 5,-1 3 5,-5 6-60,-10 2-13,-4 13-19,4 5 2,3 3 15,7-1 1,5 3 2,0-4 3,7-3 0,10-5-4,3-6 5,2-4 7,4-3 1,-2 0 8,-3-9 15,-2-5-10,-5-2 19,-2-1-15,-5-2 4,-5 3 8,-2 1-1,0 5 2,0 7-4,-4 3-2,-3 0-7,0 12-4,2 15 2,3 10 13,2 9 0,3 4-5,8-4-9,-2-6-6,0-5-6,1-6 0,-4-7-2,-4-4-4,-2-7-59,0-5-35,0-6-51,-4-6 28,-3-15-41,2-9 83,1-10 68,0-9 11,-1-9 17,0 0 1,-1 2 3,3 7 41,3 12 73,0 7 3,3 6-61,8 7-1,4 6-14,1 7-29,2 4-17,-1 0-9,0 19-3,-7 5-2,-6 5-2,-4 5-7,-14 3-10,-10 0-56,0-5-23,0-3-55,4-8-145</inkml:trace>
  <inkml:trace contextRef="#ctx0" brushRef="#br0" timeOffset="449951.8164">17455 11636 1123,'0'0'109,"0"0"-103,0 0 14,-25-61 22,2 55 25,-6 6-27,-3 0-40,-1 12-9,5 7 3,7 3-11,8 2 16,10-2-6,3-3-13,11-4-5,12-6-2,6-5 15,4-4 9,1 0 3,0-12 3,-6-7-1,-6-6 2,-6-3 1,-5-6 3,-7-4 11,-3-3-3,-1-3 9,-5 0-9,-11 1-3,-6 5-7,-1 8-6,1 13-1,5 11-5,2 6-15,5 13-12,5 12 17,5 8-21,0 3-43,16 2-34,8-2-60,3-1-59,1-3 45,0-5-2,-3-5 77,-2-9 113,-5-6 48,-4-5 60,-4-2 37,-3-5 7,-3-8 20,-2 1-11,-2 4-47,0 2-42,0 6-20,0 0-37,-7 10-15,2 7-1,1 6 1,4-1 0,0-4 0,7-4-3,9-5-4,2-7 1,4-2 6,-3-2 2,1-14 2,-8-3 2,-3-4 5,-7-3 12,-2-1 3,-11 1-6,-12 2-20,-5 5-22,-1 9-27,7 7-1,7 3-6,9 6 13,6 9 22,0 1-2,14-1-32,6 0-26,3-5-55,0-1 17,3-5 77,0-2 29,-3-2 13,-1 0 16,-4-2 63,-4-5 57,-4 2-1,-4 4-32,-5 1-10,-1 0-50,0 6-29,0 8 12,-3 1-8,0 1-14,3-4-4,0-4-5,8-4-4,10-4 6,3 0 3,1-15 5,-2-3-1,-9-2 4,-5 1 35,-6 1 7,0 2-20,0 6-6,-7 6-16,-1 4-8,0 0-1,4 10-3,3 7 2,1 2 1,0 2 1,11-1 0,6-4 2,4-5-2,5-5 3,1-6 10,-1 0 7,-5-4-4,-4-10 9,-6-5 2,-7-3-7,-4-1-4,-6-1-8,-15-1-8,-3 3-2,2 6-45,5 4-27,7 9-81,9 3-92,1 1-213</inkml:trace>
  <inkml:trace contextRef="#ctx0" brushRef="#br0" timeOffset="450306.8372">18181 11468 1334,'0'0'86,"0"0"-75,0 0 18,0 0-24,0 0 7,-22 53-6,16-26-6,2-4-22,2-6-17,2-5-3,0-4-1,0-7-1,5-1-3,4-4 47,5-13 9,1-3 7,-1-3 34,2-1 14,-3 4-2,-3 3-2,-1 5 1,-5 6-10,-2 6-11,0 0-37,1 11-3,2 12 0,-1 5 0,-3 3-4,-1 2-49,0 0-59,0-2-69,0-3-110,0-6-290</inkml:trace>
  <inkml:trace contextRef="#ctx0" brushRef="#br0" timeOffset="450554.5222">17773 11877 806,'0'0'468,"0"0"-406,0 0-52,78-32 47,-35 21-1,5 3-2,-3 4-23,-5 1-31,-6 3-32,-5 0-61,-8 0-72,-8 0-62,-6 0-189</inkml:trace>
  <inkml:trace contextRef="#ctx0" brushRef="#br0" timeOffset="450689.8363">17980 11904 779,'0'0'292,"0"0"-219,0 0-42,0 0 2,67-44-33,-31 35-42,1 2-246,-5-2-545</inkml:trace>
</inkml:ink>
</file>

<file path=ppt/ink/ink1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11T09:46:28.342"/>
    </inkml:context>
    <inkml:brush xml:id="br0">
      <inkml:brushProperty name="width" value="0.05292" units="cm"/>
      <inkml:brushProperty name="height" value="0.05292" units="cm"/>
      <inkml:brushProperty name="color" value="#FF0000"/>
    </inkml:brush>
  </inkml:definitions>
  <inkml:trace contextRef="#ctx0" brushRef="#br0">7933 2022 362,'0'0'21,"0"0"5,0 0 24,0 0 0,0 0 1,0 0-24,0 0-5,22-9 13,-14 8 5,4-1-6,4 2 5,7 0 7,5-2-11,2-1-12,2-1-2,-2 0-4,0-2-7,-3 3-3,-6-1 1,-6 1 0,-6 2-5,-6 0-3,-3 1-5,0 0-29,0 0-20,-5 0 9,-8 0 29,-6 4-21,1 1 23,0-2 5,2 1 9,4 2 2,3-4 0,5-1 5,4 0 7,0-1 31,0 0 1,0 0-15,14 0 0,2 0-12,3 0 3,1-2-5,0 0-13,-2 0-1,0-2-3,0 0 0,-2 1-36,0-2-64,-3 2-58,-3 2-52,2-3-102</inkml:trace>
  <inkml:trace contextRef="#ctx0" brushRef="#br0" timeOffset="3905.5944">18663 2062 119,'0'0'157,"0"0"-76,0 0-42,0 0 26,65 2-13,-48-2 90,-1 0-48,2 0-49,-3 0 11,0 0 16,-6 0-21,-4 0-30,-3 0 12,-2 0-25,0 0-8,0 0-8,-11 0-24,-4 4 20,-4 2-13,0 2-7,3-1 4,-1-1 3,5-1-1,5-1 22,2-4 4,3 0 1,2 0 9,0 0 28,0 0 19,4 0-2,4 0-26,1 0-18,1 0 2,0-1-4,-3 0-1,0 1-3,-2-2-3,1 2 0,-3 0-2,-2 0 0,0 0 0,0 0-4,-1 0 4,1 0 1,-1 0 0,0-1 0,0 1 0,0 0-1,0 0 1,0 0 0,0 0 0,0 0-1,0 0-1,0 0-1,0 0 2,0 0 0,0 0-1,0 0-3,0 0 4,0 0 0,0 0 3,0 0-1,0 0-2,0 0 0,0 0-2,0 0 2,0 0 0,0 0 0,0 0 0,0 0 1,0 0-1,0 0 0,0 0-1,0 0-1,0 0-3,0 0 3,2 0 2,-1 0-2,1 0 1,-1 0-2,0 0-2,-1 0 3,2 0-9,0 0-12,0 0-41,4-2-45,2 2-112,6-2-57</inkml:trace>
  <inkml:trace contextRef="#ctx0" brushRef="#br0" timeOffset="5652.759">4929 2778 851,'0'0'55,"0"0"-46,0 0 56,0 0-4,0 0-9,69 0 30,-30 0-53,6 0-1,7 0-2,1 0 10,-3 0-14,-5-1-1,-8-2-11,-10-2-4,-11 2-1,-5 2-4,-9 0 1,-1 1-2,-1 0-10,0 0-10,-1-1-7,-17 1 4,-6 0 10,-11 0 3,-8 1 0,0 4 10,-1 2 3,5-3 5,12 1-5,9-3 13,14-1-4,4-1 7,0 0 4,16 0-14,13-3 4,8-4-13,8-3-89,1-8-139,3-6-524</inkml:trace>
  <inkml:trace contextRef="#ctx0" brushRef="#br0" timeOffset="11150.8426">18094 2797 225,'0'0'73,"0"0"-62,0 0 3,0 0 23,0 0 22,0 0-15,0 0-14,40 1 8,-38-1 3,3 0 3,5 0 17,5 1-38,7 1 48,8 0 6,6-2-45,2 0 25,-1 0-33,-5 0 8,-5 0 2,-7 0-18,-6 0-14,-7 0 1,-3 0-3,-1 0-5,-3 0-13,0 0-12,-2 3 13,-12 1 13,-5 1-2,-3-2 6,-4 1-1,0-1 2,5 0 0,2-1-1,7-1 0,7-1 2,2 0 4,3 0 32,0 0 12,0 0 0,16 0-14,8-3-15,14-5-21,17 2-1,15 0-90,17-5-259</inkml:trace>
  <inkml:trace contextRef="#ctx0" brushRef="#br0" timeOffset="14835.2876">5471 3547 917,'0'0'32,"0"0"-29,71-29 6,-12 15 31,20-4 79,15-3-4,11 0-40,8-1-22,-6 5 5,-13 0 3,-13 6-12,-19 1-13,-11 4-12,-11 1-12,-11 2-3,-8 1-5,-10 1-2,-6 1-2,-5 0-1,0 0 1,0 0 0,0 0 2,0 0 2,0 0-4,0 0-1,0 0-9,0 0-6,0 0-17,0-2-29,0 2-34,0 0-62,1 0-33,3 0-70,3 0-84</inkml:trace>
  <inkml:trace contextRef="#ctx0" brushRef="#br0" timeOffset="15512.4809">7840 3463 843,'0'0'98,"0"0"-64,0 0 49,0 0-29,0 0 79,105-29-36,-42 17-32,10 1-10,1 2-17,-6 3-8,-9 1-9,-9 2-2,-11 0 5,-10 2-14,-10 1-4,-10 0 2,-5 0-8,-3 0-1,-1 0 1,0 0 0,0 0-1,0 0-4,0 0-8,0 0-5,0 0-36,0 0 0,0 0-27,0 0-38,0 0-70,0 0-137,3 0-320</inkml:trace>
  <inkml:trace contextRef="#ctx0" brushRef="#br0" timeOffset="30213.6709">11453 582 1172,'0'0'66,"0"0"-66,0 0 64,-35-59 13,14 53-31,-6 4-20,-7 2-1,-7 0-9,-6 11-8,-4 4-2,-1 4 3,0 6-8,-3 4 6,3 5 2,1 5 4,4 1-1,3 4 6,8 3-7,8 3 5,8 4-4,11 1 1,6 4-2,3 3-2,1 4-1,17-2-2,9-4 2,10-4-7,11-9 2,11-7-1,10-8 7,9-8 4,4-11-4,3-8-1,-2-5 11,-2-5-3,1-13-3,-3-10 0,-1-8 3,-4-7-1,-8-8 3,-9-7-6,-14-5 6,-15-7-10,-14 1 1,-14 4-3,-2 3 2,-24 6-6,-14 7 1,-15 4 1,-9 8-1,-9 6-3,-4 6-4,-3 7 3,3 5-4,6 8 2,12 3-3,12 2-15,12 2-23,8 11-8,13 8-27,12 8-93,2 7-97,18 5-113,2 0-477</inkml:trace>
  <inkml:trace contextRef="#ctx0" brushRef="#br0" timeOffset="30566.8686">11097 1235 294,'0'0'1062,"2"-69"-1059,10 33 52,1 4 81,1 7-49,1 7-19,0 6-34,0 8-28,6 2-1,2 2-4,8 6-1,4 10-1,3 4 1,1-2 2,2-1 1,1-2-2,-2-4 2,-4-6-1,-5-5 1,-7 0 0,-7-13 2,-4-8 2,-6-6 1,-3-5-5,-4-4 1,0-1-4,-2 3 1,-1 7-5,3 7 0,0 10-43,20 7-113,19 1-248</inkml:trace>
  <inkml:trace contextRef="#ctx0" brushRef="#br0" timeOffset="31533.4354">20163 545 1220,'0'0'136,"0"0"-122,0 0 114,-37-56-55,-6 56-46,-18 3-15,-12 27-9,-8 17 2,6 16 2,11 12-3,15 10 3,18 3 0,19 4-5,12 0 6,14-8 8,25-10-8,20-16 5,20-14-13,17-16 14,11-9-9,8-11 12,-3-8-1,-2-13-10,-6-24 2,-12-14-5,-11-17 8,-19-16-2,-19-6 0,-25-7 3,-18 1 4,-14 3-15,-26 6 1,-14 13-1,-11 16 3,-9 14-4,-11 16 0,-8 13-4,-3 13 2,5 2-1,12 13-12,22 8-20,20 7-30,17 1-28,18 3-72,2 1-58,18-2-131,4-4-278</inkml:trace>
  <inkml:trace contextRef="#ctx0" brushRef="#br0" timeOffset="31887.028">20100 769 320,'0'0'1172,"0"0"-1139,0 0 54,0 0 36,0 0-71,0 0-29,0-2-23,5 29 1,1 9 1,0 6 3,1-1-2,1-3-1,-1-2-1,4-4 0,-1-7-1,0-3-3,2-9 0,-4-4 3,-3-3 1,-1-4-1,-2-1 1,1-1 4,1 0 3,6 0 15,8 0-5,11-3-9,12-3-6,11 4-3,10-5-7,4 3-59,-7-3-64,-18-7-359</inkml:trace>
  <inkml:trace contextRef="#ctx0" brushRef="#br0" timeOffset="32974.8923">11847 711 85,'0'0'12,"0"0"54,0 0 35,0 0 7,80 0-17,-29 0 14,19 2 2,26 6 12,28 2-16,29 3-19,31-1-21,30-3-12,28-4-25,29-1-5,16-4-13,7 0-7,-2 0-1,-14 0-9,-16-5-6,-15-4-39,-7-1 40,-8-2-11,-5-1 15,-10-1 10,-18 1 1,-14 2 5,-24 4 7,-20 3-4,-19 3-6,-22 1-3,-18 0-2,-20 7-11,-20 3-72,-21 3-79,-18-2-135</inkml:trace>
  <inkml:trace contextRef="#ctx0" brushRef="#br0" timeOffset="33588.0702">12074 1356 788,'0'0'36,"143"-23"33,-18 10 76,50 4-57,54-3-10,56-3-20,54-3-34,41-1-17,24 0 0,10 6-6,-8 1 8,-23 1 3,-25-2 30,-28-2-5,-28-3-14,-24 0-23,-28-1-48,-31-2-100,-31 3 2,-37 0-1,-37 5 40,-36 5 56,-39 8-53,-36 0 91,-19 9-77,-42 6-45</inkml:trace>
  <inkml:trace contextRef="#ctx0" brushRef="#br0" timeOffset="34137.2701">12282 1752 465,'0'0'111,"97"-17"28,-3 0 24,39-3-22,44-2-12,48-5 11,51-4-44,42-7-35,42-2-18,27-4-17,16 3 15,6 6-15,-6 6 1,-12 11-1,-22 3-8,-26 4 1,-26 3-6,-30-3-13,-26-2-2,-37-3-41,-36-8-23,-46-4-25,-45-3-9,-47-5-23,-42 0 38,-22 6-31,-40 4-103,-13 9-145</inkml:trace>
  <inkml:trace contextRef="#ctx0" brushRef="#br0" timeOffset="34585.6503">16567 763 986,'0'0'121,"0"0"-77,86-24 14,-3 17 0,28 2-24,22 1-16,10 2-2,3 2-3,-7 0-13,-14 0-34,-16 0-106,-21 0-135,-21 0-179</inkml:trace>
  <inkml:trace contextRef="#ctx0" brushRef="#br0" timeOffset="34886.3315">17084 1048 916,'0'0'41,"0"0"-36,80-26 46,-32 19 50,24 0-12,24 1-27,20 2-31,16 1-4,2 0-7,-10 3-10,-13-3-10,-20 3-22,-19 0-132,-24 0-184</inkml:trace>
  <inkml:trace contextRef="#ctx0" brushRef="#br0" timeOffset="36273.7954">12517 552 910,'0'0'94,"0"0"-51,20-59 60,-17 50 21,-2 7-26,-1 2-6,0 32-70,0 28-3,0 31 66,0 24-29,10 18-12,12 13-7,10 2-10,-1-3 8,-2-10-20,-4-20-8,-3-17-4,-6-22-3,-2-20 0,-3-16-19,-5-18-23,-4-15-40,-2-10-86,0-24 40,-13-21-261,-6-17-147</inkml:trace>
  <inkml:trace contextRef="#ctx0" brushRef="#br0" timeOffset="36896.3657">12396 665 248,'0'0'142,"-29"-74"-44,26 50-14,3 8 117,0 4-37,17 3-57,19 5-49,22 3-17,34 1 73,29 0-28,25 0-18,17 0-14,0 0-1,-2 0 12,-5 0-18,-19-1-6,-23-3-13,-26 0-13,-33 0-7,-24 3-7,-14 1 0,-13 0-1,-4 0-2,0 0-2,0 2-11,-4 15 2,-6 13 13,0 15 7,0 21 0,-3 22 0,6 23 5,2 27 10,1 14-8,-2 8-3,-4-8-7,0-15 0,-1-19-2,4-20 1,4-15-2,3-21-1,0-14 0,0-15 2,0-18-2,0-7 0,0-7 0,-1-1 2,-1 0 7,2 0-1,-4-2-2,-4-3 1,-9-1-2,-10 1-4,-15 1-1,-18 3 2,-14 1-4,-20 0 1,-15 0-2,-17 5 3,-15 0-1,-8-1 2,-3 4-3,18 0 2,21-5-19,29-3-26,29-6-19,21-13-94,18-6-80,13-4-65,3-5-201</inkml:trace>
  <inkml:trace contextRef="#ctx0" brushRef="#br0" timeOffset="38170.2488">13013 899 616,'0'0'285,"0"0"-244,0 0-1,-25-62 12,6 53-13,-5 7-19,-3 2-18,-3 3-2,2 16-4,4 6 2,8 5-5,9 1 4,7 1 0,4-4 3,14-5 0,7 0 17,2-3 20,0-1 24,-3-2-5,-6-2-23,-7 2-16,-10 0-17,-1 0-3,-10 0 3,-15-3-1,-4-5-47,-1-7-39,5-2 7,5-7-39,12-14-3,8-13-12,0-4 54,22 0 78,9-2 2,9 9 1,5 0 8,3 4 1,-3 2-2,-7 2 15,-6 4 21,-8 4 1,-10 5 21,-7 5 26,-7 1 10,0 2-17,0 0 17,0 2-41,-4 0-11,-4 3-12,2 16-16,0 8 12,4 8 23,2 3-20,0-2-17,0 0-16,4-2-4,3 0-49,-1-2-80,-5-6-119,-1-8-349</inkml:trace>
  <inkml:trace contextRef="#ctx0" brushRef="#br0" timeOffset="38974.7085">13099 1056 1165,'0'0'28,"76"-41"-28,-37 27 0,-7 5 5,-6 2 0,-7 1-5,-2 4-5,-4 2-68,-5-2-17,-5 2-40,-3 0-33,0 0-51,0 4 25,-5 6 189,0 3 23,5 2 42,0 0 40,0 1-41,12-5 17,4-3 6,2-4-4,3-4-22,1 0 0,-4 0-8,-4-10-28,-5 0 0,-7-2 3,-2-4-11,0 1 5,-8 4-8,-4 2-6,-1 7 0,1 2-8,3 0-13,2 12 2,5 7 6,2 4 3,0 1-1,7 0 3,6-3-4,1-5-1,0-6 5,2-7 1,1-3-1,-1-5 11,0-11-5,-6-6 2,-3 0 14,-5 4 10,0 4 19,-2 5 7,0 6-5,0 3-32,0 0-21,-3 13-9,0 15 9,0 12 6,3 7 5,0-3-6,0-1 1,3-2-1,1-2-3,-1-1-1,-1-3 0,-2-7 0,0-5-1,0-9-4,0-7-10,0-4-17,0-3-2,0-7 17,-2-14-43,1-10-7,1-5 44,0-6 1,0-8-9,0-2 4,0-1 26,2 5 8,7 4 37,2 12 11,1 8-4,-2 9 10,1 8-21,0 7-17,3 0-19,0 7-5,-3 13-10,-5 7-3,-6 3-1,-7 6-31,-13 2-38,-8-3-43,-1-3-214</inkml:trace>
  <inkml:trace contextRef="#ctx0" brushRef="#br0" timeOffset="39723.3281">12985 1525 1184,'0'0'207,"0"0"-207,0 0 0,0 0 2,1 84 14,1-50-4,5 1-12,2-7-35,7-5-19,2-9-64,3-9 30,0-5 36,-1-7 42,-2-12 10,-4-5 37,-1 2 33,-6 0 39,-3 7-38,-2 5-17,-2 7-13,0 3-27,0 0-14,0 8-24,-4 8 20,0 3-16,4 3-10,0-6-23,5-3 4,14-5-16,6-6 21,3-2 25,0-5 17,-3-9 2,-5-2 38,-5 0 34,-5 1 6,-4 5-25,-5 3 3,-1 2-14,0 5-20,0 0-22,-5 9-1,-2 14-7,0 13 8,2 8 8,3 7-3,2 3-2,0 1 5,0-6-3,0-8-5,0-10 0,-1-9-11,1-13-28,-1-5-36,-2-4-21,2-11 46,0-13-5,1-14-7,0-9 34,0-9-33,0-6-8,5 0-13,0 3 50,2 8 32,0 13 46,4 8 29,1 10 18,1 9 0,3 8-17,3 3-23,1 2-24,0 12-14,-4 8-5,-7 2-10,-9 3-5,-4 2-40,-21-4-56,-9-3-28,-2-7-112,1-8-282</inkml:trace>
  <inkml:trace contextRef="#ctx0" brushRef="#br0" timeOffset="40690.4339">13616 289 200,'0'0'8,"0"0"-8,0 0-33,0 0-11,0 0 44,-54-54 8,54 43-8,0 1 0,0 0 89,7-1-12,1 5-3,0 0-62,0 0-6,1 5-6,5 1-19,4 0-79,3 0 36,4 0-25,-2 0-12,-1 0 99,-4 0 38,0 3 23,-3-1-5,1-2-29,0 4-27,-1-3-40</inkml:trace>
  <inkml:trace contextRef="#ctx0" brushRef="#br0" timeOffset="42589.1642">13949 204 87,'0'0'111,"0"0"-35,0 0 8,0 0-9,0 0 7,0 0-56,-3-5 0,-15 5-25,-7 0 0,-3 0 2,-3 0-3,-3 0 2,2 0-2,-1 0-6,-1 0 6,-3 0 0,-4 0 5,-1 0 1,-3 3-3,-3 3 5,-7 3-3,-6-1 3,-6 6 2,-7-2 0,-1 1-5,-1-4-4,4 1 0,7-3 1,6 1 4,5-2-1,2 1-2,-2-1-3,-1-5-1,0 1-12,5-2-2,3 0 14,6 0-9,3 0-1,7 0-8,4-10-28,6 2 29,5 5-17,0 0 2,2 2 26,1 0-10,2-1 5,3 0 9,-1 0-6,5 0-11,0 0 20,1 1 0,-1-2 10,1 2 3,-2-2 13,0 3-9,-3 0-16,-1 0-1,-2 0 1,-2 0-1,1 1 3,2 5-1,0-6 13,3 3 31,1 0-6,0-1-14,1 6-12,-1 2-2,1 4 3,-2 3 1,0 1 3,2 2 2,-1 7 29,4 1-1,2 3 4,0 6-27,0 4-15,0 6-4,6 5-2,4 5-3,6 6-2,2 10-5,-4 3-48,-6 9 20,-8-4-41,0-2 39,-6-4 35,6-8 17,0-1 18,16-4-9,2 3-11,-4 2-10,-7 4-1,-7 2-3,0 5-1,-10 0-18,-4 1-39,-2-5 53,-1-5-13,3-6 12,5-9-40,2-4 45,2-5 5,1-4-1,2-1-1,-3-2-2,1-3-1,-1-2 0,0-3 0,0-3 0,-3-4 0,1-5-37,0-4 37,0-6 3,4-3 8,1-1-2,2-4-6,0 0 6,0 0 3,0 0 20,7 0-26,2-4-2,4 2-2,1 1-1,6-5 1,4 2 3,8-3 11,9 0 5,13-2 16,14-2-13,14 1 1,18-1-12,13 1-2,9 1 15,9-1-14,4 2 47,4 1-41,2 1 16,0 5 2,-6 1 1,-7 0-1,-8 0-36,-11-3 0,-6 0-61,-6-4-28,-8 0-1,-9-1-15,-11 2 39,-10 0 38,-8-1 28,-7 1 7,-4 2 31,-7-1 17,-7-1-16,-7 2-13,-8 2-8,-6-1-14,-3 2-4,-2-2-21,0 1-7,0-1 28,0 0 7,0-1 19,-2-3 18,2-1 5,0 1-6,0-5-11,0-1-22,-1-3 0,-3-3 5,-2-5-4,2-8-7,-1-8 5,3-7-7,-1-13-2,0-11 0,-3-13 1,-5-9 5,-6-6-5,-8-4 1,-6-7 15,-3-7 12,2-10-24,4-7-4,8 5 0,8 3-1,2 17 6,0 19-2,3 13-3,-3 13-1,0 13-11,0 11-9,-3 5 8,0 9-4,0-2 2,2 0 6,3-3 8,6-4 0,1 4 0,1 2 4,0 11-4,0 8 0,0 1 0,0 7 1,0 0-2,0-1 1,0 3 0,0 0 0,0 0-2,0 0-6,0 0 8,0 0 2,0 0 1,0 0-3,0 0 3,0 0-2,0 0-1,0 0 0,0 0-2,-2 0 2,2 0 0,0 0-1,0 0 1,0 0-4,-2 0-54,-3 0-118,-5 5-70,-1-3-252</inkml:trace>
  <inkml:trace contextRef="#ctx0" brushRef="#br0" timeOffset="43506.8712">12480 2828 942,'0'0'330,"0"0"-292,0 0 13,0 0 51,0 75-42,0-37 29,-9 4-56,-4 1-20,2-4-9,-2-2-4,3-9-43,5-5-59,0-10-33,4-9-82,1-4-70,0-10-63</inkml:trace>
  <inkml:trace contextRef="#ctx0" brushRef="#br0" timeOffset="43731.1753">12451 2714 831,'0'0'68,"0"0"8,0 0 50,0 0-33,70-24-9,-54 31-35,-2 10-29,-5 6-12,-6 5-7,-3 2 1,-5 0-2,-15-2-21,-6-4-28,-5-7-42,3-5-13,5-4-62,8-8-89,12 0-36</inkml:trace>
  <inkml:trace contextRef="#ctx0" brushRef="#br0" timeOffset="44028.4667">12668 2734 900,'0'0'67,"0"0"-39,0 0 64,0 0-77,0 0 18,6 87 14,-6-51-17,2-5-22,8-7-7,4-7 5,3-5-1,2-9-3,0-3 4,-1-4 11,-5-14 0,-2-7 4,-6-4 17,-5-5-7,0-3-8,-12 2-23,-10 5-1,-2 7-18,-1 10-4,1 9-32,5 4-40,8 4-25,5 9-60,6 1-80,2-1 17</inkml:trace>
  <inkml:trace contextRef="#ctx0" brushRef="#br0" timeOffset="44479.5177">12902 2763 796,'0'0'70,"0"0"-39,0 0 90,0 0-43,0 0-42,0 0-22,11 34 4,-11-13-10,0-1-5,0-2 2,6-3-4,10-5 1,5-4-2,0-6 1,2 0 1,-2-8 6,0-8 2,-3-4 2,-5-3 28,-4 2 5,-4 2-5,-2 7-12,-3 6 0,0 5-11,0 1-17,0 1 0,0 12-8,0 5-1,0 3 6,2 0 2,8-3-13,4-5 6,4-6 3,4-5 5,3-2 2,-2-2 2,0-11 0,-4-4 6,-6-1 9,-5-2 0,-5-2-4,-3 2-15,-3 2-2,-11 3-28,-3 6-16,1 4-48,4 5-36,4 0-88,8 8-112,0 4-198</inkml:trace>
  <inkml:trace contextRef="#ctx0" brushRef="#br0" timeOffset="45078.6285">13394 2817 1056,'0'0'75,"0"0"-72,0 0 51,72-45 19,-61 35 2,-2-2-27,-6 1-34,-3 2-1,0-1 8,-7 0-21,-8 3 0,-2 5-13,-3 2-1,4 0-5,3 13-4,6 7-7,7 2 6,0 4 7,14-2-2,7-4 3,2-3-1,0-7 5,0-5-2,-3-5 5,0 0-16,-1-6-30,-2-10-41,0-3-67,1-1-55,-4-2 13,2 3 44,-5 2 161,-1 1 18,-6 3 77,-1 2 44,-3-1-35,0 3 45,0 2-31,0 3-10,0 0-7,1 4-20,4 0-8,6 0-30,5 8-21,4 6-2,0 4 5,-1 0-10,-5-1-5,-3 1-1,-3-2 0,-4-1-5,-2-3-3,-2-6-1,0-3 3,0-3-3,0 0 4,0-2 2,0-9 11,0-5-9,0-6-6,0 1 9,3-2-6,5 2-5,3 1-8,3 0-32,4 4-94,-1 5-185,-2 3-393</inkml:trace>
  <inkml:trace contextRef="#ctx0" brushRef="#br0" timeOffset="48936.9693">14140 1967 366,'7'-88'0,"-7"-9"-275</inkml:trace>
  <inkml:trace contextRef="#ctx0" brushRef="#br0" timeOffset="51326.623">12542 3463 416,'0'0'79,"0"0"-6,0 0 22,0 0 9,0 0-2,0 0-15,46-19-21,-17-3-23,14-7-8,9-7-8,2-5 9,-5 2 4,-10 3 1,-12 2-12,-11 10 1,-11 7-14,-3 7-6,-2 7 0,0 3-9,-4 0-2,-8 3-8,-1 9 4,-1 3 2,0 1 0,-2 1-1,2 1-13,1-2 13,2 2 0,5 0 4,6 0-2,0-2 1,15-1 1,14-2 7,3-1 15,0 1-2,-5-2-3,-9 2-7,-6 1-3,-8 0-4,-4-1-1,0 2-2,-16-1 0,-6-1-16,-3-4-22,1-4-27,7-5 9,5 0 31,5-6 25,7-11 12,0-3-4,8-4-7,12-3 1,2 4 3,2 4-4,-3 5 1,0 3 5,-4 2 4,2 4-2,0-1-5,-2 3 0,0 1 0,-6 0-3,-4 2 1,-4 0 5,-2 0-6,-1 0 0,0 0 2,0-2 1,1 2 3,-1 0-1,0 0-3,2 0 1,-2 0-3,0 0 0,0 0-1,0 0-2,0 0-27,0 0-4,0 0-3,0 0-19,0 0-1,0 0 16,0 0 19,0 0 0,0 0 6,0 0 1,0 0-22,0 0-11,0 0-43,0 0-59,0 0 0,0 0-32,0 0-34</inkml:trace>
  <inkml:trace contextRef="#ctx0" brushRef="#br0" timeOffset="52009.0177">13052 3333 323,'0'0'226,"0"0"-194,0 0-13,0 0 19,0 0 21,0 0 20,0 0-47,0 0-13,0 0-16,0-2 4,0-3 15,6-2 19,2-5-23,3-2-7,2-2 14,-1 1 2,-3-1 7,-5 1 30,-4 2-5,0 1-3,0 1-9,-7 3-4,1 4-10,1 4-8,-2 0-12,1 10-3,2 14-1,1 11 29,3 9 5,0 0-10,0 1-12,0-3-12,0-6-6,3-6-3,1-7-2,-2-8-34,-1-6-38,2-6-45,0-3-38,1 0-41,0-11-42,-1-7-67</inkml:trace>
  <inkml:trace contextRef="#ctx0" brushRef="#br0" timeOffset="52909.0091">13101 3430 56,'0'0'198,"0"0"-77,0 0-44,0 0 10,0 0-24,0 0 24,-19-52-4,30 48-20,12-4-33,8-1 22,3-2 17,1 0-1,-4 0-5,-4 3-28,-4 0-12,-7 2-14,-6 2-5,-4 2 0,-6 2-4,0 0-6,0 0-8,0 0-2,-7 2 10,-3 11 5,-1 4 0,1 5 1,3 1 5,4 2 7,3-3-8,0-4-3,0-3 0,6-8 2,4-1 1,-1-6 3,3 0 0,-1-4 7,1-11-4,-3-2-7,-2-1 4,-3 1-3,-3 4 2,-1 7 8,0 3 5,0 3-9,0 0-10,1 1-16,2 13 0,3 3 16,2 3 4,3 2 7,2-4 5,-1-3-8,1-4 6,3-5-2,-1-3-6,2-3 9,4 0-1,1-10-1,1-5 3,-2-1 2,-3-5-7,-2-2-2,-5-1 0,-7-4-5,-3-2-4,-1-3-11,0-2 0,-13 3 6,-2 3-8,0 7 8,4 8 1,3 6 3,3 7 0,3 1-8,0 5-9,-1 16 8,3 7 10,0 5 4,0 4 7,0 0-6,0-1-1,5-4-2,0-3-1,0-6-1,-1-7-31,-2-4-51,-2-4-33,0-4-15,0-4-78,-11 0 65,1-2 68,2-11 75,4-5 13,4-2 62,0-2 73,12-1-37,8 3-8,2 2-8,3 5-7,-2 5 1,-1 5-34,-3 3-11,-1 0-17,-2 7 0,0 8-1,-4 3-9,-3 2-10,-1 0 0,-5-2-2,-2-4-10,-1-2-37,0-6-40,0-3-88,0-3-73,-1 0-107,-2-17-129</inkml:trace>
  <inkml:trace contextRef="#ctx0" brushRef="#br0" timeOffset="53015.2584">13803 3201 869,'0'0'34,"0"0"-34,0 0-31,48-55-70,-37 55-60,0 1-235</inkml:trace>
  <inkml:trace contextRef="#ctx0" brushRef="#br0" timeOffset="53487.5223">13930 3377 1085,'0'0'0,"0"0"-75,0 0 56,0 0 15,0 0 0,0 0 4,16 19-5,-8-15-1,-1-3 6,-2-1 5,0 0 1,-2 0 3,1-5-5,0-3 8,1 0 21,4 0 40,2 0 6,5 2 18,1 1-33,3 5-12,-2 0-3,-2 4-23,0 10-11,-6 3-12,-3 2-1,-4-1-2,-3-1-22,0-3-13,0-4-10,-2-5-13,-2-4-11,4-1 43,0-2 26,0-12 20,0-2 29,11-4 2,5 1-7,5 3 8,0 5-10,3 4 5,3 6-14,0 1-15,-1 3-15,1 10-3,-6 3-9,-6 3-62,-6 0-33,-6-1-83,-3-5-140,0-8-461</inkml:trace>
  <inkml:trace contextRef="#ctx0" brushRef="#br0" timeOffset="54320.8877">18090 420 289,'0'0'247,"0"0"-245,0 0 16,0 0 91,0 0 30,0 0-51,-24-17-51,41 76 13,11 31 96,10 28-12,8 13-78,2 14-18,-1-1-7,-8-8 5,-7-16 16,-11-21-9,-5-18-24,-6-18-14,-3-15-5,0-16-5,-3-13-54,-1-14-59,-1-5-59,0-25 55,1-17-184,1-17-146</inkml:trace>
  <inkml:trace contextRef="#ctx0" brushRef="#br0" timeOffset="54880.0514">18170 498 616,'0'0'35,"0"0"-24,-16-55 50,16 47 14,0 3 35,0 2-5,2 2-47,27-2-14,28 0-22,30 0 4,24-3 56,10 0-39,-3 0-12,-12-1 3,-11 1-6,-11 2-5,-15-1-15,-11 1 3,-19 4-9,-16 0-2,-12 0 0,-10 0-2,-1 0-14,0 0 2,0 7-1,-6 5 15,-2 4 6,1 9 4,0 6-6,2 14 7,5 13 1,0 18 8,16 15 11,12 17-19,12 17 0,4 4-5,1-2 1,-4-9 2,-4-21 12,-10-12 5,-6-14-4,-7-13-11,-8-9-2,-6-9-7,0-9 0,-3-7 2,-11-7-5,-5-3 7,-9-5-7,-12-4 5,-15-2 4,-20-3-9,-21 0 0,-19 0-1,-20-3-7,-13-7-24,-3-4-33,11 2-34,27-1-82,33 0-16,38-3-218</inkml:trace>
  <inkml:trace contextRef="#ctx0" brushRef="#br0" timeOffset="56650.4608">18584 877 184,'0'0'201,"0"0"-173,0 0 51,0 0 30,0 0 21,-20-63-21,4 48-39,-3 5-17,-5 4-26,-4 6-16,1 0-11,1 18-3,6 13 3,8 5 0,12 9 11,7 4 19,21-1-4,5-1 6,0-7 14,-5-7 13,-8-6 2,-4-7-28,-8-4-17,-7-1-11,-1-1-4,-5-1-2,-13-3-24,-6-2-33,-3-4-12,0-4 5,5-2 22,4-14 22,7-7 20,4-7-3,6-4 4,1-1 14,0 2 15,8 7 11,10 4 2,7 7-22,2 6-13,4 7-7,1 0-4,-2 2 2,-5 0 1,-2 0 0,-5 0 1,0 0 1,-5 0-1,-5 0 5,-2 0-1,-5 0 4,-1 0 21,0 0 2,0 0-18,0 0-6,0 0 4,0 0-11,-1 0-8,-1 0 3,0 0 3,2 0-1,0 0 0,0 0 1,0 0 2,0 4-2,0 6-5,0 8-1,0 12 8,1 4 18,5 4-5,5-3-7,1-9-2,3-3 0,3-7-1,1-7-1,0-5 2,0-4 3,-2 0-4,0-8 7,-3-7-6,-2-4-2,-1 1 3,-6-4-5,-1 0-3,-3 3-2,-1 4-8,0 6 2,0 5 4,0 4 3,0 0-14,0 13-7,0 8 19,4 2 6,1 2 5,2-7 0,1-3-4,2-2 2,3-4 6,1-5-4,4-4-3,0 0-2,-1-10-14,0-12-1,-3-5-1,-5-6-7,-4-3 6,-5-8 0,0 0 3,-4-2 13,-9 8-1,-3 10 2,1 9 6,3 10 12,3 3-12,5 6-6,4 0 0,0 5-16,0 15 16,8 9 4,7 11 12,3 8-8,-3 4-4,-1 0 0,-3-4-1,-5-5 2,0-6 2,-2-5-5,0-8-2,-1-8-1,0-6-12,-2-6-14,0-4-4,1-1 21,1-13 7,1-7-25,1-4 13,1-3 13,1 0 2,0 0 1,2 5-1,-2 5 15,3 6 6,3 8 6,3 4-7,4 1-5,4 18-1,0 3 8,-2 3-4,-6 1-15,-8-1 1,-6-2-4,-2-1 0,-10-4 0,-10-3 0,-4-5-18,-4-6-5,-3-4-11,1 0 5,1-10-8,3-9 6,1-2-1,4-1-17,3 4-33,4 6-51,5 10-26,5 2-55</inkml:trace>
  <inkml:trace contextRef="#ctx0" brushRef="#br0" timeOffset="57266.6298">18823 1626 969,'0'0'78,"0"0"-65,0 0-4,0 0 33,0 0 11,0 0-27,-71-42-26,51 42-4,2 11 1,8 6-3,8 7 2,2 3 4,14 4 12,15 0 30,3-2 4,-2-4 14,-3 0-7,-8-2-21,-8-2-5,-4-3-16,-7-3-5,0-2-6,-12-2-6,-10-7-27,-4-4-8,-1 0-27,5-17-29,8-6 33,9-6 18,5-1 23,0 2 23,12 0 10,8-1 13,7 1-11,3 1-7,2 0-1,-1 0-3,-1 2-1,-5 1 3,-7-2 1,-4 4 17,-5 3 14,-6 5 9,-1 7 29,-2 5-18,0 2-32,0 1-14,0 19-7,-9 12 4,0 12 17,-1 6 3,2 4-12,3-5-6,3-1-4,2-7-4,0-5-2,7-7-18,6-6-53,0-8-49,-3-8-50,-4-7-86,-6-1-9,0-15-54</inkml:trace>
  <inkml:trace contextRef="#ctx0" brushRef="#br0" timeOffset="57910.9153">18982 1817 233,'0'0'340,"0"0"-149,0 0-36,0-67-62,14 54-37,1 3-37,2 3-19,2 3-1,2 4-20,3 0-28,0 0-37,0 0 36,-2 6-5,-2-3 51,-6 0 4,-4-2 33,-6-1 14,-1 0 33,-3 0-19,0 0-6,-10 0-24,-4 0-31,-7 0-9,1 9-5,2 5 7,2 6 3,5 0-23,7-2-1,4-1-14,0-5-10,2-4 10,11-7 42,3-1 18,2 0 52,-2-11 10,-1-1 2,-3 1 6,-3 3-1,-3 4-30,-4 3-28,-2 1-24,0 0-5,0 0-14,2 9 10,4 1 4,2 0 3,2-3-1,6 0 0,1 0 4,5-4 0,-1-3-3,1 0 5,-1 0-4,-3-10-2,-3-2 2,-2-3 1,-2-2-5,-2-4-1,-4-8-9,-3-7-6,-2-8 10,0 0-1,-6 5 7,-2 10 7,1 12 13,2 8 1,1 6-8,1 3-7,-1 0-6,-2 16-6,-1 11 6,2 10 6,3 4-1,2 1-2,0-1-3,0-4 0,7-7-17,2-5-36,-1-4-39,-3-6-92,-3-8-38,-2-7-147</inkml:trace>
  <inkml:trace contextRef="#ctx0" brushRef="#br0" timeOffset="58114.7615">19380 1751 423,'0'0'556,"0"0"-453,0 0-11,52-54 23,-32 50-33,1 4-30,-1 1-15,2 13-20,-2 3-2,-3 3-5,-3 2-5,-4-1 5,-5-2-6,-1 1 0,-3-6-4,-1-1-46,0-4-56,-6-8-108,-7-1-113,-1-3-339</inkml:trace>
  <inkml:trace contextRef="#ctx0" brushRef="#br0" timeOffset="58257.172">19583 1589 819,'0'0'466,"0"0"-466,62-42-33,-51 42 33,-2 0-50,-5 18-30,-4 8-62,0 3-193,0 1-6</inkml:trace>
  <inkml:trace contextRef="#ctx0" brushRef="#br0" timeOffset="58772.6918">19700 1792 709,'0'0'295,"0"0"-268,0 0-3,0 0 11,0 0-3,6 64-8,-9-46-20,3-4-4,0-1-20,0-7-4,3-3 22,8-3 2,-1 0 9,-2-12-5,-1-5 2,-4-3 1,-3 1-2,0 0 0,0 3-3,0 3-1,0 2 13,0 3 35,4 2 35,8 1-9,3 4-29,3 1-10,0 0-3,-3 7-13,0 8-10,-4 2-8,-3 6-1,-3 0 0,-3 2-1,-2-1-5,0-4-19,0-5-8,-2-7-10,1-7 5,-1-1 16,2-9 21,0-13 10,3-7-1,8-2 12,2 0 12,1 6 6,1 4 3,-1 7-1,-2 5 5,-1 5-10,-2 4-14,3 0-20,-1 17-2,1 5 0,-5 8-1,-7 2-4,0 0-25,0 1-30,-9-1-32,-3-4-46,-4-6-132,-1-6-185</inkml:trace>
  <inkml:trace contextRef="#ctx0" brushRef="#br0" timeOffset="77309.202">7001 10014 413,'0'0'40,"0"0"94,0 0-48,0 0-5,0 0-31,0 0-23,0 0 5,0 0-12,36 4 4,-18-4 2,8 0 0,-5 0 11,-3 0 9,-5 0-12,-6 0-9,-5 0-23,-2 0 6,0 0-6,-8 0 18,-11 1-16,-7 3-4,-3 0 1,-1 0-3,0 1 2,1-1 0,5 0 1,5 0 2,7-2 2,8-1 6,2-1 6,2 0 16,0 0 6,17 0-4,4 0-13,4 0 2,-2 0-12,-2 0 3,-4 0-7,-4 0 0,-5 0-4,-1 0-4,-2 0-26,-3 0-71,0 0-47,-2 0-41,0 3-50,0 5 65,-4-5 58</inkml:trace>
  <inkml:trace contextRef="#ctx0" brushRef="#br0" timeOffset="87694.5742">8134 10938 372,'0'0'150,"0"0"-89,0 0 50,0 0-2,0 0-20,72-9-13,-56 9-12,1 0-21,-3 0-6,-6 0-13,-3 0-4,-4 0-9,-1 0-7,0 0-4,0 0-8,0 0-17,-7 0 1,-5 0-5,-2 0-15,-2 0 28,0 0 0,5 0 8,0 0 8,4 0 1,2 0 2,3 0 7,2 0 20,0-1 18,7 0-5,11-1-11,9-1-13,1 2 6,-4-1-3,-1 0 1,-9 2-7,-6 0-4,-4 0-7,-3 0-5,-1 0-5,0 0-10,0 0-22,-13 0 18,0 0 16,-2 4-2,0-3 1,4-1-5,1 0 9,3 0 0,3 2 0,2-2 1,1 0-1,0 0 0,1 0-1,0 0-24,0 0-31,0 0-17,0 0-54,0 0-112,0-5-83</inkml:trace>
  <inkml:trace contextRef="#ctx0" brushRef="#br0" timeOffset="100737.0247">10912 8923 22,'0'0'0</inkml:trace>
  <inkml:trace contextRef="#ctx0" brushRef="#br0" timeOffset="101395.0969">10913 9098 24,'0'0'96,"-6"55"-17,0-30-11,1-1-21,3-4-22,0 0-25,0-2-3,2-1-41,0 0-34,0 3 17,0-1 28,4 2 30,-1 1 3,0 1 3,-3 1-3,0 0 10,0-1 1,0 4 8,0 0 2,-3-3-5,3 0-5,0-3 13,0-1-5,0-1-2,5-1 11,0 4-15,-2 1 4,-3 4 3,0 1-10,0 3-1,0 0-9,-4-3 30,0-2 7,3-3-1,1-1-19,0-1 12,0 0-5,0-1-15,0 0-1,0 3-5,0-1 1,0 2-3,0 1 9,0-1-6,-1-1-2,-2 0 1,1-4-2,2-1-1,0-3-17,0 1 16,1-1-3,5-1 4,-2 1 1,0 1 2,-2 4-2,-1 1-2,0 3 2,-1 4-2,0 1-43,0 4 44,-2-2 11,-3-1-5,0 1-2,2-2-4,0 0-14,0-2 13,-1 2 1,0-1-20,-3 2-35,-2 1 49,-2 2 6,1 0-1,0 1-12,-1-2 13,1-3 2,3-3 0,4 3-2,2-3-4,1 1-14,0 5-38,7 3-73,2 1-2,0 2 33</inkml:trace>
  <inkml:trace contextRef="#ctx0" brushRef="#br0" timeOffset="106044.3022">11284 10806 247,'0'0'234,"0"0"-157,0 0 3,0 0 35,0 0-34,0 0-19,0 0-30,6-6-32,-6 6-20,0 0-69,0 0-55,0 0-44,0-6-298</inkml:trace>
  <inkml:trace contextRef="#ctx0" brushRef="#br0" timeOffset="107835.2811">12080 11087 813,'0'0'120,"0"0"-120,0 0-47,0 0-11,0 0 17,0 0 41,21-14 0,-21 14-185,0 0-41,0 0-46</inkml:trace>
  <inkml:trace contextRef="#ctx0" brushRef="#br0" timeOffset="127060.4474">12703 9419 64,'0'0'111,"0"0"-101,0 0-7,0 0 4,0 0 24,0 0 36,0 0-14,0 0-23,0 0 14,0 0 16,-1-4-9,-1-1-10,2 2-31,0-3 2,0 2-10,0-3-1,0 2 2,0-1-3,0-2 0,-3-2 1,1-1-1,0-4 2,1-4-2,1-3 0,0-5-13,-2-2-16,0-2-23,-5-3 17,-1-1 24,-5-4 11,-2 0 3,-2-3 11,-1-1 15,3 0 8,1 2-11,4 3-26,0 1 0,3 0-40,2 4-32,0 2 7,2 4 25,-3 9 34,0 1 4,1 5-6,2 3-3,2 0-70,1 3-73</inkml:trace>
  <inkml:trace contextRef="#ctx0" brushRef="#br0" timeOffset="137935.0612">14324 11040 154,'0'0'145,"0"0"-144,0 0-1,0 0 0,0 0 0,0 0 26,0 0 4,37 0-20,-31 0 5,-1 0 24,-1 0 17,-2 0-14,0 0-20,-1 0-16,1 0-5,-2 0-1,0 0-12,0 0-10,0 0-19,0 0-1,0 0 31,0 0 8,0 0 3,0 0 4,-2 0-4,2 0 4,0 0 1,0 0 12,0 0 15,0 0-5,0 0-8,0 0-16,0 0-3,0 0-22,0 0-33,0 0-46,2 0-80</inkml:trace>
  <inkml:trace contextRef="#ctx0" brushRef="#br0" timeOffset="139998.5457">14802 10977 242,'0'0'77,"0"0"-77,0 0-13,0 0 13,0 0 0,0 0 13,4 0-13,-4 0-76,0-4-149</inkml:trace>
  <inkml:trace contextRef="#ctx0" brushRef="#br0" timeOffset="142198.3547">14592 10102 95,'0'0'23,"0"0"-23,0 0-95</inkml:trace>
  <inkml:trace contextRef="#ctx0" brushRef="#br0" timeOffset="180217.4771">14646 12024 339,'0'0'0</inkml:trace>
  <inkml:trace contextRef="#ctx0" brushRef="#br0" timeOffset="199359.3117">1228 7944 395,'0'0'88,"0"0"-79,0 0 4,0 0 26,0 0 12,0 0 27,0 0-42,-67-22-29,54 22-4,-1 0 7,-2 4 14,-2 3 2,-1 2-5,-3 0-1,-1 3-9,0-1 17,-2 3-7,3-1 7,-1 2-3,0 0-6,-2 2-10,2 5 2,0 3-5,-2 0 0,3 2-4,-1 2 1,0-1-2,5 2 2,-3-2 0,7 0-2,4-4 5,3-2-4,2-1-2,3 0 0,2 1-1,0 0 1,0 1 6,0-1-4,7 0 1,4-1-1,1 2 0,1-2-1,3-3 1,2 2 0,1-2-2,2-2 6,-2-2 4,1-1-6,1-3 4,2-3 0,4 0 6,-2-4 8,0 1-15,1-4 11,-4 0-5,3 0-5,1-4-4,3-6 12,3-3-10,1-2-1,-1-1-2,-6 0 4,-1 2 0,-5-3 0,-2-1 0,3-2-3,-3-3 9,5-1 2,-5-3-5,5-1 1,-5 1 1,0-3 9,-2-1-5,-7 2-3,-4-1 4,-3 5-5,-2 0-3,0 3-8,0 3 9,0 1 1,0 4-4,-6-2-2,0 2-1,-1 0-2,-6-2-2,2 2 0,-7-3 1,1 3 1,0-1-2,0 1 0,-1 1-5,4 2 6,-1 1-1,-1 4 7,2 0-5,-4 3-2,-1 1 5,-2 2-3,-5 0 0,-1 0-2,2 0-1,0 0-2,2 2-3,7 2 5,0-1-53,7 1-25,0-1-27,4 2-8,0 3-45,-1 2-144,4 4-250</inkml:trace>
  <inkml:trace contextRef="#ctx0" brushRef="#br0" timeOffset="200782.8255">890 8933 317,'0'0'387,"0"0"-347,0 0 32,0 0 62,0 0-44,0 0-23,0-8-21,0 20-5,0 6 36,3 8-5,-1 6-15,0 1-19,3 1-6,-3 1-9,1-1-5,-3-1-8,0-3-4,0-5-4,0-8-2,0-4-3,0-4-29,0-6-38,0-3-21,0 0-72,0-12-55,0-5-272</inkml:trace>
  <inkml:trace contextRef="#ctx0" brushRef="#br0" timeOffset="201428.2292">897 9226 384,'0'0'175,"0"0"-145,0 0 70,0 0 19,0 0-20,0 0-3,3-4-8,-3 4-10,0 12-4,-10 7 1,-1 4-23,-5 8-15,-4 1-7,-3 5-12,0-3-9,2-6-7,3-3-2,5-8-5,1-4-29,3-5-17,5-6-29,1-2-17,3 0 11,5-13-31,13-9-118,7-6-6,5-2-34</inkml:trace>
  <inkml:trace contextRef="#ctx0" brushRef="#br0" timeOffset="201711.8772">876 9323 110,'0'0'167,"0"0"-4,0 0-49,0 0-18,0 0 11,0 0-11,21-29 4,-21 29-14,0 0 18,0 0-7,0 0-15,0 0-17,0 0-15,7 6-17,7 8-4,6 6 22,3 6-8,6 3-15,-1 1-8,-1 1-5,-2-2-3,-4-1-8,-1-1-1,-4-2-2,-4-5 0,1-4-1,-6-4-18,-3-4-17,1-4-29,-5-3-31,2-1-19,-2 0-46,0-10-29,0-7-239</inkml:trace>
  <inkml:trace contextRef="#ctx0" brushRef="#br0" timeOffset="203324.2258">1766 8962 726,'0'0'158,"0"0"-116,0 0 41,0 0-5,-43 61-8,18-27 0,0 7-36,-5 1-21,1 2-6,2-2-1,1-1-5,6-7 0,4-4-1,3-11-7,8-6-10,3-5-1,2-4 13,0-3 1,0-1 4,0 0 10,0 0-5,0 0 28,3 0-10,1-3-9,0 1-5,1 0-3,3 2 0,5 0 2,9 0 3,3 0 3,9 7 8,5 2-7,0 0-6,-1-2 4,-2-1 2,-3-3-13,-2-3 3,-3 0-4,-6 0-1,-3 0-12,-10 0-25,-4 0-27,-5 0-51,0 0-33,-6-8-44,-4-3-170,-2 1-167</inkml:trace>
  <inkml:trace contextRef="#ctx0" brushRef="#br0" timeOffset="203721.7251">1767 8952 758,'0'0'89,"0"0"-3,0 0 28,0 0-31,0 0-20,0 0-8,18 36-12,2 0 28,8 6-10,-4 1-22,0-1-2,-4 0-1,-4-3-17,-5-4-13,0-8-2,-4-3-3,0-4 1,-2-4-1,-1-5-1,-2-3-2,1-2-18,-3-2-39,0-2-31,0 0-93,2-2-86,-2 0-168</inkml:trace>
  <inkml:trace contextRef="#ctx0" brushRef="#br0" timeOffset="207130.5098">2900 8095 526,'0'0'407,"0"0"-386,0 0-11,0 0 39,0 0 18,0 0 9,66-57-23,-46 54-27,3 1-13,7 2 7,4 0 13,5 0-5,2 2-6,1 6-8,-2 3 0,-5 3 0,-5 3-3,-9 5-2,-5 3-9,-9 3 0,-7 1 2,0 2-2,-15 0-3,-12-2 3,-9 1-8,-7-2 0,0-1-20,-2-3 28,3-4-15,4-4 14,6-5 1,5-2-6,6-7 4,5 0 2,5-2 4,4 0 0,5 0 5,2-2 6,0-8 3,9-4-5,13-2-8,10-2 12,7 0-7,2 4 6,-2 2 9,-3 5-3,0 3-5,-3 4-2,0 0-8,-5 9-3,-1 9-4,-5 7 0,-8 5-3,-7 6 3,-7 1-1,0 0 0,-9-3 2,-10-2-2,-7-5-5,-6-5-2,-4-2-5,-5-4 1,2-2 0,2-4-9,5-2 17,6-6 4,7-2 0,5 0 1,5 0 2,2 0 0,5-2-2,2-3-1,0-4-3,13-2 1,11-3 0,5-1 2,3 5 3,-7 4 2,-5 3 3,-8 3-1,-1 0-7,-2 3 0,1 8 0,1 3 3,-2 3 0,0 1 1,-2 0-4,-5 0 2,0-1 6,-2-3-5,0 1 4,-7-3 12,-6 0-3,2 0 1,2 1-3,-1-1-2,3 2-5,3 1-3,1 1 4,2 1-3,1 1 3,0 0 2,-1 4 2,1-2 3,-2 0 3,-1-2-11,1-2-1,0-3 1,-1-1-3,2-2-1,0-3 0,-3-1-1,2-1 0,0-1 1,-1 1-1,1 0 2,-3-1-1,1 2 0,1-3 5,-1 1-7,2-2 1,1-2-1,0 2 0,1-2 0,0 0 1,-1 0 0,1 0 0,-2 0 0,2 0-1,0 0-1,0 0 0,0 0 0,0 0 0,-2 0-1,-2 2 0,-8 2-16,-8 4 17,-7 1 4,-8 2-2,-4 2-4,-1-1-2,-2-2 0,2 0 1,1-3-8,3-3 2,6-4-8,7 0-6,16 0-41,7-14-57,19-5-130,16-4-235</inkml:trace>
  <inkml:trace contextRef="#ctx0" brushRef="#br0" timeOffset="208630.1175">3728 7951 695,'0'0'131,"0"0"-79,0 0 56,0 0-34,0 0 2,0 0-6,0 16-17,-1 5-9,1 7-17,0 7-10,0 5-5,1 4-4,4 3-6,-1 0-2,3-6 3,0-8-1,0-8 0,0-8-2,-1-5 0,1-9-1,0-2 1,0-1 10,-3 0 9,1-6 14,-3-4-10,1-3-13,-3 1-7,0-1 0,-7 0-3,-7 4-7,-6 1-2,-1 3 3,-1 5 2,-1 0-6,-2 2 7,-1 14 0,-1 7 0,0 7 1,2 6 2,6 3-4,9 0 4,10-4-5,0-6 5,14-6 3,10-6 1,7-6-1,4-4 4,1-4 7,-2-3 1,-2 0 5,-3 0 3,-3-7-4,-5 0 3,-6 0-7,-5 4-9,-6 0-6,-4 3 0,0-1-1,-11 1-18,-10 0-2,-6 0 6,-3 7 11,1 7-11,-1 5 10,2 4 5,-1 8 0,2 7 1,0 2 8,9-4 6,6-5-8,12-10-7,0-7-11,18-5 11,10-5 7,5-4 4,1 0-3,-1 0-1,-6-10 13,-2 2-3,-9 0-9,-7 0-4,-6 3 3,-3 0-7,0 3-7,-17 2-21,-3 0 13,-5 10-7,-2 8 3,6 3 0,7 3 11,5 1 7,5 2 1,4 0 2,0-1 14,9-2 5,4-4-3,-1-5-12,-1-3 5,1-3 1,-3-2-4,-2-1-3,-1-1 8,-1 0-8,-3-1 2,2 2-1,-3 2 3,1 3-1,-2 0 7,2 3-4,-1 1 0,1 3-4,0 2 1,0-1 0,-1 2-1,-1-2-6,0-1 5,0-4-3,0-3-2,0-3 1,0-3-2,0-3 1,0-2 0,0 0 1,0 0 0,0 0-1,0 0 4,0 0-1,4 0-1,7-6 0,9-1-2,10-1 0,6 1 14,8-1 4,10 0-1,6-1-3,8-3-1,11-1-4,2-2-4,-5-1-6,-5 1-2,-17-1-1,-15 1-10,-16 2-23,-18-3-38,-5-2-123,-26-11-212</inkml:trace>
  <inkml:trace contextRef="#ctx0" brushRef="#br0" timeOffset="209125.1032">3657 8011 211,'0'0'77,"0"0"-71,0 0-6,0 0 36,0 0 4,0 0 24,-54-11 31,54 10 43,0 0 70,12-2-61,17-2-32,14 1-5,12-6-1,6 2-23,8-3-17,-1 0-4,-4-1-25,-1 2-19,-4 0-19,-6 5-2,-6 0-44,-13 1-54,-13 3-32,-14-1-140,-7 2-223</inkml:trace>
  <inkml:trace contextRef="#ctx0" brushRef="#br0" timeOffset="209964.1964">2918 8026 362,'0'0'40,"0"0"28,0 0 59,0 0 21,0 0-27,0 0-20,0 0-35,14-26 0,-14 24-11,0-1-10,0-2-1,0-3-26,0 0-6,0-2 3,-3 1 6,1 1-2,2 3 3,-2 2 0,2 2-13,0 1-8,0 0 1,0 0 0,0 0-2,0 0 3,0 0-3,0 0-2,0 0 2,0 0 0,0 0 2,0 0 0,0 0 3,0 0 1,-2 0 0,0 0 5,-3 0 3,-7 0 13,-5 0-5,-13 4 0,-11 5-11,-12 2 9,-6 0-6,-7 2-2,-3-4-2,-1 0 3,0-2-3,6-2-4,5 1-2,11-2-4,12-3 0,10 0 0,9-1-1,10 0-24,7 0-30,0 0-41,20 0-123,21-12-350</inkml:trace>
  <inkml:trace contextRef="#ctx0" brushRef="#br0" timeOffset="213986.1694">2894 9519 142,'0'0'22,"0"0"33,0 0 28,0 0 13,0 0 15,0 0-25,-14-18 27,13 18 22,1 0 7,0-2-21,0 2-8,0 0-26,0 0-37,5 13-12,6 9 31,2 7-5,-1 7-34,-5 2-18,-2 0-8,-5-2-3,0-5-1,0-5-82,0-6-46,0-9-116,0-8-64,2-3-158</inkml:trace>
  <inkml:trace contextRef="#ctx0" brushRef="#br0" timeOffset="214355.0847">2900 9784 590,'0'0'526,"0"0"-470,0 0-26,0 0 53,0 0-53,0 0-7,-12 40 15,-10-7-30,-8 3-5,-2 3 3,0-1-1,2-4-5,6-7-12,6-6-38,6-8-54,8-7-43,4-6-42,0 0-118,4-7-245</inkml:trace>
  <inkml:trace contextRef="#ctx0" brushRef="#br0" timeOffset="214633.4633">2889 9767 1018,'0'0'108,"0"0"-88,0 0 109,0 0-47,0 0-42,0 0-13,54 37 25,-27-13-14,1 1-6,1 1-10,-2-1-16,-4-2-2,-2-2-4,-1-2-1,-4-2-45,-4-3-41,1-4-98,-5-4-145,-2-6-363</inkml:trace>
  <inkml:trace contextRef="#ctx0" brushRef="#br0" timeOffset="215822.1763">3890 9536 141,'0'0'34,"0"0"7,0 0 13,0 0 29,0 0 17,0 0 21,-34-40 26,29 35-4,1 2 2,3 2-1,1 1-6,0 0-51,0 4-25,-2 14-27,0 9 22,-3 5-11,1 1-19,-2-2-8,0-3-15,-1 0-4,-1-3-1,1-3-23,3-7-52,1-4-66,1-5-122,2-5-78,0-1-23</inkml:trace>
  <inkml:trace contextRef="#ctx0" brushRef="#br0" timeOffset="215953.8423">3788 9715 200,'0'0'132,"0"0"-132,0 0-39,0 0 14,0 0 24,0 0-27,11-20-172</inkml:trace>
  <inkml:trace contextRef="#ctx0" brushRef="#br0" timeOffset="216391.6242">3788 9715 442,'42'-52'110,"-42"51"-39,0 1 52,0 0-25,0 0-10,0 0-30,0 0-28,0 0-16,0 0 2,0 0-12,0 0 2,0 0-1,0 0 3,0 4-6,-6 1 1,1 1-3,0 0 0,3 2 0,-1-1 0,0 1 3,3-1 0,0-1 2,0 1 17,0-2 12,0 1-4,0-1 0,0-1-6,-3 0-3,1-2-5,0 3-4,-5-1 7,-3 1-2,-1 1-2,0-1-4,2 0 2,0 1-4,2 0 0,0 1 3,1 1-6,0 2-3,-1 2 0,-3 1 0,0 0-3,-1 0 1,0-2-1,4-4 0,4-4-3,3-3-46,0 0-83,14-12-44,3-3-205,2-3-171</inkml:trace>
  <inkml:trace contextRef="#ctx0" brushRef="#br0" timeOffset="216662.7413">3758 9782 662,'0'0'148,"0"0"-55,0 0 48,0 0-13,0 0 19,0 0-34,0-7-43,3 7-13,7 0-14,11 2-6,7 9 14,5 3-18,1 3-1,-4 0-18,-7 0-7,-3 0-6,-4-5 5,-5-1-6,-3-5-2,-3-2 2,-1-1-17,0-1-20,1 0-41,-1 1-68,-2 2 15,-2 2-52,0 3 1,-9 3-117,-8-1-44</inkml:trace>
  <inkml:trace contextRef="#ctx0" brushRef="#br0" timeOffset="218266.4748">2923 10438 581,'0'0'195,"0"0"-133,0 0 63,0 0-21,0 0-31,0 0-28,0 30-8,0 5 28,-1 4-17,-8-2-13,-2-4-13,4-6-3,2-7-14,3-8-3,1-6-2,1-5 0,0-1 0,0 0 2,0-8-1,0-8 15,0-6-15,0-3-1,1-1 0,4-3 0,2 4 0,2 2 1,-2 6 0,0 4 5,-2 5 3,-4 5 9,-1 0-1,0 3 4,0 0-4,0 0-13,0 0-4,0 0 0,0 0-6,0 0 3,0 0 3,0 0 3,0 0-3,0 0 2,0 0 0,0 0 3,0 0-3,0 0 5,0 0-4,0-1-2,0 1 2,0 0-1,0 0 0,0-1 0,0-1 5,0-4 12,0 0 5,0 2 7,0-1-7,0 1-6,0 2-5,0-1-2,0 2-7,0-3 1,0 1-5,0-1 2,0 0-2,0-2 0,-2 0 0,-2-1-6,-1-1-3,0-3 4,-1 0-2,1-3 7,0-1-4,2-1 4,-2 3-1,3 3 0,1 4 1,-1 4 0,2 2 1,0 0-1,0 0-7,0 0-1,0 0-7,0 2 4,0 6 11,0 2 1,4 1 0,-2-2 1,-1 0 0,2 1-1,0 2-1,2 6 0,2 2 0,2 4 0,-4 1 2,1 2 0,1 0-1,3 0 1,-1-5 7,2-3 1,3-5-2,1-3-2,3-1 5,1 2 0,4 0-4,-1 7-2,1 3 0,-2 3-5,-3 3 3,0-2-2,-4-2 0,-3-5 0,-2-4 1,-5-5-2,-3-5 0,1-4 1,-2-1-1,0 0 0,0 0-4,0 0-8,0-6-12,-2-5-25,0 3-10,-1-1-14,0 0 6,2 2 10,1-2-32,0 0 6,0-4 23,2-2 7,7 1-12,5-3-84,2-1-99,4-1 11</inkml:trace>
  <inkml:trace contextRef="#ctx0" brushRef="#br0" timeOffset="219016.9923">3827 10269 913,'0'0'199,"0"0"-106,0 0 63,0 0-57,0 0-55,0 0-11,-21 44-23,3-3 6,-5 7-14,-2 3-2,-1-4 0,1-6-9,5-10-20,7-7-28,8-10 29,5-7 19,0-5 7,2-2 2,14 0 29,5-9 16,4-1 4,1-2-10,0 2 1,2 2-14,0 3-8,3 3-12,-2 1 1,1 1-2,-1 0-5,-4 0 1,-6 3 3,-5 2-4,-8-3 0,-4 0-1,-2-1 2,0-1 2,0 0 0,-4 0 5,-12-8 1,-7-7-2,-5-5-7,1-5 0,0-5-3,-1-1-4,0 0-9,0 1-18,3 3-20,2 3-31,-1-3-67,3 2-202</inkml:trace>
  <inkml:trace contextRef="#ctx0" brushRef="#br0" timeOffset="219902.4622">3171 11166 948,'0'0'291,"0"0"-258,0 0 9,0 0 8,0 0-40,0 0 16,-21 68 10,-1-19-24,-5-1-12,-1-5-4,2-8-13,6-13 14,7-10-2,8-8-4,5-4 9,0 0 1,11-6 6,10-8 28,6-3-1,3 1 10,-1 1 2,3 1-8,2 6-13,3 1-10,1 0-1,-1 6-7,-6 0-3,-7 1-3,-8 0 2,-8 0-1,-3 0-2,-5 0 1,0 0 0,0 0 4,-9-1 4,-9-12-2,-8-5-6,-5-8 0,-5-6-1,2-1-3,4 4-9,5 3 3,8 8-5,8 5-7,3 6-35,6 0-14,0 5-25,7 0-117,13 2-124,7 0-318</inkml:trace>
  <inkml:trace contextRef="#ctx0" brushRef="#br0" timeOffset="221177.4667">3965 10959 1321,'0'0'116,"0"0"-108,0 0 44,0 0 19,0 0-27,0 0-2,82 25-27,-53-9-10,-1-2-2,-3-2-1,-5-5-2,-7-2-8,-7-5-12,-4 0 8,-2 0 2,0 0 7,-7-3-5,-9-1-6,-2 2 3,-7 2 0,-3 0 8,1 4 2,2 6-6,4 0 4,4 2 2,3 1-2,9 0-1,1-2 0,4-1 4,0-2-2,0-4 2,2-3-1,2-1 1,3 0 4,-2 0 0,-1 0 4,-2 0-2,-1 0-1,-1 0 0,0 0 0,0-4-1,0-3-2,0-2-1,0-1-1,0 2 2,-1 1 1,-4-1 3,-1 3 10,2 0-7,-3 3-1,4 2-1,-1 0-5,1 0-2,-1 0-2,-3 0 2,3 0-2,-3 0 2,-2 3 0,2 2 0,0-2 0,3-1 2,1-1-1,3-1 0,0 0-1,0-5 0,0-10-17,0-3 0,3-2 9,-1 2 4,-2 4 4,0 1 0,0 6 2,0 3 10,0 3 13,0 1-2,0 0-7,0 3-5,0 16-8,7 9 13,4 6 5,-2 7 5,3-2-12,-1 0 1,0-5-6,-1-5-5,-2-6-1,-2-4-3,-3-8 0,0-4-2,-2-4 2,-1-3-2,0 0-2,0 0 0,0 0-1,0 0 4,0 0-1,0 0 0,0-4-1,-3-6-5,-4-1 1,-4 0 2,0 0 1,-1 4 2,-2 6 1,-1 1-3,-6 7-10,-9 14 12,-6 9 0,-3 6-3,-4 2-5,4-3-7,5-7-5,9-8-5,13-11-22,8-7 13,4-2 2,0 0 15,18-13 19,5-5 8,6-2 2,1-1 8,-3-1 3,5 0 1,-2 2-12,-2 0-2,-2 3-4,-3 0 3,-2 2-5,-5 5 2,-5 3 4,-6 4 3,-3 3 7,-2 0 3,0 0-1,0 0-5,0 0-2,0 0 1,2 7 1,5 8-2,8 7 8,2 3 1,4 3-6,-1 2 1,-2-4-13,0-3 0,1-2-4,-1-5-22,0-1-36,-2-1-56,2-2-240,-7-3-719</inkml:trace>
  <inkml:trace contextRef="#ctx0" brushRef="#br0" timeOffset="221853.1721">3223 11715 821,'0'0'39,"0"0"10,0 0 85,0 0-19,0 0 1,0 0-39,2 36-26,-25-5-19,-6 5-11,2 1-11,2-2-1,4-5 4,5-10-9,5-6 1,6-8-3,3-4 1,2-2 7,0 0 28,0 0 3,0 0-6,0 0-7,0 0 0,4-2-11,10-3-8,5-2 6,10 1-3,9 1 0,8 1-5,7 2 2,-1 2-6,-4 0 3,-10 0-4,-13 0 3,-11 0-5,-10 2 0,-1 1 0,-3-3 0,0 0-4,-17 0-7,-9-12 4,-6-6 5,-6-4 2,-1-6-2,2 2-13,1 2 10,6 4 0,2 8 0,4 3-7,1 5-18,5 3 3,6 1-17,6-1-21,6-3-63,13-2-112,22-6-96,16-1-338</inkml:trace>
  <inkml:trace contextRef="#ctx0" brushRef="#br0" timeOffset="222362.1346">4028 11677 1031,'0'0'64,"0"0"41,0 0 54,0 0-51,-18 78-6,3-49-45,-1 2-36,-3 0-17,1-3-1,2-2-2,0-4-1,5-6 0,2-6-13,4-5-3,5-5 13,0 0 0,0 0 3,0 0 3,0 0 22,7 0 1,7-5-6,7 0 0,7 2-6,5 2 5,5 1 0,1 0-3,3 0-2,0 0-1,-1 0 0,-2 1-5,-7 2-7,-5 2 0,-7 2-2,-8-3 1,-3-1-1,-7-1 0,-2-1 0,0-1-3,0 0 1,-11 0 3,-7-10 2,-5-6 2,-4-7-4,-3-3-3,2-4-3,-1-2-10,5 3 0,0 3-7,0 0-14,-4 1-42,-4 2-131,-5-3-203</inkml:trace>
  <inkml:trace contextRef="#ctx0" brushRef="#br0" timeOffset="232358.5012">17952 13270 485,'0'0'88,"0"0"-81,0 0 22,0 0 15,0 0 36,0 0-4,0 0-37,33-22-16,-24 19 24,4-1 3,5 1-3,4-1-4,5-3-10,5 0 1,3 0-3,-1-1-5,2 1 2,-5-1-1,-3 1-5,-5 4 0,-9-1-10,-6 2-3,-5 2-5,-3 0 0,0 0-4,0 0-1,0 0-3,0 0-1,0 0 5,0 0 0,0 0 4,-1 0-2,1 0 1,0 0-3,0 0 2,0 0 2,0 0-2,0 0-1,0 0-1,0 0 1,0 0 0,0 0-1,0 0 2,0 0-1,0 0 9,0 0 4,0 0-3,0 0-2,0 0-1,0 0-6,0 0 0,0 0-2,0 6-5,0 10 5,0 6 7,0 8 4,0 1-2,0-1-1,1-2-3,3-4-2,3-4 0,0-3-1,-2-7-1,1-1 1,-4-2-1,1-2 0,-3-4 2,0 1-3,0-1 1,0 0-1,0-1 2,0 0-2,0 0 0,0 0-1,0 0-1,0 0-2,0 0 3,0 0-2,0 0 3,0 0-6,0 0-3,0 0 5,0 0 3,0 0-1,0 0-1,0 0-1,0 0 3,0 0-5,0 0 1,0 0-9,0 0-1,0 0-17,-4 0 28,-2 0 3,2 0 2,2 0 1,0 0 1,0-1-3,-1-3 0,1 0 1,0-2 0,2 1 2,0-1-3,0-1 0,0 0 5,7 2 2,8 0 7,4 4-6,1 1 0,1 0-1,-2 0-1,-2 11-3,1-1 4,-2 2-6,-1 3 3,0 2-4,-2 2 1,-4 4 2,-2 0 1,-7 0-2,0 2-2,0-6-1,-9 0 0,-7-3-1,-5-5-24,-2-3 3,1-5-1,3-3 5,2 0 12,5-5 7,-1-5 7,-1 0-5,5 3-2,2-1 7,2 2-4,5 1 3,0 1-2,0-1-4,14-2-1,4 0 1,6 1 7,3 2 5,-1-1 4,-2 5-7,1 0 0,-3 0 7,-3 7-9,-1 6-7,0 5 1,-4 1 3,-3-2-2,-2 0-2,-6 3 1,-3-2 0,0 0 0,-7 1 0,-8 0 2,-4-1-2,-1-1-2,-2-4-3,-2-3-7,0-3-10,-3-1 12,3-4 5,5-2-6,6 0 3,8-4 7,5-9 5,0-3-5,4 1 0,10-1 0,5 3 8,1 1-2,2 3 1,1 3-2,-2 4 3,1 2-3,1 0-2,-4 8 5,1 6-6,-6 3-2,-1 4 0,-6 2 1,-3-1-1,-3 0 0,-1-3 3,0 0 0,0-2-3,0-3 0,0 1-1,-1-4 2,-1-3-3,0-4-2,0-4-15,2 0 19,0 0 0,0 0 12,0 0-5,0-4-7,0 0 3,0 2 8,0 2 2,0 0-8,0 0-5,0 0 0,0 0-1,0 0-3,0 0 2,0 0 2,0 0 0,0 0 1,0-2 4,0 2 1,0 0 2,0 0-2,0 0-6,0 0 0,0 7 0,0 4 1,2 3 7,-2-1 2,3 2-4,-3-6-2,1-2 2,-1-1 1,1-1 0,1 1-1,1 2 10,-1 2 5,2 0-8,-2 3-3,-2-5-7,0-1 6,0-2-7,0-1 2,-4-1 5,-13-3-4,-9 0 11,-7 0-11,-5 0-1,-7 0-3,-10 0-1,-9 0 0,-9 3-1,-2-3-1,3 0-15,10-3-33,14-11-35,20 1 5,22-4-65,12-6-74,32-4-244</inkml:trace>
  <inkml:trace contextRef="#ctx0" brushRef="#br0" timeOffset="233784.7228">19239 13188 41,'0'0'732,"0"0"-612,0 0-1,0 0-14,0 0-89,-84-10 17,50 24-14,2-1-12,5-2-7,8-1 1,2-5-4,3 0 1,1-3 0,1 1 2,0-3 4,1 0 1,1 0-1,3 0 6,3 0-4,1 0 4,0 2-5,3 6-5,0 6 0,0 6 16,3 7 11,8 1-6,2 2-5,0-4-7,-1-1 1,0-2-9,0-3-1,0-1 6,-3-3 5,1-4 7,-3-2-10,-3-4-1,2-1-2,-2-4 2,2-1 0,2 0 5,2-3 3,0-6-9,-1-1-4,-1 2 0,-1-3 1,-7 3-1,0 0-2,0-1-1,-4 1-2,-12 1-1,-2-1 2,-3 3-3,0 2 4,-1 3 0,1 0-7,-1 10 7,1 8 1,1 3 0,6 2 3,7 1-5,7-1 2,0-2 0,11-2 0,6-4 1,1-5-1,4-2 3,1-4 0,4-3 15,-1-1-5,-1 0 1,-5 0-3,-5-1-8,-5-5 0,-3 2-2,-7-1-1,0 0-6,-2 0-19,-10 0-7,-6 4-12,-1 1 32,1 0 8,4 5 0,1 6 3,4 2-2,2 4 3,3-2 4,4 3-2,0-5 4,2-2-6,12-1 3,2-3 9,-1-4 0,-1 2-4,-3-3-2,-1 0-5,-6-2 3,1 0-2,-4 0 0,-1 0-2,0 0-3,0 0 0,0 0-4,0 0 2,0 4-7,0 3-1,-5 6 13,0 9 0,0 1 0,0 5 0,1 0-1,2-6 1,2-4-5,0-7-3,0-3 2,0-7 0,2-1 6,2 0 1,-3 0 11,-1 0 2,0 0-7,0 0-3,0 0 4,0 1-5,0-1-3,0 0 2,0 0 0,0 0-2,0 0-1,0 0 1,2 1-2,-2 1 1,3 0 1,-2 1 5,-1-1-4,1 1 1,-1-2-1,0 0 4,2 5-2,2-4-3,3 3 12,5-1 7,6 0 9,2-3-3,5-1 0,0 0 7,3 0-12,2-7-20,1 0-2,-1-3-161,-5-3-344</inkml:trace>
  <inkml:trace contextRef="#ctx0" brushRef="#br0" timeOffset="235646.3199">17546 13662 64,'0'0'300,"0"0"-249,0 0-45,0 0-6,0 0 2,0 0 1,0 0-3,16-18-17,-16 18-4,0 0 21,0 0 14,0 0 23,0 0 22,0-1 20,0 0 34,0-1 3,0-1-26,0 1-12,0 0-20,0 1-33,0 1-25,0 0-18,0 0-147,2 0-188</inkml:trace>
  <inkml:trace contextRef="#ctx0" brushRef="#br0" timeOffset="236815.4906">17537 13628 475,'0'0'99,"0"0"-57,0 0 17,0 0 19,0 0 7,0 0-13,-10-31-22,10 31-25,0 0 0,0 0-10,0 0 7,1 15 18,8 3 25,5 7 5,1 0-19,0 7-15,-2 5-14,-2 0 2,-3 3-18,-2-3 3,0-8-6,-3-6-1,1-8-2,-1-5 0,-1-8 0,-1-2-16,0 0-7,-1 0-14,0 0 4,0 0-8,0-8-20,0 1 16,0 1 0,0 2 3,0 0-20,0 0 2,0 2 24,0-1-9,0 1 2,1-2 19,1 1 23,-2 0 1,0 1 1,0 0-1,0-1-43,0 1-11,0-1 31,2 3 22,-2 0 1,0 0 0,0 0-9,1 0 8,0 0 1,0 0 0,0 0 1,0 0 10,1 0 2,-2 0-9,0 0 1,0 0-5,0 0 0,0 0-1,0 0-18,0 0-6,0 0-15,0 0-8,0 0 9,2 0 7,0 0 10,1 0-2,-1 0-6,0 0 3,-2 0-16,0 0-25,0 0-105</inkml:trace>
  <inkml:trace contextRef="#ctx0" brushRef="#br0" timeOffset="237616.0225">17671 13906 268,'0'0'109,"0"0"-3,0 0-13,0 0 17,0 0 7,0 0-37,-9-17-18,6 15-13,-2 2 0,-3 0-13,-1 0-14,-5 13-8,-2 7 10,0 7 2,-4 0 23,0 3-9,3-4 0,0-3-18,6-6-20,1-4 0,6-6-2,3-4-1,-1-3-22,2 0-7,0 0 2,0 0 7,0 0-8,0-8-6,4-1-6,6-3-17,1-1-1,1 1 11,1-1 17,-1-2 8,-1 2 19,1 1 4,-3 0 3,-1-2-3,-3 1 2,0-2 3,-1 2 8,-1 0 7,-1 5 15,0 0 1,-1 2-6,0 2 5,-1 2-5,1-1 6,1 3 3,1 0-6,7 0-11,5 0-2,9 10 7,8 7 13,1 5 0,-2 3-14,-3 0-5,-4 5 8,-6-3-6,-1-2-6,-4 0-9,-2-5-5,-4-5-1,0-4-2,-2-3-1,-1-5-58,-2-1-110,-2-2-103,0 0-248</inkml:trace>
  <inkml:trace contextRef="#ctx0" brushRef="#br0" timeOffset="238978.3175">17510 13657 475,'0'0'64,"0"0"-63,0 0 17,0 0-3,0 0 32,0 0 6,29 64-31,-24-46-5,-1-1 11,1 3 13,-1 0 3,1 4-30,-2-4-9,1 0 2,1-3-5,0-5-2,-2-1 1,0-4-1,-1-3 1,0 0-1,-2-2-3,2-2-25,-2 0-20,3 0-34,2 0-31,2 0-29,1 0-104</inkml:trace>
  <inkml:trace contextRef="#ctx0" brushRef="#br0" timeOffset="239225.1387">17648 13913 149,'0'0'278,"0"0"-226,0 0 14,0 0 10,0 0-18,0 0-12,-50 34-24,37-17-15,-1 1-7,-2-2 0,5-2-13,1-2-63,3-3-12,4-3-55,2-4-72</inkml:trace>
  <inkml:trace contextRef="#ctx0" brushRef="#br0" timeOffset="239566.7967">17620 13914 239,'0'0'114,"0"0"-71,0 0 62,0 0-23,0 0 12,0 0-3,-3-3-48,3 12-4,7 4 1,6 1-21,3 0-13,4-1-3,1 2 0,0-5-3,-2 0-6,-5-3-3,-2-1-34,-5-2-11,-3-2-6,-2-1-19,-1-1-17,-1 0-90</inkml:trace>
  <inkml:trace contextRef="#ctx0" brushRef="#br0" timeOffset="243151.8985">17562 13882 442,'0'0'131,"0"0"-108,0 0-19,0 0 0,0 0-2,0 0-2,0 0 0,-9-7-2,7 7 2,-1 2 2,2-1 2,0 1-1,1-2 2,0 0 6,0 0 2,0 0-2,0 0-1,0 0 1,0 0 1,-2 0 11,-1 0 10,-1 0-22,0-3 4,-1 1 18,1 0-7,-1 2 1,-2 0-9,-2 0 6,-5 0 5,-4 0-2,-12 0 0,-6 0-5,-7 0-8,-3 5 3,5 4 16,7-1 3,9 0-10,12-4-26,9-2-9,4-2-42,0 0-42,1 0-48,10-2-106</inkml:trace>
  <inkml:trace contextRef="#ctx0" brushRef="#br0" timeOffset="243684.4219">17442 13570 346,'0'0'148,"0"0"-79,0 0 34,0 0-13,0 0-18,0 0-2,0 0 18,-42 12-21,16-3 5,-4 1-14,-8-1 10,-4 1-18,-4 2-21,3-2-21,5-2-3,7-1 0,9-4-5,6-1-18,5 0-25,6 0-12,3 2-11,2 0-42,11 4-51,13 1-47,5-1-232</inkml:trace>
  <inkml:trace contextRef="#ctx0" brushRef="#br0" timeOffset="244307.3554">17499 14071 358,'0'0'227,"0"0"-181,0 0-2,0 0 14,0 0-7,0 0-7,8-8-22,-8 8-16,-2 0 32,-11 0 32,-6 3-18,-8 2-3,-6 3-14,-6-2-13,-1 2-6,2 0-4,6-2 2,11 1-6,8-3-8,6-2-18,5-1-43,2 0-8,0 1-10,-1 1 22,0-1-5,1-1-14,0-1-10,8 0 26,13 0-12,11-8-222</inkml:trace>
  <inkml:trace contextRef="#ctx0" brushRef="#br0" timeOffset="244744.0688">18001 14036 326,'0'0'135,"0"0"-102,0 0 25,0 0-8,0 0-6,0 0 6,-8 32-25,5-29-4,0 2 8,1-2-16,0-1-9,2 0 1,-3 0-3,2 2 1,-2 0-3,0 1-11,-1-1-57,1 1-36,0 0-24,0 0-20,2-2-24</inkml:trace>
  <inkml:trace contextRef="#ctx0" brushRef="#br0" timeOffset="245167.772">17927 14167 539,'0'0'169,"0"0"-90,0 0 18,0 0-22,0 0-13,0 0-12,-10 6-19,4-4 12,-1 0 8,-2-1 11,1 3-3,-3-1-7,-3 1-6,-4 2-10,-6 3-14,-4-1-15,-6 3-3,-3 0-3,-4 1 3,-4 1-3,-1-4-1,-1-1 3,1-3-3,5-4 1,2 3 0,3-4 0,10 0-2,5 0-8,8 0-17,9 0-23,4 0-7,0 0-18,0 0-22,0 0-13,7 0-38,7 0-108,7 0-95</inkml:trace>
  <inkml:trace contextRef="#ctx0" brushRef="#br0" timeOffset="247347.2962">14147 11688 14,'0'0'167,"0"0"-86,0 0-5,0 0-40,0 0-19,0 0-11,0 0-6,0-1-8,0 1-24,0 0-21,0 0 32,0 3-75</inkml:trace>
  <inkml:trace contextRef="#ctx0" brushRef="#br0" timeOffset="260352.8276">17437 13615 14,'0'0'466,"0"0"-369,0 0-36,0 0-13,0 0 5,0 0 8,0 0-17,0 0-26,0 0-12,0 0-1,0 0 4,0 0 5,0 0 2,0 0 1,2 0 2,10-5-1,3 0-11,4-1-3,-1-2 11,-4-1 6,1 3 5,-7 0 4,-2 4-8,-3-1 6,-3 3-5,0 0-8,0 0-5,0 0-9,0 0-1,0 0-12,0 0 12,0 0 4,-2 0-4,-1 0 0,3 0 0,0 0 3,0 0-2,0 0 0,0 0 0,0 0-1,0 0 0,0 0 2,-3 0-3,2 3 1,-2-3-1,3 0 1,0 0 1,-2 0-1,1 2 0,0 1 0,-1 2 1,1 3 9,1 5 9,0 1 13,0 5-3,3-2-10,3 1-7,-3-1-5,1-2 0,-1-5-1,-1 2 1,-2-2-6,0-2 0,0 2 3,0-5-4,0-1 0,0-1-2,0 0-12,0-3-19,0 0-6,0 0 0,0 0-20,0 0-43,0 0-40,0-4-55,-5 0 20,-4-3-93</inkml:trace>
  <inkml:trace contextRef="#ctx0" brushRef="#br0" timeOffset="269068.7859">7999 11443 569,'0'0'636,"0"0"-620,0 0-12,2 69 86,4-35-11,-2 1-8,1-4-33,4-5-20,-2-5 13,2-7-24,-2-5 0,-2-4-5,-2-4-2,-3-1-10,1 0-22,-1 0-7,0 0-16,0 0-10,0-2-31,0-4-21,0 1-17,0-2-43,0 3-35,0-1 1,0 0-42</inkml:trace>
  <inkml:trace contextRef="#ctx0" brushRef="#br0" timeOffset="269300.6412">8057 11644 48,'0'0'203,"0"0"-20,0 0-32,0 0 2,0 0-32,0 0-27,0-6-31,0 6-6,0 0-10,-3 0-2,-8 0 2,-7 10-16,-8 5 10,-8 2-3,-6 6-13,-2 2-10,1 0-5,5-2 0,7-6-3,13-4-7,9-8-4,5-4-23,2-1-53,4 0-23,9-3-26,4-7-74,1-2-67,0 0-178</inkml:trace>
  <inkml:trace contextRef="#ctx0" brushRef="#br0" timeOffset="269607.5984">8008 11652 697,'0'0'122,"0"0"-58,0 0 82,0 0-24,0 0-8,0 0-49,0-6-32,5 6 10,2 4 2,2 7 6,10 5-16,0 4 25,2 5-23,2 2-20,-4 3 9,-1-1-11,-4-2-3,-2-2-9,-4-7-1,-1-3-2,-2-6-3,-1-3-26,-2-6-33,-2 0-23,0 0-30,0 0-61,-4-10-116,-4-4-258</inkml:trace>
  <inkml:trace contextRef="#ctx0" brushRef="#br0" timeOffset="270620.3018">8741 11452 775,'0'0'179,"0"0"-115,0 0 43,0 0-11,0 0-35,-42 64 9,14-26-42,0 2-22,-1-1-2,0-3-2,3-2 0,3-7-1,6-5-1,5-8 1,5-5 4,3-5-4,3-3 1,1-1 6,0 0 33,0 0 4,0 0-17,14 0 13,7-4-20,9 1-1,6 1 8,3 2-2,4 0-12,-2 3 12,-3 4-9,0 1-6,-5 0-7,-1-1 3,0-1-1,-3-2 3,-6-1-6,-9-2-2,-7 0 0,-7-1 0,0 0-1,-3 0 0,-13-9-3,-8-12 0,-4-6 2,0-7-1,-1-6-7,5 1-4,3 5 4,7 7-8,3 5-6,1 9-53,2 2-78,-6 3-213,-4 2-501</inkml:trace>
  <inkml:trace contextRef="#ctx0" brushRef="#br0" timeOffset="274632.8678">19612 13855 994,'0'0'77,"0"0"-76,0 0 10,-43 69-5,25-46 34,0 0 1,2-4-34,2 0-7,4-5-14,2-5-9,3-1 22,3-6 0,2-2 0,0 0 1,2 0 17,11-8-2,6 1 15,4-1 13,4 1 12,3 0-8,0 2-15,0 2-6,-3 0-6,-2 2 2,-5 1-11,-4-1 0,-3 1-7,-6-2-2,-4 2 0,-3-2-2,0-3-5,-3-8 2,-8-9-8,-5-6 4,-2-8 6,2-7-2,0 1-5,7 3 2,4 9 2,5 7 0,0 10-33,0 8-55,0 5-70,0 15-103,0 6-216</inkml:trace>
  <inkml:trace contextRef="#ctx0" brushRef="#br0" timeOffset="275804.6758">17423 13840 35,'0'0'0</inkml:trace>
  <inkml:trace contextRef="#ctx0" brushRef="#br0" timeOffset="276086.4206">17423 13840 28,'66'0'108,"-59"0"-34,0 0-16,-2 0-15,-3 0-5,0 0-6,-2 0-16,0 0-6,0 0 7,0 0 8,0 0 12,0 0 8,0 0-4,0 0 4,0 0 2,0 0-11,0 0-14,0 0-4,-2 0 13,-10 2-10,-7 1-10,-6 0-1,-4-1-6,-3 3-1,-3-2 1,-3 4-1,2 1-3,-2-1-1,4 0 0,4 1-2,5-1-69,5-2-74,6-1-147</inkml:trace>
  <inkml:trace contextRef="#ctx0" brushRef="#br0" timeOffset="278766.4177">13764 13314 509,'0'0'81,"0"0"-78,0 0 11,0 0-4,0 0 3,63-17 7,-60 17-20,-3 0-22,0 0-24,0 0 34,-3 1 10,-5 3-5,-2 1 0,2-2 1,2-1 5,0 0 2,4 0 11,1-2 11,0 0 17,1 0 31,0 0-5,0 0 8,0 0-10,0 0-19,4 0-38,0 0 10,-1 0-10,0 0-7,0 0-31,1 0-139,0 0-61,-1-4-268</inkml:trace>
  <inkml:trace contextRef="#ctx0" brushRef="#br0" timeOffset="290404.9441">10812 6421 241,'0'0'106,"0"0"-59,0 0 29,0 0-26,0 0-7,0 0-4,0 0 7,66 0 1,-52 0-13,0 0-10,-3 0 2,-2 0-7,-4 0-4,-2 0-4,-2 0-4,-1 0 1,0 0-5,0 0-1,0 0 9,0 0-4,0 0-5,0 0 11,0 0-9,-6 0-4,-1 0 7,-1 0-5,0 0-1,1 2 0,0 0 0,0-1-1,1 0 1,1 0-1,3 0 4,-1 0 7,3-1 6,0 0 7,0 0-4,0 0-4,0 0-9,0 0 2,0 0-3,0 0-2,0 0-2,0 0 1,0 0-3,0 0 1,0 0 0,0 0 0,0 0 1,0 0-2,0 0 0,0 0-1,0 0 1,0 0 3,0 0-3,0 0 0,0 0 0,0 0 0,0 0 1,0 0-1,0 0 1,0 0-1,0 0-8,0 1-17,0-1-46,-2 0-82,-4 0-82,3 0-105</inkml:trace>
  <inkml:trace contextRef="#ctx0" brushRef="#br0" timeOffset="291776.1163">14290 6468 205,'0'0'125,"0"0"-40,0 0 16,63 0-13,-44 0 29,2 0-20,0 0-17,3 0-11,1 0-14,2 0-3,0-1-6,-2-1-13,-4 0-10,-5 2-4,-5 0-8,-7 0-4,-3 0-4,-1 0-3,0 0 0,0 0-9,0 0-23,-8 0 8,-4 0-18,-3 0-38,0 2-72,1-2-129,5 0-311</inkml:trace>
  <inkml:trace contextRef="#ctx0" brushRef="#br0" timeOffset="293102.7461">16631 6432 384,'0'0'266,"63"0"-159,-14-2-2,3-7 3,0-1-30,0 0-5,-3 0-12,-4 0-17,0 2-14,-5 0-4,-4 2-2,-4 0 0,-7 3-5,-5 2-7,-6 1-3,-5 0-6,-4 0-2,-1 0 2,-2 0 1,-1 0-2,-1 0 0,2-1-2,-2 1 0,0 0 0,2 0 6,-2 0-6,0 0-1,0 0 1,0 0 2,0 0-1,2 0 0,1 0-1,2 0 0,0 0-2,2-2 4,2 2-1,1-2-1,1 1 0,3 0 2,1-1-1,-1 1-1,0-2 1,-3 3 2,-3 0-1,-2-1-2,-3 1 2,-1 0-1,0 0-1,-2 0 0,0 0 0,0 0 2,0 0-2,0 0 1,0 0-1,0 0-4,0 0 4,0 0 3,0 0-3,1 0-3,-1 0 2,0 0 1,0 0-1,0 0-1,0 0 2,0 0 0,0 0 0,0 0-1,0 0 1,0 0 0,0 0 0,0 0 0,0 0 0,0 0-1,0 0 1,0 0 0,0 0 1,0 0 0,0 0-1,0 0-4,0 0 4,0 0-2,0 0 2,0 0-2,0 0 0,0 0 0,0 0-3,0 0 1,0 0-2,0 0 1,0 0 0,0 0-2,0 0-3,0 0-4,0 0-5,0 0-22,0 0-31,0 0-27,0 0-52,17-4-190</inkml:trace>
  <inkml:trace contextRef="#ctx0" brushRef="#br0" timeOffset="295963.6382">4741 7123 566,'0'0'116,"0"0"-66,74-2 70,-41 1 22,5-1-39,2-1-20,-2-1-17,-4-1-20,-7 3-16,-10 0 3,-6 2-15,-7 0-9,-4 0-5,0 0-3,0 0-1,0 0 0,0 0 0,0 0 0,0 0 0,0 0 0,0 0-1,0 0 1,0 0 0,0 0 1,0 0-1,0 0-3,0 0-3,0 0 2,0 0 1,0 0 2,0 0 1,0 0 0,0 0 0,0 0-4,0 0 0,0 0-3,0 0 3,0 0 3,0 0 1,0 0 0,0 0 0,0 0-1,0 0 1,0 2-1,0-2 0,0 0 0,0 0 1,0 0 0,0 0-2,0 0 1,0 0-1,0 2 1,0-2 1,0 1 0,0 1 0,0-2-9,0 0 3,0 2-2,0-2-2,0 0 6,0 0 1,0 0-5,0 0-9,0 0-14,0 0-7,0 0 15,0 0-23,0 0-21,0 0-35,0 0-21,0 0-36,3-2 0,3-3-140</inkml:trace>
  <inkml:trace contextRef="#ctx0" brushRef="#br0" timeOffset="311915.0624">14609 7107 781,'0'0'65,"0"0"-33,0 0-7,0 0 36,64-15 12,-38 14-12,1-1-24,0 2-12,-3 0 4,-1 0 1,-1 0-8,-4 0 3,0 0-8,-4 0-2,-2 0-2,-4 0 1,-1 0-3,-2 0 2,-5 0-3,2 0 4,-2 0-6,0 0 1,0 0-5,0 0 3,0 0-6,0 0-1,0 0-8,0 0-31,0-2-73,0-3-69,0-1-188,0-1-225</inkml:trace>
  <inkml:trace contextRef="#ctx0" brushRef="#br0" timeOffset="319849.904">22245 7909 488,'0'0'219,"0"0"-130,0 0-52,0 0 10,0 0 45,0 0-12,0 0-26,75-39-11,-55 39-9,4-1 20,3 1 5,0-2-15,1 2-6,-1 0-9,1 0-3,-2 0-17,-3-1 10,-6 1 0,-6-1-6,-7 1-8,-2 0-2,-2 0-3,0 0-19,-16 0-8,-6 0 12,-8 1 13,-6 3-6,-5 1-3,4-2 1,3 0 1,12 0-18,13 1-39,9 1-75,11-2-148,30-3-188</inkml:trace>
  <inkml:trace contextRef="#ctx0" brushRef="#br0" timeOffset="349127.7507">5779 7917 1196,'0'0'3,"-107"-24"7,41 33-10,-5 35 17,3 26 19,7 23-13,11 12-15,16 4-4,14-10 0,16-17-4,4-19-5,15-20-52,16-23-18,10-20-19,7-7 4,4-24 6,-7-13 49,-8-3 35,-15 0 23,-14 0 12,-8 6-6,-2 7-10,-12 12-14,-2 11 9,2 11-11,5 0-1,4 16 3,5 5 19,0 3 46,14 0 7,0 0 14,-1 2-18,-6 1-3,-5 3-26,-2 2-19,0-1-11,-5-2-11,-2-5-3,1-3-11,6-5-74,0-5-110,3-9-137,5-2-421</inkml:trace>
  <inkml:trace contextRef="#ctx0" brushRef="#br0" timeOffset="350143.6052">5763 8422 939,'0'0'75,"61"-72"-67,-40 45 53,-5 7 12,-7 6 6,-5 7-39,-4 3-35,0 4-5,-13 0-12,-6 4 12,-1 10 0,4 7 1,5 5 0,8 1 4,3 1 1,0-3-1,9-3-5,3-4-8,4-4-81,0-6 2,0-5-29,-1-3-27,3-5-18,-2-14 86,-2-3 75,3-2 32,-2 0 85,-1 2 33,2 4-16,-3 4-37,-3 4-14,1 5-24,-2 5-29,0 0-20,-2 9-8,0 6 3,0 3-4,-7 2 4,0 0-4,0-3-1,-3-2-13,-1-5-29,1-5-20,2-3 9,1-2 37,0-2 16,4-13 11,12-5 0,2-4 32,2-1 23,-1 3-2,-3 4-15,-3 8-3,-6 5 0,0 5-23,-2 0-23,1 5-10,1 11 8,0 3 2,0 2-2,-3 0-30,3-2-7,-2-5-3,2-1 10,-1-5-4,5-7 8,3-1 28,4-3 2,5-17 3,5-2 15,1-4 13,-4 2 8,-8 1-6,-9 5-6,-3 5-15,-5 2-2,0 8-12,-1 3-2,-11 0-16,-2 9 14,0 6-10,4 2 2,6 3 7,4-3-3,0-2 2,2-3-4,7-5-11,2-1-27,1-6-32,0 0 0,1-6-38,1-7-29,0-5-36,0-2 80,-1 0 103,3 1 0,0 2 96,2 5 38,0 4-10,0 5-32,-2 3-26,0 3-29,-4 11-15,-3 3-4,-5 1-15,-1-1 3,-3 0-6,0-5-5,0-3-12,0-5-21,0-4 20,-3 0 18,3-6 13,0-10-3,0-4-2,10-2 10,3 2-9,3 2-9,3 2-1,3 6-41,3 2-73,3 7-67,-1 1-69,-5 0-138</inkml:trace>
  <inkml:trace contextRef="#ctx0" brushRef="#br0" timeOffset="350584.2904">6839 8251 601,'0'0'246,"0"0"-157,0 0-23,0 0-38,0 0-5,-61 48-19,51-27-4,3-3-35,5-5-34,2-6-38,0-5-15,12-2 109,4 0 13,2-7 49,4-3 19,-1 1 26,2 3-19,0 3-15,-1 3-30,3 0-14,-2 2-10,0 3-1,2-1-1,0-2-2,-2-2 4,2 0-4,-3-16 2,-3-7 1,-4-7-5,-2-8 1,-7-7-1,-4-6-2,-2-4-5,-4-5-10,-10 7 2,-4 10 15,5 13 16,2 15 13,1 15 0,3 11-7,3 23-20,4 17 33,0 9 15,8 2-40,8-3-7,0-4-3,0-9-34,-4-5-36,-3-10-39,-2-8-53,-7-9-15,0-10-89,-11-4-86</inkml:trace>
  <inkml:trace contextRef="#ctx0" brushRef="#br0" timeOffset="350759.9637">7119 8279 80,'0'0'492,"9"-63"-301,10 36-6,3 7-50,3 5-24,1 7-13,2 6-55,0 2-13,-1 2 4,1 10-1,-4 4-5,-5 0-9,-6 2-13,-4-2-3,-4 1-3,-5-2-27,0-1-109,-6-6-147,-7-4-223</inkml:trace>
  <inkml:trace contextRef="#ctx0" brushRef="#br0" timeOffset="351326.5053">7493 8057 734,'0'0'418,"0"0"-403,74-60-12,-69 58 14,-5 2-17,-2 13-15,-12 9-38,-4 5-34,2-2 46,2 0-25,9-3 35,5-2 25,0-3 4,3-1 4,8-2 8,1-1 45,0 0-2,-2-1-8,-3 0-25,-2-1-12,-1-4-6,-2 0-2,-2-6-3,0-1-17,1-3 18,1-14 1,2-4 2,3-4-1,0 1 31,0 5 39,2 5-2,-2 4 26,4 7-39,3 3-23,2 0-15,5 12 1,1 6 6,-4 5-10,0-1-11,-8 3 0,-4-2-3,-3-5-9,-3-5-38,0-7-5,0-6 29,0-1 23,0-17 5,-3-7 4,3-4 27,3-2 7,11 1-5,3 3 15,6 6-6,0 9 7,7 10-25,1 2-13,10 12-5,-2 11-5,-1 2-3,-7 7-3,-9 2 0,-6 2-22,-9 1-42,-5 0-58,-2-5-58,0-6-196</inkml:trace>
  <inkml:trace contextRef="#ctx0" brushRef="#br0" timeOffset="352308.8115">9552 7696 890,'0'0'147,"0"0"-4,0 0 50,0 0-56,0 0-51,0 0-46,-14 102 25,14-30-37,0 3-11,-7-1-10,-3-6-7,-3-3 0,0-4-37,0-12-65,-1-8-85,-2-14-120,-2-9-209</inkml:trace>
  <inkml:trace contextRef="#ctx0" brushRef="#br0" timeOffset="352624.7461">9463 8108 85,'0'0'1021,"82"-75"-965,-37 48 11,-1 9 50,-3 9-32,-1 9-17,0 0-35,-6 21-24,-5 9-9,-15 10 0,-14 5-2,0 2-8,-23-5-26,-2-6-24,2-12 6,2-10 4,6-13 3,8-1 47,5-22 12,2-10 20,2-8 17,15-5-9,5 1 0,5 3-15,2 6-21,1 8-4,1 9-8,2 11-60,0 7-86,0 2-60,-1 14-149,-5 2-66</inkml:trace>
  <inkml:trace contextRef="#ctx0" brushRef="#br0" timeOffset="353997.7209">10140 8035 587,'0'0'363,"0"0"-262,0 0 35,0 0-28,0 0-41,0 0-47,-73 0-15,47 29 0,6 3-5,8-1-6,9-4-7,3-5-28,0-8-7,8-6 14,5-8 34,1 0 2,2-9 11,0-11 19,-2-2 9,0 0 6,-3 1-2,-3 6-1,-2 6-15,-5 2-9,0 7-8,1 0-12,1 14-25,1 6 25,2 4-2,1 0 0,0 0-40,3-7-18,-2-5-7,4-7-39,1-5 49,3-7 56,-2-12 1,2-5 13,-3-4 59,-3 2 16,-3 4-22,-1 3-12,-3 9-21,-2 6-17,0 4-10,4 0-6,3 8-26,2 10 18,5 4 2,0 1-19,-2-3 3,0-5-7,-1-2 15,-5-6 8,1-5-3,-3-2 9,-1 0 5,0-13 3,0 0 0,0-1-3,-1 3 1,-1 4 11,2 3 2,-4 4-10,2 0-9,0 0-18,3 5 15,0 3 2,4-2-7,2-5 3,1-1 5,4 0 2,1-1 0,0-9 2,-3 1 0,-3-1 6,-4-1-1,-5 1-3,-2 2 0,0 0-6,-7 3-13,-4 3-22,2 2 20,0 0-7,5 2 13,3 12 9,1 5 0,1 2 9,9 4 11,6-1 7,-1-1 4,-3 0-9,-3-2-4,-4-1-7,-5-2-9,0-2-2,-13-5-25,-3-4-43,2-7-16,4 0-18,5-15 60,5-7 38,1-6 4,16 0 43,1-2 21,5 5 1,-4 2-28,-5 8-15,-2 4-6,-5 6-14,-3 4-2,-1 1-2,-1 0-9,0 0 8,5 0 3,-4 3 0,1-1 0,2 1 2,-2 2 3,2 2 20,1 5 4,-1 3-7,-1 4-7,-3 2-3,-2-1-10,0 0 0,0-3-2,-2-5-20,-1-4-26,1-6-1,0-2 4,2-4 43,0-14-1,0-4 2,0-2 0,7 0 7,6 1 22,-1 5 4,1 7 7,1 4-9,-2 5-12,3 2-10,-3 4-5,4 11-5,-2 2 1,-1 1-1,-4 2 2,-2-3-2,-3-4 0,-4-3-5,0-4 2,0-2-27,0-4-9,0 0 18,-2-4 19,-3-9 0,0-3 2,5-1 1,0-1 4,0 5 5,6 1 15,3 6 5,2 3-3,1 3-12,2 2-12,1 12 4,1 4 3,-4 0-6,-1-1 2,-4 1-6,-2-3 0,-5-1 0,0-1-32,0-5-54,-6-1-68,-6-7-142,2 0-181</inkml:trace>
  <inkml:trace contextRef="#ctx0" brushRef="#br0" timeOffset="354154.5285">10997 8030 981,'0'0'83,"0"0"42,0 0 6,0 0-60,0 0-51,0 0-20,27-19-26,-27 34-40,0-1-131,0 2-195</inkml:trace>
  <inkml:trace contextRef="#ctx0" brushRef="#br0" timeOffset="355242.7938">11115 8087 1262,'0'0'121,"0"0"-120,0 0 14,0 0-6,0 0-11,0 0 2,-41 67-33,36-41 11,5-2 15,0-6 7,6-2 4,2-3 11,1-3 19,-2-2 0,-5-3-5,-2 0-26,0-1-3,0-1-11,-11 0-37,-3-3-69,6 0-40,3-12 22,5-5 36,10-5 99,16-2 30,6 2 75,3 3 49,-2 4 2,-5 8-48,-8 5-43,-7 2-15,-6 4-38,-5 10-11,-2 5 6,0 0-5,-9 0 1,-2-3 0,2-4 4,2-3-7,2-3-5,4-4-26,1-1 3,0-1 16,0 0 8,0 0 0,0-5-3,0-4-4,0-5 3,6-2 2,1-1 3,2 0 2,-2 6 1,-3 3 4,-1 4 2,-3 4 2,2 0-4,1 0-3,3 4-1,2 8 11,0 1 10,1 0 3,-4 1-8,-2-1-2,-1 0-6,-2-3-3,0-1 0,0-3-1,0-3-3,0 0 1,0-3 0,0 0-1,0 0 2,0 0-2,0 0-1,0 0 0,0-4-10,-1-3-10,0-2 9,1-2 5,0 0 5,0-3-1,0-1 2,0-4 3,2-2-1,3 2 2,-1 2 6,-4 4 4,0 5-2,0 3-11,0 3-1,-10 2-20,-1 0 18,-2 3-8,4 11-11,4 2 2,5 6 10,0-2 9,10 2 0,4-5 3,-1-2 15,-2-3 3,-4 0 2,-4 0-12,-2-1 2,-1 1-8,0-2-4,-2-2-1,-7-3-7,2-1-23,0-4-7,2 0-20,3-7 20,2-8 11,0-3 12,7 0 14,7 2 9,3 4 37,0 2 11,1 6 1,-4 4-6,-3 0-18,0 4-10,-3 8-12,-2 4-3,-1-3 7,-3 2-10,-2-5-6,0 1 4,0-4-4,0-1-19,-4-2-64,-8-4-113,-2 0-183,-1-7-546</inkml:trace>
  <inkml:trace contextRef="#ctx0" brushRef="#br0" timeOffset="355401.6469">11446 8031 1378,'0'0'30,"0"0"-24,0 0-6,0 0-8,0 0-18,0 0-204,35 68-20,-35-47-34,0-6-128</inkml:trace>
  <inkml:trace contextRef="#ctx0" brushRef="#br0" timeOffset="355858.4109">11493 8160 410,'0'0'262,"0"0"-112,0 0-16,0 0-58,0 0-2,0 0-20,-11 49-36,10-32-7,1-1-1,0-2 11,12-5-4,2-3 9,-3-4 20,2-2-3,-5 0-13,-4-2-8,-1-9-14,-3-1-8,0-2-13,0 1 7,0 0 4,4 1 4,3 2 8,4 3 29,2 4 15,2 3 11,0 0-23,-1 5-18,-3 8-7,-6 1-11,-3 1-2,-2-2-4,0-1-4,-7-2-17,-4-6-25,0-4-3,2 0 20,3-6 21,3-12 7,3-2 2,0-4 16,12 1 19,5 1 0,4 4 10,-3 7 2,2 4-9,-3 6-12,-2 1-20,-2 10-6,-2 8 0,-5 5-1,-2 1 0,-4 0-11,0-1-45,0 0-55,0-2-58,-2-4-124,0-2-223</inkml:trace>
</inkml:ink>
</file>

<file path=ppt/ink/ink1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11T09:52:34.452"/>
    </inkml:context>
    <inkml:brush xml:id="br0">
      <inkml:brushProperty name="width" value="0.05292" units="cm"/>
      <inkml:brushProperty name="height" value="0.05292" units="cm"/>
      <inkml:brushProperty name="color" value="#FF0000"/>
    </inkml:brush>
  </inkml:definitions>
  <inkml:trace contextRef="#ctx0" brushRef="#br0">8988 1312 642,'0'0'0,"115"-8"-42,-50 6-17,-2-1-3,-6 1 42,-14 0 17,-11 2-62,-10 0-191</inkml:trace>
  <inkml:trace contextRef="#ctx0" brushRef="#br0" timeOffset="32974.3342">5235 2743 304,'0'0'47,"0"0"-38,0 0 41,0 0 22,0 0-6,0 0-18,0 0-6,0 0-14,-26-5 3,25 5-4,1 0-6,0 0-2,0 0-18,11 0 6,9 0 29,7 0-10,1-2-15,4-4-6,-2-1 9,1 0 18,-1 0-12,0 1-17,-6 0-3,-7 3 0,-9 1-18,-5 1-23,-3 1-14,0 0-36,-3 0 44,-8 5 47,-3 2 2,1-4 1,-1 0-3,5-3-3,2 1 3,5-1 0,2 0 0,-3 0 1,0 0-1,-2 0-32,2 0-86,3 0-94</inkml:trace>
  <inkml:trace contextRef="#ctx0" brushRef="#br0" timeOffset="55824.9533">17184 393 556,'0'0'316,"0"0"-243,0 0 9,0 0 23,0 0-42,0 0 12,-16 79-2,3-28 2,-1 2-21,-2 0-16,0-4-13,-1-6-14,2-3-11,4-9-12,4-4-64,5-6-64,2-9-84,2-10-115,13-4-96</inkml:trace>
  <inkml:trace contextRef="#ctx0" brushRef="#br0" timeOffset="56049.5772">17386 411 962,'0'0'152,"0"0"-140,0 0 23,0 0 113,0 0-76,0 0-55,14 18 2,-14 26 25,-8 3-11,-2 0-16,-3 0-13,3-7 0,2-2-4,1-5-19,2-8-45,0-3-66,-3-3-69,0-9-53,-4-4-90</inkml:trace>
  <inkml:trace contextRef="#ctx0" brushRef="#br0" timeOffset="56313.7804">17082 694 687,'0'0'119,"0"0"-113,0 0 22,0 0 68,75-19-3,-44 13-19,4-3-29,9 1-25,3-4-15,5-1-5,0 0-44,-5 1-90,-6 1-99,-7 0-46,-7 4-131</inkml:trace>
  <inkml:trace contextRef="#ctx0" brushRef="#br0" timeOffset="56524.8617">17635 563 621,'0'0'200,"0"0"-176,0 0 88,0 0-36,0 0-34,0 0-21,-7 37-5,3-12 27,-1 2-11,3 1-13,2-3-3,0-2-12,0-4-4,0-3-26,0-7-62,0-5-54,7-4-133,2-13-108</inkml:trace>
  <inkml:trace contextRef="#ctx0" brushRef="#br0" timeOffset="56666.0029">17665 377 933,'0'0'101,"0"0"-96,0 0 1,0 0 4,0 0-10,0 0-49,61-4-119,-47 33-172</inkml:trace>
  <inkml:trace contextRef="#ctx0" brushRef="#br0" timeOffset="57443.4825">17880 641 1131,'0'0'106,"0"0"-106,0 0 0,0 0 24,0 0-3,-63-25-21,29 51-20,-1 7-20,8 1-5,9-3-56,9-6 18,9-6-35,0-7 30,6-9 53,11-3 35,6-11 78,4-8 32,-1-4 5,-2 0-18,-4 5 4,-8 5-27,-5 6-31,-4 7-12,-3 0-31,0 9-11,0 16-1,-3 10 12,-7 9 5,-4 3 1,-1 0-4,-1-4-2,-2-3-5,1-7 4,-1-8-19,3-7-29,6-9-1,2-8 0,2-1 16,3-4 22,2-14-29,0-7 32,4-7 0,15-7 4,7-6 2,7-2 2,2-3-5,4-2-7,1 1 10,1-5-19,0-3-3,-2 2 16,-3 2 9,-6 3 0,-5 8 14,-8 2 18,-6 16 18,-6 10 2,-5 11-20,0 8-25,-10 26 3,-9 17-10,-6 16 10,-2 5-5,-1 0-4,7-3 3,6-10-4,8-12-9,7-13-61,0-11-11,12-15 27,8-3 49,5-9 5,-1-11 15,0-5 45,-2 3 13,-6 4 3,-2 5-2,-7 8-45,-4 5 8,-1 0-36,0 4-1,-2 14-10,0 4 10,0 2 4,0-2 6,0-5-10,4-5-41,9-5-47,9-7-27,10-1-66,6-17-230</inkml:trace>
  <inkml:trace contextRef="#ctx0" brushRef="#br0" timeOffset="57901.6225">18984 133 1435,'0'0'0,"0"0"-9,0 0-9,-2 89 18,-12-11 55,-8 11-21,-3 0-15,0-11-16,2-7-3,4-11-42,2-14-59,3-10-120,2-14-115,1-14-235</inkml:trace>
  <inkml:trace contextRef="#ctx0" brushRef="#br0" timeOffset="59077.8822">18723 660 860,'0'0'227,"0"0"-212,91-65-3,-43 43 32,6 0-3,1 3-23,-7 4-10,-7 3-8,-8 5-29,-8 1-29,-6 3-64,-8 3-60,-5 0 13,-5 2 94,-1 8 46,0 4 29,-4-1 70,-1-2 52,0-1-15,4-6-18,1-1-21,0-3-25,0 0-8,0 0-4,0 0 12,6-4-5,3-9-12,2-3-13,-3-3-3,-4 2 11,-4 3 9,0 2-14,-10 5-4,-10 6-11,-2 1-2,-1 13-8,2 12 0,8 8-2,10 5-8,3 0-15,1-4 9,14-6-16,1-5 7,2-10 7,1-6 4,0-7 16,0 0-4,0-14 11,1-8 3,-1-5-3,0-1 2,-3-3 8,-2 4 8,-2 6 16,-5 4 8,-1 9 4,-4 7-13,1 1-32,2 7-1,1 15-6,1 4 5,-4 6 1,-3 1-5,0-4-5,0-5-55,0-8-11,0-7 27,1-6-5,5-3-15,2-6 69,4-13 33,2-6 9,1-4 18,1-1 12,-2 3 10,0 4-12,-4 4-14,0 4-16,-5 8-8,-1 6-13,0 1-19,1 5-3,-1 13-15,1 6 18,-2 3-8,-3 0-19,0 1-23,0-6-16,2-4-32,0-6 6,3-8 13,5-4 5,4-6 74,7-12 7,3-9 40,3-2 28,0-4-12,-1-3-5,-3 1 7,-6 3-17,-6 7-21,-7 8-5,-4 10-8,0 7-14,-7 0-9,-11 20-11,-2 13 10,2 3 8,4 6-23,8-4-15,5-2 29,1-10 11,0-6 0,7-6 0,0-6 16,-2-3 1,-2-1-2,-3-4 4,0 0-15,0 0-4,0 0-60,-4 0-23,0-2 14,4-9 10,0-4 35,14-5 24,9-3 9,6-1 41,1 3 30,-4 2 18,-4 7-19,-5 4-20,-7 6-30,-1 2-10,-2 0-12,0 10-4,-1 7-3,-2 3 0,-3 2 3,-1 0 3,0-5 4,0-3-10,0-2-43,0-5-47,-2-4-90,-4-3-73,-1-3-215</inkml:trace>
  <inkml:trace contextRef="#ctx0" brushRef="#br0" timeOffset="59207.4675">19834 400 956,'0'0'321,"0"0"-313,0 0-8,0 0-28,60-43-108,-50 56-140,1 6-388</inkml:trace>
  <inkml:trace contextRef="#ctx0" brushRef="#br0" timeOffset="59715.5161">20000 532 1028,'0'0'14,"0"0"-5,0 0-9,0 0 5,2 61-3,-2-44-2,2-4-15,3-5-37,1-4 11,1-4 41,0 0 13,-2-6 8,1-6 0,-3-4-11,-3 0-3,0 1 1,0 3-8,0 1 23,0 2 20,2 1 23,9 0-21,6 0 15,5 3 2,2 5-10,-2 0-18,-2 4-13,-4 9-8,-2 3-9,-6 2-4,-2 0-2,-6 2-1,0-4-18,0-1-17,-1-8-24,1-5 4,-2-2 33,2-4 25,4-14 45,9-7-30,9-2 31,3-1 2,4 2 11,-2 3-2,-1 8 32,-4 7-38,-6 8-15,-3 0-27,-3 12-5,-5 13-4,-3 6-5,-2 6 4,-5 4-18,-13 1-39,-5-2-97,-7-4-165,1-10-807</inkml:trace>
  <inkml:trace contextRef="#ctx0" brushRef="#br0" timeOffset="59943.2198">18736 1352 545,'0'0'0,"0"0"-445</inkml:trace>
  <inkml:trace contextRef="#ctx0" brushRef="#br0" timeOffset="60975.5595">18741 1387 1028,'75'-95'0,"-2"0"31,-10 9-22,-17 17 103,-16 21-21,-13 20 1,-10 16-52,-7 12-30,0 1-10,-24 29-34,-10 17 34,-9 22 0,-7 10-10,2 7-30,4-1 13,13-15 25,10-13-11,18-18-66,3-20 2,28-17 6,13-2 44,7-25 14,4-10 6,-4-5 7,-6-3 14,-10 4 34,-10 8 22,-9 10 5,-8 10 3,-5 7-33,0 4-41,-1 6-4,-12 15-5,0 9 5,2 2 0,8-2-10,3-3-18,6-7-31,10-6 4,3-10 34,-1-4 10,-1-4 11,-3-13 4,-4-6 11,-4-1 3,-6-1 12,0 1 3,-17 3-26,-3 5-7,0 5-36,6 7 0,7 2 10,7 2-7,3 0-5,21 0 38,9-3 0,4 3 41,0-2 25,-6 2 9,-6 0-35,-8 0-14,-7 2-9,-7 6-15,-3 5 2,-1 4-4,-10 6 16,0 2-1,4-2-13,3-2 0,4-5-2,0-7-6,6-7-14,10-2 11,4-6 9,1-15 3,0-3 2,-1-4-2,-4 2 3,-5 2 9,-1 7 0,-6 6 11,-2 7-10,-2 4-3,0 0-13,0 13-21,0 8 19,0 4 2,2 2-13,10-4-14,1-5-3,2-6-21,2-9 9,-2-3 26,2-6 16,-3-12 10,2-6 20,-3-1 5,-1 3 9,-1 4 5,-7 6-21,-1 8-1,-3 4-8,0 0-19,0 8-21,0 7 19,0 3 2,0-3-13,0-4 1,3-6 2,3-5-21,1 0 31,2-12 3,0-7 1,-4-5 5,-2-6 0,-3-1-4,0-3-5,-6 5-5,-2 6-35,3 10-48,5 7-75,3 4-241</inkml:trace>
  <inkml:trace contextRef="#ctx0" brushRef="#br0" timeOffset="61421.009">20331 899 677,'0'0'829,"0"0"-826,3 75 29,-3-22 85,-5 11-79,-11 5 11,-7 1-26,-3-1-9,-2-10-14,5-9-10,5-12-64,5-12-101,3-13-195,1-13-470</inkml:trace>
  <inkml:trace contextRef="#ctx0" brushRef="#br0" timeOffset="61601.6673">20136 1264 963,'0'0'244,"66"-51"-244,-23 26-2,0 3 2,0-2 5,-2 1-5,-1 2-5,0 2-49,-1 0-77,-3 2-303</inkml:trace>
  <inkml:trace contextRef="#ctx0" brushRef="#br0" timeOffset="62281.8548">20541 1266 1481,'0'0'88,"43"-53"-74,-23 29 2,-3 4 23,-1 2-35,-6 1-1,-4 4-3,-5 3-31,-1 3-34,-11 2-48,-13 5 2,-4 0 46,-1 10 40,4 11 6,4 4 11,7 4 5,5 3-3,7-3 4,2-1-2,0-6-2,11-5-41,5-7-33,3-6-27,4-4 57,2-1-39,2-15-52,-1-2 56,-3-4 26,-2 0 59,-1 1 11,1-2 46,-1 3 9,-2 5 38,-2 7 1,-4 7-28,-5 1-47,-2 14-26,-3 10-4,-2 3 1,0 4-2,-5 1-15,-7-4-44,1-6-38,2-5-41,5-9-3,4-8 22,0-2 120,2-16 116,9-8 35,6-2 77,4-3-57,3 2-31,3 0-14,-2 8-37,-2 5-41,-4 4-15,-6 12-18,-2 0-15,-4 19-22,-2 13 14,-5 2-41,0 0-7,-12-1-5,-1-6-40,3-4-16,4-9-24,4-7-28,1-7 12,1 0 143,0-6 14,0-7 131,0 0-30,0-2-24,2 2-36,1 2-41,2 0-18,-3 6-53,-2 4-106,0 1-51</inkml:trace>
  <inkml:trace contextRef="#ctx0" brushRef="#br0" timeOffset="62821.1809">21055 1261 589,'0'0'125,"0"0"-117,0 0 65,0 0-3,55-55-10,-44 37 23,0-13-30,2-5-21,-1 1 14,-4 0 13,-2 10 15,-6 11-4,0 4-48,-5 10-22,-13 0-7,-4 10-35,-1 15-21,7 7 7,9 3 10,7 3 13,7-4 33,13-8 4,3-6 27,-1-7 55,-3-4 1,-5-2-27,-5 1-16,-5-1-18,-4 3-24,-2 2-2,-18-1-24,-7-1-30,2-5-122,6-5-80,12 0-80,7-13 175,8-8 161,18-2 200,4-2 79,5-1-78,-1 3-56,-5 5-41,-6 5-34,-5 7-28,-6 6-20,-4 4-17,-1 14-3,-4 7-1,-2 0 1,-1 1 4,0 0 1,0-4-7,0-5-4,0-6-43,-2-3-56,0-7-142,-5-1-253</inkml:trace>
  <inkml:trace contextRef="#ctx0" brushRef="#br0" timeOffset="62957.5739">21335 1006 556,'0'0'753,"0"0"-753,0 0-81,76-31 4,-63 35-173,-2 11-170</inkml:trace>
  <inkml:trace contextRef="#ctx0" brushRef="#br0" timeOffset="63481.9061">21497 1132 1076,'0'0'78,"0"0"-66,0 0-12,0 0 8,-23 75-6,22-49-2,1-4-7,5-5-67,10-7-12,3-7 78,-3-3 8,-2-1 18,-6-12 19,-4-3 9,-3-1-9,-3-2-29,-9 2 13,3 3-14,4 1-5,5 1 18,0-2 26,8 3 1,9-1-15,5 5 27,1 5 13,-3 2-20,-3 0-13,-4 12-14,-4 5-15,-4 2-10,-3 0-3,-2-1-1,-4 0-38,-8-3-16,-1-1-32,5-6-8,6-8-9,2 0 107,1-18 27,15-8 37,6-5 34,8-6 4,1 1-13,1 6-6,-3 8-16,-7 13-27,-4 9-25,-5 2 6,-5 21-21,-4 12-2,-4 10 2,0 5 2,-2 0-2,-6-4-1,-1-9-36,0-4-32,-1-7-64,-3-8-79,-5-5-78,-3-6-189</inkml:trace>
  <inkml:trace contextRef="#ctx0" brushRef="#br0" timeOffset="63775.8256">21346 1525 1119,'0'0'272,"78"-31"-250,-31 14 118,-1 2-40,-5 3-53,-6 0-30,-3 1-17,-4 4-12,-5 0-66,-8 5-94,-6 2-152,-9 0-344</inkml:trace>
  <inkml:trace contextRef="#ctx0" brushRef="#br0" timeOffset="63932.617">21432 1565 255,'0'0'1232,"71"-35"-1231,-27 18 2,1 4 10,-3 4-13,-4 4-27,-8-1-241,-7 1-554</inkml:trace>
  <inkml:trace contextRef="#ctx0" brushRef="#br0" timeOffset="65737.9081">20568 3224 1112,'107'-30'0,"25"-2"0,23-2 0,2-2 4,-2 3 3,-8 2 3,-19 2-9,-18 3 4,-20 5-5,-17 4-26,-21 3-95,-18 5-42,-18 7-70,-16 2-150</inkml:trace>
  <inkml:trace contextRef="#ctx0" brushRef="#br0" timeOffset="66142.964">20618 3657 771,'0'0'76,"60"-34"-72,2 3 107,28-10 25,26-9-56,25-4 12,10-2-28,-3 3-12,-15 6-2,-21 6-10,-21 8-24,-14 6-5,-15 5-10,-12 3-1,-13 7-29,-14 4-50,-14 7-121,-9 1-126,-9 4-325</inkml:trace>
  <inkml:trace contextRef="#ctx0" brushRef="#br0" timeOffset="66533.5711">20857 4034 825,'0'0'365,"73"-30"-353,-7 1 0,24-5 96,18-8-22,16-2-9,7 0-15,-2-1-10,-2 2-21,-10-1-13,-8 3 1,-15 6-12,-17 0-2,-16 10-5,-19 4-2,-14 6-44,-11 5-57,-10 4-41,-7 4-110,0 2-169,-4-1-273</inkml:trace>
  <inkml:trace contextRef="#ctx0" brushRef="#br0" timeOffset="88691.1603">5637 11958 154,'0'0'19,"0"0"-19,0 0-14,64-14 14,-57 13 19,0 0 21,-2 1-10,-1 0-22,3 0-7,2 0 2,4 0-3,3 0-8,4 0-30,1 0-9,2 0-36</inkml:trace>
  <inkml:trace contextRef="#ctx0" brushRef="#br0" timeOffset="89888.7442">5899 11938 49,'0'0'74,"0"0"-12,0 0-50,63-7-12,-46 7-30,1 0 18,0-2 12,5-1 1,1 0 5,-2-1 7,0 1 12,-3 2 24,-4 1-35,-3 0-7,1 0-6,-5 5 2,-1-1 9,-1-1 10,-4 1 9,5-2-10,-1 0-9,1-1-5,1-1-7,-1 0 4,-1 0 2,1 1 2,-2 0-1,-1 0 9,0 0-6,-1-1-4,1 0-3,1 0-2,0 0-1,-1 0 0,-1 0 2,-1 0 1,0 0 2,-2 0 19,0 0 9,0 0 6,0 0-8,0 0-11,0 0-9,0 0-3,0 0-1,0 0 8,0 0 5,0 0-1,0 0-6,0 0-4,0 0-6,0 0 3,0 0 3,0 0 5,4 0 1,8 0 22,4 3 5,7 0-12,2-3-7,4 0-5,3 0-7,4-2 2,-2-4 16,-4-1 12,-3 4-25,-6 0-8,-5 1 9,-3 0-14,-5 2 0,-4-1 1,-4 1-3,0 0-1,-11 0 15,-12 0-15,-9 0 0,-7 0-10,0 0 0,-3 0 0,5 0 10,5 1 4,7 2-4,11 0 4,7-2 0,5 0 1,2 1 9,0-2 7,5 0 5,13 0 5,8 0-1,1 0-4,-1-4 7,-4 0 5,-1 0-8,-2 0-5,-1 1-14,-2 1-6,-3 0-3,-3 0 2,-3 1-4,-3 1 0,-4 0 0,0-1-1,0 1-2,0 0 3,0 0 0,0 0 1,0 0-1,0 0 0,0 0 0,0 0 0,0 0-4,0 0 4,0 0-2,0 0 1,0 0 1,0 0 0,0 0 3,0 0-6,0 0 6,0 0-6,0 0 5,-1 0-4,1 0 1,0 0 1,0 0 2,0 0-2,0 0-2,0 1 2,0 2 3,0-2-2,0 1-1,1 0 0,2 0 2,-3-2-3,0 1 1,2 1-1,-2-2 1,0 1 0,0-1 0,0 1 0,0-1 0,0 1 0,0-1 1,2 0 0,-2 0-1,0 0-15,0 0-17,0 0-8,0 0-4,0 0 10,-7 0-1,-2 0-10,-4 0-21,-1 0-68,0-6-57,-2 1-20,3-5-96</inkml:trace>
  <inkml:trace contextRef="#ctx0" brushRef="#br0" timeOffset="93429.3262">8621 7588 826,'0'0'201,"0"0"-198,0 0-3,0 0 8,0 0 4,0 0 9,0 0-21,-30-32-1,8 55-19,1 8-3,7 8 13,6 3 9,7-2 2,1-4 1,1-5 8,8-8 8,-1-3 29,-3-6 5,0 0-1,-4-4 11,-1 1-28,0-2-17,-10 3-2,-7-1-12,-5-1-3,-1-4-53,1-6-16,3 0-8,6-16 7,7-6-19,6-5-41,5-4 7,18 1 9,7 0-42,4 3-118</inkml:trace>
  <inkml:trace contextRef="#ctx0" brushRef="#br0" timeOffset="93969.9836">8771 7685 953,'0'0'91,"0"0"-76,0 0 33,0 0 20,0 0 1,0 0-27,52 43-29,-52-26-12,0-1-1,0 0-17,-2-6-54,-2-4 8,3-4 13,0-2 21,1 0 20,0-14 2,0-6 6,7-2 1,8-1 26,4-1 16,0 2 8,0 6-4,-3 4 6,0 7-18,-1 4-14,-1 1-13,2 2-4,-4 12-2,-3 2-1,-5 4-3,-4 0-8,0 0-20,0-3-28,-9-4 10,1-3-1,2-7 17,4-3 22,2 0 11,0-10 19,0-7 11,9-4-10,6-1 8,2 1 20,-2 3-1,-1 7-7,-4 5-12,0 6-9,-4 0-8,2 3-7,-1 11 7,-2 4-7,-4 3-1,-1-1 0,0 2-6,0-4-6,0-2-63,0-4-90,2-3-25,8-5-195</inkml:trace>
  <inkml:trace contextRef="#ctx0" brushRef="#br0" timeOffset="94295.6715">9279 7609 1045,'0'0'51,"0"0"-49,0 0 39,0 0-19,0 0-18,0 0-4,-65 71-1,59-47-38,6-5-16,0-5-6,0-5-19,4-5 26,4-4 54,1 0 19,2-9 44,3-3 17,-1 0 4,-4 3-9,-2 4-1,-2 3-24,-1 2-28,-1 0-18,2 9-4,-2 5 4,1 1 3,-2 0-7,-1-3-14,4-1-77,0-5-66,2-4-90,1-2-327</inkml:trace>
  <inkml:trace contextRef="#ctx0" brushRef="#br0" timeOffset="94486.1308">9445 7458 1252,'0'0'105,"0"0"-88,0 0 68,0 0-37,0 0-21,0 0 8,4 88-14,-4-42-21,0-2-1,0-7-47,0-4-69,5-7-23,-1-8-105,0-11-205</inkml:trace>
  <inkml:trace contextRef="#ctx0" brushRef="#br0" timeOffset="94676.6784">9576 7520 1293,'0'0'110,"0"0"-55,0 0 43,0 0-56,0 0-13,-16 83 13,-1-32-26,5-1-15,5-3-1,7-1-63,0-5-115,12-4-186,2-6-614</inkml:trace>
</inkml:ink>
</file>

<file path=ppt/ink/ink1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11T09:55:10.816"/>
    </inkml:context>
    <inkml:brush xml:id="br0">
      <inkml:brushProperty name="width" value="0.05292" units="cm"/>
      <inkml:brushProperty name="height" value="0.05292" units="cm"/>
      <inkml:brushProperty name="color" value="#FF0000"/>
    </inkml:brush>
  </inkml:definitions>
  <inkml:trace contextRef="#ctx0" brushRef="#br0">19935 2260 441,'0'0'684,"84"-3"-675,-12-4 20,16-4 109,10-2-63,5 0-17,-6 2-22,-14 2-18,-13 2-8,-18 2-7,-15 2-3,-15 0 0,-10 1-46,-8-3-61,-4-2-115,0-6-234</inkml:trace>
  <inkml:trace contextRef="#ctx0" brushRef="#br0" timeOffset="1410.7202">20018 1651 1125,'0'0'0,"79"-81"-24,-24 30 24,1-7 27,-4 2-18,-10 0 154,-15 8-159,-10 4-4,-13 0 9,-4 6-2,-10 3-6,-18 10-1,-11 14-8,-7 11-2,-6 17 8,3 25 2,7 13-6,9 16 6,11 9 0,11 6 0,8 1 0,3-6 1,0-9-2,3-10-1,-2-12-40,-1-9-22,0-10-24,-1-9 3,-11-9-45,-4-8-5,-1-5 41,0-13 52,3-14 29,7-5 13,7-5 2,1-1 63,19-2 25,7 2 18,7 4-22,9 2-15,8 6-12,6 7-17,4 6-7,-6 10 5,-3 3 17,-8 3-7,-6 15-32,-6 6-6,-7 2-9,-8 0-3,-10 3 0,-7-2-1,-4-2-19,-12-7-17,-3-5 5,2-8 1,3-5 31,3-2 4,4-16 13,5-8-4,2-4-8,2-5 13,13 1-9,7-1-4,8 5-5,5 6-18,7 7-45,5 7-30,-1 5-54,-3 5-29,-9 0-18,-9 4 99,-10 7 68,-7 2 27,-6 1 5,-2 3 29,-8 1 27,-9 6 34,-5 0-10,3 2-20,-1-3-25,8-4-9,5-2-22,4-4-3,3-6-2,0-3-3,4-2 3,11-2 6,3 0 26,3-4-19,-1-6-13,-3-2 0,-4 1-4,-6 0-8,-3-3-32,-4-1-16,0-2-5,0 1 11,-4 1 50,2 0 7,2 2 45,0 3 6,0 2 16,6 4-17,4 2-15,1 2-17,5 2-11,0 11 2,0 3 1,-3 2-10,-2 1-1,-3-1-6,-3 0 0,-3-2-1,-2-2-8,0-6-24,0-3-16,0-5 9,0 0 28,0-5 12,0-8 13,6-5-7,6 3 27,3 3 14,0 1 8,0 5-2,-3 5-1,1 1-27,1 0-16,-3 10 0,-1 3-6,-4 2-3,-5 1-1,-1 0 0,-1-1-26,-12-5-41,3-4 9,1-6-7,3 0 51,3-6 15,3-11 5,0-1 35,4-3 1,9 2-4,4 1-2,0 5 12,-1 3 4,2 5-17,-2 5-8,1 0-9,0 10-7,-4 4-6,-6 2-4,-4 2 0,-3-1 1,0 0-1,0-2-42,-3-3-81,-8-2-75,2-4-267</inkml:trace>
  <inkml:trace contextRef="#ctx0" brushRef="#br0" timeOffset="18459.7341">23470 2757 1003,'0'0'14,"0"0"-12,0 0 7,0 0 28,0 0 18,0 0-17,0 0-16,0 0-17,0 19 4,0 0 29,2 5 15,10 5-4,3 8-7,8 6 2,0 6 0,2 2-6,0 7 1,-5 0-14,-3 2-15,-2 4 5,-1-1 5,-2-1-7,1-4 3,-1-2 18,1-4-25,0-5-6,-1-1 4,0-4-4,-1-9 1,0-1-3,-1-4 1,-2-6-2,-1-3 1,-2-6 2,0-4-3,-1-3 1,-2-3-1,-2-3 0,0 0 3,0 0-3,0 0-1,0 0-11,0 0-18,0-14-42,-4-12-89,1-7-123,-1-10-229</inkml:trace>
  <inkml:trace contextRef="#ctx0" brushRef="#br0" timeOffset="19346.6012">23477 2788 437,'0'0'129,"0"0"-98,0 0 59,0 0 34,0 0-34,0 0-30,0-10-19,0 8-14,1-2-1,5 0-11,2-1-4,2-1-2,3-2-4,-2 0-4,1 1 4,-1-1-2,-4 4 22,-3 1-6,-1 0 7,-3 3-6,0 0-6,0 0-2,0 0-7,0 0-5,0 0-1,0 3 1,0 8 2,2 6 19,-1 0 12,1 1-9,2-5-5,-1 2 2,3-4-2,-1 1-6,1 3-3,1 3-2,2 5-2,2 5 8,1 5 12,0 3-11,1 2-1,-1 3 11,4-1-7,-1 0 1,3 2-1,1 0-5,-3-1 4,2 2 1,-3-2-9,-3 1 2,0-2-2,-2-1 8,0-4-10,-3-4-3,-2 0 2,2-5 2,1-1-1,0-2 1,0-4-1,0-1-1,-1-3-3,1 0-3,-1-1 0,0 1 3,2 0-2,-3-3 0,0-3 2,-3-4 0,-2-1-3,-1-3 1,0-1 0,0 0 0,0 0-1,0 0-14,0-13-18,0-6-55,-1-5-83,-3-4-85,-5-3-135,1-1-291</inkml:trace>
  <inkml:trace contextRef="#ctx0" brushRef="#br0" timeOffset="20050.9401">23122 3082 558,'0'0'88,"0"0"-71,0 0 74,0 0 30,0 0-7,0 0-36,10 0-12,12-2-9,17-13 11,20-10 4,21-9-17,14-9 4,9-1-8,-7-2 0,-10 3-5,-13 4-11,-10 5-21,-6 4-8,-7 6-1,-5 5-4,-11 6-1,-10 5-15,-13 4-31,-7 4-28,-4 0-46,-4 10-83,-13 6 61,-9 6-68,-4 0-73,1-3-98</inkml:trace>
  <inkml:trace contextRef="#ctx0" brushRef="#br0" timeOffset="20658.8558">23819 2787 226,'0'0'85,"0"0"-25,0 0 54,0 0-34,0 0 0,0 0 51,-8 7-23,8-4-6,9 1-6,14 0-23,14 3 28,19-1-20,7-1-21,6 1-28,-3-2-2,-9 0-11,-9 2-10,-8-2-5,-3-1-4,-10 3-15,-8-2-64,-9 1-106,-10-4-155,-1-1-307</inkml:trace>
  <inkml:trace contextRef="#ctx0" brushRef="#br0" timeOffset="21228.3312">23629 2881 175,'0'0'390,"0"0"-368,0 0 6,0 0 72,0 0-23,0 0-7,0-4-11,9 4-19,9 4 7,10 6 19,10 3 13,7 0 27,10 1-27,4-2-20,6-1-12,-4-4-8,-3-2-9,-12 0-1,-14-4-22,-11 2-5,-10-3-2,-9 2-4,-1-2-49,-1 2-14,0-2-30,0 1-49,0 0-26,-10 2-83,-7 1 14</inkml:trace>
  <inkml:trace contextRef="#ctx0" brushRef="#br0" timeOffset="21902.3985">23419 2982 135,'0'0'107,"0"0"-94,0 0 7,0 0-20,0 0 8,0 0 1,1 0-2,-1 0 15,0 0 42,0 0 24,0 0 1,0 0-12,0 0 6,0 0 3,0 0-8,2 0 4,7 4-15,3 4 4,8 2 6,8 5 1,10 3-18,10 2-12,9 4 4,7-1-15,3 1-1,-1-3-9,-6-2 4,-8-3-16,-10-3-12,-13-4 0,-7-3-3,-10-2-4,-6-2-31,-5 0-51,-1 0-74,-3-2-93,-18 0-182</inkml:trace>
  <inkml:trace contextRef="#ctx0" brushRef="#br0" timeOffset="22540.4848">23246 3124 298,'0'0'85,"0"0"-77,0 0 56,0 0-8,0 0-4,0 0 15,-17-5 17,17 5 2,0 0-8,0 0 10,4 0-11,17 5 8,15 8 23,12 5-6,7-1-41,3 0-15,-2 0-5,-3-1-18,-7-3-3,-6-1-11,-7-2-9,-7-1-14,-9-2-48,-7-1-57,-10-4-149,-8-2-196</inkml:trace>
  <inkml:trace contextRef="#ctx0" brushRef="#br0" timeOffset="23101.7006">23197 3124 473,'0'0'47,"0"0"-15,0 0 64,0 0-2,0 0-18,0 0-2,-37-6-13,30 3-12,-1 1-1,2-1-4,-1 1-15,1 2-8,-1-1-8,0 0-3,1 0-7,-3-1 1,-3 0-4,-4 0 1,-4-2 5,-7 0-6,-3-3 0,-7-1 1,-1-2-5,-6-1 6,2 2-2,2-1 1,7 2-1,9 1 1,8-1-1,6 1-2,8-3-38,2 0-65,4 1-76,17 1-104,10 2-268</inkml:trace>
  <inkml:trace contextRef="#ctx0" brushRef="#br0" timeOffset="23576.9079">23431 3049 372,'0'0'57,"0"0"-8,0 0 19,0 0 9,0 0 29,0 0-15,-58-9-8,36 4 7,-5-4-18,-7-1-4,-4-5-25,-11-4 0,-12-6-8,-7-1-24,-1-2-6,3-1-4,5 3-1,7 3 1,3 3-1,5 3-1,6 3-4,6 3-31,7 2-7,7 2 0,10 1-28,7 3-18,3 1-69,12 0-123,14-2-214</inkml:trace>
  <inkml:trace contextRef="#ctx0" brushRef="#br0" timeOffset="24121.7381">23712 2919 462,'0'0'38,"0"0"-19,0 0 51,0 0 13,0 0 16,-78-11-17,50 0-9,-6-3-17,-9-6-4,-12-4-28,-9-5-6,-11-4 8,-11-3-7,-10 0-15,-5 0 2,-3 1-4,8 3-2,11 6-1,14 4-2,14 6-15,14 9-11,13 2 23,14 2-16,10 3-23,6 0-61,17 0-166,15 0 73</inkml:trace>
  <inkml:trace contextRef="#ctx0" brushRef="#br0" timeOffset="24706.5395">23827 2739 382,'0'0'45,"0"0"-40,0 0 24,0 0 34,0 0 0,0 0 16,9 11 10,-9-11-1,0 0 17,0 0-15,-9-2-3,-9-5-20,-10 2-7,-13-3-13,-13-1-11,-15-3-10,-14-6-9,-13-6-9,-13-9 1,-16-5-9,2 0-8,20 4-19,19 8 0,31 11-26,22 5-78,14 5-115,17 5-116</inkml:trace>
  <inkml:trace contextRef="#ctx0" brushRef="#br0" timeOffset="26513.2504">23777 3803 454,'0'0'52,"0"0"-33,0 0 41,0 0 63,0 0-31,0 0-27,0-17-2,0 17 6,0 0-8,1 0 2,7 4-12,6 12 19,4 2 9,0 5-36,0 2-22,-2 2-7,-5 2-5,-2-2 3,-6-1-6,-3-1-5,0-4 5,0-6-6,-1-5-12,-1-8-54,0-2-77,0-1-28,2-15-185</inkml:trace>
  <inkml:trace contextRef="#ctx0" brushRef="#br0" timeOffset="26781.4464">23937 3734 615,'0'0'331,"0"0"-326,0 0 1,0 0 74,0 0 33,48 54-24,-27-32-48,2-2-12,-4 1-3,1 0-15,-2-3-7,-2 2-4,1 0-33,-4 0-109,-4 2-95,-3-1-292</inkml:trace>
  <inkml:trace contextRef="#ctx0" brushRef="#br0" timeOffset="27722.3828">24192 4044 381,'0'0'246,"0"0"-216,0 0 30,0 0 67,0 0-55,0 0-30,-53-26-25,30 26-17,-9 7 0,-6 5-3,-6 3 2,-6-1-2,0 0 3,0-2-1,2 0 1,5-3 5,6-5 7,8-3 0,5-1 2,3 0 15,2 0-9,0 0 1,5-1-2,4 1 3,3 0 4,5 0 4,1 0-16,1 11-9,0 12 5,1 15 22,15 9 9,4 11-4,1 8-16,4 7 3,0-2-11,1-1-3,0-3-5,1-4 1,0-2-4,1-2 5,-2-6-7,-1-7 5,-3-8-3,-3-10-2,-2-7 4,-7-7-3,-4-6 0,-4-3 2,-2-5-1,0 0 5,0-5-7,0-17-36,0-10-113,3-9-102,1-6-249</inkml:trace>
  <inkml:trace contextRef="#ctx0" brushRef="#br0" timeOffset="28278.3528">23909 4106 402,'0'0'638,"0"0"-638,84-44 0,-41 36 14,3 3 26,0 0-2,1 0-5,-1 0-9,-1 1-10,-4 0 10,-5 0 5,-10 0-7,-6 1-7,-9 2-10,-5-1 1,-2 2 3,-4 0 1,0 0-1,0 0-9,0 0 0,3 18 0,4 11 4,4 18 24,6 16 1,1 13-11,3 10 15,-1 10-4,-2-2 0,-6-3 0,-3-7-21,-3-12 3,0-4-1,-2-10-7,0-9 3,-3-9-4,-1-11-1,0-9-1,0-8 1,0-7-1,0-4 4,-8-1 0,-7 0 1,-13-7 11,-12-6-16,-13-2-2,-15-3-21,-12 2-29,-9 3-23,-3 0-50,9-1-77,15-4-27,23-7-178</inkml:trace>
  <inkml:trace contextRef="#ctx0" brushRef="#br0" timeOffset="29882.1994">23773 4075 384,'0'0'97,"0"0"-95,0 0 36,0 0 27,0 0-6,0 0 36,-3-9-24,1 9-9,2-1 0,-1 1-10,1-1-7,-2 0 6,-2-3-17,1 1-9,-3-1-14,-1-2-1,0 2-2,0-3-8,-2 0 6,1-2-1,0-1-1,-1-4-1,-3-2 0,-1-4-3,-1-2 2,-1-2-1,1 0-1,0-1 0,1-1 1,2 2-1,1 0-1,-1 3 1,1-2 5,1 0-5,-2 2 0,3 0-4,0 5 5,2 0-1,1 4 2,2 3-1,0 0 2,2 6 1,0-1 3,1 2-4,0 2 8,0-2-4,0 0 2,3-3 8,14-2-8,7 0-8,8 1 12,7 0-4,4 0-4,0 2 3,-1 2 0,-6 1-3,-6 1 3,-5 0-6,-3 0 6,-4 0-3,-2 1 1,-2 2-3,-4 2-2,0-1 3,-2 0-4,0 2 0,-3 3 0,2 0 1,1 4 0,0 2 0,1 2 2,2 0-1,2 4 2,2 0-1,2 2-2,-1 4 2,0-1 6,-1 0 0,-1-1-1,-4-5-1,1 0 0,-4-5 7,-4-1-9,-1 0-3,-2-1 4,0 2 0,0-1-4,-11 1 3,-1-1 0,0 0-1,-3-2 3,-1-2-2,-3-3-1,1-1 4,-2-3-3,-1-1 1,1 0-1,-3 0 0,2-2-2,2 0 2,1 0-5,4 0 2,0 0 0,0 0 1,0 0-1,-4-4-2,-4-7 2,-3-3-1,-5-3 0,3-2-2,3 1-1,4 2 2,4 2 0,0 2 0,3-1-4,0 1-1,3 0-3,-2 0-14,1-1-16,0 0-5,0 1-9,0-1-3,3 0 12,0 0 21,3 1 20,3 1 2,1-2 1,1 4 0,0-2-1,0 1 0,0 0 0,0-1 1,0 0-1,0-2-1,0 2 1,0 1 2,0 3-1,0 1 0,0-1-1,0 4 1,0-3 0,0 1 0,0-1-1,0 1 0,0-3 3,0 4 8,2-2-5,4 1 6,0 0-1,1 0-6,1 2-5,3 2-1,2 1-17,5 0-60,1 0-59,1 0-22,-1 0-56,-1 0 1,-3 0-9,-6 0 85</inkml:trace>
  <inkml:trace contextRef="#ctx0" brushRef="#br0" timeOffset="30782.172">23659 3560 302,'0'0'270,"0"0"-267,0 0 4,0 0 25,0 0-32,0 0-3,-13-7 3,10 5 0,1 2 5,2-2 28,0 2 44,0 0-3,0 0-22,0 0-20,0 0-8,0 0 8,0 0-12,0-2-1,0 0 12,0-2 10,0-3-14,4 1 2,2-4 10,1 1 4,0-3 8,0 1-5,-2 3-10,-3 1 3,-1 3-19,-1 0-8,0 3-8,0-2-1,0 0 1,0 0-3,-3-3 3,-2-1 4,-1 2-5,0-1-1,2 1 0,0-1 4,-1 1-3,1 1-3,-1 0 0,-1 0 0,0 0 1,0-1-1,-1-3 2,0 0-1,-2 1-1,0-2 0,0 3 1,0 3-1,-1 2-5,0 1-4,-4 0 3,0 0-1,0 0 2,5 6 2,4-1 0,3 3-4,2 1-6,0 1 7,9 3 5,7-2 1,0-3 1,1-1 0,0-4 2,0-2-1,-1 0 2,1-1-2,-1 0 1,-3 0-3,-2 0 3,-4-5-2,-5-6 2,-2-4-1,0-5-2,-7-5 0,-9-4-3,-5 0-5,-3 2-6,0 4 3,0 3-2,-1 5 12,2 4-16,4 6 17,1 3 0,5 2 0,5 0-8,0 4 2,6 7-5,2 1 3,0 5 3,0 2 5,4 2 1,5 0 2,3-2-1,1-3-1,0-5-1,0-1-2,0-6-10,2-3-42,2-1-52,-1 0-211,-1-8-217</inkml:trace>
  <inkml:trace contextRef="#ctx0" brushRef="#br0" timeOffset="31511.0052">23839 3507 715,'0'0'191,"0"0"-182,0 0 16,0 0 28,63-47-32,-49 42 2,-4 3-7,-3 2 2,-3-2 2,-3 1 7,-1-2 10,1-4 33,-1-5 7,1-5-40,-1-3-8,0-2-4,-1-3-11,-12-3-9,-4 0-4,-6-2-2,-2 1-1,-4-1-8,4 4 6,6 2 5,3 7-1,7 5 3,4 7 1,3 0-4,0 3 0,2 2 0,0 0-4,0 0-24,0 7-21,6 6 27,1 1-2,3 1 22,1 0 2,0-2 4,2-1-4,-1-2 3,0-3 1,-2-3-2,0-3 0,-2-1 3,-1 0 2,-3-1-3,0-7 4,-3-3 0,-1-3-1,0-1-6,0 3-1,0 1 0,-6 4-1,3 2-7,0 2-8,0 3-48,2 0-72,-2 5-161,0 11-51</inkml:trace>
  <inkml:trace contextRef="#ctx0" brushRef="#br0" timeOffset="32260.2258">24000 3595 869,'0'0'0,"0"0"24,0 0-24,0 0 43,0 0-12,0 0 14,9-14 15,-6 1 0,1-4-41,3-6 4,-1-2 18,-2-7-12,-1-3-16,-2-6-6,-1-4 12,0 1-6,0 0 0,-3 4 9,-4 5-2,-1 3-10,0 5-8,-1 3 2,-2 4-4,-1 2 0,-2 3-3,-4-1 3,1 2-6,0-3 5,2 1 1,-1 0 13,4 0-13,0 1 0,4 3 4,1 2-3,3 3-1,1-2 2,0 5 1,1-1 91,1 5-93,1 0-1,0 0 0,0 0-22,0 0-1,0 0 8,0 0 4,0 0 2,3 5 4,5 4 2,1 2 6,2-3 0,0 0-3,-3-3 0,0-2 0,-1-1 0,0-1 2,0 1 5,0-2-3,-2 0 0,-1 0-2,0 0 0,-3 0 1,-1 0 0,0 0 0,0 0-1,0 0-1,0 0 7,0-3-8,0-1-5,-1 1-6,-1 2 2,2 1-16,0 0-69,0 4-111,0 12-45,4 8 26,8 4-298</inkml:trace>
  <inkml:trace contextRef="#ctx0" brushRef="#br0" timeOffset="32822.8779">24114 3556 552,'0'0'509,"11"-56"-509,-2 31 0,0 3 46,2 1 13,1 2-19,0 2-30,-1 1-5,0-1 9,0 0 5,-2-5-10,1-6 19,3-1-2,-6-7 0,-2 0-2,-1-2-2,-4-1-16,0 1 17,0-1-11,0 4-7,0 2 0,0 8-1,0 7 0,-1 5 0,1 2-4,-3 2-2,1 4-2,0 2-7,-1 3 0,1 0 2,0 0-4,-1 0-6,-1-1 17,3 1 2,-1-1 2,2 1-1,0 0 4,0 0-2,0 0-3,0 0-7,-1 7-5,-4 3 9,-2 5 3,0 0 1,0-3 0,2-3-1,2-5 0,3 0 0,0-1-10,24 0-78,23-1-24,16-2-182,7 0-356</inkml:trace>
  <inkml:trace contextRef="#ctx0" brushRef="#br0" timeOffset="38670.1331">10528 5211 716,'119'-22'0,"23"-8"-716</inkml:trace>
  <inkml:trace contextRef="#ctx0" brushRef="#br0" timeOffset="57082.3749">19861 7149 580,'0'0'182,"0"0"-134,0 0 58,0 0-30,0 0 34,0 0-36,0 0-6,2 0-19,11 0-24,1 0-4,8 0-7,6 0 2,7 0 9,9 0 3,5 0 7,5-3-8,1 1-4,-3 0 19,-4 2-22,-6 0-3,-8 0-12,-7 0-4,-10 0 2,-9 0 7,-4 0-10,-4 0-1,0 0-8,0 0-23,0 0-24,0 0-11,-3 0-9,-6 0-28,-4 0-58,-1 0-37,1-6-137</inkml:trace>
  <inkml:trace contextRef="#ctx0" brushRef="#br0" timeOffset="58543.9655">3678 7842 638,'0'0'156,"0"0"-111,0 0 41,0 0 41,0 0-24,73-40-27,-46 33-34,1 2-11,-1 1-4,-2 1-8,-3-1 1,-1 2 3,0-1-13,-1 1-7,1 0 3,-3 0-2,-3 0-4,-3 0 0,-1 2-3,-3 0-52,-1 0-74,-1 0-36,-2 3-80,-1 3-107</inkml:trace>
  <inkml:trace contextRef="#ctx0" brushRef="#br0" timeOffset="67486.5125">11293 7744 428,'0'0'971,"0"0"-940,0 0-26,0 0-5,70 54 31,-65-20-10,-5 3-7,0 1-8,-7-3 0,-7-5-6,2-7-8,3-12-42,1-9-30,1-3 33,-3-24 32,2-15-34,1-18 20,3-6 29,3-6 0,1 2 4,0 6 21,5 6 4,13 8 21,4 9-23,4 8-13,4 12 6,-3 8-11,-5 11-8,-10 0-1,-7 17-17,-5 11 12,-15 5 5,-18 3-22,-7 1 9,0-1-37,7-5 50,12-5 3,13-7 6,8-5 2,10-4 25,16-3 20,6 0 5,3-1-18,-1 0-20,-1 0-12,-5 2-11,0-1-1,-6 4-34,0 0-71,0 2-77,-2 0-73,1-3-163</inkml:trace>
  <inkml:trace contextRef="#ctx0" brushRef="#br0" timeOffset="67691.9928">11752 7678 363,'0'0'709,"0"0"-635,0 0-23,0 0 51,0 0-46,66-20-36,-27 11-20,2 1-114,-3-1-145,-6-4-245</inkml:trace>
  <inkml:trace contextRef="#ctx0" brushRef="#br0" timeOffset="68057.3419">12206 7438 1300,'0'0'40,"0"0"-34,0 0-6,0 0 50,10 70 22,-7-35-60,-3 1-5,2-5-7,0-4-17,0-9-61,-1-6-80,-1-9-18,0-3-58,0-16 116,-3-12-56,-3-9 144,2-4 30,1 1 80,3 3 25,0 9 45,0 8-21,3 9-16,1 7 18,7 4-68,5 4-35,8 13 3,8 6 7,3 0-23,3 0-11,-1 0-4,0-1-4,-6-4-97,-8-3-78,-9-8-161</inkml:trace>
  <inkml:trace contextRef="#ctx0" brushRef="#br0" timeOffset="68278.9867">12451 7291 1196,'0'0'59,"0"0"-36,0 0 103,0 0-93,0 0-31,0 0 24,55 88-5,-47-47-18,-3-5-2,-2-4-2,3-5-1,1-6-60,0-3-68,0-6-89,-1-5-160,-1-7-220</inkml:trace>
  <inkml:trace contextRef="#ctx0" brushRef="#br0" timeOffset="68426.2566">12569 7518 980,'0'0'406,"0"0"-367,0 0-8,0 0 10,0 0-14,0 0-27,12 27-68,2-12-177,4-6-396</inkml:trace>
  <inkml:trace contextRef="#ctx0" brushRef="#br0" timeOffset="69129.8922">13507 7670 1281,'0'0'155,"0"0"-155,0 0-19,0 0 19,0 0 0,0 0 8,-3 59-7,3-31-1,0-2-21,11-8-47,7-9-25,2-9 46,1 0 47,-2-19 10,-7-6 19,-6-4 4,-6 0-27,-13 1-3,-16 9-3,-5 6-31,1 10-5,5 3-31,13 0 6,11 0 17,4 0 21,27-13-7,12-8 30,12-4 55,0-5 9,1 1 31,-6 1-28,-10 4-29,-6 3-7,-10 7-19,-8 4 3,-8 5-15,-4 3-1,0 2-21,-7 0-28,-8 0 7,0 0 27,0 6 13,8 8 3,5 6 4,2 5 8,0 7 13,6 3 0,0 2-18,-4-1 3,-2-4-10,0-6-5,-7-4-88,-5-11-148,-2-9-224</inkml:trace>
  <inkml:trace contextRef="#ctx0" brushRef="#br0" timeOffset="69311.6141">13300 7614 1138,'0'0'47,"-50"61"-35,39-24 104,11-3-72,0 2-11,22-3-20,10-7-13,4-4-67,7-15-99,3-7-96,-3-10-165</inkml:trace>
  <inkml:trace contextRef="#ctx0" brushRef="#br0" timeOffset="69484.3601">13820 7494 1099,'0'0'207,"0"0"-183,90-13 53,-60 39 5,-8 10-17,-10 13-29,-12 6-27,-1 6-9,-25 3-26,-8 0-111,-6-9-168,-1-15-443</inkml:trace>
  <inkml:trace contextRef="#ctx0" brushRef="#br0" timeOffset="70262.4166">14683 7553 1118,'0'0'132,"0"0"-120,0 0-8,0 0 34,41 67-2,-38-51-12,-3-1-14,0-1-10,0 0 4,0-1-3,-6-2 0,2-1 0,2-4-1,2-4-5,0-2-1,0 0 2,0 0-3,5 0 7,4-4 11,3-5-4,1 0 1,1-4-3,4 0-2,4-1-3,4 0-3,0 1 2,-5 5-1,-7 2 2,-7-1 0,-3 1 7,-3-5-1,-1-6-1,0-4-2,0-1 5,0 2 10,0 4 9,0 6 17,0 7-2,0 3-6,0 1-36,0 21-2,0 13 2,0 16 28,0 6-4,9 0-4,1 3 0,-4-4-11,-2-3-2,-4-6-6,0-9 2,0-12-3,-4-10-8,1-9-60,3-7-49,0-7-3,16-17-186,4-8-224</inkml:trace>
  <inkml:trace contextRef="#ctx0" brushRef="#br0" timeOffset="70443.6808">15139 7731 1281,'0'0'72,"0"0"-48,0 0 56,0 0-50,81-23-16,-53 19-14,5 1-26,0-2-146,-1-5-214,-5-2-518</inkml:trace>
  <inkml:trace contextRef="#ctx0" brushRef="#br0" timeOffset="70936.3298">15495 7529 1391,'0'0'64,"0"0"-58,0 0 16,0 0-19,0 0 16,-8 82 28,8-41-29,0-1-18,0-8-1,7-6-25,0-9-27,-1-9-31,0-8-20,-1 0 39,0-15 58,-1-12 3,-1-9 6,-3-4-2,0-3 4,0 5-1,-7 5 14,0 9 23,4 10 5,2 9-4,1 4 16,0 1-42,16 13-15,13 11 0,8 8 32,1 4-21,-4-1-5,-1-4 12,-2-2-1,0-8-9,-1-6 0,-4-5-2,-6-7 1,-6-3 3,-3 0 5,-4-5 17,-2-11 8,-3-8-19,-2-6-6,0-6-7,-2-4-2,-8-1-6,-3 3 0,1 3-23,3 9-35,5 9-42,4 8-55,9 7-171,21 2-306</inkml:trace>
  <inkml:trace contextRef="#ctx0" brushRef="#br0" timeOffset="71828.9676">16276 7904 969,'0'0'106,"0"0"-75,0 0 66,0 0-74,0 0-21,0 0 5,0 38-5,4-25-2,10-4 0,7-5-1,10-4 1,4-10 0,-1-11 16,-7-6-3,-9-3 20,-12 0 9,-6 3-35,-7 6 11,-11 4-18,-3 5-4,1 7-3,3 5-17,4 0-12,3 0 15,6 2 14,4-1-1,0-1 8,12 0 13,10-7 62,6-7-16,1-3 2,-1-2-14,-2-3-13,-1-3-23,-4 3-10,-2-3-1,-6 4-2,-6 6-13,-7 2-10,0 5-12,-4 2 6,-8 3-20,-2 3 31,0 0 14,4 12 6,5 4 2,4 5 0,1 6 16,3 5 19,6 2-9,-2-1-3,-4-2-11,-3-6-14,0-8-3,0-6-75,0-7-84,0-4-100,0-4-141</inkml:trace>
  <inkml:trace contextRef="#ctx0" brushRef="#br0" timeOffset="72025.226">16172 7638 680,'0'0'112,"-30"56"-6,30-14 42,5 5-28,20 0-25,4 0-23,3-9-42,0-5-18,-5-10-12,-1-6-8,-2-10-111,-1-7-43,2-3-180</inkml:trace>
  <inkml:trace contextRef="#ctx0" brushRef="#br0" timeOffset="72224.5298">16748 7514 1425,'0'0'73,"79"2"-67,-40 24 24,-7 8 38,-10 10-7,-11 4-44,-11 5-11,-9 1-6,-18-2-43,-5-9-123,-2-14-136,4-17-331</inkml:trace>
  <inkml:trace contextRef="#ctx0" brushRef="#br0" timeOffset="73292.2599">17444 7429 434,'0'0'710,"0"0"-632,0 0-49,0 0 22,0 0-16,18 59 35,-4-26-30,1 0-26,-3-1-14,-1-4-2,-4-3-4,-2-5-45,-3-9-50,0-4-30,-2-7 8,0-1 40,0-20 25,-6-10-63,-1-6 46,2-5 75,-1-1 2,3 3 22,3 5 76,0 2-19,11 6 9,8 5-49,1 6-4,0 7 9,-4 7-13,-2 2-20,-4 2-13,-2 13-3,-6 6 0,-2 6 1,-6 4 0,-15 1-10,0 1 6,4-4-5,5-5 3,10-5-8,2-7 6,5-4 10,13-3 9,6-2 35,2 0 20,3 1 19,-4 2-10,-3 1-30,-8 5-15,-4 1-10,-8 6-11,-2 1-1,-4 2-3,-13-1-3,-5-4-6,0-4-36,0-6 2,3-7-41,2 0-18,6-10 19,4-7-93,7-7-101,4-3-228</inkml:trace>
  <inkml:trace contextRef="#ctx0" brushRef="#br0" timeOffset="73444.2168">17944 7570 908,'0'0'466,"64"-28"-466,-23 14 0,5 0 0,3 3-30,-3 2-166,-7 0-385</inkml:trace>
  <inkml:trace contextRef="#ctx0" brushRef="#br0" timeOffset="73832.089">18409 7311 1499,'0'0'0,"0"0"-23,0 0 23,27 58 13,-16-18 18,-1 1-15,-2 1-14,0-4-2,-4-3-25,-2-8-47,-2-9-44,0-10-70,0-8-50,-2-13-29,-5-16-79,-2-9 281,-2-6 63,-3-2 62,2 5 75,1 8 22,7 9 89,4 9-21,0 9-74,7 6-20,17 0-90,6 18-16,9 6 33,2 4-20,1 2-8,-1-1-26,-3-4 6,-3-6-12,-5-3-9,-6-6-52,-4-8-85,-5-2-168,-6-9-283</inkml:trace>
  <inkml:trace contextRef="#ctx0" brushRef="#br0" timeOffset="74006.185">18664 7202 1309,'0'0'143,"0"0"-141,0 0 46,0 0-39,0 0 16,52 76 23,-35-36-38,-7 2-10,-1-1-34,-4-2-82,-3-5-102,-2-9-339</inkml:trace>
  <inkml:trace contextRef="#ctx0" brushRef="#br0" timeOffset="82613.9055">22437 3128 1289,'0'0'50,"0"0"-50,0 0-54,-87-9 54,34 25 0,-7 11-1,-3 8 0,3 3-55,10 0-56,13-5-95,15-11-111,15-12-190</inkml:trace>
  <inkml:trace contextRef="#ctx0" brushRef="#br0" timeOffset="82928.7563">22318 3023 827,'0'0'339,"0"0"-339,0 0-68,0 0 68,0 0 25,0 0-25,10-30-20,-29 48 19,-6 3 1,-5 0-5,2-2 5,6-2 0,9-5 5,11-5-3,2-2-1,27-5 23,14 0 21,14 0-23,3-9-15,-7-3 7,-7 4 8,-10 6-3,-6 2-16,0 15-3,-4 13-21,-2 10 21,-7 5-5,-10 2-18,-5 2-23,-14-5-64,-21-7-213</inkml:trace>
  <inkml:trace contextRef="#ctx0" brushRef="#br0" timeOffset="83602.1927">20955 3333 188,'0'0'990,"0"0"-979,0 0-6,-76-30-5,56 40 6,4 13 4,0 8-4,7 7 4,4-1-10,5-5-4,0-9-36,10-9 4,6-9 28,4-5 8,1-13 50,2-10 21,-3-8-16,-4-2 3,-4 1-8,-6 6 6,-5 6-27,-1 7-19,0 6-10,-3 5-10,-8 2-26,2 0-40,2 2-26,5 8-30,2 2-1,4-2-87,10-6 47,4-2 140,0-2 33,-2 0 121,1-8 54,-4 2-30,-2 2-14,-4 3-35,-3 1-28,5 0-42,0 13-18,3 4 0,3 6-7,-3-1 3,0-2-4,-4-7 0,-2-4-8,-2-6 8,0-3 0,1 0 13,2-8 12,2-11 1,4-6-12,0-3-2,-1-3-12,-2-2-21,-1 4-67,0 7-144,-3 13-140,-1 9-182</inkml:trace>
  <inkml:trace contextRef="#ctx0" brushRef="#br0" timeOffset="84104.5234">21255 3416 1155,'0'0'136,"0"0"-134,73-26 53,-48 16 21,-2 2-28,-7 0-22,-3 2-21,-7 1-5,-6 2-4,0-1-29,-6 0-14,-9 0 3,-6 3 9,1 1 1,3 5-1,4 11 11,6 4 18,7 2 1,0-2-3,16-2-35,5-7-8,2-5-17,0-6-16,0 0-12,-3-6 16,-2-12-8,-3-2-9,-3-3 45,-5 1 52,0 2 46,-1 2 34,-1 6 31,-2 4 9,-1 6-20,0 2-24,4 0-48,4 9-21,3 5 8,2 5 15,-3 2-14,-4 0 3,-4-4-5,-4-2-9,0-6-5,0-6 0,0-3 2,0 0 15,0-7 41,0-13 8,0-3-43,9-4-7,4 1-3,2 3-13,-1 6-59,-1 9-106,-4 7-114,-5 1-463</inkml:trace>
  <inkml:trace contextRef="#ctx0" brushRef="#br0" timeOffset="85597.3046">21032 3660 927,'0'0'251,"0"0"-171,0 0 24,0 0 33,0 0-73,0 0-64,-5-6 5,13 46-5,2 8 6,-6 0-4,-2-6-2,-2-6-25,0-7-30,0-9-6,0-9-27,0-11-26,0 0 44,2-7 69,4-12 1,2-7 6,4 0 18,3 0 35,1 5-7,0 4-19,-1 3 8,-1 7-15,-3 1-14,-1 6-12,-1 0-6,0 13-5,-2 3 2,-2 3-6,-3 0 3,2 0-1,-1-3 7,3-5-1,5-3 3,3-7 4,6-1 2,6-1 1,1-14 7,-2-2-7,-5-1 1,-8 1-1,-7 2 4,-3 1-6,-2 5-1,0 4-5,0 2-13,-9 3-21,1 0-21,0 11 30,3 4 14,4-1 7,1-2-14,0 0-6,6-2-19,8-4 18,4-4 17,5-2-3,6 0-10,5-2-6,-2-7-6,0-1 18,-4 1 20,-3-1 4,-3-1 25,-5 1-1,-5 0-5,-5 2-2,-7 1-8,0 1-10,-2 5-3,-13 1-19,-1 0 8,-2 9-12,1 4 1,4 1-9,6-3 6,5-2-19,2-4-28,0-3 72,12-2 8,1 0 67,0 0 2,-2 0 1,-3-2-19,0-1-23,0 1-29,3 1-7,3 1-12,1 0-42,2 0-21,-2 0-8,-3 0 13,-1 0 28,1 0 29,3 0 12,1-8-1,4 0 2,1-1 12,2-2 9,-2 2 25,-3 0 3,-3 4-7,-7 1 5,-6 2-19,-2 2-1,0-1-8,0-1-11,-9-2 11,-5-1-19,0 1-2,1 4-1,-1 0 0,2 0-2,1 9 4,3 0 1,3 0-3,4-1 1,1-3-3,0-4 5,13-1 0,7-10 22,6-12-8,1-11-5,1-6 4,-2-5 25,-7 3 0,-5 6 10,-7 6 44,-7 14-31,0 6-28,-5 9-29,-12 3-4,-7 24 0,2 20 1,6 16 9,14 11 1,2 6 11,21-2 11,5-7-2,1-6-28,-3-12-3,-4-9-11,-5-12-92,-7-10-99,-6-11-169</inkml:trace>
  <inkml:trace contextRef="#ctx0" brushRef="#br0" timeOffset="108333.0757">16442 9920 214,'0'0'268,"0"0"-221,78-10-9,-44 9 37,-2 0 17,1-2 0,-4 1-35,-3 0-12,-2 0-14,-4 0-4,-6 2-6,-5 0-4,-3-2-12,-3 2-2,-3 0-2,0 0 1,0 0 3,0 0-2,0 0-1,0 0 1,0 0 0,0 0-1,0 0 1,0 0-1,0 0-1,0 0-1,0 0 0,0 0 0,0 0-2,0 0 1,0 0-4,0 0-12,0 0 1,0 0 1,0 0-18,2 0-38,0 0-31,4 0-31,4 0 27,2 0-69</inkml:trace>
  <inkml:trace contextRef="#ctx0" brushRef="#br0" timeOffset="114940.0897">22800 2815 389,'0'0'46,"0"0"-41,0 0 18,0 0 40,0 0-1,0 0-8,0 0-22,-11-20-4,9 19 9,-1 0-3,-1-2-3,-3-4-1,-2-1-11,-4-1 6,-5-1 0,-5-5-4,-7 0 4,-11-6-13,-12-5 0,-13 0-8,-8 0-2,-8-1-2,-5 4-1,-4 2-14,4 5-10,4 2-4,13 0-14,10 2-21,10 0-65,11-2-71,12 4-150</inkml:trace>
  <inkml:trace contextRef="#ctx0" brushRef="#br0" timeOffset="115493.5516">22831 2961 536,'0'0'75,"0"0"-72,0 0 13,0 0 63,0 0-1,0 0-3,-83-11-10,38-2-10,-12-5-9,-9-2-17,-9-2-13,-7-3-4,-4-2-9,-1-3 0,2-2-3,5-2-25,7-1-45,15 1-56,17 5-59,19 1-65</inkml:trace>
  <inkml:trace contextRef="#ctx0" brushRef="#br0" timeOffset="116102.6098">22601 2440 419,'0'0'150,"0"0"-103,0 0 68,0 0 5,0 0-23,0 0-23,-66-29-15,37 24-24,-10-2-7,-8 2-5,-7 0 0,-6 2-14,-1-1-4,1-2-5,4-1-4,8-5-36,10-3-61,11-2-31,13-1-51,14 1-63,0 2-252</inkml:trace>
  <inkml:trace contextRef="#ctx0" brushRef="#br0" timeOffset="116500.3557">22949 2505 702,'0'0'149,"0"0"-138,0 0 18,0 0 39,0 0 3,-78-61-10,39 46-18,-9-4-13,-12-5-6,-11-5 1,-10-10-16,-13-6-4,-9-9-5,-11-4-31,1 1-36,8 8-46,18 7 39,17 10-18,18 10 6,16 9-284</inkml:trace>
  <inkml:trace contextRef="#ctx0" brushRef="#br0" timeOffset="117444.4319">21890 2236 634,'0'0'0,"0"0"-2,67-7 2,-40 7 50,1 3 26,3 9 0,5 3-42,5 2 4,7 4 10,4-1 4,6-2-13,2-2-10,-2-4-4,-4-3-10,-8-2 0,-8-4-10,-8 0 7,-7-1-3,-5 0-6,-6 0 0,-4 1-3,-6-1-3,-1-1-8,-1 0 10,0-1-29,0 0-15,-8 0 1,-6 0 7,-3 0 22,-4 0-3,1-3 0,2-3-16,-1 1-1,1-3-18,0 4-97,2-2-76</inkml:trace>
  <inkml:trace contextRef="#ctx0" brushRef="#br0" timeOffset="118179.8626">17387 3157 663,'0'0'612,"72"80"-606,-10-21-4,2 8 0,-10 4 2,-10 2 3,-10-1 9,-11-4-9,-7-7-7,-3-10-15,-4-11-107,-4-13-69,-2-16-191</inkml:trace>
  <inkml:trace contextRef="#ctx0" brushRef="#br0" timeOffset="118622.3399">17437 3097 1062,'0'0'61,"59"-53"-61,3 35 12,26 7 2,28 7 22,25 4 17,12 0-37,8 8-10,-15 1-1,-16 0 2,-19 0 18,-26-2 1,-15 1-9,-20-3-11,-21 1-5,-15-3 0,-11-2-1,-3 3-2,0 4 0,0 10 2,-3 17 5,-1 22-3,3 20 8,1 14 7,0 10-9,6-2 14,2-5 6,-2-11 1,-1-10-9,-5-8 4,0-11-15,-5-7-8,-10-10-1,-9-10 0,-8-6-8,-11-11-11,-16-8 3,-14-2 5,-12-19-5,-8-9-23,9-7-30,13-4-74,21-2-25,19-1-188,16 2-232</inkml:trace>
  <inkml:trace contextRef="#ctx0" brushRef="#br0" timeOffset="120144.3791">17976 3390 897,'0'0'83,"44"-68"-71,-32 38 34,-11 5 63,-1 2-48,-13 3-31,-12 7-30,-5 8-3,0 5-20,3 18 1,13 16 7,14 14 11,5 8 4,24 1 2,6-3 8,1-7 3,-6-9 15,-5-9 11,-9-4-8,-6-8-18,-7-5-8,-3-4-5,0-3-21,-16-5-44,-2 0 23,-2-17-16,6-8-23,10-7-3,4-5 24,11-1 60,16 2 11,2 5 15,-1 2 22,-2 6 34,-7 6-8,-7 4-5,-2 7-10,-6 2-19,-3 4-11,-1 0-9,0 0-19,0 11 0,0 3 1,0 0-1,0 1-1,0-6 2,0-3-1,0-4-1,0-2 1,0 0 3,0 0 3,0-1 4,0-13-3,0-6-7,0-6 0,0-3 1,0 2 0,-5 4 5,-1 8 5,2 8 1,2 5 16,2 2-18,0 4-11,0 18-15,0 15 15,2 8 3,3 7-1,-3 0 1,-2-1-1,0-5-2,0-9 0,0-9-1,2-12-28,-1-7-2,1-7 1,0-2 11,0-11 18,0-13-1,2-5-2,1-3 4,2 1 7,3 5 8,2 5 6,1 6 0,0 6 12,-2 7-10,3 2-20,-1 0-3,-3 15-5,-1 3 5,-4 5-1,-5-1-2,0 2-23,0-3-3,-5-4-2,3-3-3,2-4-15,0-8 16,0 1 30,11-3 3,2 0 11,-1 0 12,3-7-11,-6 0-3,-2 2 7,-7 2 5,1 3-13,-1 0-8,0 0-4,2 3-7,5 6 11,0 1 0,4-1 1,5-1-1,2-5 1,-1-3 0,-2 0 2,-2 0 1,-5-9 0,-4-4 2,-4-5-4,0-2 3,-6-1-5,-11-2-14,-3 5-1,-1 4 1,6 6-3,7 3 4,6 5 3,2 0-2,0 0-4,0 0-14,5 0 22,6 0 8,5 1 3,0-1 1,2 0-1,-2 0 1,-2 0 1,-5 0-2,-4 0 8,-3 0-3,-2 0 0,0 5 0,2 7-8,0 8 5,0 10 16,-1 4-7,2 3 5,-3-1 0,1-2-11,1-3 2,2-2-8,1-2 0,0-7-1,2-4 1,0-5-2,-4-3 3,-1-4-3,-2-3-2,0-1-7,0-1-1,0-16 1,0-9-65,0-10 22,0-7 6,0-7 15,0-4 10,0 0 21,3 8 7,2 9 33,2 11 14,0 11-1,4 4-5,0 7-17,2 4-18,1 0-13,-4 12-4,-3 5-2,-7 7 2,-4 3-32,-19 4-49,-4 2-23,2-4-102,4-3-187</inkml:trace>
  <inkml:trace contextRef="#ctx0" brushRef="#br0" timeOffset="126075.4522">18818 3112 138,'0'0'53,"0"0"-36,0 0 25,0 0 3,0 0 6,0 0-8,0 0-19,-7-3-7,7 3 7,0 0 5,0 0 12,0 0-3,0 0-17,0 0-7,0 0-10,0-1 19,0 1-2,0 0-6,0-1-5,0 1-5,0 0 1,0-1 0,0 1 8,0-2 1,2-2-8,4-1-6,2-2 4,3 0-3,3-3 1,1-2 2,0 2 1,2-2 7,-3 1 14,-1 4-4,-2-2-10,4 2-7,1-2-5,7-1-1,0 1 1,4-1-3,1 0 2,1 0 0,1 0 2,2 2-2,6 0 0,6 1-1,8-1-3,2 1-15,1-3 3,1 0-9,-1-4 1,0 1 6,0-1-1,0-1 13,1 0-3,1 0-4,3-2-5,1 0-32,0-1-50,-3 1 69,-4-2 31,-1 2 11,0-2-2,0 0 20,0 2 0,-4 0-8,-1 3-10,-2 2 0,-1 3-9,-1 2-2,-3 1 0,-5 0-6,-4 0 5,-1 0-2,-2-1 0,2-1 3,1 0 3,2 2-3,0-1 0,1 3 1,-4 1-1,1 0 0,-2 1-7,-3 0 3,-4-1-9,0 3 13,-5 0-1,0 0 1,0 0 0,-3 0 0,-2 0-12,-1 0-14,-7 0-19,-3 0 4,-2 0 0,0 0 12,0 0 5,0 0 24,0 0 10,0 0-5,0 0-5,0 0 0,0 0-5,0 0 0,0 0 4,0 0 1,0 0 0,0 0 6,0 0 3,2 0 2,1-2-11,1-2-3,2-2 3,0-3 0,1 1 5,-1-2 14,1 1 6,-1 2 0,2-2-7,3 0 10,1 0-11,3-2-9,2-2 58,3 0-65,1 1 7,1 1 8,-3 1 41,1 2-3,-2 2-30,5 1-20,0 1-3,4-1-1,-1 0 8,1 1 22,0 0-15,0 2 0,-3-1-3,-3 3 9,0 0-17,-5 0-4,0 0 7,0 0-5,0 3-2,0 1 1,2-1 0,0 1 2,-1 0-2,0-1 0,2 3 3,-1 0-4,2 1 5,-2-2-5,-4 0 1,-2 1 2,-4 0-1,-2 1-2,0 2 2,-2-2 1,-1 0-2,-1 0 8,0-2-3,0 0 7,1-2-3,-1 1-7,0-1-3,-1 3 4,0-2 0,-1 1 2,0 0-6,0-1 4,0 0-4,0 1 0,0-2 3,1 1 0,-1 0 2,0 3 4,0 0-1,0 2-4,0-1 6,0 1-1,-1-4-7,-2-2-1,0 0 2,1-3-2,1 0 4,1 0-1,-2 0 0,-2 0-4,-2-6-7,0-7-77,2 2-187,2-2-333</inkml:trace>
  <inkml:trace contextRef="#ctx0" brushRef="#br0" timeOffset="128064.5958">18760 3348 181,'0'0'147,"0"0"-98,0 0 4,0 0 16,0 0-6,0 0 4,0 0-8,0 0-8,0 0 2,6 0-14,5 0-16,4 0-5,7 0-8,8 0 6,10 0 1,8 3 0,9-1-3,5-1-4,-1-1 6,-2 0 20,-3 0 12,2 0-5,-1 0-26,4 0-15,2-1 2,6-4-3,1 1 1,6-2-1,6-1 0,-1-3 0,0-1 0,-5-1 3,-4 0-2,-4-1-2,-2 0 2,-1 1 4,-5 1-6,-3-2 1,-1 4 1,1 0 4,0 3-5,0 1-1,-3 1 0,-6 3-1,-4 0-2,-1-1-23,-3-2-15,0-1 30,0-1 7,-1-3 4,0 2 2,2-2-2,0 1 0,2 1 0,0-3 3,-1 3-3,-3-1 0,-5 0 0,-5-1-1,-4 1 1,-3-2 0,-1 3 0,3-3-3,4 2 1,0-2-6,4-1-11,-1 1 11,-1 0 8,-2 0 8,0-2-8,-1 1 0,0 0 1,-1-1 1,-3 3 7,-2 0 2,-1 1-7,1-1-3,-4 1-2,0 1-3,-4-1 4,-1 1 2,-1-1-2,-1-1 0,-1-1-2,-1 0-7,-1-2 3,0 1 4,0-6-1,-2 0 1,2 1 2,0 0 0,-1 5 0,0 4-3,-1 2-9,0 1-3,0-1-6,2 0 14,2-1 2,0-1 2,2-1 2,2 1-1,-3 1 2,-1 0 1,-2 2-1,-3 0 0,-2 1 0,1 1-3,-2 0-2,0-2 5,1-2 3,-2 2-2,0-1-1,0 2 0,0-1-1,0 1 1,0 0-3,-10 2 0,-4-1 0,-3 2 1,-3 0-2,4 0 3,4 0 0,6 0 0,4 0-1,2 0 2,0 0 0,0 0 0,0 0 1,0 3-1,0 0 0,0 4-2,0 1-11,2 5-23,7-1-157,-4-3-114</inkml:trace>
  <inkml:trace contextRef="#ctx0" brushRef="#br0" timeOffset="128382.3066">21200 3132 172,'0'0'0,"0"0"-105</inkml:trace>
  <inkml:trace contextRef="#ctx0" brushRef="#br0" timeOffset="149185.7573">16158 9275 126,'0'0'29,"0"0"-22,0 0-5,0 0 8,0 0 30,0 0 14,0 0-20,0 0-22,7 4 10,-7-3 4,0-1-3,0 0 0,0 0 11,0 0 16,0 0-7,0 0 2,0 0 2,0 0 4,0 0 0,4 0-4,12 0-1,7 0-41,11 0 6,3 0-7,2 0-1,6 0-2,3 0 3,1 1-4,0 0-54,-7 0-39,-12 1-37,-12-2-15,-9 0-105</inkml:trace>
  <inkml:trace contextRef="#ctx0" brushRef="#br0" timeOffset="149410.644">16499 9291 266,'0'0'96,"0"0"-61,0 0-15,0 0-1,0 0-6,0 0 0,2 0-13,4 0-20,-2 2-27,-2 1-43,0-1 2,0 0-67</inkml:trace>
  <inkml:trace contextRef="#ctx0" brushRef="#br0" timeOffset="167496.7063">22521 2625 191,'0'0'39,"0"0"-39,0 0 3,0 0 8,0 0 38,0 0-35,0 0 42,0 0-28,39 20 0,-27-13 1,1 0 12,3 4-9,3 0-2,1 2-13,0 0 0,-2 0-5,0-1-2,-4 0-1,1-2 5,-1-2 0,-3-2-8,-2 0-5,-3-4 3,-2-1-4,-2-1-4,-1 0 3,0 0-5,-1 0 1,0 0 1,0 0 1,0 0 1,0 0-6,0 0-3,0 0 10,0 0 2,-4 0 1,-3-2 1,-4-1-2,-1-1 2,-2-1-2,-3-4 2,-2 0-3,-4-2 3,0-1 0,-3 0 6,2-1-6,3 3-1,1-1-2,5 1-1,1 2 1,2 0-1,2 3-2,1 0 3,3 3 2,2-1-2,2 2 1,2 1 1,0 0 3,0 0 4,0 0 2,0 0-9,0 0-2,12 1 1,7 9-1,4 2 3,5 3 26,3 1 0,3 2 5,1 0 13,1 1-1,-4-5-12,-4 1-11,-3-4-16,-5-1-4,-5-2-3,-5-4 3,-3-3 2,-3 1-3,-3-2-2,-1 0 0,0 0-1,0 0-4,0 0 4,0 0-8,0 0 8,-8 0 1,-6-5 5,-6-5-2,-4-2 2,1 0 0,3 3-5,5 2 1,5 3 0,7 2 2,1 2 13,2 0 10,0 0 3,9 7-3,15 7-12,9 3-4,6 3 9,-1-2 7,-6 0-4,-7-5-16,-5-4 3,-9-3-7,-4-3 0,-4-2-2,-3-1 0,0 0-6,0 0-6,0 0 5,0 0-1,-3-1 8,-1-2 1,0 0 0,1 0-1,1 3 0,2-1 0,0 1 0,0 0-1,-1-2-2,-1 2-11,-2-2-6,0 1 8,2 0-2,1 1 1,1 0 10,0 0 1,0 0-1,0 0 1,0 0-5,0 0 3,0 0-4,0 0-3,0 0 3,-2-2 5,2 2 2,-2 0 1,1-1 1,0 1-1,0 0 0,0-3 0,0 3 0,-2 0 0,0-2 0,-2-1 0,-2-1 0,-4-4 0,-3 0 0,-2-1-2,-3-1 2,1 2 0,3 0 1,3-1 0,1 2-1,0-2 0,-2-2 0,-2 1-5,-2 0-15,-2-2 14,4 2 2,1 1-5,4 2 3,1 1 4,3 3 1,3 0 1,-1 1 1,2 1-1,1-1 0,1 2 0,-2 0 1,2 0 2,0 0 1,0 0 0,0 0 2,0 0-3,0 0-1,0 0-2,0 0 0,0 0 0,0 0 2,0 0-2,0 0 0,2 0-1,3 0 0,3 0 0,0 0 1,1 0 0,2 3-1,-2 1 1,0 0-1,0-2 0,-2 0 2,-2 0-1,1-2 1,-2 0-1,0 1 0,-1-1 1,1 2-1,-1-2-1,1 0 1,-2 2 0,0 0-1,1 0 1,0 0 0,0 1 0,1-2 0,1 0 0,1 3 0,-1-2 1,2 1-1,-3-2 1,-2-1 0,-1 0-1,-1 1 2,0 0 0,0-1 0,0 0 0,0 0 0,0 0 3,0 0 3,0 0 0,-5-3 3,-6-5-6,-6-4-5,-2-1 0,-2-1 1,1 0 1,1 4-2,1 0 0,2 1 1,0 1-1,-1 0 0,0 0 0,-1 1-1,-1-1 3,0 1-4,3 1 3,-2 0-2,1 2-1,3 1 1,3 1-1,2 1 1,4 1-19,2-1 9,1 1-5,2 0 11,0 0 4,0 0-3,0 0-2,0 0-12,0 0-47,0 0-48,0 0-21,1 0-56,0 0-129</inkml:trace>
  <inkml:trace contextRef="#ctx0" brushRef="#br0" timeOffset="168134.4005">22480 2616 302,'0'0'99,"0"0"0,87 47 5,-55-28-23,0 0-33,-1 2 5,-1-4-11,-2-2-15,-2-1-10,-3-4-12,1-3-1,-3 1-4,-4-6 0,-6 1-11,-5 0 0,-3-3-8,-3 0-1,0 0 0,0 0-11,0 0 4,0 0 4,-10 0 3,-3-3 9,-3 0 3,-2-2 1,3 2 4,0-3 3,-1 2-3,2-1 2,0-1 1,0-1 0,-3-2 1,1 0 4,-2 2 1,3 1 6,5 2 8,3 2 1,3 1 3,3 1 1,1 0-5,0 0-2,0 0 3,0 0-12,0 0-9,2 0-3,4 0-12,1 0-7,-1 0-13,1 0-16,-1 0-8,0 0-1,-2 0-18,-1 0-13,-2 0-6,-1 0 15,0 0 21,0 0 3,0 0 28,0 0 30,0 0 3,0 0-3,0 0-37</inkml:trace>
  <inkml:trace contextRef="#ctx0" brushRef="#br0" timeOffset="188688.7807">13928 12040 733,'0'0'29,"0"0"-28,0 0-1,0 0 20,0 0 15,0 0 4,0 60-19,0-40-1,2 0-2,5-2 16,0 0-20,3-1-3,0-3-6,-1-2 0,0 0-3,1-5 2,-3 0-3,-3-4-1,-1-3-4,-2 0 3,-1 0-4,1-9-28,-1-5-27,0-3 7,0-1-2,0 0 18,0 4 6,0 0 17,-1 4 13,-3 1 2,-3 2 7,0 2-5,-1-1 4,2 2 15,4 3 16,2 1 7,0 0-9,0 0-11,0 0-1,0 0 2,12 0 1,6 0 7,7 1 11,7 2-8,6 0 0,8-1 1,9 1-10,8-1-11,10 0 5,5-2 14,6 0-25,-3 2 3,-1-1-3,-5 1 3,-6-2 1,-1 0-3,-2 0 2,5 0-6,2 0-6,2 0 2,0-2-2,-1-3 0,-5 0 1,-5-1-2,-10 1 5,-10 1-5,-15 1 0,-9 1-1,-8 2 1,-7 0 0,1 0-3,3 0-4,1 0 0,-1 0-7,-2 0 1,-1 0 6,-2 0 0,-4 0-5,0 0-5,0 0-4,0 0 11,0 2 8,-6 1 2,-3 1 2,-2-1-1,1 5-1,-3-3 1,-1 2 1,-4 0-2,-3 1 0,-4-2-1,-2 1 2,2 2 0,-2-1-1,0 2 2,-3-1-2,-2 2-4,-4 1 4,-3 0 0,-2 3 2,0 0-2,2 2 2,6-3-4,6 2 4,8-4-4,11-2 2,6 0-3,2-2 0,0-1 2,0-1 1,0-1 0,0-3 0,0-2 0,0 0 0,1 0 0,0 0 0,-1 0 0,0 1-4,1-1-8,-1 0-3,0 0-4,0 0 3,0 0 5,0 0-1,-2 0 6,-8-8-7,-6 2 6,0-2 7,-7 1-3,-5 0 1,-9-1-27,-11-1 10,-12 1-14,-14-2-16,-12 2 23,-4 4 9,2 1 17,6 3-1,8 0 0,7 0 1,6 3-2,8 1 2,8 2 0,8-2-5,1 1-22,2-1-13,-1 0 21,-1-1 1,4-2-25,1 0 14,3-1 13,3 2 9,3-1 3,1-1 4,4 2 2,2-2 1,6 0 1,-1 0 7,2 0 12,1 0 2,0 0-16,4 0 5,3 0 9,5 0 29,25 0 4,17 0-9,22 0-8,20-5 10,16-1-19,12-3-21,7 0 1,5-2-1,3-4 6,-5-3 1,-4 2-3,-11-1 15,-12 3 32,-12 5-10,-10 2-14,-14 1-10,-14 5-4,-12 1-14,-12 0-7,-6 0-1,-3 0-2,-4 0-8,-2 0-3,-1 0 10,-4 0-1,-1 0 0,-1 0 4,-2 0-1,-2 0 0,0 0-13,0 0-8,0 0 4,2 0 6,0 0 4,1 0-13,2-1-10,0 1 17,-1-2 2,-2 2-2,-1 0-2,-1 0 2,0 0-3,0 0-12,0 0-10,0 0-24,-1-2-23,-5 1-32,-2-2-42,2-1-20,0-1-64</inkml:trace>
  <inkml:trace contextRef="#ctx0" brushRef="#br0" timeOffset="190158.0796">14433 11826 382,'0'0'177,"0"0"-102,0 0 35,0 0-4,0 0-21,0 0-23,-14 11-14,14 17 24,5 11 13,10 11-29,-1 7-8,-4 4-17,-1 1-21,-5-5-5,-2-5-3,0-6-2,1-8 2,1-8-2,2-8 0,1-8 0,0-4 1,-2-5-1,-2-3 0,-1-1 0,-2 0 1,2-1-1,-2 1-11,0 0-15,1 1-6,0 0 8,-1 1-6,1-3 6,-1 0 8,0-3 10,0-7-21,0-6-36,0-4 26,0-3-4,-3-1-7,-3 0 13,1 0 19,-1-1 12,1-2-21,0-4-38,0-5-29,-1-6-25,-3-5 49,-3-2 23,-3 0 45,-1 7 18,2 8 7,0 8 6,5 10 18,2 3-5,3 4 12,4 6 5,0 1-26,0 2 8,4 0-5,10 0-18,7 8 14,7 4 2,7-1 6,9 0-6,10-4 6,10 1-6,8-4-19,4 2-4,5-1-7,1-1 10,3 0-6,0-2 5,0-2-5,-2-2-5,-3-6-4,-2 0 5,-7 3 1,-12 3 8,-11 2 11,-13 0-13,-13 1-9,-9 6 4,-7 0-8,-5-1 0,-1-1 0,0 1 0,-2 1 3,-5-2-1,2 3 0,1-1-2,0 5 1,0 5 0,1 6-1,3 8 3,0 11 8,0 5-2,3 7-5,8 5 17,0 3-2,1-2 4,-2-4-6,-1-8 2,-4-9-12,-2-9-1,-3-10-3,0-3-2,0-4 3,-10-5 1,-5-1-2,-1-3 3,-1-1-2,-1-2-2,-2-1 0,-1 0-1,-8 0 0,-9 0 0,-13 0 1,-13 0-2,-13-2-4,-10 0-12,-5 2-11,-4 0 23,4 1 3,4 11 1,5-2 1,7 0 0,7-5-1,5-5 0,6 0-2,7 0-11,8-1-4,10-1 0,9 0 2,11 2 0,6 0-8,5 0-22,2-3 11,5-4-8,10-5-85,4 0-29,1-2-52,1-1 5,-2-2-195</inkml:trace>
  <inkml:trace contextRef="#ctx0" brushRef="#br0" timeOffset="190575.3112">14441 12087 613,'0'0'168,"0"0"-140,37-71 37,2 39 35,14-5-54,10 0-18,1 0-4,-3 5-12,-8 6 0,-8 8 18,-11 7-14,-13 9-16,-8 2-12,-13 9-100,-6 9-153,-14 2-142</inkml:trace>
  <inkml:trace contextRef="#ctx0" brushRef="#br0" timeOffset="190826.8164">14515 12109 304,'0'0'480,"0"0"-451,0 0-8,0 0 61,61 0 3,-31 0-3,7-10-32,10-7-23,5-7-16,3-4-10,-5 0 1,-4 4 1,-10 2-2,-7 9 3,-10 3-4,-5 5-39,-8 4-85,-6 1-187,0 0-262</inkml:trace>
  <inkml:trace contextRef="#ctx0" brushRef="#br0" timeOffset="191095.6911">14558 12396 724,'0'0'164,"0"0"-156,0 0 98,83-58-27,-36 26-6,11-6-1,9-5-36,4-4-27,-2 2 4,-7 2 4,-9 8 10,-10 7-18,-11 10-3,-14 11-6,-8 7-48,-10 9-131,-9 15-100,-17 8-176</inkml:trace>
  <inkml:trace contextRef="#ctx0" brushRef="#br0" timeOffset="191336.3759">14594 12619 686,'0'0'125,"0"0"-84,0 0 44,86-80 13,-37 43-20,10-4-7,7-5-12,7-1-28,7-4-20,4 2 2,-4 3-4,-8 9 2,-14 9-4,-14 9-7,-14 10-4,-10 9-48,-10 0-71,-10 13-73,0 6-155</inkml:trace>
  <inkml:trace contextRef="#ctx0" brushRef="#br0" timeOffset="191588.9889">14815 12652 956,'0'0'94,"76"-63"-39,-22 26 82,10-3-67,11-1-27,2 0-11,-2 8-12,-11 5-7,-14 9-8,-11 9 0,-12 4-5,-10 4-25,-7 2-58,-10 2-112,0 10-164,-17 4-216</inkml:trace>
  <inkml:trace contextRef="#ctx0" brushRef="#br0" timeOffset="191816.3526">15111 12689 305,'0'0'630,"80"-61"-559,-28 28-10,-2 1 67,0 4-34,-2 3-24,-6 8-31,-4 6-30,-9 7-9,-6 4-1,-7 0-65,-5 0-104,-9 7-76,-2 0-229</inkml:trace>
  <inkml:trace contextRef="#ctx0" brushRef="#br0" timeOffset="191984.5442">15544 12532 1086,'0'0'77,"0"0"-74,69-40 9,-56 36-2,-6 3-10,-7 1-103,0 0-357</inkml:trace>
  <inkml:trace contextRef="#ctx0" brushRef="#br0" timeOffset="193037.3839">14237 12363 428,'0'0'185,"0"0"-65,0 0 25,0 0-31,0 0-9,-86 88-30,54-44-25,-5 7-25,-4 3-15,-1 1-8,0-2 3,5-8-5,10-10-54,9-12-73,11-12-65,6-11-48,1 0 98,4-20 128,14-5 14,1-6 17,5-6 24,1-1-13,-1-2-23,1 2 2,-5 5-6,-2 5 12,-5 5 12,-3 6-8,-2 6 4,-2 2 2,-2 6 5,-2 2 6,-2 1 11,0 0-29,0 0-13,0 0 3,0 0 14,0 0 8,0 3-7,0-2-10,0 1-7,0-2 0,0 0 1,5 0 4,6-2-7,3-6 6,2-4-3,-1 0 35,-1 0-3,-3 2 2,-3 1 19,-1 1-23,-2 3-16,-2-1-5,1 2-11,-1-1-3,2 2 0,-1 0 2,-2 3-2,1 0 0,-1 6 0,0 10 1,1 10 15,-3 4 33,2 4-10,-2 1-8,0-4-18,0-4-8,0-6-2,0-7-3,0-8-52,1-3-88,2-3-86,-3 0-133</inkml:trace>
  <inkml:trace contextRef="#ctx0" brushRef="#br0" timeOffset="194344.5617">15023 11896 610,'0'0'93,"0"0"-65,0 0 94,0 0-7,0 0 15,0 0-38,10-55-54,16 30-13,8-5-11,5-1 17,2 0-3,1 4-8,-3 1-3,-6 5-2,-8 4-10,-7 3-2,-5 1-3,-6 1-13,0-1-22,0-2-9,-2 2-5,0 2 30,-2 3 14,-3 5 3,0 2-9,0 0 6,0 0 0,0 0 4,0 1-2,-3 0 3,1-2 0,-2 1-1,0 0 1,2 1 0,-1 0 0,1 0 0,-3 0 0,-1 0-1,-5 1-3,-3 10 3,-7 4 1,-2 0 0,-4 1 0,-1 0 0,1 0-1,3-1 1,5 0 3,5-1-3,4-3 6,5-4-3,5-5-3,5-2-6,17-10 6,9-11-96,2-4 21,-1-3 50,-5 0 25,-2 0 8,-3 3 2,-6 1 3,-2 5 12,-5 7 13,-4 6 1,-3 6-5,1 1-32,2 19 4,0 10-2,0 5 8,-3 2-8,0-2-4,6-5-1,8-6-105,5-10-233</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05T03:41:16.918"/>
    </inkml:context>
    <inkml:brush xml:id="br0">
      <inkml:brushProperty name="width" value="0.05292" units="cm"/>
      <inkml:brushProperty name="height" value="0.05292" units="cm"/>
      <inkml:brushProperty name="color" value="#FF0000"/>
    </inkml:brush>
  </inkml:definitions>
  <inkml:trace contextRef="#ctx0" brushRef="#br0">11748 2208 685,'0'0'67,"92"-23"-43,-37 11 69,7 2 4,8 1-18,6 2-4,6 2-13,2 0-19,-2 0-22,-5 1 4,-9 0-8,-8 0 11,-9 3-14,-7 1 0,-10 0-6,-12 0-5,-10 0 1,-7 0-1,-5 0-2,0 0-2,0 0-3,0 0-2,-4 0 0,-8 0-6,-4 0-2,-4 0 4,-3-2-3,-2 2 10,-2 0-3,-1 0-8,-4 0-5,-6 0-2,-7 0 2,-8 3-12,-9 3 3,-5-1 10,-3 1 11,2 0-4,3 1 8,12-3-2,15 2 4,13-3 1,15-2 3,10-1-3,5 0-3,23 0 3,16 0 16,14 0-7,10 0-6,-1 0 6,-4 0-7,-5 0 6,-6 0 3,-8 0-9,-11 0-1,-6 0-1,-7 0 0,-10 0-20,-6 0-21,-2 0-39,-2 0-53,0 0-12,-2 0-29,-12 0-1,-2 0-51</inkml:trace>
  <inkml:trace contextRef="#ctx0" brushRef="#br0" timeOffset="28012.6748">6548 4137 472,'0'0'76,"0"0"-44,0 0 20,0 0 13,0 0 24,73-9-31,-53 9 19,3 0-31,0 0-17,-1 0 9,1 0 9,-7 0-22,2 0-4,-4 0-14,2 0 2,-2 0-6,-1 0 9,-2 0-5,-4 0 3,-1 0-3,-3 0-4,0 0-3,-3 0 7,0 0-5,0 0 0,0 0 6,0 0-5,0 0-2,0 0 1,0 0-2,0 0-14,0 0-13,0 0-6,0 0-1,0 0-7,0 0-15,0 0-32,0 0-41,2 0-60,5-3-114</inkml:trace>
  <inkml:trace contextRef="#ctx0" brushRef="#br0" timeOffset="29975.3135">12093 4088 159,'0'0'418,"0"0"-396,0 0 20,0 0 20,0 0-5,0 0 0,69 0 29,-38 0-35,2 2 3,3-1-19,-2-1 2,0 0-1,-3 0-14,-4 0-3,0 0-3,-5 0-11,-4 0 10,-2 0-4,-6 0 4,-3 0-7,-3 0 1,-2 0-3,-2-1-1,0 1 2,0 0-7,0-2-45,0 0-58,0 0-40,1 1-112,3-2-64</inkml:trace>
  <inkml:trace contextRef="#ctx0" brushRef="#br0" timeOffset="36319.1736">9117 5030 408,'0'0'44,"0"0"-24,0 0 36,0 0 9,0 0 7,0 0-10,0 0 4,0-6 11,0 6 1,14-2-17,2 0 0,7 2 0,6-2-1,3 1 9,2 0-12,2 0 0,1 1-4,-3-3-8,-2 3-13,-5 0-6,-6 0 2,-6 0-15,-5 0 13,-4 0-20,-2 0-1,-3 0-3,1 0 1,-2 0-1,0 0 4,0 0-4,0 0-1,0 0 0,0 0 3,0 0-4,0 0-2,0 0-4,0-1-9,0 1 0,0 0-10,0 0-1,0 0-2,-2 0 5,-5 0-12,-4 0 11,-4 0-1,-4 0 4,-4 1-1,-5 2 6,-4-1 2,0 2 5,4-1 3,5-1 6,9-1 2,7-1-2,5 0 4,2 0 6,0 0 4,0 0 10,5 0-3,5 0 8,7-5-21,3 3 4,2-3-5,-1 2-5,-2 1 4,-4 0 3,-3 1-4,-3 0-2,-4 0-2,-3 1-1,0 0 1,-2 0-1,0 0-1,0 0-2,0 0 1,0 0-1,0 0-1,0 0-2,0 0-2,0 0-1,0 0 6,0 0-6,0 0 1,0 0 0,0 0 1,0 0-6,0 0-4,-4 0 8,1 0 0,-1 0-7,-1 0 6,2 0-7,-1 0 3,0 0-10,4 0 1,-2 0-1,1 0 2,0 0-1,0 0 0,0 0-4,-2 0-18,1 0-9,-3 0-30,-2 0-62,-1 0-110,1 0-263</inkml:trace>
  <inkml:trace contextRef="#ctx0" brushRef="#br0" timeOffset="45746.054">17078 5818 642,'0'0'81,"84"-17"-29,-43 11 25,-1 0-29,-6 1-12,-4 1-13,-4 2-9,-7 1-6,-7 1-8,-8 0 1,-1 0-1,-3 0-2,0 0-4,0 0-1,0 0-10,0 0-3,0 0 19,-4 0-1,-3 0 1,-2 0-13,-1 0 3,2 0 9,-2 0-5,3 0 4,-1 0-27,1 0 30,2 0 4,2 0-1,1 0-3,0 0 0,0 0 3,2 0-3,0 0 1,0 0 0,0 0-1,0 0 0,0 0-2,0 0 2,-1 0-3,1 1 3,0-1-1,-1 0 1,1 1 0,0-1 1,0 0-1,0 0 0,0 0 2,0 0-1,0 0-1,0 0 1,-1 0 0,1 0-1,0 0 1,0 0-1,0 0 0,0 0 0,-2 0 0,2 0 0,0 0 0,0 0 0,0 0-1,0 1-1,0 0-1,-2 1 2,1-2-1,0 1 0,0-1-9,1 0 0,0 2 2,-2-2 0,2 0-4,0 0-1,0 0 9,0 0-4,0 0-9,0 1-30,0-1-22,0 0-55,3 0-237</inkml:trace>
  <inkml:trace contextRef="#ctx0" brushRef="#br0" timeOffset="48750.3572">21752 4574 666,'0'0'72,"0"0"-68,0 0 6,0 0 1,0 0 11,0 0 11,0 0 5,0 0 24,-8-65-5,15 52-19,1 1 17,-1 3 9,0 1-21,-2 4-4,0 4-24,2 0-11,3 6-4,5 17-8,-1 10 8,-2 5 11,-10 2-10,-2 3 4,-7-4-1,-12-1-3,-4-6 15,-1-6-32,0-5 14,0-6-22,0-4-3,0-7-1,2-4-5,4 0 12,6-8 21,2-10 0,4-3 2,5-5 2,1 1 11,0 1 16,7 3 3,6 6 3,4 4-15,0 4-10,2 7 1,0 0-5,2 6-5,4 13-3,-1 6 1,0 4 6,-6-2 2,-2-2-9,-5-3-4,-4-4-18,1-3-54,-2-5-19,2-7-59,4-3-117,1 0 12</inkml:trace>
  <inkml:trace contextRef="#ctx0" brushRef="#br0" timeOffset="49133.1386">22033 4627 394,'0'0'153,"0"0"-61,0 0 8,1-56 3,-1 56-43,0 0-60,-3 13 11,1 11-11,0 4 32,2 2-5,5 0-3,11-5 0,3-5-6,0-5 4,0-6-2,0-3-12,-3-6-2,1 0 9,-4-3-6,-3-9 9,-2-8-6,-3-4-6,-3-5 1,-2-1-6,0 1-1,0 0 0,0 5 5,-3 5 3,-4 4-8,-1 5-1,-1 5-2,-1 2-11,-3 3-11,-1 0-5,2 0-6,2 4-18,6 3-26,4 1-9,0 1-57,11 1 22,9-2-14,7-3-261</inkml:trace>
  <inkml:trace contextRef="#ctx0" brushRef="#br0" timeOffset="49461.2177">22399 4554 625,'0'0'286,"0"0"-264,0 0 11,0 0-6,0 0-24,0 0 21,0 39 1,0-19-4,0 1-20,5-6 5,4-1-3,3-3 0,1-6 9,0-3-4,1-2 29,-1 0-10,-2-3-14,0-10 5,-5-3-8,-2-5-4,-4-2-6,0 0-14,-5 0 3,-6 2-10,1 2 1,-1 7-18,0 1-22,3 4-59,2 1-70,5 1-81</inkml:trace>
  <inkml:trace contextRef="#ctx0" brushRef="#br0" timeOffset="49838.4881">22626 4369 487,'0'0'178,"0"0"-134,0 0-7,0 0-18,0 0 28,6 58 16,-3-32-1,-1 2-31,2-5-1,-1-4-8,1-1-13,3-4-1,0-2 16,2-3 19,-2-5-3,1-3-11,-3-1 4,-2 0 5,2 0 7,-1-3-14,3-8-11,-1-4-14,1-5 6,-2-8-4,2-3 0,0-2-7,1 3 4,-1 4-3,-2 6-2,0 5-3,-1 5-33,1 6-78,-1 4-107,-1 0-259</inkml:trace>
  <inkml:trace contextRef="#ctx0" brushRef="#br0" timeOffset="52102.031">23078 4582 359,'-33'68'42,"-2"10"-30,-2 2-6,-4-4-6,0-1-4,-1-10 4,3-6-11,2-9-16,5-10-48,9-11-98</inkml:trace>
  <inkml:trace contextRef="#ctx0" brushRef="#br0" timeOffset="56407.5675">22305 5585 798,'0'0'94,"0"0"-71,0 0 51,-10-65-7,10 48 14,0 3-22,0 2-17,0 1-14,0 3-17,0 4-2,0 1 0,0 1 9,0 2-2,0 0-6,0 0-9,0 0-2,0 0-4,2 2-13,1 12 5,2 5 12,1 5 2,-3 3-1,2 0 4,-1 1 0,-1-1-3,2-5 1,0-2-1,-2-4 0,1 1-1,-2-4-1,-1-2 1,-1-3-4,0 0-18,0-2-2,0-1-12,0 0-29,-5-2-47,1 2-61,1 0-107,3 0-162</inkml:trace>
  <inkml:trace contextRef="#ctx0" brushRef="#br0" timeOffset="56603.9955">22273 5806 688,'0'0'133,"0"0"-128,0 0 20,0 0 34,0 0 3,0 0-32,2-10-27,11 10 14,5-1-11,3-1-6,3 0-15,-2-2-126,1-3-146,-1 1-248</inkml:trace>
  <inkml:trace contextRef="#ctx0" brushRef="#br0" timeOffset="57031.0673">22551 5614 417,'0'0'139,"0"0"-114,8-69 16,-6 44 26,-1-1-7,1 4 20,-2 4-21,0 5 6,0 6 2,0 3-8,1 3-11,-1 1-38,1 0-10,5 11-17,1 11 17,3 7 2,1 7 5,-1-2-2,-3-1-2,-1-2-3,-2-6 1,-1-3 1,-1-2-2,-1-5 0,-1-1-57,0-2-40,0-2-38,-7 0-42,-3-2-18,-3-1-48</inkml:trace>
  <inkml:trace contextRef="#ctx0" brushRef="#br0" timeOffset="57162.1992">22582 5775 235,'0'0'215,"0"0"-12,0 0-21,0 0-46,0 0-98,0 0 20,23-14-54,-9 6-4,1 3-23,2-2-42,1 0-89,0-1-58,1-3-21</inkml:trace>
  <inkml:trace contextRef="#ctx0" brushRef="#br0" timeOffset="57430.7333">22862 5461 505,'0'0'146,"0"0"-118,0 0-1,0 0 83,0 0-46,14 79 1,-11-52-21,-1-2-23,0-3-17,1-2-1,1-5-3,-1-3-2,2-3-54,1-4-70,2-2-62,1-3-16,1 0-44</inkml:trace>
  <inkml:trace contextRef="#ctx0" brushRef="#br0" timeOffset="57581.3545">22958 5577 225,'0'0'223,"0"0"-115,0 0-27,0 0 5,0 0-34,0 0-42,0-38-10,2 38-24,4 1-8,4 5-9,1 2-65,5-3-21,0-1-41,2-2-47</inkml:trace>
  <inkml:trace contextRef="#ctx0" brushRef="#br0" timeOffset="63897.2662">16217 1081 1222,'0'0'120,"0"0"-101,0 0 41,0 0 7,0 0-57,0 0-2,-15 70 26,3-26-8,1-4-15,3-5-6,2-3-5,3-5 0,3 0-38,0-3-64,14-4-71,4-4-102,5-8-118,2-7-201</inkml:trace>
  <inkml:trace contextRef="#ctx0" brushRef="#br0" timeOffset="64871.5028">16415 1124 627,'0'0'288,"31"-68"-222,-14 48 49,-1 7 44,-2 6-67,0 7-33,1 1-29,2 21-12,0 10-3,-3 5-2,-7 3-5,-7 0-6,-3-2-2,-18-3-2,-8-5-32,-9-6-21,-1-6-6,4-10-11,6-8-14,12 0 48,7-14 38,8-6 12,2-2 45,2 1 21,12 2-23,-1 8 9,3 5-14,0 6-20,4 0-23,4 13-7,0 5-1,-1 3 1,-3 3-2,-3-2-10,1-1-25,0-2-26,-2-6-23,3-5-60,1-6-19,2-2-45,6-12-33,2-11 77,3-5 166,-1-3 37,-5-4 96,-6 3 23,-8 2-9,-5 8-14,-6 6-11,-2 6-29,0 8-20,0 2-39,-7 3-34,-3 15-6,-1 6 6,5 3 1,4 0-1,2-1-1,6-4 1,12-5-2,3-5-4,4-7 6,0-5 0,2 0 6,1-9-1,-5-9 5,-1-6 4,-8-3 1,-8 0-7,-6-2-8,-6 0-8,-15 1-3,-8 7-18,-1 8-10,0 10-22,4 3 5,6 10-4,8 5-16,9 3-22,3-3 27,8-1 6,19-3 31,12-2-7,8-5-11,3 0 44,-5-3 8,-6-1 2,-8 0 34,-9 0 31,-7 0 12,-8 0-3,-3 0-11,-4 0-14,0 5-46,0 8 2,0 2 16,0 5 5,0-4-18,2-3-2,8-2 2,5-5 3,6-3 8,3-3 7,0 0-5,0-5-1,-4-9 7,-4-5 0,-3 0-4,-6-2 0,-7-1 5,0-2-25,-8-1-3,-11 2-4,0 2-7,2 8-46,2 10-54,0 3-79,5 0-174,3 6-167</inkml:trace>
  <inkml:trace contextRef="#ctx0" brushRef="#br0" timeOffset="65500.2005">17506 1096 359,'0'0'760,"0"0"-706,0 0 6,0 0 2,0 0-47,0 0 10,21 56 10,-17-28-10,0-2-22,1-2 4,1-3-7,-1-3-6,1-5-40,-1-3-60,0-7-46,1-3-18,1-10 45,2-13-12,0-6 62,3-6 75,-1-6 27,1-2 29,-1 4 71,-2 7 18,-2 11-35,-2 9-29,-3 6-6,-2 4-15,0 2-42,0 0-18,0 14-19,2 9 19,1 2 1,3 3 1,3 3-1,3-5 1,1-2 2,2-4-3,0-3 2,1-7 0,-1-4-2,-1-6-1,0 0-1,-1-8 0,0-13 1,-1-7 0,-3-8 3,-2-1 1,-1 0 2,-2 7 14,-2 7 2,0 7 7,1 8 7,-3 5-6,1 3 2,0 0-32,4 13-11,1 10 7,1 6 4,1 2 1,-1 0 1,0-2-1,-1-2-1,1-5-23,1-5-18,-1-3-32,0-6-63,0-5-61,0-3-101,6 0-40</inkml:trace>
  <inkml:trace contextRef="#ctx0" brushRef="#br0" timeOffset="66130.5222">18140 1019 718,'0'0'324,"0"0"-320,0 0-3,0 0 7,0 0-8,0 0-8,21-24-14,-21 24-9,0 0 19,0 2 12,0 3 4,0 3 0,0 7 27,0 6 19,2 5 12,3 3 0,0 2-12,-1-2-17,-1-4-21,0-6-4,-2-5-5,1-7-2,-1-3-1,-1-2 0,1-2-3,1-4 3,1-11 0,3-8-6,-1-2-1,2-5 7,-1 2 0,-1 5 3,0 7 4,-3 8 13,1 6-3,-1 2-6,2 6-11,3 13-15,4 6 15,1 7 4,3-2-2,-1-2-1,0-4 0,4-4 3,-4-5-1,1-4 0,-3-6 3,-5-5 5,2 0 7,0-4 20,3-16-2,0-5-17,-2-7 2,-1-11-3,-4 0 0,-1 0-14,-1 5-4,-3 14 0,0 12-1,0 10-43,-3 2-37,-19 21-103,-13 10-55,-8 10-196</inkml:trace>
  <inkml:trace contextRef="#ctx0" brushRef="#br0" timeOffset="66536.2985">16211 1788 951,'0'0'62,"100"-25"-34,8 5 84,47-9 18,45-7-64,26-2-13,14 0 32,0 0-23,-5 2 7,-12 1-46,-17 3-18,-32 5-5,-39 4-17,-42 8-24,-42 3-36,-34 4-55,-17 2-111,-32 2-79,-18 2-372</inkml:trace>
  <inkml:trace contextRef="#ctx0" brushRef="#br0" timeOffset="67662.0841">16852 1895 1099,'0'0'84,"0"0"-83,0 0 26,0 0 0,-9 58 9,-3-21 16,-4 5-44,-2-4 0,0-4-2,0-5-5,4-6-1,5-8-13,4-7-19,5-4 7,0-4 11,13 0 14,11 0 30,7-2-2,1-6-15,-4 1 19,-1 2-19,-3 0-13,0 1-2,0 3-25,-4 0-52,-5 1-108,-8 0-94,-7 0-132</inkml:trace>
  <inkml:trace contextRef="#ctx0" brushRef="#br0" timeOffset="68389.4054">16950 2064 877,'0'0'189,"0"0"-55,0 0 24,0 0-62,0 0-56,0 0-30,0 22 2,-3 11 21,-6 2-12,-2 0-15,2-2-5,0-4-1,6-7-29,3-6-79,0-7-21,19-7-79,8-2-27,8-18 26,4-11 81,2-4 128,-2-4 27,-6-2 50,-6 5 10,-9 0 18,-8 9 22,-6 7-25,-4 7-23,0 8-21,-5 3-44,-8 6-2,-1 12-9,2 8 12,4 0-10,7-2 6,1-3-11,7-5 2,10-6 6,3-8-3,0-2 8,-2 0-3,-1-11-1,-4-6 9,-6-6 0,-3-2-8,-4-3 0,0 1-10,-8 3 0,-5 4-4,0 7-10,5 5-15,3 6 1,4 2-24,1 0-6,0 5 19,15 2 34,8-1 5,6-4 7,3-2 6,0 0 14,-3 0 18,-6 1-1,-8 3-7,-5 4-14,-6 3-12,-4 6-2,0 4 2,0 4 0,-4 0-2,1-5-6,3-5-2,0-4-1,0-5-2,10-6 2,3 0 6,1-7 5,3-10-6,0-3 0,-5-4 5,0 0 8,-5 1 1,-3 3-3,-4 6-13,0 4-3,-7 5-14,-10 5-52,-3 0-31,1 0-52,4 7-64,3-1-144,8-1-67</inkml:trace>
  <inkml:trace contextRef="#ctx0" brushRef="#br0" timeOffset="69062.9106">17762 1851 709,'0'0'199,"0"0"-88,0 0 82,0 0-55,0 0-69,0 0-41,17 13-10,-16 22 19,-1 7 5,0-1-29,-2-1-4,-4-5-6,0-5-1,4-6-2,0-7-1,2-6-24,0-7-8,0-4 4,3 0 9,10-8 15,6-8-5,3-6-13,1-3 14,2-6 9,-2-3 2,-3 2-2,-4 2 1,-5 7 3,-4 6 10,-4 6 12,-1 3-1,-2 6 6,0 2-9,0 0-22,-4 4 0,-10 13-10,-7 7 7,-4 2 3,-1 2 0,2-4-13,4-5-17,8-8-7,6-6 9,3-2 20,3-3 8,0 0 7,0 0 26,6 0-5,4-4-14,2 1 0,3 3-1,0 0-4,2 4-3,0 8-2,0 0 0,0 4-2,1-1-2,-2-2-2,-1-3-68,-1-1-72,0-3-169,-4-6-371</inkml:trace>
  <inkml:trace contextRef="#ctx0" brushRef="#br0" timeOffset="69559.1494">18166 1867 1038,'0'0'92,"0"0"-11,0 0 65,0 0-72,0 0-51,0 0-17,6 28 11,-6 7 8,0 3-7,-2-1-8,-3-4-2,0-3-6,1-5 1,4-6-2,-2-5-1,2-5 0,0-7 5,0 0-4,0-2 2,0 0 6,0 0 5,0-6-5,2-4-5,5-3 0,-2-2-3,2-1 2,1 3 0,-3 1-2,1 0 3,-1 2 9,0-2 6,2-1-5,1-1-7,2-3 5,4-2-7,3-4 2,3-1-2,1-1 4,0 3 0,-2 0-3,-4 6 6,-6 6-6,-4 5-3,-5 1-3,0 4-4,0 0-23,0 0-85,-5 10-130,-9 1-79,-3 0-313</inkml:trace>
  <inkml:trace contextRef="#ctx0" brushRef="#br0" timeOffset="85647.7007">13533 7429 715,'83'-8'76,"1"6"-29,2-1 47,-6-2 0,-5-1 2,-2 0-14,-5 0-35,-8 2-24,-10 0-7,-12 2-6,-13 1 0,-7 0-6,-8 1-3,-3 0-1,-4 0 1,-3 0-2,0 0 1,0 0-10,-1 0-4,-15 0 11,-9 0 3,-12 0-1,-12 0-9,-13 0-2,-9 0 7,-10 6-7,-2 1-1,0 1-18,-1 0 9,8 0 0,8-1 11,15-2 11,21-1 0,15-2 1,15-2 0,2 0 10,24 0 31,17-5-25,13-3 8,8-1-4,0-1 8,-3 2-4,-5 1-14,-6 1-8,-5 2-2,-6 1-1,-7 1-1,-8 2-14,-8 0-22,-7 0-31,-4 0-22,-3 0-2,0 0-31,0 0 27,-6 0 92,-5 0-5,0 0-8,-3-3-13,0 1-9,-2 1-31,0 0-22,-1 1 1,1 0-40,0 0-32</inkml:trace>
  <inkml:trace contextRef="#ctx0" brushRef="#br0" timeOffset="109409.2828">19396 8290 325,'0'0'120,"0"0"-64,0 0-36,0 0 35,0 0-14,0 0-21,0 0 2,34-7 4,-16 7 20,7 0 11,7 0-3,4-1 16,6-2-24,3 0-29,0 0 29,-4 0-15,-3 0-3,-7 1-18,-6 1 5,-8 1-2,-6 0-4,-3 0-8,-7 0-1,-1 0 0,0 0 0,0 0 0,0 0 2,0 0 3,0 0-2,0 0-1,0 0 0,0 0 0,0 0-1,0 0 0,0 0-1,0 0 0,0 0-1,0 0-14,0 0-2,0 0-3,0 0 3,0 0-2,0 0 5,0 0 13,0 0-2,0 0-10,0 0 2,0 1 1,0-1 2,0 2 8,0-2-8,0 0 6,0 0 0,0 0-3,1 0 2,-1 0-7,1 0 6,-1 2 2,0-2 0,0 0 0,0 0 1,0 0 1,0 0-6,0 0 2,0 0-13,0 0-4,0 0 2,0 0 0,0 0-4,0 0-4,0 0 3,0 0-12,0 0-20,0 0-6,0 1-22,4-1-47,-1 1-41</inkml:trace>
  <inkml:trace contextRef="#ctx0" brushRef="#br0" timeOffset="116751.2312">17960 9106 230,'0'0'51,"0"0"-19,0 0 19,0 0-12,0 0 24,0 0-9,0 0-19,0 0 5,-40-13 16,40 13-6,1 0 7,22-2-11,18 2 4,19-2-7,17-1 6,13 1-16,9-3 12,1 0-4,2-2-11,-4-2 3,-3-3-17,-8 2 3,-12 0-12,-18 5-2,-20 1-3,-15 3-1,-14 0-1,-7-1-2,-1 2-12,0 0-15,0 0 16,-11 0 13,-7 0-4,-5 0 1,-5 0-10,-3 0 4,-5-2-2,-3-1 3,-3 0-17,-4-1 22,-1 1-12,0 2 6,-1-2-2,7 3 4,2 0-5,3 0 2,7 0 10,6 0-3,8 0 4,8 0-1,7 0 6,0 0 24,14 0 10,16 0-9,9-3-15,10 1 4,3 1-5,0-1 0,-3 1-6,-5 1-1,-8 0 0,-9 0-4,-7 0-4,-10 0 0,-3 0-4,-5 0-9,-2 0-29,0 0 5,0 0 7,0 0 11,0 0-3,0 0-8,-2 0 0,-5 0-11,-3 0-15,0 0-4,2 0 4,0 0 24,1 0 1,1 0-11,3 0-1,-2 3 4,1-3 2,1 2-7,1 0-50,0 2-29,0-2-12</inkml:trace>
  <inkml:trace contextRef="#ctx0" brushRef="#br0" timeOffset="117418.2911">18529 9029 325,'0'0'71,"0"0"-26,0 0-13,0 0-18,0 0 2,0 0-1,-2 0-15,2 0-5,0 0-3,0 0-3,0 0-16,9 0 1,5 0 22,3 0-64,0 0-28,1 0 5,0 0-32</inkml:trace>
  <inkml:trace contextRef="#ctx0" brushRef="#br0" timeOffset="121087.0361">13225 9931 389,'0'0'53,"0"0"-26,0 0 29,0 0-16,64 0 39,-32 0-17,6 0-23,4 0 1,3 0-17,0 0-2,2 1-5,0 0-1,0-1-9,-2 0-6,-6 0 4,-5 0-2,-11 0-2,-7 0 0,-9 0 0,-4 0 0,-3 0-19,-1-1-9,-16-1-4,-7 1-4,-8-2 21,-7 2 10,0 0 5,-3-1 0,3 2 2,3 0-1,7 0 8,9 0 3,9 0-5,5 0 0,6 0-7,0 0 4,0 0 5,13 0 12,8 0-6,4 0-10,5 0 1,6 0-4,7 0-2,5 0 0,-1 2-42,-3 1-72,-9 0-39,-8 0-94</inkml:trace>
  <inkml:trace contextRef="#ctx0" brushRef="#br0" timeOffset="129553.096">9200 11605 389,'0'0'91,"0"0"-55,0 0-32,0 0 3,0 0 20,0 0 12,0 0 13,-6-2-20,0 5 41,3-3-20,0 0 8,2 0 6,1 0-37,0 0 37,0 0-28,0 0-6,5 0-14,17 0 6,12 0 7,9-3 3,1-3-3,1 1-6,-2 1 0,1 0-9,-1 1-3,-4 3-7,-1 0 3,-8-2-6,-10 2-3,-8 0-1,-7 0 0,-4 0 0,-1 0-4,0 0-23,-4 0-4,-13 0 3,-7 0 26,-5 0-2,-1 0-9,-2 2 12,0 0 1,0 1 1,9 1 0,5-1-1,9-2 2,7 0-4,2-1 1,9 0-25,16 0-103,9 0-188</inkml:trace>
  <inkml:trace contextRef="#ctx0" brushRef="#br0" timeOffset="163056.8989">16846 5778 502,'0'0'38,"0"0"-16,0 0 61,0 0 21,90-6-8,-45 6-20,10 0-24,5 0-7,3 0-25,-4 0 8,-4-2 4,-3 0-10,-5 1-9,-6 1-9,-8-1 2,-11 1-6,-11 0 0,-8 0-1,-3 0-12,-4 0 4,-20 1 9,-10 4-9,-8-1-23,-4 0 9,0-1 14,3 3 7,0-2 0,4 0 2,8 0 3,12 0-1,10-3 1,9-1 14,7 0 28,27 0-12,12-7 9,18-2-27,4-2-4,2 0 7,-6 4 15,-9 1-18,-10 3-12,-11 3-3,-8 0 0,-4 0-2,-10 0-24,-6 3-62,-5 3 1,-1 1-8,-3-3-25,-8-2 43,0-1 43,0-1 19,4 0 15,0 0 3,1-7 9,-1 0-5,-1 1 8,1 0 5,-2 2-2,-1 2-13,-1-1-3,0 3-2,-3 0-1,1 0 1,-1 0 0,0 3 0,3 0-1,-2 2 1,-1-3 0,3 2 0,-1-2 1,1 0 0,1-2 6,4 0 11,4 0 10,2 0 11,0 0-4,18 0-2,11 0 3,8 0-11,4 0-19,-3 0 24,-6 0-17,-5-2 7,-6-1-10,-5 0 1,-7 3 1,-5 0-8,-4 0-4,0 0-2,-17 0 2,-13 0 4,-9 0-1,-6 0 0,-6 0 3,-4 3-5,-1-2-1,-2 1 1,6 0-1,7 1 0,8 0 0,15-2 4,9 1 16,10-2 8,3 0 28,11 0-24,16 0-13,12-2-4,11-2-10,8 3 2,3-1-5,0 0 0,-6 0-2,-9 1 1,-10-2-1,-11 3 0,-11-1-1,-8 0 0,-6 1-8,0 0-17,-15 0-18,-11 0 11,-8 1 5,-9 3-9,-2 1 3,-2 0 23,1-1 11,4-2 1,9 0-1,12 0 1,11-2 5,10 1 19,0-1 1,11 0 8,12 0-20,9 0-14,7-2-1,1 1-71,0 1-58,-2-2-157,-3-2-242</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05T03:45:07.409"/>
    </inkml:context>
    <inkml:brush xml:id="br0">
      <inkml:brushProperty name="width" value="0.05292" units="cm"/>
      <inkml:brushProperty name="height" value="0.05292" units="cm"/>
      <inkml:brushProperty name="color" value="#FF0000"/>
    </inkml:brush>
  </inkml:definitions>
  <inkml:trace contextRef="#ctx0" brushRef="#br0">14875 1136 675,'0'0'41,"0"0"-8,0 0 58,0 0-57,0 0 21,0 0-16,4-60 2,-1 53-4,3-2 8,3 1-3,1-1 0,5 3-4,5 1-12,5 5-17,2 0-1,0 0-6,-2 9 4,-5 2-2,-5 3-4,-5 1-4,-7 3 2,-3 2-15,-5-1-6,-14 2-1,-6-2 6,-4-4-14,1-2-14,3-2-11,2-4 15,4-1 9,4-6 11,2 2 15,4-2 7,0 0 5,6 0 3,1 0 17,2-2 22,0 0 1,2-2-6,8 0-26,7 3 3,4-2-15,4 3 11,0 0-5,-2 0 7,-3 0-6,-2 6-2,-4 5-5,-2 3 0,-3 1-4,-5 3-3,-2 1 2,-2 1-1,0-2 4,-7-1-3,-4-2 6,-3-2-2,1-2 0,-2-3 4,0-1-9,-2-5 2,0-2-5,2 0-2,1 0-7,2-6 0,3-3 2,2-1-9,2 1-22,3-1-12,2 2-17,0 1-51,0 0-90,5 2-54</inkml:trace>
  <inkml:trace contextRef="#ctx0" brushRef="#br0" timeOffset="635.2015">15374 1162 534,'0'0'15,"0"0"-10,0 0 6,0 0-4,0 0-7,0 0-3,1-7 3,-1 7 0,0 0 4,2 0 4,-2 0 20,0 0 13,0 0-11,0 0-8,0 0-5,0 0 9,0 0 2,0 0-5,0 0-7,0 0 5,0-3 11,0 1 5,0-2-11,0 0-4,0-3-3,0 2 5,0 0 5,0 1-4,0 0 1,0 2 2,0 1-10,0 1-3,0 0-6,0 0-6,0 0-2,0 0-1,0 0-1,0 0-1,0 0-2,0 0-3,0 0 6,0 1 1,0 1 2,0 2-2,0-1 0,0-1 0,-2 2 2,1 0-4,1 0-16,-1 0-48,0 2-15,1-3-32,-1 1-84,1-2-71</inkml:trace>
  <inkml:trace contextRef="#ctx0" brushRef="#br0" timeOffset="9852.5057">7687 4106 184,'0'0'40,"0"0"-16,0 0 26,0 0 17,0 0 9,0 0-18,0 0-11,0 0 3,-1 0 18,1 0-5,0 0-18,11 0 8,9 0-7,15 0-14,6 0 5,4 0-9,4 0 2,-2-3 16,-2 0 0,-8 1-9,-7 1-14,-8 1-3,-10 0-7,-5 0-6,-3 0-5,-4 0-2,0 0 1,0 0 2,0 0-2,0 0-2,4 0-3,1 0-8,2 0-5,1 0-11,0 0 5,-1 0-6,-1 0 4,-2 0 2,-1 0-7,-1 0-1,-2 0 2,0 0-10,0 0 2,0 0-3,1 0-4,-1 0-12,1 0-6,-1 1 26,1 0 7,-1-1 4,0 0 17,0 0 5,0 0 3,0 0-3,0 0-1,0 0 1,0 1-9,1-1-18,-1 2 10,1-1-25,-1 0 12,0-1 9,0 2 14,0-2 6,0 0-8,0 0-9,0 0 1,2 0 6,0 1-9,0-1-23,1 1 39,-1 0-53,0 0-18,-2 0-19</inkml:trace>
  <inkml:trace contextRef="#ctx0" brushRef="#br0" timeOffset="39701.5082">9210 5265 296,'0'0'18,"0"0"-8,0 0 3,0 0-13,59 6-37,-59-4-122</inkml:trace>
  <inkml:trace contextRef="#ctx0" brushRef="#br0" timeOffset="40598.4955">8965 5434 419,'0'0'153,"0"0"-70,83 0 2,-52 0 52,0 0-79,1 0-29,4 0 13,-1 0-30,-3 0-4,-5 0-5,-6 0 0,-4 0-2,-3 0-1,-3 0-2,-4 0-2,-4 0-15,-3 0 1,0 0-15,0 0-13,0 0 14,-7 0 4,-11 0-5,-5 0-9,-5 0-13,-6 0 8,-4 0-3,-1 2 32,-2 5 2,0 1 12,0 1 4,1 0 0,6 0 0,6-3 3,9 1 2,10-4 9,5-1 7,4 0 45,5-2 56,16 0-47,10 0-16,10 0 5,1-2-15,2-1-2,-3-1-14,0 2 0,-2-2-12,-3 1-14,-4 1 7,-7-2-7,-10 2-6,-5 1-1,-8 0 0,-2 0-21,0 1-46,-16-1-10,-4 0 4,-5 0 10,-2 1 16,1 0 7,0 0 18,2 0 13,2 2 9,1 4 0,5-2 1,7-1 6,5-1 2,4-1-1,0 2 14,3-1 22,10 0-10,2-2-17,4 0-14,-1 0-3,2 0-24,-2 0-66,0 0-112,-3 0-73</inkml:trace>
  <inkml:trace contextRef="#ctx0" brushRef="#br0" timeOffset="78395.0577">11504 6086 401,'0'0'80,"0"0"-65,0 0 17,0 0 15,0 0 3,0 0-9,0 0-18,0 0-4,16-2 3,-7 2 12,0 0 7,-1 0-20,-1 0-2,0 0-10,0 0-4,0 0-2,0 0-3,3 0-2,-2 0-16,1 0-36,1 0-27,-3 0-45,4 0-58,-2 0-53</inkml:trace>
  <inkml:trace contextRef="#ctx0" brushRef="#br0" timeOffset="79529.0401">13962 6055 370,'0'0'95,"0"0"-82,0 0 44,80-2 15,-49 2 3,1 0 28,0 0-53,-1 0-8,0 0-12,-3-2-19,-2 0 4,-5 1-10,-3 0 6,-5 0-4,-4 1-3,-2 0-3,-4 0-1,-1 0 0,-1 0 1,0 0 0,-1 0-1,0 0-1,0 0 1,0 0 0,0 0-1,0 0-6,0 0-9,0 0-9,0-2-6,0 2-11,0 0-7,3 0-21,0 0-49,2 0-4,-2 0-155</inkml:trace>
  <inkml:trace contextRef="#ctx0" brushRef="#br0" timeOffset="113567.871">17673 2645 701,'0'0'30,"0"0"-27,0 0 83,0 0 6,0 0-43,0 0-18,0 0 17,0 0-20,-2-23-8,-3 21 5,-3-1-10,-2 0-4,1 0-8,-3-1 2,0 1-2,0 0-1,-4 0 8,1 1 2,-2-2 2,-1 2 0,2 0-4,-2 1 0,0 1 1,0 0-1,-2 0-6,-1 0 6,-2 0-4,2 0-5,-2 0 3,1 1 0,1 5 4,-1 0-5,2-2 2,0 3 3,3 0-1,-1 0 0,1 0-2,2 2-1,1 1-1,-2-1 1,3 1 2,-1 1-1,0-1 1,0 2 0,1-1-3,2 1 4,-1 0-6,1 0 2,1 2-2,-1 0 1,2 2 1,0 0 1,2 2-4,0 0 0,3-1 1,0 1 2,1 1-3,1 0 9,1 0-4,1 0-3,0-1 5,0 0-3,0-1-2,0-1 1,0-1 3,0-1-2,0 0-4,5-1 5,0 2 0,2 0 0,0-2 1,2 1 2,0 0-6,4 1 5,-1-1 0,0 1-5,1-2 1,-1-1 1,1 1-4,-2-1 1,3-1-1,-1 1 3,1 1-3,2-3 0,-3 3 0,1-4 0,-1 0 0,-1 0-6,0-2 6,3 0 0,-1-1 7,2 1-3,0-1-1,2 1 7,3-1-3,-1-1-3,-1-1-2,1 0 5,0-2 1,1-1-2,0 0 2,-3-1-4,2 0 3,-6 0-2,3 0 3,0 0-3,-1 0-2,2-4 1,0 0-2,0-3 3,2-1 0,-1-1 5,0-2-1,-2 2-7,1 0 4,-1-2 1,1 0-3,0-2-3,1 1 0,1-1 0,-2 0 1,0-1-1,-2 0-1,-2 2 0,-3-3 1,-2 2 1,-2-3-2,-2-1 5,-1-3-3,-1-3-1,-2-3 2,-1 0-2,0 3 1,0 1-1,0 1 4,0 4-4,0 1 0,0 3 0,0 1-1,0 1 0,0 1-3,0-1 1,0-2 2,-2 1 2,-4-2-2,2 0-1,-2 2 0,0-1-1,-1-1 2,0 1-1,-1-1 1,-2 0 1,0-2-1,-1 2 1,0-3-1,-1 1 0,-1 3 1,2 1 0,-1 1-1,3 3 2,-2-1-2,0 1 0,0 0 0,1 1 0,0-1 0,1 1 1,1 2-1,1 1-1,2 1-1,0-1 2,1 1 0,0 0-1,-1 2 1,0-2-3,1 2 1,0-1-1,2 2-6,2-2-7,0 2-6,0 0-3,0 0-16,0 0 7,0 0-38,0 0 32,-1 0-53,-2 0 11,0 0 34,-3 0-19,-1 0 40,1 0 16,1 0 10,1 0 1,4 0 1,0 0 5,-2 0 18,2 0 3,-1 0-14,-1 0-10,-2 0 2,-1 8 5,-2 1 1,3 3 3,-3 2 5,1 2-1,1 1-4,0 0-3,0-1-1,3-1 0,2-3-3,0-1 0,0 0 1,0-1 3,0 0 0,5 0-3,0-2 4,1-1 0,-2-1-1,1-2 1,2-3 2,2 1-5,2 0 13,3-2-9,3 0 12,0 0-15,0 0-4,-4 0 0,-2 0 1,-4 0-2,0 0 2,-2 0 0,2-4 2,1-1 5,2-3-2,1 0-6,0-3-2,-2 1 2,-2 0 5,-2 3-4,-2-1-7,1-1-2,-4 0 1,0 0-9,0 2-30,0 3-23,0 2-26,0 2-62,0 0-36,3 0-181,1 10-167</inkml:trace>
  <inkml:trace contextRef="#ctx0" brushRef="#br0" timeOffset="114092.2016">17841 2904 273,'0'0'127,"0"0"-119,0 0 39,0 0 9,0 0 9,0 0 26,0 0-18,0 6-4,0-6 0,0 2-10,-3 1-15,-3 3-13,0 1-10,-3 4-2,-1 0-2,-1 4-2,1-1-2,0 1-5,1 0 2,4-1-5,-2 0 4,5-1-6,0-2-1,2-3 1,0 1-1,0 1 2,0-3 5,0 1 7,1 1 2,5-2 6,2 0 4,0-1 4,3 1-7,0-2-3,0 0-2,1-1-2,-2-1 2,1-1-3,0-1-4,-2-1-1,2 0 0,-2 0-4,-2 0-3,-2 0-1,-2 0-4,-3 0-14,0 0-69,0-1-149,-3-2-323</inkml:trace>
  <inkml:trace contextRef="#ctx0" brushRef="#br0" timeOffset="114744.8461">17589 3331 500,'0'0'104,"0"0"-51,0 0 90,0 0-43,0 0-26,0 0-5,17-5-12,-15 3-3,0-1-2,-2 0 6,0-2-17,0-1-2,0-1-7,0-1-1,0 0-5,0-1-11,0 2 6,0 1-9,0-1-5,-2 2-7,-3 1-9,-4-1 4,0 3 1,-2 1 1,-1 1 3,-2 0-3,3 0 3,-2 1-1,3 6-4,-1 0 5,1 0-3,0 1 3,1 0 0,2 0 0,0-1 0,0-2-1,2 1 1,1-1-4,4 1-2,0-1-3,0 1 5,0 1-7,0-2 3,0-1-7,0 0-15,0-1-10,0 0-32,0-2-45,0-1-62,0 0-266</inkml:trace>
  <inkml:trace contextRef="#ctx0" brushRef="#br0" timeOffset="115292.1059">17191 3307 567,'0'0'205,"0"0"-130,0 0 65,0 0-60,0 0-7,0 0-5,22-23-29,-16 20-7,1-2-14,-3 0 2,3-2 6,-3-2-7,1 0 1,0-3-12,-3 0-6,-1 1 8,-1 0-6,0 1 0,0 2-4,0 1-4,-1 0-2,-6 2 4,-2 2-3,2 1 5,-3 1-4,1 1 0,-2 0 4,2 0 2,-2 0 3,-1 0-10,1 4 4,-1 1 1,1-1 0,0 1 0,2 0-5,0 0-17,0 1-15,2 0-16,-1-3-1,0 3-13,-1-2-10,4-1-5,0-1-60,5-2-66,0 0-133</inkml:trace>
  <inkml:trace contextRef="#ctx0" brushRef="#br0" timeOffset="115824.8571">17009 2992 645,'0'0'47,"0"0"30,0 0 37,0 0-55,0 0-10,0 0-13,21-1-3,-6 1-3,-1 1 14,2 1 8,1-2-2,0 0-11,-3 0-18,1 0-5,0-4-5,-2-3 5,-1-1-8,-1-1-1,-1-1 4,-3-1-11,-1 0 12,-2 1-4,-4 0 8,0 2-15,0-1-1,-3 2-6,-4 0 4,-1 1 2,-1 1 1,2 1-1,0 2-6,-2 1 3,0-1-9,-3 2 0,0 0-18,-1 0-5,5 0-3,2 0-43,6 0-33,0 0-12,0 0-161</inkml:trace>
  <inkml:trace contextRef="#ctx0" brushRef="#br0" timeOffset="116289.2262">17191 2688 506,'0'0'41,"0"0"28,0 0 40,0 0-65,0 0-5,0 0-4,27 19-7,-22-13 7,2 1-2,3-2 8,2 0 16,2-1-13,2-2-13,-2-1-10,2-1 4,-2 0 2,-1 0-3,-1 0-4,1-5 5,-1-2-10,-1-2 0,1 0-2,-5-1 4,-3 2-6,-2-2-1,-2 1-10,0-1-7,-5 1 0,-3 2-11,-2 1-15,3 0-31,-2 5-33,2 1-44,-2 0-147,-1 1-43</inkml:trace>
  <inkml:trace contextRef="#ctx0" brushRef="#br0" timeOffset="119432.8422">17460 2516 174,'0'0'141,"0"0"-82,0 0 12,0 0-15,0 0-21,0 0 14,25 16-5,-19-5 2,-3 0-15,1 2 1,-3 1-2,-1-1-9,0 2-6,0 1-2,0-1-10,0 2 1,0 0-1,0 0-2,0-2 4,0-2-2,0-2 6,2-2-3,0 1-3,-2 1 3,0-2-4,0 1-1,0 1 5,-2 0-3,-6-2-2,-2 1 4,-2-1 13,-4-1-6,-4-2-4,-1-1 6,-1-3-6,1 0-4,1-2-3,2 0 4,1 0-4,2 0-1,0 0 3,0 0-2,-1 0 0,1-5 1,0 1-1,2-1-1,1 1 1,0 1-1,3 0 0,-1 0 0,2 0 0,0 1 0,1 0 0,1 0 0,0-2 4,2 2-4,-3 0 0,3-1 1,-1 3 0,3-2-1,1 0 0,1 2-2,0 0 4,0 0-4,0 0-6,0 0 4,0 0 3,0 0 1,3 0 7,2 0 1,-1 0-1,0 2 0,1-2 2,0 2-2,-1 1 0,3-1-4,0 0-1,2 3-1,0 0 2,0 1 6,3-2 0,-3 2-2,1-1 3,-2 2-2,-1-1-4,-1 0 7,-3 0-8,3 1 0,-4 2-3,0 1 7,1 0-4,-1 3-3,-2-2 3,1 2 1,-1 0-4,0-1 3,0-1-2,0 0-2,-3 1 2,-3-1 0,-1 1 0,0-2 7,0 0-7,-3 0 2,-2 0-1,-2-1-2,-2 0 9,-2-2-3,2 0 2,0 0 0,4-1-8,1-1 4,2 0-3,0-3 0,2 3 0,0-2-1,2-1 1,3 0-1,0-2 0,2 0 0,0 0 1,0 0 0,0 0 0,0 0 0,0 0-1,0 0 0,0 0 3,0 0 1,0 0 2,0 0-5,2 0 8,3-3-9,4-2 9,-1 0 0,3-1 2,-1 0-6,2 0 1,0 0 1,1 0-1,1 1-1,-1 3-2,1 0 2,-1 2-1,0 0 3,0 0-5,0 0 0,1 0-2,-2 2 2,-3 4-2,1 1 0,-5-1-1,0 1-1,1 2 2,0 0 0,0 2 2,0 0-1,-1 2-2,-3 0 1,0 0-2,-2 1 2,0-1 4,0 0-4,0-2 0,0-1 0,0-3 4,0 0-4,0 0 1,0-1 0,0 0-1,0-1 1,0 0-1,0 0-2,0 1 2,0-2 1,0-1-1,0 1 0,0-2 4,0-1-4,0 1 0,0 0-1,0-1 1,0-1-1,0 1 1,0-1 0,0 1 0,0-1 1,0 0-1,0 0 0,0 0 3,0 0 2,0 0 4,3 0-6,1-4 3,4-6-4,1-1-1,2-3-1,1 1 0,1-2 1,-1 1-1,1 3 2,0 0-2,-1 2 3,2 2-1,-1 0 4,-2 1-1,2 2-4,2 1 5,-1 1-1,1 2-5,1 0 8,1 0-4,-2 0 0,-1 1-1,0 5 1,-1-1-3,-1 1-1,0 0 5,-1 0-3,2 0-1,-1 2 1,0-1-2,0 1 2,0 1-2,-1-1 6,1 2-6,-3 1 2,-2-2-2,-1 1-1,-1 0-1,-1-2 4,-2 1-1,1-1 0,-3-3 1,3 3 0,-2-4-1,-1-1-1,0-2-1,0 1 0,0-2-3,0 0 3,0 0 1,0 0 0,0 0-1,0 0 1,0-2 7,0-5-3,-1 0-4,-2-2-1,0-2 0,-1 0-2,-2 0-2,2 1-2,-2 1 2,0 1-3,0 2 8,3-2 0,-2 1 1,1-2 1,1-1 0,-2-2 0,1-1-1,0-2 1,-1 2-2,2-2 1,1 0-1,-2-1 0,2 1 1,1-3 0,1 0-1,0-2 1,0 2 1,4-2 0,3 0 0,-1 3-2,0 0 2,-1 2-2,-1 0 2,1 0-1,0 1-1,1-2 0,-1 3 0,4-2 3,-2 3-3,2-1 2,0 3 2,0 1-2,2-1-2,0 4 3,1 1-2,0-1 5,-2 2 0,-2 1 2,2-2-2,-3 2-2,3 0-2,-3 0-1,3 1 0,-2 0 2,2 0-3,-1 0 1,0 0 3,-1 1-2,-3-1 3,-1 2-1,-3 0-4,1-1 5,-2 1-5,0 0 4,0 0-3,0-1 0,0 1 2,0 0 1,0 0-1,0 0 0,0 0-1,0 0 1,0 0-3,0 0 0,0 0 0,0 0-2,0 0 0,0 0-6,0 0 1,0 0-40,0 0-47,0 0-46,0 0 9,0 3-75,-2 3-31,-6-2-1,-2-1-116</inkml:trace>
  <inkml:trace contextRef="#ctx0" brushRef="#br0" timeOffset="119852.7628">17899 2769 7,'0'0'253,"0"0"-153,0 0 14,0 0-16,0 0 16,0 0-22,0 0-27,1-6-11,0 5-12,2 0-10,-1-1 5,-1 0 7,2-1-1,-1-1-3,1 1-3,2-5 1,2 1 2,1-4-2,3-3-12,1 1-6,-1-3-8,3-1-4,-3 3 12,-1-2-3,0 2-5,1-1-4,-2 1 1,1 2-3,-1-2 3,-1 1-5,1 0-1,-3 0-3,1 3 5,0 0-3,0 0-2,-2 2 0,1 1-2,0 0-1,-1 3-15,-3 0-29,-2 1-11,0 1-98,-11 0-125,-12 0-145</inkml:trace>
  <inkml:trace contextRef="#ctx0" brushRef="#br0" timeOffset="121328.1242">17464 2532 279,'0'0'90,"0"0"-68,0 0 53,0 0-21,0 0 2,0 0 33,-6-9 0,6 7 5,0-3 5,0 2-29,0-3-12,1-1-11,4 0-5,0-2-8,4-3 6,2-2-5,3-3-4,0-2-6,1-1 10,0 2-15,-2 0-1,-2 5 14,-2 0-14,-3 3-9,-1 2-2,-2 4 3,1 1-3,-3 1-6,0 0 3,0 1-4,-1 1-1,0 0 0,0 0 0,0 0-1,0 0-2,0 0 0,0 0 1,0 0-1,0 0-1,0 0-4,0 0-4,0 0 1,0 0 3,0 0 1,0-1 5,0 1 1,0 0 0,2 0 1,-2-2-1,0 2-3,0 0-4,0 0-1,0 0 2,2 0 0,-1 0-7,0 0-2,0 0-4,1 0 2,-2 0-2,2 0 0,-2 0-6,0 0-6,1 0 5,-1 0 9,0 0-2,1 0 3,-1 0 6,0 0 7,0 0 2,0 0 2,0 0 2,0 0-1,0 0 1,0 0 2,0 0-2,0 0-2,0 0 2,0 0-2,0 0 2,0 0-2,0 0 1,0 0-1,1 0 3,-1 0 0,0 0-1,0 0 2,0 0-2,0 0 2,0 0 0,2-2-2,-2-1 1,0-2-1,0 1 2,0 0-3,0 0-1,2-1-1,-2 2-1,1 1-5,-1 0-6,0 2-3,0 0 3,0 0 2,1 0 7,1-2 1,-2 1 2,1-2 1,1 1 3,0-3 1,1 1 17,1-1 1,0 2 3,-2-1 8,1 0 9,0 1-3,-1 0 1,2-2 5,-1-1 1,3-1 0,1-3-8,0-1 5,3-3-14,2-3-1,0 0-22,4-3 16,0 1-4,0-1-15,-1 2 7,-1 1-1,-2 2-2,-1 3-6,-1 1 0,-2 3 5,-1 2-4,-4 2-2,0 1-1,-2 2 1,1 1 1,-2 0-1,0 0-3,0 0 0,0 0 1,0 0-2,0 0 1,0 0 2,0 0 0,0 0-1,0 0-1,0 0-3,0 0-6,0 0-7,0 0-9,0 0-29,0 0-52,0 4-58,0 2-77,0-1-225</inkml:trace>
  <inkml:trace contextRef="#ctx0" brushRef="#br0" timeOffset="122052.8667">18181 2365 847,'0'0'59,"0"0"-49,0 0 43,0 0-13,0 0 2,0 0-20,0 0-12,14 0-9,-10 0-1,-1 0 2,-1 0 1,1 0 3,-2 0-4,0 0 2,-1 0 0,0 0 9,0 0 14,0 0-1,0-1-12,0-1-14,0 0-4,0 0 3,-3 2 1,-4 0 0,-2 0-5,-1 2-1,2 7-3,2 0 5,3-1 4,1 0-1,2-2 3,0 0-1,2-3 1,9-2 9,2 0 29,0-1-7,-1 0-12,-2 0-1,0-7-5,-2 0 1,-3-3-3,-1 1 4,-4 0-10,0-1-5,0 2-2,0 2-11,-2 3 5,-4 3 3,0 0 3,3 0-8,-1 0-17,2 0-53,1 1-39,-2 4-26,0 0-121,-3-5-250</inkml:trace>
  <inkml:trace contextRef="#ctx0" brushRef="#br0" timeOffset="123654.3316">17762 1983 673,'0'0'39,"0"0"3,0 0 23,0 0-5,0 0 7,0 0-7,69 37-12,-52-29-5,-3-1-12,-4-1-7,-3-4-2,-3 0-7,-2 0-9,-1-2-2,0 0 4,-1 0 0,1 0 4,1 0 17,2 0 1,2-5-12,2-3-15,4-3-1,-1 0-1,2 0 3,-3 0 0,-1 0 4,-1 2 1,-1 2 3,0-1-8,0 3 1,0 0 0,-1 1-1,0 3-1,0 1 0,-3 0-3,1 0-2,-1 0-5,-1 8-1,1 1 4,-1 6 4,-2-1 0,0 3 0,0-2 0,0 0 3,-1 0-3,-3-1 1,1-4-1,1-1 0,-1-3 1,3-4-1,0-2 0,0 0 1,0 0 0,0 0-1,0 0 0,3-1 6,6-6-3,0-2-1,1-1-1,-3 3 4,0 1-4,-1 0 3,-2 2 0,-2 2 7,0 2-3,-2 0-5,1 0-3,-1 0-8,2 0-3,0 4 4,0 0 6,1 3 1,-1-1 0,-1 0 1,0 2-1,-1-3-1,1 3 1,-1 0 1,0 1-1,0-1-1,0-3-1,0-1 2,2-1-4,-2-2-1,0 0 4,0-1 1,0 0 0,2 0-2,-1 0 4,0 0-4,2 0 0,3 0 2,2 0 2,2 0 0,2 0-1,2 0 1,0 0-1,-1 0 5,-1 0 2,-3 0 2,-3 0-3,1 0-4,-4 1-3,-1 0-2,2 1-1,-2 0 0,-1 0 2,0-2 1,-1 1 1,0-1-1,1 0 0,-1 0 1,0 0-1,0 0 1,0 0 5,0 0-4,2 0 7,2 0-7,2 0 2,2-4-4,-1 2 0,0-1-1,0 1 1,2-1-2,-1 3 2,-1 0 0,0 0-2,-2 0 0,-2 0 2,-1 0 0,-2 0-2,0 0-1,0 0-6,0 0 2,0 0 1,0 0 0,0 0 2,0 0 2,0 4 2,-4 0 1,-1 4 0,0 0 0,-2 3-1,-3 6 0,0 0 2,0 6-1,-4 0 1,1 2 5,-1-2-3,1-1 1,2-2 2,3-4-4,2-3 0,2-1-2,0-5 0,1 0 0,0-4-1,1 0-2,2 1-91,0 0-148,0-2-102</inkml:trace>
  <inkml:trace contextRef="#ctx0" brushRef="#br0" timeOffset="127725.5387">17479 1763 350,'0'0'40,"-87"0"-29,32 7 40,0 2 12,-1 4-19,-3 1 17,-2 3-23,-4 2-26,1 2-3,0 0-2,5 2-3,2-1 5,1 2-4,2 1-1,0 0-1,-2 0-2,1-1 4,-1 1-5,5 2 13,6 1-3,9 1-5,3-1-3,1 2-1,2 0 5,-2 3-4,-1 0 2,3 0-3,-1 1 2,3 0-2,2 1 1,2 1-2,3 2 0,3 2 0,1 5 0,0 1 4,2 4-2,1 1 0,1-3 0,1-5-2,2-2 1,0-1 4,4 3 9,3-2-2,3 5-2,0-3 14,3 1-3,9 0 7,2 0-12,2-2 2,-2 2-8,-1-3 0,0-1 1,-1 1-5,-1-5 4,1 2 3,1 0-2,-1-1 2,2-1 6,-1-1 12,1-3-16,2-1-4,6 1 4,2 3-4,5-1-3,7 5 15,3-2-14,3 1-3,2-3-2,-1-2 5,1-2 9,4-4 2,2-3-14,2-1 10,0 0 0,-2-2-7,1-1-4,-1 0 4,-2-1-6,1-1 3,1-1 6,3 0-8,6-1-2,4-2 5,1-2 6,0-2-2,0-3-8,2-1 20,0-3-1,-1 0-11,-2-1-1,-5-1 9,1-1-8,3 0 0,2 0 7,3 0 3,6-5-12,3-3 3,-1-3 4,0-1-10,0-1 0,-3-3-4,0-4-2,-4-3 3,-5-4-2,-7-3 1,-4-6-1,-4-5 1,-3-5 2,0-4-1,-6-2-2,0-1 0,-3-1 6,-2 1-2,-5-1 1,-5-3-5,-2-1 1,-4-1-2,-4 2 0,-3-3 2,0 1-2,-3-3 4,-2-4 0,0 1-3,-2-2 1,-4-2 2,0 5 2,0 3-2,0 2-1,0 3 3,-5 2 12,-6 1-15,-1 2 7,-5 1-5,0-5-3,-4 3 1,1-2-2,2 3 1,0 5-1,-1 2 1,0 2-2,-4 1 0,-2-4 0,-2 3-1,-1 2 0,-2 7 1,-2 4-1,-3 2-3,-6 5-2,-5 2 6,-8 5 0,-8 1 1,-9 1 1,-4 1-2,-1-1-2,4 2-2,8 0 4,4 3 0,8 3 0,4 0 0,2 1-1,0 2-1,-3 1 1,-3 1 1,-1 0-1,-1 0 0,-2 0-12,1 3-7,-2 7 0,-1 2 5,3 3 1,2-2-6,5 1-5,0-3-2,5 2 16,0-3-2,2 0-12,2-2 11,2 1-2,3-1 3,0-3 0,2 3-1,-1-3 7,0 1-11,1-2-8,1 1-8,2 0 10,3-1-7,4-1-14,2 3 6,5-2 13,3-2 19,1 1-6,1 0 9,0 1 2,1-3 2,-2 3 0,2-2 0,-2 0 0,-1-2 1,-2 4-1,-1-2 1,-4 1-1,-2-1 1,-3 2-2,1-3 1,1 3 0,1-2 0,5-1 2,6 1-2,3-1-1,3 0 1,3 1 0,0 0 2,1 0 0,0 2 3,0 3 4,0 0-2,0 2 6,0 0-10,0 2 0,0 0 3,0-1-4,0 0-2,0 1 3,0-1 3,0 1-5,0-3 4,0 1-2,1-3-3,1-2 1,-1-1 4,-1-1 0,2 1 0,-2-3-4,0 0 2,0 0 1,0 2-4,0-2 2,0 2 3,0 0-1,0 0 1,2 1-3,-1 2 0,1 1 0,1 1 0,-1-2 2,0 2 2,3 0-4,1-1 6,2 3 7,4-1 0,1 5-1,6 2 2,2 3-8,4 3 5,1-1 1,-3 0-4,-1-3 0,-6-1-2,-1-2 1,-3-2-2,-1-1-3,-3-1-2,-1-3 3,-4 0-2,2-1-1,-2-1 0,0-1-1,0 0 0,-1-3 0,0 1 0,-2 0 1,0-2-1,0 0 1,0 0 3,0 0 0,0 0 0,0 0-2,0 0 1,0 0-2,0 0 5,0 0 1,1 0 1,1 0-2,5 0-1,2-4 6,5-5-12,4 0 0,0-3 9,3 0-5,-1-1-3,-2-1 7,3-2 1,1-2-5,2-1-1,0 2 0,-3 0 2,-3 2 2,-5 1 0,-4 1 3,-2-3-3,0 1 2,1 0-6,1-1-1,1 3-2,0-1 2,3 3-5,-3 2 4,-1 1-1,-4 3 3,0 2-2,-2-1 0,-3 1 1,2-1-1,-1 0 1,1 0 0,0-2 3,1-1-3,-2-1 3,0-1-3,-1-1 2,0 0-2,0-2-2,-8-1-1,-9-3-1,-6 0 2,-3 1 4,-2 2-4,1 4-1,5 4-1,2 1 0,8 2-28,4 2-27,8 0-40,0 0-24,8 0-105,14 0-242</inkml:trace>
  <inkml:trace contextRef="#ctx0" brushRef="#br0" timeOffset="128588.1759">18657 2533 777,'0'0'83,"0"0"-81,0 0 6,0 0 30,0 0 1,0 0 5,45-41-11,-45 41-18,0 0-11,0 0 1,0 0 0,-7 6 2,-6 5 7,-3 6-1,-5 2-4,-4 5-2,-3 1 5,0 0 8,3 1-9,4-2 1,5-2-4,9 1-6,4 0 3,3-3 0,0 2 4,6-2 26,5-1-7,2 1-11,1-1 27,4 1-24,3 3-10,4-1 23,2 1-12,3-1-17,-1-1 12,-1-5-7,-3-1-3,-4-6 12,-4-2-8,-3-2-2,-3-2 1,0-2 2,-3-1 3,1 0 3,1 0 0,3-6-10,4-6 5,2-2-8,4-4-2,2-3-2,-3 0-3,-1-2-1,-5 1-22,-5 5-35,-6 6-17,-5 5-38,0 6-96,-19 1-255</inkml:trace>
  <inkml:trace contextRef="#ctx0" brushRef="#br0" timeOffset="129337.9811">17778 4013 173,'0'0'19,"0"0"-16,0 0 2,-6 67 59,3-54 43,1 2 16,1 1 17,0 4-74,1-2 51,0 2-68,0-2 6,0-2-13,0-3-22,2-5 11,0-3-20,-2-3 4,0-1 6,0-1 0,0 0 10,0 0 3,0 0 9,0 0 3,0 0 1,0-5-8,0-7-19,4-7 3,-1-4-14,2-4-4,1-5 0,0-3-2,0 2 4,1 3 0,0 5 15,2 6 21,2 5-16,1 1-14,1 3-7,2 5 5,2 1 6,0 4-17,5 0 2,3 5-2,4 8 2,-1 2 2,-1 2 0,-4 0-4,-3 4 2,-4-2-1,-3 2-1,-5-1 0,-2 2-6,-5 4-49,-1 1-30,0 2-24,-10-1-98,-6-2-81,-4-7-104</inkml:trace>
  <inkml:trace contextRef="#ctx0" brushRef="#br0" timeOffset="130126.2041">16183 3861 621,'0'0'83,"0"0"-78,0 0 49,66 36-1,-46-24 4,1 1 16,3-2-11,4 0-15,4-3 11,2-5 5,4-3-11,0 0-19,-2-1-7,0-10-7,-5-2-2,-4-4-2,-3-1 12,-6-3 0,-2 1-12,-7 0 9,-3-3-11,-3 0 3,-3 0-15,0 0 9,-2 0-5,-9 1-4,-1 2-1,-6 3-11,-2 3 10,-5 2 1,-7 1 7,-7 1-5,-11 0-2,-6 3 3,-6 0-3,-1 1-7,-2 4 4,4 2-8,7 0-23,10 0-17,14 6-4,8-2-37,11 0-48,8 1-66,3-1-77,0-2-148</inkml:trace>
  <inkml:trace contextRef="#ctx0" brushRef="#br0" timeOffset="138610.8508">18905 2703 512,'0'0'17,"0"0"2,0 0 35,68-17 25,-42 15-7,5 0-14,5-1-13,5 2-13,4-1 18,4 1 2,3 1 24,0 0-19,0 0-5,-4 0-3,-4 0-16,-3 0-7,-3 0-8,-4 4-3,-2 2-2,-4-1-7,-3 1 6,-3-3-7,-8 1 0,-3-2 2,-4-2-4,-3 1-2,-3-1 0,0 0 2,-1 1-3,0 1 1,0-2 1,1 0-1,-1 0 0,0 0-1,0 0 0,0 0 1,0 0-1,0 0-1,0 0 0,0 0-2,0 0-5,0 0-13,0 0-18,0 0-35,0 2-21,0 5-26,0-1-33,-11 2-91,-5-3 8</inkml:trace>
  <inkml:trace contextRef="#ctx0" brushRef="#br0" timeOffset="139300.9615">18133 3113 1006,'0'0'66,"102"22"-62,-49-2 14,10 2 33,8 7 10,13 2 5,12 3-40,4 1 13,4-3-21,-1-1-4,-9-2 16,-6-3-18,-14-5 16,-13-3-14,-12 0-5,-11-5-5,-6 0 5,-6 0-2,-1-2-2,-1 1-5,-4-1 0,-2-3 4,-5-1-4,-5-1 0,-4-3 0,-1-2 0,-2 0 0,0-1-2,-1 0-9,2 0-4,-2 0 0,0 0-1,0 0 7,0 0-12,0 0-8,0 0-13,0 0-33,0 0-14,0 0-59,0 3-41,0 1-53,0 0-41</inkml:trace>
  <inkml:trace contextRef="#ctx0" brushRef="#br0" timeOffset="148344.0902">11565 2812 440,'0'0'191,"0"0"-173,0 0 73,0 0 2,0 0-45,0 0-8,0 0-16,-6 3-1,-1-3-4,-2 0 2,2 0 9,-4 0 2,-1-5 0,-1 0-2,-3-1-15,-3 1 0,-4-1 1,-1 1-10,-1 2 1,2-1 0,0 2 6,2-2 6,1 3-1,0 0 0,1 1-4,1 0 0,-2 0-5,0 0-1,-1 0-4,-1 0 1,-2 1 1,-1 5 0,1 0 1,-3 1 0,2 0-1,1 1 1,2-1 1,3-1 1,-1 3 0,4-3-1,2 1-2,1 2-5,1-2 1,-1 2 0,1 1 0,-3 2 0,1 3 0,-2 0-1,2 2 4,2 1-4,0 1 9,1-2-2,2 3-1,-1 0-5,2 1-1,4 1 2,-3 2 8,4 1-9,-1-2 4,0 0-4,1-2 0,1 1-2,1 0 3,1-2-3,0 0 0,0-1 0,0-1 3,0 0-1,1 0 5,4 0-3,-1-1-4,1 1 2,1-2 5,0 0-6,0 1 4,1-1-1,1 2-1,2 1 0,1-2-1,1 0-2,0 1 10,2 1-6,-1-5 0,2 2 0,-1-1 6,3-1-7,0 0 2,-3-1 2,3-2-2,0-2 4,-3 0 0,0-1-6,-1 0 2,0-2 0,-1 1-4,-1-4 6,0 3-5,1 0 7,0-3-7,3 1 1,0 1 2,2-2-1,1 0-3,1 0 6,2-1-3,1-2 4,-4 2-8,2-2 5,-3 0 0,-3 0 5,-1 0-8,-2 0-2,0 0 5,-1 0-2,0 0-3,0 0 1,0 0 3,3 0-2,3 0-2,1 0 2,0 0-1,1-2 0,0-2 2,-1 1 0,0-2-2,0 1 5,-1-1-2,-3 3 1,0-3 2,-1 1-3,-1-2 3,1 1-7,0-1 2,1-1 5,-1 1-6,1-1 1,-2-1-2,1 0 1,-1 1 6,-2 1-5,0 0 4,0 0 0,0-2 1,1-1-3,0-1-1,1 0-2,0 0 3,-2 2-3,-2-1 0,0 1-1,-3 0 1,3 1 0,-3-2 1,1 1 0,1-2-2,1 0 2,1-2-1,-1 2-1,1-1 0,-2 0 0,1-1 1,0 2 3,-1-2-3,2 1-2,-1 0 3,-2 0-3,2-1 1,-2-1-2,-1 2 2,0-4 5,1 3-5,-1 1 0,-1-2-2,-1-1 1,0-2 1,-2-1 1,0-1-1,0 0-2,0 0-1,0 1 2,0 0-2,0 0 3,-3 1 2,-3-1 0,-1 1-2,0 1 0,0 1 2,-1-1-2,0 1 0,-2 1 0,0 0 1,0 3-1,1-1-1,-1 0 1,1 3 0,1 1 0,0 0 0,1-1 0,0 0 0,-2 1 0,1-1 0,0 1 0,2 1 0,1 1 0,0 1 0,1 2 0,1-1-1,1 1 0,0 0 0,1-1-19,1 3-25,-2 0-31,1 0-59,-2 0-34,-7 0-111,-5 7-67,-5 1-66</inkml:trace>
  <inkml:trace contextRef="#ctx0" brushRef="#br0" timeOffset="148757.9642">11423 2908 282,'0'0'0,"0"0"-41,0 0 41,0 0 59,61-17 30,-58 16 4,-2 0-10,-1-2-2,0-2-26,0-1 15,0 0-31,0-1-5,0-2 8,0 3 17,-1 0-6,0 1 0,1 3 8,0 0-2,0 2-13,0-1-8,0 1-15,0 0-2,11 0 1,6 0-3,7 0-15,1 0 9,0 1-10,-2 3 5,0-1-8,4 3-1,5-1-2,7 5-80,1 0-177,-1 1-175</inkml:trace>
  <inkml:trace contextRef="#ctx0" brushRef="#br0" timeOffset="149876.0691">11372 2902 95,'0'0'494,"0"0"-482,0 0 57,0 0 34,0 0-38,0 0 14,-25-36-40,21 30-24,2-1-3,0 2-5,-1 0 12,3-1 5,-1-1 10,1-1 2,0-2-10,0 1 1,0-3 0,0-2-10,0-3-6,0-4-7,1-2-2,-1-2 7,0-3-5,0 0 1,0-3 13,0-1-11,-3-2-7,-3 2 0,-3 5-6,2 5 5,-2 6 1,4 6 2,0 2 0,3 5-1,-1-1 1,2 4 1,1 0 2,0-2 1,0 2 8,6-3 9,9-1-17,9 0-1,8 1 11,5 3-4,5 0 4,7 0 1,6 6-1,5 2-1,4 0-2,-2-1 2,-8 1-7,-12-1-6,-13-2-1,-13 0-1,-8-3-1,-4-1 0,-2 2 0,-2-3-4,0 7-2,0 7 7,0 5 2,0 7 12,0 6-3,-5 2 0,-6 2 4,-3 1-4,2-1-1,-1 2 5,3-5 1,2 0 4,3-5-12,2-3-1,2-2 5,1-4-6,0-2-2,0-2-2,-2 1-2,0-5 0,2 1 0,-3-1-57,3 2-104,-3-4-106,-1-3-332</inkml:trace>
  <inkml:trace contextRef="#ctx0" brushRef="#br0" timeOffset="150911.1319">11333 3699 195,'0'0'173,"0"0"-137,0 0 142,0 0 20,0 0-43,0 0-28,-19 3-24,19 2-11,8 7-27,8 6-5,5 11-20,4 8 21,2 4-19,0 3-13,-4-1-16,0-1-4,-5-5-4,0-5-4,-4-2-1,-1-8 2,-4-3 4,0-5-6,-2-5 0,-4-4 0,1-2 2,-1-3 3,4 0 3,3 0 19,3-3 7,0-7-15,2-2-8,0-5 8,2-3-13,5-5-5,9-3 7,8-2-3,10 1-3,0 2-2,-3 3 9,-9 6-3,-11 5 11,-10 6-6,-7 2-4,-5 3-5,-4 2-1,0-2-1,0-2-4,0-2-5,-5-4-1,-2-1 8,-3-2 1,3 2 2,-2 1 2,-1 0-2,-5 1 0,-3-1-1,-8-1-3,-6 1 3,-4-2 2,-3 1-1,1-1-1,4 0-2,4 3-1,9 0-1,5 2-5,3 0-16,-1 0-25,-2 1-58,-6 1-70,-5 1-57,-3 2-133</inkml:trace>
  <inkml:trace contextRef="#ctx0" brushRef="#br0" timeOffset="152019.6928">10679 3275 492,'0'0'59,"0"0"-22,0 0 116,0 0-66,0 0-15,0 0-15,-47-31-17,21 31-16,-9 6-2,-6 6-4,-4 3 14,-1 4-4,3-2-3,1 1-7,2-2 4,-1-1-1,-3-1 2,0-2-13,0-3 2,8-1-7,10-2-1,9-2 12,9-1 4,6-2-5,2 2 6,0 4-7,5 4-5,11 6 27,9 8-10,10 7 4,6 3-14,3 5 5,0-2-6,-5-2-6,-3-1-2,-4-4 2,-1-1-6,-4-5-2,-3-3 1,-2-6 2,-4-3-2,-6-5 3,-2-4 1,-4-4 0,-2 0 3,7-6 5,2-14 21,6-8-16,0-8-14,4-3 8,-5-7-10,0-7 3,-8-4 1,-3 2-7,-2 5 0,-3 9 6,-1 10 3,1 8-4,-2 7-5,0 3-1,0 5-43,0 6-75,-6 2-79,-11 1-177,-1 10-287</inkml:trace>
  <inkml:trace contextRef="#ctx0" brushRef="#br0" timeOffset="153287.8277">11866 3149 407,'0'0'69,"0"0"21,0 0 61,0 0-39,0 0-35,0 0-19,0 0-24,77-48 2,-46 42 4,3 1 12,8 1-2,11 0-2,8 2-8,5 0-7,2-1 16,-5 2-13,-5 1-15,-9 0 7,-9 0-10,-7 0-8,-9 0-8,-8 1 1,-4 2-3,-6 1 0,-4-2-8,-2 0-2,0 0 4,0-2-2,0 4-1,0 3 9,-1 4 16,-5 8-10,-2 9-4,-2 6-2,-1 6 4,-1 4-1,1 0 0,0-2 3,0-3 0,1-7 4,0-4-7,2-4-2,2-8 3,2-5-3,1-4 1,0-3 0,2-4 6,0 0-2,-1 0 9,-5 0 16,-5-2-11,-6-6-9,-7 0-7,-6 1-2,-6-1-2,-7 1 0,-7-2 0,-7 1 4,-4-4-2,-3-1 0,3 0 0,5-2-1,9 1 2,7 1 0,5 1-1,2 1-1,7 0-1,-2 0-1,3 0 1,1 0 0,3 0 0,7 2-5,8 4-1,7 0-28,3 1-65,27-1-113,18-4-244</inkml:trace>
  <inkml:trace contextRef="#ctx0" brushRef="#br0" timeOffset="156447.1787">11411 1708 810,'0'0'0,"0"0"-2,0 0 2,-82-48 8,50 39 18,-9 3 0,-9 6 23,-14 0-7,-10 0 2,-13 8 0,-8 5-1,-3 1-13,0 2 4,4 2-7,4-1-5,3 3-5,3 1 7,4 4-8,5 3-1,4 2-4,3 3-7,1 2 4,0 2 4,0-2-5,4 4 1,1 1 0,3 3-3,7 3-1,-4 2-3,1 1 0,2 1 3,0 2-2,2 0 1,5-2-2,3 0 3,6-2-2,3-1 0,7 0 0,5 4 0,2 3 1,1 2 4,-2 2-2,2 2-4,-2 1-1,0 0 2,1-1-2,3-2 1,2-4-1,5 1 1,1-1-1,2 0-1,5 1-1,2 5 2,0 1 1,0 1-1,0 0 1,8-4 1,2 1-4,4 0 4,-1-1-2,2 1 4,2-2-3,1 1-1,1-1 0,-1 1 0,-1-4 0,1 4 2,1-1-2,0 0 0,5 3 0,4-3-5,3-1 5,6 2 0,2-3 3,4-1-3,3-1 0,4-4 5,1-4-3,3-2 3,-2-3-3,3-2 12,3 1-1,2-3-4,6-3 1,5-1-3,1-3 8,3 0-15,-2 2 0,4 0 7,-1 0-6,-2-2 0,-1-1 8,0-4 7,-2-2-8,-1-3-7,1-2 2,1-5 17,2-3-14,1-4 2,4-2 1,1-3-4,5 0 2,3 0-1,0-6-2,1 0 8,-5-1-4,0-1 2,-1 1-4,-1-1 9,0-4-9,0-1-3,-1-5-1,2-3-2,1-3 0,2-2 3,3-5 0,-1-2-1,-1 0 0,-3-1-1,-6 0 1,-6 2 3,-6-3-5,-4-1 2,-3-2-2,0-1-1,1-2 0,-2-2 1,-3-3 2,-2-4-1,-5-3 2,-5-2-3,-1 1 1,-5 1 2,-3 1-1,-6-1 1,-1-1 3,-3 1-3,-4 2 4,-3 2 2,-5-2-2,-3-3-7,-3-3 0,-4 0 0,-2-3 3,0-4-3,0-2 2,0 1 0,0-2-1,-3 2-1,-6 1 1,-1-3-4,-2-1 10,-5 0-7,-1 0 1,-3 2-1,2 4-3,-3 6 3,1 1 2,1-1-1,0-2 3,3 0-3,-1-3 5,0 0-3,-4-3 4,-1 1-3,-3 2-4,-3 2 1,-3 7-1,2 3 5,-3 2-5,1 5 2,-3 4-6,-3 0 2,-1 0 2,-7-1 0,-1-1 1,-3 0 3,-3-2-2,-1 5-2,1 3 3,0 5-3,6 3-4,-1 2 2,-2 1 1,0 1 0,-6 1 1,1 2 0,-2-1-3,0 2 5,-2 2-2,4 4 1,1 1 2,2 1-3,1 4 1,-6 2 0,-4 3-1,-7 1 0,-5 0-2,2 0 3,0 0-2,6 0-3,1 1 3,4 3 2,1 2 0,1-4-1,1 2 1,-1-1 0,3 0-1,2 0 0,5 0 0,4-1 2,3-1-1,3 0 1,4-1-2,4 0-2,3 0 1,6 0 1,1 0-2,3 1 1,0 1-6,3 4 4,3-2 1,1 1-1,3-1 2,0 0 1,3 0 0,0-2 1,4-1-1,-2-1-7,2 0 3,0 0 1,0 0 0,0 0 2,0 0-3,0 0 4,0 0 1,0 0-1,0 0 3,0 0 2,0 0-5,0 0-3,0 1 2,0 5-3,0 6-7,0 6 5,0 4 5,2 2 1,2-1 0,0-1 0,-1-4-1,2-4 4,1-3-5,0-3 2,6-1-2,3-3 2,4 0 2,2-2 0,0-2-1,-3 0 1,-2 0 0,0 0 1,2-4 1,1-7 0,1-3-1,0-3-2,0-4 1,-1-2-1,-3-2 2,0 0-3,-3 0 0,-3 2 0,-1 2 3,0 4-2,-2 2-1,0 1-1,-1 2 0,-1 1-5,-3 6-41,-2 4-74,0 1-81,0 0-214,0 10-354</inkml:trace>
  <inkml:trace contextRef="#ctx0" brushRef="#br0" timeOffset="156979.4456">12141 1934 853,'0'0'24,"0"0"1,0 0 37,0 0-37,0 0 28,0 0-6,-49 63 10,46-37-18,3 1-18,0-3 0,2-1-8,13-3 5,5-5-9,7-3 11,3-4-13,3-8 42,2 0-9,2-5-2,-2-13-4,3-5-12,-1-4 1,-5-3-3,-4 1-1,-7 4-9,-6 5-6,-6 6-4,-7 6-1,-2 8-83,-5 0-96,-16 17-160,-3-1-217</inkml:trace>
  <inkml:trace contextRef="#ctx0" brushRef="#br0" timeOffset="157429.0409">12913 2409 1134,'0'0'28,"0"0"-17,0 0 43,0 0-54,0 0 8,0 0-1,-47 69 12,33-34-7,4 0-2,6-2-10,4-4-2,0-4 2,17-3 0,7-6 3,6-5 16,6-7 37,5-4-2,0-2-7,-2-10-3,-6-3-25,-6 1-1,-7 1-4,-6-1-7,-4 1-3,-3 2-4,0 2-43,1 6-83,-1 3-144,1 12-229</inkml:trace>
  <inkml:trace contextRef="#ctx0" brushRef="#br0" timeOffset="157879.8176">13481 3219 812,'0'0'88,"0"0"-77,0 0 85,0 0-66,0 0-7,-76 16 6,46 9 1,1 6-9,5 0-12,7 1-5,7-1 9,10-1-12,0-7 4,10-5 0,12-2 5,7-6 15,6-5 33,0-4-15,-2-1 1,-1 0-23,-2-1-4,-1-5-12,2-2-5,1 0-8,-2 0-83,-5 4-162,-11-2-209</inkml:trace>
  <inkml:trace contextRef="#ctx0" brushRef="#br0" timeOffset="158371.7502">13243 4421 465,'0'0'101,"0"0"-81,0 0 23,0 0 28,0 0 6,0 0 28,0-7-13,0 7-5,0-2 5,0-1 1,-1-3-12,-8-2-54,-6-2-8,-6 2-2,-6 2-17,-2 4 3,1 2 0,1 7-2,1 12-1,1 7 0,4 5 0,4 1 0,6 1 0,6-6 0,5-1-1,0-3 0,16-2-4,7-1-2,4-1-80,-4-4-190,-6-4-231</inkml:trace>
  <inkml:trace contextRef="#ctx0" brushRef="#br0" timeOffset="158897.3531">12269 5240 678,'0'0'190,"0"0"-94,0 0 86,0 0-62,44-62-31,-31 42-22,-4 1 1,-2 4-18,-7-3-20,-3 2-19,-24-2-11,-17 3-10,-10 4 8,-9 7-4,4 4 6,7 0 6,8 13-3,12 1-3,5 4-3,9 3 1,1 0-2,3 0-3,4 0-4,1-1-97,4-4-94,5-6-245</inkml:trace>
  <inkml:trace contextRef="#ctx0" brushRef="#br0" timeOffset="159356.7311">11165 5361 712,'0'0'226,"0"0"-200,0 0 116,0 0-75,0 0-2,0 0 1,42-63-23,-42 47-3,-1-1-24,-19-2-16,-12 0-3,-8 5 3,-5 8-2,3 6 0,2 0 4,8 6-1,6 12-1,5 7 0,6 5 1,3 3 7,4 1-7,3-5 4,2-1-2,3-4-3,0-6-8,0-4-75,11-8-209,3-6-454</inkml:trace>
  <inkml:trace contextRef="#ctx0" brushRef="#br0" timeOffset="159864.9816">9908 5101 198,'0'0'640,"0"0"-613,0 0 87,0 0-2,0 0 1,0 0-6,86 8-45,-53-8-23,1 0-6,-1-1-12,-6-8-5,-7-3-3,-7 0-3,-6-5 11,-7 0-9,0-4-12,-2-2 0,-16 1-6,-3 0 4,-8 6-3,-1 2-12,-8 6-6,-4 4-2,-5 4 4,1 0 19,4 0-1,7 1-24,10 8-6,6 0 27,6 1 3,6-1-19,6-1-99,1-2-61,2-3-198</inkml:trace>
  <inkml:trace contextRef="#ctx0" brushRef="#br0" timeOffset="160382.6849">9260 4498 1004,'0'0'169,"0"0"-168,78-33 37,-39 20 7,-1-1 1,0-1 14,-10 0-17,-8 1 0,-6 0-14,-7 0-7,-3-3 5,-4-3-22,0-3-1,-11-2-4,-9-1 0,-3 3 0,-6 2-5,-3 3 4,-9 6-17,-5 5 17,-8 4-5,-2 1 5,2 2 1,7 0 2,12 0-1,12 0-2,12 2-47,11 1-48,0 3-58,10 2-4,8-3-234,3-1-73</inkml:trace>
  <inkml:trace contextRef="#ctx0" brushRef="#br0" timeOffset="160893.7032">8967 3620 409,'0'0'388,"0"0"-361,0 0 88,0 0-42,0 0-23,0 0 35,54 0-33,-21 0 16,0 0-24,-3 0-4,-9 0-13,-3-6-8,-2-2 0,-1-4-2,-1-4-5,-2-6-4,-4-5 0,-5-2-8,-3-2 4,0 0-9,-14 0 5,-9 1-6,-6 3 5,-5 2-4,-1 3-7,-1 2 7,0 3-2,1 2-35,8-1-29,7 3-71,8-3-67,10-1-272</inkml:trace>
  <inkml:trace contextRef="#ctx0" brushRef="#br0" timeOffset="161395.9753">9131 2679 560,'0'0'112,"0"0"-88,0 0 90,0 0-32,0 0 23,0 0-17,0 0-15,32 43 10,-13-41-19,5-2-6,4 0-27,-1 0-12,4-11-2,1-6-5,3-6-2,1-5-7,2-4-1,-4-2 3,-4-2 1,-3-1-6,-8-1-1,-3-1 1,-9 3 4,-7 1-1,0 1-3,-14 2-1,-7 3-1,-3 4-12,3 4-14,7 8-25,5 4-90,6 8-53,3 1-170,0 2-260</inkml:trace>
  <inkml:trace contextRef="#ctx0" brushRef="#br0" timeOffset="161852.5896">9701 2147 210,'0'0'506,"0"0"-498,0 0 1,0 0 46,0 0 20,0 0 10,46 45-16,-25-37 3,2 1-8,4-5-14,1-1 14,-1-3-27,5 0-9,-1-7-10,1-9-7,5-8 3,-1-6 8,3-3-3,-1 0 10,-1 1 8,-4 1-21,-5 2-10,-7 3-5,-8 3 14,-6 3-11,-5 6-4,-2 6-5,0 6-44,-7 2-124,-4 0-219</inkml:trace>
  <inkml:trace contextRef="#ctx0" brushRef="#br0" timeOffset="168730.21">17619 3367 53,'0'0'86,"0"0"0,0 0-18,0 0-40,0 0 8,0 0 4,0 0-16,50 0 0,-39 2 12,3-2 1,2 3 21,5 0 28,2 0-18,6 4-1,7 5-8,10 6-4,13 9-14,18 7 11,16 8-4,21 3-2,14 4-19,6 1-5,5 3-8,-9-2-2,-5 0-9,-9-2 6,-10-5 2,-8-4-8,-9-3 0,-11-6-2,-9-5 3,-10-3-3,-8-6 0,-9-1 0,-6-5 3,-9-1-1,-8-5 1,-7 0-1,-5-1-3,-4-1 2,0-1-3,-2-1 2,0-1 1,1 1-2,-2 1 0,0-2-1,0 0 1,0 0-10,0 0 5,0-2-9,-7-9-3,-3-2 17,0-3-3,-2 0 10,-1-2-5,0 2-2,-1-1-1,0 4 1,3 1-2,-1 1 2,1 3 0,3 2 1,4 3 1,1 2 4,2 1 1,1 0 5,0 0-3,0 0-3,0 0-6,7 0 0,12 4 11,8 8 9,4-1-6,1 0-1,-8-1 1,-7-2 2,-10-1-3,-7-1-13,0 3 2,-9 4 6,-8 5 1,-5 3 7,-1 4-8,1 1-3,1 2-2,0 2-3,-4-4-124,-2-10-508</inkml:trace>
  <inkml:trace contextRef="#ctx0" brushRef="#br0" timeOffset="171771.0188">11581 2403 670,'0'0'55,"0"0"-32,35-83 31,-18 52 6,-3-2 30,-2 0-15,-5-1 18,-1-1-69,-1-6-16,-2-4 66,1-7-56,5-9-2,3-12 18,2-9-23,-1-4-7,0 0-2,-4 5 8,-2 10-5,-2 6-1,-2 8-3,-3 11-1,0 10 0,0 11-2,0 6 0,0 4 4,0 1-4,0 3 1,0 0 0,0 2 1,0 1-8,0-1 4,0 3-2,0 2 6,0 1 0,0 3 3,0 0-6,0 0-7,0 0-2,0 0 2,0 0-6,0 0 1,-9 4 12,-5 2 3,0-4 9,-2 0-5,2-1-4,1 1 1,1 0-2,1 0 1,2 2-4,-1 2-9,-1 3 0,2-1 1,0-1 0,6-1 2,1-3-5,2-2-18,0-1 8,1 0 15,13-8 10,8-7 5,1-1-2,0-2-1,1-2 0,-1 0 1,-5-2-2,1 2 23,-1 4-18,-2 0-1,-2 6 4,1 5 9,-4 5-18,4 0-5,2 12-1,0 9 4,0 8 0,-3 5-1,2 10-60,5 5-133,13-2-285</inkml:trace>
  <inkml:trace contextRef="#ctx0" brushRef="#br0" timeOffset="190844.9242">11100 2505 516,'0'0'392,"0"0"-365,0 0-15,0 0 10,0 0 38,4 56 23,-4-25-26,0 4-10,0-2-26,0 3-10,-3 0-4,-1-3 1,1-3-5,1-7-1,2-6-1,0-4 1,0-4 0,0-4 4,3-2 5,3-2 14,0-1-3,-2 0-2,2 0 12,-1-1-4,0-4 0,-1-1-14,0 0-2,-1-1-4,-1 0 1,-1-2-3,-1 0 2,0-2-4,0 0 5,0-1-7,0 0 1,0 1-2,0-3-1,0-3 0,0-2 0,0-5 0,-3-5-1,1-4-8,-1-5-13,-4-1 0,0 4 10,-1 7 2,4 9 6,1 6 4,3 6 3,0 1-2,0 3 0,0 2 0,0 1 2,0 0-3,0 0-1,13 4-7,11 5 6,16 0 2,19 1 7,15-6 10,14-3-5,8-1-4,0 0 4,-2-5 2,-14-3 1,-12 0-3,-17 2-6,-18-1-3,-13 1 4,-12 4 3,-4 0-2,-4 2 3,0 0-2,0 0-6,0 0-3,0 0-3,-7 0 1,-3 7 2,-2 3 2,-4 4 1,0 4 4,0 2 2,2 5 2,1 1 1,2 5 7,1 3-5,1 4-6,0 3 5,3 0 1,1-1-11,1-6 1,1-5-3,-1-8-1,1-7 0,1-5 1,0-5 1,2-4-1,-1 0 0,-1 0 2,2 0 6,-6-8-5,-3-2-4,-1-5-4,-6 1-19,-1-3-22,-6 3-30,-1-1-35,-2 4-3,5 4-37,9 3-47,7 2-187</inkml:trace>
  <inkml:trace contextRef="#ctx0" brushRef="#br0" timeOffset="191929.0014">11226 3372 535,'0'0'76,"0"0"-58,0 0 124,0 0-30,0 0-22,0 0-35,-20-18-38,14 36-12,-6 10 1,-3 12 22,-3 17 3,-4 10-19,-5 10-7,-4 9 10,-6 6 46,-1 10-28,-6 11 5,-6 6-10,-8 12-1,-5 4-3,-3 5 2,-2 0-12,4-3-3,3-5 2,3 0-10,7-7-1,7-10-2,4-8 2,3-16-2,3-14 4,4-13-4,3-16 2,6-12-2,6-16 0,7-9 0,4-10-15,4-1 15,0-12-4,0-10-27,2-4-62,13-4-108,5-4-55,5-3-166</inkml:trace>
  <inkml:trace contextRef="#ctx0" brushRef="#br0" timeOffset="192589.9386">11402 3358 596,'0'0'4,"0"0"21,-46 80 90,25-28 35,-3 14-43,-4 14 5,-6 16-16,-9 15-18,-12 20-4,-10 18-10,-4 13-7,-3 6-24,-4 0-14,4-8-5,3-6-3,5-2 4,3-4 21,0-1-4,-1-4-14,-1-5-1,1-4-2,0-1 4,2-1-5,1-7-5,6-3 6,5-13-7,4-10-2,6-12 1,4-12-2,4-12-2,5-11-2,7-12 0,7-13 0,5-12-1,5-9 0,1-6 0,0 0 1,0-2 1,1-10-2,6-5-12,1 0-6,-1-2-16,2 1-14,-2 0-27,-4 1-48,-2 1-5,-1 0-31,0 1 22,0-1-11,0-2-49,0-2-11,4 0-84</inkml:trace>
  <inkml:trace contextRef="#ctx0" brushRef="#br0" timeOffset="192803.9735">9928 6436 325,'0'0'0,"0"0"-65,0 0 65,0 0 10,0 0 56,0 0-25,42-27-34,-37 19-7,0-4-5,1-6-101</inkml:trace>
  <inkml:trace contextRef="#ctx0" brushRef="#br0" timeOffset="193100.1039">10150 5893 716,'0'0'75,"0"0"24,0 0 68,0 0-68,0 0-13,-56 69-11,39-7-10,-3 11-17,-1 0-13,-2-1-2,-2-8-11,-2-5-7,0-11-11,7-9-4,4-11 0,7-9-25,4-6-22,5-5-25,0-2-29,0-6-77,14 0-19,2 0-58,0-8-108</inkml:trace>
  <inkml:trace contextRef="#ctx0" brushRef="#br0" timeOffset="193713.9473">9987 6438 416,'0'0'31,"0"0"-26,0 0-3,0 0-2,-65-2-6,59 2-7,3 0-41,1 0-39,2 0 4,0 0 89,0-5 1,0 0 53,-2-1 11,-1-2-8,-1 1 17,-4 2 0,-2 1-4,-4 1-6,-9 3-49,-3 0-1,-6 7-8,-1 5-3,0 5-2,3-1 4,4 4-5,7-4-6,9 1-9,10-3-83,0 1-69,14-5-158</inkml:trace>
  <inkml:trace contextRef="#ctx0" brushRef="#br0" timeOffset="194103.6803">10107 6492 496,'0'0'40,"0"0"-36,0 0-4,-64-34 45,33 34-24,-7 0-14,-8 5-7,-5 11 0,-4 4 0,1 5 2,4 7 17,4 6 64,6 4 1,10 3 39,16-3-64,14-4-36,18-7 5,21-10 9,17-6 6,11-7-10,6-6-12,-1-2-2,-8 0-10,-12 0-1,-13-6-7,-14-2-1,-11-1 0,-7-2-5,-7-5-45,-3-1-11,-17 0-22,-4 2-39,-2 4-33,1 2 6,4 2-14,6-1-112</inkml:trace>
  <inkml:trace contextRef="#ctx0" brushRef="#br0" timeOffset="202069.6352">10350 1806 111,'0'0'19,"0"0"48,0 0 4,0 0-16,0 0 17,0 0 14,0-4-28,2 4-3,-2 0-8,0 0-3,0 0-19,0 0-16,0 10 14,0 5 18,0 6-4,0 2-6,1 5-4,3 3 3,1 0-3,1 1-8,0-3-5,0 1-9,-1-1 1,1-4 6,-1 0-2,1-2 1,1-2-4,0 0 6,3-4 0,-1 2-4,4-3 2,1-3-2,2 1 6,4-7-2,-1 1 4,3-3-3,-3-2 4,3 0-5,-1-3 0,1 0-4,-1 0-4,0 0 4,-3 0-7,2 0 3,-1-3-4,5-1 0,2 0 3,3-1-3,4-3 1,0-2 7,-3-1-2,-1-3-2,-1 0 4,-1-5-4,-1 1-2,2-2 1,0-3 1,4-2 3,0 1 3,0-3-1,-3 4 0,-2 2 4,-4 0-3,-5 4-1,-2 0 1,-6 4 0,0 1 1,-2 3-12,-2 0 4,-1 4 2,2-1-4,-3-1-2,2 1 1,1-2 1,0-2-1,3 1-1,-1 1 0,-2 0 3,0 3-3,-3 2 0,-1 0 0,-1 2 1,-2 0-1,0 1-5,0 0 5,0 0 4,0 0-4,0 0 1,0 0-1,0 0-1,0 0 0,0 0 1,0 0-2,0 0 2,0 0-1,0 0-1,0 0-1,0 0-1,0 0 0,2 0-4,2 2 7,3 5 0,0 1 1,0-1 1,3 1-1,1 0 0,3 0 0,7 1 0,5 1 0,6 2 1,2-1 0,-2-1-1,0 3-1,-3-4 1,-1 0 3,0 3-3,3-2-2,2-1 2,4 0 0,2-2 0,2 0-1,2 0 1,-2-2 0,-4-2 0,-3-2 0,-5-1 0,-4 0 0,0 0 0,-1 0 0,0-3 0,-2-4 1,-3 1 0,-4 3-1,-3-1 0,-5 2 1,-2 2-1,-5 0 0,0 0 0,0 0-1,0 0-7,0 0 2,0 0 3,-5 7 3,-2 3 0,-2 4 1,-2 1-1,0 4 0,-1 1 1,1 2-2,2 2 1,1 0 0,2-3-1,1 0 1,3-2-1,2 2 0,0 0 1,7-1 1,12 1-1,6-1 0,4-3 1,5-1 0,4-5 0,1-3 1,3-4 0,0-4-1,0 0 5,-1 0-3,-3-6-1,-1-5-1,-1-1 2,-1 0 5,-1-1-2,-5 1-3,-2-1 0,-6 4-1,-4-1 1,-2 2-3,-4 1 0,-2 1 3,-3 4-2,-3-2 0,-3 4-1,0 0 2,0 0-2,0 0-2,0 0 0,0 0 0,-4 2-1,-3 5 3,-2 2 1,-1 3-1,-1 0 0,-1 5 0,-1 1 0,-5 1 0,-1 3 1,-3 0-2,-3 4 2,-2 2-2,0 2 0,1 1 1,1 3 0,3 3-1,3 2 1,4 1 0,3-2 0,4-3-1,4-4 2,2 0-2,2 0 1,0-5 0,0 1 1,0-2-1,2-4 0,9 2 0,4-1 0,7-1 2,5 1 0,2-2-2,5-2 4,5-2-4,2-4 3,0-3-2,3-3 3,-2-2 1,3-3-1,0 1 1,1-2 5,-2 0-6,-5 0 3,-7 0 2,-9 2 2,-5 0-5,-5 0-6,-5-1 1,1 2 1,-5-3-1,1 1-1,0 1 1,-1-2-2,-1 0 4,-1 0-1,-2 2-2,0-2-1,0 0 0,0 2 0,0 0 0,0 2-3,-5 2-1,-3 5 4,-5 2 2,-2 5-1,-3 2 0,-5 6 2,-4 3-2,-2 3 0,-3 5 0,2-1-1,4 4 0,6 1-3,8 2 1,8 1 1,4-4 0,0-1 2,0 1 0,0-2 0,5 2 0,4 1 1,0 1-1,5 2 0,4-2 0,5 1 0,4 2 0,4-3 1,1 1 0,2-2 1,0-3-2,0-4 1,-1 0-1,-5-6 6,-4-5-5,-8-6 0,-5-3 0,-3-5 0,-6-3-1,-2-5 1,0 0-1,0-1 0,0 0 2,0 0 2,0 0-1,0 0-1,0 0-2,0 0 1,0 0-1,-10 0 0,-8-2-1,-7-4 1,-7-2 3,-5 3-3,-4 2-2,-1 3 0,-2 0 1,1 3 1,1 8 0,3 6-2,5 5 0,2 5 2,0 5 1,0 4-1,0 2 0,4 6-2,6 4 2,4 0 0,5 3-1,5 0 0,3-3 1,4 0 0,1-3 1,0-3 0,2 1 3,9-6-2,0-3 0,1-8-2,0-7 2,-2-5 0,-2-5-1,2 0 0,0-3 1,-1-1-1,-3-2 2,0-1-1,-4-1-2,-2 0 0,0-1 1,0 0 1,0 0 2,-1 0-4,-10 0 1,-11-6 0,-8-4 2,-9-3-4,-6 2 1,-3-1-2,-2 2 1,-6 0 0,-5 3-1,-6 1 1,-2 4 1,-2 2 0,3 0 0,4 2-2,4 7 4,5 2-2,6 0 0,6 1 0,5 1 0,3 3-1,2 2 1,-1 2 0,0 4-2,2 5 2,4 0 0,4 3-3,5-3 3,4-1 0,5-2 0,3-1 0,4-3 0,3-4 1,0-3-1,0-5 0,0-2 1,0-5-1,1-1 1,1 0 1,-2-2-2,0 0 0,0 0 1,0 0-1,0 0 1,2 0-1,-1 0 3,-1 0-2,0 0-1,0 0 3,0-9-3,-5-4-2,-7-4-8,-4-4 3,-6-4-6,-8-5-6,-6-1-2,-12-6-4,-9 0 8,-7 4-13,-11 8 19,1 10 9,1 9 2,8 6 0,7 0 1,3 0 0,5 6 1,0 2-1,4 3-1,-2 0-1,3 3 1,0 3-1,-3 2 3,7 1-1,9-5 0,11 0-1,14-7 1,3 0-3,4-1 3,0 1-1,0-1 3,0-3-1,4 0 2,-2-2 1,-2 0-4,1-1 0,-1-1 3,0 1-2,0-1 1,0 0 3,0 0 4,1 0-2,0-6-5,1-1-1,-2-1 0,2 0-1,-1-3 1,-1-1-1,2-3-1,0-3 0,0-2-2,-2-3 5,0-1-3,0-5 0,-12-2-2,-10-6 1,-8-4 1,-5 0-4,0 0-3,-1 7 7,4 4 2,-2 5-2,-2 1 0,-5 2 0,-4 2-3,-3 2 3,-1 0 2,-2 6-2,-2 1-1,1 7 1,5 2 0,4 2-5,9 0 5,4 4-1,3 2 0,1-1 0,0 2 1,1-2 1,1 1 0,3-2-1,2 1 1,4-3-1,5 2 1,4-1 0,4-2 0,2 0-1,0 0 0,0-1 4,0 0 0,0 0 0,0 0 0,0 0-4,0 0 3,0 0 4,0 0-6,0 0 2,0-2 2,0-4-5,0-5 5,0-4-4,0-5-1,0-4-1,0-7-1,0-4 4,0-2-2,0-2 0,0 2 0,0 1 0,2 0 0,-2-4 0,0-2 0,0-4-4,0-2 4,0-3-1,-3-4-1,-2-3-2,-3-1 3,-4 4 0,-6 6 1,-4 4-3,-8 6 0,-5 5 3,-6 5 3,-4 2-3,-3 5-3,2 6 2,3 4 1,2 5 0,5 4-1,4 3-1,5 0 2,5 0 0,0 11-1,2 1-1,-3 3-2,7 0 3,3-3 1,2-1-1,6-4 0,0 0 0,3-3 1,0 0-1,1-1 0,0-2-2,1 0 4,0-1-1,0 0 1,0 0 3,0 0 2,0-3-3,1-7-3,5-1 1,5-4-1,2-2-1,6-1 1,5-5-1,3-2 0,5-5 0,2-5 1,3-5-3,2-2 3,4-1 1,-3 2-1,-4 6 1,-5 2-1,-10 3 1,-6 1-1,-5-1 0,-6 1 2,-2 0-1,-1 1-1,-1 3 0,0 0 0,0 4 0,0 0 1,-3 1-1,-8 1-1,-2 1 1,-4 0 3,2 3-3,-4 0-1,1 2 1,-3 1 0,0-1 0,2 5-1,4 2 1,2 2 0,9 2-1,1 2 1,2 0-2,1-2-1,0 2-1,0 0 1,0 0 0,0 0-1,0 0 3,0 0-1,0 0-1,0 0 2,1 0-1,6 0-1,9-3 3,5-5 0,8 0 1,3-7-1,2 0-3,0-3 3,3-2 1,-2 0-1,3-5 0,3-2 1,-1-3 0,-3 0-1,-1-1 2,-7 0-3,-5 4 2,-7 5 0,-7 6-1,-6 3 6,-4-2-5,0-3 1,0-4-1,-4-1-1,1-1 1,0 3-1,-1 0 0,1 3 0,-2 0 0,0 4 0,-2 3 2,0 1-2,-1 1-3,1 3 3,2 0 0,0 3 0,2 1 0,-1 0 0,0-2 0,-1 1-1,1-2 1,-1 2 0,1 0 3,0-1-6,1 2 5,1-1-2,-1 1 1,1 0-1,0-2-1,2 2-1,0-1 3,0-1-2,0 3-1,0-1 2,0 2-4,0 0 3,0-2-3,0 2 4,0 0-6,0 0 6,0 0 0,0 0-3,3 0 0,6 0 1,2 0-1,2 0 6,-1 0-3,1 0 0,-3 0 0,-1-2 1,-5 1-1,5 0 0,-2 0 0,-2-1 0,2 0 0,-1 0-3,1 0 3,-4 0 4,1-1-4,0-1 0,-1 0 0,1 2 0,-2-1 0,-1 2 1,1-2-1,-2 2 2,0 1-2,0-2 0,0 2 1,0 0-2,0 0 0,1 0-1,-1 0-3,1 0 5,-1 0-4,0 0 2,1 0 1,0 0 0,-1 2-1,0 1 0,0 0 2,0 0 0,0 1 0,3 1 0,-2 0 0,0-3 0,-1 1 0,0 0 0,0-2 0,0 1 0,0-1 1,2 2-1,-2 0 0,0 1 3,0 0-3,0-2-3,0 1 3,0-3 0,0 2 0,0-2 2,0 0-2,0 0 2,0 0-2,0 0 2,0 0-2,0 0 1,0 0-1,-7 2 0,0 0 1,-2-2-1,-2 0-1,3 0 1,0 0 1,1 0 2,2 0-3,-3-2 1,-1-4-1,-1-2 0,-1-2 2,-3-1-1,1-2 0,1 0 1,-1 1 2,-1-1 5,-1 0 4,-1-1-4,-7-2-4,-7-4-2,-10-4 6,-9-4-5,-6-1-2,-2-3 4,3-1-2,0-1 4,6-2-2,6-1-2,2-2 1,6 3 4,4 0-3,5 8-5,6 6 0,4 9-2,10 4 1,3 6 0,2 3-36,9 0-69,25 15-127,17 3-29,12-5-263</inkml:trace>
  <inkml:trace contextRef="#ctx0" brushRef="#br0" timeOffset="202864.2989">10635 1909 156,'0'0'43,"0"0"22,0 0 29,-62 5-58,49-5 20,4 0 0,0 0-4,4 0 17,-2 0 4,-1-3 3,0-1-15,-1 1-10,-1-2-14,0 1-6,3-3-10,-3 1-6,1-2 8,-2 0 4,0-2-10,-3 0 6,-1-1-3,1-1-1,0 1 9,-2-1-3,1-1-3,0 1-5,-1-3-4,-3 0 4,0 0-3,-2-1 7,-2-2-10,-1 1 5,0 1 10,-4-2 2,-2 2-12,-5-1 2,-1 0 1,-4 0-10,-2 0-3,-6 3 2,-2 0 1,-4 1-7,4 2 5,2 0-4,4 1 1,1-1 1,2 0 1,-2-2 0,5 0 0,3 0-6,6 0 6,6 3-1,3 1 2,3 0-4,2 4-3,4 1 1,4 0-1,4 2 2,1 1-2,2 1-1,0 0-6,0 0-37,0 0-30,9 7 12,2 5-47,7-1-81,3 0-172,5-6-183</inkml:trace>
  <inkml:trace contextRef="#ctx0" brushRef="#br0" timeOffset="208661.5587">9317 1343 309,'0'0'48,"0"0"-26,0 0 28,0 0 3,0 0 3,0 0-21,0 0-14,-2 0-2,0 1 10,-3 3 17,-1 1 7,-2 2-21,-1 2-11,-4 2-4,1-2 0,-2 2-3,-1-1-4,1-2 0,1-1 1,4-1-7,3 0-3,2-1 2,0-2-2,2-2 0,1 3-1,-1-2 0,2-1 0,0 0 0,0 0 3,-2-1-1,2 0-2,0 0 1,0 0 2,0 0 1,0 0 0,0 0 8,0 0 4,0 0-2,0 0-5,0 0-2,0 0-4,0 0 4,0 0 6,0 0 7,0-4-4,0-1-5,-7 1-9,-2-2-2,0-1-1,-5 1 0,3 0 0,-5 2 0,1-1 1,-2 1 0,1 1 0,-2 0 1,4 1 0,3 1 0,6 1-1,3 0 0,2 0-1,0 0-3,0 1-7,9 9 11,5 3 5,2 2 8,2 0-1,1-1 2,-2 1 3,4 1-3,-1-3-2,-4 0 1,-4-3 1,-2-2-3,-5-3-3,-4-3-5,-1-1 0,0 0-1,0-1 4,-8 0 2,-9 0 1,-2 0 0,-8 0-7,-1-3-2,0-1 0,0 2-1,0-1 1,-1 2 1,2 0 1,0 1-2,8 0-1,4 0 1,7 0 0,6 0-3,2 0-2,0 0-1,5 0 4,13 9 2,4 3 16,6-2 1,-1 0 2,-2-2-1,-4-1-3,-1 1-5,-6-3-3,-7-2-4,-3-1-1,-4-2 0,0 0 1,0 0 0,0 0 4,-13 0-1,-8 0-5,-4 0 2,-4 0-2,1 0-1,-1 0-2,5 0 1,5 2 0,5 0-1,7 1 1,5-3-1,0 2-1,2-2-1,0 0 1,0 3 2,0 0 1,0-3 1,0 2 0,0 0 0,0 0 0,0-1-1,0 2 0,2-2 1,-2 2 0,0-1 0,0-1 1,0 2-1,0 2 0,-5 1 5,-6 1 1,-3 2-1,-2 0-1,-1-2-1,0 1-2,1 0-1,1-1-1,2-1 1,0-2 1,6 0-1,1-3-1,3 1 2,0-2 1,2 0-1,0 0 5,1 0-2,0 0 0,0 0 1,0 2-5,0-2 0,0 0 1,0 1 5,1 1-3,8 0-1,2 3 12,3-1-1,2 1 0,2 3-2,2 0-2,1 2 5,-1-1-6,-1-1-2,-6 0-5,-2-2-1,-3-1 0,-4 0 0,-1-4-1,-3 0-9,0-1-63,0 0-63,0 0-137,0 0-91</inkml:trace>
  <inkml:trace contextRef="#ctx0" brushRef="#br0" timeOffset="212846.7945">18294 3183 239,'0'0'61,"0"0"-46,0 0 32,0 0 33,69 14-8,-46-7-10,5 4-23,6 3-5,6 4-16,10 2-8,9 4-1,11 1-2,8 1-7,4-3 1,3-4-1,-5-3 0,-6-5 2,-5-2 1,-8 0 8,-9-2 1,-6-1 30,-7 1-10,-7-1-18,-4 4-7,-2-1-6,-3 4-2,-3-3-4,-2 0-24,-6-5 3,-3-1 17,-2 0 9,-1-3 2,1-1 1,-2 0-2,-1 0 1,-3 0 3,1 0 2,2 0 3,5 4-10,4 2-1,4 3 1,2 0 6,3 0 4,-4-2 3,1 0 2,-4-3 7,-3-1 1,-1 1-9,0 0-1,-2 1-10,1 2-2,3 0 0,1 0 0,0-1-1,-1 0 2,-2-1-1,-4-3 0,-2-1 4,-4 0 5,-1-1 2,0 0 3,0 0-6,0 1-4,0 0-2,0 0-2,0 2 2,0-2-3,-1 1 1,-1 2-1,-2 1 1,1 1 2,-2 1 13,-1 5 7,-2-3-11,0 1 0,3 0-9,-1 1-3,3-1 0,-4-2-56,0 1-57,-6-5-70,-2-4-39,-2 0-221</inkml:trace>
  <inkml:trace contextRef="#ctx0" brushRef="#br0" timeOffset="215455.9991">10592 747 711,'0'0'102,"0"0"-59,0 0-33,0 0 18,0 0 23,79 51-25,-61-35-4,1 2 7,2 1-7,1-2 7,1-2-8,-4-3-13,-4-6-4,-1-6 6,-1 0 3,3-18 12,9-12 6,9-18-17,15-10-7,23-11 6,21-2-13,21 8-3,20 3-95,16 2-272</inkml:trace>
  <inkml:trace contextRef="#ctx0" brushRef="#br0" timeOffset="216135.3685">17193 1310 429,'0'0'109,"0"0"23,-47-61-17,42 57-16,4 4-19,1 0-67,0 17-9,13 10-4,9 8 37,3-1 11,1-3-29,1-9-1,2-4 11,10-9-1,11-9-14,12 0 17,10-19-21,5-13-1,1-9-5,-6-6-3,-7-5 2,-8 3-3,-6 1-10,-5 6-117,-9 8-117,-12 6-135</inkml:trace>
  <inkml:trace contextRef="#ctx0" brushRef="#br0" timeOffset="218272.6571">10542 805 248,'0'0'44,"0"0"-30,0 0-1,0 0 27,0 0 35,0 0-11,0 4-9,0 7-47,5 1 18,2 5 12,1 0-7,-1 2 1,2 4-5,3 1-10,6 1 4,4-3 2,3 0 1,0-7 0,-2-7-12,-2-8 2,3 0 19,8-24 17,9-14-12,11-12-12,8-8-6,9-2-13,8-1 1,5 2-2,4 3 0,-4 7-6,-7 9-3,-12 10-69,-17 13-132,-17 8-36,-16 8-72</inkml:trace>
  <inkml:trace contextRef="#ctx0" brushRef="#br0" timeOffset="232155.4622">3730 6685 45,'0'0'79,"0"0"-14,0 0-3,0 0 26,0 0 6,0 0-28,0 0 12,-2 1 5,2-1-11,0 0-6,0 0-17,0 0-10,0 0-12,0 0 3,9 0-11,7 0 1,6 0 13,6 0 4,6 0 11,3-1-4,-1-1-6,-2-1-3,-4 0-6,-8 3-13,-8-1-11,-5 1-5,-4 0-3,-2 0-61,1 0-92,0 0-42,5 0-147</inkml:trace>
  <inkml:trace contextRef="#ctx0" brushRef="#br0" timeOffset="236314.7703">2465 7309 423,'0'0'46,"0"0"-30,0 0 64,69 5 21,-26-3 16,13 0-21,11-2-24,7 0-16,2 0-16,-3 0-13,-8-4-5,-10 1-7,-7 1 9,-7 0-4,-3 0 1,-6 1-6,-2-2 4,-5 2-9,-7 0 1,-6 1-4,-4 0-4,-5 0-2,-3 0 4,0 0-2,0 0-3,0 0 0,0 0 3,0 0 1,0 0 1,0 0-2,0 0-2,0 0 6,0 0-5,0 0 1,0 0-3,0 0 1,0 0 1,0 0-1,0 0 0,0 0-1,0 0 0,0 0-1,0 0-6,0 0 7,0 0 0,0 0 0,0 0 4,-3 0-4,-1 0 0,-3 0-2,0 0 0,5 0 1,-3 0-2,2 0 3,-2 0 0,0 1 1,-4 0 0,4 2 0,1-2 0,-1-1-1,1 0 0,0 2 0,0-2 2,1 2-2,0-2 0,1 2 1,0-1-1,-1 0 0,1 0-1,0-1-1,2 2 1,0-2-1,-2 0 1,2 0-1,0 2 1,-1-2 1,1 2 0,0-2 0,0 0 0,0 0 0,0 0 0,0 0 0,0 0 0,0 0-1,0 0 1,0 0 1,0 0-1,0 0 0,0 0 0,0 0 0,0 0 0,0 0 1,0 0-1,0 0-1,0 0 0,0 0 1,0 0-1,0 0 1,0 0-1,0 0 2,0 0-1,0 0 0,0 0 1,0 0-2,0 0 1,0 0 0,0 0 0,0 0 1,0 0-1,0 0 0,0 0 0,0 0 0,0 0 1,0 0-1,0 0 0,0 0 0,0 0 0,0 0-1,0 0 1,0 0 0,0 0-1,0 0 0,0 0 0,0 0 1,0 0 0,0 0 0,0 0 0,0 0 0,0 0 0,0 0 0,0 0 0,0 0 1,0 0 0,0 0-2,0 0 1,0 0 0,0 0 0,0 0 0,0 0 0,0 0 1,0 0-1,0 0 0,-1 0 0,1 0-1,0 0 1,0 0 0,0 0 0,0 0-2,0 0 1,0 0-3,0 0 1,0 0-13,0 0-20,0 0 2,0 0-24,0 1-38,0 2-79,0-2-78,0-1-71</inkml:trace>
  <inkml:trace contextRef="#ctx0" brushRef="#br0" timeOffset="240118.7859">11284 7301 428,'0'0'91,"0"0"-65,0 0 16,0 0 2,0 0 13,0 0-4,0 0-1,-1 0-7,1 0 18,1 0 8,12 0-35,5 0 30,7 0-35,1 0 6,-2 1-5,0 1-13,-4-1-5,-4-1 27,-3 0-25,-4 0-5,-6 0-3,-1 2-8,-2-2 2,0 0-2,0 0 0,0 0-7,0 0-35,0 0-30,0 0-34,-3 0 2,-5 0-54,-1 0-35,1-2-52</inkml:trace>
  <inkml:trace contextRef="#ctx0" brushRef="#br0" timeOffset="242797.5128">15703 7329 353,'0'0'67,"0"0"-53,0 0 37,86-16 15,-47 14 28,8 0-1,12 0-5,10 0-4,8-2-11,4-1-17,0-2-10,-3-2-17,-3 1-1,0-2-15,-6 1-2,-4-2-4,-6 0-3,-10 0-1,-9 4 0,-10-1 2,-10 3-5,-8 0 0,-6 3 1,-5 1-1,-1-1-1,0 1-6,-3 1 6,-13 0 1,-9 0 13,-5 0-11,-4 0-2,-4 3-8,-4 3 5,-6 0 2,-9 3-6,-6 0-12,-2 1-6,-2 2 4,2 1-8,5-2 12,5 3 4,10-4 13,13-3 7,11-2-7,14-4 0,7-1-2,1 0 2,19 0 7,10-1-5,8-7 2,3 1 5,3 0-3,1-1 0,2 2-6,0 0 0,-2 1 0,-4 1 2,-8 2-2,-9 2-10,-10 0-9,-8 0-25,-5 0-23,-1 0-40,-1 2 33,-12 3 43,-3-1-9,-5-2 1,0-1 18,0 1 21,0-2 2,4 1-2,3-1-4,4 0 2,1 0 2,6 0 2,1 0 1,2 0-2,0 0 2,0 0-3,0 0 0,0 0-2,0 0 1,-2 0 1,2 2 1,-1-2-1,-1 2-1,2-1 1,-2-1 0,2 0 1,0 0-1,0 0 0,0 0 1,0 0 5,0 0 0,0 0-1,0 0-2,0 0-3,0 0-5,0 1 1,0-1-1,0 0 3,0 3 1,0-2 2,3 1-4,-1 0-4,-2-2 7,2 0 0,-2 0 0,0 0 0,0 0 0,0 0 2,0 0 3,0 0-1,0 0 3,0 0 0,0 0-1,0 0-1,0 0-2,0 0-2,0 0 6,0 0-7,0 0 2,0 0 0,0 0 1,0 0-1,0 0-3,0 0 3,0 0 1,0 0-2,0 0 6,0 0 3,0 0 0,0 0 4,0 0-9,0 0 1,0 0-1,0 0-2,0 0-1,0 0 1,0 0-3,0 0 2,0 0 0,0 0 0,0 0 0,0 0-2,0 0 0,0 0 0,0 0-5,0 0 4,0 0 1,0 0 1,0 0 7,0 0-8,0 0 4,0 0 0,0 0 0,0 0-3,0 0 1,0 0-2,0 0 1,0 0-1,0 0 0,0 0 0,0 0-4,0 0 1,0 0-25,0 0-10,0 0-51,0 0-3,0 0-38,-3 0-106</inkml:trace>
  <inkml:trace contextRef="#ctx0" brushRef="#br0" timeOffset="247364.9581">5508 7980 256,'0'0'123,"0"0"-28,91-2-4,-50 2 6,6 0-4,0 0-50,2 1 49,-1 2-56,0 1-19,-1 0-10,-4-1 1,-1 1-3,-4 0-1,-3-1-1,-5 0-2,-3-2 1,0 0-3,0-1 1,3 0 0,-3 0 3,1-1-1,-4-3-2,-3-1 1,-1-1 0,-6 2 0,-1 1 1,-5 1-2,-4 0 1,0-1 1,-3 3-1,-1-1-1,2-1 0,-2 2 0,0 0 1,2 0 1,-1 0-2,3 0 0,0-1 0,7 0 0,1-1 0,-1 1 0,5-1 1,-2 2-1,6-1 1,1-1 3,4 0 7,4 0-5,1-2 14,4 3 0,-2-1-2,0 2-6,-3-2 1,-6 2-2,-5 0 3,-6 0-8,-7 0-5,-1 0 0,-4 0-1,0 0 0,0 0 0,0 0 0,0 0 1,0 0-1,0 0 6,0 0-1,0 0-5,0 0 3,0 0-1,0 0-2,0 0-5,0 0 4,0 0 1,0 0 3,0 0 2,-2 0-5,0 0 1,0 0-1,-1 0 2,1 0 1,0 0-2,-1 0-1,-1 0 0,1 0 0,0 0 1,1 0-3,-2 0 4,4 0-4,-2 0 3,2 0-1,0 0 0,0 0 3,-3 0-3,3 0 0,0 0 0,0 0 0,0 0-1,0 0 0,0 0 1,0 0-3,0 0 1,0 0 2,0 0 0,0 0 1,0 0-1,0 0-3,0 0 3,0 2 0,0-2 1,0 0-1,0 0 4,-1 0-4,1 0 0,-1 0 0,1 2 1,-1-2-1,0 0 0,-1 1-2,1 0 1,0 1 1,1-2 3,-1 1-3,1 0-2,0-1 2,0 0 0,0 0 4,0 0-4,0 0 1,-1 0 0,1 0 1,0 0-1,0 0 0,0 0-1,0 0 1,0 0 1,0 0-2,0 0 1,0 0-1,0 0 0,0 0 0,0 0 0,0 0 0,0 1 0,0-1-2,0 0 2,0 0 0,0 0-1,0 0 1,0 0 2,0 0-2,0 0 0,-1 0 0,1 0 0,0 0-1,0 0 1,0 0 0,0 0 0,0 0 0,0 0-3,0 2 3,0-1 0,0-1 1,0 1 2,0 0-3,0-1 0,-2 1 0,2 0 0,0 0 1,-1-1-1,1 1-1,-1 0 1,-1 1 0,-2 1-1,0 0-14,-2 1-94,1 0-53,3-3-94,2-1-260</inkml:trace>
  <inkml:trace contextRef="#ctx0" brushRef="#br0" timeOffset="250567.5059">9774 8135 64,'0'0'33,"0"0"-26,72 7-1,-48-5 1,1 0-7,-2 0-3,2-1-16,-2 0-63,0-1 69</inkml:trace>
  <inkml:trace contextRef="#ctx0" brushRef="#br0" timeOffset="250705.7563">10228 8135 59,'0'0'16,"0"0"-13,0 0-3,0 0-34</inkml:trace>
  <inkml:trace contextRef="#ctx0" brushRef="#br0" timeOffset="251428.0519">10286 8018 313,'0'0'160,"0"0"-6,0 0-8,0 0-14,0 0-54,0 0 0,39-19-37,0 15-12,10-1 16,9 1-1,8-2-20,7 0-4,7 0-12,4-1 10,-3-4-1,-8 2-8,-13-2 1,-15 2-1,-16 2-7,-11 3 4,-11 3-6,-7 1-3,0 0-32,-7 0-33,-10 0 47,-8 5 2,-5 0-14,-6-3-1,-3-1 8,-6 1 17,-5-2-2,-2 0 5,1 0 3,5 0 3,8 0 0,10 0 3,10 0-2,9 0-1,5 0 3,4 0-1,0 0 11,13 0 8,8 0-1,6 0-8,1-5-1,-1 0 1,-1 1-8,-2-2 3,-1 2-6,-1 2-1,-8 0-3,-3 1-6,-5 1-33,-6 0-35,0-1-8,0 1-56,0-1 36,0-1 3,0-1 12,0-4-149</inkml:trace>
  <inkml:trace contextRef="#ctx0" brushRef="#br0" timeOffset="253093.9443">10619 3364 304,'0'0'98,"0"0"-30,0 0 39,0 0 12,0 0-7,0 0-54,-41-29 0,24 19-4,-5-2-5,-7-3-2,-3-2-8,-5-2 3,-2 1 10,-2 2-29,-1-1-3,-3 3 8,-4 0-14,-5 6-4,-3 6-5,-2 2 2,2 7-5,-3 14-1,-3 11 0,-3 10-1,-5 12 1,-7 17 1,-5 10-2,-11 10 6,-6 8 0,-7 2 5,-7 8-5,-9 9-2,-6 6 1,-12 6 0,-2-1-5,-3-5-1,5-11 1,11-16 1,12-15 5,16-14-4,19-12 10,13-12-2,20-7-7,13-11 3,17-11-5,11-6-1,6-7 1,3 1 1,0-3-2,7 0-8,18-3-6,18-11-69,17-5-73,13-6-81,11-10-191</inkml:trace>
  <inkml:trace contextRef="#ctx0" brushRef="#br0" timeOffset="254165.729">10651 3635 343,'0'0'15,"0"0"-14,68-39 5,-47 30-2,-3 4 5,2 2 21,-2 3-14,1 0-11,1 0 7,0 0 25,-2 0-4,-5 4 12,-5 3 2,-3 1-22,-5 6-9,-2 6 17,-17 8 55,-15 15-10,-7 13-2,-11 16-5,-3 17-18,-4 16 36,-6 12-35,-13 13-7,-14 7-17,-11 4-4,-11-2-2,-7-2-6,-2-6-3,7-6-11,6-11-3,13-16 0,17-14 1,14-21 0,11-17-2,12-11 5,7-11-1,6-7-3,5-4 6,2-4 10,3-4-4,6-1 0,5-2-5,6 0-2,2 0 1,1-2-2,0 2-3,-1-1-2,-1-1 0,0 2 0,-2 2-2,0-1-5,-3 0-5,-4 3 0,-2 2-1,-5 0 11,-4 1-1,1-1-3,0-3-3,6-1-26,3-4-3,-1 0 29,-1 0 1,-7-4-9,-6 0 6,-9 1 1,-3 3 0,-3-2 0,0 2-5,1 0 2,-2 0 0,0 0-9,-1 0 9,1 0-4,2 0-6,6 4 18,9 0 5,14-1 6,12-1 15,25 0 48,34 1 21,23 1-16,9 1-13,0 1-7,-17 3 9,-11 0-29,-9 2-15,-11-1-17,-8 1 0,-6-1-2,-6-1-15,-5 6-79,-10-3-62,-8-1-112,-12-7-116</inkml:trace>
  <inkml:trace contextRef="#ctx0" brushRef="#br0" timeOffset="254849.6239">7827 5015 315,'0'0'223,"0"0"-159,0 0 33,0 0 18,0 0-41,0 0-14,63 31 21,-20-5 11,4-3-43,2-1-3,8-4-1,2-3-14,1-5-16,-3-1-8,-6-3-6,-11-2-1,-11 1 2,-9-2-2,-6 0 0,-5-1-5,-6-2-6,-2 0-1,-1 0 12,0-5-3,-6-7 6,-4-4 3,-3 1 0,1 4 2,-1 3 8,4 5 20,-3 3-6,-5 0-13,-1 16-9,-7 13 14,-2 11 12,-1 5-7,2 4-10,0-1-7,2-2-4,3-2-4,0-5 0,4-5-2,1-4-1,5-9-15,7-7-34,4-6-17,0-8-28,18 0-41,12-12 11,10-11-124,1-4-121,2-2-57</inkml:trace>
  <inkml:trace contextRef="#ctx0" brushRef="#br0" timeOffset="255343.3194">8533 5362 327,'0'0'282,"0"0"-209,0 0 42,0 0 13,0 0-37,0 0-28,-59 16-16,42 3-3,-1 4-14,1 0 5,2-3-24,6-3-11,2-3 5,2-4-5,3-3-8,2-4-31,0-3-7,0 0-16,0 0 6,0 0 13,4-3 0,2-4-1,0 1 39,-1 1 5,-1-1 4,0 2 3,-3 1 7,0 2 18,-1 0 21,1 1-6,1 0 13,3 3-34,7 12-3,5 8 52,5 3-20,5 1-28,2-3 11,5-3-27,2-1-4,1-3-7,-3 0-98,-5-6-185,-10-8-719</inkml:trace>
  <inkml:trace contextRef="#ctx0" brushRef="#br0" timeOffset="256329.4603">10854 2895 560,'0'0'0,"0"0"-102,0 0-100</inkml:trace>
  <inkml:trace contextRef="#ctx0" brushRef="#br0" timeOffset="266083.8681">10419 7999 148,'0'0'212,"0"0"-148,0 0-6,0 0-4,0 0 7,0 0 16,0 0-1,-25 0-39,25 0 30,0 0-14,0 0-3,0 0-4,0 0-17,0 0 21,13-2-26,10-3 0,11 0-2,11-2 2,2 0 2,0 0 3,-3-1 1,-3-1-6,0 1-3,2-1-13,-2-1 14,-3 3-14,-9-1-4,-8 3 0,-10 2-3,-6 1-1,-5 1 0,0 1-5,0 0 0,-2 0 4,-13 0 0,-9 0 2,-5 0-2,-1 0 1,-2 2-1,3 1 1,7 0-1,5 0 1,8-1 0,9 0 0,0-2-1,5 0-1,15 0 2,9 0 20,9 0-2,0 0-5,-2-5 4,-3 0 0,-7 0 3,-4 1-6,-5 1 1,-8 0-5,-3 3-1,-5 0-2,-1 0-7,0 0-3,0 0 0,0 0-5,-5 0 8,-9 0 2,-3 4 6,-7 1-5,-4-1-1,-3 1-2,-3 2 3,2-1-3,5-2 0,9 1-1,8-2 1,6-3 2,4 0-1,0 0 3,0 0-4,0 0 0,5 0 0,6 0 8,2 0-3,0-3 1,1 1-4,-2-1 1,-3-1 3,-1 1 0,-2 0-4,-1 1 1,-1 2-1,-2 0-2,0 0 0,-1 0 1,1 0-4,-2 0 3,0 0 0,2 0-2,-2-2 4,1 2-4,-1 0 2,1 0-2,-1 0 1,1 0-2,-1 0 3,0 0-1,0 0 0,0 0 0,0 0 1,0 0-6,0 0 6,0 0-2,0 0-1,0 0 3,0 0-6,0 0 5,0 0 0,0 0 0,0 0 1,0 0 3,0 0-3,0 0 1,0 0 0,0 0-1,0 0 0,0 0 0,0 0 0,0 0 0,0 0-2,0 0 1,0 0 1,0 0 3,0 0-3,0 0 2,0 0-1,0 0-1,0 0-4,0 0 4,0 0 4,0 0-3,0 0-1,0 0-1,0 0 1,0 0 1,0 0-1,0 0 1,0 0-1,0 0 1,0 0-1,0 0 1,0 0-1,0 0 0,0 0-3,0 0 6,0 0-3,0 0 0,0 0-4,0 0 4,0 0 0,0 0 1,0 0-1,0 0 0,0 0 0,0 0 0,0 0 0,0 0 0,0 0 0,0 0 4,0 0-4,0 0 0,0 0-3,0 0 3,0 0 1,0 0 1,0 0-4,0 0 5,0 0-4,0 0 1,0 0-5,0 0 2,0 0-4,0 0 7,-2 0-2,-3 0 4,0 0-1,-4 0 0,-2 0 1,0 0-2,-2 2-1,2 0 1,1 0 0,0 0 1,2 0-2,2 0 1,2-2 0,1 2 0,2-2 0,0 0 0,-1 0 1,2 0-1,0 1 0,0-1 0,0 0 0,0 2 0,0-2 0,0 0 0,0 0 0,0 0 0,0 0-1,0 0 1,0 0-1,0 0 1,0 0 0,0 0 0,0 0 0,0 0 0,0 0 1,0 0-1,0 0 0,0 0-1,0 0-3,0 0-28,0 2-32,-2 3-17,2-1-86,0 2-63,2-3-172</inkml:trace>
  <inkml:trace contextRef="#ctx0" brushRef="#br0" timeOffset="289845.2027">10069 9298 753,'0'0'74,"0"0"-41,0 0 10,0 0 76,70-29-47,-52 29-15,3 0-41,-4 0 2,0 0-12,-2 0 1,-2 0 0,-5 0-3,-2 0-2,-3 0-1,-3 0 1,0 0 5,0 0-6,0 0 5,-3 0-4,-9 0 11,-5-2-11,-6-1 3,-4 0-5,2 0 0,-4 2 1,3 1 0,4 0-2,8 0 3,5 0-1,6 0-1,3 0 0,0 0-1,0 0 1,12-1 15,6-1-6,3 1 1,0 0-2,-1 0-2,-2 0-2,-4 0-2,-1 1 1,-6 0-2,-2 0-1,-3 0 0,-2 0-1,0 0 0,0-2 1,0 2-3,0 0 2,0 0 0,0 0 0,0 0 1,0 0-3,0 0 2,0 0-4,0 0-1,0 0-3,0 0-2,0 0 4,0 0-1,0 0-4,0 0 6,0 0 5,0 0 0,0 0-1,0 0-4,0-2-5,0 2-4,0-3-26,0 0-45,0-3-81,0-4-72,0-1-146</inkml:trace>
  <inkml:trace contextRef="#ctx0" brushRef="#br0" timeOffset="293559.5011">2988 9850 12,'0'0'202,"0"0"-102,0 0 9,0 0-19,0 0-4,0 0-12,0 0 9,-7 0-9,7 0-3,12 0-2,4-1-9,7 1 15,0 0-8,-1 0-14,1 0-13,-5 0-16,-4 0-9,-5 0-2,-2 0-9,-2 0 1,-4 0-4,-1 0-1,0 1 0,0-1 0,0 0-5,0 0 3,0 0 2,0 0-2,0 1 1,0-1-2,-1 2 1,-4-2 1,3 2-5,-3 0-6,3-2-7,-2 2-5,1-2-4,3 1-17,0-1-15,0 0-48,0 0-92,0 0-182</inkml:trace>
  <inkml:trace contextRef="#ctx0" brushRef="#br0" timeOffset="296032.9923">9808 9888 159,'0'0'80,"0"0"-43,0 0 10,0 0 20,0 0 1,0 0 5,0 3 4,0-3 15,3 2 12,7-2 1,5 0-25,4 0-26,3 0-23,5 0-11,-2 0-5,0 0 14,-4 0-9,-3 0-5,-9 0 3,0 0-11,-6 0-7,-2 0 7,-1 0-4,0 0-3,0 0 6,0 0-6,0 0-12,0 0-32,0 1-11,0-1-17,0 0-31,0 0-39,0 0-42,0 0-33</inkml:trace>
  <inkml:trace contextRef="#ctx0" brushRef="#br0" timeOffset="297393.4342">14950 9835 98,'0'0'0</inkml:trace>
  <inkml:trace contextRef="#ctx0" brushRef="#br0" timeOffset="298657.513">2722 10523 456,'0'0'84,"0"0"-17,0 0 10,0 0 45,0 0 7,0 0-50,7-2-19,18 2 9,10 0 1,10 0 5,8 0-19,3 0 3,1 3-12,-4 0-16,-6 0-5,-10 1-8,-8 0-12,-8-1-2,-8 0-3,-8-1-1,-3-1-2,0-1-2,-2 0-16,0 0-45,0 0-46,0 0-65,0-1-143</inkml:trace>
  <inkml:trace contextRef="#ctx0" brushRef="#br0" timeOffset="299924.7165">5046 9978 417,'0'0'129,"0"0"3,-2-58-15,-2 41 10,-2 2-17,0 5 28,4 5-33,1 5-26,-1 5-38,2 28-40,0 16 17,0 18 31,2 8-2,0 1-21,-2 4-19,0-3-3,-11-2-3,0-8-1,0-9 0,3-8-9,2-10-48,3-8-27,3-7-44,0-6-57,-2-6-58,-2-6-103</inkml:trace>
  <inkml:trace contextRef="#ctx0" brushRef="#br0" timeOffset="300247.3852">4475 10469 932,'0'0'110,"0"0"-85,0 0-23,0 0 20,88-21 71,2 17 20,23-2-44,21 0-3,12-1-12,2-2 7,0-1-12,-5 0-19,-9-3-18,-13 2-5,-14 0-6,-23 2 3,-21 5-4,-24 3-3,-18-2-40,-14 2-66,-7-2-73,-25-2-80,-14-1-123,-13-1-113</inkml:trace>
  <inkml:trace contextRef="#ctx0" brushRef="#br0" timeOffset="301611.3408">4974 10354 219,'0'0'49,"0"0"-43,0 0-1,0 0 5,0 0 21,0 0-8,3 44 6,-3-41 27,0-2 11,0-1 25,0 0 35,0 0-15,0 0-9,0 0-27,0-1-7,0-8-28,0-2-19,7-4 10,0-2 4,0 0-6,0-3 2,0 1 12,-3-1-13,2-2-12,0-1 2,1-4-7,1 0-5,4-4-2,0 1-4,1 2 1,1 3 3,0 2-4,-1 2 0,5 1-1,0-1 0,5 1 1,-1 0 2,2 0-4,-3 6 0,-1 1 1,-4 4 3,1 2-3,-3 3 0,0 0-2,2 2-1,0 1 1,-2 1 0,-3 0 0,0 0-2,2 0 1,0 8-1,0-1 2,-1 1 0,-1 2 0,-2 2 0,-1 0 0,-2 2 1,-2 2-1,-1 2 2,-1-2 2,0 2 2,-2 4-4,0-2 0,0 2 0,0 1-2,2-1 2,0 5 0,3-3-1,0 0 3,-2-1 2,1 1 3,-2-2-7,0 1 4,1-1-1,-1 2-1,2 1 1,-1-3-1,1 3 5,3-2-4,-1 0-3,1-3 2,-2 1-1,4-1 1,-2 0 1,1-1 3,0-2-2,1 1-1,0-1-2,-2-2 0,2 0-1,-2-2 1,2 1-2,2-1 5,1 1 2,1 0 0,0-2-3,-1-1 1,-3-2-1,2 2-2,-1-5-2,-3-2 4,2 0-4,-2-1 1,2-2 4,2 1-1,0-2 2,1 0 0,-1 0 0,3-3 6,2-6-1,0-4-1,-1-1-4,2-3 7,-3-1-3,-1 0-1,-2-2-3,-1 3 0,-2 0 1,-1 0-7,0 2 2,-1-3-1,-1-2-4,0-5 5,-1 0-6,1-3 5,-3 3-2,1 1 0,-1 5 0,-2 2 0,0 2-1,0 3-5,0-1 5,0 2-1,0-1-7,0 1 2,0 2-3,0 1 0,0 4-18,0 3-10,0-1-59,0 2-65,0 0-194,0 0-451</inkml:trace>
  <inkml:trace contextRef="#ctx0" brushRef="#br0" timeOffset="303076.1953">5281 10448 138,'0'0'160,"0"0"-137,0 0 9,0 0 28,0 0-7,0 0-10,0-7-14,0 7-2,0 0 16,0 0 12,0 0 9,0-3 10,0 1 2,0-2 8,0-2-41,0-1-5,0 0-6,4-3-5,-2 0 1,3-1-5,1-2 1,-2-1-4,2-3-1,1 0-6,1-3 1,4-2 0,1-3-7,-1-2 5,3-1-5,0-5-6,2-3-2,0-4-3,0 2-9,-2 1 3,2 1 5,-1 2-4,3 3 2,0 2 7,-2 5-2,1 4-10,-4 6 1,-1 1-1,-1 4 1,1 2 6,0 2-4,0 1-6,0 1 14,-1 2-2,2 1 0,0 0 0,-1 4 0,5 9-2,-4 5 4,1 2 1,-3 5-2,-3 2 2,0 4 2,-4 0-1,-3 3-1,-2-1 3,0-1-1,0-2-1,2 0 3,0 0-2,3-1 8,2-2-3,2 0-1,3 1 3,2 1 2,-1 1-5,1 2 4,-1-1 9,-1-2-7,-1-1-2,0-4 8,5 1-2,-2-3 2,3-1-11,2-1 14,0 1-10,1-2-1,1 0-6,-2-2 2,-2-1 1,0-3 0,-2-1-3,1-3 9,0-3 3,-1 0-10,-1-2 14,0-2 0,-1-2-11,1 0 0,-2 0 0,1 0 3,1-1 3,-1-7-1,1-1-3,2-2-2,2-1-2,-2-3 0,0 0-4,-4-1 5,-5 0-2,-3 1-6,-2 2-3,-2 1-1,0 1-17,-2 0-60,-10 0-35,-3 2-160,-4 2-236</inkml:trace>
  <inkml:trace contextRef="#ctx0" brushRef="#br0" timeOffset="304304.7825">5644 10354 105,'0'0'254,"0"0"-199,0 0-9,0 0 20,0 0 11,0 0-13,0 0-5,0 0 18,0 0 11,0-3-2,0-5-50,0-3-8,4-2-8,2-3 41,1-2-44,1 0 9,2-2 17,-1-2-11,0-2-13,0-1 6,2-1-11,-2-1 5,0 1-17,0 0-1,5-1-1,0 0-1,1 1 0,0 1 0,3 1-2,0 2 3,0 3-4,1 4 0,0 4 4,-2 4-2,-1 1 2,-5 4-9,0 2 9,-2 0-11,-1 0-9,1 11 6,-1 2 11,2 4 0,1 4 3,-2 2 1,0 1-1,2 2 1,-2 1 1,1 1-2,3-1 2,-2 2 0,1-2-1,4 0 0,-2-1 0,1-1 0,-1-4 6,0 2-4,0 0 5,-1-4-5,3 4 14,-2-2 0,0 1-15,-1 0 0,1-2 2,-1 0 7,-1-2-5,-1-2 2,5 1 1,-2 1 0,2-3-2,-1 0-4,1-1-2,-2-2 5,0-1-3,0-2 6,0-2 1,0-2 1,1 1 3,2-4 2,0 2-5,-1-1-1,-2 0-5,-1 0-2,-1-1 1,-3 0-2,-1-2 1,-1 0-1,-2 0 2,6 0-4,1-8 0,-1-6-61,5-3-77,-4-3-43,-3 0-98,-3 0-296</inkml:trace>
  <inkml:trace contextRef="#ctx0" brushRef="#br0" timeOffset="322331.8344">21005 4144 233,'0'0'69,"0"0"-60,0 0-8,0 0 4,0 0 15,0 0 21,0 0-15,0 0-14,1-6-8,-1 4-4,0-3-3,0 1-144,-3-1-123</inkml:trace>
  <inkml:trace contextRef="#ctx0" brushRef="#br0" timeOffset="323517.4931">20860 4121 120,'-57'60'67,"-1"16"-67,5 13 0,4-2-42,4-4-69</inkml:trace>
  <inkml:trace contextRef="#ctx0" brushRef="#br0" timeOffset="340697.6623">21017 3759 13,'0'0'100,"0"0"-57,0 0 23,0 0 0,0 0-17,0 0-3,0 0-2,0-2-3,0 2 0,0 0 9,0 0 0,0-1-16,-1 1-6,1 0-12,0 0-4,-2 0 1,-2 0-8,0 0-3,-4 0 1,-3 0-3,0 0 0,-3 0 0,0 0 0,-1 3-3,-1 3 2,-1-2 0,1-1 1,-1 1-1,2-2 0,0 0 0,-1 0 2,2 2-2,0-2 3,0 2-2,1 0 0,-1 1 0,1 1 0,-1 1-4,0 0 0,-1 2-5,1-2-10,0 2 2,0-1 0,1-1 13,2 0-3,1-1-4,1 0 8,0-1-2,2 0-2,-1 2-1,1-1 4,2 0 3,-2 2-1,3-2-3,-1 1 4,0-2 1,1 3 0,-1-1 0,0 0 1,-1 0-1,0 1 1,1-1-1,0 1 0,0-2 2,1 1-2,-1 1 1,0-1 0,1 2 2,2 0 3,-2 0 4,2-2-1,0 1-1,-1 1-1,1 0 0,0-1-1,-2 1 3,2-1-4,-2 2-3,2-1 1,0-2-1,1 2 0,-1-2-2,1 0 7,1 0 0,-1 0 1,-1-1-2,2 2-4,-3 1 2,2-2-2,0 2-1,-1 0 0,2-2 2,0 2-1,0-2 0,0 1-1,0-3 1,-2 1 0,2-1 0,0 1 2,0-1-2,0 1-1,-1 1 1,0-2 0,0-1-2,-1 0 3,2 0-2,0-1 1,-2-1-2,1-1 3,1 0-2,0 0 2,0 1 2,-1-1 1,1 0-3,0 2-2,0-1 2,0-2-1,0 2-2,0 0 4,0 0-2,0-2-2,0 2 3,0-2-1,0 0 3,0 0-2,0 1 1,0 0-2,0 0 0,0 1-1,-1 0-1,1 0 1,0-1-1,0 1 2,0 0-1,0 0-1,-2-1 0,2 1 2,0 1-1,0-2-1,0 1 0,0-2 0,-2 0 1,2 3 2,0-1-3,0 0 1,0 4 0,-1-2-1,0-1 0,0 1 1,0-1-1,1-1 1,-1 0-1,1-2 0,0 1 2,0-1 1,0 0 6,0 0 7,0 0 2,0 0 1,-2 0 2,2 0-2,-1-1 0,-2-5-6,3-2-10,0-2-1,0 3 0,0-2 1,0 0 6,0 0 0,0-2 2,0 3-4,0-2 3,0 1-1,0-3 3,2 0-5,3-2 8,-1 0-5,0 0 0,1 2-4,-2-1 1,1 2-2,-1 1 1,1-2-4,0 3 3,1-1 0,1 0 5,0 3 8,-2 0-3,2-1-2,0 1-3,0-1 4,0 0-6,1-1-4,0 1 1,1-2-1,1 3 1,-1-3-3,-1 1 3,-2 1-2,2 0 4,-1 1 0,-1-1 0,2 1 0,-2 1-3,0 0 1,1 1 0,0 0-1,-1 0 1,2 0 0,0 1-4,-2 0 0,3-1-1,-3 0 1,2 0 1,-1 0-1,2 0-1,1 0 0,-1 0 2,2-2-2,-3 2 0,2 0 1,-2 1-1,-1 0 0,-1 0 0,2 1 0,0-1 0,2 1-3,0 0 3,3-1 0,0 2 0,-2-2 1,0 1 0,-2 0 0,-1 0-1,-1 3 1,-1-3 0,2 1-1,0 0 0,2 0 0,-2 0 0,2 0 0,-1 0 0,-1-1 0,0 3 0,-1-3 0,0 2 0,-1 0 0,2-1 0,0 2 0,0-2-4,1 0 4,0 0-1,2 0 1,0 2 0,-1-2 1,-2 2 2,-1-2-3,-1 1 0,-3 1-1,0-2 2,-1 2-2,-1 0 1,0 0 0,1 0 1,-1 0 0,0 0-1,0 0 0,0 0-2,0 0 1,0 0-2,0 0-2,0 0 4,0 0-4,0 0 1,-1 0 3,-5 0 1,-2 0 3,-3 0-3,-3 0 0,-2 0 0,-1 0 1,-2 2-1,0 3 0,1 0 1,0-1 0,2 0-1,2 1 0,3-2 0,0 0-1,2 1 1,1-1-1,-2 2 0,1-1 1,-2 2-1,-1 1 1,0-1 0,0 0 0,-1 0 1,0 1 0,1-2-1,3 1 0,-1-2 0,3 0 0,0 1-1,0-3 1,1 3 0,0-3 1,-1 4-2,2 1 2,-4-1-1,2 0 2,-1 0-4,1 1 2,1 1-2,0-1 2,1 1-2,1 0 2,1 1 0,-1-2 1,0 2 0,1-1-1,-1-1 1,2 0 0,-2 0 2,3 0 2,-1 1 0,0-2-1,1 0 0,-1 1 0,0-1 1,0 1-4,0-3 1,1 2 0,-1-2-2,2-4 0,0 2 1,0-2-1,0 0 4,0 0-4,0 0-6,0 0-21,0 0-38,0 0-21,0-6-62,12-5-122,4-5-156</inkml:trace>
  <inkml:trace contextRef="#ctx0" brushRef="#br0" timeOffset="341429.1881">21501 3520 88,'0'0'0</inkml:trace>
  <inkml:trace contextRef="#ctx0" brushRef="#br0" timeOffset="344044.1128">20277 4955 11,'0'0'17,"0"0"-17,0 0 36,0 0-8,0 0 12,0 0-9,-7-23-16,7 21-9,0 2 13,0 0 17,0 0-15,0 0 5,0 0-1,0 0-12,0 0-11,0-2 0,0 2-2,0 0-3,0 0-28,0 0-22,3 0-2,1 0-18,0 0-2,-1 2 38,-1 0 36,-1-1 1,-1 0 18,0 1 28,0-1 14,1 1 13,2 2-10,1 2 10,1 0 4,1 1-25,1 2-18,2-1-4,1 1-14,-2 0-3,2-3 2,-2 2 7,2-1 11,4-1 4,2 2-13,2-3-11,2 0-9,-3-2 3,0-1-6,-3-2 7,-4 1 9,-2-1 3,-1 0-9,-5 0-7,-1 1 0,-1-1-4,0 1-4,0-1-3,0 0 6,0 0 0,0 0-4,0 0 5,0 0 4,0 0 11,-3 0 6,-4 0 2,-3 0-1,0 0-8,1 0 2,0-2-8,-1 0-4,-1 0 4,2-1 1,-2-1-2,-1-3 5,-2 1 1,-2-3-6,1 1 1,-1 0 2,0-2-2,0-1 0,0-1 0,2-1-6,0-2 3,0 0-5,2 0 0,0-1 1,2 1-1,3 1 1,0-2-2,3 2 2,0 0 0,1 1 4,1 2-1,1 1-1,0 0-1,-1 3 1,2 1 3,0 2-5,0 1 7,0 0-1,0 3-4,0 0 1,0 0-4,0 0-10,0 8 7,7 6 3,3 5 8,0 1-4,0 3-1,3-2 1,0 3 3,1-3 1,1 1-1,2 0 10,-1-2-3,0 2 7,-2-2-10,1-2-6,-2-2-3,0-1 2,-2-4 0,0 2 1,-1-3-1,1 0 5,0-1-2,1-1-3,-1-1-2,2-1-1,-1 1-1,-3-3 1,0 0 0,-4-3 1,-3-1 0,-1 0 0,-1 0 0,0 0 1,0 0 2,0 0-1,0 0-4,0 0-3,0 0 2,0 0 1,0 0 0,0 0 0,0 0-5,0-1 4,0 1-3,0-3 4,0 1 0,0 0-4,0 0 4,-3-2-3,-1 2 1,-2-2 1,0 1-3,-1 0 4,0-1 4,0-1-4,-1-1 2,0-2-2,-2-2 0,0-1-1,0 2-3,0-1 3,-1-2 0,1-1-3,-1-2-15,0 0-28,3-2-13,2 0-18,4 1-98,2 2-67,1-1-231</inkml:trace>
  <inkml:trace contextRef="#ctx0" brushRef="#br0" timeOffset="345282.1484">20502 3689 300,'0'0'75,"0"0"-26,0 0 28,0 0-19,0 0 5,0 0-18,-13 9-18,9-6-17,0 1-4,1 0 1,3 2 12,0 0 18,0 3 9,9 5 17,13 3 24,5 3-28,5 2-6,5 1-4,-2-3-5,-3-2-7,-5-2 0,-6-5-14,-7 0-4,-3-4-9,-5-3-5,-3 0-4,0-2 3,-3-1-1,0 0-3,0-1 3,0 0 0,0 0 0,0 0-3,0 0-5,0-3 5,-3-10 0,-5-3-4,-3-1 4,1 0 3,1 5-2,4 1 2,1 7-1,2 0-2,2 4 1,0 0-1,0 0 0,0 0-3,0 0 2,0 4-9,11 11 10,7 5 22,5 5 9,-1-1-9,-1-1-1,-2-2-1,-4-2-6,-1 0-3,-1-1-3,3-1-1,0 0-4,1 2-1,0-3 2,-4-5-3,-5-3-1,-4-5 0,-4 0-1,0-3 0,0 0 1,0 0 0,0 0 2,-4 0-1,-5 0 6,-2-2-2,0-2-2,-1 0-2,-1-2-1,-1 2 1,-2 0-1,-1-1 1,0 1-4,0 0 6,-1 4-3,0-2 1,2 2-1,1 0 0,3 0 0,1 0 0,2 0 0,-1 0 1,4 0-1,-3-1 0,4-1-1,0 0-26,0-1-39,4-3-10,1 1-42,0-4-42,0 0-132,4-2-81</inkml:trace>
  <inkml:trace contextRef="#ctx0" brushRef="#br0" timeOffset="345716.213">20632 3740 420,'0'0'361,"0"0"-337,0 0 22,0 0 72,0 0-60,0 0-7,-2-21-20,-10 21-22,-6-1 0,-3 0-3,-4-1 0,2 0-1,-1 1-1,3-1 3,3 1-1,4-1 2,6 0 8,2 1 7,4 0 9,2 1-5,0 0-8,0 0 7,0 0-9,0 0-3,0 0-4,0 0 0,0 5-3,0 6 9,0 5 6,0 4-1,0 3-1,1 2 2,1 0-8,3 2-6,-1-2-4,3-2-4,-1-3-5,-1 0-100,-1-3-121,-1-3-115</inkml:trace>
  <inkml:trace contextRef="#ctx0" brushRef="#br0" timeOffset="346851.7347">20416 5003 408,'0'0'158,"0"0"-139,0 0 61,0 0 51,0 0-31,0 0-22,13-35-32,-13 35-12,0 0-16,0 0-17,-2 5 7,-7 6 1,-3 4 1,-1 1-7,-1 0-1,-1 0 4,1-1-6,2-4-2,1-1-1,3-3-6,1-4-30,2-1 1,3-2 5,-1 0 24,0 0 9,1-9 1,0 0 0,2-3-2,0 0 2,0-1-1,-2 1 0,0 1 1,-1 4-1,2 2 3,-2 3 3,3 0 16,0 2 0,0 0-4,0 0-9,0 2-5,0 8 2,0 3 7,0 0 0,0-1-9,0-1 2,0-1-4,0-4 1,0-1-1,0-3-1,0-1-1,0 0 0,0-1 5,0 0 0,0 0-2,0 0 1,0 0 0,0 0 4,2 0-6,2 0 2,1 0 10,2 0-4,4 0 0,1 0 1,3-2 0,4 0-8,3-1-3,2 0-5,-4 1-82,-5-1-106,-8-4-231</inkml:trace>
  <inkml:trace contextRef="#ctx0" brushRef="#br0" timeOffset="347231.5193">20412 4928 798,'0'0'181,"0"0"-173,0 0 3,0 0 1,0 0-12,0 0-12,2-5 11,-7 12 1,-2-3-4,5 0 2,0-2 1,2-1 0,0-1 1,0 0 0,0 0 3,0 0 21,6 0 14,2 0 15,-1 0-11,0 0-10,-1 0-10,-2 0 2,0 0 0,1 1-12,0 3-9,2 3-3,1 3-3,2 2-5,1 1-98,-2-1-91,-2-3-276</inkml:trace>
  <inkml:trace contextRef="#ctx0" brushRef="#br0" timeOffset="356347.4071">13175 11829 470,'0'0'105,"97"-11"-41,-54 8 30,-8-1-14,-13 2-40,-12-1 29,-8 1-63,-2 1-6,0-2-20,-5-1-5,-8-1-28,-3 0 19,0 3 3,0-2-22,-1 1 5,-3-1 22,0 2 16,-2-1 2,-3 3 4,-2 0 4,-2 0 1,-3 0-1,-1 1 1,3 5 3,1-1 1,6 1 5,6-3 15,8-1-7,6 0 11,3-2-4,8 0 6,17 0 25,7 0 13,5 0-30,-1 0-18,-1 0 8,-2-4 0,-1 1-17,-4-1-6,-6 1-6,-6 0 5,-7 1-5,-5 2 1,-4-1-1,0 1-8,-1-1-38,-16 1-3,-7 0-19,-4 0 33,0 0 29,0 0-3,0 0 9,-2 0 0,-1 0 6,5 4 10,7-1 13,8-1 19,8-2-11,3 0-5,1 0-2,19 0-1,9 0-16,7 0 1,2-2-11,-3-2 10,-3-2-8,-2 2-5,-4 0-2,-4 0 0,-4 2-38,-5 0-69,-4 0-10,-4 0-38,-3 1 15,-2 0 18,0 0-22,0-1-60</inkml:trace>
  <inkml:trace contextRef="#ctx0" brushRef="#br0" timeOffset="367298.1785">18390 7812 382,'0'0'233,"0"0"-195,0 0 46,0 0-20,0 0-14,0 0 14,0 0-29,0 0-7,-23-35 2,14 33-3,-1-1 6,-2 1-7,0 0-5,-1 1-11,-1 0 0,-2-1-2,1-1 0,-2 2 4,2-1 0,3 1 6,-2 0-5,3 1-6,4 0 1,-4 0-3,0 0 5,-1 0-5,-3 0 1,0 0-1,1 0-4,-1 1 0,1 3 0,-2-1 1,-2 1 3,0 2-4,-1 1 6,1-2 0,0 1 0,3 0-1,3 0-5,1 2 2,1-1-2,2-1-1,0 2 0,0 1 1,-2 1 0,-1 1 0,1-1 6,-1 5-3,2-3 2,1-1-3,1 2 0,1-3-1,1 1-2,0-1 3,0 1 0,1 2 0,-2-1-1,2 3 2,-1-1 0,0 1 2,0 1-3,2-1 1,-1 0 0,2 1-3,-1 0 4,1 0-2,2-1-2,0 1 1,0-3 1,0 1 4,0 0-4,0-1 2,0 0-2,0 1 1,5 0 1,-1 0 1,3 2 0,2-1 1,-2 2 0,2 2-3,0-3 2,0 1-2,-1-1-1,2-1 0,1 1-1,1 0 4,2-1-3,3 0 0,0-2 3,3 1 1,-1 0 2,1-1-3,0 0-4,0 1 4,1-3 0,0 2 0,1-3-3,-1-1 1,1-1 0,-1-2-4,2-1 1,2 0 3,0 0 0,0-1-2,2 0 1,0-2-2,3-1-1,-2 0 1,1-1-2,-3 0 1,-1 0 0,1-4 0,-3-4 1,2-2 1,-2-3 0,0 0-1,0 1 0,-1-1 1,-4-2 0,0 3 1,-4-1-2,-1 0 1,-1-1 0,0-3 1,-1-1 0,-1-2-2,1-2 1,0-1 3,2 0-2,-1 1-2,1 0 8,-3 0 6,1 0-8,-2 0 3,-2-1-4,-2 1-2,-1 2 3,-2-1 1,-2 1-3,0 1 0,0 0-3,0 0-1,0 1 1,0-2-2,-4 2 0,0-1 0,1 4 0,-1 1 0,1 2 0,-1 1 0,-1-1 0,-1 1-2,-1-1 2,-1 0-1,0 1 0,-2-1 1,-1 0 0,2 0 1,-2-1-2,1 1 1,-1-1 0,-2-2-1,1 0 2,-2 0-2,-1 0 1,3 4-1,-1 0 1,2 2 0,1 1 0,-3 2 0,3-1-1,-1 1 1,1 0-2,-2 1 2,2-1-2,-2 1 2,1-1 0,2 2 1,0 0-1,0 2 0,-2 1 0,2-1-2,-1 2 2,-3-1-2,-3-1 2,-2 2 0,1-2 0,-1 1 0,2 1 2,1-1-2,5 1-1,-1 0 1,2 0-1,0 0 0,-3 0 1,-1 0-4,0 0 3,0 1 1,-1 2-1,0 1 1,-2-1-1,1 0 1,-1 2 0,-1-1 0,3 0 0,-2 2-1,0-2 2,0 1-2,0-1 1,-2 1 0,2 1 1,0-1-1,2 0 0,1 1-1,0 1 1,0 2 4,-1-1-4,1 2-1,0 1-2,0 0 2,1 2 1,1-1 4,0 0-4,1-2-2,0 3 1,0-2 1,1 2 0,0 1 0,-1 0 0,2 0 0,1-2 1,1 1-1,2-2 0,2 2-2,1 1 0,0 0 2,1 1 0,0 2 0,-1-2 1,1 1 0,0 1-1,0-2 0,0-1 0,0-1 0,0 0 2,0 0-2,0-1 0,0 3 1,0-2-1,1 1 2,3-1 0,0-2-1,1 1 0,0 0-1,0 1 1,1-1 1,1 0-1,2-2 0,-1 0 0,2 1 1,2 0 0,1 0 0,1 0-2,0 0 4,2 1-2,0 0 1,1-1-1,-2 1 2,3-3-1,-1 2 0,1-1-1,-1 0 0,3-3-1,-3 2 0,0-2-1,-2 1 1,0-1 0,-1-1 1,-1-1-1,1 0 2,2 0-2,0-1-1,2 0 1,-2-2 0,2-1 0,-3 1 0,0 0 0,1 0 1,0-2 0,2 2 0,0 0 0,0 0 1,-1-1-2,-2-1 0,-1 1-1,-1-1 2,0 0 0,0 0 1,1 0-1,1 0-2,-3-1 6,2-4-4,-1-1 1,0 1-1,-1-1 1,0 2 0,-1 1 0,2-3-2,-2 2 0,-1-2 3,1-1-1,0-2-1,1-2 1,-1-2-1,2-3 2,0 1-2,2 1 2,-1 0 3,-2-2-4,0 1 0,-2 0 0,-1 1 0,-3-1 1,-1 2 0,-2-3-2,-1 1 0,1-1-2,-2-1 1,-1 2 0,0 0-1,0 0 0,0 0 0,0 3 0,0-2-1,-4 1 0,-3 0 1,-2-4 0,0 1 1,2-5-1,0 0 0,-1-2 2,3-1-2,-2-1 0,0 2-1,-2 1 2,0 2-1,0 3 0,0 1-1,-4 2 0,-1-1 0,-3-3-1,-1 1 2,-4-1 0,-1-4 0,-2 3 0,0 1 0,1 5 0,2 3-1,4 3 1,2 2-2,4 3 1,-1-1 0,2 2 0,1 1 0,2 0-2,3 0-14,1 0-14,4 0-27,-1 0-1,1 0-109,0 0-22,0 0-138,0 2-164</inkml:trace>
  <inkml:trace contextRef="#ctx0" brushRef="#br0" timeOffset="368365.1659">18386 7741 181,'0'0'98,"0"0"-15,0 0 13,0 0-28,0 0 2,0 0-10,-6-8-28,5 7-2,-1 1 14,2 0 0,0 0 9,-2 0 7,2 0-18,0 0-13,0 0-6,0 0-5,0 0-5,0 0 4,0 0-5,0 0-2,0 0 0,-1 0 1,0 0 11,0 0-10,-1 0-5,2 0-2,0 0 0,0 0 0,0 0-3,0 0 5,0 0-3,0 0 7,0 0-3,0 0-3,0 0 2,0 0 1,0 0-3,0 0-1,0 0 1,0 0 3,0 0 1,0 0 3,0 0 0,0 0-7,0 0 0,-2 0-1,1 0-4,1 1 2,-2 5-2,-2 1 5,2 3-1,-1 4 2,1 0 1,2 0-2,0 0-1,0-4-1,0 1 1,0-4 3,0 1-3,2-1 6,5-2-2,-2 1 2,1-2-5,0 1 1,-1-2 0,2-2 3,2 0 1,2-1 1,1 0-5,0 0 6,0 0-3,1-3-3,0-4 6,0 2-5,-1-1-2,-2 2-1,-3 1 3,-1-1-3,-2 2-4,-1 0 0,-1 0 0,-1 2-41,0 0-100,2 0-98,-3 0-129,4 2-167</inkml:trace>
  <inkml:trace contextRef="#ctx0" brushRef="#br0" timeOffset="368865.0974">18671 7975 314,'0'0'165,"0"0"-85,0 0 49,0 0-28,0 0-1,0 0-32,0 0-48,0 4-14,-1 5 14,-3 3 12,2 3 4,2 0-22,0 1 6,0 0 0,0 0 0,6-3 1,3 0 8,1-1 5,3-3-10,-2 1 1,1-5-7,-1 1 6,-1-3-1,-1-1-3,0-2-7,-1 0 3,0 0-1,1 0-4,1-5-3,0-2-1,-3 3-4,0-2-3,-3 4-1,-3 2-37,1 0-78,-2 0-135,-2 4-198</inkml:trace>
  <inkml:trace contextRef="#ctx0" brushRef="#br0" timeOffset="369375.2592">18615 8510 252,'0'0'440,"0"0"-371,0 0 47,0 0-27,0 0-14,0 0 7,21-32-27,-21 30-11,0-1-12,0-3-18,-10-1-5,-4-1 1,-3 3-8,-1 0 3,2 2-2,0 3 0,-2 0 3,2 0 4,-2 2-3,-1 6-2,-1 3-2,0-1 0,1-1 1,5 0-4,4-2-2,5 1-28,4-1-81,1 1-12,0 1-47,2 0-76,4 0-8</inkml:trace>
  <inkml:trace contextRef="#ctx0" brushRef="#br0" timeOffset="369856.061">18121 8534 511,'0'0'170,"0"0"-112,0 0 22,0 0-36,0 0 55,0 0-22,-1-5-27,2 2 8,5-2-23,1 0 0,-2-3 13,0 1-2,-4-1-11,-1-2-12,0 1-14,0-1 4,-7 0-13,-6 1-1,-1 2 1,0 1 0,0 3 0,-1 1-4,1 2-4,0 0 8,-1 0-4,1 0-5,0 0 3,5 3-24,4 2-25,1-1-44,1 2-24,-1-2-90,0-1-152</inkml:trace>
  <inkml:trace contextRef="#ctx0" brushRef="#br0" timeOffset="370293.4946">17848 8289 538,'0'0'282,"0"0"-214,0 0 19,0 0-36,0 0-17,0 0 10,46-20-19,-27 16-1,-1 1 8,0-1-1,-7-2 21,-3 0-6,-2 0-19,-1-3-4,-3-1-9,0-2 1,-2 1-3,0-2-6,0 1 10,-4 1-7,-3 0-5,-3 2-4,-1 2-3,-1 1 2,-1 4-2,0 0-1,1 1-14,1 1-15,4 0-14,4 0-45,1 0-41,2 0-40,0 0-63,0 0-52</inkml:trace>
  <inkml:trace contextRef="#ctx0" brushRef="#br0" timeOffset="370677.0422">17853 7982 540,'0'0'119,"0"0"-66,0 0 31,0 0-46,0 0 22,60-11 0,-42 9-23,5 0 3,1-1 5,-3-2-6,-3 1-7,-6-2 5,-2-1-4,-2 1-5,1-1-10,-4-3-6,-1 1 1,-2-2-5,-2 1-5,0 0 2,0 2-4,-4 2-1,-5 1-6,-1 0-3,0 4-28,2 0-30,2 1-44,3 0-59,0 0-68,3 6-32</inkml:trace>
  <inkml:trace contextRef="#ctx0" brushRef="#br0" timeOffset="373283.415">17959 7993 321,'0'0'242,"0"0"-174,0 0 10,0 0-4,0 0-18,-64-47 6,43 40-27,-5 3-22,-5 1 8,-1 0-5,-4 2 7,0 1-10,1 0-3,2 0 5,2 2-6,6 7 7,2 2-7,1 3 1,4 4-4,2 4-2,2 5 4,0 6-2,1 3 5,-1 6-7,3 3-3,1 4 1,6 5-4,4-1-7,0-2 7,17-6-25,4-3 13,7-6 9,9-5 3,6-3 2,8-3 0,5-5 6,1-3 1,-4-3 1,-8-5 2,-7-1 10,-8-5-3,-5-3-4,0 0 0,-2 0-6,-3-8 2,-4-3-7,1-3-2,-3 0 3,-1 2-1,0 0 1,-5 3-2,0 1 1,-3 1-1,-1 3-1,-2 1-1,-2 1 1,0 0 2,0 1-2,0 1-3,0 0-1,0-2-2,0 2 6,-4 0 3,-1 0-3,-2 0-2,2 3 2,-3 4 0,1 1 0,-2 3 0,1-2 1,-2 3-1,1 2 1,0 1-1,1 2 2,2 0-2,3-1 0,3 0 0,0 0-1,0-1 1,12 0 0,2-1 4,3 0-3,2-1 10,1-4-7,5 0 4,1-3-4,3-1 5,3-3-1,4 0 0,0-2 4,-1 0-1,1 0 7,-4 0-13,-1-6 10,-1-2-12,-1-4-2,-1 0-1,0-4 0,-1 1 0,2-2 2,-3 1 0,-2 2 0,-6 0-2,-5 1 4,-6 0 1,-6-4-3,-1-1 0,0-2-4,0 1 2,-4 3-9,-3 3 9,0 4 0,0 3-7,-2 0 6,-2 3 1,0-1 0,-2 2 0,-2-1-1,2 1-1,2 0 2,4 0 0,4 1-3,1 0 3,2 1 0,0 0 0,0 0-5,0 0-4,0 0-1,0 0 9,4 0 1,1 0 1,3 0 1,1 1 1,4 0 2,2-1-1,2 1-1,2 0-2,3-1 3,4 0-2,2 0-1,1 0 0,-3 0 2,-2-3-2,-4-3 4,-5-3-2,0-1 6,-5-3-2,1-2-3,-4-2-2,0-3 2,-3 3-2,0-4-1,-4 5 0,0-2 0,0 1-1,-4-1-1,-7-1 1,-1 0 0,0 0-2,-1 4 0,2 3 2,0 4-1,1 2 1,0 5-2,-3-1-1,-2 0 3,-1 2 0,0 0 0,2-2 0,2 1 0,4 1 0,3 0 0,3 0 0,2 0 0,0 0 0,0 0 1,0 0-1,0 0 0,0 0 0,0 0 3,1 0 1,3 0 1,2-1 3,1-2-4,0 1 3,0-1-2,0-1 2,-2 0 2,1 0-1,0 1 0,-1-1-2,0 2-2,2-2 0,0 1 0,-1 0 1,-1-1-4,1 1 4,0-3-3,0 1 6,1-5-6,0 1 0,0-4 1,0-3-2,-1 0 0,-3-6 0,-3-2-1,0-1 1,0-1-2,-3-1 1,-8 4 0,0-1-1,-5 4-2,-1 4 3,-3 2-4,-4 2 2,-2 4 0,-5-3 0,-4 1 2,1 5 0,-2-2-1,3 2 1,1 3 4,4 0-3,5 2 0,5 0-1,5 0-2,5 3 2,1 3 0,1 2-6,2-1 6,0 2-1,1-2 1,2-1-1,0-2 1,1 0 0,0-2-1,0-1-1,0-1 4,0 0-1,0 0 2,0 0-2,6 0 2,3-1-3,0-6 2,0 0-1,-2-3 0,-1-2 0,-1-2 2,-2-3-3,-3-3 0,0-2-1,0-1 0,-6-2 1,-7 1 0,-2 0-2,-4 3 2,-2 2-1,-1 5 2,1 1-3,-2 3 1,-1 4-4,0 2 1,-1 4 1,-2 0 2,-2 2 1,-1 10-1,1 5 0,-1 2 1,5 3 0,2 4-1,3 5 1,2 3 2,3 1-1,-2-1 3,1-3-4,-2-2 2,1-4 1,2-3-3,4-4 0,5-3 3,6-5-3,0-2-5,5-1 5,10 0-10,2-1-64,1-2-92,-2-3-34,-2-1-79,-1 0 36,-3 0 17</inkml:trace>
  <inkml:trace contextRef="#ctx0" brushRef="#br0" timeOffset="373763.984">17945 7962 155,'0'0'374,"0"0"-318,0 0 31,0 0-10,0 0-6,0 0-5,0 0-25,-6-32-6,5 30 7,1 0-6,0-2 8,0 1 2,0-1-8,0-1-7,0-3-10,0-1 6,0-2 9,0-4-17,0-4-3,0-5 5,-5-7-10,-2-7-5,-4-7 1,-4-3 2,-4-4 5,-2 0-3,0 2 14,-1 2 0,-1 4-1,0 2-4,-3-1-6,-5-1 1,0 2-7,-1 0-5,5 4 4,6 7-2,7 6 2,4 8 0,5 4-2,2 5-5,3 3 1,-2 4-3,2 1-5,0 0-79,0 10-52,0 6-98,0 2-19,0 5-343</inkml:trace>
  <inkml:trace contextRef="#ctx0" brushRef="#br0" timeOffset="374767.1574">17780 7999 602,'0'0'84,"0"0"-31,0 0 52,0 0-28,0 0 7,0 0-15,-32-29-15,14 16-9,-7-2-1,-4-3 8,-6-4-8,0-3-10,-4-4-7,-5-9 0,-6-6-10,-7-5-6,-1 2-1,1 4-1,7 6-7,2 7 7,7 2 3,4 6-9,3 2 13,7 6-6,8 3 1,7 4 9,7 3-10,4 2-9,1-1 7,0 2-8,0 0-7,3-1-4,10 0-13,1 1-24,2 0-4,2 1 10,3 0-12,5-1 17,0 0-10,2-2 8,-4-2 12,0 1 12,-2-4-18,-2 0 26,-4-1-3,-5-1 10,-4 1 1,-2 0 1,-5-3 2,0 3 1,0-1 0,0 3-2,0 0 10,0 2 17,-3 1-4,-1-2-8,1 1 22,0 1-10,1 1-4,1 2-3,-2 1-4,1 0-10,-2 0-9,0 0 2,-4 6 8,-1 1-1,0 3-5,1-1 2,-2 1 1,-1 2 3,-1 0 2,0-3-9,2 0 2,2-3-2,5-4-2,0 1 0,3-3-1,0 0 6,0 0-5,0 0 3,0 0-4,0 0-12,0 0-16,0 0-34,0 0-69,0 0-4,9 0-114,4 0-114</inkml:trace>
  <inkml:trace contextRef="#ctx0" brushRef="#br0" timeOffset="375135.3539">17233 7231 154,'0'0'110,"0"0"-36,0 0 53,0 0-19,0 0 14,0 0-4,-33-27-16,33 26-14,0 0-11,2 1-12,14 0-24,6 3-7,6 10 28,4 0 3,0 2-19,-2 0-12,-1-2-3,-2 0-16,-4-1-8,-2-2 0,-4-1-7,-4-3 1,-5-1 0,-5-2-2,0 0-2,-3-2-14,0 1-37,0-1-2,-7-1-36,-1 0-22,-1 0-28,3 0-100,3-4-51</inkml:trace>
  <inkml:trace contextRef="#ctx0" brushRef="#br0" timeOffset="375620.0327">17521 7082 112,'0'0'107,"0"0"-46,0 0 30,0 0 5,0 0-3,0 0-10,16-21-19,-16 21-23,0 3-4,-3 4 33,-4 4 1,-1 1-19,-1 0-22,-3-2-7,-1 0-13,2-2-4,3 0-5,3-4 2,3-2-3,1-2 2,1 0-2,0 0 3,0 0-3,0 0 0,0 0-17,0 0-7,0 0-7,0 0-47,0 0-74,0 0-89,0 0-58</inkml:trace>
  <inkml:trace contextRef="#ctx0" brushRef="#br0" timeOffset="375923.5832">17425 7106 200,'0'0'11,"0"0"-4,0 0 20,0 0 37,0 0 4,0 0 7,-43-11-1,43 11 0,0 0 14,0 0-12,3 3 12,10 5 19,3 0-51,0-1-14,1-1 8,-2 2-24,1-1-11,-1 0-7,2 1-8,3-1 0,-3 0-38,-2 2-48,-2 0-21,-5 0-68,-4-2-36,-4-1-52</inkml:trace>
  <inkml:trace contextRef="#ctx0" brushRef="#br0" timeOffset="389485.0673">20844 9614 51,'0'0'11,"0"0"11,0 0 41,0 0 9,0 0-55,0 0-4,0 0-6,0 0 0,4 8 10,-4-8 10,0 0-19,-3 0 1,-2 0-6,2 0 6,0-1 21,3 0 23,0 1 1,0-1-13,-1 1-7,1 0 1,0 0 3,0 0-4,0 0-4,0 0 9,0 0-11,1 0-8,6 3 20,2 3-4,-2-2-14,-2-1-14,0 0 0,-1-2-2,-2 1-6,-1-2 4,0 1-3,1-1 1,0 0-2,3 1 0,0 1-2,4-1-13,0 1-4,1 0-13,-1 1 18,-2 0 10,-1-2 3,-1 0-2,-1 0 2,-2 0-10,-1-1 2,0 1-7,0 1 7,3-1-7,-1 1 5,1-2 5,-1 2 6,-1-2 1,0 0 1,-1 0-2,-1 0 0,0 0-1,0 0 1,0 0-15,0-4-6,0-1 3,0-2 2,-3-1 10,-2-1-5,3 2 2,-1 0 8,1 1 1,0 1 7,0 3 8,1 1 6,1 1-6,0 0-8,0 0-7,0 0-3,0 0 3,0 8 15,1 2 23,5-1-3,-1-1-9,0 0-12,-1-2 5,-1 0 3,0-2-8,0-2-8,-3-1-3,0-1 0,0 1-3,0 0 1,0 1 2,0 4 0,0 0-1,-7 1 2,-1 1-4,-4-2 0,-3-2-9,-2 0-50,-1-2-68,4-2-78,1 0-172</inkml:trace>
  <inkml:trace contextRef="#ctx0" brushRef="#br0" timeOffset="389848.9438">20809 9570 210,'0'0'146,"0"0"-41,0 0-46,0 0-25,0 0-14,0 0-8,-8-2-2,3 2 1,-2 4 7,-2 0-7,0-1-2,-1 1 4,2 0 2,1-2 0,2 0 7,3 0-8,0 0-1,2 4 4,0 1 13,0 4-9,3 1-9,4 1-8,-1 2-4,-4 2-90,-2 0-123</inkml:trace>
  <inkml:trace contextRef="#ctx0" brushRef="#br0" timeOffset="390998.1185">20359 10306 446,'0'0'95,"0"0"-49,0 0 16,0 0-53,0 0-4,0 0 19,-34 13-4,13-5-16,1-1-1,-1-1-2,-1-3 0,5-2 1,2-1-1,7 0 1,5 0-1,0-1 7,3-3 34,0 0 6,0 1-9,0 1-10,0 2-11,0-1-7,0 1-2,0-1-9,0-1-2,4 0 2,6-2 4,3 3-2,-1-2 3,-5 1 2,-1 1 12,-6 1 1,0 0-9,0 0-8,0 0-3,0 0-11,-9 0-5,-4 0 8,0 0 4,2 0 0,3 0 3,3 0 0,-2 0 1,1-1 4,1 0-2,3 0 2,1 0 15,1 1 11,0 0 4,0 0-4,0 0-18,0 0-7,0 0-2,0 5-2,0 4 6,0 0-4,0 0-1,0-1-1,0 1 1,0-1-2,0 2 2,1-1-2,5 3-22,1 1-30,4 2-39,3 1-124,6 0-138</inkml:trace>
  <inkml:trace contextRef="#ctx0" brushRef="#br0" timeOffset="391936.2756">20434 10920 472,'0'0'111,"0"0"-38,0 0 25,0 0-72,0 0-18,0 0 4,-32 4-4,19 4-6,2 0-2,-1-2-2,1-1-10,1 0 8,1-2 4,2-1 2,2-2-2,1 0 0,0 0 3,2 0 2,-1 0-4,-1-2 1,1-1 1,-3 0-3,1 3-4,-1-2-3,3 0-1,0 1 7,2 0 1,1 0 1,0 1 11,0 0 13,0 0 5,0 0 3,0 0-12,0 0-21,0 2 3,0 9-1,0 1 8,0 1-8,0 1 3,0-3-4,0-4 1,0-1 0,0-4 0,0 0-2,0-2 3,0 0 4,0 0 19,0 0 9,0 0-11,0 0-7,0-4-16,-1 0 3,1 0-3,0-1 7,0 0 1,0-1-5,0-1 8,8 2-8,7 1-4,7 0-1,7 3-48,2 0-140,-1 0-277</inkml:trace>
  <inkml:trace contextRef="#ctx0" brushRef="#br0" timeOffset="393031.1008">21290 11443 371,'0'0'94,"0"0"1,0 0 16,0 0-32,0 0-23,0 0 40,-3-15-58,3 15-19,0 4-14,0 10 6,0 2 29,0 3-23,0 0 8,0-1-14,0-2-4,0 0-3,1-5-3,1-1 1,-2-2-2,0-4 0,0-1-7,0-1-22,0-2 0,0 0-3,0 0 3,0 0 4,0 0-9,0 0 1,0 0 6,0 0-9,0-5-24,-5-3 49,-1 1 11,0 1 3,2 2 12,1 2 18,2 0-4,-2 2-8,3 0-13,-2 0-2,0 0-5,0 0 4,0 3-1,1 4 3,1-2 1,0 3 1,0-2 8,0-1-2,0 0 6,0-2-11,0 0 8,1 1-5,4-1-2,1 2-3,1-3 3,0 2-8,1 0 1,-2-4 3,0 0-2,1 0-3,0 0-2,0-6-55,1-3-159,-1-7-101</inkml:trace>
  <inkml:trace contextRef="#ctx0" brushRef="#br0" timeOffset="419943.71">21852 4260 424,'0'0'67,"0"0"-47,0 0 32,0 0 28,0 0-6,0 0-4,61 18-10,-34-9 1,6 1-16,5 2-2,8 1 0,2 0-13,1 1 3,2-1-14,-4-4-13,-5 1 18,-3-1-15,-8-2-4,-11-1-5,-8-3-3,-9-3-16,-3 0-55,0 0 22,0 0 4,-10-3 26,-4-8 14,-3-4-9,2 0 4,2 0 7,2 3 6,4 2 3,4 3 1,1 5 13,2 0 12,0 2 7,0 0-8,0 0-13,7 0-8,11 4 33,8 7-4,5 1-10,3 1-1,-5-3 0,-6 2-4,-7-3-11,-8 2-10,-6-1 0,-2-1-3,0 1 6,-14-1-4,-6 2 2,-7-3 4,-2 1-5,-2-3 0,1 1-85,3-2-30,2-1-79,5-1-162</inkml:trace>
  <inkml:trace contextRef="#ctx0" brushRef="#br0" timeOffset="426706.4887">23028 4360 606,'0'0'166,"0"0"-158,0 0 6,0 0 78,0 0-20,0 0-15,0 0 4,48-50-26,-48 49-21,0-1-5,-2 1-7,-1-1-2,-6 1-2,-4 1 2,-4 0 5,-5 0-5,-2 3 4,0 7-5,1 5 1,-1 1 0,6 6 0,4-1-6,5 0 6,7 1 0,2-1-5,6 3 5,10-2 5,5 0 41,2-3-21,-3-1 14,-5-3-17,-5-1-9,-3-3-1,-6-2-12,-1-4-1,0 0 1,-6-4 3,-13-1 2,-7 0 1,-4-1-6,-2-10-4,2-1-40,5-2-18,3 2-5,7 0-30,8 2-55,7 4-68,7 2-113</inkml:trace>
  <inkml:trace contextRef="#ctx0" brushRef="#br0" timeOffset="427491.8267">23256 4525 903,'0'0'104,"0"0"-95,0 0 23,0 0 6,0 0-24,-66-50-11,39 61 0,-3 7 0,8 5-3,5-1-2,6 0-4,11-3 4,0-4-11,0-2-14,16-5-10,3-6 25,2-2 12,0 0 19,-1-7-9,-2-6-2,-5-3 10,-5 0 0,-3 1 11,-5 4-7,0 5-11,0 4-6,0 2-5,0 2-24,0 12 24,-5 2 0,3 3 0,0-2-5,2-3 0,0-2 1,12-5-7,6-1 6,4-6 5,6 0 13,3-6-3,1-9 6,-3-1 13,-1-3 5,0-5-1,-5-5-8,-1-4-13,-2-3-8,-2-8-4,-4 0 7,-4 2-19,-7 7 9,-3 11 2,0 11-15,0 9 6,-10 4-17,-6 8-23,-3 16 45,-2 10 5,1 11 0,4 4 2,3 4-1,6-4-1,5-5-1,2-10 0,4-8-2,12-8-11,1-4-12,0-7 19,-3-3 7,-4-4 6,-4 0-4,-1 0 17,-4-6-16,0 1-3,-1 1-18,0 3 13,0 1 3,0 0 2,2 0-13,1 0 1,1 0-3,3 0 15,-3 3 2,2-1 4,0 0-6,1-1-53,4-1-136,0 0-185</inkml:trace>
  <inkml:trace contextRef="#ctx0" brushRef="#br0" timeOffset="427674.5336">23609 4507 1348,'0'0'14,"0"0"-12,0 0-4,0 0-75,0 0-48,0 0-45,20 45-145,-20-27-359</inkml:trace>
  <inkml:trace contextRef="#ctx0" brushRef="#br0" timeOffset="428970.7133">23688 4680 898,'0'0'73,"0"0"-27,0 0 62,0 0-27,0 0-13,69 0-25,-61-1-16,-2-6-2,-2-1-8,-2-3 0,-2 1-17,0-1-13,0 3-10,-9 2 0,-3 6-12,-4 0 13,2 3 12,0 10-2,1 0-12,6 3-21,3-1 9,2-2-1,2-1 14,0-3 8,2-2 3,5-2-9,0-1 10,2-2-9,-1-1-9,-1-1-16,-1 0 17,-2 0-22,-1 0 1,-2 0 4,2 0 22,-3 0 21,0 0 2,2 0 3,-2 0-1,0 0-2,0 0 1,0 0 1,1 0 1,-1 0-1,1 2-2,-1-2-1,0 0 0,0 0-5,0 1-4,0 0-2,0 0-14,0-1-2,0 1-2,0-1 29,0 1 1,0 0 5,0 1 1,0 0 5,1-1 22,3 1 12,1-2 1,1 2 10,2-2 1,-1 2-22,1-2-6,3 0 3,1 0-7,4 0 0,2 0-4,0 0-10,0 0-5,-2 0-3,-2 0-1,-3-2 0,-5 2-2,-2-3-15,-4 1-33,0-4-13,0 0-56,0-5-2,0 0 78,0 1 29,0-1 12,0 4 14,0 2 27,-1 5 21,-1 0-4,0 0-50,-3 8-4,-1 9 15,1 3 19,-2 2-19,2-2-10,1 0 5,2-6-4,1-1-4,1-7 3,0-1-1,0-5-7,0 0 7,0 0 30,5-8 2,5-5-32,1 0 5,0 0 11,1 1 16,-4 2-1,2 4-4,-3 3-6,-1 0-21,-3 3-4,2 0-4,-1 0-7,5 3-4,-1 6-1,0 5 12,1 3-7,-4 0 7,3 2 3,-1-2 9,-3-3-12,2-3-1,-1-4-6,2-3-10,3-2 1,1-2 14,2-2 2,2-11 1,1-2 3,-1-5-3,2-5-1,-1 1 8,-2-6-6,0-1 13,-1-5-13,-2-1-2,-1 5 0,-2 7 7,-4 12 14,-3 9 14,-1 2-10,0 2-25,0 12-13,-5 12 9,-6 11 4,-3 5 8,0 1-3,1-2-1,3-2 0,4-5 0,6-5-2,0-4-1,2-6-2,10-4-2,4-7-35,0-2-56,-1-4-54,2-3-222</inkml:trace>
  <inkml:trace contextRef="#ctx0" brushRef="#br0" timeOffset="429116.525">24194 4730 1150,'0'0'271,"0"0"-244,92-22-42,-47 22 15,-3 0-59,-8 9-196,-13-2-397</inkml:trace>
  <inkml:trace contextRef="#ctx0" brushRef="#br0" timeOffset="437844.3439">22948 4799 6,'0'0'120,"0"0"-67,0 0-20,0 0 9,0 0 4,0 0 1,0 0 12,-2 0-4,2 0 9,0 0 5,0 0-3,5 4 7,4 1-9,5 2 3,8 2 6,7 3-15,11 0 20,7 3-8,7 2-4,5 1-16,2-1 0,2 0-18,1-3 12,0 1-13,-1-2-9,-2-1-3,-5-1 5,-8-5-11,-13 2-1,-11-4-7,-9 1-1,-6-1-3,-2 0 2,0-2-2,-4 0 3,-1-1-3,-2-1 2,2 0-1,-2 1-1,0-1-1,0 1 3,0-1-3,0 0 0,0 0-2,0 0-4,0 0 0,0 0 3,0 0-6,0 0 5,0 0-1,0 0-11,0 0-15,0 0-12,0 0-26,0 2-52,0 1-67,0 0-151,0 1-205</inkml:trace>
  <inkml:trace contextRef="#ctx0" brushRef="#br0" timeOffset="460168.3216">703 1226 1306,'0'0'103,"0"0"-80,0 0-3,0 0-10,4 58 14,-4-20 5,0 6-13,-6-2-15,-5-1-1,2-5-8,3-4-77,3-6-110,3-8-186</inkml:trace>
  <inkml:trace contextRef="#ctx0" brushRef="#br0" timeOffset="460330.3031">917 1452 1395,'0'0'89,"0"0"-81,0 0-8,0 0-9,0 0-61,0 0-171,32-7-366</inkml:trace>
  <inkml:trace contextRef="#ctx0" brushRef="#br0" timeOffset="460895.2775">1709 1247 1004,'0'0'157,"0"0"-154,0 0-3,1 70 53,-1-34 2,-5 2-10,-6 0-37,1-6-2,1-5-6,0-8-38,0-7-35,2-9-46,5-3 22,2-15 59,0-10-54,7-13 92,12-10 34,7-4 41,4-1 9,0 4 11,2 6 16,-7 8-19,-3 12 0,-6 8-17,-7 10-20,-2 5-14,2 8-41,0 20 4,3 10-4,-3 10 8,-6 4-5,-3-1 1,-6 1-4,-7-5-6,1-9-61,3-4-70,3-10-71,3-8-89,1-10-153</inkml:trace>
  <inkml:trace contextRef="#ctx0" brushRef="#br0" timeOffset="461321.0039">1636 1451 1095,'0'0'151,"0"0"-78,87-43-1,-57 33-40,-5 3 14,0 3-25,-2 1-21,4 2 0,-2-1 1,0 1-1,0 1 0,1 0-4,5 0 4,4 0 1,6 0 2,1 2-1,-3 5 5,-2 2 1,-8 1-1,-7 2-3,-8-1-4,-5 3-7,-7 1-8,-2 0 9,0-3 1,-13-1-23,-2-4-6,-2-2 5,6-5 1,2 0 28,7-12 3,2-6 12,0-4 25,13-2 11,7-2 2,6 2-6,1 2-11,3 4-19,0 5-17,-4 7-8,0 6-56,-2 0-113,-3 14-107,-5 3-188</inkml:trace>
  <inkml:trace contextRef="#ctx0" brushRef="#br0" timeOffset="462867.6596">2501 1417 1170,'0'0'190,"0"0"-100,0 0-20,0 0-39,0 0-13,0 0-11,0 0-7,2 50 0,-12-31-6,0-2-19,4-5-36,1-4-15,5-5-14,0-3 13,0 0 66,7-3 11,9-10 40,4-5 9,7-3 14,0-1 15,-1 2-11,-1 1-8,-3 5-4,-5 5-2,-7 6-24,-4 3-17,-1 0-12,-2 5-9,2 10 1,-3 4 4,1 3-10,-3-1-6,0-1-9,0-6-8,0-3 0,0-5 5,-3-6 15,3 0 17,0 0 20,0-12 27,10-4-12,1-4-12,3 3 4,-1 0-10,1 5-1,-3 2-6,-1 5-2,-2 5-2,0 0-4,0 0-2,1 0-4,0 10-1,-1 3 2,-2 1-2,1-1 0,-3 1-2,-1-1-11,1 0-18,-1-4-32,2 1-14,1-3-56,3-4-3,7-3 30,5 0 35,4-5 58,4-8 17,-4-1 1,-4 1 20,-5 0 17,-5 4 19,-6 3 4,-3 3-6,-2 2-33,0 1-21,-5 0 0,-6 2-9,-5 7 9,4 2-12,3-1-30,3-3-12,5-2 5,1-1 18,0-4 16,10 0 15,3 0 5,3-2 11,0-2 31,2 0 0,-4 3-20,2 1-15,-5 0-4,-1 0-8,-3 4 0,1-2 0,0-2 1,3 0 4,6-5-2,2-12 4,6-6-1,0-8 10,0-5 4,1-3 6,-2-6 7,-5-3-14,-8-6-13,-6-1-6,-5 5 3,0 11 4,0 15 23,-5 14 8,-4 10-30,-2 6-8,-5 23 0,-4 14 2,1 10 8,5-1-3,3 2-2,3-6-4,0-3-1,3-3-10,-1-11-54,1-6-76,1-7-15,-1-6-11,-2-10-90,2-2 22,1-4-6,4-12 136,0-3 104,0-1 297,15 0-52,2 1-56,6 0-53,6 6-42,5 1-14,1 4-34,-2 3-6,-8 3-7,-4 2 3,-10 0-19,-4 0-17,-2 11-3,-5 5 1,0 3-2,0 0 4,0 1 3,0-3-3,0-3-18,0-5-12,0-4 3,6-5 9,6 0 15,-1-1 3,5-11 5,-4-3 1,-1-1 1,0 3 4,-3 3 4,-2 4 13,-4 4-15,1 2 3,-1 0-16,0 4-4,2 6 4,-1 2 0,-3 0 7,2-2-4,-2-2-3,1-3-1,0-3-10,0-2-63,4 0-8,2-7 22,6-11-13,5-4 25,2 1 48,1 2 62,-1 3 39,-2 6 28,-1 5-26,-2 5-34,3 0-22,-4 13-33,0 7-11,-3 4-3,-6 0 0,-5-1-10,0-1-32,0-5-10,-2-5 20,-1-7-3,3-5 26,0 0 1,1-11 7,10-6-91,5-2-87,-5-1-191</inkml:trace>
  <inkml:trace contextRef="#ctx0" brushRef="#br0" timeOffset="463481.2738">963 2398 1142,'0'0'100,"0"0"-29,0 0-10,0 0-8,0 0 16,0 0-27,5-47-42,1 49-4,3 11-3,1 7 3,-1 8 2,-9 3-1,0 3-15,-21 0-32,-8-3-15,-7-8 5,2-7-22,1-9 29,8-5 23,12-2 30,6-4 44,6-7 107,1-1 8,0 1-47,5 4-41,2 2-28,2 3-12,5 2-21,2 0-10,7 14-7,2 1 3,0 3 0,-3 0-49,2-1-87,0-3-108,3-5-180</inkml:trace>
  <inkml:trace contextRef="#ctx0" brushRef="#br0" timeOffset="463630.2844">1193 2588 1273,'0'0'189,"0"0"-105,0 0-25,0 0-44,0 0-15,0 0-17,18-3-123,5 10-157,9 1-247</inkml:trace>
  <inkml:trace contextRef="#ctx0" brushRef="#br0" timeOffset="464290.9453">1826 2376 1053,'0'0'154,"90"-94"-64,-64 53 5,-12 6-24,-13 8 26,-1 8-19,-15 10-78,-11 8 0,-1 1-8,-5 16 8,3 15 0,3 13 1,2 12 1,3 10 2,6 4-1,5-1-1,1-6-1,5-6-1,-3-8-1,0-8-45,-9-5-56,-2-8-22,-5-13-3,-2-9-9,0-6 51,7-14 27,4-9 58,8-5 5,6-3 54,8-1 62,15 3 1,9 1-16,5 4-5,3 5-22,-3 3-28,-3 4-31,-4 4-4,-3 4-7,-5 0-6,-3 1-3,-3 1 1,-7 0-2,-2 0 0,-3 2 1,-3 0 0,-1 0-6,0 0-2,0 0-13,0 9-1,0 4 22,0 2 2,0-3 2,-3 0-1,1-2 0,2-5-1,0 1-1,0-2-1,0 1 1,0 1 0,0 1 0,0 1-1,0-1 1,0 0 1,0-2-1,0-2 2,0-1-1,0-2 3,0 0 3,2 0-1,0 0-1,-2 0-1,1 0-5,-1 0-1,3 0-53,4 0-62,5-2-148,1-8-302</inkml:trace>
  <inkml:trace contextRef="#ctx0" brushRef="#br0" timeOffset="464445.3616">1999 2409 1176,'0'0'136,"0"0"-113,0 0-2,0 0-21,0 0-30,0 0-167,0 0-94,16 38-433</inkml:trace>
  <inkml:trace contextRef="#ctx0" brushRef="#br0" timeOffset="465340.9533">2092 2556 1331,'0'0'87,"0"0"-26,0 0 15,0 0-25,0 0-3,0 0-45,36-30-3,-36 30-7,0 0-2,0-4 9,2-4 3,5-2-2,0-3-2,4-2-7,-4 3 1,-2 3-2,-5 4 8,0 4-29,0 1-43,-2 0-22,-12 6 32,-7 11 38,1 9 10,0 5 11,4 3-39,7-3 4,5 0 32,4-9-3,1-4 2,19-5 5,6-7 3,6-6 26,4 0 4,3-3 4,-1-10-13,-2-4-8,-3-3-2,-6-8 2,0-5-6,0-6-1,-2-9 4,-4-4 4,-3-4-6,-8-1 4,-6 8-2,-4 13 24,0 16-6,0 11-21,-9 9-7,-5 13-22,-6 19 21,-1 14 1,1 10-4,6 7-3,10-1-25,4-6-16,2-5-24,18-11 5,5-10 16,3-11 18,6-12 24,0-7 9,6-7 33,0-15 20,-4-5 0,-4-4 2,-7 1-8,-9 1 1,-7 4-11,-7 8-11,-2 5-26,-1 9-2,-14 3-21,-7 7 13,-1 10 10,4 5 0,4-1-3,5-4-13,10-4-5,0-6-1,7-6 17,14-1 5,4-5 15,2-13 15,1-4 11,-1-6 7,1-2-6,0-4-4,-2-1-16,1-2 1,-7 2-7,-6 2 5,-9 9-7,-5 11-5,0 7-9,-5 6-11,-9 6-2,-6 17 13,2 9 0,0 10 2,6 6-1,1 0 0,6 2-1,-2-1 0,5-4-2,-4 3-75,-3-4-100,-8-2-106,-3-11-221</inkml:trace>
  <inkml:trace contextRef="#ctx0" brushRef="#br0" timeOffset="465554.8146">2149 2887 1131,'0'0'105,"0"0"-48,0 0 22,0 0 17,0 0 16,88-1-72,-23-6-34,5-3-6,-7 1-41,-10 5-128,-10 0-203,-15 2-488</inkml:trace>
  <inkml:trace contextRef="#ctx0" brushRef="#br0" timeOffset="465718.874">2165 2994 1463,'0'0'35,"0"0"4,86-19-33,-36 16-6,7 2-87,-2-1-293,-3-2-510</inkml:trace>
  <inkml:trace contextRef="#ctx0" brushRef="#br0" timeOffset="469112.2742">4177 1473 884,'0'0'77,"0"0"14,0 0 27,0 0-48,0 0-50,0 0 45,106 61 2,-46-28-29,8-1 3,2-2-6,-1-5-4,-4-1-10,-7-4-14,-13-2-3,-9-4-4,-13-2-2,-9-5-22,-10-2-52,-4-3-8,-11-2-14,-18 0 29,-11-8 10,-7-9 13,-1-3 0,0-2 15,1 0 22,3 2 9,3 1 4,7 3-1,4 2 8,6 1 36,3 2 5,3 0-1,4 2-6,3 0 10,2 2-15,5 1-1,1 2-12,3 1 9,0 1 4,0-1-12,0 3-14,0-3-7,4-1 9,6 1-9,5-3 4,6-3-4,11-4 6,13-3 1,15-5 0,13-4 6,9-2 2,0 0-8,-8-2 16,-12 6-10,-21 6-7,-16 5-2,-16 6-5,-9 4-6,0 2-6,0 0-13,-7 0-30,-5 0-30,-1 9-55,4 0-42,2 0-84,2-2-173</inkml:trace>
  <inkml:trace contextRef="#ctx0" brushRef="#br0" timeOffset="469882.5585">5303 1182 560,'0'0'146,"0"0"3,0 0-3,11-56-19,-13 49-14,-16 5-76,-1 2-20,-7 12-7,-2 16-8,2 7 1,6 5-3,11 1 1,9-3-1,5-5 0,16-8 3,3-5 12,-1-5 12,-5-3-7,-6-4 12,-7-1-26,-5 0-4,0-1-4,-10-1 5,-12-2-6,-4-3-17,2 0-22,7-2-20,11-13 36,6-7-18,25-7 28,13-4 16,5-4 4,3 0 27,-3 2 16,-5-1-13,-7 3 7,-6 1-7,-12 4 0,-6 7 0,-7 8 6,0 9 2,-4 4-10,-10 15-13,-2 14-17,0 12 10,4 4 6,5 1 3,4 0-16,3-8-3,0-2-2,0-3-16,-1-8-57,-5-1-75,-5-8-80,-3-7-146,-3-9-256</inkml:trace>
  <inkml:trace contextRef="#ctx0" brushRef="#br0" timeOffset="470019.177">5351 1360 353,'0'0'600,"0"0"-495,59-67 3,-32 52-26,3 3-27,2 7-39,2 4-16,-2 1-69,-5 0-151,-2 6-155,-7 2-207</inkml:trace>
  <inkml:trace contextRef="#ctx0" brushRef="#br0" timeOffset="470543.6557">5693 1282 983,'0'0'139,"0"0"-42,0 0-1,0 0-48,0 0-14,0 0-34,-72-3-3,52 26-1,8 0-15,5-2-15,7-4-25,0-3-12,4-7-1,9-5 39,7-2 33,1-2 13,6-11 11,0-2 26,-1-2-6,-4 0-4,-3 3-7,-6 3 9,-8 6-11,-1 4-4,-4 1-20,0 0-7,2 8-16,0 5 16,3 4 8,3-2-5,2-3-3,9-2 0,5-7 5,2-3-5,6 0 0,2-15-1,0-10 1,2-5-2,-2-9 2,3-3 3,-5-3 2,-5-3-2,-11-2-1,-10 6 10,-6 11 4,0 12-2,-15 16 7,-6 5-19,-4 14 1,-4 16 0,1 10-3,6 6-4,6 4 2,11-3-2,5-5-10,0-6-23,5-3-26,6-6-30,2-6-67,-3-4-15,-6-9-144,-1-8 59</inkml:trace>
  <inkml:trace contextRef="#ctx0" brushRef="#br0" timeOffset="471061.0164">5997 1259 111,'0'0'619,"0"0"-510,0 0 22,59-57-46,-16 50 10,3 1-1,-1 5-52,-8-1-13,-7 2-19,-10 0-6,-6 3-3,-8 8-1,-6 4-14,0 3 7,-2 2 7,-11 2 0,1 0 5,1-2-5,4-4-32,7-5-15,0-7 16,0-3 2,5-1 29,6-2 11,0-10 1,-1-3 0,-4-1 6,3 0-5,-7 2-13,1 1 5,-1 5-5,0 2 10,3 1-10,4 4 0,5-1 6,4 2 6,3 0 7,-1 0 10,-2 10-8,-4 2-6,-4 4-9,-6 2-2,-4-1-1,0-1-3,-6-2-2,-6-5 2,2-4-13,3-5 13,0 0 2,5-10 10,2-7-5,0-3-1,16-1 26,8-3-3,4 1-13,4 0-2,0 4-12,-5 6-2,-4 10-49,-7 3-90,-13 14-268</inkml:trace>
  <inkml:trace contextRef="#ctx0" brushRef="#br0" timeOffset="471689.9769">4802 1787 540,'0'0'274,"0"0"-189,0 0-4,0 0-46,0 0-6,0 0 39,46 36 25,-14-8-30,2 3-33,0 3 10,-7-2-1,-2-2-10,-11-5-8,-3-5-12,-11 0-1,-3-1-5,-23 0 6,-13-3-3,-11-3-6,-3-4-50,4-4-34,11-3-16,17-2-26,14 0-33,7-7-163,28-6-152</inkml:trace>
  <inkml:trace contextRef="#ctx0" brushRef="#br0" timeOffset="472989.4026">5289 2042 842,'0'0'46,"0"0"55,0 0-17,0 0-24,0 0-26,0 0-34,33-47-3,-33 47-27,0 0 30,-1 2 10,-4 4-6,2-4 4,0 0-4,1 1-2,1-3-1,-1 0 4,-2 0 1,-1 0 1,1 0 6,-3 0-2,0 0 0,-2 2 2,-3 1-5,2 0-2,-3 5-3,-2 1-2,-1 6 7,0 1-4,3 0 4,3-1-4,3-2-2,5-6 0,2 1-2,0-4 2,0-2-1,0 0 5,6 0 12,-1 0 0,0 1-15,-3 0 3,0 1-6,1 0 1,-1-1-1,0 2 1,1-3 1,-3-1-1,2-1 3,-2 0 0,5 0 2,-1-2 3,2-7-3,4-1-4,1-1 0,3 0 7,2 2 2,5 2 0,5 3 5,0 2 8,3 2-1,-4 0-5,-2 5 0,-4 4-13,-6 3 8,-6 0-10,-5 3-3,-2-1-2,-5 1 2,-13-3 1,-2-5-1,0-1-8,1-6 1,8 0 7,4-9 3,7-8 5,0-4-3,10-1 14,10-1 13,5 4-1,4 3-8,1 5-16,0 4-7,-4 5-4,-5 2-33,-2 3-79,-6 11-6,-4 1-84,-2 0 6,-3-6-59,-2-3 133,-1-3 126,-1-3 6,2 0 245,-2 0-26,0 0-58,0 0-41,0 0-67,0 5-43,-7 10-12,0 4-6,3 4 2,4-1-3,0 0 0,13-6-6,8-7-10,6-3 4,-1-6 15,0-2 4,-7-11 1,-3-5 0,-7 0 2,-9-4 3,0 0-9,-7 0-1,-11 0-14,-5 6-29,0 4-30,3 5-22,8 4 52,4 3 11,7 0 26,1 0 6,0 0 0,18 0 24,10 0 18,6-5-3,5-6 7,4-3 0,-2-5-15,-2-4-8,-4-6 0,-4-3 3,-9 0-6,-4 5 5,-10 5 11,-7 9 0,-1 6-25,0 7-11,-10 2-6,-4 19 6,-3 9 0,4 10-1,1 2-2,4 1 1,5-1 2,1-4-2,2-4 2,0-3-11,0-7-44,4-6-76,-3-8-31,-1-7-45,0-3-171,-7-5-140</inkml:trace>
  <inkml:trace contextRef="#ctx0" brushRef="#br0" timeOffset="473401.429">5840 2075 712,'0'0'145,"0"0"-21,94-50-22,-56 42 13,-1 6-34,-6 2-50,-9 1-19,-5 11-12,-8 3-3,-7 4-4,-2 3 2,0 0 5,0 1-4,0-1-8,0-4-5,14-3 5,2-7 12,6-6 0,-3-2 7,1 0-3,-4-13 1,-2-4 7,0-1-7,-4-2-3,4 0 3,5 3-3,8 5 1,7 4 13,3 5 11,3 3 19,-4 7-8,-5 9 1,-9 3-24,-6 1 5,-9-1-11,-3-3-9,-4-6-1,0-4 1,-2-6 10,-7 0 2,-2-6 9,4-10-8,2-4-6,5-2 2,0 0-9,7 1-15,5-3-119,-4-1-210</inkml:trace>
  <inkml:trace contextRef="#ctx0" brushRef="#br0" timeOffset="474359.869">3282 2749 100,'0'0'4,"0"0"16,0 0 73,-70 8 35,63-8 30,5 0 35,2 0 30,2-6-54,21-4-57,16-3-48,15-1-23,7 1-6,0 0-12,-10 1-11,-15 5-6,-13 1-4,-9 3 2,-10 2-4,-2-1-32,-2-1-14,0-4-43,-2 0-4,-9-1 35,-2-1 2,-1 1 50,0 0 6,3 2 3,3-1 1,0 5 7,3-2 22,3 3-2,-1 1-3,1 0-5,2 0-8,0 0-6,0 0 0,0 0 1,5 0 1,8-2 24,8 2 2,3-3-20,2 2 4,-3 0 0,-2 1-6,-6 0-6,-2 0-1,-3 5 4,-4 2-6,1 1 5,0-1-2,0-1-4,-3 0-1,2 2 6,2 0-1,2 4 10,0 4-4,1 5 5,-3 1-4,-1 1-7,-5-2-1,1-5-7,-2-2 4,2-4-5,-1-2-29,1-1-13,1-2-12,-2 3-8,3-1 28,4-1-2,0 1 8,5 0-28,0-2-71,2 1-75,-1-6-163</inkml:trace>
  <inkml:trace contextRef="#ctx0" brushRef="#br0" timeOffset="474804.945">3576 2622 293,'0'0'386,"0"0"-227,0 0 6,0 0-39,59-61-22,-27 38-20,0 1-19,-4 4-1,-9 5-28,-7 6-1,-5 2-16,-5 5-15,-2 0-4,0 0-11,2 3-43,0 4-4,3 1 14,-3 1-22,-2-2-11,0-2 11,0 1 33,-2-4-1,0 0-20,-1 1-38,1-1-67,2 0-65,-2 1 16,0 1-33</inkml:trace>
  <inkml:trace contextRef="#ctx0" brushRef="#br0" timeOffset="475605.4936">3657 2547 309,'0'0'218,"0"0"-207,0 0 9,67-51 37,-42 42 66,0 1-44,0 1-14,-3 2 12,1-2-27,-4 0 1,1-1-13,-2 1-16,0-2-9,-3 0-3,-2-2-5,-2 1 5,-6 2-6,-1 3 11,-3 3 1,-1 2-16,0 0-2,-3 0-7,-9 7 9,-4 4 2,3 1-2,-3 0-1,5-1-4,2-1-1,1 0 3,2-1 3,4-4-1,-1-2 1,3-1-1,0-2-9,0 0 5,0-3 3,3-6-10,-1-2-26,0-1 19,-2-2 8,0 1-7,-2-1 1,-9 1 11,1 2 6,-3 0 11,3 1 3,4 3 19,2 2-5,4 2 18,0 1 24,0 2-19,13 0-31,14 2-9,9 7 5,3 1-3,-2 0 4,-10-3-6,-7 2-6,-8 0 3,-5 0 4,-1 4-8,-1 0 1,-3 2 0,-2 1 2,0-2 0,0 0-3,0-2-2,-7-1 1,1 0-3,-4-2-7,-1-2-52,0 2-51,4-2-23,2 0-147,5-4-47,0-3-157</inkml:trace>
  <inkml:trace contextRef="#ctx0" brushRef="#br0" timeOffset="475894.2504">4270 2442 601,'0'0'73,"0"0"-30,0 0 26,-18-55 19,-3 54-34,-4 1-40,-2 3-14,6 15-3,5 4 3,10 7 0,6 2 22,6 0 7,14-5 21,4-3 8,0-4 1,-3-4 20,-7-4-36,-5-2-22,-7 0-14,-2-1-7,-9-1-21,-14-3-33,-6-2-60,-1-2-34,8-3-191,14-15 57,8-7-55</inkml:trace>
  <inkml:trace contextRef="#ctx0" brushRef="#br0" timeOffset="476081.5018">4348 2374 315,'0'0'80,"0"0"-42,0 0 9,0 0 12,0 0-17,0 0 61,35 24 10,-37 5-1,1 4-32,1 2-8,0-1 1,4 0-38,2-5-10,4-3-13,-4-4-12,-1-6-23,-3-1-79,-2-5-101,-4-6-189</inkml:trace>
  <inkml:trace contextRef="#ctx0" brushRef="#br0" timeOffset="476632.8594">4450 2548 868,'0'0'33,"84"-27"-28,-46 17-2,-4 5-3,-6 2 0,-6 3-27,-3 0-8,-5 0-19,-6 0 29,-5 0 24,-3 0-4,0 0-10,-14 3 15,-6 4 45,-3 3-18,2 5-16,5 1-11,3-1 0,3-2-2,7-5-16,3-2 1,0-5 17,1-1 8,11 0 94,2-3-9,4-4-18,3 1-30,-1 4-16,0 2-7,-2 0-13,1 0-8,-3 2 0,-1 2 1,-1-2-2,-1-2-3,2 0 1,2-2 1,2-14 0,-1-7 1,1-4 3,-2-5-2,-5-3-1,-8 1 0,-4 5 1,0 4-1,-8 8 13,-2 8-10,-4 6-3,5 3 3,-2 2-3,2 14 3,2 7 3,2 8 2,5 3 6,0 3-6,0-3-3,5-1-5,4-5-27,2-4-60,-2-7-47,-2-8-115,-2-9-114</inkml:trace>
  <inkml:trace contextRef="#ctx0" brushRef="#br0" timeOffset="477060.927">4954 2509 763,'0'0'34,"71"-22"-2,-37 16 38,-4 3 3,-7 3-24,-6 0-36,-7 0-13,-7 10-14,-3 4-11,0 2 14,0 2 11,-3 2 0,3-6-3,0-2-19,5-4-5,10-6 27,-1-2 8,-2 0 0,-1-2 4,-2-9 8,-4-3 6,0 0-10,-1 1-3,3 1-4,4 4 16,3 1-7,6 4 8,7 2 5,1 1 15,1 0 15,-1 5-13,-5 4-15,-7 1-17,-5 1-13,-7 0-3,-4-1-4,0-1-4,0-4 2,-4-4-12,1-1 12,3 0 6,0-12 4,7-1-4,3-2-18,-1 2-4,-5 0-64,-4 1-130,-13 1-345</inkml:trace>
  <inkml:trace contextRef="#ctx0" brushRef="#br0" timeOffset="477722.0918">3494 2788 430,'0'0'17,"0"0"-10,0 0 57,-65 0 18,59 0 36,6 0-36,0 0 12,19 6-40,15 5 13,16 7 7,13 9 17,15 4-52,6 3 1,2-1-18,1-2-18,-15-7 1,-10-6-5,-16-3 1,-9-7-1,-11-3-20,-10-5-3,-7 0-11,-7-6 8,-2-11 12,-4-3-46,-16-5 31,-7 1 29,-3 2 4,0 4-3,10 8 2,8 5 6,8 3 23,4 2 10,14 2-28,13 13 3,6 7 29,0 1-20,-8 1-4,-12 0-7,-11 0-10,-2 1-5,-15-2-4,-10 0-38,-5-4-73,3-6-115,6-10-298</inkml:trace>
  <inkml:trace contextRef="#ctx0" brushRef="#br0" timeOffset="478694.1014">4377 3044 883,'0'0'65,"0"0"6,0 0 10,0 0 22,0 0-42,0 0-53,71 22 30,-31 4 11,-5 2-14,-10 2 2,-10-1-28,-10-1-3,-5-2-6,0-3-1,-9-6-5,-7-7-20,-2-7-1,1-3 15,4-9 11,6-11 1,7-6 3,0-3 3,13-3 7,9 2-3,5 3-8,3 4-2,-2 7-3,-2 7 2,-5 5-7,-6 4-4,-1 0-1,-3 14-19,-4 3 11,-5 4 9,1 3-1,-1-2 13,0-1 0,3-2 0,4-5 3,0-3 5,5-4 9,0-1 3,1-6 0,1 0-2,-4 0-3,1-3-6,-6-5-2,-2-2 5,-3-2-12,-2-1-20,0 1-12,-14-3-28,1 2-20,-1 3 1,3 2 10,1 4 38,8 1 29,2-1 2,0-3 25,19-3 6,10-3-12,9-3 11,6-3 17,-1-3 9,-2-3-14,-1-2 3,-5 0-4,-8-1-12,-6 3-8,-7 1-5,-7 1-7,-7 1-4,0 3-5,-5 7 0,-6 7-8,-4 5-4,0 7 1,1 18-2,1 10 9,4 8 1,4 6 2,1 2-3,1-2-3,1-5-7,2-5-36,0-7-58,2-6-52,5-8-115,-4-10-182</inkml:trace>
  <inkml:trace contextRef="#ctx0" brushRef="#br0" timeOffset="479162.7248">5046 3082 684,'0'0'87,"0"0"-27,95-30 33,-60 25-19,-3 2-11,-10 3-36,-8 0-15,-7 0-12,-5 9-14,-2 4-4,0 3 18,0 4 5,0 0-5,0-1-17,0-4 1,0-5-2,7-3 18,-1-5 2,-1-2 3,-2 0 7,-2-7 0,-1-6-11,0 1 1,0-1-1,0 3 0,10 2 1,8 0 2,5 5 25,6 3 3,1 0 30,-5 8 5,-2 7-29,-8 1-26,-7 2-3,-4-1-8,-4-1-1,0-3 4,-7-6-6,-4-6 4,2-1 8,2-6 10,1-9 25,3-4 23,3-3-19,0 0 2,11 2-23,3 1-24,-1 6-4,-1 7-100,-4 6-89,-5 0-270</inkml:trace>
  <inkml:trace contextRef="#ctx0" brushRef="#br0" timeOffset="479407.9482">4870 3420 697,'0'0'406,"0"0"-383,69 0 42,-13 0-25,6 0-11,0 0-23,-13 0-6,-10 0-4,-16 0-121,-10 0-96,-12 2-100,-1 5-132</inkml:trace>
  <inkml:trace contextRef="#ctx0" brushRef="#br0" timeOffset="479564.0414">5019 3501 941,'0'0'231,"0"0"-110,0 0-33,0 0-88,89-4-7,-29 4-199,2-3-479</inkml:trace>
  <inkml:trace contextRef="#ctx0" brushRef="#br0" timeOffset="483154.824">6942 1247 587,'0'0'57,"0"0"-16,0 0 30,0 0 13,0 0-9,0 0-24,0 0-7,-2-6-13,2 6 6,0 0 5,0 0-17,0 0-14,0 0 8,0 0-17,7 1 1,3 6 0,1 5 3,2 1 1,-2 1-1,-1-1-6,-2-3 4,-2 1-2,1-2-2,0-3 4,-4-1-2,1-3 1,-1-2 0,-1 0 2,3 0 1,2 0 4,3 0 4,4-5 4,2-5-3,3-3 23,1 1-25,-2-3-3,2-1 12,3 0 4,5-6-1,10-2-12,5-1-2,5 1-3,-2 0 4,-7 3 3,-10 5 0,-12 6-12,-7 3 1,-8 6-4,-2 1-5,0 0-58,0 1-60,-4 13-85,-4 3-95,-2-3-267</inkml:trace>
  <inkml:trace contextRef="#ctx0" brushRef="#br0" timeOffset="483621.2299">7007 1260 76,'0'0'654,"0"0"-599,0 0-1,0 0 35,0 0 16,0 0-43,44 0-15,-15 0 16,-2 6-24,-4 2-12,0 0 2,-2 1-8,-3 1-6,2-2 0,-2-1-10,3-1 3,-3-3 11,1-1 6,-4-2-6,3 0-2,-6 0-8,2-2 1,-3-6 5,0-1-6,5-2-1,-2-1-6,2-3-1,5 2-1,3 0-2,2 4-14,-2 7-69,0 2-90,-9 0-104,-10 9-206</inkml:trace>
  <inkml:trace contextRef="#ctx0" brushRef="#br0" timeOffset="485420.9803">5731 3189 794,'0'0'34,"0"0"-28,0 0 3,0 0 22,0 0 2,0 0-33,0 0-4,23 8 4,-17 5 3,1 3 2,0-1 0,2 0 6,1 0 1,0-2 7,0 1-6,-2-5 8,-2-1 1,-2-2-6,0-2-5,-3-1-4,1-2 2,-2-1 6,2 0 28,0 0 42,5-8-14,7-9-50,6-5-9,4-5 15,5-1-5,3-2-1,2 1-1,2 2-9,-4 1-1,-2 6-7,-8 5-1,-8 5-2,-5 4-9,-9 3-67,-3 3-76,-25 0-148,-12 0-88</inkml:trace>
  <inkml:trace contextRef="#ctx0" brushRef="#br0" timeOffset="485812.3226">5590 3224 753,'0'0'74,"0"0"-74,0 0 2,0 0 15,0 0 57,0 0-41,38 60-6,-31-46-5,0-5-18,-2-1 11,-1-2 7,-1-3 4,-1 0 11,2-1-12,-1 0 9,2-2 20,3 0-4,3 0-15,4 0-17,7-6 3,5-6 9,9-5 3,3-4-7,2-2-10,-1-3 2,-2-2-14,5 0-4,5 0-81,2 4-188,-1 1-67,-2 3-184</inkml:trace>
  <inkml:trace contextRef="#ctx0" brushRef="#br0" timeOffset="502506.8116">20419 695 993,'0'0'154,"0"0"-128,0 0-19,-7 66 79,4-29-29,-2 2-20,0 2-17,-1-2 4,-1 2-20,0-5-1,0-6-3,2-8-36,2-11-72,3-10-100,0-1-54,0-25 16,0-9-129</inkml:trace>
  <inkml:trace contextRef="#ctx0" brushRef="#br0" timeOffset="502822.7594">20368 861 138,'0'0'204,"0"-92"-59,4 53 14,3 11 22,3 9-57,6 10-11,5 9-35,10 0-46,10 17-14,6 9 3,2 6 2,-2 1-6,-3-1 2,-4-1-3,-1-4-4,-3-5-11,-1-6 3,-3-8-4,-5-6-10,-4-2-23,-8-19 16,-3-8 17,-6-10 1,-4-6 6,-2-6-4,0-2 15,-1 7 4,-9 5 16,1 13 0,3 11 3,3 8-8,0 6-12,2 1-21,0 4-14,1 13-2,0 8 11,2 8-46,18 4-86,9 1-130,5-3-289</inkml:trace>
  <inkml:trace contextRef="#ctx0" brushRef="#br0" timeOffset="503099.9566">21280 870 1178,'0'0'86,"0"0"-86,0 0-19,0 0 10,0 0-60,0 0 63,10 48 6,-4-9 4,1-1-2,3-4 1,3-4 2,1-6 31,0-6 16,-1-4-22,-1-3-2,-3 1-5,-4-4-16,-5-1-7,0 0-2,-14-3-30,-12-3-100,-8-1-94,-2-10-219</inkml:trace>
  <inkml:trace contextRef="#ctx0" brushRef="#br0" timeOffset="503290.7105">21829 792 1012,'0'0'107,"0"0"-106,0 0 46,61 0-23,-49 0-24,1 5-61,-4 1-140,-6-1-311</inkml:trace>
  <inkml:trace contextRef="#ctx0" brushRef="#br0" timeOffset="503441.8843">21850 943 1067,'0'0'132,"0"0"-129,0 0 12,83-6-15,-52 3-1,2 0-117,-3-3-220</inkml:trace>
  <inkml:trace contextRef="#ctx0" brushRef="#br0" timeOffset="503656.8366">22302 501 236,'0'0'876,"0"0"-813,0 0-13,0 0 10,0 0-29,0 67 31,0-31-15,-5 1-17,1-2-23,3-2-7,1-3-39,0-4-48,6-2-74,3-5-113,0-9-226</inkml:trace>
  <inkml:trace contextRef="#ctx0" brushRef="#br0" timeOffset="504434.5936">22496 512 791,'0'0'145,"0"0"-135,83-32 10,-62 29 48,-5 3-26,-4 3-20,-3 11-15,-1 7-1,-5 5-6,-3 0 3,-4 0-3,-10 1 1,0-4 0,3-5 5,5-5-6,5-5-8,1-7-12,2-1 20,14 0 13,3-11-3,4-5-10,-2-4 1,-4 0 6,-1 2-4,-5 3-2,-4 5 5,-4 6-4,-2 4-1,0 0-1,2 9-40,1 6 37,5 5 2,2-2 1,3-2 0,2-5 0,2-4 1,-2-5 1,2-2 6,-3 0 1,0-11 2,0-5-6,-3-4 2,-1-2-5,-6-2 2,-5 2-5,0 1 1,-11 3-25,-8 4-16,-1 6 15,4 4 2,0 4 3,8 0 21,6 0 0,2 0-4,0 0 4,15 0 31,14 2 44,12-2-18,8 0-22,3-3-9,2-9-6,-1-3 10,-2-5-12,-1-3 3,-6-1-5,-10 1 2,-9 3-9,-13 4 14,-8 0-9,-4 6 6,-9 3-20,-15 6-20,-5 1 15,-5 14 3,2 10 2,1 9-9,1 8 9,1 5 0,-1 1 4,6 1-2,2-4-2,6-4-4,7-4 4,4-6-1,3-3-40,0-5-77,-2-4-22,-2-7-67,-4-6-148,-4-5-58</inkml:trace>
  <inkml:trace contextRef="#ctx0" brushRef="#br0" timeOffset="504609.1377">22913 667 574,'0'0'472,"0"0"-371,0 0-35,88-51 2,-43 45-50,6 3-15,1 3-3,0 3-54,-8 10-187,-10 0-323</inkml:trace>
  <inkml:trace contextRef="#ctx0" brushRef="#br0" timeOffset="505259.0055">22302 1006 707,'0'0'587,"0"0"-565,77-1-19,-10-5 32,15-3-13,10-2 12,1-2 10,-5-2-17,-4 1-9,-4-3-16,-6 0-2,-7 0-9,-12 1-29,-12 4-66,-16 5-91,-16 7-64,-11 0-74,-22 8 129,-15 11 150,-11 2-76,-4 3 49,1 2 81,2 2 51,5 5 136,10 1 34,7 3-68,7 3 23,3 1-45,1 5-13,-1 7-22,-2 5-38,-1 0-21,-1 2-9,-2-1-12,1-2-8,4-6-4,2-5 0,4-8 0,5-10-4,2-9-1,3-9-23,2-7-26,0-3 18,0-6 10,2-14 0,8-10-46,2-6 35,1-7 14,0-6-2,0-2-8,2 0 3,2 2 26,0 4 2,6 1 28,4 2 10,5 4 27,4 7-4,1 6-13,-3 9-1,-5 7-14,-4 6-4,-8 3-19,-4 4-11,-6 14-1,-7 5-1,0 7 1,-21 1 5,-12 2-5,-6-3-28,-7-3-51,-4-3-77,3-7-94,5-9-272</inkml:trace>
  <inkml:trace contextRef="#ctx0" brushRef="#br0" timeOffset="505688.9237">22382 2034 840,'0'0'156,"0"0"-106,75-21 54,-26 7-38,7-1-49,2 1 5,-6 1-4,-11 5-18,-9 3-1,-11 4-79,-8 1-67,-9 0-199,-4 10-216</inkml:trace>
  <inkml:trace contextRef="#ctx0" brushRef="#br0" timeOffset="505822.9759">22530 2093 1173,'0'0'52,"80"-21"-52,-19 15-15,8 2-179,1 1-367</inkml:trace>
  <inkml:trace contextRef="#ctx0" brushRef="#br0" timeOffset="511096.2226">21476 888 258,'0'0'100,"0"0"-75,0 0-12,0 0 33,0 0 12,0 0 3,0 0 16,4 0 3,-4 0-17,0 0-10,-4 0-12,-5-2-4,-4-1-12,-6 0-15,-2 0-10,-3 2 5,-1 1 2,2 0-4,3 0 3,4 0-6,2 7 2,1 1-2,3 2-3,5 1 2,0 0 1,4-3-2,1 0 1,0 1 0,2 0 0,11-1 2,4 2 9,4 0 3,3 2 6,-3-1-1,-3 0-5,-2 2-4,-1-1 1,-2 4 11,0 0-10,-2 2-1,-2-4-1,-1 1 1,-4-2 4,-1 2 0,-2-2-6,-1-2 3,0-4-7,0-1 7,0-1-2,-4-1-1,-1-2 2,-1 0 2,-2-2 5,-3 0 5,-2 0-4,-1 0-5,-2 0-8,-1 0-1,0-6-3,1 1 0,0 1 1,0-2-2,1 3 1,2-1-1,4 1 0,2 1 0,3 2-2,3 0-6,0 0-30,1 0-54,0 0-48,0 0-49,7 0-57,-1 2-110</inkml:trace>
  <inkml:trace contextRef="#ctx0" brushRef="#br0" timeOffset="511859.2097">21473 910 302,'0'0'53,"0"0"-37,0 0 11,0 0 71,0 0-29,0 0-32,0 0-8,-38-42-3,22 42-13,-2 0-2,2 0-3,0 0 2,0 0-3,2 0 3,1 0 4,2 5-3,3 0 12,2 0-4,3 3-7,-1 2-5,0-1 1,1 3 2,-1-1-1,1 1-1,-1 0-3,4-1 3,0 0-5,0-3 6,0 0 15,10-1-12,2 1 19,3-1 8,3 0-6,-2 1-3,2 2 5,-2 1-17,1 2-5,-3 0 15,-1-4-18,-3 1 11,0 0-3,-4-1-4,-3 0 0,-1-2 0,0 0-4,-2 1 5,0-1-2,0 1-5,0-1 7,-2-1 5,-12-2 6,-7 2-1,-5-2-6,-2 1-1,3-1-10,2-2-3,7-1-1,5-1-2,2 0-2,4 0 0,1 0-29,2 0-35,2 0-73,0 0 3,0 0-79,1-4-72,9-1-63</inkml:trace>
  <inkml:trace contextRef="#ctx0" brushRef="#br0" timeOffset="512924.6332">20316 747 483,'0'0'97,"0"0"-14,0 0 54,0 0-26,0 0-43,0 0-25,-3-8-23,3 15-3,0 7 36,0 5 8,0 6 2,1 5-5,1 2-21,2 0-11,1 3 0,1 0-8,-1-1-6,-1 3-2,-1-8 1,-1-3-11,-1-6 5,-1-6-4,0-4-1,0-3-24,0-4-27,0-3-39,2 0-38,7-7-4,5-13-167,2-5-87</inkml:trace>
  <inkml:trace contextRef="#ctx0" brushRef="#br0" timeOffset="513247.9657">20416 704 593,'0'0'116,"0"0"-100,0 0 77,0 0-39,0 0-18,0 0 72,71 35 7,-35-13-26,7 5-4,0 1-22,1-3-12,-6 0-11,-3-3-4,-6-3-17,0-3-12,-4-2-3,-4-2-1,-3-2 3,-2-5-6,-3 1-10,-1-6-38,-1 0-21,2 0-17,1-2-74,3-11-117,-2-3-320</inkml:trace>
  <inkml:trace contextRef="#ctx0" brushRef="#br0" timeOffset="513616.8768">20934 638 638,'0'0'94,"0"0"-61,0 0 63,0 0 74,0 0-64,0 0-24,-17-24-41,14 41-29,1 6 28,0 6 11,2 4-4,0 1-5,0 0-1,6-1-7,1-3-6,-2-4-12,0-4-10,-1-4 5,-1-1-5,-2-6-3,-1-3-1,0-3 1,0-5-1,0 0-2,0 0 0,0 0-13,0 0-17,0-3-33,0-2-44,0-2-58,0 1-48,0-2-130,0-1-140</inkml:trace>
  <inkml:trace contextRef="#ctx0" brushRef="#br0" timeOffset="514293.1059">21681 1233 381,'26'-66'0,"-26"-6"-114,-24-8-135</inkml:trace>
  <inkml:trace contextRef="#ctx0" brushRef="#br0" timeOffset="519018.8312">20848 3621 22,'0'0'7,"0"0"-6,0 0-1,0 0-12,-62 33-6,49-27 18,-2 3 0,-2 0 17,-1-1 30,-1 0-18,0-1-3,1 0 16,1 0-33,3 1-5,-2 1-3,2-2-1,0 2-1,1 0 1,-2-1 0,3-1 0,0 1 0,-1-1 1,0 0-1,-1 0 9,0 1 17,0-1 5,2 1-17,2-2 0,3 1-1,0 0-1,1 0-6,-3 1 2,1-2 1,-1 1-1,-2 2 0,-1-2-7,-1 2 1,0-2-1,1 1-1,1 2-1,1 1-3,1-1 4,1 2 0,1 1-1,-1 0 2,0-1-1,0 1 0,-1 0 0,-2 2 0,0 0 2,-3 1 1,1 0-3,-1 1 5,2 0-1,-1 3-1,-1 1 0,-1 0-2,3 1-2,-2-2 2,1 1-3,4-1 1,2 0 1,2 1-3,4 2-1,1-1 1,0-1 1,0 2 3,3-2-1,0-1 0,-1-1 4,0 0-7,0-1 3,-1 0-1,3 0-1,0 0-1,2 0-7,4 1-13,-2 0 9,3 0 6,-1 1-1,0 2-3,-3-1-3,0 0-3,-3 2 11,0-1 7,1 1 0,2 1-34,0-2-9,3 0 43,3-1 13,0-1-13,1 0 0,-1-2 24,1 1 40,0 0-64,0-1-72,-1 1 70,1-2-5,0-2-24,3 0-50,-2-1 46,1 0 35,-1-2 123,1-1-92,-2 1-24,4 0-4,3 0 30,2 0-15,0 1-16,2-3 9,1 0 21,-1-2-24,1-1 41,2 0-31,-1-2-5,0-1 7,0-2-10,-1-2-2,0 2 6,1-2-4,1 0-10,4 0 5,0 4-1,0-3 11,-1 1-5,-1 4-7,-2-4 16,0 2 1,2-3-17,0-1 1,2 0-2,2 0 1,0-1-3,2-7 1,2-1-1,0-2 2,3 0 3,1-2 7,3 2 14,-1 0-4,-2 1 4,0 2-3,-1-1-20,-2 1 2,-1-2-1,-3-1-4,-5-4 3,-5-1 1,-2 1-4,-3-2 0,-1 0 0,1 3-4,-2-1-1,1-1-5,-2 1 8,-2-4 2,-1-3-2,-1-3 5,-1-3 3,1-5 6,0-3 5,1 0 9,0-4 7,1 0-1,3 0-8,-3 1-18,0 0 6,-3 1-7,-2-5 3,-4-3 1,-2-2-5,-2 0-2,0 2 0,-1 1-2,0 0 1,2 1 2,-3 1 1,2 2 0,-2 1-2,0 1 27,0-1-24,0 0-4,-6 2 4,-3 0-4,-2 2-1,-3 5-2,-1 4 2,-3 4-2,-2 2-21,-3 0 4,-6 3-11,-1 4 0,-6 0 28,-3 3-25,-2-1 21,-7 3-22,-2 1 13,1 0 7,1 2 6,1 2-3,2-1 5,3 3 3,-3 0-3,2 2-5,-4 0-5,-1 0 7,-1 0-7,-3 4 1,3 5 5,1-2 2,5 2-3,4-1 4,3 2 0,-3 0 1,0 1 2,-6 0-2,1 2-6,1-2 5,-1 2 0,2-1 0,3 0-10,-1 1 10,2 2-1,3 2 2,2 1 1,1 0 0,3 0 0,0 0-1,1 1 1,0 2-1,-1 1 7,-2 4 0,1 2 4,2 1 3,4 2-6,3 1 4,7 1-11,0 3-1,6-1-7,1-2-39,2-1-21,-1-6-96,5-4-119</inkml:trace>
  <inkml:trace contextRef="#ctx0" brushRef="#br0" timeOffset="520052.7653">21221 3420 244,'0'0'83,"0"0"-78,0 0-3,0 0 28,0 0-11,0 0 8,0 0-1,50 60-20,-45-50-2,0 1-4,1 2-6,-1-2 6,0 0 1,-2-6 3,-2 1 10,1-4 28,-1-2 38,0 0 42,1 0 17,1-11-33,1-11-81,4-5 11,5-7-1,5-6-12,5-6-5,6-7-12,3-8-3,0-7 10,-4-10 2,-3-8-11,-5-6 0,-6 0 11,-3 3-11,-2 11-1,-4 8 42,0 8 4,-3 7-44,-2 3-4,0 3 0,0 7-1,-7 7 0,0 8 0,1 7 2,1 6-2,2 5 1,1 5-1,0 3-2,-1 1-13,1 0-10,-5 14 15,-3 7 6,-2 5 2,-2 1 4,-4 2 1,-2-2-2,-1 0 0,-1-3-1,5-4-1,2-5 0,8-6-16,5-4-22,2-5 14,0 0 10,9-5 15,11-11 9,7-5-9,3-4-3,-3-4 3,-2-4 5,-2 1 4,-2-1 13,3 6 10,-1 5 2,-2 8-25,1 6 15,-3 8 34,1 0-55,-2 18-2,-1 6-1,-5 5 1,-5 0-1,-6 1-12,-1 1-24,-1-2-60,-12-1-50,-3-6-121,-1-9-122</inkml:trace>
  <inkml:trace contextRef="#ctx0" brushRef="#br0" timeOffset="520533.1984">21407 1807 968,'0'0'98,"0"0"-32,87-38 9,-48 38-43,0 4-8,-3 17 1,-10 5-3,-7 2-14,-9 3 4,-7-2-12,-3-3 2,0-5-2,-10-1 0,-2-5-10,-1-8-7,1-1-10,1-5 3,0-1 24,1-1 9,3-14-3,6-5 4,1-5-8,14-6-2,17-2-16,8 0-27,9 4-62,1 10-61,-2 7-134,-8 8-126</inkml:trace>
  <inkml:trace contextRef="#ctx0" brushRef="#br0" timeOffset="521351.3399">21856 1870 459,'0'0'592,"0"0"-543,0 0-15,0 0 17,0 0-37,0 0 11,0 52 4,-5-31-1,-3 0-23,-3 0 0,-1-1-5,0-3-5,1-2-26,1-4-57,4-4-3,2-5-12,4-2 26,0-2 72,9-12 5,12-7 0,8-4 6,3 0 27,4-1 53,-4 3 15,-2 5 8,-5 3-30,-7 8-28,-8 7-25,0 0-23,-6 9-3,-1 10-2,-3 6 2,0 0 2,0 0-1,-10-2-1,-3-4-1,2-3-2,1-4-15,4-4-12,2-6 6,4-2 15,0 0 9,0-13 21,4-6-18,12-3 1,4-3 2,4 3 5,3-1 0,0 5 6,-1 6 0,-6 6-2,-2 6-2,-5 0-13,-1 8-4,-1 10-4,-4 5 5,-3 2 1,-4 0 1,0-2-20,0-2-13,-2-4 1,0-5-11,2-3-27,0-5 19,0-4 21,16 0 31,7-12 4,9-5-3,4-4 1,5-2 3,3-3 4,0-1 25,-5-2 0,-4-2-8,-8-3 9,-9 3-11,-7 5 3,-6 10-12,-5 8 5,0 7-19,-12 1-1,-8 5-11,-6 13 8,-2 10 1,3 7 2,3 7 6,3 3-4,2 1 12,1 1 3,0-1 3,-3-2-4,0-2-6,0-3-6,1-3-4,1-6-3,2-5-2,2-5-48,2-2-87,1-11-79,4-7-203</inkml:trace>
  <inkml:trace contextRef="#ctx0" brushRef="#br0" timeOffset="521505.9002">22327 2127 1016,'0'0'38,"96"-3"-38,-41 3-27,-6 9-98,-11 2-237</inkml:trace>
  <inkml:trace contextRef="#ctx0" brushRef="#br0" timeOffset="521754.1028">21847 2342 408,'0'0'713,"0"0"-705,0 0 13,100-14 35,-49 8-28,8 4-23,0 2-5,-5 0-104,-12 2-191,-10 4-372</inkml:trace>
  <inkml:trace contextRef="#ctx0" brushRef="#br0" timeOffset="525341.2072">21877 3677 285,'0'0'59,"0"0"-53,0 0 13,0 0 29,0 0-17,-69-29-4,49 26-10,-3-1-10,-2 1 1,-2-1 11,-1 1 7,-1 0-9,0-2 2,-1 2 2,0-1-1,0 0 11,-4 1 8,-3 0-8,-1 3-7,2-2-6,2 2-3,2 0-8,2 0 5,0 0-9,-1 0 7,1 0-8,-1 0-2,2 0 1,3 0 1,-1 0-1,2 0-1,2 0 1,-1 0 0,2 0 1,0 5 5,1-1 7,-1 1-3,-1 0 1,-1 1-4,0 1-1,1 0-2,0-1-2,0 1-2,2-3 1,1 3 1,1-1-2,2 0-1,2 0 3,0 0 0,0 1 1,-3-1 1,-1 2 2,-1-1 5,-2 2-1,0 1 5,0 0 3,2 1-13,1 0 2,-2 1-1,3 2-2,-2 1-1,6 0 1,-2 0-3,5-2-1,-1-1-1,1 3 1,3-1 1,0-2-1,1 0 2,1 0 2,-1 0-4,2 0 4,-1-1-2,-4 0 0,1 1 2,-2-1-4,-3 1 2,1 1-1,2-1-3,0-1 1,3 1 0,-1 3 0,2-2 0,-3 2 0,0 0 0,-1 0 0,1 0 0,0 1 0,-1-1 0,3-1 2,0-1-2,2-3 0,0 1-1,3 0 0,-1 1-1,1 0 2,1 1 1,-1 1-1,1 1-1,-1 3 1,1-2 1,0 2-1,2 1 0,0 1-1,-2-1 1,2 0 1,0-1 0,0-1-1,0-2 0,0 1 0,0-2-1,2 1 2,3 1-1,0-2 0,2 0 2,-1-1-4,1 0 4,0 1-2,-1 1 1,1 1 0,-2-1 4,2-1-5,-3 0 0,3 0 0,0 0 1,4 0-1,3-2-4,0 0-1,1-2 10,0 2-5,-2-1 1,1-2 1,-1 2 0,-2 0-2,1 0-2,0 2 2,1-1 1,-1-2 0,-2 0-1,4 0 1,-3-2-1,3 1 0,2 1-2,-2 1 2,6 1 2,-2-1 0,3-1-1,0 3-1,-1-4 0,1 0 1,-1 0 0,0-1-1,-1 1 1,1-3-1,0 2 2,-1-2-2,-1-1 0,0 2 0,0-2 0,-1 1 0,2-1-1,0-1 0,-1-2 1,3 0 0,1 0 1,-1-2-1,2 0 0,0 0 2,-1 1-2,-1 0 0,-1 1 0,1-2 0,1 0 3,-1 0-2,2 0 0,4 0-1,2 0 1,5-4-1,3-3 1,0 1 2,1-1-3,-2 1 0,-3-1 14,-1 1 4,-3 1-7,-2-1 3,-2 3 1,-2-2 4,0 1-10,2-2-6,-3-1 8,2 2-7,-2-2-2,1 0 0,-1-1-1,-1-1 1,-2 0 3,-2-2-2,0-1 0,-1-2-1,2-1 0,-2-2-1,3-1 0,0-3 0,4-3-1,1-2 2,0-3 1,0-4-2,1-2 1,-4-4-2,-1-3 9,-3-5-1,-6-5 0,-6-8 2,-3-4 0,-2 4-8,0 4 4,-2 10-2,-6 3 12,-4 3-8,-2-4-7,-2 1 6,-5-2-6,0-3-1,1 7 0,-1 4 0,4 6 2,1 6-2,2 3 0,-2 2-10,-1 2 10,-3 0 0,-3 0-1,-4-1 1,-2 2 2,0 0-1,4 4-1,6 2-1,4 4 1,5 0 1,3 5-1,1-3 0,2 2 0,1 0-18,-2 0-22,3 1-21,-1 0-7,3 2-9,-1 0 0,0 0-117,-1 0-13,2 7 18,0 1-48</inkml:trace>
  <inkml:trace contextRef="#ctx0" brushRef="#br0" timeOffset="527696.733">21687 3688 455,'0'0'166,"0"0"-159,0 0 1,0 0 5,0 0 23,0 0-12,0 0-2,1 0-22,-1 0-2,2 0 0,-2 0 1,0 0-4,1 0-17,0 0-22,1 0-35,1-5-65,0-3-2,-1 1-12</inkml:trace>
  <inkml:trace contextRef="#ctx0" brushRef="#br0" timeOffset="528004.0436">21503 3304 72,'0'0'31,"0"0"-14,0 0 26,0 0 13,0 0-13,0 0-16,-16-1-11,15 1-10,-2 0-6,3 0-13,0 0-93</inkml:trace>
  <inkml:trace contextRef="#ctx0" brushRef="#br0" timeOffset="533333.9315">21107 4419 763,'0'0'363,"0"0"-363,0 0-64,0 0 54,0 0 3,0 0-4,0 0 6,26-17-54,-26 17-101,0 0-47,0-10 1</inkml:trace>
  <inkml:trace contextRef="#ctx0" brushRef="#br0" timeOffset="535313.8998">20766 1274 797,'0'0'30,"107"0"-27,-21 0 14,17 0 14,4 0-6,-7 0 29,-7 0-17,-20 0 2,-16-1-3,-17 1-14,-16 0-11,-15 0 2,-8 0-13,-1 0-14,-10 0-9,-20 0 20,-16 0 3,-12 0-2,-10 0-9,-5 0 1,-2 0-4,0 0 14,2 0 0,7 0-1,11 0 1,11 0 2,17 0 10,14 0 8,12 0-3,1 0-3,20 0 5,20 5 13,19 3 7,17 1-10,9-2-9,-5 1-7,-11-3-6,-17 0-7,-16 0 2,-13-2-2,-11 2 0,-9-3-3,-3 0-31,-3 2-6,-18-1 29,-8 1 5,-7-1-8,-8-2 7,1 0 2,-2-1 0,4 1-2,9 1 4,11 0-6,12 0-37,9 1-22,15 2-44,21 3 66,16 0-108,8 3-79,2-1-42</inkml:trace>
  <inkml:trace contextRef="#ctx0" brushRef="#br0" timeOffset="536650.7132">21800 2229 308,'0'0'328,"0"0"-156,0 0-106,0 0-28,66-12 1,-26 12 12,5 0-2,4 9-4,1 0-20,-1 0-12,-5 0-4,-8-2-5,-9-2 0,-8-1-4,-7-2-1,-8-2-1,-2 2-8,-2-2-8,-2 0-16,-16 0-2,-16-4-13,-14-4 16,-9 0 6,-5 1 2,1 2 15,8 2 10,8 2 5,11 1 6,13 0 9,13 0 8,8 0 3,8 0 1,22 2 44,15 3-3,13 3-20,13-3-18,2-1-3,-1 0 0,-8-3-12,-10-1-3,-13 1-8,-11-1-3,-12 0-2,-10 2-2,-7-2 0,-1 0-1,0 0-1,-1 0-9,-9 0 9,-2 0 3,-6 0 2,-1 0-3,-1 0 0,4 0-1,3 0-1,3 1 0,4-1-1,2 1-1,1 1 1,2-2-5,1 0 2,0 0 2,0 0-1,0 0 0,0 0-3,0 0 6,0 0 0,0 0 3,0 0-3,0 0 1,0 0 1,0 0-1,0 0-1,0 0 2,0 0-2,0 0 1,0 2-1,0-2 0,0 0 0,0 0-1,0 0-2,0 0 1,0 0 1,0 2 1,0-1-1,0 1-1,0-2-4,0 2-1,0-2 2,0 2-5,1-1 0,1 0-3,-1 0 2,0 0 0,-1-1 2,1 0-8,-1 0-7,0 0-7,0 0-22,2 0 10,0 1-8,0 1 9,1-1 3,1 0 3,0-1-21,-1 0-17,-3 0-44,0 0-37,0-1-158</inkml:trace>
  <inkml:trace contextRef="#ctx0" brushRef="#br0" timeOffset="563135.065">6605 12530 395,'0'0'314,"0"0"-276,0 0-4,70-52 6,-54 41 33,-2 1-5,0 1-23,-5-1-18,-3 0-8,-3 3 12,-3-2 10,0 0 2,-2-1-12,-10 1-11,-2 2-6,-1 1-14,-2 2 5,7 2-2,-2 2 3,0 0-6,3 16 8,-3 9 0,-3 14 6,1 9 5,-6 9 4,-5 7-5,-3 1-1,-6 4-6,-5-4-4,1-2-7,4-11 3,6-10-2,8-13-1,11-10-5,2-10-32,4-3-24,-1-6-81,-3 0 8,1 0-12,-3-13-124,-3-5-3</inkml:trace>
  <inkml:trace contextRef="#ctx0" brushRef="#br0" timeOffset="563360.5607">6043 12776 793,'0'0'147,"0"0"-112,75-28 4,-37 22 7,1-3 21,2 2-13,0 1-28,2 1-26,0-1 0,5 0-25,2-1-61,2-3-27,3-5-169,3-1-206</inkml:trace>
  <inkml:trace contextRef="#ctx0" brushRef="#br0" timeOffset="563618.8194">6864 12655 724,'0'0'172,"0"0"-127,0 0 20,0 0-30,0 0-19,71-21-16,-58 21-1,-1 0-85,-4 1-202,-5 3-159</inkml:trace>
  <inkml:trace contextRef="#ctx0" brushRef="#br0" timeOffset="563796.8939">6853 12750 740,'0'0'193,"0"0"-177,0 0-7,0 0-4,79-8-5,-50 6-2,2-3-130,0 0-182</inkml:trace>
  <inkml:trace contextRef="#ctx0" brushRef="#br0" timeOffset="564171.9797">7326 12546 98,'0'0'745,"0"0"-632,0 0-56,0 0 21,0 0-27,0 0-21,-14-14-12,3 31-9,2 2-8,4 0-1,3 0 0,0-4-4,2 1-1,0-5-18,0-3 6,5-3 8,3-4 0,2-1 9,1 0 13,5-1-4,-1-7 1,2 1 24,1 4 13,-1 1 0,0 2-8,-1 0-15,-2 9-4,0 7 1,-5 2-10,-5 2-3,-2 2-7,-2 0 4,-2 1-2,-11-2-3,-4-2-2,-1-3-22,-2-6-14,0-5-9,-1-5-43,0-2-36,1-16-63,3-5-158</inkml:trace>
  <inkml:trace contextRef="#ctx0" brushRef="#br0" timeOffset="564657.0476">7324 12530 765,'0'0'138,"0"0"-50,69-37 8,-38 27 16,3 1-9,-2 3-32,-1 3-35,-1 3-22,-6 0-6,-2 0-2,-4 9-6,0 5 0,-6 4-4,-4 6 1,-5-2 3,-3 6 2,0 0-1,0 3 1,0-5 0,0-1-2,0-2-11,4-6 9,5 1 1,1-8 1,1-3 0,3-2 1,-3-4 4,3-1-3,0 0 3,1-8-1,1-7 1,0-3-4,-2-2 4,-2-1-4,-8-2 3,-4-2 0,0 0-3,-6 2-1,-14 2-6,-4 4-7,-1 5-13,0 4-5,0 3 2,2 5 0,0 0-17,7 0 9,5 0-49,8 7-41,3 0-74,7-2-74</inkml:trace>
  <inkml:trace contextRef="#ctx0" brushRef="#br0" timeOffset="564916.9224">8070 12459 861,'0'0'240,"0"0"-186,0 0-18,0 0-14,0 0 46,-2 59 3,-16-22-30,-5 4-21,-2 0-10,2-4-8,3-3-2,10-9-30,6-3-63,4-2-80,0-7-73,0-6-116</inkml:trace>
  <inkml:trace contextRef="#ctx0" brushRef="#br0" timeOffset="565191.6656">8245 12507 410,'0'0'464,"0"0"-368,0 0-14,0 0 2,0 0-16,0 0-1,-11 32-5,-5-3-26,0 4-16,2 0-11,0 0-5,2-4-1,0 0-3,4-6-4,0-4-36,2-4-34,3-3-65,-4-7-39,2-4-139,0-1-233</inkml:trace>
  <inkml:trace contextRef="#ctx0" brushRef="#br0" timeOffset="565435.9892">7977 12639 682,'0'0'177,"0"0"-154,0 0 49,62-8-5,-40 6 15,1 0-4,0-1-23,-2 3-32,1-6-17,3 3-6,5-1-37,1-1-87,6 1-144,1 1-367</inkml:trace>
  <inkml:trace contextRef="#ctx0" brushRef="#br0" timeOffset="566195.9664">8373 12662 230,'0'0'617,"0"0"-558,0 0 4,0 0 8,0 0 6,73-18-2,-50 13-17,1 5-18,-5 0-13,-4 0-2,-6 0-9,-4 0-16,-4 9-8,-1 4 7,-1 0-6,-14 5-18,-8-1 0,-2 2-21,-3 1 4,0-4-26,0-1 18,2-2 22,1-3 28,4-3 3,1 1-3,5-6 6,3 1 1,5-3 5,7 0 5,0 0 10,0 0 5,16 0 20,7-2-10,2-3-4,3 3 9,-4 2 7,-5 0-12,-4 0-13,-4 7-16,-1 7-7,-3 3 7,-7 4-4,0 3-1,0-2-2,-12 3-1,-4-2-1,-4 0-2,-3-3-2,1-2 4,-5 0-4,-1-3 2,-2-2-2,5-3-4,0-4-16,5-4 1,6-2-4,0 0 15,5-6 8,2-5 0,5 0 4,2 0 5,0-1 16,5 3 2,10 1-8,1 5 2,5 1 4,0 2 0,2 0-3,-3 5-6,0 3-6,-6 4-5,0 0-2,-3 4-3,-6 1 0,-1 2 0,0-1 3,-3-3-3,0-1 0,-1-5 1,1-1-1,1-3-13,2-1-41,4-1-57,5-3-90,10 0-273</inkml:trace>
  <inkml:trace contextRef="#ctx0" brushRef="#br0" timeOffset="568791.763">8559 9935 709,'0'0'16,"0"0"51,0 0 42,0 0-24,0 0-7,0 0-26,0 0-41,0 48 23,0 13 44,-4 11-21,-9 9-33,-9 9-16,-7-1-3,2-5-4,0-7-1,10-14-3,6-10-41,9-7-19,2-8-33,0-5-6,6-8-36,2-5-10,-1-7-31,-2-5 1,-4-6-174</inkml:trace>
  <inkml:trace contextRef="#ctx0" brushRef="#br0" timeOffset="569113.4796">7776 10513 994,'0'0'67,"91"-19"-54,7 4-5,37-5 33,35-4 25,28-5 15,19 0-11,5-1-10,-7-1-5,-13 0 8,-22 0-17,-17 2-13,-17 1-27,-25 5-6,-25 5 0,-33 6-37,-33 6-45,-25 6-32,-11 3-74,-28 9-38,-13 0-179</inkml:trace>
  <inkml:trace contextRef="#ctx0" brushRef="#br0" timeOffset="570611.6339">8382 10429 256,'0'0'80,"0"0"-67,0 0 3,0 0 32,0 0 4,0 0-9,27-32 7,-27 32 17,3 0-8,-3 0 2,1-1 5,1-1 2,1 0-19,1-3-14,3-3 0,0-1 8,0 0-10,2-2-2,-1 0-1,1-3-18,2-2-1,3-2-1,1-1 4,4-1-2,1-4 2,1 1 7,1-1-7,-1-1 6,-3 1-4,-1 1 4,-2-1-9,1-1-7,-1-4-2,1-2-1,1-3-2,1-5-2,4-4-7,1 3-5,4 0-6,3 5 8,2 4 5,3 7 1,0 4 3,-1 3 4,1 4-4,-6 5-7,0 0 0,-4 5-1,-3 3 5,-2 0 4,0 9-3,1 7 5,-1 4 1,-1 4 0,-1 4 2,-4 5 1,-3 1 12,-2 4 6,-4 2-9,-4 0-10,-1-1-1,0-2 1,0-1-4,0 0 4,-4 0 3,2 0-4,2 1 0,-2-1 1,2 0 2,0 0-3,0-1 1,0 0-1,4-3 1,6 0 0,-2 0-1,0-2 0,0-2 0,2-1 0,1 0 0,1-2-1,1-1 0,1-2 1,-1-2 3,1-4 0,0-1-3,-1-3 6,-2 0-2,-1-3-3,1-1 0,-1-1 4,-1-2-6,-1-2 2,6-1 3,0-2-1,2 0 2,2 0 1,3-3 2,-1-2 1,-2-2 4,0 2 2,0 0-7,-3-2-1,0-2 0,-1-3 5,2-3-2,2-3 3,0-5 0,1-1 2,3-3 3,-4-1 2,2-2-6,-3-5-5,-3-2-1,-1-5-3,-2-1-1,-2 0-3,-1 4 4,-1 9-2,-1 7 10,2 5-2,-2 5-6,0 5-5,-3 1-1,1 6-3,-3-1-2,-1 0-18,0 2-48,2 0-51,-2 0-88,0 12-78,-9 0-225</inkml:trace>
  <inkml:trace contextRef="#ctx0" brushRef="#br0" timeOffset="571573.628">8315 11258 643,'0'0'56,"64"-8"-14,-16 5 36,14-3 1,15-1-18,10-2-11,15-3-2,11-5-6,4 0-3,1-6 6,-1 2-1,-8-2-7,-7 4-9,-8-1-10,-15 4-8,-13 2 7,-15 2-3,-16 3-13,-14 3-1,-11 4 0,-8 1-12,-2-1-36,-3-2-55,-13-2 5,-4-2 32,1 1 43,-1-1-8,3 1-18,-2-1 15,0 0 5,-1-1-2,-1 1 9,3 1 11,3 2 7,7 1 4,6 3 2,2 0 17,0 1 15,9 0 20,11 0-13,6 0 8,2 4 11,0 3-5,0 2-8,-1-1-7,-4 1-10,0-1-10,-5 1-8,-7 1-1,-8 1-1,-3 3-6,0 1 9,-15 4-7,-4-2 1,-4-2-3,-1 1-4,0-3-13,-3 1-78,-1-1-35,0-2-22,-6 1-113,-4-2-62</inkml:trace>
  <inkml:trace contextRef="#ctx0" brushRef="#br0" timeOffset="572255.1284">8300 11135 729,'0'0'96,"0"0"-51,0 0 46,0 0 13,0 0-47,0 0-39,5 0-9,-5 14 16,0 3-11,-2-1-9,-6 2 14,-3-1-6,2-1-8,-2 0-1,3-4-3,2-1 2,2-3-3,3-4 1,1 0 0,0-1 1,0 2 7,0 0 6,1-1 5,8 2-4,4 1-4,5 0-7,3 0-2,7 1-3,1-1-4,1 2-15,-1 1-56,1 1-59,-3-1-110,2-3-170</inkml:trace>
  <inkml:trace contextRef="#ctx0" brushRef="#br0" timeOffset="587020.876">9576 12771 1263,'0'0'19,"0"0"39,0 0-36,0 0-5,0 0-9,0 0 26,-4 63 8,1-12-9,-14 4-24,-6 1-9,-7-5-14,-3-3-104,-2-7-92,3-10-229</inkml:trace>
  <inkml:trace contextRef="#ctx0" brushRef="#br0" timeOffset="590180.1544">10963 12441 891,'0'0'11,"20"-60"-8,-17 41 0,-3 6 1,-10 8-3,-14 5 4,-8 8 6,-8 19 26,1 15-19,8 9 20,9 14 7,12 4 8,7 7 8,1 0-11,-2 0-15,-5-8-9,-5-5-14,-4-10-6,-2-11 0,0-11-6,0-6-2,3-9-41,-1-12-84,0-4-24,-1-4-170,-1-19-121</inkml:trace>
  <inkml:trace contextRef="#ctx0" brushRef="#br0" timeOffset="590368.5812">10453 12822 984,'0'0'74,"77"-26"-25,-29 14 11,4 1-12,5-1-13,5 1-18,6-1-17,-2 2-20,-7 4-134,-8 3-56,-13 1-128,-6 0-207</inkml:trace>
  <inkml:trace contextRef="#ctx0" brushRef="#br0" timeOffset="590572.7462">11088 12778 1001,'0'0'72,"0"0"-39,0 0 48,72-40-38,-51 35-27,2 2-6,-5 3-10,-5 0-31,-5 3-121,-6 4-82,-2 3-124</inkml:trace>
  <inkml:trace contextRef="#ctx0" brushRef="#br0" timeOffset="590728.7524">11159 12878 388,'0'0'334,"0"0"-291,0 0 4,0 0 29,0 0-55,0 0-12,66-21-9,-38 13-92,2-4-278</inkml:trace>
  <inkml:trace contextRef="#ctx0" brushRef="#br0" timeOffset="591156.9166">11821 12365 929,'0'0'79,"0"0"-28,0 0-8,0 0 1,0 0-7,0 0-7,-87 65 17,59-11-22,6 1-25,10-3-1,10-6 0,2-8 1,5-5 0,11-8 0,4-8-19,1-5-10,4-7 18,4-5 6,0-3-12,1-13-11,-7-9-12,-4-3 28,-10-2 10,-7 4 2,-2 1 0,-7 5 0,-9 7-1,-6 6-22,-3 6-12,0 1-2,3 4 25,3 8-27,7 1-55,8-1-56,4-2-109</inkml:trace>
  <inkml:trace contextRef="#ctx0" brushRef="#br0" timeOffset="591493.578">12071 12497 844,'0'0'152,"0"0"-152,0 0 0,0 0 0,0 0 9,-10 69 16,10-36-2,1-1-18,10-7-1,2-2-4,-1-9 3,3-4-3,0-7 1,1-3 6,4-8-6,-2-11 13,0-6-4,-5-3 7,-5-3 4,-6-2-7,-2-1-6,-3-1-8,-18 7-4,-4 6-41,-2 13-8,1 9-24,5 6-119,6 10-15,4 5-68</inkml:trace>
  <inkml:trace contextRef="#ctx0" brushRef="#br0" timeOffset="591759.6718">12489 12418 1062,'0'0'65,"0"0"-49,0 0-7,0 0 25,4 56 24,-4-24-6,-4 3-25,0 0-24,-1-1-3,4-3-55,1-5-100,0-6-51,0-9-177</inkml:trace>
  <inkml:trace contextRef="#ctx0" brushRef="#br0" timeOffset="591963.5886">12661 12400 943,'0'0'89,"0"0"-63,0 0 14,0 0-33,0 0 19,0 0 62,20 59-37,-20-28-33,-1 2-18,-6-4-10,1-1-60,2-4-54,0-4-63,-1-5-163</inkml:trace>
  <inkml:trace contextRef="#ctx0" brushRef="#br0" timeOffset="592180.5241">12517 12493 703,'0'0'335,"0"0"-329,82-39-6,-53 35 0,1 3-2,0 1-5,-1 0-9,-2 4-102,-3 4-180</inkml:trace>
  <inkml:trace contextRef="#ctx0" brushRef="#br0" timeOffset="592837.569">12846 12499 644,'0'0'166,"0"0"-136,0 0 46,76-43 9,-49 40 4,-1 3-5,0 0-12,-2 8-48,-4 9-11,-7 4-1,-8 6-7,-5 5-4,-4 2-1,-15 0 0,-3-4-34,-1-3-23,1-6 16,1-6-11,3-7 17,2-5 9,2-3 26,4 0 2,3-4 8,5-7 5,2-4 33,0 1-23,5 1 21,9 2-13,2 2-4,2 4-6,0 3-7,0 2-3,1 6-6,-3 12 1,-3 8-3,-4 5 3,-6 6 1,-3 3-7,0 1 1,-3 1-3,-13-1 0,-2-5-1,-6-5 1,-4-6 1,2-8 5,0-7-3,3-8 8,6-2 4,4-4 14,4-11-9,7-6 20,2 1-23,0-1 11,11 0 1,2 7-7,0 2-12,-2 7-2,-1 3-4,0 2-1,2 2-1,1 10-4,0 3 2,-1 0-2,2 4-9,0 0-72,4-1-56,3-1-57,3-3-105,1-6-173</inkml:trace>
  <inkml:trace contextRef="#ctx0" brushRef="#br0" timeOffset="593024.868">13266 13067 1186,'0'0'3,"0"0"-3,0 0-99,0 0-172,0 0-280</inkml:trace>
  <inkml:trace contextRef="#ctx0" brushRef="#br0" timeOffset="600858.4082">22834 1213 495,'0'0'66,"0"0"-53,0 0-7,0 0 34,0 0 0,0 0 32,0 0-16,0 0-35,3 0 7,-3 0-6,1 2-2,-1-2-11,0 0-3,0 0-6,0 0 0,0 0-6,0 0-23,0 0-13,0 0-33,0 0-90,0 0-37,3-8-129</inkml:trace>
  <inkml:trace contextRef="#ctx0" brushRef="#br0" timeOffset="605089.1308">7327 12976 748,'0'0'89,"70"-3"-32,-25 3-32,2-4 22,2 0 26,-2 1-31,-3-1 15,-5 1-35,-8 2-16,-13 0-4,-7 1-2,-8 0-2,-3 0-47,0 0-53,-16 0 17,-9 0 16,-7 0-15,-5 0-15,-1 3 0,-4 1 61,-2 1 38,1 4 20,1-1 57,4 1-1,11-2 7,11-3-9,12-1 3,4-2-13,19-1 36,16 0-6,11-3-27,1-5-29,3-1-7,-6 0 0,-5 3-17,-8 0-7,-4 1-7,-11 1-27,-7 2-19,-5 1-37,-3 1-12,-1 0-33,0-2-36,-5 0-53,-9-2 13,1-1-75</inkml:trace>
  <inkml:trace contextRef="#ctx0" brushRef="#br0" timeOffset="623289.663">15319 12362 1147,'0'0'96,"0"0"-56,0 0 3,0 0-21,4 59 2,-6-15 29,-10 3-1,-6 3-26,0-2-15,2-5-9,2-6 0,7-6-2,1-8 1,6-6-1,0-3-7,6-5 7,12 0 7,7-4-7,7-1 8,3-2-3,4-1-5,-1-1-2,1 0-26,-1 0-39,-4-5-29,-4-3-88,-10-5-42,-10-4-109,-8-5 72,-2-3 123,0-1 140,-7 3 244,0 3 38,-4 9-24,4 7-27,2 4-76,-1 0-57,-3 21-44,-1 11 10,-4 11-1,2 5-34,0 4-20,5-3-7,4-1-2,2-4-18,1-7-58,2-7-85,16-10-98,5-11-126</inkml:trace>
  <inkml:trace contextRef="#ctx0" brushRef="#br0" timeOffset="623539.902">16072 12553 1390,'0'0'28,"0"0"-22,27 81 30,-23-38-32,-4 2 9,0 0 11,-3-1-6,-2-4-18,3-4-22,2-9-61,0-5-24,0-14-74,0-8-45,0-3-126,4-20-129</inkml:trace>
  <inkml:trace contextRef="#ctx0" brushRef="#br0" timeOffset="624557.8769">16138 12549 294,'0'0'456,"31"-74"-284,-14 51-37,-2 11 33,-1 8-81,2 4-30,-1 7-11,0 14-9,0 7-11,-6 3-24,-6 1-2,-3 0-2,-1-2-15,-14-3-26,-1-5-14,2-6-29,7-6-35,7-7-13,1-3 0,22 0 25,8-11-69,8-6 41,5-4 137,-3 1 23,-2 0 62,-9 3 106,-12 6-36,-8 6-49,-6 5-27,-4 0-41,0 16-28,0 9 5,0 4 11,0 1-19,0-3 0,4-6-7,10-6 1,2-8 4,1-4 0,-2-3 1,-1-6-1,-5-12 0,-2-4-5,-7-5-24,0 0-10,-5-1-5,-6 3-21,-2 0 1,1 4-10,3 4-14,4-1 45,5 1 34,4 0 4,17-2 10,9-3 45,9-3 38,8-4-1,1-6-26,2-1 13,-7-1-16,-6 0-27,-10 1-18,-13 0-3,-14 6-3,-2 7-2,-24 11-10,-8 12-7,-5 17 6,1 27-14,7 19 2,10 12 7,12 8-5,9-3 0,9-8-11,16-12-35,11-14 56,5-14-6,4-13 7,3-15 0,0-4 11,-2-19 0,-6-10 18,-9-8-4,-11-2-8,-11 1-4,-9 5-7,0 9-6,-14 10-10,-1 14-11,1 2-8,4 20 13,8 8 13,2 0-4,8 0 5,13-6-1,9-7 3,4-6 1,5-9 4,4-2 1,-2-13 0,0-9 7,-3-3 7,-8-3 3,-7 2-3,-11-1-14,-11 2-3,-1 5-3,-12 5-11,-5 8-20,1 7 20,5 2 7,7 16 1,4 7 3,11 6 14,12 0 18,6 2-4,1-1 0,-3-1 6,-6-3-17,-9 0-7,-11-4-9,-1-5-1,-6-4-6,-10-5-59,-5-5-17,-4-1-113,2-4-68,3 0-165</inkml:trace>
  <inkml:trace contextRef="#ctx0" brushRef="#br0" timeOffset="624939.8668">17817 12891 1465,'0'0'83,"0"0"-75,0 0 4,-65 53-9,12-12-3,-14-1-52,-21 2-2,-21 6-76,-26 2-93,-24 1-71,-16 0-192</inkml:trace>
  <inkml:trace contextRef="#ctx0" brushRef="#br0" timeOffset="626643.3368">14306 12608 1085,'0'0'37,"0"0"-37,53 88 12,-36-51-1,-7-2-9,-4-1 3,-4 3-4,-2 0-2,0-4-34,0-6-95,0-10-120,0-10-71</inkml:trace>
  <inkml:trace contextRef="#ctx0" brushRef="#br0" timeOffset="626879.4674">14371 12537 162,'0'0'479,"0"0"-364,37-62-45,-14 57 16,-1 5-34,1 0 14,-5 16-15,-5 7-25,-6 5-6,-7 5-11,-3-1-3,-18 1 0,-8-1-5,-1-4 0,-1-6-1,5-6-28,8-9-30,9-5-31,9-2-88,6-9-146</inkml:trace>
  <inkml:trace contextRef="#ctx0" brushRef="#br0" timeOffset="627056.8996">14749 12655 967,'0'0'71,"0"0"-47,0 0 4,0 0 5,79-18-29,-57 18-4,-4 0-74,-7 4-171,-9 8-188</inkml:trace>
  <inkml:trace contextRef="#ctx0" brushRef="#br0" timeOffset="627218.528">14822 12793 920,'0'0'53,"0"0"-53,0 0-11,82-7-165,-57 7-157</inkml:trace>
  <inkml:trace contextRef="#ctx0" brushRef="#br0" timeOffset="628006.7226">14001 13526 926,'0'0'84,"0"0"-22,0 0 10,0 0-44,0 0-25,0 0 8,-18 44 28,13-6-10,-2 1-21,1-2-8,0-3-3,0-3-49,-1-9-21,2-7-42,4-8-12,1-7-36,0-22 91,2-8-3,7-9 75,2 1 13,0 2 40,-3 5 29,-2 4 4,-1 10 11,-3 3-29,0 8 1,-2 3-10,0 3-24,4 5-35,4 13 1,4 5 23,5 7 16,1 1-25,5 2-10,2 3-2,-2-6-3,2-5 0,0-7 0,-1-10 0,0-6 0,-3-2 1,-4-16 6,-3-8-5,-2-10 3,-5-4 1,-5-5-2,-2 0-1,-3 2-3,-13 1-1,-6 7-5,1 8-34,5 9 5,7 9-45,5 7-35,4 0-87,1 16-33,14 8 10</inkml:trace>
  <inkml:trace contextRef="#ctx0" brushRef="#br0" timeOffset="628321.9648">14463 13724 855,'0'0'69,"0"0"-66,0 0-3,0 0-2,0 0-1,-73-6 3,56 24 6,5 2 2,9 3-4,3 0 13,0-1 18,11-4 24,3-2-4,0-1 2,-1-4-4,-4-3-10,-2-2-23,-4-1-13,-3 1-7,0 2-6,-5-1-4,-13 1-14,-7-4-56,-2-4-25,4 0-35,7-9-179,13-13-174</inkml:trace>
  <inkml:trace contextRef="#ctx0" brushRef="#br0" timeOffset="628516.6981">14779 13639 826,'0'0'64,"0"0"-52,0 0 32,64-22-23,-37 14-11,5 0-10,6 1-20,-1 1-243,-9 1-305</inkml:trace>
  <inkml:trace contextRef="#ctx0" brushRef="#br0" timeOffset="628687.7715">14815 13724 1105,'0'0'30,"0"0"-20,0 0-10,0 0-36,0 0 5,79-13-57,-35 5-292</inkml:trace>
  <inkml:trace contextRef="#ctx0" brushRef="#br0" timeOffset="629216.2176">15567 13169 723,'0'0'412,"0"0"-316,0 0-77,0 0 0,0 0 23,46 79-19,-36-45 5,-3 2-8,-3 1-20,-1-1 0,-3-4-86,3-7-76,1-7-75,4-11-113</inkml:trace>
  <inkml:trace contextRef="#ctx0" brushRef="#br0" timeOffset="629866.5004">15853 13236 783,'0'0'85,"0"0"-45,25-64 6,-15 53 20,1 1-25,0 6 30,3 4-11,-3 11-56,-1 15 2,-4 7-5,-6 5 0,0 0-1,-5-1 6,-1-3-8,6-7 2,0-6-4,6-9-9,13-7 5,6-5 8,6 0 2,2-17 0,-2-4-2,-4-3 3,-6 0 4,-6-5 0,-8 5-4,-4 4 0,-3 8 0,0 5-3,0 7-9,-4 2-10,1 15 15,3 3 3,0 2 1,4 2 1,13-3 0,1-3-2,3-4 2,-3-5 0,-1-6-1,-3-3 1,-4 0-1,-2-6 0,-5-9-4,-1-1-9,-2-5-6,0 1-9,-14 0-5,-2 2-11,-2 3 17,2 4 0,4 5 5,5 3 12,4 3-1,3 0 8,0 0 0,3 0 3,11 0 6,5 0 15,3-1-8,2-3 0,1 0 11,2-3-1,-4 1-12,-2-1-3,-6 2-3,-5 3-5,-6 1-2,-2 0-28,-2 1-34,0 0-67,0 0-90,0 0 101,0 0-146</inkml:trace>
  <inkml:trace contextRef="#ctx0" brushRef="#br0" timeOffset="630574.8037">16684 13165 1007,'0'0'135,"0"0"-72,0 0 1,0 0-44,0 0-13,-73 71 7,46-36 7,-3 0-8,1 2-13,1-10-21,3-3-94,4-8-54,5-11-169,7-5-231</inkml:trace>
  <inkml:trace contextRef="#ctx0" brushRef="#br0" timeOffset="630784.9796">16463 13213 1027,'0'0'69,"0"0"-45,0 0 8,0 0-27,66 23 6,-47-1-2,-1 1 7,-3 1-16,2 1-29,0-5-102,2-5-106,1-4-114</inkml:trace>
  <inkml:trace contextRef="#ctx0" brushRef="#br0" timeOffset="631306.7798">16850 13226 773,'0'0'86,"0"0"-66,0 0 57,0 0-75,0 0 6,0 0 65,17 55 43,-4-30-44,1-1-31,-2-2-14,-2-2-13,-3-2-9,-2-3-3,-5-4-2,0-1-15,-2-4-64,-11-4-40,-3-2-38,-1-1-55,2-13-23,5-6 51,7-5 51,3-4 133,1-4 139,14 1 47,5 0 7,5 4-66,3 2-18,3 6-36,1 5-28,-4 7-33,-3 6-12,-3 2 0,-6 10-9,-2 9 4,-3 6 0,-4 2 5,-4 1-2,-3-1 2,0-3 0,0-3 6,0-4-5,0-6 0,9-5 8,2-3 3,8-3 25,1 0 2,4-10-4,-3-7-12,-5 0 2,-5-1-15,-6-2 3,-5-1-8,0 0-2,-2 4-3,-10 3-5,-3 3-12,-3 6-6,-1 5-38,1 0-6,-2 0-29,3 11-77,0 0-109,5 5-228</inkml:trace>
  <inkml:trace contextRef="#ctx0" brushRef="#br0" timeOffset="631914.5576">15136 13892 374,'0'0'0,"0"0"-34,0 0 20,0 0 14,0 0 7,0 0 32,-57-47 15,57 47-39,0 0-8,12 0 64,18 0 65,21 0-10,27 0-14,34-10-13,35-5-5,29-7-9,20-3-8,6-2-19,3-1 11,-10 1-19,-12 0-16,-20 3 2,-24 6-31,-27 6-4,-33 7-1,-32 5-20,-26 0-58,-21 0-57,-6 7-144,-27 0-22,-10-2-270</inkml:trace>
  <inkml:trace contextRef="#ctx0" brushRef="#br0" timeOffset="632455.416">15985 13902 1099,'0'0'55,"0"0"-55,0 0-7,0 0 7,-2 82 5,2-55 8,13-5 26,3-2-28,6-5-10,6-7-1,5-8-30,1 0 15,-1-15-8,-5-4 8,-6-5-5,-10-1 16,-5 3 4,-5 5 3,-2 3 12,0 8 8,-7 5-16,-2 1 10,-2 9-8,2 13 11,2 8 19,2 6-16,5 2-21,0-1-2,0-2 0,0-5-45,1-1-42,1-3-89,0-9-203</inkml:trace>
  <inkml:trace contextRef="#ctx0" brushRef="#br0" timeOffset="633030.5585">15842 13961 455,'0'0'37,"0"0"-8,0 0 19,0 0 18,0 0-1,0 0 52,75-1 22,-7 8-34,19-2-36,10-3-19,3-2-27,-3 0-15,-12 0-3,-14-4-5,-16-2-45,-14-3-53,-16 1-54,-10-3-142,-13-3-142</inkml:trace>
  <inkml:trace contextRef="#ctx0" brushRef="#br0" timeOffset="633571.4304">15578 13201 332,'0'0'182,"0"0"36,82 64-48,-28-34-52,15 0-34,15-3-23,9-6-22,2-5-32,-3-6-3,-13-3-3,-15 1-1,-14-1-46,-14 3-48,-12 1-43,-11-1-171,-13-1-144</inkml:trace>
  <inkml:trace contextRef="#ctx0" brushRef="#br0" timeOffset="634838.8739">15148 13301 667,'0'0'17,"0"0"22,0 0 33,0 0-13,0 0 19,5-56-8,16 56-35,7 0-19,0 10-2,-1 5-3,-6 1-4,-8 3-7,-9 3 0,-4-2-1,0-2-8,-7 0-10,-1-5-3,2-1 22,6-3 0,0 1 1,10-1 4,10 1 31,2 0 16,-1 0 13,-4-2-6,-2 0-18,-6 2-16,-5 1-14,-4 3-9,-5 3-1,-18 2-2,-5-4 0,-4-3-42,-2-6-37,5-2-12,7-4 2,8-8 11,9-6-53,5-6-85,0 0 12,18 2-169</inkml:trace>
  <inkml:trace contextRef="#ctx0" brushRef="#br0" timeOffset="636243.9081">17724 13454 679,'0'0'350,"0"0"-346,86-25-4,-50 22-2,-4 2-104,-7 1-26,-11 0-59,-11 0-244</inkml:trace>
  <inkml:trace contextRef="#ctx0" brushRef="#br0" timeOffset="636466.652">17696 13597 1025,'0'0'92,"0"0"-86,0 0 17,60-22-23,-35 17-3,2 5-20,2 0-70,-1 0-156,1 0-204</inkml:trace>
  <inkml:trace contextRef="#ctx0" brushRef="#br0" timeOffset="636695.0448">18297 13261 1087,'0'0'76,"0"0"6,0 0-48,0 0-25,25 56 16,-14-26 19,-6 2-1,-5 4-35,0 1-8,-11 1-32,1-4-77,4-5-35,6-6-7,3-9-161,21-12-192</inkml:trace>
  <inkml:trace contextRef="#ctx0" brushRef="#br0" timeOffset="637306.7705">18595 13276 754,'0'0'35,"0"0"2,0 0 5,0 0-41,0 0 4,0 0 7,7 32 59,-7 3-4,7-2-24,10-1-13,2-3-9,-3-5 15,1-1 3,-4-4 20,0-5-39,-5-1-3,-4-3-13,-2-4-4,-2 1-1,0-5-22,-7-2-63,-9 0-17,-2-7-9,-2-11-56,6-6 10,4-5 69,6-2 67,4-1 22,3 1 56,18 0 52,8 3-9,12 3-29,4 6-16,3 4-20,-5 6-15,-9 8 0,-11 1-1,-9 9-7,-9 14-10,-5 8 8,0 3-4,0 4-5,-7 1 5,4-4-3,3-3 0,1-7 1,18-8 9,5-7 13,5-8 11,3-2 6,0-9 23,-1-9-24,-6-5-14,-8-3-10,-8 1-9,-7-3-7,-2 2-1,-9 1-20,-8 2-16,-4 8-9,1 4-17,2 7 0,7 4-31,2 0-49,9 0 4,0 3 40,9 1 8,9 2 4,6-3-57,5 0-59</inkml:trace>
  <inkml:trace contextRef="#ctx0" brushRef="#br0" timeOffset="637576.6452">19258 13337 88,'0'0'249,"0"0"-54,68 8-34,-54-1-49,-7 2-31,-3 3-21,0 5-16,-1 5 1,4 0-8,4 3 4,4-3-25,4-3 6,4-5-12,3-5-1,0-7 7,-3-2 14,-3 0-9,-4-11 9,-6-7-4,-5-5-14,-5-4-12,0 2 0,-13 0 4,-5 5-4,-3 2-9,0 7-16,-1 3-24,-2 6-23,1 2-26,5 0-67,2 6-109,5 1-104</inkml:trace>
  <inkml:trace contextRef="#ctx0" brushRef="#br0" timeOffset="638424.4426">19794 13389 833,'0'0'94,"0"0"4,69 6-1,-48 7-61,-4 3-3,-3 1-13,-5 1 12,-6 0-17,-3 4-15,0-4 0,-5-2 0,-5-3-8,0-8 6,5-1-8,2-4-44,1 0 19,2-9 30,0-10-11,0-4-12,12-2-8,3-2-32,2 1-39,3 4-22,-1 5-9,1 4 75,-2 6 16,-2 4 4,-2 1 42,-1 2 1,-6 0 31,0 2 42,-2 9 36,1 6-18,0 7-4,0 6 4,0 9-27,0 4-24,3 2 2,2 1-3,2-1 0,-1-3 8,-3-4-30,-1-2-13,-3-7 2,-4-8-6,-1-9 0,0-4-8,0-8-43,0 0-2,-10-8-11,0-11 7,0-14-10,3-8-1,3-5-8,1-2 1,3-2-10,0 6 38,0 4 47,0 7 32,10 6 77,2 8-2,2 6 0,2 2-37,2 7-13,-1 4-2,3 0-2,-2 10-10,0 7-26,-6 5-7,-3 3-8,-9 1-2,-2-1-9,-17-2 9,-7-5 0,-1-4-51,6-6-52,4-8-14,6 0-74,9-7-31,2-12-127</inkml:trace>
  <inkml:trace contextRef="#ctx0" brushRef="#br0" timeOffset="639001.0004">20361 13418 930,'0'0'85,"0"0"-54,0 0 36,37 63-48,-31-39-15,-5 1 0,-1-2-4,0-6-1,0-4-12,-3-4-67,-6-6-18,3-3 1,3-1 56,1-15 28,2-4-4,0-4 17,4 1 15,7 2 54,1 2 16,0 4 8,3 4-22,3 2-20,3 5 4,4 4-15,-2 0-20,-1 4-3,-6 12-3,-5 2-8,-5 4-3,-6-1-3,0 0-1,-5-2-10,-8-4 6,1-4-27,2-4-7,3-3-19,2-4 24,2 0 23,3-14 11,0-4 0,0-1 4,5-3 2,13 3 4,6 2 22,4 0 21,4 5-6,2 4-10,-5 3-14,-6 5-5,-5 0 0,-4 17-5,-4 4-6,-2 5-3,-2 4-2,-3-2-2,0 1-6,-1-2-30,0-4-53,5-1-40,0-2-74,8-7-112,2 0-78</inkml:trace>
  <inkml:trace contextRef="#ctx0" brushRef="#br0" timeOffset="639221.5801">21114 13717 880,'0'0'111,"0"0"0,0 0-90,0 0 1,0 0-12,-69 74 7,45-50 8,4 1-25,5-3-27,4-4-93,8-6-71,3-4-59,0-5 26</inkml:trace>
  <inkml:trace contextRef="#ctx0" brushRef="#br0" timeOffset="639415.7517">21117 13851 437,'0'0'174,"0"0"23,0 0-15,0 0-43,0 0-63,0 0-36,10-28-5,-23 32-15,2 11-8,2 1-8,1-1-4,1 2-16,-1-2-56,-1 0-45,-4-3-53,-1-4-96,2-8 117</inkml:trace>
  <inkml:trace contextRef="#ctx0" brushRef="#br0" timeOffset="645279.5603">18281 13951 784,'0'0'73,"0"0"-3,0 0-24,0 0-18,0 0-22,84-17 29,-27 9 41,16-4-18,16-3-14,11-2-5,12-3-7,6-2-8,-2 2 3,-7-5 14,-7 3-9,-12 2-22,-18 3-5,-19 2-5,-22 6 1,-18 5-1,-13 2-52,0 2-146,-21 0-62,-11 0-143</inkml:trace>
  <inkml:trace contextRef="#ctx0" brushRef="#br0" timeOffset="645631.0617">18422 14068 926,'0'0'64,"0"0"-57,0 0 28,0 0-14,89-45 6,-47 33 66,14-5 7,8 0-38,9-1-20,4-1-4,5-3-18,-2 0-1,-1-1-5,-1 2-3,-3 0-5,-5 3-6,-9 3 4,-13 3-4,-12 5-5,-14-1-8,-9 8-41,-8 0-38,-4 0-79,-1 0-86,-11 0-152</inkml:trace>
  <inkml:trace contextRef="#ctx0" brushRef="#br0" timeOffset="654517.6795">7154 13047 511,'0'0'260,"92"-16"-141,-39 10-56,6 1 1,0 0 2,0 1-2,0 1-14,-6 2-19,-7 1-6,-8 0-12,-10 0-6,-11 0-5,-7 0-2,-8 0-1,-2 0-2,0 0-37,-14 0-4,-9 0 42,-11 0-14,-4 0-6,-1 0-2,3 0 2,1 0 19,4 0 3,3 3 5,8 0-4,6-1 4,10-2 3,4 1 3,0-1 10,9 2 5,15-2 10,9 0-27,5 0-8,1 0 3,-5 0-3,-5 0-1,-8 0 0,-7-2-13,-6 1-8,-4 1 0,-4 0-4,0 0-10,0 0-15,0 0-15,-5 0 46,-7 0 16,1 0 3,1 0-6,1 0 1,0 0 1,5 0 3,0 0 1,1 0-1,1 0 0,2 0-8,0 0-1,0 0 6,0 0-1,0 0 4,0 0-11,0 0-15,0 0 5,0 0-2,0 0 11,0 0 13,0 0-1,0 0 1,2 0-3,-1 0-14,0 0-16,-1 0 2,0 0-24,0 0-18,0 0 15,0 1-8,0-1-49,1 0-123</inkml:trace>
  <inkml:trace contextRef="#ctx0" brushRef="#br0" timeOffset="656572.5368">419 10827 967,'0'0'101,"0"0"-54,0 0 26,11 80 27,-11-42-53,0 5 3,0 2-24,-4 0-14,-7-3-3,-1-3-9,1-6-2,4-6-13,0-8-26,5-6-30,2-8-54,0-5-16,0-5 2,2-16 38,9-9-80,-3-8 76,-2-3 105,1-2-44,-2-1 80,10 3-36,2 8 115,5 5 46,5 6-68,-6 5 9,-2 6-31,-1 6-4,-2 5-17,-5 0-22,2 5-19,-5 10-5,-4 5 1,-4 3 8,0-2-14,-9 2 1,-7-5-29,0-2-33,0-3-52,3-5-89,5-4-127</inkml:trace>
  <inkml:trace contextRef="#ctx0" brushRef="#br0" timeOffset="656762.5415">788 11040 984,'0'0'137,"0"0"-130,66-16-7,-50 16-15,-5 0-24,-6 7-108,-5 7-236</inkml:trace>
  <inkml:trace contextRef="#ctx0" brushRef="#br0" timeOffset="656963.6618">724 11187 937,'0'0'133,"0"0"-117,0 0-16,80 0 0,-49 0-1,1 0-101,-4 0-293</inkml:trace>
  <inkml:trace contextRef="#ctx0" brushRef="#br0" timeOffset="657241.7729">1061 11078 718,'0'0'151,"0"0"-52,0 0 27,0 0-13,0 0-8,68-54-51,-48 54-38,-3 11-16,-4 7 0,-5 3 0,-6 2 1,-2 3-1,-1 1-9,-14 0 7,-1-4-19,-2-2 11,2-4 7,4-6 3,3-4 5,4-5 7,5-2 13,0 0 10,0 0 31,10 0-28,12 0-33,15-2 0,8-2-5,10 4-144,1 0-127,2 0-451</inkml:trace>
  <inkml:trace contextRef="#ctx0" brushRef="#br0" timeOffset="658492.381">22386 3959 560,'0'0'75,"0"0"-55,0 0 5,0 0 72,0 0 17,0 0-21,44 23-22,-31-21 9,-2 1-42,2-1-23,2-1-8,3-1-5,3 0-2,3 0-1,-1 0-8,1 0-1,0-3-32,-3-6-55,4-3-102,-5 1-281</inkml:trace>
  <inkml:trace contextRef="#ctx0" brushRef="#br0" timeOffset="658766.9426">22396 4077 995,'0'0'0,"0"0"8,0 0-1,0 0 2,0 0 10,0 0 30,16-14 18,5 10-43,11-3-20,14-1-4,9-3-2,9 0-1,5-3-63,-1-4-124,-5 0-173</inkml:trace>
  <inkml:trace contextRef="#ctx0" brushRef="#br0" timeOffset="660374.8294">262 12030 1222,'0'0'113,"0"0"-96,0 0-12,0 0-5,0 0 17,-11 79 10,6-45-10,1 1-14,2-1 0,-1-5-3,3-5-28,0-8-48,0-7-81,0-8-32,9-1-75,1-16 102,-2-11 88,2-9 74,-4-4 37,-3-1 52,1-1 20,-1 5 16,1 6-11,-2 12-4,1 7-4,-3 6-36,4 6-53,1 7-17,10 16-6,2 9 6,3 5 24,-4 1-2,0 2-18,-2-3 1,-1-3-3,3-6 1,-2-7-1,2-8-2,0-7-1,-3-6 1,3 0 0,1-17 13,0-6 4,4-10-9,-7-1 7,-1-5 2,-6 1 6,-5 4-8,-1 4-11,-1 8-4,0 9-5,0 11-51,0 2-97,0 19-274,0 9-106</inkml:trace>
  <inkml:trace contextRef="#ctx0" brushRef="#br0" timeOffset="660696.4324">622 12401 225,'0'0'788,"0"0"-755,0 0 35,0 0-60,0 0 10,0 0 18,-46-32-34,39 41-2,1 5-5,6 3 5,0 2 0,2-1 25,9 2 10,-1-2-10,-3-3-11,-4-2 9,-3-1-14,0-1-9,0-4 1,-6 0-3,-8-4-2,1-3-45,-3 0-33,-1 0-29,4-11-62,4-7-145</inkml:trace>
  <inkml:trace contextRef="#ctx0" brushRef="#br0" timeOffset="660971.9372">911 12214 781,'0'0'149,"0"0"-84,0 0 23,0 0-37,0 0 31,0 0-21,45-32-46,-35 32-15,4 0-11,1 0-89,-1 8-85,-1-1-184,-8 1-188</inkml:trace>
  <inkml:trace contextRef="#ctx0" brushRef="#br0" timeOffset="661178.4976">927 12306 844,'0'0'112,"0"0"-24,0 0-77,0 0-11,0 0 0,0 0-11,80 0-223,-51 0-479</inkml:trace>
  <inkml:trace contextRef="#ctx0" brushRef="#br0" timeOffset="662657.4845">1505 11834 916,'0'0'92,"0"0"18,0 0-73,0 0-4,-2 61 13,2-18 7,-2 0-26,-3 3-21,3-2-5,-1-4-1,3-7-44,0-5-91,9-7-109,10-9-132</inkml:trace>
  <inkml:trace contextRef="#ctx0" brushRef="#br0" timeOffset="663225.5655">1723 11919 503,'0'0'96,"0"0"-9,0 0-18,66-31 7,-47 31 19,-1 0-39,-2 12-23,-3 15-17,-6 8 7,-7 7-2,0 0-17,-9-3-8,-8-3 20,0-8-16,3-5 0,7-6-4,5-9-4,2-7-31,11-1 0,8-4 39,6-12 0,2-4-14,0-4 13,-4-1 1,-4 1 7,-6 4 3,-6 10 16,-3 3 11,-4 6-7,0 1-30,0 8-8,0 11 8,4 6 15,1 1 4,3 0-11,3-6 0,4-4-8,1-4 0,-2-4 1,-2-7 2,-1-1 1,0-1 3,-1-13 1,-4-3 0,-5-4 6,-1-4-7,0-2-4,-10 2-3,-1 2-27,2 2-13,2 6 2,3 7-38,4 2-57,0 5-56,6 1-25,15 0-8</inkml:trace>
  <inkml:trace contextRef="#ctx0" brushRef="#br0" timeOffset="663427.5503">2396 11975 382,'0'0'228,"0"0"-93,0 0-41,0 0 26,0 0 23,-20 55-25,-5-26-53,-2 0-43,0-1-14,2-4-8,7-6 0,4-2-15,7-7-104,2-3-116,3-6-162</inkml:trace>
  <inkml:trace contextRef="#ctx0" brushRef="#br0" timeOffset="663613.5868">2244 12022 783,'0'0'160,"0"0"-36,0 0-27,0 0 2,0 0-49,0 0-50,28 3-4,-12 24-4,2 3 8,0 1-169,-2-1-99,4-3-198</inkml:trace>
  <inkml:trace contextRef="#ctx0" brushRef="#br0" timeOffset="664762.6039">2629 11872 31,'0'0'647,"0"0"-530,0 0-28,0 0-38,0 0 22,0 0-15,0-32-34,0 32-21,0 0-2,0 0 0,0 0 4,0 0 7,0 0 8,0 0 6,0 0-12,0 1-13,0 11 3,-2 3 8,-1 4-4,3 4 3,0 0-4,0-1 4,10 1 4,1 1 14,0 2 0,0-2-9,-3 0 2,-3-2-3,-4-2-12,-1-1-5,0-3 1,-2-4-2,-8-5-1,2-1-27,1-6-17,1 0-39,-1-8-35,1-11-93,4-6-71,2-5 80,0-7-41</inkml:trace>
  <inkml:trace contextRef="#ctx0" brushRef="#br0" timeOffset="665056.144">2674 11942 14,'0'0'265,"44"-54"-53,-19 36-69,4 5-50,1 7-25,0 6-45,-5 0-8,-2 7-6,-9 13-9,-8 7-3,-6 8 3,0 4 7,-9 1 2,-3-3-9,1-7 25,6-5-17,5-7 4,0-6 5,7-6 1,5-4 8,3-2 33,1 0-4,0-13-16,0-3-13,-2-4-6,-3-2-2,-2-3 12,-4-3-10,-5 0-11,0 0-9,-11 2 0,-6 6-74,-3 9 17,-1 7-79,-3 4-177,-1 3-150</inkml:trace>
  <inkml:trace contextRef="#ctx0" brushRef="#br0" timeOffset="665452.4126">1769 12425 913,'0'0'74,"0"0"14,0 0-60,0 0 29,0 0 24,0 0-19,104 0-11,-24 0-23,14-9 3,10-4-5,5-1-1,-4-4 9,-2-1 7,-10 4-25,-16-1-15,-18 6-2,-13 1-1,-17 3-14,-17 4-51,-12 2-45,-2 0-65,-25 9-40,-12 5-1,-11 1-140</inkml:trace>
  <inkml:trace contextRef="#ctx0" brushRef="#br0" timeOffset="665904.2693">1782 12628 794,'0'0'139,"0"0"-106,0 0-26,0 0 18,30-54 60,-5 44 3,-2 5-26,-1 5-6,-3 0-19,-4 9-26,-3 9-1,-7 6-8,-3 5 4,-2 0-12,-7-1 3,-9 1 1,-4-4 2,2 0 14,1-6-14,7-6 1,5-8 1,5-4-1,0-1-1,18 0 14,11 0 29,10-6-28,2-4-9,-1 3-6,-12 1-29,-7 6-103,-12 0-100,-9 0-300</inkml:trace>
  <inkml:trace contextRef="#ctx0" brushRef="#br0" timeOffset="666137.8778">1550 12662 989,'0'0'116,"0"0"-81,0 0-8,105 5-2,-48 2 70,2 1-49,3-1-38,-3 0-8,-4 0-66,-6-2-118,-8-5-228,-9 0-192</inkml:trace>
  <inkml:trace contextRef="#ctx0" brushRef="#br0" timeOffset="666563.3839">1332 11835 953,'0'0'64,"103"27"35,-22-3-12,12 0-13,3-1-7,4 0-11,-6 2-30,-10-2-26,-11 2-8,-9-3-27,-10-2-75,-7-6-82,-8-6-197,-12-8-118</inkml:trace>
  <inkml:trace contextRef="#ctx0" brushRef="#br0" timeOffset="666935.3852">1994 11474 922,'0'0'8,"0"0"-8,0 0-13,0 0 13,-50 69 7,48-27 16,2 3-13,9-5-10,11-6-4,5-10-2,1-7 6,1-9 3,-2-4-1,-4-4 4,-3 0 4,-7-10 11,-5-5 41,-6 1-29,0-1-20,-14 0-10,-7 5-3,-5 7-6,1 3 6,0 0-14,0 15 10,2 5-19,9 4-21,5 1-63,5-3-124,4-1-229</inkml:trace>
  <inkml:trace contextRef="#ctx0" brushRef="#br0" timeOffset="667583.7977">2215 11615 644,'0'0'108,"0"0"-50,0 0-58,0 0 32,0 0-27,0 0 51,13 75-24,-4-52-21,3-2-7,4-7 5,2-3-4,2-6 33,3-5-5,0 0 11,2-7 8,-4-9-16,-7-3 19,-6 0-16,-8-1-20,0 1-13,-11 5-6,-14 6-1,-7 3-47,-2 5-40,-2 2-17,1 14-62,8 4-186</inkml:trace>
  <inkml:trace contextRef="#ctx0" brushRef="#br0" timeOffset="668208.3378">763 13308 568,'0'0'378,"0"0"-246,0 0-13,0 0-74,0 0 13,0 0-9,50-12-42,-20 9-7,3 2-9,-1-1-123,-5 2-126,-10 0-146</inkml:trace>
  <inkml:trace contextRef="#ctx0" brushRef="#br0" timeOffset="668427.409">813 13372 972,'0'0'126,"0"0"18,0 0-128,0 0-1,0 0-13,0 0-4,77 5-79,-38-2-155,2-2-159</inkml:trace>
  <inkml:trace contextRef="#ctx0" brushRef="#br0" timeOffset="669396.4873">1241 13301 615,'0'0'149,"0"0"-2,0-60-74,11 37 33,3 5-1,4 2-4,2 4-38,6 5-32,-2 3-14,-1 4-8,2 2-9,-6 15-6,-4 4 5,-10 7-9,-5 4-2,-5 4-25,-15 0-4,-1-1 21,3-4-5,5-3-10,11-7 19,2-3 15,0-7 1,8 0 22,10-6 29,-5 1-7,-3-2-5,2-2-8,-6 1-19,-3-1-2,-3 2-10,0 1-4,0 1 4,-14 3 0,-4-3 17,-5 0-17,3-6-1,4 0-17,5-5 16,3-13-6,4-6-7,4-4 3,0-1 12,14 2 3,6 6-2,8 0 12,3 7-9,4 5-4,1 2-1,-4 7 0,-4 0-1,-3 4-3,-5 10 0,-4 2-2,-5 3 5,-4 0 2,-2 0-3,-3 1 3,3-4 5,-3-3-3,3-4 1,-2-5-2,2-3 13,4-1 0,2 0 10,3-7-2,0-6-14,-2 0 0,-5-3-5,-3-2-2,-4 0-1,0-3-18,-4 2-6,-10 1-41,-3 4-19,4 4-4,2 4 9,1 5 41,4 1 14,5 0 14,1 0 9,0 0-6,14 0-14,13 0 21,10 0 20,4 0 11,4-1 19,-9 1 0,-6 0 8,-7 1-29,-7 11-11,-6 3-12,-4 3 2,-6 8 3,0 1 17,0 1-14,0 0 2,0-6-9,0-6-4,2-6-6,12-7 4,2-3-1,5-2 16,4-14 1,-3-8-10,-1-3 12,-8-6 11,-4 1 1,-6-2-25,-3 1-6,-7 5-5,-11 5-5,-3 10-21,-1 8-16,4 5-18,1 5-27,6 10-50,2 4-37,5 1-117,4-1-173</inkml:trace>
  <inkml:trace contextRef="#ctx0" brushRef="#br0" timeOffset="669711.7108">2274 13321 1062,'0'0'67,"0"0"57,0 0-123,0 0 10,0 0 11,0 0 3,-46 59-19,37-37-6,7 0 0,2-5 0,0-2-2,11-3 4,3-6-1,2-3 7,0-3 1,-1 0 14,-1-7 3,-2-7-9,-3-3-6,-2-1-5,-5-4-5,-2 2 1,0-2-2,-2 2-11,-7 6-33,0 5-32,2 7-34,0 2-77,2 2-127,0 8-61</inkml:trace>
  <inkml:trace contextRef="#ctx0" brushRef="#br0" timeOffset="670424.2777">2559 13327 985,'0'0'70,"0"0"29,0 0-76,72 3 50,-61 14-21,-1 1-17,-6 4-29,1-3-3,-3 1 0,-2-2-2,0-6-1,0-2-3,0-6-3,0-3 0,0-1 6,0 0 12,3-10 3,6-6-7,3-5-8,5-1-2,0 1 1,3 1-32,-2 6-36,2 4-13,-2 8-36,-1 2 15,-2 0-33,-2 0 41,-3 8 59,-3-6 36,-3 3 5,-1-5 57,-1 4 64,0 1 7,1 4-25,-2 6-5,2 3-33,-3 8-34,0 3-16,0 5-4,0 6-8,0 3-4,-9 3-3,2-1 4,2-3-5,3-7-2,0-10-14,2-5-1,0-11 7,0-6-7,0-3-2,0 0 17,0-12 0,0-10-15,0-9-46,0-9 28,0-5 17,2-6-12,-1 0-19,3 4 30,5 2 19,3 8 30,2 9 33,0 7 4,1 8-1,1 5-26,0 6-15,-1 2-14,1 0 1,-5 7-10,-4 11-2,-7 2 0,0 4-11,-11-2 0,-9 1-18,1-5-44,1-5-86,5-5-34,6-8-106,6 0 31,1-2-81</inkml:trace>
  <inkml:trace contextRef="#ctx0" brushRef="#br0" timeOffset="670926.8371">3050 13401 151,'0'0'151,"0"0"-14,0 0 16,64-5 9,-53 8-9,-1 6-52,-2 6-24,-3 1-23,0 1-11,-4 3-6,-1-3-20,0 0-17,-1-1-5,-6-4 4,0-4-37,0-4-54,2-4 1,3 0 41,2-15 24,0-3 13,2-3 13,10-1 50,4 4 36,2 3-8,0 5 0,0 4-22,1 6-25,-1 0-10,-2 0-9,-1 9-4,-5 3-7,-2 1-1,-5 1-5,-3-2-9,0-1-1,-3-4-19,-5-6 11,3-1-6,3-1 29,2-12 17,0-4-13,4-4 18,13 0 16,5 2-1,1 1 15,2 5 12,-7 7-17,2 4-13,-6 2-15,-1 4-15,-2 11-4,-3 5-3,-3 0-4,-3 2 2,-2 1-52,0-1-41,0-4-45,0 3-57,0-8-176,0-3-282</inkml:trace>
  <inkml:trace contextRef="#ctx0" brushRef="#br0" timeOffset="671138.4112">3824 13499 1087,'0'0'130,"0"0"-122,0 0-8,0 0 0,0 0 8,-48 54 2,25-28-10,3 0-137,8-5-18,7-4-58,5-5-26,12-12-85</inkml:trace>
  <inkml:trace contextRef="#ctx0" brushRef="#br0" timeOffset="671343.0178">3960 13582 731,'0'0'215,"0"0"-16,0 0-70,0 0-70,0 0 9,0 0-8,-59 24 4,37-10-50,-2 5-14,2 4-4,3 0-53,4 3-72,4-8-226,5-5-340</inkml:trace>
  <inkml:trace contextRef="#ctx0" brushRef="#br0" timeOffset="675137.6212">3415 13808 516,'0'0'190,"0"0"-124,0 0-32,0 0 12,83-55 48,-39 35-6,8 1-23,3-2-13,-5 5 6,-8 3-9,-12 6-27,-11 2-4,-8 4-15,-9 1-3,-2 0-67,0 1-68,-2 14 16,-14 5 20,-7 4-14,-4 2-55,1 3 37,0-1 8,3-2 70,7-8 53,2-6 59,10-10 61,4-2 14,0 0 85,9-7-52,11-8-54,8-7-35,6-5-26,4 2-32,3 0-20,0 3-38,3 4-163,-5 4-267</inkml:trace>
  <inkml:trace contextRef="#ctx0" brushRef="#br0" timeOffset="860932.5093">5050 9247 338,'0'0'88,"0"0"-27,0 0 22,0 0 29,82 0-13,-43 0-19,7-2-4,6 2-12,5 0-12,4 0 7,0 0-13,-1 0-20,-5 0-14,-5 0-4,-10 0-6,-8 4 1,-11-2 0,-8 1-3,-8-3 0,-5 0-8,0 0-9,-11 0 4,-15 0 0,-10 0-5,-5 0 11,-7 0 6,0 4-4,1 0 5,4 3 0,8-1 0,8 0 2,13 0-1,7-3 2,7-1 15,0 0 1,23 2 28,18-4 3,12 0-13,10 0-17,3-9-1,1-1-9,-2 2-1,-8 1-5,-6 3-3,-13 0-1,-13 4-33,-13 0-52,-8 0-95,-4 0-108,-2 4-8</inkml:trace>
  <inkml:trace contextRef="#ctx0" brushRef="#br0" timeOffset="861862.4802">20960 4880 189,'0'0'299,"0"0"-171,0 0 11,0 0-11,0 0-14,0 0 0,2-15-61,3 51-42,1 22 49,-1 20 25,-5 16-44,0 8-12,-23 5-7,-15 2 2,-12-6-11,-6 2-10,-2-6-1,3-7 0,8 0-1,10-5 0,12-9-1,15-8-14,10-15-31,3-11-28,15-14-78,5-18-104,6-12-218</inkml:trace>
  <inkml:trace contextRef="#ctx0" brushRef="#br0" timeOffset="862208.3856">21121 4928 930,'0'0'57,"0"0"-57,0 0 4,-2 101 25,-5-28 45,-2 12 9,-5 6-15,-6 3-22,-5-1-4,-5-6-9,1-5-13,1-9-4,5-6-13,6-9-2,6-5-1,4-8-25,1-7-31,0-7-65,-1-6-52,-1-7-86,-4-12-97</inkml:trace>
  <inkml:trace contextRef="#ctx0" brushRef="#br0" timeOffset="862407.1565">20699 5892 1180,'0'0'37,"0"0"-35,0 0-4,94 43-7,-44-14-128,7 2-275</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05T03:57:38.635"/>
    </inkml:context>
    <inkml:brush xml:id="br0">
      <inkml:brushProperty name="width" value="0.05292" units="cm"/>
      <inkml:brushProperty name="height" value="0.05292" units="cm"/>
      <inkml:brushProperty name="color" value="#FF0000"/>
    </inkml:brush>
  </inkml:definitions>
  <inkml:trace contextRef="#ctx0" brushRef="#br0">9013 1210 1255,'0'0'0,"-37"81"-3,-9-30 3,-6 4 8,-5 0-8,-2-2-54,-1-5-95,-1-10-146,2-11-413</inkml:trace>
  <inkml:trace contextRef="#ctx0" brushRef="#br0" timeOffset="1337.4966">10810 507 1129,'0'0'60,"0"0"-30,0 0 15,0 56-30,0-12 13,-5 9 18,-17 4-14,-7 3-17,-5 1-7,0-3-8,1-5-5,6-5-35,8-13-91,8-13-127,11-19-208</inkml:trace>
  <inkml:trace contextRef="#ctx0" brushRef="#br0" timeOffset="1577.6668">11161 472 1193,'0'0'28,"0"0"-24,0 0 7,25 64-6,-25-11 44,-10 8 5,-17 1-16,-8 0-22,-3-6-7,2-3-7,2-8-2,4-5-34,5-7-80,2-12-139,5-14-192</inkml:trace>
  <inkml:trace contextRef="#ctx0" brushRef="#br0" timeOffset="2176.6668">10838 823 677,'68'-15'418,"0"4"-410,-9 1 6,-9 4 67,-9 4-16,-11 2-42,-10 0-15,-8 5-8,-6 10-3,-6 5-21,0 4-3,-9 6-61,-9 2 27,-2-2-11,4-1-21,8-7 6,8-7 64,3-10 21,24-5-15,7-6 17,6-13 6,2-4 2,-2-4 25,-4-1 50,-2-1 16,-7 0-22,-5 5-5,-7 2-20,-9 10-1,-4 6-19,-2 6-12,0 0-10,-3 8-10,-10 17-2,-2 8-2,1 8 0,-2 8 4,1 4 3,0 5-3,-5 0-2,-4-3 2,0-6 0,1-8 2,5-7-1,7-11 1,4-7-2,2-7-1,3-6 1,-1-2 3,2-1-3,0-1 2,0-15 10,1-7-4,4-12-8,22-7-3,14-9-6,12-7 4,7-5 3,2 0-2,-5 1-2,-7 12-50,-12 11-72,-7 10-194,-10 12-447</inkml:trace>
  <inkml:trace contextRef="#ctx0" brushRef="#br0" timeOffset="3219.9927">11921 804 1220,'0'0'12,"0"0"3,0 0 15,-85-22-25,42 39-4,-2 9 2,5 4-6,7 4 3,12-3-4,10-5-4,9-4-11,2-7-60,11-9 17,16-6-35,8-10-11,8-15 79,2-9 29,1-7 28,-3-3 37,-5-4 21,-1-3-22,-4 0 20,-5 1-18,-8 4-26,-10 9-15,-6 13 4,-4 11 5,0 11-2,-6 2-2,-12 20-30,-3 14-11,-3 12 6,1 3 2,6 4 3,4-1-1,4-5-3,7-3-19,2-4-24,0-5-3,12-5-60,9-8-25,7-7-28,9-13-55,3-2-7,0-12 2,0-12 25,-6-5 198,-5-5 175,-8-1 74,-7 1-28,-7 1-38,-7 9-64,0 8-8,-9 7-56,-10 9 5,-5 0-43,-6 15-17,0 10-13,1 5 11,6 1-7,7-1-24,9-5-27,7-7-15,0-7 15,12-9 6,10-2 18,3-2 36,3-12 24,-1-3 35,-4 1 25,-3 2 6,-6 1-6,-5 5-38,-5 5-8,-3 3-26,-1 0-6,0 1-6,0 9-19,0 3 4,0-3 11,0 1-12,5-2 9,6-3-2,6-2 6,6-4 1,4 0 2,5-4 2,0-12 2,2-4 0,-2-8 3,0-6 6,0-4-1,0-8-4,0-6-4,-3-7-3,-8-4 1,-9 6-2,-10 9-1,-2 17 1,0 14 11,-12 12-8,-6 5-3,-6 15-4,-4 19-5,-2 16 1,7 9 1,7 5 5,6-1 2,6-2-4,4-6 1,0-3-1,4-9 4,10-6-1,10-9-10,7-8-70,8-11-12,4-9-68,0-3-166</inkml:trace>
  <inkml:trace contextRef="#ctx0" brushRef="#br0" timeOffset="3652.7761">13145 1123 1503,'0'0'31,"-65"56"-23,17-22-8,-2 0 19,1 1-13,1 0-6,-2-1-30,-2-2-111,0-9-208,4-8-492</inkml:trace>
  <inkml:trace contextRef="#ctx0" brushRef="#br0" timeOffset="4908.1051">14400 492 848,'0'0'121,"0"0"-98,0 0 50,0 0 16,0 0-34,0 0-33,-19 7-8,3 6-9,0 1 10,0 2 7,2 2-12,1 8-2,2 6-3,3 4-1,0 4 1,0 2-5,-3 1 4,-3-1-2,-4-2 2,0-4-4,0-7 1,4-7-2,5-9-24,8-11-97,1-2-97,10-19-171</inkml:trace>
  <inkml:trace contextRef="#ctx0" brushRef="#br0" timeOffset="6579.7734">14394 482 1014,'0'0'191,"0"0"-161,0 0-29,0 0 40,0 0-23,47 72 3,-28-26 32,2 1-25,4 0-6,2-5-9,5-4-1,3-5-9,1-8-3,-2-7-6,-3-7-44,-3-6-21,-3-5-23,-2-9-28,2-14-14,2-12-14,2-7 29,-3-6 31,1-9 90,-6-2 25,-4 2 70,-6 5-1,-8 12-2,-3 14 34,0 10-17,0 9-9,0 7-39,-7 5-16,-6 24-37,-3 16-8,-5 9 0,2 5 3,4-1 0,2-5-3,6-4 0,4-7 0,3-9-36,3-10-38,12-11-35,5-12 4,4 0 11,-1-21 41,1-8 26,-3-2 20,-5 0 7,-3 3 25,-5 9 24,-3 6 5,-4 8-3,-1 5-20,0 0 5,0 12-36,1 5-13,2 2 13,2-1 0,2-3 0,5 0-5,1-7 2,6-5-2,3-3 0,0-1 5,0-13 1,0-2 5,-5-4 0,-5 3 3,-5 0 16,-4 6 7,-3 3 0,0 5-11,0 3-19,0 0 15,0 10-17,-4 5-23,1 3 15,3 1 4,0-1-2,3-4-14,8 0-4,5-4-21,5-4-14,4-5-24,3-1 8,0 0-29,0-9-17,2-5 9,-1-3-31,3-2 9,-1-1 11,1-4 78,-2 0 45,-5-2 173,-5-2-19,-11 2 20,-7 6-25,-2 4-45,0 5 14,-6 9-43,-8 2-34,-7 7-28,-3 17-13,0 9 0,3 4 1,6 3-1,6-2 0,9-5-1,0-2 0,6-9 1,16-8-4,8-7-5,8-7-9,4-5 18,2-16 3,-1-9 0,1-7 0,2-7 3,1-4-2,-2-6 5,-7-3-2,-9-2 4,-9 5 29,-13 8-29,-4 17 3,-3 12 17,-3 13 4,-13 4-15,-7 22-20,-6 16-19,2 16 12,7 7 2,7 3 4,12-2-52,1-8 16,6-7-2,13-8-5,4-11-2,6-9 8,1-12 13,3-7 25,-1-5 2,-4-16 19,-3-6 14,-3-4 0,-4-3 7,-6 3-3,-5 3-10,-7 11-15,0 7-8,0 7 14,-3 3-12,-4 4-8,0 14-26,3 5 7,4 4 11,0 2 3,17-1-6,8-3 0,6-3 9,8-5-8,5-7-18,1-7 10,0-3 10,1-5 7,4-13 1,-1-4 3,-5-3 8,-10-2-11,-12 2 5,-12 3 16,-10 5 6,0 6-27,-12 9-14,-13 2 9,-6 10-21,-1 8-8,1 6 22,7-1 11,7 0-1,11-4-1,6-4-7,9-5 9,17-6-5,5-4 6,3 0 15,-4-10 6,-2-5 5,-4-2 19,-5 2-26,-4 1 7,-4 1-12,-5 5-3,-5 3 0,-1 4-11,0 1 6,0 0-15,-2 11 0,-2 1-2,0 3 10,3-2 1,1-1 0,0 1 0,7-2 0,11-2-2,5-2-34,4-3-89,-1-4-144,1 0-139</inkml:trace>
  <inkml:trace contextRef="#ctx0" brushRef="#br0" timeOffset="6909.8832">16962 645 839,'0'0'148,"0"0"-132,0 0 50,74 17 2,-64 6-31,-3 1-12,-5-1-16,-2-1-3,0-2-6,-3-7 1,-3-3-1,1-8-2,4-2-17,1-1 19,0-14 13,8-7 28,10-1-12,4-3 3,6 2-15,-3 3-11,-2 6-2,-2 8-4,-10 7-71,-4 0-95,-7 9-183,-4 8-281</inkml:trace>
  <inkml:trace contextRef="#ctx0" brushRef="#br0" timeOffset="7226.4542">15329 1260 1006,'0'0'80,"0"0"-51,0 0 78,130-30 76,-25 7-141,24 0 26,12-2-11,1 1-16,-3 2-23,-5 1-4,-5 2-8,-13 2-3,-15 3-3,-19 4-39,-32 9-55,-27 1-70,-23 2-39,-35 13 47,-26 3-145,-20 0-192</inkml:trace>
  <inkml:trace contextRef="#ctx0" brushRef="#br0" timeOffset="7382.0451">15632 1301 873,'0'0'185,"0"0"-172,64-12 149,16-3 17,34-5-137,24 1-32,14 0-10,4 3-6,-6-1-124,-14-2-177,-10-5-399</inkml:trace>
  <inkml:trace contextRef="#ctx0" brushRef="#br0" timeOffset="11410.0117">17997 92 905,'0'0'56,"0"0"0,21-62 27,-17 51 30,-1 3-12,-1 6 11,0 2-44,0 0-30,0 1-15,0 26-17,-2 22-1,0 25 47,-2 21-3,-19 11-36,-12 6 1,-11 4 8,-6 5 3,-6 3-5,3 1 3,1-5-4,4-6-8,5-8 6,6-11 2,3-10-5,4-10-6,5-7-3,4-12-3,4-11 1,6-9-3,3-16 0,2-7-22,6-7-33,0-6-22,-2-6-24,2-17-84,0-17-264</inkml:trace>
  <inkml:trace contextRef="#ctx0" brushRef="#br0" timeOffset="15614.7216">5005 1266 492,'0'0'7,"0"0"6,0 0-6,0 0-1,0 0 37,0 0 10,0 0-11,0 0-24,9-27-13,-9 27-2,0 0 11,0 0-2,0-1-1,2 1-8,-2 0-2,0 0 0,0 0 5,0 0 10,0 0 2,0 0-9,0 0-3,0 0 1,0 0-3,0 0 0,0 0-4,0 0-51,0-1-117,0-4-84</inkml:trace>
  <inkml:trace contextRef="#ctx0" brushRef="#br0" timeOffset="17213.8201">11325 1095 132,'0'0'31,"0"0"-21,0 0 3,0 0 2,0 0 25,0 0-15,0 0-8,3-7 5,-3 7-7,0 0-1,0 0 10,0 0-3,0 0-11,0 0 1,0 0-5,0 0 8,0 0-2,0 0 8,0 0-6,0 0-4,0 0 10,0 0-3,0 0-8,0 0 4,0 0-6,0 0 0,0 0-5,0 0-2,0 0 0,0 0 0,0 0-5,6 0-33,8 0-16,8 0-3,10 0-95</inkml:trace>
  <inkml:trace contextRef="#ctx0" brushRef="#br0" timeOffset="35637.4903">19137 324 242,'0'0'150,"0"0"-53,0 0-17,0 0 31,0 0-15,39-58-30,-26 44 18,-3-3-38,1 1 16,-4 1-6,-1 3-12,-4 6 10,-1 4-12,-1 2-21,0 0-14,0 0 0,0 0-7,0 0-3,0 0 0,0 0-3,0 0-1,0 0 7,0 0 0,0 0 2,-1 0-2,1 0 0,0 0 0,0 0 0,0 0 0,0 0 0,0 0 0,0 0 5,0 0-4,0 0 0,0 0 1,0 0 0,0 0-1,0 0-1,0 0-1,0 0 1,0 0 0,0 0 1,0 0-1,0 0 0,0 0 0,0 0 1,0 0-1,0 0 0,0 0 0,0 0-1,0 0 0,0 0 0,0 0 0,0 0 1,0 0 1,0 0-1,0 0 0,0 0-5,0 0 3,0 0-2,0 1 2,0-1-1,0 1 0,0-1 2,0 1 0,0-1 1,0 1 2,0-1-2,0 0 0,0 0 1,0 0 0,0 0 0,0 0 1,0 0 0,0 1-2,-6 2-1,-7 3 1,-7 2 1,-9 4 5,-7 3-4,-1 3-2,1 2-1,4 8 0,5 2-1,11 5-3,7 3-4,9-1 4,0-2 5,3-4-2,7-4 2,-3-3 4,-2-4-3,-5-1 0,0-3 1,-3 0 1,-12-2 3,-6-1-4,-6-5 4,3-3-6,2-5-54,7 0-43,12-4 41,3-11 22,23-8-59,20-2 88,14-5 5,7 1 9,0 0 14,-6 6 33,-12 5 17,-9 7-17,-14 8-19,-8 3-28,-10 7-9,-5 13-5,0 7 4,-7 4 1,-9 0 6,-3-1-1,4-4-3,5-8-2,10-5-11,0-8-20,12-5-22,15-2 53,5-13 10,2-4-6,-4-5 4,-7-2 11,-9-2-3,-10-3-5,-4-2-11,-16 5-18,-11 5-37,-3 9-5,-1 11 2,4 3-45,8 0 67,7 5 11,12-2 2,0-3-15,24 0 38,14-1 72,12-17 0,7-2 5,2-7 0,0-1 4,-8-3-28,-4-3-12,-8-2-10,-7 1-12,-10 2-2,-10 3 0,-8 9 7,-4 5-10,-3 9-14,-16 7-12,-8 0 12,-7 17 2,-3 15-2,5 12-1,4 12-2,8 4-1,9 1 3,6-4 0,5-7-13,0-5-73,7-8-34,13-8-7,8-9-33,4-7 4,4-8 26,-2-5 29,-4-6 76,-4-13 26,-6-5 36,-5-5 64,-6-2 33,-6 0-32,-3 1-8,0 7-11,-11 7-37,-3 10-41,-2 6-4,-1 3 0,0 19 0,1 3 0,4 6 0,7-1-1,5-4-3,0-6-3,5-7-24,9-6 7,8-7 24,1 0 8,0-9 7,2-9 26,-2-3 18,-3-2 7,-4 3-7,-5 4-4,-5 7-14,-5 6-6,-1 3-35,0 0 0,0 12-17,0 6 17,-4 3 1,-1 0-1,3-3-6,2-3-64,0-5-5,0-3-16,4-6-25,10-1-34,4-6 58,3-10-5,1-6 95,1-4 2,-2 0 51,-1-3 9,-3 2 4,0 6-10,-3 5 41,-3 8-20,-3 5-29,3 3-34,2 6-12,1 12-1,1 8-1,-3 2 2,-7 1-4,-5-2 4,0-2-1,-4-6 3,-7-5-10,2-5-8,2-7 16,2-2 8,2-6 20,1-13 11,2-2 4,0-7 3,5 1-28,9 0-17,6-1-1,5 5-37,9 5-104,5 8-190</inkml:trace>
  <inkml:trace contextRef="#ctx0" brushRef="#br0" timeOffset="35808.3341">20432 620 1267,'0'0'7,"0"0"1,-16 68 1,-12-37 2,-13 4-11,-8 0-27,-4-4-157,1-12-395</inkml:trace>
  <inkml:trace contextRef="#ctx0" brushRef="#br0" timeOffset="36914.0034">21460 346 179,'0'0'652,"0"0"-572,0 0-30,0 0 72,0 0-52,0 0-70,3 3-3,0 34 3,0 6 26,-3 2 0,0-3-22,0-4 2,0-6-3,0-8-3,0-7-2,0-9-42,10-7-10,8-1 35,9-17 19,5-13 11,7-8-7,0-4-2,-3 0 6,-9 2 21,-7 8 7,-8 10 6,-7 12-14,-3 5-10,-2 5-18,0 3-32,0 13-21,-3 7 34,-1 6 15,-1 3-1,1-2-5,4-5-20,0-5-11,2-9 16,10-7 9,5-4 1,4-2 15,5-15 41,3-5-1,0-6-6,-4 0-4,-4-2-5,-5 4-7,-7 3-1,-5 5-14,-3 3-3,-1 8-8,0 3-41,0 4-74,4 0-171</inkml:trace>
  <inkml:trace contextRef="#ctx0" brushRef="#br0" timeOffset="37118.036">22116 458 1357,'0'0'39,"0"0"-39,0 0-7,0 0 5,0 0-13,0 0 15,7 52 5,-14-35-5,2-1-44,-2-1-136,1-9-112,-1-6-292</inkml:trace>
  <inkml:trace contextRef="#ctx0" brushRef="#br0" timeOffset="37249.7246">22109 244 830,'0'0'392,"29"-57"-392,-17 42-8,-1 14-11,1 1-80,1 21-64,0 12-21,-3 3-115</inkml:trace>
  <inkml:trace contextRef="#ctx0" brushRef="#br0" timeOffset="37567.6163">22331 443 1030,'0'0'99,"0"0"-98,0 0 3,0 0 5,0 0-9,0 0-10,47 46 10,-53-27 0,-6-1-33,0-5-47,4-5 3,6-4 37,2-4 40,2-2 17,16-15 16,9-5-4,6-1 40,1 0 22,-2 2-18,-6 7-10,-6 4-37,-7 7-21,-4 3-5,-2 5-14,-1 16-35,0 6-30,-2 5-43,-4-1-21,3 0-64,3-7-22,6-6-107</inkml:trace>
  <inkml:trace contextRef="#ctx0" brushRef="#br0" timeOffset="37948.4553">22734 606 105,'0'0'361,"97"-46"-172,-55 19-36,-5-2-39,-12 1-8,-7 5-66,-7 5-9,-9 9 37,-2 7-35,-8 2-33,-13 12-35,-11 12 34,-1 7 1,1 2-13,6-1-8,10-5-11,10-7 21,6-9-15,4-6 2,17-5 24,8-2 15,8-19 1,1-5 2,3-6 29,3-8-12,-1-1 7,-4-5-8,-3-4-18,-7-5-5,-6-2 2,-11 10-11,-6 15 24,-6 14 17,0 16-35,0 2-8,-8 20-19,-8 18 19,-7 10 3,-2 7 0,1 3-2,-1-4-1,5-3 0,7 2-4,6-4-89,5-3-50,2-5-80,0-6-222</inkml:trace>
  <inkml:trace contextRef="#ctx0" brushRef="#br0" timeOffset="38131.5395">23163 781 1411,'0'0'100,"0"0"-100,0 0-36,0 0 33,-50 59 1,-4-29-44,-18 5-62,-17-1-144,-15-1-391</inkml:trace>
  <inkml:trace contextRef="#ctx0" brushRef="#br0" timeOffset="38699.4035">18470 1264 762,'0'0'36,"-22"-71"1,12 46 45,-1 9 63,3 10-39,-3 6-18,-5 20-76,-8 21-6,-8 16 10,-2 10-3,2 0-6,1 1-3,1-7-3,2-4-2,5-7-30,5-11-103,4-11-83,3-15-145</inkml:trace>
  <inkml:trace contextRef="#ctx0" brushRef="#br0" timeOffset="38959.5999">18090 1442 959,'0'0'30,"0"0"-29,87-16 12,-29 16 16,9 0 7,-3 8-10,-10 2-15,-13 0-5,-12 1-5,-10 0 1,-7 2-4,-4 3-4,-4 4 6,-4 2 9,0 5-3,-8 2 1,-6-1 7,0-3-3,1-3-2,6-6-9,3-5-6,4-8-56,0-3-148,11 0-204</inkml:trace>
  <inkml:trace contextRef="#ctx0" brushRef="#br0" timeOffset="39134.7752">18598 1370 1256,'0'0'0,"0"0"-10,0 0 6,0 0-1,0 0-86,0 0-34,36 31-13,-32-1-223</inkml:trace>
  <inkml:trace contextRef="#ctx0" brushRef="#br0" timeOffset="40018.6043">18785 1513 1241,'0'0'28,"0"0"-15,0 0 30,0 0-43,0 0 0,0 0 6,-51 56-3,29-24-3,4-4-23,6-3-78,10-9 23,2-6 18,1-9 20,18-1 14,7-18 26,5-9 14,3-8 61,-2-5 17,0-1-24,-1-4-34,-4-3-17,-6 1-3,-4 2 9,-8 9 5,-5 10-2,-1 12-12,-3 10-3,0 4-11,0 9-36,0 14 28,-5 12 8,-4 9 2,0 7-2,2 1-2,3 1-43,4-5 0,0-4-39,6-8 3,12-7-29,5-8-46,8-13-64,4-8 91,-1-4 58,-2-19 71,-5-8 54,-7-6 78,-7-2 37,-9-1-32,-4 8-53,-2 5-41,-15 12-30,-6 10-13,-1 5-15,-1 14 14,4 11-12,4 7-13,7 1-10,5-3-22,5-3-2,1-7 20,14-7 26,8-9 14,2-4 6,2 0 29,0-11 47,-4 1-7,-5-2-20,-4 5-9,-7 3-15,-6 2-20,-1 2-11,0 0-13,0 0-23,4 7 31,2 3-4,5 0 3,5-3-6,6-1 12,5-6 1,5 0-1,1-4 4,-1-10 3,2-6 12,-6-5 10,-3-2-9,-3-6 5,-3-8-1,-6-6-12,-5-6-3,-6-1-8,-2 10 14,-3 12-7,-9 14 31,-3 11-23,-2 7-16,-3 9 0,-2 22 3,-1 15 2,5 11-2,7 5 5,8-3-5,3-4-3,7-5-4,15-7-17,4-7-88,1-9-66,1-10-189</inkml:trace>
  <inkml:trace contextRef="#ctx0" brushRef="#br0" timeOffset="40378.5872">19620 1772 1293,'0'0'116,"0"0"-113,0 0 9,0 0-12,0 0-1,0 0-29,-58 42-21,18-17-165,-4-3-238</inkml:trace>
  <inkml:trace contextRef="#ctx0" brushRef="#br0" timeOffset="42524.9476">18515 981 505,'0'0'85,"0"0"-52,0 0 3,0 0 62,0 0 17,0 0-52,-16-33-36,1 57-10,-3 16 6,-2 14 13,0 12-2,0 7-18,-2 4 2,-1-3-8,-2 1-9,0-8-1,1-5 0,2-6-14,2-9-64,3-7-44,4-14-174,2-10-63</inkml:trace>
  <inkml:trace contextRef="#ctx0" brushRef="#br0" timeOffset="44346.585">20370 1349 702,'0'0'125,"0"0"-115,0 0-10,0 0 0,0 0 14,-3 86 18,3-46-7,0-1-17,0-2-2,-3-5-4,-1-4-2,-1-7-53,3-6-29,2-10-80,0-5-29,1-10-13,10-16 21,2-4 183,-3-9 146,0-3-28,-2-8-14,-2-5-29,2-3 19,3 4 24,4 8 8,4 11 1,1 14-70,1 8-20,-1 9-23,2 4-12,0 10-2,-1 13-1,-3 10-1,-7 5 2,-10 4-3,-1 3-6,-16-3 7,-10-2-16,-6-7-34,1-8 4,6-11-38,8-9 49,13-5 37,4-6 29,7-12 38,16-1 11,10 3-26,7 1 7,5 8 1,-2 7-18,-2 0-11,-6 15-5,-11 8-22,-8 6-3,-13 7-1,-3 2 0,-11 1 1,-14-3-1,-7-7-69,-3-8-15,-1-11 23,6-10-9,6-4 30,9-18 40,11-10 1,4-4 29,11-1 24,12 3-4,7 5-7,2 7-7,0 9-1,0 7-29,-2 6-5,-2 4-1,-1 16-3,-6 3 3,-4 5 0,-8 0 0,-5-1-5,-4 0 4,0-5-1,0-4-33,-5-9-50,-3-3-1,-2-6-74,1-4-112</inkml:trace>
  <inkml:trace contextRef="#ctx0" brushRef="#br0" timeOffset="44519.1291">20885 1328 615,'0'0'465,"0"0"-448,0 0-17,0 0-2,63-31-7,-51 41-12,-1 9-73,-4 6-56,-3 1-105,-2 1-67</inkml:trace>
  <inkml:trace contextRef="#ctx0" brushRef="#br0" timeOffset="44766.5316">20996 1533 818,'0'0'93,"0"0"-75,0 0-18,17 55 19,-11-34-6,2-1 12,3 0-3,0-3-12,5-5 1,-2-5-8,1-7 8,-1 0 8,-1-9 24,-2-12-15,-3-2 13,-4-4-24,-4 0-8,0 3-6,-13 4-3,-5 5-12,-1 5-8,1 6-64,4 3-62,3 1-83,4 0-74</inkml:trace>
  <inkml:trace contextRef="#ctx0" brushRef="#br0" timeOffset="44949.4918">21333 1559 737,'0'0'20,"0"0"-20,67-29-7,-42 22 7,-4 1-14,-4 2-88,-4-2-80,-2 4-83</inkml:trace>
  <inkml:trace contextRef="#ctx0" brushRef="#br0" timeOffset="46535.4234">21619 1398 267,'0'0'140,"0"0"-81,64-69 14,-49 42 30,-5-2-16,-5 0-29,-5 4-12,0 6-8,-11 7-28,-3 8-7,0 4-6,0 17 6,1 19 3,2 16-5,2 8 10,1 7 6,-3-3 1,-7-2 1,-4-4 12,-4-6-4,-3-6-22,-1-7-5,3-10-22,6-9-59,4-12-56,7-8-24,7-2 74,3-18-18,1-5 75,15-4 30,7-2 92,3-1 6,4-1-7,1 3-26,2 1-4,2 2-20,-2 4-16,-3 2 8,-3 4 2,-7 5-16,-6 6-14,-6 6-3,-2 0-2,-1 12-21,-2 9 17,0 2 4,-3 2 0,0 0 3,0-4-2,0-3 7,-3-6-7,2-3 1,1-6 1,0-3 0,1 0-3,11-8 18,2-7-15,2-4-1,1 2 3,-3 4 13,-4 2 5,-3 6 3,-3 3-9,-1 2-17,3 2-14,-3 11 8,3 5 3,1-2-3,0 0-7,2-3-10,3-1-21,2-7-18,1-5 14,4 0 26,0-8 13,2-8 9,0-6 0,-1 0 6,-2-3 0,-2 0 8,-4 0 3,-1-2-15,-2-3 3,-2-3 4,-5 3 23,-2 1-26,0 10 4,-2 8 28,-5 9-38,-2 2-13,-2 15 13,-1 14 4,1 7-2,2 8-1,5 2 6,4-3-7,0-4 0,4-7-3,7-9 3,2-6 2,0-8-2,2-6 0,4-3 12,0-2-4,2-11 0,-2-4 2,-3 0 10,0-1-12,-5 3-7,-1 5-1,-3 2 0,-2 3-1,-3 2-2,-1 2-6,1 0 1,-2 0-3,2 1-10,0 0 4,2 0 5,-1 0 10,0 0 1,-1 0 1,-1 0 0,-1 0 1,0 0-1,0 0-1,0 0-1,0 0-4,0 0 3,0 1-1,0-1 3,0 1 1,0 0 0,0 2 3,0-3-2,0 0 0,0 0-1,0 0 1,0 0 4,1 0 3,-1 0 1,1 0 5,1 0-5,-2 0-2,3 0-5,-2 0 2,1-4 3,-2-2-1,0-2-5,0-2 2,0 2-3,0 1-7,0 3-2,-3 2-8,0 2-36,-4 0-76,-4 0-21,-3 9 23,-2 3 71,-1 5 26,2 3 30,2 0 0,3 0 7,4-3 14,6-2 19,0-3-8,0-4-7,11-2 38,4-4 3,3-2 3,1 0-26,3 0-2,2-7-19,4-7-2,5-5-10,1-4-2,1-3 14,-1-4 8,-3-3-2,-4-4 11,-6-5-15,-7-3 14,-8 2-7,-6 3-28,0 10 6,-13 13-1,-3 10-8,-2 7-12,-2 5 12,-5 22-1,1 11 6,0 12-4,3 7 1,5-1 0,4-1 2,4-6 0,8-4-4,0-7-1,0-9-2,5-4-65,4-10-48,-2-5-80,-6-8-168</inkml:trace>
  <inkml:trace contextRef="#ctx0" brushRef="#br0" timeOffset="46754.8306">21884 1820 1012,'59'-13'16,"16"6"-16,-1-1-26,-7 3 17,-15 3-49,-18 2-93,-18 0-95,-13 0-178</inkml:trace>
  <inkml:trace contextRef="#ctx0" brushRef="#br0" timeOffset="46882.54">21981 1884 778,'0'0'0,"92"-20"-160,-32 13 48,-4 0-188</inkml:trace>
  <inkml:trace contextRef="#ctx0" brushRef="#br0" timeOffset="125273.5484">5347 1429 590,'0'0'30,"93"-16"10,-38 11 7,1 1 11,-4-2 10,-6 5-31,-6 0-24,-8 1-8,-11 0-4,-10 0-1,-8 0 0,-3 0-46,0 0-10,-16 0 38,-9 2 3,-8-2 15,-5 2 0,-3-2 0,1 1 1,-1 0 0,-1 1 0,-1-1 3,5 0 11,3 1 15,13-2 3,10 2 1,10-2-15,2 0 2,23 0 40,18 0-34,14 0-14,10-4-9,-1-1-2,-6 2 0,-7 0 4,-12 1-4,-9 2-2,-10 0-10,-12 0-70,-8 3-69,-10 3-84,-20 3 89,-12-2-85</inkml:trace>
  <inkml:trace contextRef="#ctx0" brushRef="#br0" timeOffset="125358.7731">5444 1438 314,'0'0'3,"0"0"-3,0 0-117</inkml:trace>
  <inkml:trace contextRef="#ctx0" brushRef="#br0" timeOffset="148464.4437">19497 7775 323,'0'0'11,"0"0"-11,0 0 12,0 0-3,0 0 24,13 60-15,-13-53-1,0-1-14,2-2 5,-2-2-6,1-2 2,-1 0 15,1 0 5,-1 0-2,0 0 2,1 0 7,1 0-4,1 0-17,-2 0-4,2-2-6,-3-2 0,4 0-2,-2-1-3,1-1 8,2 0-3,-1-2 1,2-1 8,1-3 3,0 1-10,0-1 7,0 1 12,-2 1-19,0-1 6,-1 1-8,-1 1-55,1 3 39,-1 2-2,3 0-76,1 2-30,1 0-232</inkml:trace>
  <inkml:trace contextRef="#ctx0" brushRef="#br0" timeOffset="148942.2967">19497 7777 442,'0'0'39,"0"0"-39,0 0-2,0 0 2,0 0 1,67 18 2,-59-11-3,0 1-14,-1-1-60,0-4-85</inkml:trace>
  <inkml:trace contextRef="#ctx0" brushRef="#br0" timeOffset="164416.5934">13226 6160 460,'0'0'1,"0"0"-1,0 0-3,0 0 3,20 67 10,-17-29 9,-2 8-3,-1 8 12,0 7-13,0 5-5,0 3 3,0 3 3,6 6-1,4 4-9,-1 8-2,0 6-4,-2 4 1,0 5 3,-1-2-4,-3 2 0,1 1 0,-3 0 2,0 2-1,1 2 1,-2-1-1,1 1-2,1-5-10,-2-2-6,4 1-12,-1-3 7,3 6 3,-1-1 4,0 0 15,1 1-4,-3-5 1,-3 0-19,0-3-8,0-1 5,0 0 21,0 1-37,0-5 8,0-3 14,0-3-28,0-5 44,0-3 1,0-1-29,0-3 21,4-5-55,1-6-28</inkml:trace>
  <inkml:trace contextRef="#ctx0" brushRef="#br0" timeOffset="169990.5193">13305 10041 236,'0'0'31,"0"0"53,0 0-13,0 0 8,0 0-11,0 0 22,0 0-10,0-12-47,0 12-32,3 2-1,5 17 0,3 9 21,2 10-6,1 9-4,-1 9-3,0 4-8,-2 4 1,2 2 3,-2-1-3,1 1 0,-3-1 0,0 1-2,-4 0-3,-3-1 1,-2-3-14,0-4 2,0-2-1,0-5-6,0-7-32,0-8 46,0-8 5,1-9-37,6-6 40,1-3 2,1-2-2,2-2 17,2 1 6,2-4-16,3 0 2,3-2 6,2-1-4,6 0 9,4 0 1,2-1-12,6-2 7,-3 0-7,4 1-8,6 2 0,4 0 5,6 0-4,3 4 3,4 1-5,-1 3 2,4-3-7,-2 0-21,-3-3 13,1-2 3,1 0-25,5-7 9,4-4 18,2-2-6,2-1 14,-1 1-12,-1-2 12,-3 4 8,-4 1-8,-3 1 27,3 3-17,1 0-10,5 5-7,0 1 5,-1 0 4,-2 2 5,-3 3-7,-1 0-33,-2-3-9,-3-2 5,1 2 18,-4-1 19,-1 0 2,0 1-1,0 0-2,0 0-22,2 0 11,-1-2 11,1 0-11,2 0-22,-1-4 1,1-1 33,-3 0 6,-1 0 13,1-1 17,1 4-31,3 2 11,-1 0 7,1 0-15,5 6-8,-1 1-6,2-2 3,-1 0-2,1 1 8,1-1-3,-3 0 7,-2 2 26,-2 2-10,-1-2-23,-1 3 3,3-3-3,-1-2 1,4 3-2,5-3-6,4 2-14,1-3 9,4-1-2,2-3 2,0 0 12,3 0 0,-1 0 7,-1-1 19,1 1 18,-4 0-31,0 0 14,-2 0-19,0 1-6,3 3-4,2-2 2,-1-1-2,0 0 2,-4-1 0,-3 1 11,-2-1 2,0 1-11,-4 0 6,-3 1-8,-5 4 0,-3-2 1,-6 3 2,-2-1-3,2 0-2,4 2-1,3-4-2,0-1 1,0-1-10,-1-2 1,2 0 3,0-2 4,2-5 6,-1 1 5,-2 2 4,0 2 9,-2-1-5,1 3-9,-1-2 1,1 0-1,1 0-4,-1 1 0,0-2 5,-4-2-5,-2 2-1,-3-1 1,-2 0 5,-1-1-3,1 2-2,0-1-1,1 2-4,-3-4 2,-5 2 0,-6-4 3,-4 3 9,-5-1-2,-2 0 5,-4 1-7,-1 1-1,-2-1-4,0 4-1,1-1 1,-2 1 0,0 0 0,1-2-7,-4 0 7,-3-1 0,-2-1 5,-5-2 1,-1 0-3,0-1 10,-2 3-1,0-3 0,1 0-6,-2-2-2,0-2-4,0-2 3,2-5-3,-2-2 6,1-7 2,-1-3-5,0-8-3,-7-4-20,-3-5 20,3-3 0,4-2 8,2-4-3,1-1 17,-3-1-2,0-2-16,0-2 6,-1 1-10,3 3-3,1 5-3,0 1 1,0 4 0,0-2-2,0 4 7,0 2 1,-2-1-1,-3 4 0,1 0 16,-1 1-11,-1-1-4,-1 1 9,0 4 0,-1 3-10,-2 3-4,0 2 4,1-1 0,-2-5-3,-1-4-3,-1-4 4,1-4 3,-3-3-27,4 4 26,0 4 0,3 4 8,1 7 2,-2 3-3,-1 3-1,-2 4-2,-4 0-4,-3 2-6,-3 1 5,-6 1-7,1-1 8,0 2 6,4-1-5,0-3 1,1-2-1,2-1 2,1-3-5,0-2 4,4 1-3,1-3 2,-2-3-2,2-3 2,1-8 1,-1-4-2,2-8-4,-1-1 4,4-1 1,2 4 3,2 4-4,0 2 8,0 2 4,-2 3-8,-3-1 1,1-2-4,-2 0 1,-3-4-2,2 0 1,-1 1-1,0 0 0,1 3 2,1 1-2,2-4 2,-1 1 1,3 0-2,-1 2 0,1 4 0,0 1-1,0-2 1,-2 1 1,2 0-1,-4-2 2,-1 2-3,-1-1 1,1-1-1,1-1 1,4-1-1,2-2 1,1 0 1,2-3-2,0-3 0,-1-5-1,0-3 1,-1 0-1,2 2 1,-2 4 4,1 3-2,1 1 0,-2 0-2,1 2 0,0 1 0,-1 0 6,1 0-4,-4 2 2,1 0-4,-3 2 1,-2-1 1,0-1 8,-1 0-10,-2 3 3,-3 4 5,0 4-3,-3 3 1,-5 2-4,1 1 16,-4 0-9,-4 1-7,0 2-2,-2-2 0,0 2 2,0 3-1,1-1 2,-1 5-3,-4-3 3,-4 1 0,-5-2 0,-4 2-1,-3-1 1,-5 1 7,-5 0-4,-9 0 2,-5 2 4,-5-1-5,-4 1-2,-4 2 0,-8 2 3,-4 1 3,-4 3-7,0 2 2,0 4 2,-3 1-1,-1 3-6,-4 0-1,1 1 0,-3 1 0,-3 0 0,3 0 0,-2-2 1,2-1 2,0-2-3,-1 2-2,-2 1 2,-3 2 0,-1 0 2,0 0-2,4 2 0,8 3 1,0-2 4,5-1-5,2 0-3,-2 0 3,-1 0 0,2 0 2,0 3-2,3 1 2,3 2-2,-2-1 0,2 0 0,-1 0-1,-3 1-1,-3-2 2,3 1 2,3-1 0,1-2-1,8-1 0,7-1 0,7 1-1,7-1-2,4-1 2,0 0 0,-1-1 0,0 0 2,-5 0-2,-2 0 0,-2 0 0,-3 0 0,4 0 0,0 0 4,5 0-4,4 0-3,5 0 2,0 0 1,3 1 2,0 3-2,1-1-1,0 1 0,2-2 2,0 0-3,5 0 5,2-1-2,8 0 0,6 0-1,6-1 1,2 0-2,3 1 1,0-1 0,1 0 0,-2 2 0,-4 0-1,-1 0 1,0 1-1,-1 1-1,2 1 2,-1 2 0,5-1 0,0-1-1,2 1 1,2 0 0,-4 0-1,-4 3 1,0-1 1,-1 1-1,2-1 0,3-3 0,3 0 1,2-3-1,3-1 0,5 1 0,3-1 0,6 0 0,0 3-1,1 1-5,-1 3 2,1 4 2,-1 6 1,2 2 0,0 3 1,1 3-3,0 2 3,0 2 1,0 1 4,3 4 1,4 0-3,3 4-2,0 3 6,1 1-5,-2 3 1,1 3 3,-3 3-5,-1 5-1,-3-1 1,1 3 1,-2-2 5,-1 2-6,-1-1 4,0-1 2,0-3 0,0-2-2,0-3-1,-2 1 4,-5-2 0,0 1-4,-3 0 7,2 0-2,-2 1-6,3 2-1,0 0 4,0-1-4,-1-3 7,0 2-4,1-3 1,0 1-1,1 2-4,2-6 5,1 0-5,1-2 2,0 0-3,1 0 3,1 2 0,0-1-1,0 3-2,0 2 5,0 3-5,3 6 1,0 1 2,-3 2 0,0 1 1,0 1-1,0 1 4,0 1-4,0-2-1,0-2 2,0-3-2,0 0 0,0-3-2,4 2 1,0 3 1,0-1 0,2 2-2,-2-2 2,0-2-2,1 0 0,-2-1 0,2-1 2,1 1-2,0-3 2,1 1-2,1-4 0,2 1 0,0-2 0,-2-1 1,0 0-1,0 1 0,-3 2 0,-1-1 1,-1-2-1,1-4 0,1-4 0,-2-4 1,3-3-1,0 3 0,1 1 0,-1 2 0,0 2 0,-1-2 0,0-2-1,1-1 0,-2-1-1,1-3-10,-2-1 12,1-3-2,-2-1-5,-1-1 6,1 0 1,0-1-1,-1 1 0,0 5 1,-1 3-1,0 8-17,0 3 13,0 2-26,0-1 16,0-5-9,0-4-34,1-1 42,-1-1 16,0 1 0,0 5 2,0 3 0,0 0-2,0 0-5,1-3 5,-1-5-1,0-7-4,0-3-8,0-3 12,0-2 1,-6 1 0,3-1 0,-1-1 0,3-3 0,1-3 1,0-5-1,0 0 2,0-2 0,7 1 3,0-2 5,0-1 0,0 2-2,0-2 9,0-1 4,0-1 0,1 1-6,1-1 12,1 0-1,1-1-11,1 1-1,2 0-8,4 0 1,2 2 4,5 0-2,3-1-5,3 1 1,8-2 2,11-2-1,7 0 2,11-6-7,5-7 2,2-2-5,-2 1 4,-7 4 7,-7 4-2,-10 4 4,-8 2-6,-4 0-2,-7 0-3,-7 0 0,-5 0 0,-8 0 0,-7 0 1,0 0 1,-3 0-1,0 0-1,0 0 0,0 0 0,0 0-1,2 0 1,1 0-4,1 0 3,2 0 1,0 0 0,2 0 0,1 1-1,2 1 1,1 1 0,2-1-1,0 1 1,1 2 1,3-2-1,-1 1 0,-1 1 0,2-1 0,5 1 2,4-2-2,5-1 0,2 0 0,0 1 0,-1-1 3,-2 0-3,-4 1 0,-5 0-2,-5-2 2,-3 0 0,-5 1-4,-2-2-48,-1 0-42,1 0-65,2-3-7,1-8-194</inkml:trace>
  <inkml:trace contextRef="#ctx0" brushRef="#br0" timeOffset="182928.7875">16210 6289 379,'0'0'62,"0"0"-27,0 0 34,0 0 22,0 0-19,0 0-5,0 0-12,16-56-1,-18 50-12,-5 1 9,-3-2-26,0 2 6,-4 1-18,0 0-2,-3 1-7,-2 1 0,-1 2-4,-1 0 2,-2 0-2,2 0 1,0 3 0,2 5-1,3-1 0,0 3 0,2 2 0,0 2-2,0 3 1,-3 2 1,1 0 0,-2 2 0,3-2 2,2 2-1,2-1-1,4 0 0,3-1-5,3 0 5,1 3-2,0-4 2,2 0-1,6 0 2,3-1-1,0 1 0,1 0 0,2 0 5,4 2-5,2-3-1,3 0 1,4-2 4,0-3 1,2 0 1,0-7 2,3-1 2,0-4 5,0 0-7,-1 0 3,-2-6 5,-2-3 0,-1 0-9,-4-3 6,-2-1-1,-1-1 2,1-1-8,-1-2 7,-3-1-9,0-1 6,-3 0 3,-3-3-5,1 2 0,-6-1-2,1 2 8,-1-1-8,-3 0 1,-2 2 10,0-1-9,0-2-7,-7 1 0,-3-3-2,-2 1 2,0 4 0,1 2 0,1 2-1,-1 3 0,0 1 0,-2 1 0,-1 2-1,1 1 0,0 1 0,1 2 0,2 0-1,-1 2-11,1-1 4,-1 2 0,-2 0 4,-1 0-13,0 0-5,1 0-17,1 0-14,1 0-16,1 0-20,-1 3-111,-2 1-40,-2-2-193</inkml:trace>
  <inkml:trace contextRef="#ctx0" brushRef="#br0" timeOffset="184307.2952">15998 5661 275,'0'0'95,"0"0"-16,0 0-2,0 0-17,0 0-16,0 0-3,0-2-15,3 2 22,6 4-1,1 0-10,3 1 12,2 3-5,0-2-5,2 3 2,0-1-10,-2 1-6,0 2-7,-1 0 0,1 1 0,-2-1-4,1 2-11,-2 0 1,-1 0-3,0 1 1,-2 0-1,0 1 0,1-2 0,-1 1-1,-2-1 3,0 0-1,-2-1-1,0 1 3,-3 1-1,-1 3-1,-1-1 4,0 2-2,0 0 0,0 3-3,-5-2 2,-1-1 2,1-1-2,0-1-2,0-1-1,1-1 3,-2-1-2,-1-1-1,0 0 1,-2 0 1,0-1-1,0-2 1,-2-2 0,3 1-1,-1-2 0,2 1 0,-2-2 0,1 0-1,-2 1 0,-1-2 1,2 1 0,0 0 2,1-1-3,2-1 1,2-1-1,2-2 1,1 2-1,1-2 0,-2 0 1,2 0-1,0 0 0,-2 0 1,2 2 0,0-2 0,0 0-1,0 0 0,0 0 1,0 0 1,0 0-2,0 0 0,0 0 0,0 0 1,0 0-1,0 0-1,0 0 1,0 0-1,0 0-5,0 0-81,6 0-100,3 0-235</inkml:trace>
  <inkml:trace contextRef="#ctx0" brushRef="#br0" timeOffset="185972.3985">16459 6564 161,'0'0'20,"0"0"23,0 0 1,0 0 2,0 0 5,0 0-27,0 0 4,-31 0 1,25 0 1,3 0 6,2 0 6,0 0-1,1 0-15,0 0-4,0 0-3,0 3 16,0 2 26,0 1-16,4 1 2,3-1 0,3 2-7,-1 1-2,4-1 3,0-1-24,4 1 15,2 0-10,5-1 6,1-1-18,2-2 20,-1-1-12,2-1-1,0-1 3,-2-1-4,0 0 3,-2 0-3,0 0-4,0-6 0,-1 0-1,-1-1-1,2-3-2,-2 0-1,-2 1 4,-2 1-3,-2 0 2,-4-1-4,1-1-5,0 1 1,-2 0 0,-2 0-1,-1 0 0,-3-2 1,0 1 4,-1-1 4,-2 0-6,0 0 1,3 1-1,-2 3-2,2 0 2,1 1-4,-2 2 3,0 1-3,1-1 0,-4 3 2,0-1-2,0 2 0,-1 0 1,0 0-1,0 0 0,0 0 0,0 0-2,0 0-4,0 0-34,0 7-40,-2 4-83,-11 0-90,-4-1-192</inkml:trace>
  <inkml:trace contextRef="#ctx0" brushRef="#br0" timeOffset="187212.1527">15906 6636 366,'0'0'115,"0"0"-96,0 0 74,0 0-40,0 0-7,0 0-17,0-1-25,0 1 0,-1 0 1,-1 0 13,2 0 17,0 0-2,-2 0-6,2 0-4,-1 0-2,0 0-1,0 0-3,-1 1-5,2 0 1,-2 1 1,1-2-4,0 4-1,-1-4 0,2 0 0,0 0-1,0 0 5,0 0-6,0 0 5,0 0-3,0 0-1,0 0-4,0 0 0,0 0 0,0 0-2,0 0-2,-1 1 1,1-1 1,0 0-1,-1 0-1,1 1 1,0-1 0,-1 0 1,1 0-2,0 1-1,0-1 1,0 0 1,0 0 1,0 0-1,0 0-1,0 0 0,0 0 1,0 0-1,0 0 0,0 0 0,0 0-1,0 0-1,0 0 0,0 0 2,0 0 1,0 0-1,0 0 1,0 0 0,0 0-1,0 0 0,0 0 0,0 0 0,0 0-2,0 0-37,0 1-89,0-1-144,5 0-141</inkml:trace>
  <inkml:trace contextRef="#ctx0" brushRef="#br0" timeOffset="187973.3568">15819 6599 293,'0'0'75,"0"0"-37,0 0 47,0 0-29,0 0 4,0 0-11,0-20-3,0 19-10,0 0 5,0 0 4,0 1 1,-2 0 0,0-2-15,-3 2-11,-2 0-5,0 0-3,-4 0-1,-1 0-3,-1 2 0,0 0 5,0 3-2,2 1 4,0-1 5,0 2-5,4 0-13,-1 1 8,3 1-2,-1-1-2,2 2-5,-2-1 5,0 2 0,0-1-3,1 0-3,-1-1 6,1 1-5,0 1-1,1-1 6,-1 2-1,5-1 8,-4 2 2,3-1-2,-1-1 0,2 0 2,0 0-11,-2-1 4,0 2 0,0 0 2,1-1-9,1 2 3,0 2-1,0 0 1,0 1 1,0-3-1,3-1-2,4 1 4,1-4-1,-1 2 5,3-3-4,-2-2 4,-1 2-3,-1-1-1,-2-2 0,1-1-2,-1 0-4,-1 0 2,2 1-2,2 2-1,3-1-57,-1 2-99,2-5-147,-4-2-310</inkml:trace>
  <inkml:trace contextRef="#ctx0" brushRef="#br0" timeOffset="189009.1484">14519 5924 495,'0'0'90,"0"0"-62,90 0 70,-48 0-26,1 0 14,8 0-9,5 0-36,9 0 15,5 0-27,1 0-4,-4 0-8,-8-1 7,-12-2-10,-9 2-8,-11 1-2,-6-2-2,-7 2 0,-7 0-2,-5 0-44,-2 0-54,0 0-79,-11 6-5,-14 2 5,-9 2-100</inkml:trace>
  <inkml:trace contextRef="#ctx0" brushRef="#br0" timeOffset="189377.6048">14677 6055 388,'0'0'46,"0"0"32,0 0 14,86-13 0,-49 11-7,6 0-16,7-2-16,4 2-2,-1-2 2,-5 0-12,-5 1-20,-1-3-6,-4 2-10,0 0-4,-4-1 0,-4 2 2,-7 0-2,-5 1-1,-7 1-1,-7 0-6,-1 1-8,-3 0-12,0 0-40,0 0-29,0 0-3,0-3-99,0 0-150</inkml:trace>
  <inkml:trace contextRef="#ctx0" brushRef="#br0" timeOffset="190164.176">15182 5890 236,'0'0'53,"0"0"5,0 0-5,0 0-21,0 0 10,0 0 4,0 0-3,2 0 8,0 0 5,0 2 11,1-1-3,4 1-27,1 1 15,5 0 10,1 2-18,0-1-6,1 1-10,-2 1-3,-1 0-8,-1 1-5,0-2-6,-2 0 1,-1 0-2,-1 0-2,-1-3 0,1 1 4,-3-1-3,1-2 1,-3 0-1,0 0 1,-1 0-4,-1 0 4,0 0-3,0 0 3,0 0 1,0 0 1,0 1-3,0-1-4,0 0 3,0 0-3,0 0 0,0 0 0,0 0 1,0 0-1,0 0 1,0 0 4,0 0-3,-3 0 3,-7 2-1,-2 3 0,-2 0 0,0 2-3,2-2 1,1 1-2,1-1 1,4 0-1,2-3-1,0 0 1,1-2-22,0 1-18,1-1-3,0 1-9,0 0 4,1-1 0,0 0-13,1 0 5,0 0-5,0 0-2,0 0-36,0-3 9,2-1-83,7-2-142</inkml:trace>
  <inkml:trace contextRef="#ctx0" brushRef="#br0" timeOffset="191492.2136">15230 5923 67,'0'0'276,"0"0"-259,0 0 40,0 0 5,0 0-13,0 0-8,0 0-28,20 0 2,-17 0 25,1 0 18,-2 0-11,0 0-6,1 0-12,-1-3-11,2 0-1,0 1-4,3 2 4,1-1 0,1 0 1,2 0 1,-4-1 9,-3 0-2,-1 2-3,-3 0-1,0-2 3,0 2-4,0-4-7,0 2-9,0-1 0,0 2-2,0 0 5,0-1-3,0 2-1,0 0-4,0 0-1,0 0-5,0 0-4,0 0 8,0 6 0,0 1 2,2 0 0,-1 1 0,1 0 1,-1 0-2,0-3 1,2 1 0,-1-3 1,1-1-1,-1-1 1,-1-1-1,-1 0 0,0 0 2,0 0 1,0 0 0,0 0-3,0 0 2,0 0-2,2 0 0,-2 0-7,3 0-8,1 0-12,-1 0-3,1 0-33,3 0-18,0 0-21,1 0-6,-2 0 13,-3 0 18,1 0 3,-4 0 20,0 0 7,0 2 1,0-1 40,0-1 6,0 0 2,0 0 10,0 0 15,0 0 12,0 0-6,0 0 11,0 0-5,0 0 1,0 0 4,0 0 11,0 0 2,0 0-7,0 0-10,0 0-5,3 0-12,4 0 1,4 0 5,6 0 23,8 0 10,5 0-2,8 0-6,5-1 6,1 0-6,3-1-17,-4-1-8,-2-1-8,0 2 0,-2-2-7,-3 2-8,-10 1-5,-6-2-1,-11 0 5,-6 2-5,-3 0-2,0-1 2,0 2-5,0-2-2,0 0 1,0 2 6,0-2 0,0 1 0,0 1 0,0 0 0,0 0-6,0 0-4,0 0 0,0 0 0,0 0-1,0 0-5,0 0-4,0 0 0,0-1 3,0 1 7,0 0 3,0-2 1,0 2-1,-7-2 2,-2 0-6,-2-1-4,-2-1-4,-2 0-12,-1 0 0,-2-1-10,2 0 17,5 2-2,5 1-1,2 2 9,4 0 18,0 0-1,0 0-3,0 0-11,0 0-6,2 0 11,1 0-4,1 0-22,1 0-54,4 0-61,4 0-40</inkml:trace>
  <inkml:trace contextRef="#ctx0" brushRef="#br0" timeOffset="192087.169">15826 5877 427,'0'0'55,"0"0"-19,0 0 20,0 0-9,0 0 1,0 0-29,0-13-19,0 13 1,11 0 2,3 2 7,4 4 18,-1 2 22,0-2-10,0 1-14,-4-1-9,0-2-7,-4-1-4,-2-1-3,-3 0 1,-1-2-1,-3 0 0,0 0 6,0 0 7,0 0 6,0 0-14,0 0-5,0 0-1,0-2-1,0 2 2,0 0-3,0 0-2,0 0-4,0-2-25,0 2-27,0 0-33,0 0-12,0 0 4,-4 0 35,-3 0-35,3 0-98</inkml:trace>
  <inkml:trace contextRef="#ctx0" brushRef="#br0" timeOffset="192311.4576">15914 5888 722,'0'0'74,"0"0"-51,0 0 14,0 0 7,0 0-6,0 0-38,-2 42-9,-12-28-245</inkml:trace>
  <inkml:trace contextRef="#ctx0" brushRef="#br0" timeOffset="196524.5417">15875 5912 128,'0'0'38,"0"0"32,0 0 21,0 0-17,0 0 16,0 0-22,-2-4-7,2 4-15,0 0-10,0 0-17,0 0-13,9 0 6,5 0 4,4 0 2,2 2-7,1-2-2,0 0-6,-3 0-1,0 0 5,-4 0-7,-2 0 1,-4 0-1,-3-2 4,-2 0 3,-1-1 1,0 2-2,-1-1 0,0 1-4,0 0-1,0 0 1,0 0-2,-1 1 0,0 0 0,0 0 0,0 0 0,0 0 3,0 0-2,-7 0 0,-1 0-2,-1 0 2,-1 0-1,1 0 0,1 0 0,2 0-1,3-1 0,1-1-4,2 2 0,0-1-6,0-1-3,0 0-19,0 1-8,0-1-3,0 0 5,-2 0-4,1 0 13,-1 0 20,2 0 10,0 2 2,0 0 5,0-2 17,0 2 9,0 0 1,0 0-10,3 0-8,5 0-7,2 0 5,1 0 3,0 0-12,-2 0 7,-1 2-2,-2-2 0,-1 0 4,0 2-3,-1-2-3,0 0-2,2 0-3,-2 0 2,1 0-4,-3 0 4,0 0-5,-2 0 8,0 0 6,0 0 10,0 0-1,0 0-8,0 0-3,0 0-1,0 0 3,0 0 0,0 0-3,0 0-5,0 0-2,0 0 1,0 0-3,0 0-1,0 2-1,0 2 0,0-1 0,0 1 6,0 2-1,0-2-1,0-2 2,0 0-3,0 0-1,0 0 0,0 0 1,0-2 1,-4 2 0,-1-1-1,2 0-3,1-1 0,0 1-8,2-1-9,0 0 0,0 0-1,0 0 0,0 0 4,0 0 11,2 0 3,-2 0 1,0 0 1,0 0 1,0 0-1,0 0-2,0 0 0,0 0-1,0 0 0,0 2-4,0-2 3,0 3-2,0 0 4,0-1-3,-2 2-23,2-2-56,0 1-94,4-3-75</inkml:trace>
  <inkml:trace contextRef="#ctx0" brushRef="#br0" timeOffset="197985.6003">15889 5924 189,'0'0'91,"0"0"-77,0 0 22,0 0-6,0 0-7,0 0-4,0 0-15,-1 0-4,1 0 0,0 0 1,0 0 1,0 0-1,0 0 2,0 0-3,0 0 0,0 0-5,0 0 0,0 0-7,0 0-19,0 0-27,0 0-41</inkml:trace>
  <inkml:trace contextRef="#ctx0" brushRef="#br0" timeOffset="198888.0609">15971 5931 395,'0'0'78,"0"0"-70,0 0 19,0 0 6,0 0 9,0 0-11,1 0-28,-1 0 5,1 0 31,2 0 34,0 0 7,1 0-17,3-1-10,1 1-9,-1 0-9,-2 0-3,0 0-7,-1 0-9,-1 0-6,-1 0-4,0 0 0,-1 0 2,0 0 2,0 0 0,1 0 5,0 0-1,-1 0-3,0 0 1,1 0 3,-2 0-3,1 0 0,0 0-3,0 0-4,-1 0 1,0 0-1,0 0-3,1 0 0,0 0-1,1 0 0,0 0 0,0 0 2,-1 0 0,1 0-1,-2 0 4,1 0 0,-1 0 2,1 0-2,-1 0 3,1 0-1,0 0-1,0 0 0,-1 0 1,2 0-5,-2 0 0,0 0 1,1 0-2,-1 0 1,1-1-2,1 1 1,-1 0-1,2 0 1,-2 0 0,1-2 1,-2 2-2,0-2 1,2 2 0,-1-1-2,0 1-1,2 0 1,-3 0 0,2 0-2,0 0 1,1 0-1,-3 0 0,3 0 1,-2 0 0,2 0-5,1 0-21,5 0-36,5 0-64,0 0-24,-1 0-27,-2 0-42,0 3-9</inkml:trace>
  <inkml:trace contextRef="#ctx0" brushRef="#br0" timeOffset="200449.1162">16379 5914 371,'0'0'144,"0"0"-36,0 0 0,0 0-23,0 0 4,70-15-1,-47 15-33,2 0-13,3 0 6,3 3-1,5 7 9,3 1-11,2 3-9,-1-3-14,-2 0-3,-2 1 12,-4-1-13,-2 3-8,1 3 5,-1 2 4,-3 2-6,-3-1 15,-5-2-17,-4-1-5,0-1 0,-3 2 10,3-1-7,-3 2 1,2 2 0,-1-2 0,-1 3-7,-1-1 8,-4-1-3,-1-3-4,-1 0-2,-1-3-2,-1 3 4,1-3-4,-1 2 3,0 0-3,1-1 3,-2-1-2,0 1 4,1-2-1,-1 3-1,0 0-1,0 0 6,-2-1-5,2 2 3,-2-1-1,0 0-3,0 2 2,0 2-1,-2 0 4,-4 0-5,-3 2 3,0 2-3,-1-1 1,-4 1 3,1-2-3,-2 1 3,-2-3-5,0 3-1,-3 0 2,-2 0-2,2 2 2,-4-3 0,1-2-2,-1-1 0,1-3 2,2-4-2,-3 1 1,-2-4-1,-3 1 1,-3-2 1,-2-2-1,2-1-1,5-1 1,7 0-1,6-1 1,2 0-1,1 0 3,1-1-3,-2 0 0,2 0-1,-1-2 1,0 0-8,2 0 5,-2 0-2,1 0-2,-1-2-4,1-4 3,3 1 4,4-1 0,2-2 0,1 1 4,0-2-7,7 0-2,8 0-1,1-1 5,0-1 3,-3 1 1,-5 0 1,-2-1 0,-3-2 1,-1-2-1,-2 0-2,0 5 2,0 3 0,0 5 0,0 2 1,0 0-1,0 0-1,0 7-5,-5 10 6,-6 6 0,-4 2 7,-1-2-2,-3-2-1,1-2 1,2-2-5,0 0 3,2-4-3,1-1 2,3 1 3,0-3-3,3 0 0,2 0 1,1-2 1,3 0-2,-1-2-2,2-2 1,0-2 3,0 0-2,0-1-1,4 0 1,6 1-2,6-2 8,9 1-3,9-1-2,5 0-3,2 0-1,-2-1 1,-5-3-1,-3 0-15,-4 1-53,-4 2-98,-3-1-67,-3-1-248</inkml:trace>
  <inkml:trace contextRef="#ctx0" brushRef="#br0" timeOffset="203704.7715">20326 8573 353,'0'0'100,"0"0"-59,0 0 16,0 0-33,0 0-6,0 0 17,0 0-31,-1 0-4,0 0-29,-1 0-52,1 0-83</inkml:trace>
  <inkml:trace contextRef="#ctx0" brushRef="#br0" timeOffset="221685.4147">14189 7218 349,'0'0'67,"0"0"-29,0 0 22,0 0 20,0 0 16,0 0-18,0 0-42,-4 0-7,22-2 1,13 2 20,11 0-9,10 0-8,13 0 9,14 0-3,11 0-2,9 0-3,3-3 3,-2-3-6,-11 1-14,-12 1 4,-17 1-1,-16 0-7,-16 3-10,-12 0-1,-11 0 0,-5 0-2,0 0 0,0 0 1,-16 0 0,-11 0-1,-10 0 0,-8 0-5,-7 0-4,-12 0 4,-7 1 2,-7 1-8,-3 3 5,-3-1-16,6-1 16,7-1 1,12 0 5,14 0-1,13 0 1,14 1 2,8-3 1,10 2 7,0 1 6,17 0-8,23-2 2,16 0 1,18-1-4,8 0-5,0 0 0,-2 0-2,-10-2 1,-8-4-1,-10 4 1,-14 0 1,-16 1-1,-10 1 0,-9 0-1,-3 0-4,-2 0 2,-16-2-11,-10 2 0,-10 0-5,-5 0 11,-5 0-7,-2 0 13,-1 0-3,0 0 3,3 5 1,8 1 0,9-2 0,15-1 0,11-2 0,5-1-2,21 0 2,16 0 5,12 0 3,4 0-8,-2 0-1,-7-3 1,-6 1 0,-7 1 0,-11 1-3,-8 0-19,-9 0-49,-3 0-36,-4 0 15,-18 4 34,-8-1-19,-8 2-2,-3-2 29,-1-2 26,-5 1 14,3-2 10,1 0 3,4 0 26,12 0 18,9 0 30,11 0-13,7 0 20,3 0-33,22 0-27,14-4-15,6 0-3,4 0-5,-5 2-2,-6 2 2,-7 0 0,-7 0-1,-5 0-3,-4 0-25,-8 0-31,-4 1-25,-3 3 2,-1-1-4,-16 1 63,-6-1 2,-7 1-5,-2 0 22,-5-2 4,-4 0 0,-3-2 2,-2 1 2,2 1 11,3 0 18,5 1 11,11-1 5,11-1 19,14-1 11,3 0-20,30 0-9,27-10-27,21-2 6,12-3-17,4 2-9,-8 2 9,-8 2 21,-8 2-20,-6 1-6,-8 1-5,-9 3-2,-12 2 0,-15 0 0,-11 0 0,-12 0-30,-3 8-24,-22 1 45,-10 1-4,-9-2-9,-3 1 5,-4-1-8,0-2 19,-2-1 6,2-2 0,5-1 2,6 1-1,10-3 11,9 0 14,10 0-4,6 0-6,5 0-13,0 0 0,11 2-3,13-2 4,6 2-4,8-2 0,3 0-9,0 0-10,-3 0-9,-3 0 8,-4 0-29,-6 0-8,-4 0-2,-8 2 6,-8 1-37,-5 0-15,0 0 5,-3 0 36,-10-2-8,-3 1 23,-1-2 10,0 0 23,-4 0 4,1 0 11,-1 0 1,2 0 5,2 0 20,5 0 9,4 2-17,3-1-17,3-1-1,2 1-12,0-1-13,0 0 14,0 0-4,0 0-25,0 0-22,0 0 29,4 0-60</inkml:trace>
  <inkml:trace contextRef="#ctx0" brushRef="#br0" timeOffset="225324.1227">11548 1302 231,'0'0'145,"0"0"-108,0 0 35,0 0-10,0 0-32,0 0 6,0 0 43,43-3 6,-7 6-37,14 1 18,13-1-15,10-2-11,8-1-19,-1 0-9,-7 0 6,-7 0-3,-12-1-3,-14-4-4,-12 3-3,-14 2-4,-8-1 0,-6-1-1,-7 0-41,-18 2 1,-16-2-3,-11 2 23,-9 0 6,-1 0-28,-2 0 28,1 2 14,5 2 4,4-1 6,11 1 27,12-1 11,14-3 7,13 1-6,4-1-8,20 0 7,25 0-3,20 0-17,13-5-17,2-5-4,-6 1 1,-10 1 3,-15 4-3,-12 1-6,-14 2-2,-14 1 0,-9 0-34,-1 0-69,-26 1 26,-16 8 39,-15 2-4,-7 2 13,-4 0 0,3-3-10,5 0 39,6-3 4,12-1 30,18-2 6,12-4-3,13 0 0,4 0 31,20 0-14,10 0-35,9-5-11,4-2-5,-2 0-3,-4-1 0,-1 5-30,-1-1-66,0 2-39,-1 2-35,-5-1-33,-7 1-56</inkml:trace>
  <inkml:trace contextRef="#ctx0" brushRef="#br0" timeOffset="234033.6641">10592 5136 695,'0'0'78,"0"0"-47,0 0 86,0 0-48,0 0 19,0 0-52,0 0 12,-32-56-17,19 53-21,-2-1 7,-5 1-2,-1 1 1,-3 2-4,-2-2-5,-1 1 0,-4 1 1,1 0 0,-2 0 3,-1 0 0,0 5-1,1 6-5,0 1-2,0 5-1,0 4 1,3 3 0,0 2-2,5 3 3,4-1-4,2 0 2,6-1-1,3-1-1,2 0 0,2 1 4,3 0-4,2 1 1,0-2-1,0 1 1,5 1 2,2-3 3,2 0-3,0-2 0,7-1 2,0 0-4,2-3 8,3 0 1,4-3 3,6-1-1,2-4 9,1 0-13,-1-4 9,-1-2-5,-1-1 4,-2-3-5,0-1 4,-1 0 5,2 0-2,-1 0-6,3-6 4,-2 0-5,-2-3-4,-4-2 3,-3-2 0,-4-1-4,-1-2-2,-5-5 8,1 1-1,-1-7-1,-1 2 0,1-1 0,0-1 0,-3-1 0,-4 2-3,0 4-2,-2-1-2,-1 3 3,1-1 0,-2 2-5,0-2 4,0 0-5,0-2 1,-4 0 0,-4 2-1,-3-2-1,0 4 1,-3 1 0,0 3-4,-4 3 0,-4 1 3,0 2 1,-2-1 0,1 2 0,0 1 1,0 1-1,-1-3 0,-1 1 0,-1 1 0,1 0-1,4 4 1,4-1 0,6 1-1,5 0-18,4 2-23,0 1-60,2 0-56,-2 0-81,2 0-121,-2 0-371</inkml:trace>
  <inkml:trace contextRef="#ctx0" brushRef="#br0" timeOffset="234746.1201">10269 5048 610,'0'0'101,"0"0"-49,0 0 67,0 0-48,0 0-5,0 0-15,9 0-22,-9 0-1,2 0 3,-2 0 24,0-1 4,2-1-20,1 0-12,0-1-2,3-3 1,0 0-2,2-2-12,0 0 10,1-1-8,-1 1 4,-1 1 0,-3-2 3,1 2-3,0-2-5,-2 2-2,1 0-1,-1-3 1,0 1 0,1-2-4,-2-2 2,0 1 2,-1-2-2,1-1 0,-2 0-5,0 1 7,0-1-5,0 0-1,0-1 4,0 1-7,0 2 4,-3-1-5,-1 2 5,-1-1-2,-1 0-2,0 2-2,-1 0 0,-1-1 1,-3-1-1,-1 2 1,-1 0-2,1 2 1,-1 2 0,1 1-1,1 1 1,2 1 0,0 1 0,0-1-2,2 1 1,-2 1 0,2 0-3,-3 1 1,1 1-2,-2 0-74,3 0 5,1 0-91,6 5-85,1 4-137</inkml:trace>
  <inkml:trace contextRef="#ctx0" brushRef="#br0" timeOffset="235518.7303">10549 5600 179,'0'0'62,"0"0"-52,0 0 41,0 0-16,0 0-13,0 0-15,0 0-4,0 0-3,0 0 2,0 0 9,0 0 9,0 0 19,0 0 9,0 0-17,0 0-11,2 0-20,3 0-19,3 0-110,-3 0-143</inkml:trace>
  <inkml:trace contextRef="#ctx0" brushRef="#br0" timeOffset="236313.4342">10549 5600 264,'54'-2'57,"-54"2"5,0 0 17,0 0-43,0 0 4,0 0-3,0 0 16,0-2 5,0 2-2,2 0 3,-2 0-14,0 0-10,0 0-5,0-2-5,0 2 6,1-1-2,-1-2 0,2 2-6,0-1-7,-2 1 0,3-2 5,-2 3 1,0-2-9,-1 0-2,0 2-1,1 0-5,-1-1 1,1 1-3,-1 0 0,0 0 0,0 0 4,0 0 1,0 0-1,0 0-1,0 0 3,2 0-4,-2 0-4,0 0 1,0 0-2,0 0 2,2 0-2,0 0 0,1 0 1,1 1-1,0 5 3,1-1 4,2 1-3,0 0 10,1-1 1,0-1-3,3 2 2,1-2 5,3 0-1,2-1 4,1-1-7,2 0-3,3-2 0,2 0 1,0 0 2,5 0-2,-3 0-6,0-6 6,-2-2-3,-4 0-2,-1 0 3,-3-1-1,0 1-1,0-3-2,2-1 1,1 0-4,2-2 1,0-1 4,-1-1-3,-2 2 5,-3 1-1,-3 0 10,-1 1-3,-3 1-10,1 0-3,-2 1-1,-1 0-1,-3 1 0,1 2 2,-3 1-2,0 2-2,-2 3 0,0 1-42,0 0-121,-9 9-180,-9 6-125</inkml:trace>
  <inkml:trace contextRef="#ctx0" brushRef="#br0" timeOffset="237357.0129">9956 5671 445,'0'0'77,"0"0"-3,0 0 40,0 0-63,0 0-23,0 0-19,-3-17-2,3 15-6,0 2 2,0-2-2,0 0 3,0 0 0,0-2 14,0-1 9,0-1 9,1 1-11,1-2-2,1 3 0,-1 0 15,-1 0-13,0 0-6,0-1 12,-1 1 8,0 0 1,0 3-14,0-2 1,0 0 0,-2 1-10,-3 0 1,-2 0-9,0 1 0,-2 1 1,0 0-3,-1 0-4,0 0 2,-2 5 3,-2 4-7,-2 1 3,-2 4-1,-2 2-2,-3 2 3,1 1 2,-2 0-6,3 0 1,0 0-1,1 0 1,1 1 1,0-2-2,6 0 0,2-2 1,1 0-1,4 0 0,1-1-1,2-2 0,2 2 1,0-2 1,1-1 0,0 0 2,0 0-3,0-1 1,1-3-1,3 0 0,3-3-2,2 1 0,2 1-46,0-2-80,3-2-55,-4-3-288</inkml:trace>
  <inkml:trace contextRef="#ctx0" brushRef="#br0" timeOffset="238346.0724">9943 5587 182,'0'0'113,"0"0"-72,0 0 50,0 0-13,0 0 9,0 0 7,0 0-35,7-19-13,-16 16-9,-2 3 3,-1 0-9,-1 0-2,-3 0-3,-1 7-3,-1 0-15,-2 3 1,-3 1 0,1 4 0,-2 2-2,-1 0-4,0 1 7,4 0-4,0 0 0,0 0 0,4 0 4,2-1-1,3 1-2,1-3 5,6 0-1,-1 1 6,2-1 14,2 2-7,-2-1-5,2 0 2,0 0-5,-2 1-7,2-1-1,-1 1 2,3 0-1,0-2 5,0 2-3,2-1-2,7-3 20,1 1-11,3-1 7,-2-2-10,-1 1 12,0-2-18,-2-1-4,1-3 1,-2-1-4,4 1 0,-1-2-2,5 0-56,1-4-169,1 0-156</inkml:trace>
  <inkml:trace contextRef="#ctx0" brushRef="#br0" timeOffset="240033.5169">8928 4918 150,'0'0'24,"0"0"-16,0 0 27,0 0 21,0 0-6,0 0-10,-21 0-1,21 0 0,0 0 11,0 0 0,0 0 3,13 0 18,7 0 8,8 0-30,7 0-5,3-1 5,7-4-13,3 1-15,5 1 13,2-3-4,3 3-6,-4-1-9,-4 0 0,-5 2 4,-4 2-8,-7-2-3,-6 2-5,-6-1 1,-10 0-1,-5 1-1,-5 0-2,-2 0-6,0 0-19,0 0-58,-1 0-55,-11 0-68,-5 0 3,-6 0-143</inkml:trace>
  <inkml:trace contextRef="#ctx0" brushRef="#br0" timeOffset="240392.2553">9233 4941 364,'0'0'118,"0"0"-101,0 0 12,0 0 30,0 0 39,0 0-11,52 0-39,-27-2 0,6-1 0,3-1-14,2 0 9,-5 4-16,-1 0-13,-5 0-2,-4 0-10,-3 0 2,0 0-4,-2 0 2,0 0-2,-5 0 0,1 0-1,-3 2-34,-5-2-56,1 0-120,-5 0-102</inkml:trace>
  <inkml:trace contextRef="#ctx0" brushRef="#br0" timeOffset="240668.2991">9443 4844 123,'0'0'101,"0"0"-101,0 0 0,0 0 0,0 0-1,0 0 1,4-4-22,-4 6-29,0 0-27,2 1 6</inkml:trace>
  <inkml:trace contextRef="#ctx0" brushRef="#br0" timeOffset="241077.1353">9569 4915 176,'0'0'238,"0"0"-226,0 0 87,0 0 18,-81 19-38,38-13-14,-9 3-25,-7 1 2,-3-1-13,0 0 11,3 0-10,7-2-4,11 0-6,7-1-2,9-2-16,7-2 2,6-2-2,5 1-1,5-1 0,2 0-1,0 0 0,0 0-10,2 0-51,14 0-52,2 0-98,8 0-82</inkml:trace>
  <inkml:trace contextRef="#ctx0" brushRef="#br0" timeOffset="244525.3916">9508 4924 131,'0'0'74,"0"0"-62,0 0 1,0 0 2,0 0 21,0 0-13,3-5-23,-3 5 7,0 0 1,0 0 23,0 0 15,2 0-2,0 0-12,1 0 1,-1 0-17,0 0-5,0 0 3,0 0-7,1 0-4,2 0 3,1 0 1,1 0 1,2 0 5,1 0-3,0 0-2,-2-1 1,0 1 6,-3-1 6,-1-1-4,2 0 1,-2 1 0,3 0-16,1-1 1,-1 1-3,-1 0 1,-3 0 1,0 1-2,-3 0 2,2 0-1,-2 0 3,0 0-2,0 0 4,0 0-3,0 0 3,0 0-3,0 0-3,1 0 0,-1 0-1,0 0 0,1 0 1,-1 0 0,1 0 1,1 0 3,0 0-4,0 0 2,1 0 0,-1 0 2,0 0-3,1 0 4,1 0-3,-2 0 0,0 0-1,1 0 4,-3 0 3,0 0-7,2 0 1,-2 0 2,1 0-1,1 0 0,-1 0 3,2 0 0,-1 0-1,0 0 2,1 0 6,-2 0 1,-1 0 3,0 0-2,1 0-4,-1 0 2,0 0-4,0 0-3,0 0 3,0 0 4,0 0-4,0 0 1,0 0-5,0 0 0,0 0 0,0 0-5,0 0-1,0 0-2,0 0-3,0 1 6,-5 3 5,2-3-5,-2 2 4,2 0-3,1-1 0,-2-1-1,3 0 1,1 0-1,0-1 1,0 0 2,0 0-1,0 0-2,0 0 0,0 0 0,0 0 0,0 0-1,0 1-5,0 0-3,0-1-7,1 1-28,5 1-33,-2-2-31,2 2-24,-1-2 28,-2 3-44,1-2-176</inkml:trace>
  <inkml:trace contextRef="#ctx0" brushRef="#br0" timeOffset="245189.9974">9614 4930 389,'0'0'151,"0"0"-114,0 0 75,0 0-18,0 0-34,0 0-32,29 0-6,-12 0 2,0 0-13,-4 0 1,1 0 2,-2 0-7,-3 0-5,2 0-1,0 0 2,-2 0-6,0 0-18,-4 0-89,-5 0-129,0 0 14</inkml:trace>
  <inkml:trace contextRef="#ctx0" brushRef="#br0" timeOffset="246077.8497">9684 4942 112,'0'0'75,"0"0"-24,0 0-4,0 0-18,0 0-4,0 0-6,2 0-8,-2 0-11,0 0 1,0 0-1,0 0 1,0 0 2,0 0-2,0 0 0,0 0 2,0 0 8,0 0 5,0 0 4,0 0-3,0 0-6,0 0 1,0 0 7,0 0-4,0 0-6,1-1-2,-1 1-2,0 0-5,1-1-2,0 1 2,0-1 3,2 0-3,-1 0 4,0 1-3,2 0 0,-1 0 0,1 0 1,-1-1-1,0 1 1,-1 0 2,0 0 0,-2-1 6,0 1 1,0-1 7,2 1-5,-2-1 3,1 1 8,-1 0 2,0 0-8,0 0-3,1 0 1,0 0-6,-1-1 2,2 1-1,-2 0 0,0 0-2,0 0 0,0 0-4,0 0-3,0 0 0,0-2 1,0 2-1,0 0-2,2 0 1,-2 0 0,4 0 1,-1 0 0,-1-2-2,2 2 4,1-2-2,-2 1-2,1 0 5,-2 1-4,0-1-1,2 1 1,-1-1-1,4 0 1,-3 1-1,3-1 0,0 0 0,0 0 1,-2 0-1,-4-1 0,2 2 0,-3 0 0,0 0-38,3 0-110,-3 0 3,0 0-198</inkml:trace>
  <inkml:trace contextRef="#ctx0" brushRef="#br0" timeOffset="247594.4094">9718 4915 273,'0'0'32,"0"0"-5,0 0 18,0 0-18,0 0 3,0 0-16,0 0-6,0 0 3,4 0 16,-1 0 14,1 0-3,1 0-4,-1-2-4,-1 1-7,-1 0 2,2 1-3,1-2-6,0 2-1,1-1-6,-1 0 2,1 1-1,0-1 5,0 1-12,1 0 8,0-1 0,2 1-3,0-2-4,-2 2 1,4-1-5,0 0 3,2-1-1,0 2-2,-2-1 1,1-1 1,0 0-2,-2 2 3,4-2-2,-1 0-1,1-2 2,2 0-2,0-1 0,5 2 0,-3-2 0,0 1 1,1 0-1,-2 0 0,-1 0 0,0 3 2,0-3-2,-1 2 0,-1 0 2,-1-2-2,-2 3-1,-1-1 1,0-1 0,1 1 0,-4 0 1,-2 0-2,-3 1 2,1 1 1,-3-1-2,0 0 2,0 1-2,0-1-2,0 0 2,-3-1-1,-4 0 3,-4 2 1,1-3-2,-1 2-1,-1 0 1,0 1 0,-1-1-1,-1 1 0,-3-1 0,-1 1 1,1 0-1,-1 0 0,5 0 0,3 0 1,4 0-1,4 0 5,-1 0-5,3 0 0,0-1 0,-1 0 3,1 1 2,0 0 0,0 0 3,0 0-3,4 0 3,7-1-2,3 1-3,2 0-1,2 0 2,0 0-2,1 0 3,-1 0 0,0-1 0,-3 1-2,-1 0 1,-4 0-1,0 0 0,-4 0-2,-2 0 0,0-2 1,-3 2 2,0 0 0,-1 0-1,1 0 3,1-1 2,-1 1 1,-1-2-2,0 1 2,0 1 1,0 0 1,0 0-1,0 0-3,0 0 0,0 0 0,0 0-5,0 0 2,0 0 1,0 0 1,0 0 0,0 0 0,0 0 1,0 0-3,0 0 0,0 0 1,0 0 0,0 0-2,0 0-1,0 0 0,0 0 1,0 0-1,0 0-1,0 0-1,0 0 6,-4 0 2,0 3 1,-5 2-6,2 4 3,-6-1 8,-1 2 16,-4 0 1,2 0-10,-3-2-7,3-1 0,3-2 4,1 1-10,5-3-4,1-1 0,1 0-1,-1 0-1,2-2 1,1 2-1,0-2 0,2 0-2,0 0 1,1 0-1,0 0-12,0 0-83,0 0-17,7 0-92,0 0-190</inkml:trace>
  <inkml:trace contextRef="#ctx0" brushRef="#br0" timeOffset="248245.9667">10047 4827 506,'0'0'41,"0"0"-18,0 0 35,0 0-2,0 0 17,0 0-19,28 12-20,-12-7-4,0 1 10,2-3-8,0 1-18,1 0-1,0-3-3,1 0-7,-2-1 0,-3 0 1,-3 0-1,-4 0 1,-2 0 0,-2 0 4,-2-4 9,0 2 6,-1-2-8,-1 1-2,0 3 2,0-3-4,0 3-1,0-1-4,0-1 2,0 2 0,0 0 2,-5 0-5,1 0 3,-3 0 0,-2 0 2,0 0-3,-1 0-3,-3 6 4,-3 3 6,0 2 2,-3 2-5,-1 3 8,1-2-4,2 1-6,3-4 0,2-1-3,2-3-1,2-1-2,2 0 1,1-3 0,2 0-3,2-1-1,-2-1 0,3 0 0,0 0 0,0-1-5,0 0-69,0 0-10,0 0-49,0 0-25,0 0-107,5-1-64</inkml:trace>
  <inkml:trace contextRef="#ctx0" brushRef="#br0" timeOffset="248823.0829">10002 4863 241,'0'0'149,"0"0"-103,0 0 32,0 0-7,0 0 4,0 0-26,10-4-13,0 4-3,2 0-6,4 0 7,1 0-7,3 0-3,0 2-13,1-1 3,-4 1-5,-5-2-6,2 0 3,-5 0 0,-1 0 1,-3 0 4,-3 0-1,-1 0 8,1 0 1,0-1 1,-1-1-11,1 0-5,0 0 0,-2 2-2,0-2 2,0 2 1,0 0-2,0 0-3,0 0-2,0 0 2,-4 0 6,-6 0-5,-2 0 0,-5 2 2,-2 4-2,-2 0 0,-1 0 2,-1 1 1,5-1-2,2 0 1,5-3-1,5-1-1,2 1-1,3-3 0,1 0-7,0 1-32,0 1-28,0-1-46,0 0-40,4 0-80,3-1-107</inkml:trace>
  <inkml:trace contextRef="#ctx0" brushRef="#br0" timeOffset="249227.3341">10006 4850 201,'0'0'126,"0"0"-113,0 0 30,0 0 13,0 0 3,0 0-16,20 0 2,-7 0 5,5 0 2,0 0-13,1 0-2,-2 0-10,-3 0-12,-3 0-10,-1-2 0,-1 1-1,-3 0 1,-1-1-4,-2 2 1,-1 0-2,0 0 2,-2 0-2,0 0-2,0 0-37,0-1-53,-7 1-56,-5 0 8,-3 0-69</inkml:trace>
  <inkml:trace contextRef="#ctx0" brushRef="#br0" timeOffset="249414.5798">9987 4843 347,'0'0'70,"0"0"-50,0 0 25,0 0-20,0 0-5,0 0-6,38-4-10,-27 4-4,6-2-9,-4 1-71,-2-3-189</inkml:trace>
  <inkml:trace contextRef="#ctx0" brushRef="#br0" timeOffset="249629.6573">10119 4825 358,'0'0'37,"0"0"23,0 0-3,0 0-41,0 0-16,0 0 0,-1 0-79,1 0-207</inkml:trace>
  <inkml:trace contextRef="#ctx0" brushRef="#br0" timeOffset="251793.1836">10730 4829 362,'0'0'246,"0"0"-223,82 0 1,-47 0 16,5 8 28,4 3-23,5 7 0,5 2-15,2 3 0,-3 2-10,-2 2 14,-7 1-5,-5 4 0,-5 4-14,-9 0-1,-3 6-3,-10 2-2,-2 2-3,-4 2 8,-3-1-7,0-2 8,-2 1 11,-1 3-4,0 0-5,-13 2 4,-11 0-9,-7-1 11,-8-4-8,-4 0-4,-1-3-4,-2-4 0,-3-2 0,3-7-4,-4-3 0,1-6 1,0-3-2,-1-4 1,3-3-3,6-5 1,8-1 3,8-5-4,6 0 0,6 0 0,3-4 2,4-4-2,5-3-8,1-2-7,0-1-2,7 0 3,2 1 13,0 1-4,-3 1 2,1 3 3,0 2 2,-5 1-1,-1 3-1,-1 2 0,0 0 0,0 0-2,0 0-10,-1 1 5,-8 8 4,-7 4 6,-2 0-3,0 3 1,4 2 3,-1 0 0,3 1 6,5-1-3,0-2-4,5 0 1,2-3 1,0-2-2,0-2-2,2-2 4,9-3 11,5-1-2,16-2-1,30-1-6,41-2-7,39-20-193,30-12-817</inkml:trace>
  <inkml:trace contextRef="#ctx0" brushRef="#br0" timeOffset="259786.2025">11516 1602 762,'0'0'29,"0"0"-28,0 0 7,0 0 5,0 0-12,0 0-1,0 0-10,0 0 8,-57 59-143,23-26-218</inkml:trace>
  <inkml:trace contextRef="#ctx0" brushRef="#br0" timeOffset="260570.2864">9210 4285 585,'0'0'8,"0"0"1,0 0-18,0 0 9,0 0 0,0 0 10,-2 31 10,6-7-9,-3-1-3,1-1-7,0-4 1,2-5 1,1-5-3,0-5 0,2-3-16,3 0 16,2 0 19,4-12 25,9-7-20,10-8-12,10-4-10,8-4-2,5 0-23,-3 1-112,-10 5-33</inkml:trace>
  <inkml:trace contextRef="#ctx0" brushRef="#br0" timeOffset="260931.1796">9220 4247 366,'0'0'348,"0"0"-348,0 0-3,0 0 3,43 57 4,-32-43-2,-2 1 3,-2-1 4,3-2 1,-2-4 1,1-4 4,3-2 3,2-2 18,3-2 8,2-9-12,6-7 0,2-2-3,3-4-5,1 0-11,-2 1-11,0-1-2,0 0-4,0 2-54,-1 3-138,-3 5-100</inkml:trace>
  <inkml:trace contextRef="#ctx0" brushRef="#br0" timeOffset="261282.9864">9281 4299 710,'0'0'0,"0"0"0,0 0-32,0 0 23,0 0 9,0 0 10,18 28 7,-8-15 8,1-4-14,3-2 10,3-4 23,7-3-1,7 0-4,6-10-12,2-6-13,-3-5-1,-2 0-6,-5 1-1,-6-1-5,-6 2-1,-5 1-69,-2 2-80,-1 3-62,-1 6-43</inkml:trace>
  <inkml:trace contextRef="#ctx0" brushRef="#br0" timeOffset="262627.46">15459 5594 403,'0'0'1,"0"0"1,0 0-2,0 0 2,0 0 4,0 0-4,34 45 4,-29-40-4,-1-1 1,0-2 15,2 0 12,1-2 4,1 0 6,0 0-20,1 0-7,-2-2 1,1-3 10,1-4-6,1 0-11,8-5 1,2-3-8,5-5-5,6-2-16,0-1-3,1 2-52,0 2-95,-3 4-168</inkml:trace>
  <inkml:trace contextRef="#ctx0" brushRef="#br0" timeOffset="263084.7834">15418 5559 474,'0'0'41,"0"0"-18,0 0-21,0 0-2,0 0 9,0 0 7,-2 15 28,4-3-10,3-2-27,2-1 5,0 0-8,-3-2 3,3-3 0,2-1-7,-2-2-1,3-1 1,0 0 0,-2 0 23,-2 0-15,1-3 0,-1-5 0,-1-1-4,0-2-3,1 0 6,0-3-3,2-3 0,3-2-3,4-3-1,5-2-15,5-1-110,2-1-112</inkml:trace>
  <inkml:trace contextRef="#ctx0" brushRef="#br0" timeOffset="268709.3066">15544 1331 293,'0'0'44,"0"0"-24,0 0 23,0 0-9,0 0-6,0 0-2,0 0-8,10 0 2,-6 0 16,0 0 27,5 0 9,4-2-20,3-3-5,5-3-13,2 0-11,5-3-2,1 2 10,0-2-14,0 2-11,-5 0-2,-4 1 1,-6 4 3,-7 1-8,-5 1 0,-1 2-5,-1 0-42,0 0-51,0 0-76,0 0 31,-7 5 7,-3 1-96</inkml:trace>
  <inkml:trace contextRef="#ctx0" brushRef="#br0" timeOffset="301777.8453">19469 870 162,'0'0'30,"0"0"0,0 0 21,0 0-16,0 0-25,0 0 41,0 0 1,-10-2 3,10 2-13,0 0-33,0 0 20,0 0 25,3 0-2,22 0-32,18 0 9,19 0 1,13 2-15,10-2 10,-2 0 8,-6 0-9,-8-2-1,-11-3 6,-12 3-18,-13-2-3,-12 2-5,-12 2-3,-7 0-1,-2 0-32,-18 0 16,-15 6 12,-17 1 5,-11 3-6,-9 0 4,-4 1-3,0 0 5,7-1 0,9 0 0,16-3 0,15-3 0,16-4 4,11 0 10,7 0 14,29 0-2,22-11-22,25-2 6,12-1-1,2-1-7,-5 1 1,-14 6 0,-19 3-3,-17 5 0,-18 0-5,-21 7-45,-3 8-40,-30 3 45,-13 3 19,-12 2-10,-7-1-1,-3 0-4,1-1 21,4-5 11,8-1 7,10-4 2,13-5-2,14-1-14,14-5-71,1 0-19,18 0-30,10-6-52</inkml:trace>
  <inkml:trace contextRef="#ctx0" brushRef="#br0" timeOffset="302436.8614">19559 930 421,'0'0'21,"103"-14"-17,-26 8 16,5-1 7,1-1 6,-9-1 36,-9 2 1,-14 2-35,-11 1-18,-11 2-12,-10 2-3,-9 0-2,-7 0-7,-3 0-46,-10 2 5,-18 4 48,-15-3 9,-11 1 3,-8 2-11,-5-1 0,-1 0-1,0 2 0,10 0 2,8 0 1,16-2-3,14-2 11,13-1-3,7-1-8,0 0 0,21-1 0,15 1 22,10-1-15,10 0 1,1 0-2,-2-2-6,-7 1 0,-9 1-7,-10 0-41,-10 0-48,-6 4-18,-9 3-124</inkml:trace>
  <inkml:trace contextRef="#ctx0" brushRef="#br0" timeOffset="304559.9811">20705 2747 690,'0'0'102,"0"0"-48,0 0 9,0 0-47,0 0-15,0 0-1,6 74 25,11-16 36,3 13-16,4 5-12,0 3-17,-2 0-1,0-1-10,-1-3 1,0-3-1,-3-3-4,-2-10 1,-4-9 0,-1-12-1,-2-11 1,-4-8-2,1-9 0,-3-5-29,4-5-73,4-7-24,5-18-163</inkml:trace>
  <inkml:trace contextRef="#ctx0" brushRef="#br0" timeOffset="305251.4969">20646 2711 535,'0'0'48,"0"0"-39,99-5-2,-24 17 53,25 4 20,29 0-21,21 2-7,17-5-8,9-3 3,-1-6-11,-1-1-11,-11-3 5,-11 0-7,-15-5-11,-21-6-7,-20 3 14,-19 0-4,-24 4-2,-21 2-9,-16 2 3,-10 0-7,-4 0-15,-1 5 5,-1 6 5,0 4 2,0 4 3,0 12 2,0 12 0,0 12 0,2 10-1,9 7-1,5 5 1,-1-1 7,-5-1-6,-1-2-2,-2-3 1,0-6 5,4-7-5,1-7 3,-1-11-2,0-9-1,-6-11 0,-2-8-1,-2-6 2,-1-2-2,0-3-11,-2 0 11,-20 0 20,-15 0-9,-24 0-4,-28 0-4,-29 0 2,-24 0-5,-22 0 2,-17 0-1,-10 0-1,-2 0-3,15 7-2,18 11 5,26 3 3,34 0-3,27-4-34,34-7-39,23-8-41,16-2-46,12-13 16,17-11-50,12-5 2,3-4 1</inkml:trace>
  <inkml:trace contextRef="#ctx0" brushRef="#br0" timeOffset="305663.4006">20686 3061 397,'0'0'88,"133"23"-20,-31-8 36,24-1-20,18-5-12,18-3-17,17-6-5,4 0-14,7-9-5,-10-4 19,-15-2-10,-21 2-22,-31 1 1,-31 7 0,-36 3-12,-24 2-7,-22 0-13,-2 4-114,-27 7 44,-18 3-8,-19 1-32,-14 0-69,-7-1-69</inkml:trace>
  <inkml:trace contextRef="#ctx0" brushRef="#br0" timeOffset="306001.8795">20744 3350 606,'0'0'121,"83"-4"-108,-21 4 34,15 0 29,19 0-10,20 0-22,25 0 26,23 0-26,16-6-11,13-1 2,-4-3 37,-11 0-18,-19 1-18,-35-1-21,-31 3-10,-32 1-2,-29 1-3,-21 4-1,-11 1-38,-29 0-118,-20 0-6,-18 0-75,-9 0-98</inkml:trace>
  <inkml:trace contextRef="#ctx0" brushRef="#br0" timeOffset="306413.3855">21179 2795 915,'0'0'36,"0"0"-10,0 0-16,0 0 27,0 0-6,0 0-31,31 39 18,-2 24 60,5 15 1,4 11-40,-4 4-10,-3-3-16,-4-4 5,-6 0-4,-7-8-3,-5-9-8,-2-8 3,-2-15-2,-3-7-3,-2-12-1,0-9-1,0-8-60,0-8-85,0-2-5,11-22-96</inkml:trace>
  <inkml:trace contextRef="#ctx0" brushRef="#br0" timeOffset="306750.8536">21610 2837 1003,'0'0'22,"0"0"-22,0 0-27,0 0 27,15 101 52,12-29 13,9 13 3,2 4-3,-4-1-30,-8-3-19,-13-4-4,-11-5-8,-2-8 4,0-7-3,-6-10-5,2-10-6,4-6-47,0-12-48,9-8-26,9-11-112,2-4-144</inkml:trace>
  <inkml:trace contextRef="#ctx0" brushRef="#br0" timeOffset="307094.3745">21898 2743 816,'0'0'28,"0"0"-28,0 0 4,21 55 2,5 4 94,6 16 6,9 10-38,0 2-15,-3-4-13,-8-8-5,-9-6-26,-6-6-2,-5-4 2,-2-3-6,-1-9-2,3-4-1,-2-10-28,2-11-77,0-5-25,1-11-175,-1-6-25</inkml:trace>
  <inkml:trace contextRef="#ctx0" brushRef="#br0" timeOffset="307381.8925">22330 2794 906,'0'0'52,"0"0"-16,0 0-36,0 0 0,56 116 50,-15-32 39,0 10-35,-6 1-20,-8-2-8,-11 0-12,-11 0-7,-5-6 2,0-3-9,0-5-44,0-7-122,0-19-174,0-24-349</inkml:trace>
  <inkml:trace contextRef="#ctx0" brushRef="#br0" timeOffset="308182.8413">20823 2286 456,'0'0'33,"0"0"-30,0 0-3,71 19 2,-44-4 7,3 6 19,3 1 2,1 1-17,1 2-12,3-2-1,2-3-133,-2-4-189</inkml:trace>
  <inkml:trace contextRef="#ctx0" brushRef="#br0" timeOffset="308963.5719">21221 2289 248,'0'0'50,"0"0"-3,30-57 9,-29 36 21,-1 1-27,-12-2 8,-18 3 4,-11 0-14,-11 7-23,-3 7 15,0 5-13,3 11-5,7 18-1,7 14-8,11 10 6,12 4-2,15 5-3,3-4-3,28-7-6,15-7 2,13-12 11,13-11-5,4-15-11,0-6 9,-9-17-5,-13-16 8,-16-13 7,-14-6 18,-17-7-15,-7 2-9,-10 6-13,-18 11 3,-10 12-10,-7 13 3,-10 11-2,-3 4 3,0 6-33,0 13-23,7 5-34,-1 1-38,4-3-108,5-3-117</inkml:trace>
  <inkml:trace contextRef="#ctx0" brushRef="#br0" timeOffset="309214.2785">20231 1948 952,'0'0'0,"0"0"-23,0 0 18,0 0 5,59 55 0,-34-32-34,5 2-104,4-3-72,1-3-108</inkml:trace>
  <inkml:trace contextRef="#ctx0" brushRef="#br0" timeOffset="309490.2065">21406 1953 772,'0'0'14,"0"0"-9,0 0 7,0 0 30,0 0-12,0 0-30,-1-13-1,-9 28 1,0 8 0,1 3-41,-1-2-277</inkml:trace>
  <inkml:trace contextRef="#ctx0" brushRef="#br0" timeOffset="309750.3608">20621 2409 789,'0'0'9,"-80"31"-7,41-9 4,5-3 4,2 0-9,9 0-2,7-3-23,6-6-139,10-7-325</inkml:trace>
  <inkml:trace contextRef="#ctx0" brushRef="#br0" timeOffset="310004.1278">21313 2472 682,'0'0'0,"0"0"0,0 0 0,0 0 4,0 0-3,70 55-1,-40-41 7,10-1-7,10-1-105,0-8-158</inkml:trace>
  <inkml:trace contextRef="#ctx0" brushRef="#br0" timeOffset="310247.1606">21839 2261 959,'0'0'7,"0"0"-7,63-6 0,-39 14 1,-2 2-1,-3 1-3,-4 2-21,-6-1-151,-9-4-115</inkml:trace>
  <inkml:trace contextRef="#ctx0" brushRef="#br0" timeOffset="310540.088">20964 1890 792,'0'0'45,"0"0"-45,0 0-2,0 0-15,0 0 15,0 0-1,5 70 3,-5-40-228,0-4-215</inkml:trace>
  <inkml:trace contextRef="#ctx0" brushRef="#br0" timeOffset="310853.4511">20873 2699 270,'0'0'669,"0"0"-669,0 0-71,0 0 71,-50 58 0,30-38-15,1-2-37,0-1-80,2-6-108</inkml:trace>
  <inkml:trace contextRef="#ctx0" brushRef="#br0" timeOffset="313806.7923">21305 3902 228,'0'0'73,"0"0"-73,0 0-37,0 0 37,-54-58 25,38 48 48,2 2 25,1 1 11,4 1 10,3 2-15,4 2-7,2 2-19,0 0-30,0 0-31,0 1-17,0 13 7,3 12-4,6 11 20,3 13 13,5 12-4,6 7-7,3 7 3,3 6 0,1 3-4,-1-2-16,0-3-1,-2-5-1,-3-10 1,-1-7-5,-3-8 3,-4-10-3,-2-7 4,-4-7-4,-4-5-1,-2-4 0,-2-3 0,0-3 1,1-5-2,-3-2 2,0-2-1,2-2 3,-2 0 3,0 0 1,2 0 0,-1 0-1,1 0-3,2-4-2,-1 1-2,-1 0 0,0 1-1,-1 0 1,2 1 0,-3 1 2,1-2-2,-1 2-2,1 0-2,4 0-7,5 0-2,12 0 13,10 0 0,9-5-1,5-4-2,3-4-3,-1 0 5,-4 1 1,-3 2 2,-9 3 1,-8 2 0,-9 2-3,-6 2-2,-5 1 1,-4 0-2,0 0-6,0 0-13,0 0-6,0 0 7,0 0 21,-3-1 2,-1-1 2,0-1-4,-1-1 0,0-2-3,-1 0-3,-1-1 6,-1-3-1,0 0-11,-1-4 6,2-4 6,-2-4 0,1-2 0,3 2 0,2 4 5,3 8 4,0 3 28,0 6-8,0 1-29,5 13-2,15 16 2,8 9 22,3 11 31,-4-2-38,-3 0-3,-5-2-1,-5-5-6,-5-7-2,0-7-3,-4-8 0,0-7-22,1-5-60,4-2-74,0-4-92,0-2-106</inkml:trace>
  <inkml:trace contextRef="#ctx0" brushRef="#br0" timeOffset="314552.8595">22158 4690 716,'0'0'250,"0"0"-230,0 0-9,0 0-3,72 70 59,-49-36-11,-1-1-27,-9-3-13,-4-3-9,-6-6-5,-3-6-2,0-5-44,0-5-40,2-5-40,2 0-85,1-3-14,-2-11-120</inkml:trace>
  <inkml:trace contextRef="#ctx0" brushRef="#br0" timeOffset="315127.0625">22285 4834 56,'0'0'301,"0"0"-231,0 0-37,0 0 45,0 0 30,0 0 22,-13-15 0,18 15-61,17 0-18,15 0 4,16 8 6,13 2-19,7-3 3,2-1-17,-5-3-1,-3-1-6,-6 0-6,-5-2-3,-6 0-4,-5 0-6,-3 0 2,-1 0-3,-4 0-2,-4 0 1,-5 4 0,-9-2 0,-7-1 0,-7 0 0,-5-1 0,0 0 1,0 0 4,0 0 0,0-3 5,0-6-5,0 0-1,0 1-1,1-3 0,2 0 1,-2-3 2,1-3-4,-2-7-1,0-4-1,0-6 5,0-5-4,0-9 1,0-9-1,0-13 0,0-11-1,0-9 0,-4 2-1,-7 10 0,1 7 1,1 9 0,4 2 4,0-1-10,1 3 4,4 8 0,-2 14 2,2 13-3,0 11 2,0 8-1,0 2-2,0 2-9,0 0-27,0 0-74,0 0-19,2 11 0,5 0-148,-3 0 2</inkml:trace>
  <inkml:trace contextRef="#ctx0" brushRef="#br0" timeOffset="315499.2194">22952 3696 566,'0'0'51,"0"0"-27,0 0-9,0 0-15,0 0-5,0 0 4,-31-2-21,-14 11-12,-7-2-152,2-2-192</inkml:trace>
  <inkml:trace contextRef="#ctx0" brushRef="#br0" timeOffset="316606.8484">21724 4431 649,'0'0'78,"0"0"-30,0 0-21,0 0-4,0 0-13,0 0 5,28 34 53,-7 3 18,7 11-1,9 11-21,2 6-7,2 4-19,0 2-3,-5-3-18,-2-4-4,-3-3-8,-5-6 7,-3-5-10,-3-4 3,-6-7-3,0-7 1,-6-9-2,-3-10-1,-3-5 0,0-8-3,-1 0-34,4 0-39,3-6-57,4-8-78,4-3-87,-1 0-43</inkml:trace>
  <inkml:trace contextRef="#ctx0" brushRef="#br0" timeOffset="319215.5064">22577 781 434,'0'0'54,"0"0"-35,0 0-13,0 0 3,0 0 1,0 0 20,0 0 78,0 0-16,85 0-35,-21 0-20,9 0 1,1 0-19,-5 0-2,-7 0-7,-10 0 1,-10 0-4,-15-1-2,-15 1-5,-12 0-2,-4 0-6,-30 0 5,-20 6-1,-20 2-3,-14-1-12,-6 3-3,6-1-1,7-1 23,20-4 0,21-1 4,20-2 7,17-1 20,3 0 26,30 0 11,17-7-31,17-2-24,9 0 4,0 1-2,-8 2-5,-10 3 4,-14 3-11,-13 0-3,-10 0 0,-10 0-3,-7 0-15,-1 4-32,0-1 14,-8 3 29,-12-2 7,-5 1 5,-2-5 0,1 0-4,5 0 2,6 0-3,0 0 4,6-2-1,2 1 2,4-1-2,1 2-2,2 0 0,0 0-1,0 0-3,0 0-5,0 0-3,0 0-25,0 0-1,3 0-11,4 5 11,1-1 6,-2 0-32,-2 0-11,-1-3-6,-2 2 25,1-3-6,-2 2-20,0 0-10,0 0-1,0-1 15,0 0-69</inkml:trace>
  <inkml:trace contextRef="#ctx0" brushRef="#br0" timeOffset="353232.6169">17900 3447 703,'0'0'24,"0"-57"-22,1 29 7,2-3 7,1-6 16,3-4 25,2-5-4,2-2-23,0-2 2,2 2-11,1 0-9,3 4 23,4 3-14,8 3-17,7 4 1,8 6-3,9 5-1,3 6 1,8 10-1,1 7 1,-3 0 3,-3 9-5,-4 7 0,-1 8 2,1 3 1,-1 6-2,-3 3 0,1 3 1,-2 4 0,1 1 0,-1 3 0,-2 2-2,-2 2 1,-4 2 3,-2 1 2,-6-1 0,1 5-4,0 1 9,1 3 3,3 0 6,3-2-4,2 3 20,2-4-21,3 0 4,3-3 2,1-9-6,-5-7 13,-7-11-15,-5-10-6,-6-7 14,2-2-7,2-4 15,4-3-13,1-3-5,2 0-7,-6-1 4,-4-9-7,-8-3-1,-3-2 0,-4-7-83,-9-3-127,-7-6-111,0-5-462</inkml:trace>
  <inkml:trace contextRef="#ctx0" brushRef="#br0" timeOffset="354367.439">19061 3275 35,'0'0'28,"0"0"10,0 0 8,0 0 1,0 0 4,0 0 2,0 0-1,1 0 1,3 0-11,1 0-17,2 0-6,4 0-8,3 0-4,4 2 2,7 3-1,5-1-1,6 1 2,4-3 2,2 1-4,-2-1 5,-2-2 4,-7 0 0,-6 2-3,-2-2-4,-5 2-1,-1-1-1,-2 0-7,-2-1 2,-3 0 0,-3 0 0,-3 0 1,-4 0-2,0 0-1,0 0-4,0 0-20,0 0-11,0 0 3,0 2 14,-5-2 7,-6 1-11,-3-1-21,-1 0-15,1 0-55,3 0-63</inkml:trace>
  <inkml:trace contextRef="#ctx0" brushRef="#br0" timeOffset="354976.6963">19134 3326 135,'0'0'26,"0"0"-24,69 5 8,-37-3 2,2 2 7,-3-1 13,-1-1-13,-5 2-5,-4-2-14,-1 0-15,-6 1-61</inkml:trace>
  <inkml:trace contextRef="#ctx0" brushRef="#br0" timeOffset="399086.6377">7904 2521 784,'0'0'94,"78"-15"-60,-35 13 31,-2 0 17,0 0-4,-2 2-22,-1 0-20,-1 0-15,-4 0-11,-3 2 2,-9 0 5,-1 1-7,-6 0-4,-3-1-2,-1 0 1,-4-2 3,-4 0 4,-1 0 2,0 0-3,-1 0 0,0 0-7,0 0 1,0 0-3,0 0 1,0 0-2,0 0-1,0 0-26,0 0-59,1 0-58,7 0-102,2-4-149</inkml:trace>
  <inkml:trace contextRef="#ctx0" brushRef="#br0" timeOffset="401364.3808">14713 2484 229,'0'0'50,"0"0"22,0 0 18,0 0-24,0 0-4,0 0 5,0 0-9,72-5 5,-50 5-4,3 0 4,-1 0-24,1 0-3,0 0-8,-2 0-8,-4 0-7,-2 0-4,-8 0-4,-3 0-3,-4 0-2,-2 0-1,0 0-28,0 0-63,0 0-53,-2 0-29,-1-1-63</inkml:trace>
  <inkml:trace contextRef="#ctx0" brushRef="#br0" timeOffset="403273.2649">19269 2476 359,'0'0'90,"0"0"-28,0 0 68,0 0-2,0 0-18,0 0-10,-21-10-24,21 10-17,0 0-10,0 0-8,4 0-11,13 0-16,10 0 12,14 0-9,3 1 8,2 2-1,-1-2-2,-3 0-2,-2 0 0,-4 0-9,-5-1 0,-6 0 0,-9 0-1,-7 0-4,-6 0 3,-3 0 1,0 0-6,0 0-1,-1 0-1,-11 0 1,0 0-2,-5 0 0,-1 0-1,1 0 1,0 0-1,1 0-3,1 0 0,3 2 1,-1 0 1,4 1-1,1 0-6,1-2-6,4 1 3,-1 0 3,3-2 0,1 0 7,0 2 1,0-2 0,0 0 0,0 0 1,0 0 0,0 0 3,0 0-4,0 0 0,0 0 1,0 0 0,0 0 0,0 0-1,0 0 0,0 0 1,0 0-1,0 0 0,0 0 0,0 0 1,0 0-1,0 0 0,0 0-1,0 0 1,0 0 0,0 0 0,0 0-1,0 0 1,0 0 0,0 0 1,0 0-1,0 0 1,0 0-2,0 0 1,0 0-1,0 0 1,0 0 1,0 0 0,0 0-1,0 0 0,0 0-1,0 0 1,0 0-1,0 0-2,0 0-1,0 0 1,0 0 1,0 0 1,0 0 0,0 0 1,0 0 0,0 0 0,0 0 0,0 0 0,0 0-2,0 0 2,0 0-2,0 0 0,0 0-5,0 0-1,0 0-6,0 0-9,0 0-16,0 0-14,0 0-26,0 0-30,0 0-25,2 0-95,11 0-42</inkml:trace>
  <inkml:trace contextRef="#ctx0" brushRef="#br0" timeOffset="405387.9084">2890 3224 434,'0'0'45,"0"0"-8,0 0 0,0 0 65,85 4-10,-39-3 0,3-1-19,4 0-7,1 0-15,1-1 11,0-5 1,-5 2-35,-5 1 5,-11 0-7,-6 0-1,-10 1-11,-7 1-8,-8 1-4,-3 0-2,0 0 0,0 0-4,0 0 4,-2 0 0,-12 0 12,-7 0 2,-8 0-12,-6 0 1,-6 0 0,-4 1 0,-1 4-1,-1 1-4,4 0 0,2 1 2,4 0-1,8 1 1,5-3 0,9-2 0,10-1-1,5-1-2,0-1-7,2 1 10,19 1 3,6-2 7,5 0 10,-2 0-4,2 0 0,-5 0-5,0 0-1,-6 0-7,-7 0 0,-6 0-1,-5 0-2,-3 0 1,0 0-2,0 0 2,0 0 1,0 0-2,0 0 2,0 0 1,0 0-2,0 0-2,0 0-1,0 0 2,0 0-6,0 0 6,0 0 0,0 0 0,-3 0 0,1 0 0,0 0 0,2 0 0,-2 0 0,2 0-2,0 0 0,0 0-7,0 0 1,-1 0-8,0 2-8,1-2-10,0 0-11,0 0-32,0 0-8,0 0-37,11 0-137</inkml:trace>
  <inkml:trace contextRef="#ctx0" brushRef="#br0" timeOffset="408618.9414">11789 3237 358,'0'0'39,"0"0"-28,73 0 63,-39 0-8,7-2 25,4 1-29,3-2 13,4 1-32,-1 0 0,-1-3 14,2 2-9,1-1-21,1 1-1,2-2-2,-5 2-11,0-2-4,-2 0-4,-6 1 4,-8 1-6,-13 1-2,-9 2 1,-7-1-2,-5 1 1,-1 0-1,0 0-5,0 0 4,-7 0 1,-8-1 1,-5 1 2,-4-1-3,-5 1 0,-4 0-1,-5 0 2,-7 0-2,-5 0-2,-4 2 0,0 5-2,1 0-4,5 1 4,6-2-2,8 0-3,7-2 2,9 0 8,11-3 1,4-1 2,3 0 0,0 0 7,0 0 6,8 0-9,4 0-3,0 0 0,-2 0-1,1 0 1,-2 0-2,-2 0-2,0 0 2,0 0-2,-3 0 0,1 0 0,-1 0 1,0 0-1,-1 0 0,-1 0 1,0 0 0,-1 0-1,1 0 1,-2 0 0,0 0 0,0 0 1,0 0-2,0 0 1,0 0-1,0 0 0,0 0 0,0 0 0,0 0 0,0 0-1,0 0 1,0 0 0,0 0-2,0 0-6,0 0-15,0 0-15,3 0-8,-1 0-37,4 0-66,4 0-58,-1 0-7,3 0-67</inkml:trace>
  <inkml:trace contextRef="#ctx0" brushRef="#br0" timeOffset="415689.7042">11921 4018 459,'0'0'249,"0"0"-231,0 0 23,0 0 61,0 0-39,63-12-21,-42 12-18,7 0-4,3 0-5,3 0 18,5 0 3,0 0 1,4 0 2,0 0-3,1 0-10,-1 0 2,-3 0 0,-3-2-5,-5-2-4,-7 2-4,-5 1-1,-6-1-8,-5 2 12,-4 0-15,-3 0 1,-1 0-4,-1 0 2,0 0-2,0 0-2,0 0 1,0 0-4,0 0-19,0-1-14,0-2-27,0 2-36,0-4-48,3 1-63,4-3-145</inkml:trace>
  <inkml:trace contextRef="#ctx0" brushRef="#br0" timeOffset="417812.7736">16729 4033 865,'0'0'73,"77"-6"-19,-29 1 74,7 1 0,0 0-37,2 3-25,1 1-11,-3 0-16,-4 0 0,-8 0-11,-5 0-4,-8 0-14,-7 0 4,-7 1-11,-5 0 3,-5-1-4,-5 0-1,0 0 1,-1 0-2,0 0 5,0 0-4,0 0-1,0 0 0,-4 0-1,-9 0-5,-5 0 5,-8-1-5,-7 0-2,-7 1-5,-9 0 4,-6 0-8,-6 2 1,4 5 2,5 0-10,8-1 11,9-1 7,13-1 4,9-2 2,10-2 1,3 0 2,0 0 15,2 0 17,14 0-2,10 0-14,10-6-8,9 1-3,7 0-2,3 1 0,0 0-4,-9 0 1,-7 3-3,-8-1 2,-9 2 0,-7-1-1,-7 1-2,-5 0 1,-3 0 0,0 0 0,0 0-2,0-1-3,-3 0-5,-12 1-5,-7 0 14,-9 0-1,-3 0-3,-4 0 4,0 0-1,1 0-2,3 0-3,4 1-6,7 1 3,5 0 0,7-1-1,4-1 6,4 0 1,1 1 2,2-1 0,0 0-2,0 2 4,0-2 0,0 0 0,0 0-1,0 0 0,0 0 0,0 0 1,0 0-1,0 0 0,0 0 0,0 0 1,0 0 0,0 0-1,0 0 0,0 0 1,0 0-1,0 0 1,0 0 2,0 0-2,0 0-1,0 0 1,0 0 0,0 0 0,0 0-1,0 0-3,0 0-3,0 0-4,0 0 1,0 0 2,0 0-5,0 0 3,0 0-2,0 0 1,0 0 4,0 0 2,0 0 2,0 0 0,0 0 0,0 0-1,0 0 3,0 0-3,0 0-1,0 0-1,0 0 0,0 0-1,0 0 0,0 0 5,0 0-1,0 0-1,0 0 4,0 0-2,0 0 2,0 0-1,0 0 0,0 0 1,0 0-1,0 0-1,0 0 1,0 0-1,0 0 1,0 1-3,0-1 2,0 0-1,0 0 0,0 0 0,0 0 1,0 0 0,0 0 1,0 0-1,0 0 2,0 0-1,0 0 2,0 0-3,0 0 3,0 0-2,0 0-1,0 0 2,0 0-1,0 0 0,0 0 0,0 0 1,0 0 0,0 0-2,0 0 2,0 0 0,0 0 0,0 0-2,0 0 0,0 0 0,0 0 1,0 0 0,0 0-1,0 0 2,0 0-1,0 0 0,0 0 1,0 0-1,0 0 1,0 0-3,0 0-3,0 0-3,0 0-3,0 0-4,0 0 0,0 0-10,0 0-15,0 0-5,0 0-4,0 0-3,-1 0-21,-3 2-30,0-2-37,-3 0-86,-2 0-227</inkml:trace>
  <inkml:trace contextRef="#ctx0" brushRef="#br0" timeOffset="418970.6058">11971 3960 672,'0'0'164,"0"0"-143,0 0 78,0 0-7,64 0 22,-45 0-62,0 0-35,1 0 8,-1 0-15,-3 0-3,0 0 4,-5 3-3,0 0-8,-3-3 3,-1 2 2,-3-2-3,0 0-1,-4 0 7,0 0-4,0 0 1,0 0-3,0 0-2,0 0 0,0 0-20,0 2-92,0-2-97,0 0-313</inkml:trace>
  <inkml:trace contextRef="#ctx0" brushRef="#br0" timeOffset="426422.1079">14422 4768 554,'0'0'186,"0"0"-174,0 0 33,0 0 33,0 0-11,89 0-6,-48 0-14,4-2-8,-1 1 10,-2 1 2,-6 0 4,-7-3-17,-7 2-19,-4-1-9,-5 1-9,-3 1 7,-3-2-7,-3 2 0,-4 0 4,0 0-4,0 0 1,0 0 0,0 0-2,0 0 1,0 0-1,0 0 2,0 0-2,0 0 0,0 0-2,0 0-2,0 0-5,0 0-4,0 0-9,0 0-7,0 0 7,0 0-14,0 0-4,0 0-29,0 0-24,0 2-37,3-1-57,8 0 2,2-1-185</inkml:trace>
  <inkml:trace contextRef="#ctx0" brushRef="#br0" timeOffset="432025.6831">7175 5458 724,'0'0'103,"0"0"-82,0 0 19,0 0 13,0 0 66,0 0-36,6-5-42,20 5-6,15 0 6,10-2 13,8 0-1,0-4-3,-2 4-10,0-3-5,-5 0-16,-1 0 7,-4 0-8,-6 0-8,-8 2 1,-9 2-1,-9-1-8,-7 2 0,-4-1-1,-4 0 2,0 1-1,0 0 0,0 0-4,0 0 2,0 0-8,0-1 8,0 1 0,0 0 0,0-1-3,-2 1 2,-2 0-6,-1 0 2,2 0-6,-3 0 1,3 0-2,-1 0-6,-1 0 9,1 0 1,2 0 4,0 0-8,-1 0 0,2 0 7,1 0-3,-1 0-2,1 0 8,-1 0-5,1 0 7,-1 0 0,1 0 0,0 0-2,-1 0 2,-1 0 0,1 0-1,0 1-1,-1 0 2,-2-1 1,1 1-1,1 0 2,1-1 0,1 0-2,-1 0 0,1 0-3,0 1 3,0-1-1,0 0-2,0 1-1,-3 0 4,3 0 0,-3-1-1,2 1 1,0 0-1,-1-1 0,2 2-2,0-2 1,0 0-1,0 0 0,0 0 1,0 0 2,0 0-1,0 0 1,0 0 0,0 0 1,0 0-1,0 0-2,0 0 2,0 0 0,0 0-2,0 0 1,0 0 0,0 0 1,0 2-1,-2-2-1,2 0 1,-1 0 1,1 1 0,-1 0 0,0 0 0,1 0-3,-2-1 1,2 1 0,0 0 1,0-1 1,0 0 0,0 0 0,0 0 0,0 0 1,0 0-1,0 0 0,0 0-1,0 0 2,0 0 0,0 0-1,0 0 1,0 0-1,0 0-1,0 0 0,0 0 2,0 0-1,0 0 0,0 0-2,0 0 2,0 0-2,0 0 2,0 0 0,0 0 0,0 0-1,0 0-1,0 0 0,-2 0-1,2 1 0,-1 0 3,1-1 1,-1 0-1,1 1 0,0-1 0,0 0 2,0 0-4,0 0 4,0 0-2,0 0 0,0 0 0,0 0 0,0 0-2,0 1 2,0-1 0,0 0 0,0 0 0,0 0 0,0 0 0,0 0 0,0 0 0,0 0 2,0 0-4,0 0 4,0 0-2,0 0 0,0 0 0,0 0 0,0 0 0,0 0 2,0 0-2,0 0 1,0 0 0,0 0 0,0 0 0,0 0-1,0 0 0,0 0 0,0 0 0,0 0 1,0 0-1,0 0 0,0 0 0,0 0 0,0 0 1,0 0-1,0 0 1,0 0-1,0 0 0,0 0 0,0 0 0,-3 0 0,3 0-1,0 0-2,-2 0-7,-2 1 10,-3 1 1,-4-1 3,-1 1-4,-1-2 1,-3 1-1,-3 2 1,-1-3 0,1 0 0,0 0-1,4 0 1,0 0-1,5 1 2,-1-1-2,4 0 2,0 0-2,5 0 0,2 0 0,0 0 0,0 1 0,0-1-5,5 0 5,10 1 4,6-1 2,6 0-4,3 0 2,-1 0-1,-1 0 2,-1 0-1,-4 0 1,-1 0-4,-2 0 3,-6 0-4,-3-1 1,-8 1-1,0 0 0,-3 0-1,0 0-3,0 0-10,0 0-6,-11-1 7,-6 1 6,-5 0 4,-3 0 2,-3 0 1,0 0 0,-1 0-1,0 0 0,4 0 1,4 0 2,5 2-2,8-2 0,5 0 2,3 0-1,0 0 9,4 0 12,13 0-1,6 0-14,4-2-4,0-3-1,-4 0-1,-2 1-1,-8 1 2,-4 1-4,-3 1-2,-3 1-9,-1 0-19,-2 0 2,0 0-15,0 0-21,-2 0 5,-12 0 42,-1 0 17,-4 0-1,-2 0 2,-1 0 2,1 1 0,1 0 0,4 0 0,5-1 0,4 1 1,3-1 1,3 0 3,1 0 4,0 0 2,0 0-10,0 0-4,0 0 5,7 0-6,1 0 3,0 0-18,1 0-8,-4 0-11,1 0-6,-3 0 10,1 0 9,-4 0 1,0 0 9,0 0-1,0 0 7,0 0-3,0 0 9,0 0 2,0 0 0,-1 0 2,0 0 1,-1 0-3,2 0-1,-2 0 1,0 0 2,1 0 0,-1 0-2,2 0-2,-2 0 2,1 0 0,0 0 0,-2 0-21,-1 0-41,2 0-22,-2 0-21,1 0-3,3 0-1,-3 0-33,2 0-51</inkml:trace>
  <inkml:trace contextRef="#ctx0" brushRef="#br0" timeOffset="435421.6275">10166 6583 717,'0'0'101,"0"0"-98,0 0 33,0 0 23,0 0-9,0 0-23,0 0-18,-16 0-3,16 0-2,-2 0-3,2 0 5,-1 0-5,1 0 3,0 0-4,0 0 4,0 0-2,0 0-2,0 0 2,0 0-2,0 0-2,0 0-4,0 0-32,-1 0-47,-4 0-66,-1 0-86,-3 0-113</inkml:trace>
  <inkml:trace contextRef="#ctx0" brushRef="#br0" timeOffset="439393.2405">11226 7136 783,'0'0'88,"0"0"-66,0 0-18,0 0 0,0 0 11,0 0-6,2 0-9,-2 0-16,0 3-7,0 0-18,0-1 7,0-2-27,0 3 1,0-2-14,0 0 14,0 0-1,3-1-65,1 0-182</inkml:trace>
  <inkml:trace contextRef="#ctx0" brushRef="#br0" timeOffset="443154.6256">4943 7886 353,'0'0'186,"0"0"-117,0 0-2,0 0 10,0 0-17,0 0 5,84-8-15,-44 8-30,0 0-8,0 0-7,-4 0-1,-4-1-1,-5-3-3,-5 0 4,-8-1 2,-5 2 3,-4 1 6,-5 0 7,2 0 5,-2 1-7,0-1-9,0-1-6,-5 2-5,-6-2 0,-3 3-1,-2 0-4,-2 0 0,-2 1-3,2 3 8,0 0 3,3-1-2,2 0 0,4 0 1,5-2-1,3-1 1,1 0 3,0 0 5,0 0-2,0 0-6,0 0 1,0 0-3,0 0 2,0 0-4,1 0 4,0 0-2,-1 0 1,1 0-1,-1 0 1,0 0 1,1 0-2,-1 0 0,0 0 0,0 0 0,0 0 0,1 0 0,-1 0 1,0 0 0,0 0-2,0 0 0,0 0 1,0 0-3,0 0 0,0 0-7,0 0 0,0 0 2,0 0 2,0 0 0,0 0-1,0 0 2,0 0 2,0 0 2,0 0-1,0 0 1,0 0-4,0 0 5,0 0 0,0 0-1,0 0 2,0 0-3,0 0 4,0 0-2,0 0 0,0 0-2,0 0 2,0 0 0,0 0 0,0 0 0,0 0 0,0 0 0,0 0-1,0 0 1,0 0 0,0 0 1,0 0-1,0 0 0,0 0 0,0 0 0,0 0 0,0 0 1,0 0-1,0 0 0,0 0-1,0 0 2,0 0-1,0 0 1,0 0-1,0 0-2,0 0 1,0 0 1,2 0-1,-2 0 0,0 0-1,0 0-1,0 0-1,0 0 2,0 0 1,1 0-5,-1 0 6,0 0-1,1 0 1,-1 0 0,0 0 0,0 0-1,1 0 1,-1 0 0,0 0 1,0 0-1,0 0 0,1 0-1,-1 0 1,0 0 0,0 0 0,0 0-1,0 0 1,0 0 0,1 0 0,1 0 1,0 1-2,0 1 2,3 0-1,4-2 0,0 1 0,3-1 0,3 0 0,-1 0-1,0 0-3,-2 0-1,-2 0 2,2 0 0,0 0-3,-3 0 5,-3 0-2,-1 0 1,-5 0 0,2 0 1,-2 0-4,0 0 0,0 0-3,0 0-5,0 0-6,0 0 13,-7 0 6,-1 0-3,-2 0 0,3 1-2,-2 1 4,3 0 0,0 0-1,0 0 2,3 0 2,-1-1-1,4 0-1,0-1-1,0 0-4,7 0 5,9 0 16,9 0-10,-1 0-4,2-3 1,1 0 0,-2 1 6,-4 0-2,-2 0 1,-4 1-2,-3 1 2,-5 0-5,-3 0-3,-4 0 1,0 0-2,0 0 0,0 0-9,-7 0 7,-7 0-1,-2 0 4,0 0-6,-2 1 3,0 3 3,0-1 2,2 0-2,2-1 0,5 1 0,4-3 1,4 2 1,1-2 4,0 0 3,15 1 2,8-1 4,4 0-10,4 0 0,2 0-1,3 0 1,1-3-4,-1-2 1,-4 1-1,-5 0-1,-8 1 1,-6 0-1,-8 3 0,-5 0-7,0 0-21,-5 0-25,-10 0 4,-4 0-3,0 0 7,0 0 10,2 0 17,1 0 16,0 0 1,3 0 2,0 0 7,3 3 15,5-3 9,3 1-5,2 1-14,0-2-13,0 0 3,0 4-3,3-3 5,5 1-1,0 1-3,1-2-1,2 1-19,-1-2-38,-1 0-6,-1 0-12,1 0-40,-4 0-65</inkml:trace>
  <inkml:trace contextRef="#ctx0" brushRef="#br0" timeOffset="468251.7682">7636 9269 212,'0'0'166,"0"0"-138,0 0 18,0 0 38,0 0 15,0 0-20,0 0-30,0 0-11,43-2-12,-7-1-2,9 1 47,6 0-32,6-2-8,7 1 17,5-1-7,0-2-7,1 1 0,-10-1-16,-5-1 3,-10 2-1,-11 1-3,-11 2-11,-7 1-1,-8 0-5,-5 1-1,-3 0-3,0-2-1,0 1 3,0 1-12,0 0-4,-2 0 16,-11-1 2,-6 1 2,-5 0 1,-7 0-3,-3 0-3,-5 0 2,-3 0 1,-4 0-2,0 2-4,0 2 1,5 1 5,10-2 2,8-1-2,11-1 0,10-1-3,2 0 3,12 0 1,18 0 9,10 0-3,6-3 0,1-3 2,-6 0-3,-3 0 5,-4 2 2,-5 0 3,-11 1-12,-2 1 2,-9 2-2,-7 0-4,2 0-3,-2 0 1,0 0-1,0 0-6,0 0 2,0 0 7,0-2 0,-5 0 3,-3 0-2,1 2-1,1 0 0,0 0 0,4 0-1,-1 0-3,2 0-1,1 0 1,0 0-8,-1 0 0,1 0 4,0 0 3,-1 0 2,1 0 1,0 0-4,0 0-1,0 0 2,0 0 2,0 0 1,0 0 2,0 0 0,0 0 0,0 0 0,0 0 1,0 0-1,0 0 1,0 0-2,0 0 2,0 0 0,0 0-1,0 0-1,0 0 1,0 0 0,0 0 3,0 0-3,0 0 0,0 0-3,0 0 3,0 0 0,0 0 0,0 0 0,0 0 0,0 0-1,0 0 0,0 0 0,0 0-2,0 0-3,0 0 6,0 2-1,0 0-5,0-2 5,0 0 1,0 0 0,0 0 0,0 0 0,0 0 0,0 0 0,0 0 0,0 0 0,0 0 0,0 0 0,0 0 0,0 0 0,0 0 0,0 0 2,0 0-4,0 0 3,0 0-3,0 0 2,0 0-8,0 0 2,0 0-3,0 0 7,0 0-5,0 0-2,0 0 0,0 0 4,0 0 4,0 0 0,0 0-2,0 0-5,0 0 5,0 0 3,0 0-2,0 0 0,0 0-3,0 0-3,0 0 0,0 0-3,0 2 2,0-2 5,0 1 4,0 2-9,0-2-11,0 1-23,0-1 14,0 0-20,-1 1 0,-1 0-47,-3 1-24,-4-1 5,1 1-100</inkml:trace>
  <inkml:trace contextRef="#ctx0" brushRef="#br0" timeOffset="469880.4682">5264 9962 92,'0'0'88,"0"0"-79,0 0-5,0 0-3,0 0-1,0 0-43</inkml:trace>
  <inkml:trace contextRef="#ctx0" brushRef="#br0" timeOffset="475223.5694">10931 10661 216,'0'0'400,"0"0"-334,0 0-21,0 0 11,0 0 32,0 0 7,0 3-41,10-3-30,8 0-4,6 0-9,3 0 9,3 0 2,-1 0-3,1 0-10,-7 0-3,-4 0 15,-6 0 0,-7 0-5,-5 0-9,-1 0-7,0 0 0,0 0-1,-3 0-2,-12 0 0,-4 0-10,-4 0 12,-2-2 0,3 2 2,-1 0 1,-1 0-1,3 0 1,3 0 0,6 0 2,7 0 1,1 0 0,4 0 1,0 0 0,0 0-3,16 0-3,9 0 0,8 3-41,6-2-63,5 1-81,1-2-196</inkml:trace>
  <inkml:trace contextRef="#ctx0" brushRef="#br0" timeOffset="492384.4501">16926 12405 771,'0'0'162,"0"0"-77,0 0-2,0 0-49,78-27 51,-54 24-23,3 0-44,2 0 5,-1 3-15,-2 0-5,-5 0-1,-3 0 1,-6 3-2,-3-1 0,-4-1-1,-2-1 1,-3 0 0,0 0 0,0 0 1,0 0-1,0 0 1,0 0-2,-1 0-6,-11 0 5,-6 0-9,-5 0 1,-4 0 5,-4 0 0,-1 0 0,0 2-4,4 0 6,1 0 2,6 0 0,6-2 2,7 0 0,3 0 6,5 0 0,0 0 12,0 0-5,10 0 4,8 0-3,8-5-11,5 0 12,3-1-9,-2 1-4,-2 1 0,-2 1-4,-4 2 1,-5-1 0,-6 2-1,-6 0 0,-6 0-1,-1 0-2,0 0-6,0 0-1,0 0-8,-10 0-1,-6 0 17,-3 6 1,-1-2 1,2 1 0,3-3 4,6 1-6,4-2 2,3-1 0,2 0 3,0 0-2,0 0 0,0 0 5,0 0 0,0 0 0,0 0-6,0 0 2,0 0-1,2 0 0,4 0 1,1 0-2,-1 0 0,1 0 0,-1 0 0,-2 0-1,-1 0-2,-1 0 3,-2 0-1,0 0 2,0 0-1,0 0 0,0 0 1,0 0-1,0 0 0,0 0 0,0 0 0,0 0 1,0 0-1,0 0 3,0 0-2,0 0-1,0 0-2,0 0 2,0 0 2,0 0-2,0 0 0,-1 0 0,0 0 0,0 0-2,1 0 2,0 0 0,-2 0 2,2 0-4,0 0 4,0 0-4,0 0 4,0 0-1,0 0-1,0 0 0,0 0 0,0 0 0,0 0 0,0 0-2,0 0 2,0 0 1,0 0-1,0 0 1,0 0-1,0 0 1,0 0-1,0 0 0,0 0 0,0 0-1,0 0 3,0 0-2,0 0 0,0 0-3,0 0-8,0 0-11,-2 0-33,0 0-61,-1 0-12,1-5-30,1-1-94,0-1 0</inkml:trace>
  <inkml:trace contextRef="#ctx0" brushRef="#br0" timeOffset="493934.3974">19581 11973 35,'0'0'37,"0"0"-10,0 0 4,0 0 49,0 0-58,0 0 0,0 0 0,0 1-4,0-1 1,0 1-5,0-1-14,0 0-19,0 0-107</inkml:trace>
  <inkml:trace contextRef="#ctx0" brushRef="#br0" timeOffset="499029.2944">20319 12381 351,'0'0'119,"0"0"-17,0 0-15,0 0-5,0 0 19,0 0-41,0 0 39,45-6-19,-23 6-43,11 0 9,11-1-27,6 0-14,7-1-4,-2 0 2,-5 0-3,-6 0-15,-8-1 15,-7 1 5,-10 0-3,-4 1 0,-7 0-2,-4 0 0,-1 0 0,-3 1 0,0 0-15,0 0-8,0 0-11,0 0 14,0 0 9,0 0 10,0 0 1,0 0 1,0 0 0,0 0-2,0 0 2,0 0-2,0 0 0,0 0-1,0 0-9,0 0-3,0 0 1,0 0-3,0 0 6,0 0 4,0 0 1,0 0-3,0 0 3,0 0-9,0 0 4,0 0 0,0 0-11,0 0-4,0 0-1,0 0-1,0 0-3,0 0-22,0 0-30,0 0-30,0 0-8,-3 0-28</inkml:trace>
  <inkml:trace contextRef="#ctx0" brushRef="#br0" timeOffset="502397.8106">16112 5770 97,'0'0'53,"0"0"54,0 0-28,0 0-32,69 65 16,-53-48-20,0 3 28,-1 1-21,-1 1-1,-2 0 19,-1-2-22,-2 2-19,-3 1-2,-1-1-2,-2 2 0,1-1-3,-2 1 6,1-3 0,0-4-10,-2-1 3,0-1-2,1-4-3,-2-1-3,0 0 4,0-5 3,0 3-13,-3-3 3,-1 0-1,0 0-7,1-2 5,0-2-2,1 1-3,0-1 1,2-1 1,0 0-1,0 0 0,0 0-1,0 0 1,0 0-1,0 0 0,-2 0-20,1 0-39,1 0-70,0 1-85,0-1-77</inkml:trace>
  <inkml:trace contextRef="#ctx0" brushRef="#br0" timeOffset="502901.688">16078 5743 117,'0'0'75,"0"0"19,35 68-49,-28-42-13,0-1 11,1 3-6,-3-3-32,2-1 1,0-1-6,0-1-1,1-1-4,3-2-74,2-3-192</inkml:trace>
  <inkml:trace contextRef="#ctx0" brushRef="#br0" timeOffset="504917.575">16383 7186 6,'0'0'0</inkml:trace>
  <inkml:trace contextRef="#ctx0" brushRef="#br0" timeOffset="511360.9282">23452 12522 175,'0'0'95,"0"0"-29,0 0-37,0 0-17,0 0 8,0 0 19,0 0-5,0 0-5,0 0-8,0 0-3,8 0 16,6 0 15,6 0-10,4 0-9,3 0 1,2-2 1,4 0 10,0 1-19,-1-1-11,-2 1-4,-5-1 2,-2 2 2,-8 0-9,-6 0-1,-4 0-2,-3 0 1,-1 0 3,-1 0-6,0 0 2,0 0 0,0 0-5,0 0-3,0-2-20,0 0-12,-3 0 25,-6 1-17,-3-1 29,-3 1-2,-1 1 0,0 0 1,-2-1-7,0 1 11,0 0 3,-1 0 4,3 0 8,0 0 10,5 0 4,4 0-11,3 0-3,3 0-11,1 0-4,0 0-6,5 0 6,9 0 22,6 0-12,3 0 4,-1 0-8,-1 0 8,-2 0-10,-1 0-3,0 0-1,-5 2-1,-4 0-13,-4 0-21,-4 3-90,-1-2-48,0-1-172</inkml:trace>
  <inkml:trace contextRef="#ctx0" brushRef="#br0" timeOffset="515777.0242">19086 11232 60,'0'0'9,"0"0"15,0 0 11,0 0 25,0 0-11,0 0 6,0 0-21,3 64 11,-3-45-6,0 0 10,0 2-7,0 1-12,0 2-6,0 6-13,0 4-4,7 5 1,4 5-4,5 3 0,2 2-4,2 4 1,1-1-1,2 1 0,-3-1-1,2-1 1,-2 0 0,0 2-1,-1 0 1,-4 1 0,1 0 0,-5-6 0,1-2-2,-1-3-3,-1-4-2,-2 1 5,2-5 2,-3-1-2,-1 1 2,-1-3 0,-1-2 0,0-3 0,1 0-2,-2-2 1,1-4-1,0-1 2,-1 0-6,-1-2 2,1-1 3,0 0-1,0 1-1,1-2 0,-3 0-25,1-2 28,-2 0 0,2-1 0,-1 1 0,-1 1 0,0-1 0,0 1 0,0-3 0,0-1-4,0-3 4,0-4 0,0 1 0,0-2 0,-1-1 1,1-2 0,0 0 2,0 0-1,0 0 6,0 0-8,7 0 10,8 2-4,7-1-3,8 1 0,5-2-2,6 0 0,7 0 1,7 1-2,1 0 0,4 0 3,2-1 0,2 0-1,2 0 1,3 0-2,7 0 0,-1-1 0,-1-3 6,-5 3-4,-4 0 18,-2 1 2,0 0-15,2 0-4,0 6-1,1 0-3,0 1 0,-4-3 0,0-1 0,-1 1 4,2 0-4,0 0 0,0 1 0,0 0 2,-3-3-1,-3 0 11,4-2-2,4 0 0,2 0-9,3 0 0,3 0-1,0 0 0,2 0-1,3 0 1,3 0 3,2-2-3,2-2-1,0 0-1,-4-1 1,-2-1-1,-2-2 1,-2 0-1,2-1 2,1 2-2,-2 0 1,4 4 1,6 3 0,2 0 1,0 0 2,-4 0-3,-9 0 0,-4 1 0,-5 3-1,-2-1 2,-5-3-1,3 1 0,-2-1 0,-2 1 0,1 1 4,-2-1 0,-2 1 4,-4-2 13,-7 0 5,-7 0 3,-6 0-10,-3 0-16,-3 0 1,2 0-4,3 1 1,-1 0-1,3 0 1,-2 2-1,-3-1 3,2-2 1,-4 0 2,-3 0 8,-2 0 8,-2 0 0,0 0-13,-1-5 1,0 2-7,3-1-1,-1 1-1,1-4 0,3-1-1,-1 1 2,-1-4 0,0 1 3,-1-3 21,-2 0-11,1-1-4,-1-5-2,0 0-5,-4-3 2,-1-6-6,1-2 0,-3-6 3,2-7-2,-1-5-1,0-10 0,-4-10-4,-5-13-17,-3-12 7,0-12-12,-3-8 3,-5-3 0,5 0 4,3 6 13,0 8-7,7 10-10,3 7 21,-2 9 2,-3 10 0,-5 8 0,0 9 0,0 8 0,-9 6-27,0 9-60,-1 2 46,0 4 28,2 3 13,0 3-1,1 2 2,-2 5-2,2 1-1,0 3 1,-2 3 1,-3-1 0,-6 1 0,-7 0 0,-9-1 1,-9 0 0,-11-4-1,-15-1 18,-13-2-2,-12-1 1,-13 0-3,-8-1-3,-6 4-6,-6 3-2,-8 3-3,-6 0 1,-11 13-1,-11 2 0,-2 0-4,1-5-3,-2-3-17,6-5-6,2-2 9,4 0-8,6 0-16,9-4 3,10 1 24,11 1 6,9 2 12,13-2 2,10 0-2,12-3 0,7-4 3,6 2-3,1-2 129,0 2-124,1-1-3,5 1 1,4 3 50,2 1-46,0 1-6,3-1 1,1-1-2,0-2 46,4 2-41,2 1-2,3 1-2,0 2 0,-2 0-1,-4 7-1,-5 5 0,-2 0-5,-2 0-3,0-2-2,0-5 0,-2-5 6,-1 0 0,2-4 5,5-7 19,9 2-17,6 1-3,4 1 3,5 0-2,0 2 0,-3 2 0,-2 1 0,-1 2 0,-4 0 0,-2 2 0,0 9-3,3 1 2,4 0 0,4-2-5,4-3 4,1 3-4,-5-1 6,-1 1-1,-6 3-1,-3 0 2,-2 0-3,2-1-40,4-1-34,4-2-27,7-7-60</inkml:trace>
  <inkml:trace contextRef="#ctx0" brushRef="#br0" timeOffset="518132.5305">22454 11194 63,'0'0'138,"0"0"-35,0 0-32,0 0-6,0 0-37,-65-5-4,55 30 16,-1 7-2,1 7 9,5 6-20,3 7-7,2 7-3,0 3 2,4 6-2,5 1-4,-1 1-7,-2 1-3,-2-1 5,-4 1 7,0 1 2,0 3 8,-4 0-7,-4-1-1,2-3-3,1-3 6,0-2-7,1-7-5,-5-4-1,-1-3 0,-3-4-7,-5-5 4,0-4 1,-3-3-4,1 0 0,0-5 1,1-4 3,4-3-5,3-4 2,3-4-2,1-1 1,2-6 0,1 2-1,-3 0 0,0-1 1,-7 1-1,-6-2 6,-9-2-1,-11-2-1,-10-2-3,-9 0-1,-10 0 0,-7-1-2,-5 2 2,-5-1 0,0 2 3,-8-2-2,-8-1-1,-13-2-3,-15 0-28,-18-11-20,-17-6-3,-12 1 32,-8 9 22,5 7 6,12 8 36,17 13 21,13-1-25,4-5-25,3-4-5,-5-7-7,4-4 2,-1 0-2,5-8-2,5 0 2,7 1-1,11 2 0,10 3 0,12 2 0,12-3 4,10 1-3,9-1-1,8 3-1,4 0 1,0 3 7,-3 9-2,-3 0-4,-1-1 1,-4 1 1,1 0-3,-1-2 4,0-1-3,-3 4 0,-2 3 0,-3 3-1,-2 2 1,-1-3 2,1-7-3,4-6-1,8-5 1,6-3 3,6-16-3,4-4 0,2-4 0,0 0 0,3 1 0,4 1 0,1-1 0,4-3 0,1-5-3,2-4-11,0-6 14,4-2-8,2-2 3,1-3 3,-1 4-1,-4 0 2,-5 1 2,-10 2 0,-5 3 3,-7-2-2,-2-4-2,-3-2 3,5-1-3,3-4 1,3 1 0,4-2-1,3-2 4,2 2-4,4 3 0,0 6 2,1 7 0,3 2-4,-1 0 2,4 0 0,0-1-1,0 0 2,2 1-2,1 2 1,4 1-3,2 3 1,1 3 2,2 1 0,2 2 0,1 2 0,1 1 0,0 2 0,0 2 0,2 2 3,2 4-3,-3 1 0,-1 3 1,0 2-1,0 1 0,0 0 3,0 0-3,0-2 0,0-1 1,0-1-1,0-2-1,0 2 0,0-2 1,0 1-2,3 0 1,4 0 1,-2-2 1,1 0-1,4-1 0,1-1-2,5 0 2,9 0-3,11 0 0,14-1 2,15-1-2,19-3 0,12 1 3,9-4 3,3-1-2,-1-1-1,4-1 0,12 1 3,14 3 1,18 1-2,15 6-1,6 1 3,8 3-2,-2 3-1,-7-1 1,-7 3-2,-13 0 0,-14 1-1,-11 4-2,-7 0 3,-9 0 0,-3 5 0,1-1-3,0-4-16,7 0-18,2-16-18,2-7 4,1-2 27,-9 0 24,-11 7 3,-14 9 30,-15 9 10,-13 0-27,-9 16-12,-9 6 1,-5 3-3,-5-1-2,-4-2-1,-4-1-4,-2-5 1,-1-3 3,1-5 1,1-3 1,5-1 0,4-4 1,2 0-1,8 0 2,5 0-2,10 2 0,10 3 1,8-2-2,10 1-1,7 2 1,4 1 3,-1 4-3,-10 4 8,-11 3 8,-15 1 3,-12 3-12,-12 2 3,-6 2-10,-6-2 0,-1-1 0,2-5 3,-1-2-2,-1-4 1,0-5 0,-3-3-2,-3-1 1,-4-3-1,-5 0 0,-1 0 0,0 0 0,5 0-9,1-3-7,4-5-18,2 1 11,-1-4-7,-1 0-1,-8 2-82,-5-2-22,-5-2-32,-6-7-210</inkml:trace>
  <inkml:trace contextRef="#ctx0" brushRef="#br0" timeOffset="521463.4208">18238 11234 886,'0'0'32,"0"0"-32,0 0-113,20 69 109,-1-16 4,4 7 17,4 9 24,0 7-1,-1 6-1,-2 3-9,-3-1-11,1 8 3,-3 2-10,-4 1-1,-5 5-2,-4-4-3,-6-4-2,0-5-2,-9-6 2,-9-11-3,-5-7 3,-6-8-2,-7-8-1,-5-7 3,-2-3-1,-2-8-1,3-6 3,1-7-3,0-4 0,-1-2-2,-5-3 4,-7-3-1,-11-1-2,-11 1-1,-18-4-5,-16 0-31,-19 1-17,-15 0 16,-12-1-12,-13 0 1,0 0 15,0 2-41,3-1 74,12 3 2,7 4 28,6 0 22,-1 4-17,-3 2-10,-5 0-8,-1-2-13,4-5-4,4-4-8,8-3-50,6 0 15,15 0 22,13-4 15,14-3 6,13-1 1,12-2 0,12 3 5,9-4 20,7 1-9,-2-2-7,0 2-8,-5-2-2,-6 3 0,-3 0 4,-2 5-4,2 4 1,3 0 0,6 0 0,4 0-1,7 0 7,3-5 13,3 3 8,3-3-1,1 2-8,3 3-7,1 0-6,1 0-5,1 5 1,-2-1 0,1-4-1,-2 0-1,-5 0 0,-2-9 0,-5-5 0,-3-7-6,-3 0 0,-3-2 2,-5-6-2,-3 1-3,-3-5 2,0-4-3,0-3 2,3-3-4,1 3-3,4-1 14,0 3 1,2 2 0,0 1-3,3-1 3,2 0-2,4-1 1,5 0 1,8 0 2,4-2 6,5 4-2,2-1-2,-1 2-1,0 3 5,-4 4-2,-2 1-2,-5 2-3,-2 1 2,-5-2-2,-1-1 0,1-3 1,3-4-2,6-6 0,9-4-1,7-6 1,3-5-1,23-5-1,7-6-1,5-2 0,1 1 3,-1 2 1,-5 2-1,-6 6 0,-5 8 0,-2 4 1,1 7-1,2 6 0,4 2-1,3 0 1,0 4 2,-1 3-1,-5 6 1,-5 5-2,-7 4 0,-2 3 0,-4 4 0,0 0-4,1 0 4,3 0 0,9 2-1,9 6 1,16 2-1,26 4 1,23-1 1,26 2 2,18-4 0,5-1-3,3-6 0,6-4-5,19-7-11,20-15 1,17-3 13,5-3-3,0 0 1,-8 4 4,-12 4-1,-18 4-1,-25 2 0,-20 2 0,-17-2 3,-6 1-1,-3-2 0,-5 2-18,0 3-16,-10 3 16,-10 1-7,-8 2 16,-10 0 7,-6-2 2,-2-1 0,0-1 0,3 1 1,1 1 0,2 2 3,5 2 0,1 2 1,0 0 13,-2 0-9,-3-2-2,-4-4-3,1-3 1,2 2-5,3 0 2,2 3 4,-1 4 8,-3 3 11,-7 15-7,-4 6-5,-4 7-2,-10 3-4,-8 0-1,-9 3-4,-3-2 0,-3-1-2,2-1 4,3-4-1,-1 0-1,0-4 2,1 0-2,-1 0 3,-5 0-4,-3 3 3,-4 1-4,-3 1 2,0 1-4,-7-2-4,-9 0-2,-3-2-22,-4-1-45,-2-3-75,-5-7-95</inkml:trace>
</inkml:ink>
</file>

<file path=ppt/ink/ink5.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05T04:06:40.235"/>
    </inkml:context>
    <inkml:brush xml:id="br0">
      <inkml:brushProperty name="width" value="0.05292" units="cm"/>
      <inkml:brushProperty name="height" value="0.05292" units="cm"/>
      <inkml:brushProperty name="color" value="#FF0000"/>
    </inkml:brush>
  </inkml:definitions>
  <inkml:trace contextRef="#ctx0" brushRef="#br0">13166 4174 252,'0'0'94,"0"0"-25,0 0-21,0 0-15,0 0-2,0 0 5,0 0 3,-10-2-3,6 2 12,1 0 7,2 0-3,1 0-5,0 0 2,0 0-17,0 0-4,0 0-4,4 0 9,14 0 3,11 0-17,11 0-5,9 0 5,6 0 9,2 0 1,-3 0-14,-3-3 13,-3 3-6,-5-1-10,-4-1-1,-10 2 2,-7 0-5,-9 0-2,-9 0-1,-2 0-3,-2 0-1,0 0 0,0 0 1,0 0-2,0 0 2,0 0-2,0 0 1,0 0 0,0 0 1,0 0-2,0 0 0,0 0-4,0 0-56,0 0-27,0 0-44,6 2-89,4 4 39,6-1-114</inkml:trace>
  <inkml:trace contextRef="#ctx0" brushRef="#br0" timeOffset="808.93">17606 4195 527,'0'0'121,"0"0"-81,0 0 27,0 0 2,0 0-25,0 0-4,7-7-18,-6 7-16,2 0-6,0 0 0,7 0-1,1 0-2,2 0-11,2 0-57,1 0-79,-5 0-74,0 0-98</inkml:trace>
  <inkml:trace contextRef="#ctx0" brushRef="#br0" timeOffset="8564.4954">12075 1523 333,'0'0'25,"0"0"5,0 0 19,0 0 21,0 0 15,0 0-17,0 0-19,12-35 5,-12 32-13,0 0-6,0 3-1,2 0 5,1 0-21,1 3-18,7 17-9,2 13 9,-1 9 10,-3 9-1,-6 6-3,-3 5-4,0 3-2,-7-4-2,-4-3-83,3-12-94,3-11-53</inkml:trace>
  <inkml:trace contextRef="#ctx0" brushRef="#br0" timeOffset="8990.9606">11988 1431 508,'0'0'20,"0"0"-10,0 0-2,0 0 2,0 0-5,0 0 7,-51 38 8,21 3 1,-6 9-14,-3 4-4,-4 6-2,2 1 2,4 1-3,3-3-33,3-7-63,6-11-83</inkml:trace>
  <inkml:trace contextRef="#ctx0" brushRef="#br0" timeOffset="9422.6982">12028 1387 492,'0'0'40,"0"0"-33,0 0-7,54 55 37,-15-22 16,6 5-18,3 4-27,3 2-8,-3-2-105,-3-7-240</inkml:trace>
  <inkml:trace contextRef="#ctx0" brushRef="#br0" timeOffset="17758.7624">16445 4968 312,'0'0'77,"0"0"-68,0 0 2,0 0 7,0 0-12,0 0-2,0 0-4,0 0 0,-4 0 0,3 0 4,1 0 4,0 0 11,0 0 6,0 0 3,0 0 0,0 0 5,0 0-2,0 0-10,0 0-12,0 0 11,0 0-19,0 0-1,1 0-42,14 0-119,14 0-203</inkml:trace>
  <inkml:trace contextRef="#ctx0" brushRef="#br0" timeOffset="18629.1831">18118 4935 132,'0'0'318,"0"0"-272,0 0 17,0 0 64,0 0 9,0 0-20,69-2-81,7-1-15,24 1 9,16-2-1,11 0-7,1-3 4,4 0 12,-4 0-15,1-2 14,-6 0-15,-11 2 8,-12-1-15,-16 1-2,-18 3-9,-16 2 2,-18 2 0,-11-1-3,-10 1-1,-5 0-2,-2 0 1,-3 0-2,-1 0 0,0 0-2,0 0-1,0 0-13,0 0 3,0 0 6,0 0 7,0 0 2,0 0 0,0 0-5,0 0-10,0 0-7,0 0-3,-4 0 14,1 0 10,-3 0-11,1 3-2,0-1-9,-1 3 12,1-2-11,0-1-7,3 0 18,0-1-1,0 0 2,2-1-1,0 0 2,0 0 2,0 0-5,0 0-22,-1 3-55,-3-2-103,0 3 36,-4-2-120</inkml:trace>
  <inkml:trace contextRef="#ctx0" brushRef="#br0" timeOffset="20467.5589">9870 1351 320,'0'0'0,"0"0"-50,0 0 18,66-62 32,-54 47 17,-5 0 53,-2 3-1,-4 3 2,-1 1-7,0-2 3,0 3 3,-11 1-20,-1 2-28,-6 1-12,-7 2 19,-3 1-17,-10 0-1,-2 0 9,-8 8 4,-9 5 5,-9 9 13,-7 5-9,-9 8-3,-4 9-6,-3 8-11,1 9 0,3 12-3,3 12-4,11 17-5,8 9 7,11 12-6,13 7 9,9-4 3,13 1-6,10-5 6,7-9 3,10-12-5,24-15-3,19-16 25,22-21-1,25-18 5,23-17-5,16-14-13,8-7 19,-1-21-5,-2-9-8,-6-14-7,-3-12-10,0-12-5,-7-13 3,-8-6-7,-14-3 4,-21-5 10,-20-1-1,-24-7 3,-24-10-8,-17-4-7,-14 0-1,-33 4-2,-20 8-5,-20 9 5,-22 9-4,-12 15 2,-11 19-2,-7 23 3,5 20 3,3 17-8,5 7 6,10 24-5,6 9-33,16 11-10,18 10-67,22 1-84,24 1-251</inkml:trace>
  <inkml:trace contextRef="#ctx0" brushRef="#br0" timeOffset="21087.6596">9709 1175 681,'-70'0'4,"-20"18"1,-16 9 20,-16 17 43,-10 14 18,-6 18-13,2 24-9,13 21-33,18 23-22,32 12-1,26 2 3,34-7-7,16-19 9,40-20-5,16-22-4,16-22 3,17-23 4,12-19-2,15-20 31,11-6 1,4-25 5,5-12-20,-5-6-7,-2-6 1,-4-9 13,-7-8-8,-4-12-15,-7-13-6,-16-9-3,-21-8 8,-31-6 0,-30 1 19,-14 2-23,-33 10-5,-8 16 0,-1 17-17,3 14-47,0 16-75,0 14-82,-2 11-235</inkml:trace>
  <inkml:trace contextRef="#ctx0" brushRef="#br0" timeOffset="21837.7766">9509 1541 681,'0'0'59,"0"0"-7,0 0 30,0 0-21,0 0-29,0 0-9,-74 2 1,52 26-6,6 4-7,7 3-6,7-3-2,2-2 4,0-7-4,4-5 1,1-5-2,0-6 1,-1-3 3,-4-3 1,2 0-3,-1 2 8,0 0 0,2 6-10,-1 3 8,0 1 0,0 0-8,-2-2 11,0-3-3,0-3 1,0-2-2,0-3 0,0 0 9,0 0 24,0 0 17,0-12-27,0-8-10,0-6-17,4-6-3,1-4-2,2-2 0,3 2-1,6 3 2,4 3 1,5 5 18,-1 4-7,-2 7 6,-6 7 0,-7 3 8,-4 4-17,-3 0-10,2 0-3,-2 11-3,7 6 6,2 5 3,7 6-2,5 3-1,1 3 0,-7 1-14,-8-1-121,-9-3-159,-15-9-331</inkml:trace>
  <inkml:trace contextRef="#ctx0" brushRef="#br0" timeOffset="22296.9085">9200 2147 1008,'0'0'72,"0"0"-66,0 0 20,0 0 46,0 62-5,0-40-21,0 3-32,-3-1 5,0-2-16,1-4-1,-1-6 0,2-3-1,0-6-1,1-3-15,0-6 3,10-14 12,10-11 6,1-6-2,-1-4 0,-6 3-1,-6 4 3,-2 7 30,-2 9 6,0 8 9,-1 5-17,0 5-25,4 0-9,3 7-19,8 6 17,2 5 1,4 0 0,1 1-47,2-3-93,0-3-147,-2-6-180</inkml:trace>
  <inkml:trace contextRef="#ctx0" brushRef="#br0" timeOffset="22730.9338">9739 2129 1020,'0'0'74,"0"0"-70,0 0 2,68 23 20,-54-8 5,-3-1 5,-3-1-24,-1-3-9,-2-3 0,-2-2-1,2-2 3,-2-1-5,1-2-14,2 0-40,-2 0-6,0 0 24,-1-5 32,-3-7 4,0-4 2,0-5 2,0-2-2,-5-4 11,-4-4 13,-1-1-4,0 0-8,3 3 12,4 0 5,3 6 4,0 4 3,0 5 9,7 7-12,8 7-13,7 0-15,5 6-7,0 11 0,1 3 3,-3 1-3,-4-1-1,-1 0-44,-2-2-115,1-4-74,-1-6-228</inkml:trace>
  <inkml:trace contextRef="#ctx0" brushRef="#br0" timeOffset="23415.5528">9699 2406 1044,'0'0'126,"0"0"-103,0 0-14,0 0-8,0 0-1,0 0 18,3 58 21,3-29-17,-1-1-18,-2-4 0,-1-4-3,-2-4-2,0-5 1,0-5-11,0-4-39,0-2 27,0-4 23,0-12 5,0-5 1,0-5-4,0 0-2,0 0 1,0 3 3,0 3-3,0 4 6,-2 3 12,0 4 15,-1 4 3,3 4 11,0 1-7,0 0-31,0 0-10,5 6-9,17 8 9,13 3 0,20 3 0,12 0-6,6 0-188,2-6-176</inkml:trace>
  <inkml:trace contextRef="#ctx0" brushRef="#br0" timeOffset="24434.5063">11921 1523 629,'0'0'75,"0"0"-25,0 0-50,0 0 1,-46 91 7,33-8 38,4 23 26,3 15-31,4 5-22,2-3-10,0-9 1,-2-8-6,-1-10 0,0-8-4,2-9-7,1-9-44,0-11-30,5-12-89,4-16-7,-2-10-104</inkml:trace>
  <inkml:trace contextRef="#ctx0" brushRef="#br0" timeOffset="24696.8297">11850 1683 178,'0'0'580,"-15"-61"-573,7 52-7,-1 9-2,-9 10-36,-8 27 38,-7 21 1,-4 24 7,-3 8-2,3 8-4,1-7-2,1-4 0,4-13-9,4-12-85,6-19-25,9-18-105</inkml:trace>
  <inkml:trace contextRef="#ctx0" brushRef="#br0" timeOffset="24923.186">11482 2117 172,'19'-66'0,"5"1"-59,3 4-36,2 5 95,4 8 16,3 8 35,8 6-12,3 9-22,0 4 40,-5 8 44,-6 8-15,-7 5-17,-1 20-31,-1 23-30,7 21 13,2 16-10,3 9-3,0 1-6,-5-5-2,-4-2-76,-7-11-98</inkml:trace>
  <inkml:trace contextRef="#ctx0" brushRef="#br0" timeOffset="25776.4827">8319 3579 897,'0'0'22,"143"-15"5,-27 0 60,36-12 9,38-11-10,32-6-31,19-5-10,1-4-25,-8-1-4,-18 1-12,-18 1-4,-27 1 0,-19 4-22,-28 4-75,-27 8-1,-34 11-18,-42 12-32,-30 12-120,-48 4-156</inkml:trace>
  <inkml:trace contextRef="#ctx0" brushRef="#br0" timeOffset="26128.8095">8767 3885 911,'0'0'35,"0"0"-29,0 0-6,0 0 23,0 0 60,0 0 1,48-11-28,40-6-15,44-10 8,43-13 11,28-9-11,25-8-6,8-7 6,3-3 3,-8 1-30,-12 1-17,-22 8 3,-27 7-6,-35 10-2,-44 9-13,-39 14-60,-35 7-59,-17 10-65,-28 0-92,-18 7-144</inkml:trace>
  <inkml:trace contextRef="#ctx0" brushRef="#br0" timeOffset="26848.4276">12071 1695 864,'0'0'39,"55"107"-29,-10-13-3,-1 15 18,-6 0 11,-13-8-13,-18-9-5,-7-10-12,-7-9-6,-12-13-41,-3-15-154,2-15-228</inkml:trace>
  <inkml:trace contextRef="#ctx0" brushRef="#br0" timeOffset="27175.139">11828 1951 620,'0'0'428,"0"0"-428,0 0-35,0 0 34,-16 115 1,9-42 7,-7 7 14,-4 6-15,-5-2 2,-5-4 0,2-4-5,3-5-3,7-9 0,9-8-34,7-17-146,0-15-201</inkml:trace>
  <inkml:trace contextRef="#ctx0" brushRef="#br0" timeOffset="27354.4825">11686 2267 689,'0'0'0,"64"88"-1,-32-27-92,-5-1-101</inkml:trace>
  <inkml:trace contextRef="#ctx0" brushRef="#br0" timeOffset="31856.3431">21159 1524 954,'0'0'81,"0"0"-57,10 87-1,10 10 66,1 32 40,4 22-28,-9 12-47,-9-1 17,-7-5-23,-9-11-18,-12-12-10,-7-13 6,1-20-10,0-16-16,4-20 0,3-21-9,4-17-27,3-16-30,1-11-26,2-20-15,3-21-84,6-18-93,1-14-180</inkml:trace>
  <inkml:trace contextRef="#ctx0" brushRef="#br0" timeOffset="32112.6421">21055 1674 954,'0'0'73,"0"0"-73,0 0 3,-30 93 26,5-18 92,-4 15-63,-5 1-7,3-2-26,2-8-8,5-11-7,5-9-4,6-9-6,4-8-6,4-9-68,4-11-80,1-12-96,1-12-157</inkml:trace>
  <inkml:trace contextRef="#ctx0" brushRef="#br0" timeOffset="32300.1898">21294 2003 88,'0'0'865,"73"49"-829,-11-8 29,15 7 15,11 0-21,2 3-39,-8-3-20,-16-6-108,-21-9-298</inkml:trace>
  <inkml:trace contextRef="#ctx0" brushRef="#br0" timeOffset="32582.3741">21131 2427 1210,'0'0'0,"-64"49"-6,24-9 6,-2 3 4,5 1 7,8 5-9,6 0-2,7-2-7,3-7-141,5-13-147,4-17-247</inkml:trace>
  <inkml:trace contextRef="#ctx0" brushRef="#br0" timeOffset="32782.4865">21121 2420 808,'0'0'474,"0"0"-474,62 43-8,-14 3 8,11 12 0,5 6-2,-1 4-136,-11-10-179,-11-12-436</inkml:trace>
  <inkml:trace contextRef="#ctx0" brushRef="#br0" timeOffset="37534.7951">10639 2389 359,'0'0'69,"0"0"-38,0 0 18,0 0-3,0 0 1,0 0 3,0 0-21,43-13-9,-26 13 2,3 0 4,5 0 2,7 0-9,6 0 0,6 0-5,5 0 2,4-6 3,1 0 10,1 1 5,3 1 0,0 0-10,2 4-5,4 0-3,4 0-7,7 0-3,1 0 2,7 0-8,2 0 4,3 0-3,2 0 0,0-4-1,1 0 3,5-1-3,8 2 2,8-2-1,9 1 0,11-2 1,8 1-1,8-3-1,7 3-1,3-2 0,5 3 1,0 1 1,2 0-1,-4 2 1,-1-1-1,-3 2 0,5 0 0,3 0 3,10 0-3,6 0-3,3 0 3,2 0-2,-6 0 3,-7 0-1,-7 0 7,-7 0-7,-4-6 9,4 1 23,3-1 11,1 1-6,1-2 18,-6 2-12,-7 1-12,-11 2-13,-8 1-4,-14 1-9,-15 0 3,-12 0-6,-15 5 10,-14 2-8,-16 1-2,-18-3-2,-15-2-1,-10-2 0,-3 0-27,-7 1-89,-21-2 2,-18 0-10,-22 0-106,-18-4-34,-25-9-130</inkml:trace>
  <inkml:trace contextRef="#ctx0" brushRef="#br0" timeOffset="38464.2788">11221 2719 116,'0'0'148,"0"0"-133,0 0 7,0 0 37,0 0-13,0 0-9,-72-10-18,56 10-6,-3 0 5,2 0-4,3 0 7,4 0 12,5 0 14,5 0 24,0 0 42,6 0-24,14-2-13,13-2-24,13 2 4,12-3 0,13 3-3,13 0-12,14-3 4,18-3-3,19-3-15,19-5-1,18-4-10,11 2-6,8 2-9,-2 5 11,-11 4 3,-11 5 20,-12 2-22,-4 0 12,4 0-18,6 0 1,7 0-5,3-1 0,-3-4-3,-6 0 1,2 3 2,-2 1-1,-2 1-2,0 0-6,-3-1 4,-1 0-3,4 0-11,1-1 3,0 2 4,3 0-1,-3 0 9,0 0 1,3 0 2,-8 7-2,-5 2 0,-11 1 1,-16-1-2,-10 0 2,-17 1-4,-10-1 2,-11 1 1,-7 2-5,-9 0-9,-9 0 14,-10-1-13,-11 0-19,-11-2-2,-5-1-9,-5-3-50,-2-1-15,0-4-15,0 0-134,-3-7 51,-4-8-92</inkml:trace>
  <inkml:trace contextRef="#ctx0" brushRef="#br0" timeOffset="38922.3255">17102 2025 753,'0'0'83,"0"0"-48,0 0 19,64 24 17,-16 2 19,9 7-10,6 2-21,6 3-20,-3 0-19,0-4 10,-8-1-6,-10-2 0,-8-6-9,-9-4-6,-9-2 4,-5-7-9,-8-3-4,-4 0 0,-5-1-2,0-1-13,-3 5 15,-15 4 7,-7 3 3,-8 1 1,-5 4 1,-7 2-3,0 5 0,-7 4-1,-3 3-7,-2 8 0,0 3-1,0-1 1,0 2-3,-2-8 2,0-3-19,-3-2-30,5-1-97,7-5-67,9-7-95,14-8-375</inkml:trace>
  <inkml:trace contextRef="#ctx0" brushRef="#br0" timeOffset="54880.4552">12665 5665 276,'0'0'54,"0"0"-47,0 0 34,0 0 33,0 0-5,69-4 12,-40 4-10,9 0 4,12 0-21,17 0-9,15 0 2,17-4-15,9-1 14,3-1 11,1 1 9,-3 0 7,-8 3-1,-13 0-22,-15 1-9,-16 1-16,-17 0-9,-13 0-8,-11 0-3,-9 0-4,-4 0-1,-1 0 0,-2 0 3,0 0-2,0 0 2,0 0-2,0 0 2,0 0 2,0 0-4,0 0-1,0-1 0,0 1 1,0 0 4,0-1-5,0 1 1,0 0-1,0 0 0,0 0 0,0 0-8,0 0 3,0 0-7,0 0-5,0 0 1,0 0-5,0 0-9,0 0 2,0 0-6,0 0-21,0 0 7,0 0-1,0 0 0,0 0 8,2 0-3,2 0-27,-1 0 8,2 0-18,-1 0 12,-1 0-11,1 0 20,0 0-11,-1 0-15,1 0-32,3 0-25</inkml:trace>
  <inkml:trace contextRef="#ctx0" brushRef="#br0" timeOffset="57429.6612">6368 6405 16,'0'0'577,"0"0"-533,0 0 14,0 0 7,0 0 31,0 0-3,-20-30-52,40 30-1,18 0 27,12 1-7,14 0-7,5-1-4,8 0 2,3 0-3,1-1-4,-1-2-2,-5 0-7,-8 0-7,-10 1-5,-12 0-8,-14 2-14,-10 0-1,-10 0 3,-8 0-3,-3 0-11,0 0 0,0 0-19,-1 0-1,-10 0 11,-6 0 12,-3 0 4,-4-3 4,-10 2-12,-7 0 7,-11 1 2,-4 0-11,-3 0-5,4 5 6,9 3 1,9-1 0,15-1 7,12-3-2,7-2 1,3-1-3,7 0 1,14 0 6,4 0 4,5-1 0,1-3 0,-1-1-2,0 2-9,2 1-64,0-2-7,-1 2-45,-3 0-17,-3 2-34,-3 0-31,-6 0-34</inkml:trace>
  <inkml:trace contextRef="#ctx0" brushRef="#br0" timeOffset="73984.4166">20034 7137 268,'0'0'95,"90"5"-29,-28-3-16,8-2-3,1 2 22,-3-2-9,-2 0-9,-6 0-10,-6 0-15,-4 0-12,-9 0-10,-8 0 3,-9 1-2,-6 0-3,-8 1-2,-7-1-1,-3-1-5,0 0-23,0 0-18,-7 0 41,-7 0 4,-8 0 2,-3 0-6,-6 0 4,-3 0-2,-5 0 4,-5-4 2,-6 1-2,1-1 5,1 3-4,5 1 11,4 0 2,9 0 2,8 0-3,8 0 1,11 0 3,3 0-7,10 0-3,14 0 41,11 0-34,3 0 5,2 0-10,0 0 9,-3 0-6,-7 0-7,-1 0 0,-9 0-3,-6 0-2,-5 0 0,-5 0-6,-4 0-20,0 0-16,-8 0 11,-10 0 31,-10 0 11,-1 0-10,-4 0 1,-1 0-1,-4 0 1,-3 1 2,-2 3 8,1-1 1,4 1 6,12-2 1,11-1-7,15-1-3,0 0 8,23 0 23,16-1-21,8-5-6,10-2 3,2 2 6,0-1-6,1 1-13,-2 3 1,-5 0-1,-8 2-2,-13-1-2,-11 2 0,-12 0 0,-9 0-17,0 0-47,-18 6 59,-12-1 5,-11 2 3,-9-3-1,-4 0 5,-1 1-6,-3-3 1,3 2-2,6-2 6,8-1 5,13-1 0,14 0 3,9 0 6,5 0 21,11-4-18,11-4-20,6 2-3,2 0 1,-2 3-1,-3 3 0,-1 0-4,0 0-30,3 0-14,1 2-13,0 4 5,0 0-39,-8 0 15,-4 1-10,-7 0-11,-3-2 14,-1 0-16,-1-2 9,-2-1-90</inkml:trace>
  <inkml:trace contextRef="#ctx0" brushRef="#br0" timeOffset="88547.7578">7894 7909 461,'0'0'94,"0"0"-47,0 0 57,0 0-15,0 0-19,0 0-25,0 0 3,71-5-3,-36 5 6,3 0 6,-2 0 4,-1 0-5,-4-2-29,-5 0-4,-4 0-11,-8 0 3,-2 1-6,-6 0-5,-4 1-2,-1 0-1,-1 0-2,0 0 2,0 0 9,0 0-10,0 0-21,-5 0-24,0 0-38,-2 0-20,3-1-16,4 0-60,0 0-46,0 0-107</inkml:trace>
  <inkml:trace contextRef="#ctx0" brushRef="#br0" timeOffset="95384.8511">15792 8608 404,'0'0'51,"0"0"-5,0 0 57,0 0-27,0 0 15,0 0-1,0 0-43,56-16-12,-8 16 12,18-2 5,12-1-11,9-1-6,5-3 2,2-1-1,-1-2 7,-9 0-11,-11 0 5,-20 2-13,-20 4-8,-16 1-6,-13 3-9,-4 0-1,0 0-4,-10 0 4,-10 0 0,-6 0-9,-4 0-4,-5 0 4,-1 0-17,-4 0 13,-5 0-12,0 0 15,-3 0 5,3 0 1,2 0 4,9 0 1,11 0 1,11-2-1,8 0 1,4 0 1,6 1 2,13 1 0,6-2-5,3 2 0,-1 0 0,-4-2 0,-1 2-4,-4 0 0,-4 0-30,0 0-7,-3 0-17,-2 0-21,-2 0-9,-4 0-30,-3 0-18,0 0 18,0 2-10,0-2-50,0 0-91</inkml:trace>
  <inkml:trace contextRef="#ctx0" brushRef="#br0" timeOffset="122484.5941">17298 4875 721,'0'0'64,"0"0"-52,0 0 24,0 0 12,80 15 20,-51-9-27,8-1-1,11 0-4,7-3-22,8 1-10,5-3-4,6 1-1,7-1-108,-4 0-336</inkml:trace>
  <inkml:trace contextRef="#ctx0" brushRef="#br0" timeOffset="123693.6254">15637 8641 628,'59'-3'0,"11"3"-48,3 0-160</inkml:trace>
  <inkml:trace contextRef="#ctx0" brushRef="#br0" timeOffset="135046.2797">19545 9499 161,'0'0'169,"0"0"-142,0 0 5,0 0 6,0 0-3,0 0 16,70-6-3,-24 5 15,14 0-21,14-2-5,14-1-1,8-2 2,11-4-7,4-1 20,-4-2-12,-6 1-10,-14-1 8,-13 1-16,-14 1 4,-15 1-13,-12 3-4,-14 1 0,-10 4-8,-7 1 3,-2 1-3,0 0-9,-4 0-4,-14 0 11,-9 0-2,-7 0-8,-6 0 3,-7 0-2,-4 0 8,-5 0 3,-6 0 0,-7 0 0,-1 5 0,0 1-3,6 1 3,8 1-4,12-1 1,13-1 2,12-2 1,12-2 0,7-2-4,12 0 4,17 0 5,12-1-3,11-6-2,6 1 1,3-1 6,0 2-7,-2 0 0,-8 1-1,-4 3-1,-11 0 1,-9 1 1,-10 0-14,-10 0-62,-7 0-69,0 0-74,-5 3 67,-13-2-111</inkml:trace>
  <inkml:trace contextRef="#ctx0" brushRef="#br0" timeOffset="156477.195">15108 10201 53,'0'0'50,"0"0"-8,0 0 2,0 0 11,0 0-4,0 0-19,0 0-7,-6-5-13,6 5-2,-1 0-5,0 0 1,-1 0-1,-2 0 5,-1 0 6,2 0 2,-1-2 0,-1 2 3,3-1-3,-1 1 3,-1-2-6,2 2-1,-1 0 1,0 0-4,0 0 5,1-2 4,1 2 1,1 0 6,0 0 7,3 0-8,20-1 21,16 1-11,21 0 17,15 0-7,16 0-3,7 0-6,1 0 12,5 0-7,-3 0-10,-2 0 10,0 0-15,-4 0-7,-9 0-14,-13 0-3,-12 3-1,-11 2 0,-7-1-2,-3 0 2,0-1-2,-5-3 2,-3 0-4,-7 0 2,-9 0-4,-5 0-4,-7 0-2,-4 0 4,0 0-19,0 0-4,-7 0 10,-10 0 16,-9 0 3,-7 0 0,-6 0 0,-5 0-2,-4 0-2,-4 0-1,-9 0 0,-3 0 4,-4 0 1,-5 0-4,0 0 4,1 0-2,-1 0 2,2 0 0,4 0-1,5 0 1,7 0 2,9 0-2,14 0 1,13 0-2,12 0 2,7-2 0,3 0 12,29 0 1,25 0-14,23-3 2,21-1 4,13-1 5,3-1 11,5-2 18,-5 5-10,-3-2 0,-5 2-14,-9 0-5,-9 2 10,-14-1-17,-15 2-1,-14 1 1,-13 1-3,-14-2-1,-8 2 1,-8 0-3,-5-3 1,0 2 1,0-1-1,-13 0 1,-3 0-1,-4 0 0,4 1-2,3 1-3,3 0-3,-1 0 2,2 0-2,0 0-1,2 0 0,0 0 3,0 0 2,0 0-3,1 0-8,0 0 3,4 0-1,0 0 1,2 0 1,0 0 8,0 0 3,0 0 1,0 0 0,0 0 0,0 0-2,0 0 0,0 0 1,0 0 0,0 0 0,0 0-1,0 0-5,0 0 3,0 0-2,0 0 3,0 0-2,0 0 2,0 0-9,0 0-7,0 0-11,0 0 6,0 3-40,3 0-52,9 0-55,2-2-45,5-1-196</inkml:trace>
  <inkml:trace contextRef="#ctx0" brushRef="#br0" timeOffset="159440.1078">10689 10872 13,'0'0'15,"0"0"11,0 0 13,-65-3 17,42 2-1,-4-1-15,-1 0 14,1 0-29,3-1-3,5-1-17,7 2 0,3 0-2,3 1-2,4 0 9,1 0 27,1 1 13,0 0-10,0 0-7,0 0 0,7 0-12,21 0 23,14 3 24,20 2-1,11-1-2,11 0-11,7-4-27,3 0 16,0 0-11,-6 0-14,-4-5 9,-8-1-13,-10 3-5,-12-1 1,-15 0-4,-12 2-3,-14 0-2,-7 1 0,-6 0-2,0 1-26,-24 0-66,-15 0-14,-18 0-5,-11 1 15,-11 4 24,-4-1 53,-5 0 17,0 0 3,5-1 20,15-1 51,22 1 6,24-3-9,22 0-40,17 0 22,26-3-28,19-2-18,11 0-4,4 0-8,1-4-191,-8-5-281</inkml:trace>
</inkml:ink>
</file>

<file path=ppt/ink/ink6.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05T04:09:35.342"/>
    </inkml:context>
    <inkml:brush xml:id="br0">
      <inkml:brushProperty name="width" value="0.05292" units="cm"/>
      <inkml:brushProperty name="height" value="0.05292" units="cm"/>
      <inkml:brushProperty name="color" value="#FF0000"/>
    </inkml:brush>
  </inkml:definitions>
  <inkml:trace contextRef="#ctx0" brushRef="#br0">6024 2041 126,'0'0'27,"0"0"30,0 0-3,0 0-10,0 0 11,0 0-2,0 0-13,-24-8-14,18 7 5,0 1-9,-1-1-8,3 0-9,3 1 0,1 0-4,0 0-1,0 0 2,0-2-2,3 2 8,6-2-8,5 1-10,1-1-57,4 0-48,-1 0-127</inkml:trace>
  <inkml:trace contextRef="#ctx0" brushRef="#br0" timeOffset="4980.4768">19547 2043 286,'0'0'89,"0"0"-34,0 0-38,0 0-3,0 0 36,0 0-26,0 0 6,88-6 18,-47 3-31,11-1-1,7 0 1,3-1 7,4 1-3,0 1-8,-1 1-8,1-2-5,-3 2 0,-6-1 1,-10 1 5,-13 2-1,-13-2-4,-9 2-1,-6 0-1,-5 0 1,-1 0-7,0 0-23,0 0-15,0 0 16,0 0 9,0 0 20,0 0 0,-3 0 2,3 0 0,-3 0 2,2 0-2,0 0-2,-1 0 3,0 0-6,0 0 3,1 0-4,-1 2-6,2-2-19,-2 2 3,1-1-4,1 0 14,0 0 0,0-1 4,0 0-2,0 0 7,0 0 4,0 0 3,0 0-2,0 0 2,0 0-2,0 0-21,0 0-13,0 0-18,0 0-13,0 0 2,-1 0-6,-2 0-35</inkml:trace>
  <inkml:trace contextRef="#ctx0" brushRef="#br0" timeOffset="6594.5373">22309 645 347,'0'0'3,"0"0"-3,0-71 1,0 50 12,0 4 39,0-1 41,0 4-37,0 3 3,0 2-4,0 3-8,0 1 16,0 3-27,0 1 10,0 1-18,0 0-26,0 0-2,0 0-13,0 12 13,7 8 1,0 9 15,2 7-8,0 8 10,1 10 2,-1 6-2,1 9-3,-1 7 11,-2 4-17,-2 3 3,-3 3-2,-2-6 0,0-4-4,0-3 8,0-4-9,0-6 4,0-3 3,-4-5-8,0-5-1,1-4 0,-1-4 3,1-3-6,0-7 1,1-5 1,-2-11-2,2-7 1,-1-4 1,2-3-1,0-2 0,1 0 0,0 0-1,0 0-1,0 0-1,0 0 1,0 0 1,0 0 0,0 0 0,0 0-1,-1-2 1,-2-1-1,2 0 1,-1 0 0,1-1 1,-2 2-1,2 0 0,-1-1 0,0 1 0,-2 0 0,-2-1-1,-6 1 0,-7-1-2,-11 1 3,-10 0 0,-11 2 1,-7 0-1,-7 10 2,-2 1-1,0 0-1,0 2 0,2-1-1,2 0 1,4-2-25,6-4-64,7-5-24,3-1-81,3-3-117</inkml:trace>
  <inkml:trace contextRef="#ctx0" brushRef="#br0" timeOffset="7090.7794">22264 707 611,'0'0'67,"-96"-19"-63,26 13-4,-13 1 5,-5 2-3,-1 2 4,0 1-6,5 0 0,9 0-32,14 7-78,18 0-27,17-4-113</inkml:trace>
  <inkml:trace contextRef="#ctx0" brushRef="#br0" timeOffset="7376.1475">22286 975 559,'0'0'47,"0"0"-44,0 0-3,0 0 11,-84-25 18,36 19 8,-11 3-1,-14 3-20,-9 0-12,-2 0-2,1 0 0,5 5-2,12 3-1,14 1-40,10 0-66,17 1-21,10 0-67</inkml:trace>
  <inkml:trace contextRef="#ctx0" brushRef="#br0" timeOffset="7636.6755">22186 1134 394,'0'0'20,"0"0"-20,0 0 0,0 0 32,0 0 34,-80 2-11,26-2-29,-6 2-9,-3-2-2,-1 4-8,-1 2-1,1-2-6,6 4-4,4-1-47,6 2-23,9 1-73,13-3-37</inkml:trace>
  <inkml:trace contextRef="#ctx0" brushRef="#br0" timeOffset="7870.9571">22314 1302 470,'0'0'0,"0"0"-40,0 0 40,0 0 23,-84 8 11,31-6-16,-12 0-4,-9-1-5,-8 3-9,-4-1 1,1 3-1,2 3-4,9 1-38,9 1-64,15 2-57</inkml:trace>
  <inkml:trace contextRef="#ctx0" brushRef="#br0" timeOffset="8130.162">22187 1475 387,'0'0'17,"0"0"-17,0 0-35,0 0 35,-63 13 21,13-11 10,-13 1 3,-14 0-16,-6 3-12,-5 1-3,1 4 0,5 1-1,10 3-1,13 1-1,15 0-46,18-4-82,23-1-66</inkml:trace>
  <inkml:trace contextRef="#ctx0" brushRef="#br0" timeOffset="8371.4714">22058 1609 486,'0'0'21,"0"0"-21,0 0-18,0 0-10,0 0 14,0 0 14,2 31 0,-33-26 9,-14-1 3,-15-1-8,-14-1-1,-13 2 1,-4 5-1,-1 2-3,9 3-2,11 4 2,18 0 0,20 0-54,23-1-30,11-5-135</inkml:trace>
  <inkml:trace contextRef="#ctx0" brushRef="#br0" timeOffset="8564.5203">22123 1763 531,'0'0'0,"0"0"-19,-65 7 19,13 0 0,-7 1-27,-4 1-9,-4 1 26,-3 2-9,3-1-35,4 1-75,12-3-63</inkml:trace>
  <inkml:trace contextRef="#ctx0" brushRef="#br0" timeOffset="9905.6772">21897 570 64,'0'0'8,"21"115"-7,-6-33-1,4 17-1,1 12-22</inkml:trace>
  <inkml:trace contextRef="#ctx0" brushRef="#br0" timeOffset="10435.1415">21829 504 296,'0'0'5,"0"0"-4,7 89-1,8-19 41,4 16 8,4 14-22,-3 0-10,-4-6-17,-11-9 3,-5-13 0,0-11-3,0-3 13,-3-7 5,-2-3-13,1-5-5,1-6 0,1-5-5,0-7-15,2-4 1,0-6-19,0-7 8,0-4-12,0-3-32,0-1 23,0 0 20,0 0-88</inkml:trace>
  <inkml:trace contextRef="#ctx0" brushRef="#br0" timeOffset="16111.3747">22402 1623 300,'0'0'44,"0"0"-41,0 0-3,0 0 10,0 0 15,0 0 22,73 0-4,-42 0-2,4 1 0,1 1 30,0 1-4,2-1-13,2 0-39,2 1 2,-1 0 0,-1 0-8,-5 0-1,-5 1-1,-4-2 0,-6 1-5,-3-2-1,-6 1-2,-6-2-24,-5 1-63,0 1-89,-3-2-36,-10 0 13</inkml:trace>
  <inkml:trace contextRef="#ctx0" brushRef="#br0" timeOffset="16464.471">22345 1742 273,'0'0'26,"0"0"-25,0 0 18,0 0 44,0 0 22,68 0-17,-43 0-11,9 0 0,10 0 6,5 0-8,6 0-16,1 0-7,3 0-20,-2 0-12,-2-1-2,-1 1-27,-2 0-93,2-2-68,-2 1-160</inkml:trace>
  <inkml:trace contextRef="#ctx0" brushRef="#br0" timeOffset="19792.1092">20093 4113 685,'0'0'25,"0"0"-6,0 0 54,0 0-19,0 0-24,0 0-20,0 0-10,-1 17 0,2 21 5,4 14 34,-1 17 16,1 8-25,-3 5-16,1 4-5,-2-2 2,1 0-1,1 1-6,-2-2 1,2-2 0,-3-3 2,0 1 0,3-5-5,-3-5 0,0-6-2,0-12 1,0-6 1,0-6 0,0-7-1,0-5-1,0-5 0,0-9-3,0-4 1,0-5 2,0-2-2,0-1 2,0-1 3,4 0 5,3 0-3,3 0-2,4 0-3,7-3 1,13 1 1,14 0-2,15 0 0,13 2 1,13 0 1,5 0 9,3 2 13,-4 7 10,-3 0 1,-7 0-19,0 2-3,-2-1-3,-4 3-4,-8 1-2,-14 0-4,-17-3 0,-16-2-3,-9-3 2,-9-3 0,-2-2 0,-2 0 0,0-1 1,0 0 4,0 0 2,0 0-4,0 0 6,0 0-4,0-2-3,-5-3 4,1-1-3,-3-3 0,3-1-2,-1-3 0,2-4 0,-1-5 0,2-5 1,0-7-1,2-10 1,0-11-1,-4-18-2,1-18 0,-1-13-8,-1-9-2,3-1 11,-1 0-6,1 4 7,0 6 4,-1 3-4,3 9 3,0 13 7,0 14 7,0 19-13,0 15 1,0 11-3,0 9-1,0 7 1,0 1-4,0 3-3,0 0-6,0 0-17,0 0-11,0 2-31,0 8 5,0 4-46,0 0-85,0-2-122</inkml:trace>
  <inkml:trace contextRef="#ctx0" brushRef="#br0" timeOffset="21136.3973">22806 4434 244,'0'0'263,"4"-83"-256,-4 46-6,0 6 5,0 6 35,0 9 72,0 6-30,0 5-3,0 5 13,0 0-77,0 17-16,11 22 0,3 21 16,8 18 23,4 14 14,1 5-9,3 3-21,3 7-5,0 2 8,1 6 0,-2 1-12,-5-4 0,-5-5-13,-8-14 3,-7-13-3,-7-12-1,0-10 0,0-10 3,0-7-2,-2-6-1,2-10 1,0-5-3,0-6 4,5-6-2,1-4 1,-1-2 4,4-2 3,2 0-5,5 0 7,6 0-10,9 0 0,12 0 0,11 0 2,10 9-1,7 2 2,4 1 0,4-1 2,-1-1 7,3-2 0,0-1 6,-2-3-6,-3 0-1,-9-2-7,-14-1 1,-14 0 2,-14 0-6,-9 0 2,-9 1-2,-4-2-1,-2 1 0,-1-1 0,0 0-2,0 0 2,0 0 1,0 0 1,0 0 1,0 0 3,0 0 0,0 0 0,0-2 6,0-5-3,-3-6-5,-3-5-4,-1-6 2,2-7-1,-2-6-2,1-9 2,-1-10-2,2-15-1,-4-16-1,-2-20 2,-2-18 0,-1-12-4,0-6 3,0-2 1,-2 2 1,1 2-6,0 4 6,5 16 0,4 20 0,3 22 0,3 24-1,-1 17 2,-1 14-2,1 10 2,1 7-2,0 3-11,-1 4-57,-1 0-100,-3 15-106,-3 9-59,-9 0-103</inkml:trace>
  <inkml:trace contextRef="#ctx0" brushRef="#br0" timeOffset="22091.1789">20153 4274 250,'0'0'93,"0"0"-54,0 0 13,0 0 2,0 0-10,0 0 14,0 0 3,59 1 0,-18 2-27,11 1 14,7-1-13,6 1 6,4 0-32,4-2-6,2 2-3,-2-1-12,-5 0-83,-10 2-78,-11 5-38,-11 1-4,-11 2 112</inkml:trace>
  <inkml:trace contextRef="#ctx0" brushRef="#br0" timeOffset="22289.3143">20996 4400 179,'0'0'205,"0"0"-155,0 0-10,0 0 2,0 0 16,0 0-12,70-27 4,-45 23-5,1 2-15,1 2-19,-4 0-5,2 0-6,0 0-1,-3 7-51,-1-2-106,-7-1-129</inkml:trace>
  <inkml:trace contextRef="#ctx0" brushRef="#br0" timeOffset="22604.1536">20329 4522 551,'0'0'31,"0"0"-28,80-13 40,-48 13 39,8 0-25,6 0-43,6 0-10,5 0-4,-1 0-99,-3 2-166</inkml:trace>
  <inkml:trace contextRef="#ctx0" brushRef="#br0" timeOffset="22784.5937">21133 4553 628,'0'0'0,"0"0"-17,60-13 6,-47 13 8,-5 0 2,-1 0-54,2 0-76,-2 7-128</inkml:trace>
  <inkml:trace contextRef="#ctx0" brushRef="#br0" timeOffset="23019.248">20506 4704 768,'0'0'0,"0"0"-52,0 0 24,0 0 25,66-8-3,-39 8-18,-3 0 18,0 5-33,-4 2-35,-1-1-15,-4-3-102</inkml:trace>
  <inkml:trace contextRef="#ctx0" brushRef="#br0" timeOffset="23248.1942">20253 4792 539,'0'0'382,"0"0"-376,72-17-5,-30 12 0,14 0 7,9 3-5,8 2-2,5 0 0,-6 0-1,-8 8-4,-11 2-96,-7 1-114,-7-1-29</inkml:trace>
  <inkml:trace contextRef="#ctx0" brushRef="#br0" timeOffset="23409.6722">21158 4875 606,'0'0'149,"0"0"-132,82-18-17,-64 16 3,-9 2-3,-7 0-21,-2 9-87,-17 4-39,-20-2-126</inkml:trace>
  <inkml:trace contextRef="#ctx0" brushRef="#br0" timeOffset="23658.1601">20274 5101 247,'0'0'374,"0"0"-368,0 0-6,0 0 0,0 0 12,94 0-1,-46 1 5,2 3 2,0-1 1,0 2-8,-4 0-6,1 1-5,0 0-15,-5 1-65,-6 1-59,-14-1 12,-15 2-86</inkml:trace>
  <inkml:trace contextRef="#ctx0" brushRef="#br0" timeOffset="24081.241">20564 5611 503,'0'0'157,"89"-9"-140,-26 1-12,8 4 6,4 1-11,-2 3 0,-3 0-106,-6 0-230</inkml:trace>
  <inkml:trace contextRef="#ctx0" brushRef="#br0" timeOffset="24838.4315">23214 5196 189,'0'0'23,"0"0"-15,0 0 14,0 0 21,0 0 14,0 0-2,-43-17 15,42 15-22,0-1-2,-1-2 18,1 3 3,1-1-17,0 1 0,0 0-17,0 1-16,5 0-11,10 1-6,9 0-1,6 0 1,6 0 0,3 0-5,2 1-61,5-1-99,3 0-150</inkml:trace>
  <inkml:trace contextRef="#ctx0" brushRef="#br0" timeOffset="25030.506">23725 5162 943,'0'0'0,"0"0"-4,84-23-3,-53 23-42,3 0-42,3 7-24,0 4 1,-3 1-40,-5 0-69</inkml:trace>
  <inkml:trace contextRef="#ctx0" brushRef="#br0" timeOffset="25196.2014">24059 5209 585,'0'0'47,"0"0"-43,0 0-2,0 0-2,0 0-44,0 0-36,-50 20-75</inkml:trace>
  <inkml:trace contextRef="#ctx0" brushRef="#br0" timeOffset="25431.2438">23166 5372 506,'0'0'112,"107"-15"-112,-54 12-98,-3 3 66,-4 0 14,-5 0-17,-2 0-36,0 3 35,-1 2 7,-4 0-72</inkml:trace>
  <inkml:trace contextRef="#ctx0" brushRef="#br0" timeOffset="25614.3801">23892 5378 507,'0'0'47,"61"0"-36,-28-3 27,0 0 51,0 3-29,-7 0-47,-2 0-13,-7 0 0,-6 0-3,-7 6-64,-4 1-90,-6-2-26,-15 0-154</inkml:trace>
  <inkml:trace contextRef="#ctx0" brushRef="#br0" timeOffset="25869.2095">23645 5506 84,'0'0'16,"0"0"-15,0 0 2,0 0 5,0 0 14,0 0 3,-32 26 13,0-23-35,-4 0-2,-7-1-1,-3 1-62</inkml:trace>
  <inkml:trace contextRef="#ctx0" brushRef="#br0" timeOffset="26269.6768">23163 5594 548,'0'0'199,"0"0"-137,0 0 21,0 0-43,79 0-36,-16 0-4,12 0-47,6 0-70,-4 0-61,-9 4 42,-7-2 52,-6 3 8,-9 0-3,-7 0 46,-13 1 33,-6 0 3,-5-1 2,-2 0-5,3 1 1,6-1 5,12 1 24,8-2-18,7-1-1,-1 1-11,-6-4-3,-5 0-7,-5 0 7,-5 0 1,-2 2 2,-5 0 3,-6 3 14,-7 0 26,-7-1-6,0 1 17,0-1 15,0-1-7,0-1-18,4 3-34,3-2-6,3 1-4,1 2-16,-2-3-106,-5-1-107</inkml:trace>
  <inkml:trace contextRef="#ctx0" brushRef="#br0" timeOffset="28061.2363">21373 5491 123,'0'0'52,"0"0"-16,0 0 11,0 0 18,0 0-11,0 0 21,0 0-16,0 0-2,0-2-7,0 0-10,0-1 9,0 0-20,0 0-13,0-1 19,0 0-18,0 1-12,0 0 10,0 2-3,0-1 0,0-1-3,0 3-5,-4-2-1,-1-1-3,-3 1-1,-1 1 0,1 0 1,1 1 0,1 0 0,0 0 0,0 0 1,-1 0-2,-2 0 1,-2 0-1,0 0 0,-1 0 1,2 0 0,3 0-1,5 0 1,1 0 0,-1 0-2,2 0 1,-1 0-1,1 2-2,0 0-1,0 1 3,0 1 1,0 0-1,0 0 2,0 2 0,0 0 0,6-1 0,1 1 4,3-1 2,2 0 7,2-1-4,1-1 1,-2-3-2,-1 1 2,-3-1-1,-1 0 0,-1 0 5,-1 0 0,1 0 0,0 0-5,-2 0 2,-1 0-2,-2 0 3,-1-1 6,-1-2 4,0 0-2,0 0-12,0-2 1,0 0-4,0-3-3,-3 3 0,-2-3-1,0 1-1,-2 0 2,3 0-2,-2 2 0,1 0 0,-1 2 0,-1-1 0,1 2-1,0 1 0,1 1-1,-1 0 1,-1 0-2,-1 0 1,0 0 0,-3 0 0,3 0 1,1 4-1,1 1-1,1 0 1,3-1 0,2 1-4,0-2 1,0 2 5,0 0-2,0-1 0,0 0 2,7 2 0,2-2 1,3 0 4,1-2-2,-2 0-2,-2-2 5,-2 0-5,-2 0-1,0 0-1,-1 0-7,-1 0-70,4 0-101,-3 0-92,1 0-128</inkml:trace>
  <inkml:trace contextRef="#ctx0" brushRef="#br0" timeOffset="33327.3506">24198 5808 78,'0'0'3,"0"0"1,0 0 16,0 0 12,0 0 20,0 0 20,0 0-7,-4 0 9,4 0 1,0 0-22,0-2-1,0 0-8,0-1-22,0 1-1,0-1 5,5-1-12,1 0-2,1-1 24,-1 0-3,1 1 0,-2-2-4,1 1 34,-1 1-34,-3-2-2,-2 1-3,0 0-10,0 1-5,0 1-7,-6 2-4,-4 1 2,-1 0-10,0 0 1,2 0-3,0 8 4,4-2-6,1 0 8,1 0 3,3-3-2,0 1 2,0-1 3,9-3 5,3 0 1,3 0 0,0 0-1,0-5 1,-1-2 3,-7-1 5,-2 0 6,-4-2-4,-1-1-7,0 1-9,-6 3 2,-3 1-1,-1 3-1,-1 2-3,2 1-8,0 0 1,4 2 9,1 8-6,4 0 2,0 0 3,0 0 2,0-1 1,8 0 1,4-3 3,1 0-1,2-2-1,-1-1 1,-1-3 0,-2 0 0,-4 0 2,-4 0-1,-3-10 4,0-1-9,0-1 0,-12-1-1,-4 4-1,-2 2 0,1 6-3,2 1 1,1 0-4,3 1 3,2 7 1,2 2 1,0-2 0,7 0 1,0-1 1,0-1 1,3 2 2,8-3 5,4 0 4,-1-2-3,1-2-2,0-1-2,-4 0-3,-4 0-2,-3 0-30,-4 0-58,0 0-71,-15 0-31,-6 0 18,3 0 81,0-1-6,6 1 56,5 0 42,5-1 12,2 1 99,0 0 15,0-1-22,0 1-36,0 0-32,0 0-36,5 0-16,11 0-74,0 0-185</inkml:trace>
  <inkml:trace contextRef="#ctx0" brushRef="#br0" timeOffset="34956.4208">21232 5505 233,'0'0'22,"0"0"-11,0 0 3,0 0 30,0 0-16,0 0 18,-22-9 8,20 7 0,2-1 3,0-1 8,0 0 8,0 0-11,0-1-17,2-1-6,5 2-7,-2-2 9,1 1-7,1 1-6,0-2-2,2 5-8,0-1-10,0 2-3,1 0-4,-1 0-1,-3 0 0,-1 0 0,-1 2 0,-3 2-3,-1 0-2,0 2 4,0-1 1,0 0-2,0-1 2,-1-2-8,-2 0-10,2-2-4,1 0 16,0 0 6,0 0 5,0 0 5,0-4-4,0-1-6,4 0 10,3-1 0,3 4-5,2 0-1,2 2-3,-2 0 4,-1 0 2,-6 3-4,0 4-2,-3 0-1,-2 0 1,0 0 0,0-1 1,-5 0 3,-6-3 0,-3-3-3,0 2-2,1-2-4,6 0 4,1-2 0,2-5 3,4 1-3,0 0-10,14 0-56,21-3-245</inkml:trace>
  <inkml:trace contextRef="#ctx0" brushRef="#br0" timeOffset="40700.072">21415 5466 22,'0'0'54,"0"0"-39,0 0 12,0 0 11,0 0 0,0 0-4,0 0 0,4 0-11,-4 0-15,0 0-6,0 0 4,0-1-3,0 0 4,0 1-7,-1-1 0,1 1-10,0 0 10,0-1 1,0 1-1,0 0-3,0 0-10,0 0 13,4 0 10,1 0-8,1 0 2,0 0 2,0 0 3,1 0 2,1 0-2,2 0 5,-1 0 3,2 0-9,2 0 3,-2 0 8,0 0 1,-2 0-13,-1 0-6,-1 0 2,0 0 2,0 0 0,-2 0 7,1 0-8,1 0 0,2 1 1,0 1-1,2 0-1,1 0-2,-2 0 0,0 1 3,-1-1-3,-2 0-1,0-1-1,-2 0 1,3 0 1,0 1-1,0 0 0,0 0 1,2 0 3,0 0-3,-3-2 3,4 3-1,0-1 0,-2 2-2,1-1 3,1 2-4,-1-1 0,-1-1 0,0 1 0,-1-2 1,0 2-1,0-2 1,2-1-1,-1 3 3,0-1 0,0 0-2,2 1 5,-1-1 7,-1 0-8,0-1 2,1 2 0,-2 0-2,1 1-3,-2 0-1,1 0 0,1 0 3,2 0-2,-2 0 2,2-3 5,-2 4 2,0-4 2,-3 0 1,-1 1-5,1-1-6,-1 1-1,2-1 2,1 1 4,4 1 1,-2 0-5,2 3-3,1-1 4,-2-1 2,-1-1-7,1 0 3,0-1-1,-1 1 5,-2-1-4,2-1 4,-3 2-5,3 0 9,0 1-7,1 2 3,-1 0-4,1 1 5,-2 1 0,0 0-5,0 0 1,1 0 10,0-1-7,0 0-1,2 5-2,0-2 7,3 3 4,3 3-2,-2 0-2,1 0-5,-3 0 10,-2-1-4,-1-1-9,0-2 8,-2-1-2,2-1 2,-2 0-1,3 1 5,0 2-8,-1 0 4,1 0-6,-1-1 1,0 2 0,-1-1-2,-1 2-2,2 1 3,-2 1 5,0-2-1,0 2-3,-2-5 2,-1 1 1,0-3-5,0 0 2,-1 0-6,-1 0 6,1-2-6,0 0 9,-1-2-2,0 0-4,1 2 2,0 1 2,1-2 2,-1 0-5,0 1-2,-1-3 0,-2 1 0,1-2 1,-1-1 1,0 1-2,0-1-2,-1 0 3,1-2-2,0-1-1,-2-1 1,0 0 1,0 0 0,0 0 1,0 0 0,0 0-2,0 0-1,2 0-64,7 0-159,10 0-177</inkml:trace>
  <inkml:trace contextRef="#ctx0" brushRef="#br0" timeOffset="43281.0898">24191 5719 82,'0'0'48,"0"0"-37,0 0 16,0 0 21,0 0 2,0 0 3,0 0-14,0 0-13,0 0 6,2 0-8,1 0 1,1 0-3,0 0-1,-1 0-4,0 0 3,-1 0-2,0 1 6,2 1-3,-1 2-4,2-2 1,1 2 3,-1-1 1,-1 1-12,1 0-3,-1-1 11,1 1-3,-1-1-4,-1 1-4,1 0 2,0-2-5,-1 2 14,-1 0-3,1 0-5,1 1 1,-1 2-6,1-1 9,1 2 5,0 1-9,-1-1-1,2 0 2,-2 1-7,0-1 8,0 1 0,-1 0-5,0 0 1,0 0-7,-1-2 8,1 0-1,-1 2-6,2-1 9,-2-1-3,0 0-2,1-1 1,-1 1 0,-1-2 0,1 2 3,0-1-6,-2 1 4,2 1-2,-1-1 1,-1 0-2,1 1 0,0-1 2,-1 2-2,2 0-2,-2 2 1,0-3-2,0 2 0,0-3 6,0 2-4,0 0-4,0 2 6,0-2 0,0 2-1,2 0-4,-2 0 0,1 0 6,0-1 0,-1 2-1,0-2-3,0-1-2,0 1 6,0-1-5,0-2 7,0 2-4,0-2 1,0 1 0,0-1-2,0-3 0,0 1-3,0 2 0,0-2 1,0-1 4,0 0-3,0-1 2,0 1-3,0 0 0,0 1 2,0-2-4,0 3 5,0-1 2,0-1-5,0 0 5,0 1-5,0-1-1,0 2-1,0-1 12,0-1-8,0-1-4,0-1 2,0 1 0,0-1-2,0-1 1,0 0 0,0-1 0,0 2-1,0-1 1,0 0 1,0-1-2,0 2-1,0-1-65,0 2-65,9-3-184</inkml:trace>
  <inkml:trace contextRef="#ctx0" brushRef="#br0" timeOffset="70969.2023">7008 4173 573,'0'0'57,"0"0"-5,0 0 34,0 0-16,0 0-10,72-17-27,-46 17 3,5 0-1,3 0 5,7 0 19,2 0 2,1 0-3,-1 0-21,-4 0-9,-5 0 1,-5 0-13,-8 0-9,-6 0-2,-6 0 1,-4 0-6,-5 0-2,0 0-5,0 0 5,0 0 2,-6 1 6,-6 1 1,1 0-4,-3-1-2,1 1-1,1-1 0,0 0-1,1 1-1,4-1 1,0-1 2,1 0-1,1 0 2,-1 0-1,3 0-1,-1 0-2,1 0 2,1 2 2,0-2-2,2 0-2,0 0 0,-2 0 2,2 1-1,-1 0 0,0-1 1,0 0-2,-1 0 2,2 0 0,0 0-5,0 0-1,0 0-4,0 0-11,0 0-3,0 0-17,0 0-12,0 0-4,0 0-16,-3 0-17,-1 0-56,-3 0-73,1 0-7</inkml:trace>
  <inkml:trace contextRef="#ctx0" brushRef="#br0" timeOffset="73743.5484">15029 4191 141,'0'0'59,"0"0"-54,0 0 31,0 0 11,0 0-2,0 0-9,5-2-13,-5 2 14,0-1 19,2 1 4,0 0-2,3 0-20,2 0-8,3 0 7,4-2 7,5 2 2,6-2-6,5 0 16,9 0-11,8 0-7,6 0 1,6 0-16,4 0 11,-1-2-4,2 0-14,-3 1 13,-9 0-9,-6 1-6,-5-1-5,-4 1-3,-6-1-3,-8 1-3,-5 2 3,-7-2-1,-2 2-2,-5 0 0,-1-2 0,-1 1 0,-1 0 0,-1 1 4,0-2-4,0 2 1,0 0-1,0 0 1,1 0-1,-1 0 0,0 0 0,0 0 0,0 0 0,0 0 0,0 0 1,1 0 1,1 0-1,-1 0-1,1 0 0,0 0 1,1 0-1,-2 0-2,1 0 2,-1 0 3,-1 0-1,0 0-1,0 0 0,0 0 4,0 0-3,0 0 1,0 0-2,0 0 0,0 0 4,0 0-3,0 0-1,0 0-1,0 0 1,0 0-1,0 0 1,0 0-1,0 0 0,0 0 1,0 0 0,0 0-1,0 0 1,0 0-3,0 0 4,0 0-1,0 0-1,0 0 0,0 0 0,0 0 1,0 0-3,0 0 2,0 0 0,0 0 0,0 0 0,0 0 0,0 0-18,2 0-73,6 0-72,4 0-234</inkml:trace>
  <inkml:trace contextRef="#ctx0" brushRef="#br0" timeOffset="81524.4234">16832 9616 136,'0'0'26,"0"0"-18,72-2-5,-50 2 9,-2 0-2,-1 0 5,0 0 6,-1 0-15,3 0 5,-3 0 12,1 0 4,0 0-13,0 0 16,-3 0-2,0 0 5,-2 0-2,-1 0-20,1 0-3,1-1-1,0 1-4,0 0 1,-1 0-2,2 0 4,-2 0-3,0 0 2,3 0 12,-2 0-11,2 0-5,0 0 0,1 0 0,-1 0-1,1 0 2,-1 0-2,0 0 0,-4-1 0,1-1 0,-1 2 2,0-2-1,1 1-1,2 1 0,-1 0 0,0 0 0,0 0-1,2 0 1,-2-1 0,-1 0 2,-1 1-2,0-1-1,0 0 1,0 0 1,1 0 0,2 0 2,1 0-1,0 0-3,0 1 3,1 0 0,-1 0-2,-1 0-2,0 0 2,0 0 3,2 0-1,-4 0 0,3 0 0,-2 0-2,1 0 1,1 0 2,0 0 1,1 0-3,0 0 1,1 0 4,0 0-5,-3 1 3,1 0-3,-1 1 0,0-1-1,0 0 1,0 0 1,0-1-2,-2 0 0,1 0 0,-1 1 0,3-1 0,-1 1 0,1-1 0,1 0 1,0 1 0,1-1 0,3 0 1,-2 2 3,4-2-3,0 0 0,-3 2-1,2-1 1,-1-1 4,1 0-4,-2 0 5,-1 0-2,-1 0 2,0 0-2,0 0 2,-1 0-4,1 0 2,0 0 0,1-3 2,0 0-3,1-1-4,0 1 11,0 0-3,0 0 1,1 3-1,1-1-7,-3 1 8,3 0-9,-1 0 8,0 0-8,1 0 1,0 0 0,1 0 1,1 0 2,0 0-4,2 0 8,1 0 1,0 0-4,-1 0 10,-2 0-8,2 0 4,-2-2 5,-1 2-7,0 0 3,-4 0-6,0 0-1,-1 0-4,-1 3-1,2 0 0,0-1 0,0 0 1,-1 0-1,0-1 0,-1 0-1,-2 0 1,-1 0 0,-1 0 0,0 1 2,0-2-4,2 0 4,2 0-4,-2 2 4,0-2 0,1 0-2,-2 0 0,-2 0-3,0 0 3,0 0 1,0 0-1,0 0 0,-1 0 0,-1 0 3,0 0-3,2 0-4,1 0 3,-1 0 1,-2 0 1,-2 0-1,-3 1 0,-1-1 0,-3 0 0,1 0-4,0 0 4,1 1-1,3 0 2,1 0-1,-1-1 0,-2 0 3,-2 0-3,-1 0 1,0 0-1,-2 1 0,3-1 0,1 0-1,-1 1 1,2-1 0,0 1 0,0-1 0,1 1 1,0-1 0,-1 0 2,-1 0-3,2 0 1,-2 0 3,2 0-4,1 0 2,-1 0-4,1 0 2,-1 0 0,-3 0 2,1 0-2,-2 0 1,1 0 0,-1 0-1,0 0 2,1 0-1,0 0 2,-1 0 2,0 0-3,0 0-2,0 0 5,-2 2-3,2 2-1,-1 2 0,1 1 3,2 0 0,-1 1 9,2 0-11,-3 0 5,2-1 2,-1 1 6,-1-1-6,1 1-5,-1-1 5,-1-1-3,2 1-3,-2 0 1,2-2 0,-3 0-2,2 0-1,-1-1 0,0 0 0,0-1-1,1 1 4,-2 1 0,0-2-3,2 0 0,-1 1-1,-1-1 1,0 1 0,0 1 1,0 1-1,1 1-1,0 1 1,1 0 1,-2 1 2,3 1 2,-1-2-3,0 1 2,2 1-1,0-3 14,-2 2-11,2 2 0,-2 0-1,0 0-5,3 1 7,-1-1-3,0 0-3,0-2 0,-2 0-1,2-1 1,0-1 0,-2 2-2,0-2 1,-1 0 1,1 2-1,-2-2 4,0 1-2,2-1 2,-2-1-1,0-2-3,0-2 0,0-1-1,0-1 0,0 0 0,0 0-11,0 0-58,-4 0-83,-9-11-291</inkml:trace>
  <inkml:trace contextRef="#ctx0" brushRef="#br0" timeOffset="84170.9108">16235 9547 34,'0'0'177,"0"0"-88,66 6-15,-43-3 1,0 1-35,0-1-8,0 1-12,2 1-6,-1-3 0,2 0-3,-2-1 8,-2-1 4,-1 0-4,-2 0 2,-1 0-12,0 0 7,-2 0-7,0 0 4,-2 0 1,3 0-8,0 0-4,0 0 0,0 0 3,-1 0-4,0 0 0,0 0 0,2 0 5,0 0-6,1 0 3,1 0-1,-1 0 0,-1 0-1,-1 0-1,1 0 0,-2 0 0,1 2 1,-1 0-1,2 0 0,1-1 4,1 0-4,-2-1 0,2 1 0,-2-1 1,0 0-1,2 0 0,0 0 0,0 0-1,0 1 1,-2 0 0,0-1 1,1 1-1,1-1 0,1 0 0,2 0 0,0 2 0,4-2 0,4 0 1,2 0-1,1 2 0,-1-1 0,0-1 0,-1 0-1,-1 0-2,3 0 1,1 0-1,0 0-2,0 0 5,1 0 0,-2 0-1,1 0-1,1 0 2,-4 0 0,1 0 0,0 0 0,-1 1 0,2 2 1,1-1 0,3-1-1,3 0 1,2-1-1,5 0 0,4 0 0,3 0 0,-1-3 0,-4-1 0,-4 0 0,-5 0-4,0 2 4,-7 1 0,2 1 3,-3 0-3,-2 0-1,-2 0-3,-1 0 3,2 3 0,0-2-6,3 0-8,-1-1-7,2 0 20,-1 0 2,0 0-2,-1 0 2,-4 0 1,-1 0-1,-4 0 0,1 4 0,-1 0 0,-2 0-3,3 0 2,0-1-22,1-1 7,-1 1 5,1-2 11,-1 0 0,3 1 0,-3 0-1,1-1-5,-1 2 1,0 0-7,3-1 0,-1-1 2,-3-1-3,-1 0 8,-3 2 5,3 0 0,-1-1 0,0 0 0,-3 2 0,-3-2 0,-1 1 0,-2-2 2,0 0-2,-2 1 0,-1-1 0,0 1 0,1 1 4,0 1 7,2-3-10,-2 2-1,3 0 2,-1 0 10,-1 0-2,-3-1 9,-2 0-12,-2-1-5,-1 1 1,-3-1-2,1 0 17,-1 0 8,1 0-4,1 0-6,1 0-8,-1 0 2,2 0-9,-2 2 4,2 0-2,-1 1-3,-1 1 0,0-1 4,0 3-2,-1-2 1,2 1-2,-1-1-1,0 1 3,2 2-2,-2 0 4,2 1 6,0 3-6,0 0 2,0 1-5,1 3 0,-2-1 4,1 4 8,0-1 16,-1-1-23,1 0 2,-1-4 2,1 0-4,1-1 1,0-4-8,-2 3 3,2 0 10,-2 1-6,-1-2 7,0 2-9,-1-2 3,-1 0 5,1-3-1,0 1 4,1-4-12,2 3 1,-2-2-4,0 1 4,-1-1-1,1-1-1,-2-1-3,0-2 1,0 0 1,0 0-1,0 2 0,0-2 0,0 0 1,0 1 0,2-1-2,-1 4-1,0-1 1,2 2 1,-1 0 1,0 0 1,-1-1 0,0 3 4,-1-3-2,1 1 0,-1 2-5,0-1 3,0 1-2,2 0 3,-1-1-3,-1 1 5,1-1-5,-1 0 0,0-1 6,0 0-4,1-3 1,-1 1 2,0-2-4,0-1-1,0 0 0,0 0 0,0 0 0,0 0 1,0 3-2,1 0-6,-1 1-35,0 4-101,0-3-105,0-3-189</inkml:trace>
  <inkml:trace contextRef="#ctx0" brushRef="#br0" timeOffset="87133.9899">16687 9660 254,'0'0'101,"80"-3"-37,-42 3-4,0 0-28,3 0-2,2 0 4,5 0-9,3 1 5,0-1-17,-1 0 14,-2 0 4,0 0-15,-4-5-7,-2 0-4,-3-2-3,-9 1 11,-7 4 3,-6 0 3,-8 2-11,-3-2-3,-4 2-5,-2 0 0,0 0-1,0 0-1,-12 0 2,-11 0 5,-8 0-5,-5 0-10,-5 0-1,-6 3-10,-5-1 0,-8-1 3,-6 2 7,-6-2-20,-1 1 22,1-2 0,-1 0 2,5 0-9,2 0-10,4 0 13,1-2 7,1 0 2,4 0 3,6 1 1,11-1 0,9 1 1,5 1 2,9-2 8,1 1 21,7 1 3,4 0 0,1 0 2,3 0-9,0 0-12,14 0-8,13 0 25,15 0 0,13 0-14,10 0 30,4 0-13,3 0 8,3 0-6,4 0-8,8 0-9,8 0 1,4-2-14,3-4-6,2 1 0,-1 0 1,-6 2 1,-10 1-3,-11 2-1,-8 0 0,-6 0 0,-1 0 0,-4 0-3,-1 0 3,-3-1 0,-3 1 1,-4-1-1,-5 1 0,-7 0 0,-4 0 0,1 0 0,-1 0 0,1 0 0,0 3 0,3-1-5,0 0 4,0-2-2,-2 0 2,-4 0 0,-4 0 1,0 0 0,0 0 0,-2 0 0,0 0-1,0 0 1,-4 2 0,-2-2 0,-4 1-4,-4-1 4,-3 0 0,-3 0-2,-2 0-10,0 0-4,0 1-1,0 1 2,-9 0 5,-14 0 5,-6 0-21,-8 2 6,-3-2-29,-2 1 25,-7 0-1,-2 0 10,-3-1 10,4 1 5,3-1 0,5 0 4,8 0 9,7 0 20,13 0 2,10-1-5,4 0-6,22 1-5,16-2 3,10 0-8,7 0-12,5 0 6,1 0 3,1-4 2,-4 0-6,-10-1-1,-11 0-2,-10 1-4,-13 2 1,-8-1-4,-6 2 2,-4 1-6,-23 0-3,-12 0 5,-9 0-1,-8 0 4,-5 0 1,-2 3-1,-2 0 1,5 0 1,6-2 0,10 0 11,15-1 5,12 0 4,11 0-11,6 0 9,0 0 2,9 0-20,9-2-6,8 0 3,5 0-31,-2 2-69,-3-1-91,-5 1-157</inkml:trace>
  <inkml:trace contextRef="#ctx0" brushRef="#br0" timeOffset="99464.1174">7256 6377 613,'0'0'40,"0"0"0,77-4 1,-43 0 17,-2 2 66,-2 0-62,-1 2-20,-5 0 4,-2 0-6,-4 0-9,-4 0-13,-3 0 8,-5 0-10,-3 0-6,-1 0-7,-2 0 7,2 0-5,-1 0 0,0 0 0,0 0-3,1 0-1,-2 0-1,2 0 2,-2 0-2,0 0 0,0 0 2,0 0-2,0 0 0,0 0 3,0 0-3,0 0 0,1 0-1,-1 0 0,1 0-1,0 0-3,1 0 3,-2 0 2,0 0-1,0 0-2,0 0-3,0 0-2,0 0 7,0 0-3,0 0-2,0 0-7,0 0-25,0 0-12,0 0-16,0 0-14,0 0-62,0 4-33,0-2-1,4 0-58</inkml:trace>
  <inkml:trace contextRef="#ctx0" brushRef="#br0" timeOffset="101423.9158">13234 6336 433,'0'0'279,"0"0"-252,0 0-9,0 0 28,66-7 2,-16 7 17,18 0-18,15 7 6,14 1 1,5 0-12,7-2 28,0-1-16,-4-1-24,0-2 15,-5-1-18,-11 0-3,-9-1 9,-15 0-9,-13 0-11,-11 0-7,-8 0 4,-6 0-7,-6 0-3,-4 0-1,-5 0 0,-3 0 1,-2-1-8,-1 0-2,-3-1 0,-3 2-1,0 0 2,0 0-1,0 0-1,0 0 1,0 0 0,0 0-4,0 0-9,0 0-3,0 0 0,0 0 2,0 0 1,0 0 9,0 0-3,-2 4 4,0-1-4,-3 0 2,4 0 2,-2 0 3,2-1-14,0 0-11,1 0-2,0 0 1,0 0 4,0-1-1,-1 1-5,1-2-4,0 0-8,0 0-37,0 0-59,0 0-57</inkml:trace>
  <inkml:trace contextRef="#ctx0" brushRef="#br0" timeOffset="112967.6006">6566 7054 67,'0'0'152,"0"0"-97,0 0-12,0 0-3,0 0 6,0 0 5,0 0-11,0 0 13,-41-5-6,41 5 9,0 0 10,0-1-22,11-1-10,17-2-17,13 3-2,7-2 7,6 0-10,1-2 1,-1 0 4,1-2-2,-5 2-3,-4 2 1,-13 1-4,-12 2-5,-10 0-4,-9 0 0,-2 0-6,0 0 5,-17 0-3,-6 2-6,-5 1 6,-4-1 4,1 3-2,1-2 1,1 1 1,1 0 2,3 0-2,5 0 2,6-2-2,9-2 2,5 0-2,0 0 0,0 0 4,1 0-3,7 0 0,2 0-1,-1 0 0,-2 0-2,0 0-2,-3-1-12,1 1-15,-1 0-1,1 0 10,-1 0-27,-1 0 0,1 0 17,-2 0 6,-1 1-7,1-1 17,-2 1-14,1-1 6,-1 0 12,0 0 7,1 0 5,-1 0 0,0 0-5,2 0-2,-2 0-1,1 0 4,-1 0 4,1 0 0,-1 0 0,1 0-1,0 0-27,0 0-14,2 0 6,-2 0 1,0 0 8,0 0-4,0 0-22,-1 0-36,2 0-10</inkml:trace>
  <inkml:trace contextRef="#ctx0" brushRef="#br0" timeOffset="121077.1221">19624 9652 256,'0'0'62,"0"0"-34,0 0 5,0 0 21,0 0 4,0 0-13,0 0-9,37-4-8,-26 4 11,2-2 9,3 2-8,5-1-9,6 1-16,2 0-1,-1-1 2,-1 0-9,-4 1 7,-3 0-2,-6 0-2,-7 0-5,-4 0-3,-3 0 0,0 0 3,0 0-5,0 0 2,0 0 0,0 0 2,0 0-3,0 0 3,0 0 1,0 0 3,0 1 3,0 7 10,0 2 7,0 4 6,0 1-17,0 2 4,0 2-1,4-2-4,0 2 2,3-1-4,-3-2 0,2 2 2,0-2-1,-2 2-1,2-1 9,0 1-13,-1 2 0,-1-2-6,0-2 1,-1-1-2,1-2 0,-1-1-2,-1-3 1,0-1-1,-1-3-1,1-1 1,-1-1 0,0-2 0,-1 1 0,1-2 0,-1 0 0,0 0-1,0 0 0,0 0 2,0 0-1,0 0 2,0 0 0,0 0 3,0 0-3,0 0-1,0 0 0,0 0-2,0 0 0,0 0 0,0 0 1,0 0-1,0 0-1,0 0 1,0 0-1,0 0 1,0 0 0,0 2-4,0 0 1,0 1 2,1 2 1,1-2 1,-2 1-1,1 1-1,0 0 1,1 1 1,2 3-1,-1 2 0,1 1 2,-1 0-1,2-1-1,-2-2-3,0 1 3,0-3 0,-1-2 0,-2-2 1,1-1-1,-1 0 0,0-2 0,0 0 0,0 0 1,0 0 1,1 0-1,-1 0 1,0 0 0,0 0 0,0 0-2,0 0-1,1-4-7,1 1-5,-2-5 3,0 1 1,0 0 6,2-4-7,0 0-6,1-1 9,0 2-1,-1-1 6,0 2 1,0 2 0,-2 0 0,0 3 0,0 0 1,0 1 1,0-1-1,0 2 0,0 0 0,0 0 2,0 2-2,0 0 1,0 0-1,0 0-1,0 0 1,0 0-3,0 6-1,0 5 4,0 1 0,0 1 0,0 0 0,0-1 1,0 0-1,0-1 0,0-3 0,-2 0 1,-1-2-2,1-2 2,0-1 0,2-1-1,0-1 0,0-1 1,-2 0 0,2 0 3,-1 0 0,1 0 4,-1 0-3,1 0-3,-1 0 1,-1 0-1,2-3 4,-2 1-6,1 1 0,0-2 1,0 3-1,-1-1 0,-1 0 0,-1-1 1,0 0-1,-2 1 0,0 1-2,0 0 2,1 0-2,2 0-1,0 0 2,2 0-9,0 0-21,1 7-38,0 1-29,1 2-34,8-1 18,-1 3-60,0 0 18,-2 5-26,-2-1 16,0 5 148</inkml:trace>
  <inkml:trace contextRef="#ctx0" brushRef="#br0" timeOffset="124921.8191">22960 10775 63,'0'0'35,"0"0"-17,0 0-18,0 0-3,0 0-3,0 0 6,0 0 0,2 4 2,-2-3-1,2 0 5,-1 0-3,0 0-2,-1 0-1,1 0-4,-1-1-24,0 1 12,0 0 3,0-1 4,0 0 8,0 0 1,0 0 1,0 0-1,0 1 0,0 1 0,2-1 3,-2-1 5,0 0 1,0 2-4,2-2-4,-2 0 2,0 0 5,1 1 12,-1-1-1,0 0-6,0 0-4,0 0-3,0 0-1,0 1 0,0-1 1,0 0-4,0 1-1,0-1 0,0 0 0,0 0 0,0 0 1,0 1 1,0-1-3,0 0 1,0 0 1,0 0 1,0 0 11,0 0 8,0 0-19,0 0-3,0 0-1,0 0 1,0 1 0,0 0 0,0 0 0,0 1 0,0-1-3,0 2-1,0-3 4,0 0-5,0 2-10,0-2 4,1 0-13,0 0-71</inkml:trace>
  <inkml:trace contextRef="#ctx0" brushRef="#br0" timeOffset="132743.7866">9953 7688 378,'0'0'118,"66"1"2,-25 3-24,6 0 16,3 0-35,2-1-11,1 1 1,-5-2-34,-4-2-9,-10 2-1,-9-1 0,-8-1-14,-5 1-3,-6-1-5,-3 0-1,-3 0 1,0 0 2,0 0-3,-10 0-1,-8 0-11,-5 0-3,-8 0 7,-4 0 0,-6 0-2,-4-2-3,-3 0 13,0 2 0,3 0 3,6 0-2,12 0 0,11 0 2,9 0 8,7 0 1,4 0-2,21 0 4,12-2-11,12 2 3,4-2-3,-2 2-3,-4-2 3,-8 1-2,-9 1-1,-8 0-3,-6 0 2,-7 0-16,-4 0-16,-5 0 7,0 0-14,0 0 18,-5 0 9,-7 0 9,-1 0 4,-2 0 0,-1 0 2,4 0 0,1-2-1,2 2-1,5 0 0,1 0 0,0 0 0,2 0 0,1 0 0,0 0-1,0 0-2,0 0 1,0 0-2,0 0 3,0 0-2,0 0 2,0 0-8,0 0-20,0 0 1,0 0 8,0 2-9,2-1-29,0 1-7,1 0 7,-1 0 3,2 0 15,2 0 5,0 1-10,1-1-39,0 0-33,-1 0-90</inkml:trace>
  <inkml:trace contextRef="#ctx0" brushRef="#br0" timeOffset="139600.4393">10942 9044 397,'0'0'141,"0"0"-104,0 0-19,0 0 48,0 0-1,0 0 12,82-16-34,-47 12-13,8 1-10,9 0 42,5 0-17,4 1-17,2 2 12,3-2-3,-2-2-5,-4-1-18,-8 1-3,-14 0 8,-10 1-12,-15 1 13,-9 1-18,-4 1 3,0 0 3,-4-2-8,-9 1-3,-5 0-4,4 1 2,1 0-4,2 0-3,3 0 5,1 0-1,1 0-3,1 0 4,1 0 6,1 0 0,-3 0 1,0 0-2,0 0-1,1 0-12,-1 0-12,3 0-5,1 1 5,0 0 1,2-1 6,0 0-1,0 2-2,0-2-6,0 0-2,0 0-10,0 0 1,0 0-4,0 0-4,0 0 3,0 1-6,0 0-22,0 1-19,0 0-14,0-2-10,0 0 0</inkml:trace>
  <inkml:trace contextRef="#ctx0" brushRef="#br0" timeOffset="173920.9557">5053 10240 12,'0'0'48,"0"0"3,0 0-13,0 0 1,0 0-2,0 0-5,0 0-14,40 0-18,-31 0-31,5 0-72</inkml:trace>
  <inkml:trace contextRef="#ctx0" brushRef="#br0" timeOffset="175124.2096">8849 10209 76,'0'0'36,"0"0"14,0 0 29,0 0-6,0 0-15,0 0 9,2 0-18,-2 0-10,2 0 11,1 0-17,6 0-2,1 0-3,7 0 5,6 0 4,4 0 7,6 0 11,6 0-3,1 0 15,2 0-23,3 0-13,0 0 5,-2 0-10,-2 0-6,-4 0-5,-6 2-6,-6 0-3,-5 0 2,-4-1-7,-6-1 1,-4 0-2,-2 0 2,-3 0 1,-1 0-2,0 0 0,1 0 0,-1 0-1,0 0 0,0 0 1,1 1-1,1-1 1,0 0-1,0 0 0,-2 0 0,1 0 0,-1 0 0,0 0 0,2 0 0,-2 0 0,0 0-1,0 0 0,3 0 1,-2 0 0,-1 0 0,1 0 0,-1 0 0,2 0-1,-2 0 1,0 0 0,0 0-4,0 0-5,0 0-13,0 0-7,2 0-11,1 1-10,1 1-40,4 1-65,2 0-48,1 2-52</inkml:trace>
  <inkml:trace contextRef="#ctx0" brushRef="#br0" timeOffset="180780.2991">11433 10922 462,'0'0'43,"0"0"-26,0 0 23,90-7 33,-51 3 8,13-1-5,11-1-41,10-2 9,4 0 14,-1 1 5,-1 1-10,-5 3 1,-2 1-20,-6 0-5,-7 0-14,-14 2-3,-12 0 2,-11 0-11,-11 0-3,-3 0-1,-4 0-1,0 0-9,0 0-13,0 0 3,0 0 9,-8 0 12,-6 0-1,-2 0-2,-5 0-8,-3 0 0,-5 0-2,-6 0-5,-2 0 1,-4 0 6,0 2-6,0 1 8,2-1 2,6 1 0,3 0 0,5-1 6,6 1 1,7-1 1,6-2-1,6 0-1,0 0 1,3 0 5,12 0-4,4 2-1,3-2-7,0 2-19,0 0-2,-2 0-7,-3-1 0,-2 0-6,-3 0 8,-5 0 6,-2 0-9,-4 0 3,-1-1-14,0 0-21,0 1 21,0 1 28,0-1 8,0-1 2,0 2 1,-4-2 2,-1 0 2,0 1 4,-1-1 1,1 0-1,-1 0 0,3 1 0,-1-1-2,1 1-2,2 0 1,1-1 3,0 0-1,0 0-4,0 0-16,0 0-25,0 0 4,0 1-4,0-1 21,0 2 17,0 0 5,0 0 1,6 2-10,5-2-38,-1 1-31,1 0-57</inkml:trace>
  <inkml:trace contextRef="#ctx0" brushRef="#br0" timeOffset="191627.9334">9579 11472 172,'0'0'54,"0"0"-11,0 0-11,0 0 3,0 0-8,0 0-12,0 0-9,82-17-6,-41 17-3,7 1-45,6 3-40,4-2 13</inkml:trace>
  <inkml:trace contextRef="#ctx0" brushRef="#br0" timeOffset="192475.6492">10734 11492 225,'0'0'61,"0"0"-14,0 0 10,0 0 0,0 0-8,0 0-16,-14 0 13,14 0 1,0 0 0,8 0-27,15 0 54,14-1-59,9-1-9,6-1-3,-3 0-2,-3-1-1,-5 0 5,-7 1-3,-7 1 5,-6 1-7,-10 0 1,-6-1-1,-4 2-2,-1 0-22,0 0-34,0 0 25,-10 0 31,-2 0-7,-1 0 1,-1 0 7,1 2 1,2-1 1,3-1 1,2 0-2,3 0 2,1 0 0,2 0 0,0 0 3,0 0-5,0 0-2,0 0-3,0 0 1,0 0 1,0 1-4,0 1-11,0 0-19,0-2-5,0 0 12,0 1 1,0-1-1,2 0 7,-2 0 12,0 1-9,2-1 1,-2 0 0,0 0-3,0 0 1,0 0-4,0 1-9,0-1 0,0 2-8,0 0-29,0-2-25</inkml:trace>
  <inkml:trace contextRef="#ctx0" brushRef="#br0" timeOffset="195513.0276">8121 12166 62,'0'0'86,"0"0"-14,0 0-7,0 0 3,0 0 14,0 0-14,0 0 6,-35-1 5,31 1-23,3 0-7,0 0 23,1 0-12,0 0-21,0 0-17,13 0 3,12 0 6,9 0 7,5 0-13,4 0-8,4 0 4,2 0-10,0 0 1,-5 0 1,-5-4-3,-8 1-4,-6 3-5,-9-1 0,-7 1-1,-6 0 0,-1-1-1,-2 1 1,0 0-8,0 0-1,-7 0 1,-6 0 8,-3 0 0,0 0-6,0 0 6,3 0-1,0 0 3,2 0 0,3 0-2,2 0-1,4 0 1,1 0 2,1 0 3,0 0 0,0 0-4,0 0 4,0 0-1,0 0 5,3 0-8,2 0 0,1 0-1,-3-1 0,2 0 1,0 0-1,-3-1 1,0 2 1,1-2-2,-2 2-3,2 0 3,-1 0 0,-1 0 0,-1-2 0,1 2 0,-1 0 1,0 0-2,0 0 1,0 0 0,0 0 1,0 0 2,0 0-3,0-2 0,0 2-1,0 0 1,0 0 0,0 0 0,0 0 1,0 0-1,0 0-2,0 0 2,0 0 0,0 0 0,0 0-2,0 0 0,0 0-3,0 0-7,0 0-9,0 0-10,0 0-3,0 0-3,1 0 1,1 0-24,2 0-12,1 0 23,1 0-32,-1 0-34,0 0 16,2 0-39,2-1 36,4-2-116</inkml:trace>
  <inkml:trace contextRef="#ctx0" brushRef="#br0" timeOffset="202248.3581">11659 12819 518,'0'0'42,"0"0"12,0 0-27,0 0 14,0 0 11,0 0 5,0 0-11,-11-17-27,11 17-10,2 0 12,14 0 28,13 0-25,16-2 0,10-2 10,7-1-3,-1-4 5,-4 0-6,-4 0 11,-8 0-8,-10 2-8,-13 2-6,-11 2-7,-8 3-1,-3 0-11,0 0-9,-14 0 9,-13 0 8,-8 6-4,-3 0-4,2 0-8,1-2-12,3 1 7,3-2 13,6-2 5,8-1-3,5 0-1,10 0 3,0 0 6,5 0-8,18-7-2,10 2-1,9 1 0,5 1 1,3 3-3,-2 0-53,-4 0-57,-5 3-132,-5-3-203</inkml:trace>
  <inkml:trace contextRef="#ctx0" brushRef="#br0" timeOffset="204482.2854">10761 13376 343,'0'0'84,"0"0"-8,0 0-19,0 0 15,0 0-12,0 0-4,0 0-18,-22-12-2,12 9-14,0 0 6,1 0 5,0 0-13,0 1-5,-1 2-4,-3-3-2,-1 3 2,-2 0-2,-3 0 1,-1 0-2,0 0 2,0 3-4,2 4 1,2 0-2,3 1-3,2-1-1,2 1 0,1-1-1,-1 3 3,2 0 1,2 1-2,1 0 3,1-1 1,-1 3-1,2-3 1,2 3 15,0 1-7,0-2-4,0 1-2,0 0 0,0-1-4,0 0-1,8 0 8,2-2-3,-1 0-1,2-1 28,2-1-19,0 0 2,2-1-3,2-1-1,1 0-3,2-1-6,0 0 11,-1-2-11,1 0 1,0-1-1,-1 1-1,1-3 0,-2 0 2,2 0-3,-3 0 4,3-8-4,-2 3 3,0-4-3,-3 2-1,0-2 1,-5 2 3,-3 2-3,-1-3-1,-4 1 0,1-3-2,-3 2 0,0-2-1,0 1 1,0-2 1,-3 2-1,-1-1 2,1 0-2,-1 1 1,-1 2-2,0-2 0,-2 2-1,0-1 0,0-1 0,-3 1 1,1-2 1,-2 3 1,3 0 0,1 2-2,-1-1 1,2 2-2,-2-1 1,-1 1-3,0 0 2,-3 1-2,1 1 3,-2-1 0,-1 2 0,2 1 0,-1 0 0,1 0-2,1 0-10,4 0-18,0 0-23,1 0-20,-1-1-17,0-3-34,0-3-136,0-3-240</inkml:trace>
  <inkml:trace contextRef="#ctx0" brushRef="#br0" timeOffset="205320.9483">10523 13362 236,'0'0'96,"0"0"-60,0 0 18,0 0 0,0 0-9,0 0 1,-25-8 17,20 6 2,-1 0 1,4-3 4,-2-3 8,1 1-26,1-2-7,1-2-14,-1 2-11,-2 0-5,-1-2-11,-4 0-4,0-1 2,0 2-2,-1-2 0,-1-1 0,2 2-2,1 2 2,1 0 0,2 4 2,3 2-1,2 0-1,0 3 0,0 0-3,7 0 3,9 0 8,3 0-3,2 0-1,-1 0 2,-1 0 8,4 1-2,0 8 5,-1 1 3,-3 2-4,-3 0 0,-3-1-8,-1-1-4,-3-2-4,0-1 3,-5-3-1,0-1 0,-1 1-2,-3 0-5,0-1 4,0 3 1,0 0 2,-3 3 1,-3-2-2,1 0-2,1-2-31,2 1-47,2-3-33,0 0-122,0-3-111</inkml:trace>
  <inkml:trace contextRef="#ctx0" brushRef="#br0" timeOffset="205988.8924">10712 13357 400,'0'0'135,"0"0"-110,0 0-2,0 0 58,0 0-29,0 0 3,53-49 0,-46 42 7,-3-1-12,1 1-24,0 1 12,-2 0 2,2 2-2,0-1-19,1 3-5,1-2-1,0 3-7,0 1-1,0 0 3,0 0-7,0 0 0,1 0 0,2 0 0,-2 0 0,-1 0 3,-1 5-2,-3-3-1,0 3 2,0-1-2,-2 0 1,0-2 2,2 1-1,-1-1 2,3 0 4,2 1 10,3 0-1,1 0 2,2-3 4,-2 1-6,-3 0-6,-3 0-5,-1 2-3,-2 0-1,-2 1-3,0 1 0,0 2 3,-11 0 2,-4 1-1,-3-1 3,3 0-6,-1 0 1,7 0-2,2-1 1,1-1-1,3 0-2,1-2 2,-2 1-1,1-1 1,1 1-8,-2-3-57,4 0-40,-1 1-30,1-1-64,0 2-44,0 0-49</inkml:trace>
  <inkml:trace contextRef="#ctx0" brushRef="#br0" timeOffset="206717.8729">10799 13493 401,'0'0'160,"0"0"-80,0 0 20,0 0-27,0 0-19,0 0-7,49 4-19,-30 0-4,-1 1 7,-1 2 4,1-3-6,0 2-8,2-2-7,-2-1-4,-1-1-1,-4-2 0,-2 1 2,-6-1 4,0 0-3,-3 0-5,-2 0-4,0 1-3,0-1 0,0 1-2,0 2 0,0-1 2,0 4 8,-5-2 3,-2 3-3,0 1 0,1 2 3,1 1 1,1 0-4,3 0 3,1 0 0,0 2 1,0-1 2,0-1-8,0-2 7,0 1 1,0-3-8,0 0 1,0 0-5,0-1 1,0-1-3,0-2 0,0 0 1,-1-1-1,0-2 1,-1 0 0,-1 0-1,-3 0 2,-1 0-1,-2-2 0,-2-2 1,-1-2-2,-1 1-3,-2-1-2,-3-1-7,-2 0-4,-1 2-3,3 3-3,3 2-15,3 0-43,7 0-7,0 0-16,0 0-34,0 1-19,0 5 1,-1-3-123</inkml:trace>
  <inkml:trace contextRef="#ctx0" brushRef="#br0" timeOffset="207450.7997">10658 13674 206,'0'0'178,"0"0"-120,0 0 38,0 0 33,0 0-24,0 0-23,-28-3-3,26 9-20,0 3-20,0 4 16,1 2-19,-1 2-14,-2 1-6,1-1-6,-1-2-3,-1-1-3,1-3-1,2-4 0,1-3-2,1-1-1,0 0 2,0-3 1,0 0 3,0 0-1,0 0-4,-2 0 1,2 0-2,0 0 0,0 0 0,0 0 1,0 0 0,0 0 2,-2 0-2,2 0-1,-2 0 6,-5 0-4,-4 0-2,-5 0 5,-3-2-5,0-2 0,1-1 0,3-1 0,3-3 1,-1 1 0,2-2-1,-1 2 0,-2-2 0,-1 3 0,3 2 0,3 2 1,5 0-1,2 1 1,2 0 3,0-1 1,0-2-5,4 0 2,7-3 2,1 2 9,1 0 13,4-1-5,0-1-9,-1 1-3,2 0-4,-4 0 5,-3 1-4,-1-1-1,-2 1-3,0-1 3,-1-2-2,2 0-1,1 0 0,-3 4 3,-1-1-5,-4 2 2,0 4-5,-2 0 0,0 0-8,0 0-49,-4 0-66,-12 0-14,-5 3-79,-1-2-158</inkml:trace>
  <inkml:trace contextRef="#ctx0" brushRef="#br0" timeOffset="208211.6114">10401 13492 440,'0'0'115,"0"0"-53,0 0 18,0 0-40,0 0-20,0 0-5,-16-4-8,2 4-2,0 0-3,-1 0 6,-1 0 7,-3 0 16,-1 2 0,0-2-19,1 0-2,3 0-4,2 0-4,3 0-2,4-2 1,2-2-1,1 1 1,2-1 2,0 3-1,2 1 2,-1 0-4,1-2 0,0 2 1,0 0 1,0 0-1,0 0-1,0 0 0,0 0 0,0 0 5,0 0 4,0 0 1,0 0-1,0 0 2,0 0-1,0 0-2,1 0-2,0 0 5,2 0 4,2 0-7,0-1-2,-1-2 2,1 0 2,-3 0 3,2 0-2,-4 1 1,2-1 1,-2 1 5,1 0-6,1 2-1,5-6 0,4 6-1,3-1 5,4 1-3,2 0 3,-6 0 6,0 0 0,-5 0-5,-4 0-10,-1 0-2,-4 0-4,0 0-3,0 0 1,0 0 2,0 0-11,0 0-27,0 0 5,0 0 7,0 0-2,0 0-13,0 1 11,0-1-28,0 0-24,0 0-29,0 0-43,0 0 22,0 0-90</inkml:trace>
  <inkml:trace contextRef="#ctx0" brushRef="#br0" timeOffset="208389.6766">10332 13456 388,'0'0'107,"0"0"-25,0 0 30,0 0-21,0 0-34,0 0-24,8-10-25,5 10-8,2 0-16,0 0-88,-2 2-85,-1-2-261</inkml:trace>
  <inkml:trace contextRef="#ctx0" brushRef="#br0" timeOffset="210630.4564">2811 13081 750,'0'0'256,"0"0"-229,0 0-27,0 0-14,0 0 14,0 0 9,-14 30 5,10-5-8,-5 0-4,1-2-2,0-2 0,1-5-6,1-3-41,3-6-50,1-7-17,2 0-28,0 0 108,0-14 13,0-4 5,4-2 16,-2 0 12,3 0 30,-5 5 41,2 3 34,-2 5-19,0 3-13,0 2-25,0 2-25,3 0-35,4 3 0,4 12 0,5 5 23,5 4-6,-1 2-13,0-2 1,-2 0-5,-2-4 2,2-3 0,-4-4-2,-2-7 4,1-4-3,-1-2 2,1-4 6,1-12 4,-1-4-5,-1-7 0,-5-4 15,-2 2 19,-5-1-11,0 3 5,0 4-17,0 4-18,-3 5 5,-1 6-6,3 6-1,-1 2-18,0 0-102,-1 10-106,-3 7-119,1 4-128</inkml:trace>
  <inkml:trace contextRef="#ctx0" brushRef="#br0" timeOffset="211043.1689">3101 13337 535,'0'0'38,"0"0"42,0 0-11,0 0-7,0 0-2,0 0-21,-41-17-26,20 17-4,2 2-2,1 6 8,7-1 5,6 1-9,3 1 4,2-1-3,0 2 21,9-1 9,5-1-16,-1-1 33,-1-1 9,-1 0-42,-6-2-10,-1-1-8,-4 0-8,0 0 0,0 0-5,-11 0 5,-5-1 9,-2-2-9,-2 0-36,1 0-30,3 0-14,0-5-4,5-2-48,4 2-101,5-5-40</inkml:trace>
  <inkml:trace contextRef="#ctx0" brushRef="#br0" timeOffset="211372.8666">3321 13270 573,'0'0'138,"0"0"24,0 0-72,0 0 26,0 0-3,0 0-48,14-12-37,1 7-23,6 3-4,-5 1-1,2 0 0,-2 1-3,-2 0-105,-2 2-71,-6 3-116,-4-2-194</inkml:trace>
  <inkml:trace contextRef="#ctx0" brushRef="#br0" timeOffset="211563.9783">3376 13301 579,'0'0'217,"0"0"-124,0 0-19,0 0-46,0 0 1,0 0-29,57 0-79,-26 0-322</inkml:trace>
  <inkml:trace contextRef="#ctx0" brushRef="#br0" timeOffset="213116.6656">3947 12966 839,'0'0'107,"0"0"-73,0 0-30,0 0 41,0 0 26,0 80-16,-12-51-33,-1-1-14,-1-2-8,5-3-54,2-4-65,5-7-90,2-6-165</inkml:trace>
  <inkml:trace contextRef="#ctx0" brushRef="#br0" timeOffset="213885.6078">4044 13016 547,'0'0'142,"0"0"-59,0 0-34,66-19 43,-52 19-49,-7 10-37,-4 6-5,-3 1 0,-3 5 6,-11-1-4,0 1 0,1-3 2,4-3-5,7-4 0,2-3-2,4-5 2,16-4 1,5 0 5,3 0 0,2-9-1,-3-4 0,-2 2 4,-4-3-4,-8 2 0,-6 4 0,-5 1 1,-2 5 6,0 2-12,0 0-7,-9 2 7,-1 8 1,0 1 1,5 1-2,5-2-3,0-1 3,0-1 1,7-3 3,6-2-1,-1-3 5,6 0 8,-4-5-8,2-6-4,-2 0 0,-3-4-2,-4 1-2,-5 0 0,-2 2-5,-2 2-8,-10 4-18,0 3-2,5 0-11,3 3 1,4 0 12,0-1 17,7-1 14,11-4 8,6-2-4,4-3 12,5 0 15,0-3 9,0-1-19,-1-2 5,-5-2-9,0-3-9,-6 0 1,-6 1-2,-5 3 5,-8 5 1,-2 3-2,-2 5-11,-9 2 0,-4 3 4,0 0-2,1 12 8,0 13 2,6 8 6,2 9 32,4 1 12,2-2-46,0-5-10,0-2-2,0-5-4,3-4 0,-1-2-33,1-7-78,-3-4-31,0-7-144,0-5-157</inkml:trace>
  <inkml:trace contextRef="#ctx0" brushRef="#br0" timeOffset="214011.706">4547 13077 659,'0'0'108,"62"-17"-94,-25 15-14,-4 2-21,-10 0-254</inkml:trace>
  <inkml:trace contextRef="#ctx0" brushRef="#br0" timeOffset="214316.7228">3874 13360 970,'0'0'46,"0"0"-6,0 0 17,0 0 56,0 0-44,102-23-10,-47 16-29,1 2-7,0 2-4,3 3-8,0-1-7,-4 1-4,-6 0-3,-12 0-40,-8 0-40,-6 0-92,-8 0 4,-7 0-77,-8 0-114</inkml:trace>
  <inkml:trace contextRef="#ctx0" brushRef="#br0" timeOffset="214695.7341">4211 13452 874,'0'0'89,"0"0"-21,0 0 26,-9 75-23,1-41-4,0-2-50,-1 1-13,2-2-3,2-3-1,0-7-47,3-5-56,2-7-12,0-9-54,0-2-74,0-21 32,10-6-7,1-1 174,0-5 44,-2-1 72,-2 1-31,0 2 20,0 6 22,2 5 38,0 4 4,2 6-53,3 4 4,2 4-35,2 3-12,0 1 8,-2 0 1,-4 7 0,-7 6-16,-5 5-12,0 1-9,-10 0-1,-6 2 0,1-4-106,3-5-112,3-6-166</inkml:trace>
  <inkml:trace contextRef="#ctx0" brushRef="#br0" timeOffset="215001.4371">4880 13391 669,'0'0'116,"0"0"-10,0 0-48,0 0-6,0 0-28,0 0-19,66-8 0,-48 8-5,0 4-26,-5 3-87,-3-2-168,-6 0-120</inkml:trace>
  <inkml:trace contextRef="#ctx0" brushRef="#br0" timeOffset="215124.6044">4922 13456 828,'0'0'103,"0"0"-10,0 0-63,0 0-15,60-7-15,-28 7-62,2 0-370</inkml:trace>
  <inkml:trace contextRef="#ctx0" brushRef="#br0" timeOffset="215517.5283">5656 13035 950,'0'0'108,"0"0"11,0 0-52,0 0-53,0 0 8,0 0 9,-53 68-21,44-37-10,4 0-63,5-2-75,0-5-31,0-6-88,12-11-79</inkml:trace>
  <inkml:trace contextRef="#ctx0" brushRef="#br0" timeOffset="216031.2759">5855 13045 427,'0'0'89,"0"0"9,69-22 6,-53 22 0,-7 0-51,-4 14-38,-5 5 1,0 5-9,-2 0-5,-8 4 4,2-3-3,3-1 0,5-4-3,0-4 0,4-6-1,10-6 1,4-4 1,3 0 2,0-7-2,0-9-1,-1-2 0,-3-3 2,-2 1 1,-7 3 1,-3 9-3,-4 3 4,-1 5-5,-1 0-17,-6 10 17,0 7 3,4 6 0,3-2 7,3 0-5,8-5 4,6-5-6,1-4 4,2-7 1,1 0-3,-4-7 18,0-11-2,-6-5 0,-4 0 4,-4 0-7,-3 4-10,-6-1 1,-9 7-1,-4 3-8,-1 6-8,6 4 1,5 0-37,4 6-9,5 5-19,0 1-84,10-2-120</inkml:trace>
  <inkml:trace contextRef="#ctx0" brushRef="#br0" timeOffset="216261.0346">6641 13060 962,'0'0'128,"0"0"8,0 0-99,0 0-2,0 0 5,-88 62-21,60-35-18,5 0-1,8-5-11,2-4-75,5-5-87,5-6-47,3-7-206</inkml:trace>
  <inkml:trace contextRef="#ctx0" brushRef="#br0" timeOffset="216420.6275">6495 13079 618,'0'0'198,"0"0"-48,0 0-57,0 0-51,0 0-34,0 0 20,48 40-11,-35-19-15,-2 1-2,-1-1-39,1-3-128,-1-6-225</inkml:trace>
  <inkml:trace contextRef="#ctx0" brushRef="#br0" timeOffset="216819.0699">6878 13069 93,'0'0'277,"0"0"-217,0 0 13,0 0 13,0 0 42,0 0-15,0-4-23,0 4-25,0 0-18,-4 0-28,-2 6-18,-1 6 4,-1 4 0,2 1-5,3-1 0,3-6 0,0-1-2,3-5 2,9-3 8,4 0 9,2-1 26,1 4 34,-1 0-10,-5 4-28,-3 2-25,-3 3 7,-7 2-21,0 0 0,-3-5 0,-10-1-7,1-3-54,-1-2-71,-1-4-56,3 0-183</inkml:trace>
  <inkml:trace contextRef="#ctx0" brushRef="#br0" timeOffset="217148.5256">6889 13089 572,'0'0'120,"72"-10"-68,-33 9 26,-2 1-3,-7 0-41,-8 1-8,-3 7-17,-8 1-6,-6 3 8,-3 4 6,-2 2 0,0 1 1,0-2-2,0-1-8,0-3-4,9-5 6,7-3 8,4-5 7,-1 0-5,3-2 8,-4-11 4,0-2 11,-4-2-7,-7 0-19,-7 1-3,0 3-13,-9 0 0,-7 3-2,-1 5-13,2 2-71,2 3-62,-3 0-126,0 0-130</inkml:trace>
  <inkml:trace contextRef="#ctx0" brushRef="#br0" timeOffset="217598.7673">5747 13325 435,'0'0'123,"-78"0"18,46 3-19,14 1-26,9-1-24,9-2-36,12 2 11,24 1 43,20 3-9,18 0-18,19-2 5,21 1-21,13-2 31,14-3-30,2-1-12,-6 0-3,-10 0-9,-15 0-12,-20 0-7,-22 0-2,-25 7-3,-21 1-2,-20-1-40,-4-1-110,-17 1-19,-12-3-97,-5-1-188</inkml:trace>
  <inkml:trace contextRef="#ctx0" brushRef="#br0" timeOffset="218447.5478">5800 13626 671,'0'0'124,"0"0"-48,0 0-1,69-24 6,-48 24-3,-2 3-30,-4 9-19,-4 8-17,-8 2-8,-3 3 4,0 3-8,-7 1 6,-7 1 1,3-6-7,0-6-15,4-6-31,2-7 33,5-2-2,0-3 2,4 0 12,11-3 1,7-10 4,3-6-3,5 0-1,0-4 0,-1 3 2,-6 2 1,-7 6 0,-3 5 0,-8 3 5,-3 4-4,-2 0-4,0 7-15,0 12 15,0 2 7,-4 5-4,4-1 1,0-1 0,0-3-1,11-9 0,5-4 5,6-8 5,3 0 11,-2-8 10,-2-11-4,-7-2 5,-1-3 1,-9-1-6,-3 1-16,-1 4 0,-4 4-10,-14 4-2,-3 8-2,-3 4-12,0 0 7,0 14-6,2 3-42,2 3-28,3 0-55,4-3-58,6-3-166</inkml:trace>
  <inkml:trace contextRef="#ctx0" brushRef="#br0" timeOffset="220720.7568">5708 13599 323,'0'0'77,"0"0"-9,0 0-2,0 0 31,0 0 13,0 0 8,68 58-28,-8-26-19,8 5-10,9-2-19,8-1-17,5-3 2,6-6-24,-1-5-3,-12-7-20,-15-2-78,-18-3-63,-19-5-182</inkml:trace>
  <inkml:trace contextRef="#ctx0" brushRef="#br0" timeOffset="223164.0523">5516 13033 452,'0'0'46,"0"0"7,94 31 20,-43-16 32,10 2-7,4-1-15,-3 1-37,-2-4-17,-10 0-12,-9 1-7,-3-5-8,1 3-2,4-2-40,2-1-134,-3-5-118,-4-3-168</inkml:trace>
  <inkml:trace contextRef="#ctx0" brushRef="#br0" timeOffset="223585.8083">6013 12635 597,'0'0'0,"0"0"-1,0 0 1,-34 69 24,34-29 36,0 4-21,0-5-16,2-5-12,10-10-9,2-9-2,1-10 10,1-5 16,2 0-3,-1-14-2,-4-1-10,-2-2-3,-9 2 1,-2 0 6,-9 3-2,-7 2-11,-2 3-2,2 5 1,3 2-2,1 0-3,5 9-4,3 3 4,4-2-16,0 1-74,11-4-79,10-5-22,9-2-115</inkml:trace>
  <inkml:trace contextRef="#ctx0" brushRef="#br0" timeOffset="223826.6331">6235 12767 289,'0'0'140,"0"0"-42,0 0-8,0 0-1,0 0-62,0 0-10,6 8 34,-6 14-7,0 0-17,4-5-15,8-4 2,1-6 4,3-6 5,-1-1-6,-2-1-3,-2-11-1,-4-1 0,-5-1-2,-2 2-2,0 0-8,0 0-1,0 5-2,-5 0-12,1 4-31,1 3-58,-1 0-175,1 7 24</inkml:trace>
  <inkml:trace contextRef="#ctx0" brushRef="#br0" timeOffset="224906.7264">7465 13444 53,'0'0'69,"0"0"-18,0 0-1,0 0-5,0 0 13,0 0-12,7-18-11,-7 16 8,0 1 14,0-1-9,0 2 18,0 0 5,2 0-11,-2-2-6,0 1 1,2-1-20,3 0 1,1 2-30,2-2-6,1 2 1,2 0-1,0 0-4,-2 0-29,-2 0-27,-2 0-64,-3-2-73,0 0-204</inkml:trace>
  <inkml:trace contextRef="#ctx0" brushRef="#br0" timeOffset="225045.9689">7465 13444 563</inkml:trace>
  <inkml:trace contextRef="#ctx0" brushRef="#br0" timeOffset="225130.8619">7465 13444 563,'-66'42'66,"66"-42"-66,0 0-41,0 0 41,0 0 4,9 0 12,5 0-11,4 0-5,4 0-28,1 0-98,0-1-84</inkml:trace>
  <inkml:trace contextRef="#ctx0" brushRef="#br0" timeOffset="225721.679">7811 13388 248,'0'0'23,"0"0"-14,0 0-1,0 0 11,0 0 25,0 0-19,0-11-14,0 11 3,0 0-6,0-1 7,0 1-7,0 0-8,0 0-10,0 0-31,0 0-41,0-2-155</inkml:trace>
  <inkml:trace contextRef="#ctx0" brushRef="#br0" timeOffset="227219.6009">6279 12807 229,'0'0'15,"0"0"12,0 0 0,0 0 20,0 0 6,0 0-10,-4-15-4,4 12 15,0 0 12,0 1 18,2 2-13,11 0-21,6 0-24,-1 0 7,-2 9-15,-5 0-10,-4 1-7,-6 0 0,-1-2-1,0-3 0,-5-1 1,-6-3 7,-1-1 1,0 0-4,4-6 0,3-4 2,3 1-2,2-2-4,0 2 12,4 4-2,8 1 3,4 4-3,1 0-6,1 5 5,-3 6-4,-4 4-4,-3 0-1,-5 2 1,-3-2-2,0-2 0,-7-3-3,-4-6 6,-2-4-3,-1 0 4,5-4-1,2-7-1,6-1 5,1-3-7,0 5 2,8-1 4,7 5 3,1 3-5,3 3-1,1 0 0,-2 0-3,-6 11 0,-7 8-8,-5 4 5,-5 6-12,-18 1-29,-5-3-41,-5-7-33,1-5 14,7-8 25,11-7 49,9 0 21,5-8 8,7-7 2,16 0-4,9 0-5,7 1-167</inkml:trace>
  <inkml:trace contextRef="#ctx0" brushRef="#br0" timeOffset="229028.9094">7861 13426 124,'0'0'26,"0"0"-22,0 0-3,0 0-1,0 0 5,0 0 19,27-21 23,-25 17 7,1 2 16,-3-1-11,0 1-21,0-3 5,0 0 6,0 0-8,-3-4 16,1-1 11,1 0 5,1-3-6,0-1 10,3 0-38,11 2 5,2 1-17,5 3 2,5 4-4,2 1-3,2 3-3,-5 0-8,-5 10-8,-6 4 1,-11 5-4,-3 2 2,-5 1 0,-14 0-1,-4 0 5,1-2-2,3 0-3,8-2 0,11-4-2,0-2 2,18-1 1,3-2 11,0-3 19,-3 0 9,-5 0 15,-6-3-34,-4 3-12,-3 1-10,0 0 0,-12 4 0,-11 0 0,-6-4 0,-1-3-56,5-4-14,7-1 7,13-16 34,5-10 13,19-4-8,19-4 24,8 1 0,6 4 6,-1 5 41,-6 5 18,-9 8 4,-8 10-29,-9 2-18,-7 5-17,-7 15-5,-5 4 1,0 3 2,-9 4 1,-3-7-4,-1-2 1,6-6-1,6-7 0,1-7 1,11-2-1,11-4 8,7-13-4,-1-1 0,-4-1 0,-6 1 10,-8 3 2,-6 2-11,-4 0-5,-7 4-6,-13 1-6,-7 1-36,-1 4 5,3 1-14,7 2 6,8 0 27,7 0 19,3 0 5,20-3 10,11 2-8,8 0 10,1 1 27,-4 0 10,-7 3-13,-10 10-16,-6 2-12,-8 1-2,-3 2-5,-2-3 1,0-2-1,0-3-1,5-6 4,4-4-2,8 0 5,4-14-3,2-7-1,-3-1 1,-5-3-3,-7-1 3,-8 3-2,0 5-2,-15 2-4,-8 5-3,2 7 4,-1 4-30,7 0-20,5 5-27,7 3-17,3 1-12,0-2-170,11-2-71</inkml:trace>
  <inkml:trace contextRef="#ctx0" brushRef="#br0" timeOffset="229314.6565">8744 13345 788,'0'0'169,"0"0"-114,59 7 2,-45 6 3,-5 3-19,-5 2-17,-4-2-13,0-2-10,0-1 1,-7-6-2,-1-2-6,2-5-23,2 0 19,2-6 10,2-8 4,0-3-4,7 1 2,9-2-2,6 3 3,3 4-2,1 4-1,-1 2-8,2 3-76,-4 2-80,-1 0-139,-5 4 14</inkml:trace>
  <inkml:trace contextRef="#ctx0" brushRef="#br0" timeOffset="230130.4939">9056 13384 314,'0'0'283,"0"0"-77,0 0-45,0 0-54,0 0-4,29 72-30,-29-51-40,0 5-17,0-2 2,0-3-13,0-1-4,0-5 1,0-4-2,0-4-4,0-3-25,0-4-33,0 0 0,2-3 43,0-9-68,-1-8 12,2-2 38,-2-3 3,2-1 15,3-1 15,5 5 4,3 1 9,4 4 29,1 5 14,1 2 3,-4 5 4,-3 1-16,-5 4-3,-1 0-24,-3 1-14,-3 10-1,-1-1 1,0 3 0,-5-3-2,-3-3-6,1-1-59,3-1-25,0-3-13,4-2-30,0 0 42,7 0 14,9-3 42,7-4 35,1 2 1,4-3 28,-1 4 49,1 2 9,-6 2-7,-4 0-2,-6 1-30,-6 8-17,-3 2-18,-3-1-1,0 0-5,0-3-7,-5-1 2,-4-2-1,0-4-1,0 0-15,2 0-15,2-9 12,3-3-2,2-1 11,0 3 9,7-3 1,7 3 17,4 5 10,4 0 14,-1 4-10,-1 1-2,-4 0-14,-6 7-7,-3 5-8,-3-1 1,-4 0-3,0-1 1,0-2 0,-5-3-5,-3-1-1,-2-4-9,3 0 14,4 0 1,2-4 7,1-9-2,0 3 1,14-3 15,6 2 40,3 0-9,2 6 7,-2 4-18,-3 1-7,-4 1-23,-4 11-10,-6 1-1,-4 3-7,-2 3 2,0-1-41,-2 4-84,-10-1-91,-5-2-187</inkml:trace>
  <inkml:trace contextRef="#ctx0" brushRef="#br0" timeOffset="230343.0253">9326 13704 423,'0'0'639,"64"-34"-608,-32 24 24,-1 5 12,-5 5-44,-5 0-23,-7 2-4,-8 11-91,-6 2-90,0 0-111,-6-1-37</inkml:trace>
  <inkml:trace contextRef="#ctx0" brushRef="#br0" timeOffset="230468.9162">9397 13791 288,'0'0'508,"0"0"-398,0 0-4,0 0-47,0 0-36,64 15-21,-32-1-2,6 1-46,8 0-227,4-5-219</inkml:trace>
</inkml:ink>
</file>

<file path=ppt/ink/ink7.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05T04:13:50.559"/>
    </inkml:context>
    <inkml:brush xml:id="br0">
      <inkml:brushProperty name="width" value="0.05292" units="cm"/>
      <inkml:brushProperty name="height" value="0.05292" units="cm"/>
      <inkml:brushProperty name="color" value="#FF0000"/>
    </inkml:brush>
  </inkml:definitions>
  <inkml:trace contextRef="#ctx0" brushRef="#br0">21132 2023 478,'0'0'69,"0"0"-43,0 0 19,0 0 39,0 0-38,76-15-5,-42 15 1,10 0-4,8 0 0,9 0-10,6 0 0,4 0 1,0 0 8,-1 0-10,1-4-8,-5 1-6,-4-3 8,-10 1 1,-15 3-7,-12-1-7,-14 3 4,-9 0-4,-2 0-8,-4 0-8,-16 0 8,-10 0 3,-14 0-3,-8 0-2,-7 0 0,0 0-8,-3-2 10,3 1 2,7-1 1,10 2-2,11-1-1,15 1 0,9 0 0,7 0 0,0 0 0,25 0-1,27 0-22,26 0-108,11 0-323</inkml:trace>
  <inkml:trace contextRef="#ctx0" brushRef="#br0" timeOffset="15162.9978">11559 2648 525,'0'0'27,"0"0"-26,0 0 5,0 0 3,0 0 2,0 0-8,0 0-2,45-6-1,-42 6 0,-2 0 3,2 0-2,-3 0-1,1 0 0,0 0-29,0 0-54,5 0-46</inkml:trace>
  <inkml:trace contextRef="#ctx0" brushRef="#br0" timeOffset="19997.7278">3673 3222 413,'0'0'8,"0"0"-7,0 0 6,0 0 30,0 0 18,0 0-35,0 0-20,-4-4 0,11 4 10,7 0 12,5 0 4,9 0 17,10 0-14,11 0 7,14 0 12,8 0 1,5 0-2,3-1 9,-2-1-14,-6-1-13,-10-2-4,-11 2-9,-11-3-9,-9 3 1,-8-1-1,-8 4-3,-8-1-4,-3 1-4,-3-1-6,0 1-3,0 0-19,-3 0 13,-8 0 8,-5 0 4,-5 0 3,-3 0 0,-5 1 1,-3 0 2,-4 1 1,-4-1 3,-1 2-1,-2-1-2,7 1 3,6 1-3,8 0 1,9-2 0,7-1 0,6 0 1,0-1 2,0 1-4,0 0 0,10-1 0,4 1 4,5 0 0,0 0 0,-1-1-4,0 0-3,0 0-21,-4 0-50,-3 1 4,-2-1-35,-4 2 10,-3-2 14,-1 0 33,-1 2-11,0-2-9,0 0 3,0 0 10,0 0-4,0 0-44</inkml:trace>
  <inkml:trace contextRef="#ctx0" brushRef="#br0" timeOffset="49580.3896">18302 3786 242,'0'0'35,"0"0"-25,0 0 4,0 0 29,0 0 1,0 0-11,0 0 4,0 0-10,38 0-5,-31 0 2,2 0 10,3 0 3,4 0-10,0 0-1,6 0-2,3 2 6,5 0 2,4 1-6,0-2 0,1 0-6,0-1-9,-4 0 0,-4 0 1,-7 0-2,-6 0-5,-5 0-1,-6 0-1,-3 0-2,0 0-1,0 0-7,0 0-3,0 1-5,-10 0 15,-8 1 0,-1-1 0,-5 0-1,-1-1-5,0 2 6,-2-2 4,-1 0-4,1 0 1,6 0-1,3 0 1,7 0-1,6 2 0,5-2-1,0 0 1,5 0 14,13 0 1,10 0-9,5 0 6,2-4 1,0 0 3,0 0 7,-6 1-9,-6 1-10,-5 0-3,-7 2-1,-6 0 0,-5 0-7,0 0-49,0 0-5,-8 1 34,-8 4-20,-5-1-5,-6 0 15,-1 1-27,-1-2 13,-1 1 33,3-2 10,2-1 2,1 0 6,3-1 2,2 0 1,8 0 0,4 0-3,4 0 4,3 0-4,0 0-1,13 0-1,11 0-22,7 0-103,8-4-239</inkml:trace>
  <inkml:trace contextRef="#ctx0" brushRef="#br0" timeOffset="50480.7006">18481 3803 139,'0'0'31,"0"0"-26,0 0 7,0 0 7,0 0 10,0 0-4,0-2-3,0 2-5,0 0-2,0 0 9,5-1-10,6 0-9,-1-1-5,2 1 1,-4 0 3,-2 0-1,-5 1-3,-1 0-2,-3 0-6,-16 0 2,-9 0 0,-6 0-10,2 1 16,0 1 0,9 0 0,9-1 9,8-1 15,6 0 52,0 0 23,13 0-52,6-6-1,6 0-1,1-1-14,-2 0 5,1 2-12,-1-1-20,-4 0-4,-5 3 0,-6 1-1,-2 0-50,-7 2-55,0 0-28,-3 0-22,-13 0-14</inkml:trace>
  <inkml:trace contextRef="#ctx0" brushRef="#br0" timeOffset="58055.7956">9745 4100 941,'0'0'79,"0"0"-24,0 0 18,0 0 9,0 0-39,0 0-26,0 0-2,0 0 30,9 82-24,-9-49-2,0-4-14,0-3-1,0-2-1,0-2-1,0-7-1,-1-3 1,0-6 0,1-3 2,0-3-3,0 0 7,0 0 3,0-8 9,0-5-14,0-4-2,0-4-2,0-1-1,0 1 1,0-1-1,0 0 0,0 2-1,1-1 0,1 5 2,-1 3-1,2 2 7,-2 4 11,0 2 0,-1 3-8,2 1 2,-2 1-7,0 0-6,2 0-2,-2 0-7,1 0-2,1 1 8,0 3 2,2 2 1,-1-4 0,-1 1 1,-1-1-1,0 0 0,-1-1 0,1-1 0,-1 0 1,0 0 1,0 0-1,0 0 0,0 0 1,0 0 4,0 0-5,0 0-1,0 0-2,0 0 2,0 0-2,0 0 0,0 0 1,0 0 1,0 0-1,2 0-3,-2 0 2,0 0-1,3 0 3,-2 0 0,2 0 5,-3 0-4,0-1 0,0 1 1,0 0-2,0 0-1,0 0 1,0 0-2,0 0 1,0 0 1,0 0 0,0 0 1,0 0 1,0 0 0,0 0 2,0 0-2,0 0-1,0 0-1,0 0 0,0 0 0,0 0 0,0 0 0,0 0 0,0 0 0,0 0-1,0 0 1,0 0 1,2 0 1,0-2-2,1 1 4,0 0-4,2 0 4,0 1-3,2-1 4,2 1-5,4 0 0,3 0 3,9 0-3,5 0 3,4 0 3,2 7-2,-1 2 8,2 0-2,-6 1 5,-6-1-8,-7-3-2,-9-2-5,-5-1-1,-4 0 0,0-1-9,-5 3 4,-16-3 6,-9 4 1,-7-5 1,-5-1-2,-1 0 0,4 0-1,7 0 0,14-1 1,8-2 5,9 0-4,1 2 9,1-2 9,17 0 3,12 1-13,13 2-2,9 0-5,1 0 4,-7 8-2,-10 0-2,-13 1-1,-12-2-1,-5 1-5,-6 2-5,-7 0 2,-17-1 0,-13-2-4,-9-3 11,-3-4 0,3 0 1,3 0 0,12-4 2,8-1 1,10-1 2,8 3-3,5 2 2,0 1-4,0 0-9,6 0-38,13 0-93,3 10-101,-1 4-122,-7 2-236</inkml:trace>
  <inkml:trace contextRef="#ctx0" brushRef="#br0" timeOffset="58545.0288">9660 4469 1312,'0'0'83,"0"0"-76,0 0 10,0 0 14,0 0-20,0 0 2,17 46 0,-13-27-8,-2-3-2,1-1 0,-1-6-1,-1-1-2,-1-3-2,1-4-19,-1 1-2,0-2 23,3 0 9,1 0 2,-1-10-4,4-3-7,2-1-5,2-2 5,2 1 4,0 2-4,1 3 10,1 1 5,2 4 6,-2 2 3,-1 3-13,1 0-1,3 0-1,1 6-3,-1 6 6,-1 1-7,-4 2-4,-1 2 0,-4 0-2,-3 1 1,-2-2-1,-2 0 0,-1-2-25,0-4-45,0-5-5,0-1-69,0-3-63,0-1-30,4-1 10,3-10-31</inkml:trace>
  <inkml:trace contextRef="#ctx0" brushRef="#br0" timeOffset="58873.6808">9998 4577 35,'0'0'290,"0"0"-66,22-58-79,-19 44 16,-1 3-23,-2 4-64,0 4 32,0 3-34,0 0-57,0 0-15,0 10-6,0 5 6,0 1 16,0-1-3,1-1-9,7-3-2,1-4 4,3-2-4,0-2 12,0-3-11,0 0 19,2-8-2,-4-3-3,0-3 21,-3-1-9,-4 1-3,-2 2-12,-1 5-4,0 2 0,0 5-4,0 0-6,0 0-4,0 0-7,0 4-5,0 5 12,0 1 3,0 3-1,5-2-1,11 3-20,7-2-136,6-5-227</inkml:trace>
  <inkml:trace contextRef="#ctx0" brushRef="#br0" timeOffset="66361.1861">5676 4957 346,'0'0'10,"68"0"-4,-13 0 14,9 0 40,6 0-4,1 0 5,-3 0 18,-6 0-15,-10 0-4,-13 0-22,-10 0-26,-10 0-8,-8 0-1,-5 0-3,-5 0 0,-1 0-2,0 0-9,0 0 3,-1 0 8,-8 0 0,-2 0 4,0 0 0,-3 0-2,-2 0-1,0-1 0,-7 0-1,2-1 0,-5 2-1,-4-1 1,-3 0 0,-2 1 0,1 0 0,-1 0 0,4 0 0,3 0 1,7 2 0,8-2-1,9 3 1,4-3 5,4 0-2,20 0 25,10 0-17,8 0-3,6 0 1,-4 0 21,-1 0-14,-5-3 5,-7-1-7,-7 3-4,-6-1-5,-7 2-4,-6 0-1,-2-2 2,-3 2-3,0 0-4,0 0 4,0 0 0,0 0 4,0 0-2,0 0 3,0 0-5,0 0 0,0 0 4,0 0-4,0-1-4,0 1 4,0 0 0,-3 0 5,1 0-4,1 0-2,0 0-3,0 0 3,0 0 1,-2 0-1,2 0 0,0 0 1,1 0 0,-1 0-2,1 0 4,0 0-3,0 0 2,-1 0-2,-2 0 2,3 0-2,0 0 1,0 0 0,0 0 0,0 0 1,0 0-2,0 0 0,0 0 1,0 0 0,0 0 0,0 0-1,0 0 1,0 0 3,0 0-3,0 0-1,0 0 0,0 0 2,0 0 0,0 0-1,0 0 0,0 0-2,0 0 0,0 0 1,0 0-2,0 0 2,0 0 0,0 0 1,0 0 0,0 0 0,0 0 0,0 0 1,0 0-1,0 0 0,0 0 0,0 0 0,0 0 4,0 0-4,0 0-1,0 0 1,0 0-2,0 0 2,0 0-1,0 0 1,0 0 0,0 0 1,0 0-1,0 0-1,0 0 1,0 0 1,0 0-1,0 0-1,0 0-10,0 0-3,0 0-9,0 0-25,0 0-21,-2 0-12,-3 1-17,1 1-6,-1 1-17,0-3-105</inkml:trace>
  <inkml:trace contextRef="#ctx0" brushRef="#br0" timeOffset="76071.2527">19672 5605 515,'0'0'82,"107"-2"-40,-50 1 29,-3-1-9,-5 0-14,-10 2 0,-10 0-19,-7 0-11,-8 0-13,-8 0 0,-3 0-4,-3 0-1,0 0 0,0 0 2,0 0-2,0 0 0,0 0-1,-1 0 1,-11 0 12,-7 0-8,-7 0 2,-7 0-3,-6 0 1,-3 0-2,-3 0-2,2 0 1,2 0 0,4 0 0,4 0-2,8 0 2,8 0 0,5 0 0,7 0 0,4 0 7,1 0 16,0 0 7,0 0 0,14 0 2,11 0-8,12-2-9,8-1-2,3 0-6,-2 2 6,-3-1-6,-9 2 1,-7 0 3,-6 0-7,-10 0-5,-5 0 0,-5 0 0,-1 0-6,0 0-2,-7 0 8,-11 0 14,-5 0-9,-6 0-4,-3 0 0,0 0 0,-2 0 0,0 2 0,3-1-1,5 1 2,7-1 0,8 0 1,7-1 3,4 0 11,0 0 16,0 0-12,11 0-3,14-1-11,11-3-7,7 1 0,7 0 0,1 1-66,0-5-105,-5-5-326</inkml:trace>
  <inkml:trace contextRef="#ctx0" brushRef="#br0" timeOffset="106309.2223">11981 6276 369,'0'0'29,"0"0"-6,0 0 44,0 0 3,0 0-19,0 0-19,0 0 7,71-9 21,-30 8 0,10-1 14,11-2-3,6-2-12,4-3-6,-3 1-3,-5 0-3,-9 3-13,-6 1-2,-8 4-12,-6 0-5,-9 0-10,-11 0-4,-8 0 1,-6 0-2,-1 0-1,0 0-3,0 0 4,-2 0 1,-11 0 15,-4 0-16,-4 0 4,-1 0-3,-3 2-1,0-1 1,2 0 1,2 0-4,3 0 1,4-1-1,3 0 1,4 0 1,5 0 2,1 0-2,1 0 0,0 0-1,0 0-5,0 0 4,0 0-6,0 0 0,0 0-9,0 0-8,0 1-3,0-1-11,6 0-40,3 2-26,3-2-73,2 0-80,5 0-26</inkml:trace>
  <inkml:trace contextRef="#ctx0" brushRef="#br0" timeOffset="125231.3394">12351 7382 392,'0'0'48,"0"0"-28,0 0 0,79-12 16,-63 11 24,-1 1 5,-1 0-34,-2 0-17,-3 0-5,-2 0-4,-3 0-1,-1 0-2,-3 0-2,0 0 0,0 0 0,0 0-10,0 0 3,-2-2-10,-5 1 3,-2-1-5,-2 0 4,-1 2 0,1 0 14,-1 0-1,0 0-1,0 0 3,2 0 0,-1 0 0,4 0 0,2 0 1,4 0 2,1 0 1,0 0 17,0 0 3,11-2-11,2 0-7,1-2 1,-3 1 5,-2 1-7,-1 1-2,-2 0 4,-3 1 1,0-2-6,-3 2 0,0 0-1,0 0 1,0 0 0,0 0 3,0 0-2,0 0 3,0 0-2,0 0 1,0-2 0,0 1-2,0 0 0,0 1-1,0 0-2,0-1 0,0 1-7,0 0 5,0-1-5,0 1 2,0 0 0,0 0-8,0 0-9,0 0-21,0-1-16,0 1-35,0 0-41,0-2-90</inkml:trace>
  <inkml:trace contextRef="#ctx0" brushRef="#br0" timeOffset="130180.675">23001 7355 360,'0'0'34,"93"-7"24,-47 4-25,-3 1-25,-6 1 27,-8 1 3,-9 0-9,-8 0-17,-6 0-12,-3 0 0,-3 0-8,0 0-9,-4 0 17,-10 0 11,-2 0-11,-5 0 10,-6 0-5,-5 1-3,-9 1 4,-4 1-5,-7 1 0,-3 0-1,2 1 3,-3 0-2,3 1-2,1 1 2,7-3-1,7 2 0,14-4 2,8-1-1,11 0-1,5-1 2,4 0 44,18-2 13,12-6-43,13 1-1,6 1 2,4 1-2,0 0-5,2 1-4,-2 1-4,-2 2 1,-4 1-3,-9 0 1,-6 0 0,-9 0-1,-9 0 0,-8 0-2,-7 0-2,-3 0-11,0 0-13,-10 1 21,-9 0 7,-7 1 0,-6 0-12,-5 1 12,-2 0-3,-5 2-3,2 0-42,1 0-32,7 1-72,8-2-129</inkml:trace>
  <inkml:trace contextRef="#ctx0" brushRef="#br0" timeOffset="182921.4887">5624 9106 524,'0'0'27,"0"0"-8,97-37 22,-25 26 1,16 1 19,17 1 4,10 3-2,7-1-14,0 2-21,-10-3-9,-7 1-3,-14 1 3,-15 0-2,-12 2-3,-14 2-6,-11 2-5,-7 0-1,-11 0 0,-9 0-2,-6 0 0,-4 0 0,-2-2-1,0 1 0,-5 0 1,-10-1 0,-6 2 2,-4 0-4,-3 0 2,-4 0-3,-4 0-7,-9 6 2,-3 3 7,-6 2-2,-1 1-6,-1 1-8,2 0 12,2-2-2,5-2 1,7 0-9,9-4 3,13-1 12,11-2 3,5-2-3,2 0-4,0 0 3,4 0 1,5 0 0,5 0 0,-2 0 1,-3 0 0,-1 0-1,-3 0-1,-1 0 1,0 0 0,-1 0-2,0 0-4,-3 0-7,2 0 2,-1 0-4,0 0 6,-1 0 0,3 0 2,-1 0 1,-2 0 1,0 0 4,0 0 1,0 0 0,0 0-1,0 0-5,0 0-12,0 0-5,0 0 7,0 0 7,0 0 7,0 0 2,0 0 1,0 0-1,0 0 0,0 0 0,0 0 0,0 0 0,0 0 0,0 0-4,0 0 2,0 0 1,0 0 1,0 0-5,0 0 5,0 0 5,0 3-3,0-2-1,0 0 1,0 1-2,0 0-6,0 1-15,2 0-10,3 1-56,0-2 11,-1 2-49,1-2-48</inkml:trace>
  <inkml:trace contextRef="#ctx0" brushRef="#br0" timeOffset="196543.2669">5078 9024 560,'0'0'85,"0"0"-53,0 0 5,68 1-9,-66 0-26,0 1-2,-2-2-74,0 0-20,-8 1 66,-6-1 16,-5 0-6,-3 0-6,1 0 4,-3 0 14,1 0 6,-1 0 1,0 0 2,1 0 16,7 0 11,2 0 10,5 0 19,5 0 11,4 0 4,0 0 8,0 0 3,2 0-36,11 0-10,3 2-27,5-2 12,-3 0-11,2 0-8,-3 1-3,-1 0-2,-3 1-16,-1-1-39,-5-1-32,-1 2-30,-6-1-11,0-1-3,-2 0-8,-12 0 5,-1 0-114</inkml:trace>
  <inkml:trace contextRef="#ctx0" brushRef="#br0" timeOffset="196624.5917">4927 9026 166,'0'0'34,"0"0"-34,0 0-131</inkml:trace>
  <inkml:trace contextRef="#ctx0" brushRef="#br0" timeOffset="210805.0852">16429 9581 377,'0'0'47,"0"0"-34,0 0-3,0 0 34,0 0-13,0 0 15,0 0-29,61-20 7,-50 19-18,1 0-4,2-1 12,0 2 17,3-1-13,2-1 2,3 1-11,1 0 7,2 0-5,0-1 24,0 0-18,-3-1-2,-5 2-8,-5-1-5,-5 2-2,-3 0 0,-3 0-18,-1 0-43,0 0-51,0 0-37,0 0-126</inkml:trace>
  <inkml:trace contextRef="#ctx0" brushRef="#br0" timeOffset="215359.0885">3583 10160 343,'0'0'35,"81"-3"-7,-35-1 1,0 1 8,1 0 4,-2 0 6,2 0-4,-2 0-9,2 3-20,-3-2 10,-1 2 10,-4 0-2,0 0-10,-1 0-2,-1 0-6,-3 0-8,-2 0-4,-5-3 3,0 1-1,-2-3-4,-4 1 0,-5 1 0,-3 0 2,-6 0-1,-1 3-2,-3-1 1,-3 1-5,0 0-5,0 0-14,0 0-19,-2 0 12,-7 0 31,0 0 8,-5 1-7,0 2-1,-2 0-4,-2 1-7,0 0 9,-5 0-1,-2-1-3,0 1 6,-5-2 0,-1 0-2,1-1 2,1 0 3,1 1-1,6 0 3,3 0-3,6 1 10,8-3 3,5 0 0,0 0 4,12 0 32,17-2-35,10-5-6,6 1 13,6 0 14,-2 3 1,-1-3-11,-3 2-12,-3 1-4,-1-2-4,-3 1-2,-6 1 2,-5-1-4,-9 2-2,-9 0 0,-6 2-1,-2-1-3,-1 1-11,0 0-18,-7 0 7,-12 0 25,-8 0 2,-1 0 0,-4 0-4,0 2 4,-1 1-1,0-1 0,-2 1 6,2-1 4,4 0 11,6 0 1,10-1-2,8-1 5,5 0 5,3 0-6,21 0 26,15 0-26,9 0-10,8-5 1,3-2 8,-3 0-1,-2 2-4,-3-1 1,-5 0-5,-7 2-5,-7-1 3,-11 5-4,-10 0-6,-7 0-3,-4 0 0,0 0-4,-8 0-10,-12 0 14,-12 0 0,-5 4-6,-2 0-5,-4 0-4,2 1 5,3-1 10,3-1 3,6 0-1,12-1-1,9-1 1,7-1 3,1 0-2,5 0 18,18 0 0,18-2-11,11-5-1,5-2 8,0 1 4,-3-1 1,-3 1 1,-6 3-9,-7-2 1,-10 3-3,-9 1-7,-8 2-3,-7 1-1,-4 0-1,0 0-5,-4 0-9,-12 0 9,-7 0-1,-9 3 6,-2 4-12,-2-1 3,-3 1 3,2 1 0,6-1 0,6-1 2,9-2 2,9-1 2,7-3-2,0 0-2,16 0 4,18 0 9,7-5 3,9-4-1,-4 0 5,-3 0 6,-4 3-3,-7-1-14,-8 3 9,-6 1-3,-8 1-10,-6 2-1,-4 0 3,0 0-5,0 0 2,0 0-10,0 0-2,-7 0 12,-6 0 9,-1 0-8,-1 0-1,1 3-6,4-1 6,3-1-2,3 1 0,2-2-2,2 0 0,0 1-3,0-1 6,0 0-7,0 2 8,5 0 0,1-1 2,-1 2-2,-3-2 0,3 0 1,-3 0 0,0-1-2,1 1 0,-2-1 1,-1 0 0,0 0-1,0 1 1,0-1 0,0 0 0,1 0-1,-1 0-8,0 0-4,0 0 1,0 0 1,0 0-6,0 0-3,0 1-19,0 2-32,0 2-25,0 0-20,0 1-37,0-2-56,2-2-40</inkml:trace>
  <inkml:trace contextRef="#ctx0" brushRef="#br0" timeOffset="218510.548">14780 10243 336,'0'0'79,"0"0"-57,0 0-6,0 0 1,0 0-12,65-7-5,-38 7-12,7-4-121</inkml:trace>
  <inkml:trace contextRef="#ctx0" brushRef="#br0" timeOffset="220286.5668">20327 10186 342,'0'0'33,"0"0"22,0 0 8,0 0-32,0 0 31,75 0 26,-50 0-30,7 0-10,4-1-4,8 0-18,4-2 17,3 2-16,2-3-16,-1 2 0,-3-1 3,-4 1-1,-5-2 16,-7 1-2,-6 2-14,-6 1-7,-8 0-5,-8 0-1,-1 0 0,-4 0-1,0 0-5,0 0-8,0 2-1,-5 2 0,-8 0 4,-3-1 8,-3-1-15,-1 0 10,2 2 3,2-2-13,-2 1 17,2-1-3,-3 0 4,-1 1-17,2 0 17,0 0 4,4 0 0,5-1-3,5-2-1,4 0 1,0 0 0,0 0 1,0 0 13,0 0-5,9 0 9,5 0-19,3-1 0,0-1 3,1-1-3,-3 1 2,-2 1-3,-5-1 1,-1 2 0,-5 0 0,-1 0-10,-1 0-17,0 0-14,0 0 1,0 0-15,-8 0-6,-7 0 58,-1 0-14,-3 0-9,1 0 21,2 0-2,2 0-8,2 0-3,2 0 7,3 0 8,4 0 1,1 0 0,2 0-8,0 0-10,0 0-2,0 0-9,0 0-11,0 2-39,0-1-23,0 1-51</inkml:trace>
  <inkml:trace contextRef="#ctx0" brushRef="#br0" timeOffset="226430.5088">8273 10790 521,'0'0'27,"0"0"-15,0 0 24,0 0 38,0 0-4,0 0-33,0 0-25,34 0-5,-28 0 9,0 0 5,0 0-3,1 0-3,0 0-4,-1 0-2,-3 0-4,2 0-4,-1 0-1,0 0-11,2 0-33,-2 0-39,0 0-86,2 0-54</inkml:trace>
  <inkml:trace contextRef="#ctx0" brushRef="#br0" timeOffset="231168.5776">3498 11394 454,'0'0'141,"0"0"-44,0 0-12,0 0-15,0 0 11,0 0-31,59-22-7,-17 13 10,3 2-5,3 0 6,-3-1-9,3 1-21,-4 0-12,-6 1-6,-4 1-5,-6 2 2,-8 1-2,-8 1-1,-5 1-1,-6 0-7,-1 0-31,0 0 3,0 0-10,0 0-3,0 0-7,0 0-19,0 0-23,0 0-6,0 0-31,3-1 10,4-2-120</inkml:trace>
  <inkml:trace contextRef="#ctx0" brushRef="#br0" timeOffset="245147.0573">8498 11942 131,'0'0'97,"0"0"-19,0 0-19,0 0 19,0 0-3,0 0-18,0 0 2,0 0-5,-34-2 13,32 2-11,2 0-8,0 0-11,0 0 6,0 0-11,12-1-2,7-1 15,2-2-3,7 0 8,1-1-3,-1 2-12,-1-3 1,0 3-14,-4 2-6,-3 0 2,-3 1-11,-7 0 5,-5 0-8,-1-1-2,-4 1 0,0 0-2,0 0 5,0 0-5,0 0 0,0 0 2,0 0-4,0 0 2,0 0 0,0 0 2,0 0-1,0 0-2,0 0 1,0 0-4,0 0-5,0 0-10,0 0-8,0 0-14,0 0-10,0 0-16,0 0-15,0 0-11,0 0-57,0 0-78,0-1-99</inkml:trace>
  <inkml:trace contextRef="#ctx0" brushRef="#br0" timeOffset="253062.3499">2980 12453 101,'0'0'94,"0"0"-35,0 0 1,0 0 24,0 0 12,0 0-9,0 0 4,56 0-25,-32 0-33,0 0 36,-1-2-23,4 0-6,1-1-12,-1 0-12,0 1-2,0 1-6,1 1 4,-3-2-6,-5 1-4,-6 0 1,-4 1-3,-6 0 1,-2 0-1,-2 0 0,0 0-2,0 0-6,0 0-1,-2 0 9,-7 0 15,-7 0-10,0 0 0,-5 0-5,0 0 2,1 0-1,2 0-1,4 0 0,3 1 0,1 0 1,4-1 1,4 0-1,2 0 3,0 0-2,0 0 2,0 0-4,9 0 8,7 0-1,5 0-3,3-2-2,-1-4-1,-2 4 0,-3 0 1,-5-1-2,-2 3-3,-5 0 3,-2-2-1,-4 2-2,0 0-4,0 0-3,0 0-4,0 0 4,0 0 1,0 0 3,0 0-3,0 0 2,0 0 7,0 0-5,0 0-2,0 0-4,0 0 1,0 0 0,0 0 4,0 0 1,0 0-1,0 0 1,0 0 5,0 0-1,0 0 1,-2 0 0,2 0 0,0 0 0,0 0 2,0 0-1,0 0-2,0 0 2,0 0-1,0 0 0,0 0 2,0 0-2,0 0 0,0 0 0,0 0-3,0 0 0,0 0-6,0 0-6,0 0 2,0 2 7,0-2 6,0 0-4,-1 2 4,1-1 2,-1 1-1,1-2-2,0 0 1,0 0 0,0 0 1,0 0-1,0 0 4,0 0-4,0 0 0,0 0 0,0 0 2,0 0-1,0 0 1,0 0 4,0 0-6,0 0 2,0 0-1,0 0 1,-1 0-2,1 0 4,0 0-4,0 0 0,0 0 0,0 0 1,0 0-1,0 0 0,0 0 0,0 0 0,0 0 1,0 0-3,0 0 1,0 0 0,0 0 1,0 0-3,0 0 3,0 0 0,0 0 0,0 0 0,0 0 3,0 0-3,0 0 0,0 0 1,0 0 0,0 0 0,0 0-1,0 0 0,0 0 0,-1 0 0,1 0-1,0 0-1,0 0 2,0 0-2,0 0 2,0 0 0,0 0-1,0 0 0,0 0-1,-1 0 2,-1 2 0,1-2 2,1 0 3,-1 0-5,1 0 0,0 0 0,0 0 0,0 0 3,0 0-3,0 0 0,0 0 0,0 0 1,0 0-1,0 0 1,0 0-1,0 0 1,-1 0-1,1 0 0,0 0 0,0 0 2,0 0-2,0 0 1,0 0 0,0 0-1,0 0 0,0 0 0,0 0 0,0 0 0,0 0 0,0 0 0,0 0-1,0 0-24,0 0-101,0 0-114</inkml:trace>
  <inkml:trace contextRef="#ctx0" brushRef="#br0" timeOffset="258800.0723">8291 10844 28,'0'0'32,"0"0"-1,0 0-5,0 0-18,0 0-8,0 0-14,0 0 9,0 0-6,-2 0-6,1 0 7</inkml:trace>
  <inkml:trace contextRef="#ctx0" brushRef="#br0" timeOffset="260717.4609">8139 10913 287,'0'0'72,"0"0"-36,0 0-4,0 0 3,0 0 3,0 0 3,-7 2 15,7-2 22,-2-2 5,2-5-35,0-2 8,0 0-21,0 0-10,0-1-7,0 0 11,0 1-2,0-4-25,4 1 9,1-5-7,1 0-4,-1 1 3,1-1 0,0 3 3,-2 3 12,-2 2 28,0 4-13,-2 2 8,0 1-18,0 2-14,0 0-1,0 0-6,-2 0 1,-3 0-2,2 0-1,-1 0-2,2 4 1,0 2 1,-1 3-2,2 0 1,0 4-3,-1 2 4,0 2 4,-1 7-2,1 1 4,-2 4 0,-1 0-4,3-1 3,0 1 8,2-3-10,0-5 1,0-4-4,0-4 1,0-6-1,0-3 1,0-3-1,0-1 5,0 0-2,0-6 5,0-10-7,0-2 0,0-2-2,0-1 1,3-1-1,3 4-2,5 2 1,0 2 1,3 4-1,2 4 2,0 5 0,0 1 2,0 0-2,2 14 6,-4 7 2,-3 4-1,-4 3-1,-3 0-2,-1-1 1,-1-2-3,1-3-1,1-4 0,-1-5-1,5-6 0,0-4 1,3-3 0,6-1 3,0-14-1,0-2-1,-3-4 1,-4-4 0,-6 1 0,-4-1-3,0 3 1,0 5 0,-6 3-1,-2 9 0,1 3-4,-1 2 1,3 0-4,1 10 1,4 5 3,0 2 0,0 3 2,11-2-1,2 0 2,5-2 0,4-5 1,4-4 0,2-1 0,1-6 0,-3 0 0,1 0-1,-4-10 0,-5-3 0,-3-3 0,-5 0-4,-7-1 0,-3 1 3,0 4-5,-3 0 4,-7 5-8,-3 3-14,-1 4-11,2 0 16,2 1 2,3 8 2,4 0 8,2 2 1,1 0-1,0-2-1,2-1-6,7-1 0,4-3 11,-1-2 3,1-2 0,1 0 2,-5 0-1,-1 0 2,-5-1-1,-3-3-1,0-1-1,0 0-5,0 0-7,-2 1 7,-2 2-2,2 1 4,2 1 3,0 0-3,0 0-9,0 4 9,4 4 2,0-1 1,3 1 0,0-3-1,0 0 1,2-1-2,2-1 1,0-1 2,1 0-2,2-2 1,-1 0-10,1 0-7,-1-4 10,1-7-4,-1-5 10,-1-4 1,-2-4 2,-4-2 0,-3-4 3,-3 1-3,0-1 0,-3 4 1,-5 6 15,-1 5 6,1 8 0,-1 5 14,1 2-11,0 9-19,-1 16 5,2 7 30,5 6-5,2 1-25,0 0-7,5-3-1,6-4-4,3-5-1,0-6-42,1-5-71,4-7-46,-1-5-185,-2-4-127</inkml:trace>
  <inkml:trace contextRef="#ctx0" brushRef="#br0" timeOffset="260887.0114">8833 10906 440,'0'0'422,"0"0"-295,0 0-51,83-34-34,-50 34-32,0 0-10,-2 3-3,-3 6-98,-2-1-208,0-3-170</inkml:trace>
  <inkml:trace contextRef="#ctx0" brushRef="#br0" timeOffset="261776.0056">9745 10875 429,'0'0'224,"0"0"-113,0 0-47,0 0-62,0 0 47,0 0 5,-58 74-21,31-45-19,0-4-13,3-4 1,3-7-2,7-7-17,1-5-3,4-2-4,0 0 21,4-9 3,5-7 2,0-4-2,4-4 3,13-3-3,1-2 2,2 0-2,-8 2 2,-6 5 0,-6 5 0,0 5 2,-4 10-4,-10 2-7,-2 2 6,0 16-1,5 5 2,7 7 1,4 4 21,6 1 20,14-2 19,5-3 40,0-5-12,-1-3-24,0-2-25,-3-1 3,-2-2-25,-4 0-13,-5-1-5,-4 1 0,-6 1-20,0-1-73,0-5-137,-3-9-247</inkml:trace>
  <inkml:trace contextRef="#ctx0" brushRef="#br0" timeOffset="262435.3589">10302 10913 641,'0'0'128,"0"0"-32,0 0-4,-6-69-15,20 54-6,4 3-2,1 5-17,0 3-35,-3 2-9,1 2-7,-4 0 0,0 11-1,-1 3 0,-5 1-1,-2 3 1,-1-3-1,-4 1-12,0 0-4,0 0 0,-2-3-14,-2 0 9,3-3 1,1-2 17,0 0 4,13-1 2,4-2 5,3 2 32,-2-1 9,-4 1-17,-5 0-2,-4 1-13,-5 1-11,0 1 3,-9 0 1,-14-1-9,-4 0 8,-3-2-8,0-5-69,3-2-39,6 0-21,6 0-43,7-11-70,8-3-190</inkml:trace>
  <inkml:trace contextRef="#ctx0" brushRef="#br0" timeOffset="263823.9706">10821 10929 800,'0'0'130,"0"0"-47,0 0-16,0 0 18,0 0-18,0 0-32,57-19-18,-48 35-11,-3 2-2,-3-2-2,-3 0-2,0-1 0,0-3-5,-2-4-18,-3-3-39,3-5 16,2 0 17,0-5 27,0-9-7,2-3 6,8 1 3,1 1 1,1 3 23,2 1 20,1 4 6,-1 3-15,1 4-9,-1 0-10,0 7-6,-2 7-2,-1 1-8,-1 5 2,-3 0 0,-1 1-2,-1-3-1,-1-3-15,0-5-23,2-3-9,1-7-16,3 0 43,1-6 19,1-12 1,1-5-10,-1-3 10,-3 2 1,-1 3 1,-2 1 0,-5 6 0,0 6 0,-1 5 2,0 3-3,-2 0-13,-6 8 9,0 9 4,4 1 0,3 1 0,1 1 4,0-1-3,3-4-1,7-4 0,2-4 1,4-7 7,5 0 2,3-3-2,0-11-3,1-2 0,-3-3-2,-5 0-1,-3 1 1,-6 2-1,-3 5 2,-5 5 0,0 4-4,0 2-4,-5 0-9,-5 13 13,-1 2 0,3 4 1,3-1-1,2-3 0,3-1-7,0-2 7,2-5-33,15-3-10,4-4-4,1 0-8,3-2 25,-2-9 6,0-3 11,-2-1-2,-2 0-13,-3 1 6,-3 0 14,-6 1 8,-4 2 2,-3 3 4,0 1 16,0 1 35,0 3-23,-5 2-5,0 0-15,2 1-5,0 0-8,3 3 0,0 10 6,0 2 4,0 1 11,3 1-13,5-3-7,1-3-2,3-3 1,1-7 1,0-1 5,1 0-3,1-12-2,3-5-2,-2-6-4,1 1 1,0-5 0,-5 1 2,-2-1 1,-5-4 0,-5 2 2,0 4-2,-2 2 1,-7 8-1,2 7-2,-2 8 1,4 0-11,0 14 12,3 10 3,0 5 3,2 4-2,0 1-3,0-3-1,0-3-1,3-3-5,-1-5-18,2-6-9,-2-6-6,1-6-11,1-2 14,1 0 34,2-11 2,0-2 0,2-2 1,0 1 8,4 0 1,1 2 20,0 4-3,1 2 4,-1 4 10,0 2-22,-2 0-4,-1 2-5,-4 5-4,0 2-4,-1-1-2,-1 0-1,0 0 1,0-4 0,-2 1-2,4-1-27,3-2-29,3 0-35,3-2-83,2 0-75</inkml:trace>
</inkml:ink>
</file>

<file path=ppt/ink/ink8.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05T04:18:44.756"/>
    </inkml:context>
    <inkml:brush xml:id="br0">
      <inkml:brushProperty name="width" value="0.05292" units="cm"/>
      <inkml:brushProperty name="height" value="0.05292" units="cm"/>
      <inkml:brushProperty name="color" value="#FF0000"/>
    </inkml:brush>
  </inkml:definitions>
  <inkml:trace contextRef="#ctx0" brushRef="#br0">15219 12532 488,'0'0'66,"0"0"4,0 0 6,79-2-12,-44-6 3,5-4-20,3-1-3,3 1-25,0 1-9,-1-2-8,-4 1-2,-2 0-3,-1 1-57,-6-1-137,-7 1-187</inkml:trace>
  <inkml:trace contextRef="#ctx0" brushRef="#br0" timeOffset="198.3151">15432 12543 689,'0'0'99,"0"0"-52,0 0-2,0 0-19,0 0 6,95-38-9,-48 19-22,2 1-1,-1-1-55,-4-4-237,-4-4-253</inkml:trace>
  <inkml:trace contextRef="#ctx0" brushRef="#br0" timeOffset="3426.909">15927 8684 166,'0'0'62,"0"0"-54,0 0 5,0 0-6,0 0 6,0 0 14,-14 0-17,14 7-2,-1 0 8,1 2-8,-2 1-3,2-1 1,0 4-2,0 2-1,-2 3-1,2 0-1,0 2-1,0-2 0,0 2-2,0 3 0,0 1-3,0 1-19,0-1-20,-3 2 10,-2 0-13,1-3-9,-2 0 16,4 1-2,-1-4 3</inkml:trace>
  <inkml:trace contextRef="#ctx0" brushRef="#br0" timeOffset="3817.0336">15875 10049 45,'0'0'40,"0"0"-16,0 66-15,0-45-3,0-1-6,-1-2 0,-1-1 0,-1 1 0,-1-2 0,-1 1-18,0 1 16,1 1-7,1 2 3,-1 1-11,0 3 5,-4 0-20</inkml:trace>
  <inkml:trace contextRef="#ctx0" brushRef="#br0" timeOffset="4895.0819">15771 10730 12,'0'0'31,"0"0"5,0 0-27,0 0-6,0 0 0,0 0 0,8 32-3,-4-26 2,2-1 0,1 2-2,0-2 15,-2 0-6,0-1 4,-1-1 4,-2 0-10,0-1-7,0-1 4,0 2-2,-1-3 3,3 2 0,-2 1 2,1-1-6,1 2 0,-1 0-1,1 2 0,-1-1-3,2 0-1,0 0-8,1 1-2,1-1-11,1-1 14,1 1 6,3-1 5,0-1 3,2 1-2,-1 0 12,1-2-12,1 1 9,1 1 3,2-1-5,3 0-2,1 0 1,3-1-4,1 0-2,1-1 8,-3-1 2,1 0 7,1 2-6,2-2 6,4 0 24,4 0-17,7 0 1,2 1-15,4 0-3,2 2 1,0 0-9,1 0-8,3-1-13,-2 0-4,-1 2 7,-3-1 9,-3 0 9,0 1 1,0 1 10,1 0-3,0 0-3,1 2-5,0-2-5,0 0-23,4 1-33,7-2 18,3-1-15,-1-1 2,-4-2 56,-2 2 5,-5-2 33,0 0-4,2 0 1,0 0-11,1 0-8,0 0-11,0 0-5,-5 0-14,-2 0 14,-2 0 2,-3 0 22,-3 0-3,-2 2-15,-3 0-2,-2-2-3,0 1-2,4-1 1,0 3 0,3-2 0,3 1-5,2 0-25,-2-2 28,-2 0-49,-3 0 51,-7 0 35,-6 0 12,-2 0-9,-1 0-26,1 0-12,-3 0-1,0 0-9,-4 0-26,-1 0 10,-3 0 14,-6 0 2,-2 0 5,-2 0-1,0 0-1,0 0-75,0 0 40,0-5-9</inkml:trace>
  <inkml:trace contextRef="#ctx0" brushRef="#br0" timeOffset="4987.0351">18736 10949 19,'0'0'4,"0"0"-4,0 0-1,0 0-4,0 0-12</inkml:trace>
  <inkml:trace contextRef="#ctx0" brushRef="#br0" timeOffset="5434.9855">18736 9402 0,'0'0'18,"4"-70"-12,-4 39 1,0 2 11,0-1-17,-4 1 5,-4-1 12,3 0 5,-2 1-17,3-1 13,1 2 0,0-2-9,-1 3 3,1 0-7,1 5-4,-2 2-1,-1 0-2,2 4-4,-1 0-18,1 3-36,0 0 38,-1 2 1,-2 1 14,0 4-1,-3 1-4,-2 1-9</inkml:trace>
  <inkml:trace contextRef="#ctx0" brushRef="#br0" timeOffset="6890.9839">16873 10951 191,'0'0'6,"0"0"-4,0 0-2,0 0 2,0 0 0,0 0 15,-2-24-17,1 21 0,1 0-2,-2-1-17,1 2 12,0-3 6,-1 1-71</inkml:trace>
  <inkml:trace contextRef="#ctx0" brushRef="#br0" timeOffset="7056.1118">16898 10869 203,'0'0'84,"0"0"-20,82-7-11,-49 4-16,2 1-8,-1 1-5,3-1-13,-2 0-8,-1-1-3,-2-2-2,-1 0-38,0 1-51,-1-3-83</inkml:trace>
  <inkml:trace contextRef="#ctx0" brushRef="#br0" timeOffset="7281.9157">17419 10790 57,'0'0'60,"0"0"-10,0 0-19,0 0-23,63-9-7,-44 7 11,-3-2-2,-2 4-3,-8-2-2,-2 2-5,-4 0-9,0 0-136</inkml:trace>
  <inkml:trace contextRef="#ctx0" brushRef="#br0" timeOffset="7571.1396">16659 10764 301,'0'0'77,"0"0"1,0 0-15,0 0-19,0 0-12,0 0-10,-7-9-1,22 9-6,4 0-15,1 0-54,-5 4-123,-7-1-145</inkml:trace>
  <inkml:trace contextRef="#ctx0" brushRef="#br0" timeOffset="7757.1081">16372 10777 363,'0'0'14,"0"0"-8,0 0-1,0 0-4,0 0-1,67 0-36,-50 0-161</inkml:trace>
  <inkml:trace contextRef="#ctx0" brushRef="#br0" timeOffset="7925.9031">16422 10731 292,'0'0'0,"0"0"-66,0 0-59</inkml:trace>
  <inkml:trace contextRef="#ctx0" brushRef="#br0" timeOffset="8315.1955">16534 9940 342,'0'0'0,"0"0"-71,43-80 6,-27 53-48,-3-2 61,-3 0 52,-1 2 15,-3 2-15,-1 2-3,-1 2-5,-4 1-6</inkml:trace>
  <inkml:trace contextRef="#ctx0" brushRef="#br0" timeOffset="9055.0747">17894 10197 395,'0'0'19,"0"0"-19,0 0-297</inkml:trace>
  <inkml:trace contextRef="#ctx0" brushRef="#br0" timeOffset="22523.8638">16634 9325 220,'0'0'28,"0"0"11,88-4-39,-62 37-2,-2 13 2,-5 17 3,-3 6 3,-4 4-6,-2-2-19,-3-9-68,-7-8-78</inkml:trace>
  <inkml:trace contextRef="#ctx0" brushRef="#br0" timeOffset="59770.0065">20767 3298 436,'0'0'100,"0"0"-43,0 0-8,0 0 15,0 0-12,0 0-13,0 0 25,0 0-35,34 2-14,-19-2-4,1 3-2,0-3-6,-2 0 2,-1 0-2,-3 0-3,-4 0 0,-4 0 0,-2 0-15,-1 0-33,-16 0-11,-7 0 9,-11 0 15,-2 0-7,-2 0-3,3 0 0,4 1 7,8 1 10,8-1 23,7-1 5,9 0 16,0 0 46,0 0 51,7 0-2,3 0-47,3-1-31,0-2-18,0 2-8,0-1-4,-1 2-3,-3 0-10,-1 0-6,-2 0-29,-3 0-26,0 0 2,-2 0-29,2 0 9,-3 0-1,4 0-76,0 0-130</inkml:trace>
  <inkml:trace contextRef="#ctx0" brushRef="#br0" timeOffset="85600.6627">9456 5197 289,'0'0'107,"0"0"-11,0 0-42,79-4-1,-53 3 59,1 1-59,5 0-29,0 0 21,0 0-22,2 0-18,-2 0 16,2 0 2,0 0-10,1 0-4,0 0-4,-1 0-1,-3 0 0,-5 0-4,-5 0 5,-7 0-4,-6 0 4,-4 0-5,-4 0-3,0 0 2,0 0-33,-3 0 23,-8 0 11,-3 0 0,0 0 0,-2 0-1,4 0-3,1 0-3,2 0 3,2 0 1,3 0-2,0 0 1,1 0 1,1 0-2,1 0 5,0 1-3,0 0-1,1 0-9,0 0-3,0-1 4,0 0 2,0 0-2,0 0 12,0 1 0,0 0 2,0-1-2,0 2-10,0-2-29,0 0-25,1 2-17,3-2 3,-1 0-38,1 2-47,0-2-20</inkml:trace>
  <inkml:trace contextRef="#ctx0" brushRef="#br0" timeOffset="88840.0187">19531 5280 107,'0'0'74,"0"0"-41,0 0 3,0 0 7,0 0-5,0 0 9,0 0-4,4 0-5,-2 0-4,0 0 2,5 0 11,2 0-1,5 0-20,3 0-7,3 0-5,0 0 8,0 0-6,-1 0 15,-1 0-6,-1 0-19,2 0-2,2 3-4,2-2-1,2 1-74,0-2-7,-2 0-23,1 1-20,-4-1-20,-3 0 49,-6 0-57</inkml:trace>
  <inkml:trace contextRef="#ctx0" brushRef="#br0" timeOffset="135152.846">12401 9091 395,'0'0'159,"94"-7"-27,-45 7-57,1 0-22,-2 0-5,2 0-29,-4 0 10,-3 0-7,-7 0-1,-4 0-8,-8 0-1,-7 0 7,-5 0-4,-6 0-11,-5 0-4,-1 0-1,0 0-19,0 0 2,-14 0 9,-7 0 9,-10-2 1,-5-1 1,-10-1-2,-7 0 0,-1 0 0,3 3 1,4-2-2,12 3 1,8 0-1,11 0 1,6 0 0,8 0 2,2 0 0,1-1 15,15 1 11,7 0-27,4 0-1,2 0-1,2 0-45,0 0-124,-4 0-188</inkml:trace>
  <inkml:trace contextRef="#ctx0" brushRef="#br0" timeOffset="151095.6789">5234 11626 69,'0'0'176,"0"0"-79,0 0-50,62-11 27,-37 8-11,5-3 3,4 1-7,4 0-9,-1-1-25,-1 2-12,-2 1-8,-1-2-5,0 2 1,-2-1-2,-2 1-6,-2 1-18,-4-1 7,0 2 3,-4 0 5,-2 0 1,-1 1-6,-4 0-13,-3 0-13,-4 0-1,-4 0 6,-1 0-16,0 0 13,0 0 27,-7 0 9,-4 0 2,0 0-6,-3 0 7,2 0 0,-3 2 3,-1-1-3,-3 1 1,1 1-1,-2 0 0,-1-1 0,1 0 1,-3 1-1,4 0 1,-2-1 5,1 1 5,1 1 14,0 1-5,3-2 11,3 0-8,1-2 5,5 0 5,3-1 6,2 0 8,2 0 9,0 0-1,0 0-22,9 0-5,8 0-13,4 0 9,2-4 2,-1 2-11,0-1-8,0-1 5,-4 2-7,-1-2 4,-4 3-2,-4-1-3,-3 0 0,-1 1 1,-3 1-4,-2-1 1,1-1-1,-1 2 3,0 0-2,0 0 0,2 0 0,-2 0 0,0 0 1,0 0-3,0 0 1,0 0 1,0 0-1,0 0-1,0 0 1,0 0 0,0 0-1,0 0 0,0 0 0,0 0-2,0 0-1,0 0-12,0 0-16,0 0-7,0 0 5,0 0 0,3 0-41,1 0-74,3 0 25,2 0-34</inkml:trace>
  <inkml:trace contextRef="#ctx0" brushRef="#br0" timeOffset="163960.6058">7713 13553 509,'0'0'175,"0"0"-102,0 0-2,0 0 18,0 0-32,0 0 22,86-23 2,-37 17-15,17-1-15,11 0-4,9 0 8,1 2-14,-3 0-4,-4 2 6,-3-1-5,-8 1-12,-7-1-5,-9-1-3,-10 2-2,-11 1-9,-9 1 1,-9 1-7,-8 0 1,-4 0 4,-2 0-6,0 0 1,0 0 1,0 0-2,0 0 1,0 0 0,0 0 0,0 0-1,0-1 0,0 1-1,0 0-10,0 0-2,0 0-13,0 0-28,0 0-14,0 0-19,0 0-29,5 0-63,7 0-25,6 3 15,7 1-26,7-1-195</inkml:trace>
  <inkml:trace contextRef="#ctx0" brushRef="#br0" timeOffset="164908.6072">11930 13548 144,'0'0'1,"0"0"34,0 0-34,0 0-2,0 0-1,61 14-9,-61-11-8,0 0-31,0-3 20,0 0 6,-3 0 17,1 0 4</inkml:trace>
</inkml:ink>
</file>

<file path=ppt/ink/ink9.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traceFormat>
        <inkml:channelProperties>
          <inkml:channelProperty channel="X" name="resolution" value="1516.99072" units="1/cm"/>
          <inkml:channelProperty channel="Y" name="resolution" value="2427.1853" units="1/cm"/>
          <inkml:channelProperty channel="F" name="resolution" value="5.68611" units="1/deg"/>
        </inkml:channelProperties>
      </inkml:inkSource>
      <inkml:timestamp xml:id="ts0" timeString="2022-01-05T04:22:15.604"/>
    </inkml:context>
    <inkml:brush xml:id="br0">
      <inkml:brushProperty name="width" value="0.05292" units="cm"/>
      <inkml:brushProperty name="height" value="0.05292" units="cm"/>
      <inkml:brushProperty name="color" value="#FF0000"/>
    </inkml:brush>
  </inkml:definitions>
  <inkml:trace contextRef="#ctx0" brushRef="#br0">12241 3725 179,'0'0'37,"0"0"-2,0 0 10,0 0 34,0 0-5,0 0 31,0 0-28,0 0 16,0 0-26,0 2-10,0-2 1,0 3-24,3 1 9,8 2 14,3 0-27,5 1 25,5-3-22,6 0-14,9-2-9,8-2-10,7 0-19,6 0-114,6 0-146,2 0-163</inkml:trace>
  <inkml:trace contextRef="#ctx0" brushRef="#br0" timeOffset="667.9964">14098 3805 376,'0'0'53,"0"0"-23,0 0 38,0 0 33,0 0-5,0 0-17,-4-15-10,4 15-19,0 0-8,7 0 11,9 0-17,9 0 43,8 0-19,6 0-21,3 0 19,3 0-11,0 0-28,1 0 18,-4-2-21,-2-3-6,-6 2-9,-7 0 0,-4 1-1,-6-1-31,-2 3-35,-1 0-28,1 0-61,4 0-86,6 0-53,6 0-50</inkml:trace>
  <inkml:trace contextRef="#ctx0" brushRef="#br0" timeOffset="1740.4941">18144 3784 453,'0'0'60,"0"0"-53,0 0 18,0 0 30,0 0-12,0 0 10,0 0-4,5 0-15,4 0 1,5 0 26,7 2 12,8-1 5,5 2-17,11-1 1,8 1-23,5 0 0,-2-2-10,-2 0 1,-3-1-14,-4 0-5,-6 0-6,-8 0 5,-9 0-1,-11 0 2,-6 0-4,-5 0-2,-2 0-4,0 0 1,0 0-1,0 0-1,0 0 0,0 0 1,0 0 3,0 0-4,0 0 1,0 0-1,0 0-2,0 0 1,0 0-1,0 0-6,0 0 6,0 0-3,0 0-2,0 0 1,0 0 3,0 0 0,0 1 0,0 1 2,0-2 0,-1 2 0,0 0 1,-1-1-3,-1 0 3,2 1-2,0-2-1,-1 1-1,1-1-10,1 1-10,0-1 0,-1 1-36,0 1-50,-2 3-94,-4-5-122</inkml:trace>
  <inkml:trace contextRef="#ctx0" brushRef="#br0" timeOffset="3718.4578">6355 4494 269,'0'0'141,"0"0"-53,0 0-20,0 0 122,60 6-87,-15-4-30,11 0-26,8 0-9,6-1 2,-1-1 2,0 0 8,-4 0-7,-4 0-4,-6 0-9,-7 0-5,-8 0-4,-9 0-5,-11 0-6,-7 0-8,-8 0-1,-1 0 1,-4 0-1,0 0-1,0 0 0,0 0-1,0 0 1,0 0-4,0 0-15,0-1-23,5-3-60,2 0-91,5 0-39,7-1-189</inkml:trace>
  <inkml:trace contextRef="#ctx0" brushRef="#br0" timeOffset="4746.5588">12703 4518 383,'0'0'124,"0"0"-52,0 0 2,0 0 64,0 0-45,0 0 10,89-9-36,-39 9 40,14 0-48,9 0-22,6 0 16,-1 0-27,1 0-5,-6 0 3,-5 0-4,-4 0-11,-7 0 1,-8-4 7,-9 1-10,-11 1-4,-10 0 0,-13 2-1,-6 0-2,0 0-20,0 0-5,0 0-6,-6 0 13,-5 0 11,1 0 7,2 0 0,2 0 0,4 0 0,0 0-2,1 0-8,1 0-43,-2 0-60,-2 0-28,-3 5 8,-1 1-76,-2 1-90</inkml:trace>
  <inkml:trace contextRef="#ctx0" brushRef="#br0" timeOffset="14404.6535">4556 6245 628,'67'-10'64,"7"1"-35,8 0 14,-5-1 68,-5 0-23,-9 2-27,-8 4-32,-10-1 12,-8 3-21,-12 1-9,-9 0-3,-7 1-5,-7 0-3,-2 0-5,0 0 2,0 0 0,0 0 0,0 0-4,0 0 1,0 0 2,0 0 2,0 0-2,0 0-2,0 0 3,0 0 2,0-1 1,0 1-1,0 0 0,0 0-11,0 0-18,0 0-6,0 0-4,0 0-40,0 0-49,0 0-79,1 0-46</inkml:trace>
  <inkml:trace contextRef="#ctx0" brushRef="#br0" timeOffset="15048.5222">9007 6271 421,'0'0'159,"0"0"-137,0 0 123,0 0-2,76-11-27,-49 5-13,5 2-48,4 0-3,0 0-29,-2 2-3,-2-1 0,-8 0-1,-4 2-8,-6 1-9,-4 0 1,-4 0-2,-4 0 0,-2 0-1,0 0-4,0 0-20,0 0-8,0 0-11,0 0-4,0 0-6,0 0-10,0 0-13,-1 0-39,-5 0-17,-3 0-57,-3 0-41</inkml:trace>
  <inkml:trace contextRef="#ctx0" brushRef="#br0" timeOffset="33963.417">10842 7089 491,'0'0'43,"0"0"-36,0 0 54,0 0-15,0 0-35,0 0-11,85 2-11,-54-2-128,6 0-140</inkml:trace>
  <inkml:trace contextRef="#ctx0" brushRef="#br0" timeOffset="38908.435">9317 7921 214,'0'0'81,"0"0"-20,0 0-16,0 0-14,0 0 4,69-11-1,-34 8 18,4 0 18,2 0-13,1-1 2,-1-1-5,-5 1-16,-8-2-4,-6 3 1,-8 1-28,-5 2-2,-3 0-2,-5 0-3,-1 0 0,0 0-5,0 0 5,-3 0 5,-6 0-2,-2 0-3,1 0 3,-1 0-3,3 0 0,1 0-3,1 0-4,2 0 2,0 0 4,2 0-2,-1 0 1,2 0 2,1 0 0,0 0-1,0 0-1,0 0-4,0 0-4,0 0-12,0 1-21,0 0-31,0 1-25,0 0-8,4 1-51</inkml:trace>
  <inkml:trace contextRef="#ctx0" brushRef="#br0" timeOffset="41888.6918">3758 8752 314,'0'0'105,"0"0"-48,0 0-7,0 0 11,0 0 17,0 0-5,-10-15-26,10 14-4,0 1-9,3 0-6,15 0 2,9 0 28,12 1-24,11 3-5,5-3 13,6 1-14,3 0-1,2-2-11,-1 0 0,-5 0 3,-7 1-6,-10 0-7,-7 0-1,-4 0-4,-7 0 5,-9-1 0,-7 0-5,-6 0 0,-3 0 4,0 1 2,0-1 1,-1 0 0,-12 1-2,-6 1 0,-1 0-3,0-2-2,0 2 4,-1-2-4,-2 0-1,0 2 1,0-1-1,2 0 0,6 0 0,6-1-4,6 2-31,3-2-59,18 4-45,19-4-89,18-6-344</inkml:trace>
  <inkml:trace contextRef="#ctx0" brushRef="#br0" timeOffset="80938.5123">10701 9598 588,'0'0'16,"61"-17"-2,-28 14-7,-2-1-1,-1 2 16,-3 0-6,-3 2-16,-2 0-19,-2 0-105,0 0-167</inkml:trace>
  <inkml:trace contextRef="#ctx0" brushRef="#br0" timeOffset="87718.7433">14445 10356 72,'0'0'229,"0"0"-210,0 0 0,62-8 21,-31 7-5,10 1 34,6 0-26,7 0-3,7 0 3,9 0 17,5 0-37,5 0 19,4 0 2,2 0-16,1 0-5,-1 2-7,-4 1-11,-9 1-5,-7 1-8,-12-2-33,-11 0-41,-12-2-34,-9 0 11,-9 0 36,-6-1 3,-6 2-8,-1-2-8,0 0 41,0 0-46</inkml:trace>
  <inkml:trace contextRef="#ctx0" brushRef="#br0" timeOffset="88415.5914">14879 10403 292,'0'0'17,"0"0"33,0 0-18,0 0 14,101-20-7,-38 16-6,12-3 16,9-3-26,5-2 16,4-1 28,-2-1-6,-2-1 9,-9 3-32,-5 1-30,-14 0 5,-8 3-4,-10 0-4,-7 1-4,-11 1-1,-9 1 2,-7 3 0,-7-2 0,-2 0-2,0 0-6,-6 1-43,-7 0 16,-6 1 29,-6 1-14,-2 0-13,-6 1-1,-5 0 10,-6 0-2,-5 0 23,-9 3-12,-8 4 8,-6 2 5,-1-1 0,-2 4-7,2 2-3,2 0 3,2 3 7,9-1-11,10-2 8,12-3 3,13-2 1,13-3-1,11-4-15,1-1-24,19-1 39,15 0 10,12-5 0,11-6 0,7-5 8,2-1 21,0 1 6,-1 1-14,-1 3-14,2 1-13,-6 2-4,-6 2 0,-11 3-13,-11 2-46,-8 2-68,-9 0-70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A0E4682-1E7E-46C5-A1E1-60E5A2920F3F}" type="datetimeFigureOut">
              <a:rPr lang="en-IN" smtClean="0"/>
              <a:t>11-01-2022</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DEDB4F-D865-4779-9123-A4BB588B80BD}" type="slidenum">
              <a:rPr lang="en-IN" smtClean="0"/>
              <a:t>‹#›</a:t>
            </a:fld>
            <a:endParaRPr lang="en-IN"/>
          </a:p>
        </p:txBody>
      </p:sp>
    </p:spTree>
    <p:extLst>
      <p:ext uri="{BB962C8B-B14F-4D97-AF65-F5344CB8AC3E}">
        <p14:creationId xmlns:p14="http://schemas.microsoft.com/office/powerpoint/2010/main" val="26540938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B6DEDB4F-D865-4779-9123-A4BB588B80BD}" type="slidenum">
              <a:rPr lang="en-IN" smtClean="0"/>
              <a:t>5</a:t>
            </a:fld>
            <a:endParaRPr lang="en-IN"/>
          </a:p>
        </p:txBody>
      </p:sp>
    </p:spTree>
    <p:extLst>
      <p:ext uri="{BB962C8B-B14F-4D97-AF65-F5344CB8AC3E}">
        <p14:creationId xmlns:p14="http://schemas.microsoft.com/office/powerpoint/2010/main" val="2792904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Rectangle 7"/>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62000" y="2400300"/>
            <a:ext cx="7543800" cy="1143000"/>
          </a:xfrm>
        </p:spPr>
        <p:txBody>
          <a:bodyPr>
            <a:noAutofit/>
          </a:bodyPr>
          <a:lstStyle>
            <a:lvl1pPr>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762000" y="3543300"/>
            <a:ext cx="6858000" cy="742950"/>
          </a:xfrm>
        </p:spPr>
        <p:txBody>
          <a:bodyPr anchor="t" anchorCtr="0">
            <a:normAutofit/>
          </a:bodyPr>
          <a:lstStyle>
            <a:lvl1pPr marL="0" indent="0" algn="l">
              <a:buNone/>
              <a:defRPr sz="2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3CF7BB52-8142-405F-80AF-09040E3C5D5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E63A7-198E-45CA-8B61-78E56E95C239}" type="slidenum">
              <a:rPr lang="en-IN" smtClean="0"/>
              <a:t>‹#›</a:t>
            </a:fld>
            <a:endParaRPr lang="en-IN"/>
          </a:p>
        </p:txBody>
      </p:sp>
      <p:sp>
        <p:nvSpPr>
          <p:cNvPr id="7" name="Rectangle 6"/>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914400" y="514350"/>
            <a:ext cx="7239000" cy="291465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F7BB52-8142-405F-80AF-09040E3C5D5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E63A7-198E-45CA-8B61-78E56E95C239}"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62000" y="514351"/>
            <a:ext cx="1828800" cy="4057649"/>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90800" y="514351"/>
            <a:ext cx="5715000" cy="3657600"/>
          </a:xfrm>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F7BB52-8142-405F-80AF-09040E3C5D5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E63A7-198E-45CA-8B61-78E56E95C239}"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CF7BB52-8142-405F-80AF-09040E3C5D5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E63A7-198E-45CA-8B61-78E56E95C239}"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77240" y="0"/>
            <a:ext cx="75438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762000" y="2457450"/>
            <a:ext cx="7543800" cy="1257300"/>
          </a:xfrm>
        </p:spPr>
        <p:txBody>
          <a:bodyPr anchor="b" anchorCtr="0"/>
          <a:lstStyle>
            <a:lvl1pPr algn="l">
              <a:defRPr sz="54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762000" y="3714750"/>
            <a:ext cx="6858000" cy="685800"/>
          </a:xfrm>
        </p:spPr>
        <p:txBody>
          <a:bodyPr anchor="t" anchorCtr="0">
            <a:normAutofit/>
          </a:bodyPr>
          <a:lstStyle>
            <a:lvl1pPr marL="0" indent="0">
              <a:buNone/>
              <a:defRPr sz="2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CF7BB52-8142-405F-80AF-09040E3C5D54}" type="datetimeFigureOut">
              <a:rPr lang="en-IN" smtClean="0"/>
              <a:t>11-01-2022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E6E63A7-198E-45CA-8B61-78E56E95C239}" type="slidenum">
              <a:rPr lang="en-IN" smtClean="0"/>
              <a:t>‹#›</a:t>
            </a:fld>
            <a:endParaRPr lang="en-IN"/>
          </a:p>
        </p:txBody>
      </p:sp>
      <p:sp>
        <p:nvSpPr>
          <p:cNvPr id="8" name="Rectangle 7"/>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620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48200" y="457201"/>
            <a:ext cx="3657600" cy="282549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CF7BB52-8142-405F-80AF-09040E3C5D5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E63A7-198E-45CA-8B61-78E56E95C239}"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7589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7589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5152" y="457200"/>
            <a:ext cx="3657600" cy="479822"/>
          </a:xfrm>
        </p:spPr>
        <p:txBody>
          <a:bodyPr anchor="b">
            <a:noAutofit/>
          </a:bodyPr>
          <a:lstStyle>
            <a:lvl1pPr marL="0" indent="0">
              <a:buNone/>
              <a:defRPr sz="2800" b="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152" y="996948"/>
            <a:ext cx="3657600" cy="2286000"/>
          </a:xfrm>
        </p:spPr>
        <p:txBody>
          <a:bodyPr anchor="t" anchorCtr="0"/>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CF7BB52-8142-405F-80AF-09040E3C5D54}" type="datetimeFigureOut">
              <a:rPr lang="en-IN" smtClean="0"/>
              <a:t>11-01-2022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E6E63A7-198E-45CA-8B61-78E56E95C239}" type="slidenum">
              <a:rPr lang="en-IN" smtClean="0"/>
              <a:t>‹#›</a:t>
            </a:fld>
            <a:endParaRPr lang="en-IN"/>
          </a:p>
        </p:txBody>
      </p:sp>
      <p:cxnSp>
        <p:nvCxnSpPr>
          <p:cNvPr id="11" name="Straight Connector 10"/>
          <p:cNvCxnSpPr/>
          <p:nvPr/>
        </p:nvCxnSpPr>
        <p:spPr>
          <a:xfrm>
            <a:off x="7589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645152" y="937022"/>
            <a:ext cx="3657600" cy="1191"/>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3CF7BB52-8142-405F-80AF-09040E3C5D54}" type="datetimeFigureOut">
              <a:rPr lang="en-IN" smtClean="0"/>
              <a:t>11-01-2022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E6E63A7-198E-45CA-8B61-78E56E95C239}"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F7BB52-8142-405F-80AF-09040E3C5D54}" type="datetimeFigureOut">
              <a:rPr lang="en-IN" smtClean="0"/>
              <a:t>11-01-2022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E6E63A7-198E-45CA-8B61-78E56E95C239}"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62000" y="3429000"/>
            <a:ext cx="6784848" cy="1200150"/>
          </a:xfrm>
        </p:spPr>
        <p:txBody>
          <a:bodyPr anchor="b">
            <a:normAutofit/>
          </a:bodyPr>
          <a:lstStyle>
            <a:lvl1pPr algn="l">
              <a:defRPr sz="5400" b="0"/>
            </a:lvl1pPr>
          </a:lstStyle>
          <a:p>
            <a:r>
              <a:rPr lang="en-US" smtClean="0"/>
              <a:t>Click to edit Master title style</a:t>
            </a:r>
            <a:endParaRPr lang="en-US"/>
          </a:p>
        </p:txBody>
      </p:sp>
      <p:sp>
        <p:nvSpPr>
          <p:cNvPr id="3" name="Content Placeholder 2"/>
          <p:cNvSpPr>
            <a:spLocks noGrp="1"/>
          </p:cNvSpPr>
          <p:nvPr>
            <p:ph idx="1"/>
          </p:nvPr>
        </p:nvSpPr>
        <p:spPr>
          <a:xfrm>
            <a:off x="3710866" y="342900"/>
            <a:ext cx="4594934" cy="3086099"/>
          </a:xfrm>
        </p:spPr>
        <p:txBody>
          <a:bodyPr/>
          <a:lstStyle>
            <a:lvl1pPr>
              <a:defRPr sz="2400"/>
            </a:lvl1pPr>
            <a:lvl2pPr>
              <a:defRPr sz="22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762002" y="342900"/>
            <a:ext cx="2673657" cy="3086100"/>
          </a:xfrm>
        </p:spPr>
        <p:txBody>
          <a:bodyPr>
            <a:normAutofit/>
          </a:bodyPr>
          <a:lstStyle>
            <a:lvl1pPr marL="0" indent="0">
              <a:buNone/>
              <a:defRPr sz="21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7BB52-8142-405F-80AF-09040E3C5D5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E63A7-198E-45CA-8B61-78E56E95C239}" type="slidenum">
              <a:rPr lang="en-IN" smtClean="0"/>
              <a:t>‹#›</a:t>
            </a:fld>
            <a:endParaRPr lang="en-IN"/>
          </a:p>
        </p:txBody>
      </p:sp>
      <p:cxnSp>
        <p:nvCxnSpPr>
          <p:cNvPr id="10" name="Straight Connector 9"/>
          <p:cNvCxnSpPr/>
          <p:nvPr/>
        </p:nvCxnSpPr>
        <p:spPr>
          <a:xfrm rot="5400000">
            <a:off x="2153444" y="1885752"/>
            <a:ext cx="2857500" cy="1588"/>
          </a:xfrm>
          <a:prstGeom prst="line">
            <a:avLst/>
          </a:prstGeom>
          <a:ln>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58952" y="3429000"/>
            <a:ext cx="6784848" cy="1200150"/>
          </a:xfrm>
        </p:spPr>
        <p:txBody>
          <a:bodyPr anchor="b">
            <a:normAutofit/>
          </a:bodyPr>
          <a:lstStyle>
            <a:lvl1pPr algn="l">
              <a:defRPr sz="5400" b="0"/>
            </a:lvl1pPr>
          </a:lstStyle>
          <a:p>
            <a:r>
              <a:rPr lang="en-US" smtClean="0"/>
              <a:t>Click to edit Master title style</a:t>
            </a:r>
            <a:endParaRPr lang="en-US" dirty="0"/>
          </a:p>
        </p:txBody>
      </p:sp>
      <p:sp>
        <p:nvSpPr>
          <p:cNvPr id="3" name="Picture Placeholder 2"/>
          <p:cNvSpPr>
            <a:spLocks noGrp="1"/>
          </p:cNvSpPr>
          <p:nvPr>
            <p:ph type="pic" idx="1"/>
          </p:nvPr>
        </p:nvSpPr>
        <p:spPr>
          <a:xfrm>
            <a:off x="777240" y="342900"/>
            <a:ext cx="7543800" cy="2171700"/>
          </a:xfrm>
          <a:ln w="6350">
            <a:solidFill>
              <a:schemeClr val="tx2"/>
            </a:solidFill>
          </a:ln>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50392" y="2628900"/>
            <a:ext cx="7391400" cy="603647"/>
          </a:xfrm>
        </p:spPr>
        <p:txBody>
          <a:bodyPr anchor="t" anchorCtr="0">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CF7BB52-8142-405F-80AF-09040E3C5D54}" type="datetimeFigureOut">
              <a:rPr lang="en-IN" smtClean="0"/>
              <a:t>11-01-2022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E6E63A7-198E-45CA-8B61-78E56E95C239}"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2000" y="3429000"/>
            <a:ext cx="6781800" cy="1200150"/>
          </a:xfrm>
          <a:prstGeom prst="rect">
            <a:avLst/>
          </a:prstGeom>
        </p:spPr>
        <p:txBody>
          <a:bodyPr vert="horz" lIns="91440" tIns="45720" rIns="91440" bIns="45720" rtlCol="0" anchor="b" anchorCtr="0">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762000" y="514350"/>
            <a:ext cx="7543800" cy="2914650"/>
          </a:xfrm>
          <a:prstGeom prst="rect">
            <a:avLst/>
          </a:prstGeom>
        </p:spPr>
        <p:txBody>
          <a:bodyPr vert="horz" lIns="91440" tIns="45720" rIns="91440" bIns="45720" rtlCol="0" anchor="ctr" anchorCtr="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48400" y="4656582"/>
            <a:ext cx="2133600" cy="273844"/>
          </a:xfrm>
          <a:prstGeom prst="rect">
            <a:avLst/>
          </a:prstGeom>
        </p:spPr>
        <p:txBody>
          <a:bodyPr vert="horz" lIns="91440" tIns="45720" rIns="91440" bIns="45720" rtlCol="0" anchor="ctr"/>
          <a:lstStyle>
            <a:lvl1pPr algn="r">
              <a:defRPr sz="1200" b="1">
                <a:solidFill>
                  <a:schemeClr val="tx2">
                    <a:lumMod val="90000"/>
                    <a:lumOff val="10000"/>
                  </a:schemeClr>
                </a:solidFill>
                <a:latin typeface="+mn-lt"/>
              </a:defRPr>
            </a:lvl1pPr>
          </a:lstStyle>
          <a:p>
            <a:fld id="{3CF7BB52-8142-405F-80AF-09040E3C5D54}" type="datetimeFigureOut">
              <a:rPr lang="en-IN" smtClean="0"/>
              <a:t>11-01-2022</a:t>
            </a:fld>
            <a:endParaRPr lang="en-IN"/>
          </a:p>
        </p:txBody>
      </p:sp>
      <p:sp>
        <p:nvSpPr>
          <p:cNvPr id="5" name="Footer Placeholder 4"/>
          <p:cNvSpPr>
            <a:spLocks noGrp="1"/>
          </p:cNvSpPr>
          <p:nvPr>
            <p:ph type="ftr" sz="quarter" idx="3"/>
          </p:nvPr>
        </p:nvSpPr>
        <p:spPr>
          <a:xfrm>
            <a:off x="762000" y="4656582"/>
            <a:ext cx="4873869" cy="273844"/>
          </a:xfrm>
          <a:prstGeom prst="rect">
            <a:avLst/>
          </a:prstGeom>
        </p:spPr>
        <p:txBody>
          <a:bodyPr vert="horz" lIns="91440" tIns="45720" rIns="91440" bIns="45720" rtlCol="0" anchor="ctr"/>
          <a:lstStyle>
            <a:lvl1pPr algn="l">
              <a:defRPr sz="1200" b="1">
                <a:solidFill>
                  <a:schemeClr val="tx2">
                    <a:lumMod val="90000"/>
                    <a:lumOff val="10000"/>
                  </a:schemeClr>
                </a:solidFill>
              </a:defRPr>
            </a:lvl1pPr>
          </a:lstStyle>
          <a:p>
            <a:endParaRPr lang="en-IN"/>
          </a:p>
        </p:txBody>
      </p:sp>
      <p:sp>
        <p:nvSpPr>
          <p:cNvPr id="6" name="Slide Number Placeholder 5"/>
          <p:cNvSpPr>
            <a:spLocks noGrp="1"/>
          </p:cNvSpPr>
          <p:nvPr>
            <p:ph type="sldNum" sz="quarter" idx="4"/>
          </p:nvPr>
        </p:nvSpPr>
        <p:spPr>
          <a:xfrm>
            <a:off x="7620000" y="4265676"/>
            <a:ext cx="762000" cy="273844"/>
          </a:xfrm>
          <a:prstGeom prst="rect">
            <a:avLst/>
          </a:prstGeom>
        </p:spPr>
        <p:txBody>
          <a:bodyPr vert="horz" lIns="91440" tIns="45720" rIns="91440" bIns="45720" rtlCol="0" anchor="ctr"/>
          <a:lstStyle>
            <a:lvl1pPr algn="r">
              <a:defRPr sz="2400">
                <a:solidFill>
                  <a:schemeClr val="tx1">
                    <a:lumMod val="85000"/>
                    <a:lumOff val="15000"/>
                  </a:schemeClr>
                </a:solidFill>
                <a:latin typeface="+mj-lt"/>
              </a:defRPr>
            </a:lvl1pPr>
          </a:lstStyle>
          <a:p>
            <a:fld id="{BE6E63A7-198E-45CA-8B61-78E56E95C239}" type="slidenum">
              <a:rPr lang="en-IN" smtClean="0"/>
              <a:t>‹#›</a:t>
            </a:fld>
            <a:endParaRPr lang="en-IN"/>
          </a:p>
        </p:txBody>
      </p:sp>
      <p:sp>
        <p:nvSpPr>
          <p:cNvPr id="8" name="Rectangle 7"/>
          <p:cNvSpPr/>
          <p:nvPr/>
        </p:nvSpPr>
        <p:spPr>
          <a:xfrm>
            <a:off x="777240" y="0"/>
            <a:ext cx="7543800" cy="28575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777240" y="4629150"/>
            <a:ext cx="7543800" cy="2057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Font typeface="Arial" pitchFamily="34" charset="0"/>
        <a:buChar char="•"/>
        <a:defRPr sz="2400" kern="1200">
          <a:solidFill>
            <a:schemeClr val="tx2"/>
          </a:solidFill>
          <a:latin typeface="+mn-lt"/>
          <a:ea typeface="+mn-ea"/>
          <a:cs typeface="+mn-cs"/>
        </a:defRPr>
      </a:lvl1pPr>
      <a:lvl2pPr marL="594360" indent="-274320" algn="l" defTabSz="914400" rtl="0" eaLnBrk="1" latinLnBrk="0" hangingPunct="1">
        <a:spcBef>
          <a:spcPct val="20000"/>
        </a:spcBef>
        <a:buClr>
          <a:schemeClr val="accent1"/>
        </a:buClr>
        <a:buFont typeface="Arial" pitchFamily="34" charset="0"/>
        <a:buChar char="•"/>
        <a:defRPr sz="2200" kern="1200">
          <a:solidFill>
            <a:schemeClr val="tx2"/>
          </a:solidFill>
          <a:latin typeface="+mn-lt"/>
          <a:ea typeface="+mn-ea"/>
          <a:cs typeface="+mn-cs"/>
        </a:defRPr>
      </a:lvl2pPr>
      <a:lvl3pPr marL="868680" indent="-228600" algn="l" defTabSz="914400" rtl="0" eaLnBrk="1" latinLnBrk="0" hangingPunct="1">
        <a:spcBef>
          <a:spcPct val="20000"/>
        </a:spcBef>
        <a:buClr>
          <a:schemeClr val="accent1"/>
        </a:buClr>
        <a:buFont typeface="Arial" pitchFamily="34" charset="0"/>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Font typeface="Arial" pitchFamily="34" charset="0"/>
        <a:buChar char="•"/>
        <a:defRPr sz="1800" kern="1200">
          <a:solidFill>
            <a:schemeClr val="tx2"/>
          </a:solidFill>
          <a:latin typeface="+mn-lt"/>
          <a:ea typeface="+mn-ea"/>
          <a:cs typeface="+mn-cs"/>
        </a:defRPr>
      </a:lvl4pPr>
      <a:lvl5pPr marL="1371600" indent="-228600" algn="l" defTabSz="914400" rtl="0" eaLnBrk="1" latinLnBrk="0" hangingPunct="1">
        <a:spcBef>
          <a:spcPct val="20000"/>
        </a:spcBef>
        <a:buClr>
          <a:schemeClr val="accent1"/>
        </a:buClr>
        <a:buFont typeface="Arial" pitchFamily="34" charset="0"/>
        <a:buChar char="•"/>
        <a:defRPr sz="1800" kern="1200" baseline="0">
          <a:solidFill>
            <a:schemeClr val="tx2"/>
          </a:solidFill>
          <a:latin typeface="+mn-lt"/>
          <a:ea typeface="+mn-ea"/>
          <a:cs typeface="+mn-cs"/>
        </a:defRPr>
      </a:lvl5pPr>
      <a:lvl6pPr marL="164592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6pPr>
      <a:lvl7pPr marL="1901952"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7pPr>
      <a:lvl8pPr marL="219456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8pPr>
      <a:lvl9pPr marL="2468880" indent="-228600" algn="l" defTabSz="914400" rtl="0" eaLnBrk="1" latinLnBrk="0" hangingPunct="1">
        <a:spcBef>
          <a:spcPct val="20000"/>
        </a:spcBef>
        <a:buClr>
          <a:schemeClr val="accent1"/>
        </a:buClr>
        <a:buFont typeface="Arial" pitchFamily="34" charset="0"/>
        <a:buChar char="•"/>
        <a:defRPr sz="16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ustomXml" Target="../ink/ink8.xml"/><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1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customXml" Target="../ink/ink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emf"/><Relationship Id="rId4" Type="http://schemas.openxmlformats.org/officeDocument/2006/relationships/customXml" Target="../ink/ink10.xml"/></Relationships>
</file>

<file path=ppt/slides/_rels/slide13.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customXml" Target="../ink/ink1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5.xml.rels><?xml version="1.0" encoding="UTF-8" standalone="yes"?>
<Relationships xmlns="http://schemas.openxmlformats.org/package/2006/relationships"><Relationship Id="rId3" Type="http://schemas.openxmlformats.org/officeDocument/2006/relationships/customXml" Target="../ink/ink13.xml"/><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16.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customXml" Target="../ink/ink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customXml" Target="../ink/ink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6.emf"/><Relationship Id="rId5" Type="http://schemas.openxmlformats.org/officeDocument/2006/relationships/customXml" Target="../ink/ink3.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customXml" Target="../ink/ink4.xm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7.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customXml" Target="../ink/ink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ustomXml" Target="../ink/ink6.xml"/><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9.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customXml" Target="../ink/ink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059582"/>
            <a:ext cx="7543800" cy="1143000"/>
          </a:xfrm>
        </p:spPr>
        <p:txBody>
          <a:bodyPr>
            <a:noAutofit/>
          </a:bodyPr>
          <a:lstStyle/>
          <a:p>
            <a:r>
              <a:rPr lang="en-IN" sz="3600" dirty="0" smtClean="0"/>
              <a:t>Basic Electrical Engineering</a:t>
            </a:r>
            <a:br>
              <a:rPr lang="en-IN" sz="3600" dirty="0" smtClean="0"/>
            </a:br>
            <a:r>
              <a:rPr lang="en-IN" sz="3600" dirty="0" smtClean="0"/>
              <a:t>BEEE101L</a:t>
            </a:r>
            <a:endParaRPr lang="en-IN" sz="3600" dirty="0"/>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80058197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734888" y="51471"/>
            <a:ext cx="8229600" cy="493564"/>
          </a:xfrm>
        </p:spPr>
        <p:txBody>
          <a:bodyPr>
            <a:normAutofit fontScale="90000"/>
          </a:bodyPr>
          <a:lstStyle/>
          <a:p>
            <a:r>
              <a:rPr lang="en-IN" sz="2800" b="1" dirty="0"/>
              <a:t>Nuclear plants </a:t>
            </a:r>
            <a:endParaRPr lang="en-IN" sz="2800" dirty="0"/>
          </a:p>
        </p:txBody>
      </p:sp>
      <p:sp>
        <p:nvSpPr>
          <p:cNvPr id="3" name="Content Placeholder 2"/>
          <p:cNvSpPr>
            <a:spLocks noGrp="1"/>
          </p:cNvSpPr>
          <p:nvPr>
            <p:ph idx="1"/>
          </p:nvPr>
        </p:nvSpPr>
        <p:spPr>
          <a:xfrm>
            <a:off x="251520" y="483519"/>
            <a:ext cx="8435280" cy="1872208"/>
          </a:xfrm>
        </p:spPr>
        <p:txBody>
          <a:bodyPr>
            <a:noAutofit/>
          </a:bodyPr>
          <a:lstStyle/>
          <a:p>
            <a:r>
              <a:rPr lang="en-US" sz="1400" dirty="0"/>
              <a:t>The heat generated inside the reactor is taken out of the chamber with the help of a coolant such as liquid sodium or some gaseous fluids. </a:t>
            </a:r>
            <a:endParaRPr lang="en-US" sz="1400" dirty="0" smtClean="0"/>
          </a:p>
          <a:p>
            <a:r>
              <a:rPr lang="en-US" sz="1400" dirty="0" smtClean="0"/>
              <a:t>The </a:t>
            </a:r>
            <a:r>
              <a:rPr lang="en-US" sz="1400" dirty="0"/>
              <a:t>coolant gives up the heat to water in heat exchanger to convert it to steam as shown in </a:t>
            </a:r>
            <a:r>
              <a:rPr lang="en-US" sz="1400" dirty="0" smtClean="0"/>
              <a:t>figure. The </a:t>
            </a:r>
            <a:r>
              <a:rPr lang="en-US" sz="1400" dirty="0"/>
              <a:t>steam then drives the turbo set and the exhaust steam from the turbine is cooled and fed back to the heat exchanger with the help of water feed pump. </a:t>
            </a:r>
            <a:endParaRPr lang="en-US" sz="1400" dirty="0" smtClean="0"/>
          </a:p>
          <a:p>
            <a:r>
              <a:rPr lang="en-US" sz="1400" dirty="0" smtClean="0"/>
              <a:t>Calculation </a:t>
            </a:r>
            <a:r>
              <a:rPr lang="en-US" sz="1400" dirty="0"/>
              <a:t>shows that to produce 1000 MW of electrical power in coal based thermal plant, about 6 × 10</a:t>
            </a:r>
            <a:r>
              <a:rPr lang="en-US" sz="1400" baseline="30000" dirty="0"/>
              <a:t>6 </a:t>
            </a:r>
            <a:r>
              <a:rPr lang="en-US" sz="1400" dirty="0"/>
              <a:t>Kg of coal is to be burnt daily while for the same amount of power, only about 2.5 Kg of </a:t>
            </a:r>
            <a:r>
              <a:rPr lang="en-US" sz="1400" baseline="30000" dirty="0"/>
              <a:t>235</a:t>
            </a:r>
            <a:r>
              <a:rPr lang="en-US" sz="1400" dirty="0"/>
              <a:t>U is to be used per day in a nuclear power stations. </a:t>
            </a:r>
            <a:endParaRPr lang="en-IN" sz="1400"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080" y="2643758"/>
            <a:ext cx="3744416" cy="18853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51520" y="2301716"/>
            <a:ext cx="5184576" cy="2862322"/>
          </a:xfrm>
          <a:prstGeom prst="rect">
            <a:avLst/>
          </a:prstGeom>
        </p:spPr>
        <p:txBody>
          <a:bodyPr wrap="square">
            <a:spAutoFit/>
          </a:bodyPr>
          <a:lstStyle/>
          <a:p>
            <a:pPr marL="285750" indent="-285750">
              <a:buFont typeface="Arial" panose="020B0604020202020204" pitchFamily="34" charset="0"/>
              <a:buChar char="•"/>
            </a:pPr>
            <a:r>
              <a:rPr lang="en-US" sz="1500" dirty="0"/>
              <a:t>The initial investment required to install a nuclear power station is quite high but running cost is low. </a:t>
            </a:r>
            <a:endParaRPr lang="en-US" sz="1500" dirty="0" smtClean="0"/>
          </a:p>
          <a:p>
            <a:pPr marL="285750" indent="-285750">
              <a:buFont typeface="Arial" panose="020B0604020202020204" pitchFamily="34" charset="0"/>
              <a:buChar char="•"/>
            </a:pPr>
            <a:r>
              <a:rPr lang="en-US" sz="1500" dirty="0" smtClean="0"/>
              <a:t>Although</a:t>
            </a:r>
            <a:r>
              <a:rPr lang="en-US" sz="1500" dirty="0"/>
              <a:t>, nuclear plants produce electricity without causing air pollution, it remains a dormant source of radiation hazards due to leakage in the reactor. </a:t>
            </a:r>
            <a:endParaRPr lang="en-US" sz="1500" dirty="0" smtClean="0"/>
          </a:p>
          <a:p>
            <a:pPr marL="285750" indent="-285750">
              <a:buFont typeface="Arial" panose="020B0604020202020204" pitchFamily="34" charset="0"/>
              <a:buChar char="•"/>
            </a:pPr>
            <a:r>
              <a:rPr lang="en-US" sz="1500" dirty="0" smtClean="0"/>
              <a:t>Also </a:t>
            </a:r>
            <a:r>
              <a:rPr lang="en-US" sz="1500" dirty="0"/>
              <a:t>the used fuel rods are to be carefully handled and disposed off as they still remain radioactive. </a:t>
            </a:r>
            <a:endParaRPr lang="en-US" sz="1500" dirty="0" smtClean="0"/>
          </a:p>
          <a:p>
            <a:pPr marL="285750" indent="-285750">
              <a:buFont typeface="Arial" panose="020B0604020202020204" pitchFamily="34" charset="0"/>
              <a:buChar char="•"/>
            </a:pPr>
            <a:r>
              <a:rPr lang="en-US" sz="1500" dirty="0" smtClean="0"/>
              <a:t>The </a:t>
            </a:r>
            <a:r>
              <a:rPr lang="en-US" sz="1500" dirty="0"/>
              <a:t>reserve of </a:t>
            </a:r>
            <a:r>
              <a:rPr lang="en-US" sz="1500" baseline="30000" dirty="0"/>
              <a:t>235</a:t>
            </a:r>
            <a:r>
              <a:rPr lang="en-US" sz="1500" dirty="0"/>
              <a:t>U is also limited and can not last longer if its consumption continues at the present rate. </a:t>
            </a:r>
            <a:endParaRPr lang="en-US" sz="1500" dirty="0" smtClean="0"/>
          </a:p>
          <a:p>
            <a:pPr marL="285750" indent="-285750">
              <a:buFont typeface="Arial" panose="020B0604020202020204" pitchFamily="34" charset="0"/>
              <a:buChar char="•"/>
            </a:pPr>
            <a:r>
              <a:rPr lang="en-US" sz="1500" dirty="0" smtClean="0"/>
              <a:t>Naturally </a:t>
            </a:r>
            <a:r>
              <a:rPr lang="en-US" sz="1500" dirty="0"/>
              <a:t>search for alternative fissionable material continues. For example, plutonium (</a:t>
            </a:r>
            <a:r>
              <a:rPr lang="en-US" sz="1500" baseline="30000" dirty="0"/>
              <a:t>239</a:t>
            </a:r>
            <a:r>
              <a:rPr lang="en-US" sz="1500" dirty="0"/>
              <a:t>Pu) and (</a:t>
            </a:r>
            <a:r>
              <a:rPr lang="en-US" sz="1500" baseline="30000" dirty="0"/>
              <a:t>233</a:t>
            </a:r>
            <a:r>
              <a:rPr lang="en-US" sz="1500" dirty="0"/>
              <a:t>U) are fissionable. </a:t>
            </a:r>
            <a:endParaRPr lang="en-IN" sz="1500" dirty="0"/>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884240" y="1187280"/>
              <a:ext cx="5637600" cy="3697560"/>
            </p14:xfrm>
          </p:contentPart>
        </mc:Choice>
        <mc:Fallback xmlns="">
          <p:pic>
            <p:nvPicPr>
              <p:cNvPr id="2" name="Ink 1"/>
              <p:cNvPicPr/>
              <p:nvPr/>
            </p:nvPicPr>
            <p:blipFill>
              <a:blip r:embed="rId4"/>
              <a:stretch>
                <a:fillRect/>
              </a:stretch>
            </p:blipFill>
            <p:spPr>
              <a:xfrm>
                <a:off x="1879200" y="1178640"/>
                <a:ext cx="5651640" cy="3710520"/>
              </a:xfrm>
              <a:prstGeom prst="rect">
                <a:avLst/>
              </a:prstGeom>
            </p:spPr>
          </p:pic>
        </mc:Fallback>
      </mc:AlternateContent>
    </p:spTree>
    <p:extLst>
      <p:ext uri="{BB962C8B-B14F-4D97-AF65-F5344CB8AC3E}">
        <p14:creationId xmlns:p14="http://schemas.microsoft.com/office/powerpoint/2010/main" val="18186009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10046"/>
            <a:ext cx="8229600" cy="493564"/>
          </a:xfrm>
        </p:spPr>
        <p:txBody>
          <a:bodyPr>
            <a:normAutofit/>
          </a:bodyPr>
          <a:lstStyle/>
          <a:p>
            <a:r>
              <a:rPr lang="en-IN" sz="2400" b="1" dirty="0"/>
              <a:t>Non conventional sources of energy </a:t>
            </a:r>
          </a:p>
        </p:txBody>
      </p:sp>
      <p:sp>
        <p:nvSpPr>
          <p:cNvPr id="3" name="Content Placeholder 2"/>
          <p:cNvSpPr>
            <a:spLocks noGrp="1"/>
          </p:cNvSpPr>
          <p:nvPr>
            <p:ph idx="1"/>
          </p:nvPr>
        </p:nvSpPr>
        <p:spPr>
          <a:xfrm>
            <a:off x="457200" y="699542"/>
            <a:ext cx="8229600" cy="3391025"/>
          </a:xfrm>
        </p:spPr>
        <p:txBody>
          <a:bodyPr>
            <a:noAutofit/>
          </a:bodyPr>
          <a:lstStyle/>
          <a:p>
            <a:r>
              <a:rPr lang="en-US" sz="1800" dirty="0"/>
              <a:t>The bulk generation of power by thermal, hydel and nuclear plants are called conventional methods for producing electricity. </a:t>
            </a:r>
            <a:endParaRPr lang="en-US" sz="1800" dirty="0" smtClean="0"/>
          </a:p>
          <a:p>
            <a:r>
              <a:rPr lang="en-US" sz="1800" dirty="0" smtClean="0"/>
              <a:t>Search </a:t>
            </a:r>
            <a:r>
              <a:rPr lang="en-US" sz="1800" dirty="0"/>
              <a:t>for newer avenues for harnessing eco friendly electrical power has already begun to meet the future challenges of meeting growing power demand. </a:t>
            </a:r>
            <a:endParaRPr lang="en-US" sz="1800" dirty="0" smtClean="0"/>
          </a:p>
          <a:p>
            <a:r>
              <a:rPr lang="en-US" sz="1800" dirty="0" smtClean="0"/>
              <a:t>Compared </a:t>
            </a:r>
            <a:r>
              <a:rPr lang="en-US" sz="1800" dirty="0"/>
              <a:t>to conventional methods, the capacity in terms of MW of each non-conventional plant is rather low, but most of them are eco friendly and self sustainable. </a:t>
            </a:r>
            <a:endParaRPr lang="en-US" sz="1800" dirty="0" smtClean="0"/>
          </a:p>
          <a:p>
            <a:r>
              <a:rPr lang="en-US" sz="1800" dirty="0" smtClean="0"/>
              <a:t>Wind </a:t>
            </a:r>
            <a:r>
              <a:rPr lang="en-US" sz="1800" dirty="0"/>
              <a:t>power, solar power</a:t>
            </a:r>
            <a:r>
              <a:rPr lang="en-US" sz="1800" dirty="0" smtClean="0"/>
              <a:t>,, </a:t>
            </a:r>
            <a:r>
              <a:rPr lang="en-US" sz="1800" dirty="0"/>
              <a:t>fuel cell and power from tidal waves are some of the promising alternative sources of energy for the future. </a:t>
            </a:r>
            <a:endParaRPr lang="en-IN" sz="18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349280" y="1341000"/>
              <a:ext cx="5397480" cy="2404440"/>
            </p14:xfrm>
          </p:contentPart>
        </mc:Choice>
        <mc:Fallback xmlns="">
          <p:pic>
            <p:nvPicPr>
              <p:cNvPr id="4" name="Ink 3"/>
              <p:cNvPicPr/>
              <p:nvPr/>
            </p:nvPicPr>
            <p:blipFill>
              <a:blip r:embed="rId3"/>
              <a:stretch>
                <a:fillRect/>
              </a:stretch>
            </p:blipFill>
            <p:spPr>
              <a:xfrm>
                <a:off x="1341000" y="1333080"/>
                <a:ext cx="5417640" cy="2417760"/>
              </a:xfrm>
              <a:prstGeom prst="rect">
                <a:avLst/>
              </a:prstGeom>
            </p:spPr>
          </p:pic>
        </mc:Fallback>
      </mc:AlternateContent>
    </p:spTree>
    <p:extLst>
      <p:ext uri="{BB962C8B-B14F-4D97-AF65-F5344CB8AC3E}">
        <p14:creationId xmlns:p14="http://schemas.microsoft.com/office/powerpoint/2010/main" val="27786524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9953"/>
            <a:ext cx="6781800" cy="473224"/>
          </a:xfrm>
        </p:spPr>
        <p:txBody>
          <a:bodyPr>
            <a:normAutofit/>
          </a:bodyPr>
          <a:lstStyle/>
          <a:p>
            <a:r>
              <a:rPr lang="en-IN" sz="2400" dirty="0"/>
              <a:t>Transmission of power </a:t>
            </a:r>
          </a:p>
        </p:txBody>
      </p:sp>
      <p:sp>
        <p:nvSpPr>
          <p:cNvPr id="3" name="Content Placeholder 2"/>
          <p:cNvSpPr>
            <a:spLocks noGrp="1"/>
          </p:cNvSpPr>
          <p:nvPr>
            <p:ph idx="1"/>
          </p:nvPr>
        </p:nvSpPr>
        <p:spPr>
          <a:xfrm>
            <a:off x="683568" y="233164"/>
            <a:ext cx="8274496" cy="1402482"/>
          </a:xfrm>
        </p:spPr>
        <p:txBody>
          <a:bodyPr>
            <a:normAutofit/>
          </a:bodyPr>
          <a:lstStyle/>
          <a:p>
            <a:r>
              <a:rPr lang="en-US" sz="1600" dirty="0"/>
              <a:t>The huge amount of power generated in a power station (hundreds of MW) is to be transported over a long distance (hundreds of kilometers) to load centers to cater power to consumers with the help of transmission line and transmission towers as shown in </a:t>
            </a:r>
            <a:r>
              <a:rPr lang="en-US" sz="1600" dirty="0" smtClean="0"/>
              <a:t>figure. </a:t>
            </a:r>
            <a:endParaRPr lang="en-US" sz="16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518881"/>
            <a:ext cx="2915816" cy="27810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683568" y="1419622"/>
            <a:ext cx="5616624" cy="1815882"/>
          </a:xfrm>
          <a:prstGeom prst="rect">
            <a:avLst/>
          </a:prstGeom>
        </p:spPr>
        <p:txBody>
          <a:bodyPr wrap="square">
            <a:spAutoFit/>
          </a:bodyPr>
          <a:lstStyle/>
          <a:p>
            <a:pPr marL="285750" indent="-285750">
              <a:buFont typeface="Arial" panose="020B0604020202020204" pitchFamily="34" charset="0"/>
              <a:buChar char="•"/>
            </a:pPr>
            <a:r>
              <a:rPr lang="en-US" sz="1600" dirty="0">
                <a:solidFill>
                  <a:schemeClr val="tx2"/>
                </a:solidFill>
              </a:rPr>
              <a:t>To give an idea, let us consider a generating station producing 120 MW power and we want to transmit it over a large distance. Let the voltage generated (line to line) at the alternator be 10 kV. Then to transmit 120 MW of power at 10 kV, current in the transmission line can be easily calculated by using power formula circuit (which you will learn in the lesson on A.C circuit analysis) for 3-phases follows: </a:t>
            </a:r>
            <a:endParaRPr lang="en-IN" sz="1600" dirty="0">
              <a:solidFill>
                <a:schemeClr val="tx2"/>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3219822"/>
            <a:ext cx="3854599" cy="13636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654920" y="1848960"/>
              <a:ext cx="7315920" cy="3178440"/>
            </p14:xfrm>
          </p:contentPart>
        </mc:Choice>
        <mc:Fallback>
          <p:pic>
            <p:nvPicPr>
              <p:cNvPr id="5" name="Ink 4"/>
              <p:cNvPicPr/>
              <p:nvPr/>
            </p:nvPicPr>
            <p:blipFill>
              <a:blip r:embed="rId5"/>
              <a:stretch>
                <a:fillRect/>
              </a:stretch>
            </p:blipFill>
            <p:spPr>
              <a:xfrm>
                <a:off x="1647000" y="1845000"/>
                <a:ext cx="7333920" cy="3194280"/>
              </a:xfrm>
              <a:prstGeom prst="rect">
                <a:avLst/>
              </a:prstGeom>
            </p:spPr>
          </p:pic>
        </mc:Fallback>
      </mc:AlternateContent>
    </p:spTree>
    <p:extLst>
      <p:ext uri="{BB962C8B-B14F-4D97-AF65-F5344CB8AC3E}">
        <p14:creationId xmlns:p14="http://schemas.microsoft.com/office/powerpoint/2010/main" val="14201383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7544" y="-20538"/>
            <a:ext cx="8496944" cy="5016758"/>
          </a:xfrm>
          <a:prstGeom prst="rect">
            <a:avLst/>
          </a:prstGeom>
        </p:spPr>
        <p:txBody>
          <a:bodyPr wrap="square">
            <a:spAutoFit/>
          </a:bodyPr>
          <a:lstStyle/>
          <a:p>
            <a:pPr marL="285750" indent="-285750">
              <a:buFont typeface="Arial" panose="020B0604020202020204" pitchFamily="34" charset="0"/>
              <a:buChar char="•"/>
            </a:pPr>
            <a:r>
              <a:rPr lang="en-US" sz="1600" dirty="0"/>
              <a:t>Instead of choosing 10 kV transmission voltage, if transmission voltage were chosen to be 400 kV, current value in the line would have been only 261.5 A. </a:t>
            </a:r>
            <a:endParaRPr lang="en-US" sz="1600" dirty="0" smtClean="0"/>
          </a:p>
          <a:p>
            <a:pPr marL="285750" indent="-285750">
              <a:buFont typeface="Arial" panose="020B0604020202020204" pitchFamily="34" charset="0"/>
              <a:buChar char="•"/>
            </a:pPr>
            <a:r>
              <a:rPr lang="en-US" sz="1600" dirty="0" smtClean="0"/>
              <a:t>So </a:t>
            </a:r>
            <a:r>
              <a:rPr lang="en-US" sz="1600" dirty="0"/>
              <a:t>sectional area of the transmission line (copper conductor) will now be much smaller compared to 10 kV transmission voltage. </a:t>
            </a:r>
            <a:endParaRPr lang="en-US" sz="1600" dirty="0" smtClean="0"/>
          </a:p>
          <a:p>
            <a:pPr marL="285750" indent="-285750">
              <a:buFont typeface="Arial" panose="020B0604020202020204" pitchFamily="34" charset="0"/>
              <a:buChar char="•"/>
            </a:pPr>
            <a:r>
              <a:rPr lang="en-US" sz="1600" dirty="0" smtClean="0"/>
              <a:t>In </a:t>
            </a:r>
            <a:r>
              <a:rPr lang="en-US" sz="1600" dirty="0"/>
              <a:t>other words the cost of conductor will be greatly reduced if power is transmitted at higher and higher transmission voltage. </a:t>
            </a:r>
            <a:endParaRPr lang="en-US" sz="1600" dirty="0" smtClean="0"/>
          </a:p>
          <a:p>
            <a:pPr marL="285750" indent="-285750">
              <a:buFont typeface="Arial" panose="020B0604020202020204" pitchFamily="34" charset="0"/>
              <a:buChar char="•"/>
            </a:pPr>
            <a:r>
              <a:rPr lang="en-US" sz="1600" dirty="0" smtClean="0"/>
              <a:t>The </a:t>
            </a:r>
            <a:r>
              <a:rPr lang="en-US" sz="1600" dirty="0"/>
              <a:t>use of higher voltage (hence lower current in the line) reduces voltage drop in the line resistance and reactance. Also transmission losses is reduced. </a:t>
            </a:r>
            <a:endParaRPr lang="en-US" sz="1600" dirty="0" smtClean="0"/>
          </a:p>
          <a:p>
            <a:pPr marL="285750" indent="-285750">
              <a:buFont typeface="Arial" panose="020B0604020202020204" pitchFamily="34" charset="0"/>
              <a:buChar char="•"/>
            </a:pPr>
            <a:r>
              <a:rPr lang="en-US" sz="1600" dirty="0" smtClean="0"/>
              <a:t>Standard </a:t>
            </a:r>
            <a:r>
              <a:rPr lang="en-US" sz="1600" dirty="0"/>
              <a:t>transmission voltages used are 132 kV or 220 kV or 400 kV or 765 kV depending upon how long the transmission lines are. </a:t>
            </a:r>
            <a:endParaRPr lang="en-US" sz="1600" dirty="0" smtClean="0"/>
          </a:p>
          <a:p>
            <a:pPr marL="285750" indent="-285750">
              <a:buFont typeface="Arial" panose="020B0604020202020204" pitchFamily="34" charset="0"/>
              <a:buChar char="•"/>
            </a:pPr>
            <a:r>
              <a:rPr lang="en-US" sz="1600" dirty="0" smtClean="0"/>
              <a:t>Therefore</a:t>
            </a:r>
            <a:r>
              <a:rPr lang="en-US" sz="1600" dirty="0"/>
              <a:t>, after the generator we must have a step up transformer to change the generated voltage (say 10 kV) to desired transmission voltage (say 400 kV) before transmitting it over a long distance with the help of transmission lines supported at regular intervals by transmission towers. </a:t>
            </a:r>
            <a:endParaRPr lang="en-US" sz="1600" dirty="0" smtClean="0"/>
          </a:p>
          <a:p>
            <a:pPr marL="285750" indent="-285750">
              <a:buFont typeface="Arial" panose="020B0604020202020204" pitchFamily="34" charset="0"/>
              <a:buChar char="•"/>
            </a:pPr>
            <a:r>
              <a:rPr lang="en-US" sz="1600" dirty="0" smtClean="0"/>
              <a:t>It </a:t>
            </a:r>
            <a:r>
              <a:rPr lang="en-US" sz="1600" dirty="0"/>
              <a:t>should be noted that while magnitude of current decides the cost of copper, level of voltage decides the cost of insulators</a:t>
            </a:r>
            <a:r>
              <a:rPr lang="en-US" sz="1600" dirty="0" smtClean="0"/>
              <a:t>.</a:t>
            </a:r>
          </a:p>
          <a:p>
            <a:pPr marL="285750" indent="-285750">
              <a:buFont typeface="Arial" panose="020B0604020202020204" pitchFamily="34" charset="0"/>
              <a:buChar char="•"/>
            </a:pPr>
            <a:r>
              <a:rPr lang="en-US" sz="1600" dirty="0"/>
              <a:t>At the load centers voltage level should be brought down at suitable values for supplying different types of consumers. Consumers may be (1) big industries, such as steel plants, (2) medium and small industries and (3) offices and domestic consumers. </a:t>
            </a:r>
            <a:endParaRPr lang="en-US" sz="1600" dirty="0" smtClean="0"/>
          </a:p>
          <a:p>
            <a:pPr marL="285750" indent="-285750">
              <a:buFont typeface="Arial" panose="020B0604020202020204" pitchFamily="34" charset="0"/>
              <a:buChar char="•"/>
            </a:pPr>
            <a:r>
              <a:rPr lang="en-US" sz="1600" dirty="0" smtClean="0"/>
              <a:t>Electricity </a:t>
            </a:r>
            <a:r>
              <a:rPr lang="en-US" sz="1600" dirty="0"/>
              <a:t>is purchased by different consumers at different voltage level. To do this we require obviously step down transformers. </a:t>
            </a:r>
            <a:endParaRPr lang="en-IN" sz="1600"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45080" y="190080"/>
              <a:ext cx="7953840" cy="4732920"/>
            </p14:xfrm>
          </p:contentPart>
        </mc:Choice>
        <mc:Fallback>
          <p:pic>
            <p:nvPicPr>
              <p:cNvPr id="3" name="Ink 2"/>
              <p:cNvPicPr/>
              <p:nvPr/>
            </p:nvPicPr>
            <p:blipFill>
              <a:blip r:embed="rId3"/>
              <a:stretch>
                <a:fillRect/>
              </a:stretch>
            </p:blipFill>
            <p:spPr>
              <a:xfrm>
                <a:off x="131760" y="180720"/>
                <a:ext cx="7980120" cy="4754160"/>
              </a:xfrm>
              <a:prstGeom prst="rect">
                <a:avLst/>
              </a:prstGeom>
            </p:spPr>
          </p:pic>
        </mc:Fallback>
      </mc:AlternateContent>
    </p:spTree>
    <p:extLst>
      <p:ext uri="{BB962C8B-B14F-4D97-AF65-F5344CB8AC3E}">
        <p14:creationId xmlns:p14="http://schemas.microsoft.com/office/powerpoint/2010/main" val="111934808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0"/>
            <a:ext cx="6781800" cy="510902"/>
          </a:xfrm>
        </p:spPr>
        <p:txBody>
          <a:bodyPr>
            <a:noAutofit/>
          </a:bodyPr>
          <a:lstStyle/>
          <a:p>
            <a:r>
              <a:rPr lang="en-IN" sz="2800" dirty="0"/>
              <a:t>Substations </a:t>
            </a:r>
          </a:p>
        </p:txBody>
      </p:sp>
      <p:sp>
        <p:nvSpPr>
          <p:cNvPr id="3" name="Content Placeholder 2"/>
          <p:cNvSpPr>
            <a:spLocks noGrp="1"/>
          </p:cNvSpPr>
          <p:nvPr>
            <p:ph idx="1"/>
          </p:nvPr>
        </p:nvSpPr>
        <p:spPr>
          <a:xfrm>
            <a:off x="683568" y="123478"/>
            <a:ext cx="8208912" cy="3024336"/>
          </a:xfrm>
        </p:spPr>
        <p:txBody>
          <a:bodyPr>
            <a:noAutofit/>
          </a:bodyPr>
          <a:lstStyle/>
          <a:p>
            <a:r>
              <a:rPr lang="en-US" sz="1600" dirty="0"/>
              <a:t>Substations are the places where the level of voltage undergoes change with the help of transformers. </a:t>
            </a:r>
            <a:r>
              <a:rPr lang="en-US" sz="1600" dirty="0" smtClean="0"/>
              <a:t>Apart </a:t>
            </a:r>
            <a:r>
              <a:rPr lang="en-US" sz="1600" dirty="0"/>
              <a:t>from transformers a substation will house switches (called circuit breakers), meters, relays for protection and other control equipment. </a:t>
            </a:r>
            <a:endParaRPr lang="en-US" sz="1600" dirty="0" smtClean="0"/>
          </a:p>
          <a:p>
            <a:r>
              <a:rPr lang="en-US" sz="1600" dirty="0" smtClean="0"/>
              <a:t>Broadly </a:t>
            </a:r>
            <a:r>
              <a:rPr lang="en-US" sz="1600" dirty="0"/>
              <a:t>speaking, a big substation will receive power through incoming lines at some voltage (say 400 kV) changes level of voltage (say to 132 kV) using a transformer and then directs it out wards through outgoing lines. </a:t>
            </a:r>
            <a:endParaRPr lang="en-US" sz="1600" dirty="0" smtClean="0"/>
          </a:p>
          <a:p>
            <a:r>
              <a:rPr lang="en-US" sz="1600" dirty="0" smtClean="0"/>
              <a:t>At </a:t>
            </a:r>
            <a:r>
              <a:rPr lang="en-US" sz="1600" dirty="0"/>
              <a:t>the lowest voltage level of 400 V, generally 3-phase, 4-wire system is adopted for domestic connections. </a:t>
            </a:r>
            <a:r>
              <a:rPr lang="en-US" sz="1600" dirty="0" smtClean="0"/>
              <a:t>The </a:t>
            </a:r>
            <a:r>
              <a:rPr lang="en-US" sz="1600" dirty="0"/>
              <a:t>fourth wire is called the neutral wire (N) which is taken out from the common point of the star connected secondary of the 6 kV/400 V distribution transformer. </a:t>
            </a:r>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2767" y="2787774"/>
            <a:ext cx="6023569" cy="2304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244440" y="62640"/>
              <a:ext cx="7886160" cy="5080680"/>
            </p14:xfrm>
          </p:contentPart>
        </mc:Choice>
        <mc:Fallback>
          <p:pic>
            <p:nvPicPr>
              <p:cNvPr id="4" name="Ink 3"/>
              <p:cNvPicPr/>
              <p:nvPr/>
            </p:nvPicPr>
            <p:blipFill>
              <a:blip r:embed="rId4"/>
              <a:stretch>
                <a:fillRect/>
              </a:stretch>
            </p:blipFill>
            <p:spPr>
              <a:xfrm>
                <a:off x="234720" y="57240"/>
                <a:ext cx="7908840" cy="5099040"/>
              </a:xfrm>
              <a:prstGeom prst="rect">
                <a:avLst/>
              </a:prstGeom>
            </p:spPr>
          </p:pic>
        </mc:Fallback>
      </mc:AlternateContent>
    </p:spTree>
    <p:extLst>
      <p:ext uri="{BB962C8B-B14F-4D97-AF65-F5344CB8AC3E}">
        <p14:creationId xmlns:p14="http://schemas.microsoft.com/office/powerpoint/2010/main" val="388582105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576" y="-20538"/>
            <a:ext cx="6781800" cy="545232"/>
          </a:xfrm>
        </p:spPr>
        <p:txBody>
          <a:bodyPr>
            <a:normAutofit/>
          </a:bodyPr>
          <a:lstStyle/>
          <a:p>
            <a:r>
              <a:rPr lang="en-IN" sz="2800" dirty="0"/>
              <a:t>Distribution system </a:t>
            </a:r>
          </a:p>
        </p:txBody>
      </p:sp>
      <p:sp>
        <p:nvSpPr>
          <p:cNvPr id="3" name="Content Placeholder 2"/>
          <p:cNvSpPr>
            <a:spLocks noGrp="1"/>
          </p:cNvSpPr>
          <p:nvPr>
            <p:ph idx="1"/>
          </p:nvPr>
        </p:nvSpPr>
        <p:spPr>
          <a:xfrm>
            <a:off x="762000" y="298325"/>
            <a:ext cx="7543800" cy="2705473"/>
          </a:xfrm>
        </p:spPr>
        <p:txBody>
          <a:bodyPr>
            <a:noAutofit/>
          </a:bodyPr>
          <a:lstStyle/>
          <a:p>
            <a:r>
              <a:rPr lang="en-US" sz="1600" dirty="0"/>
              <a:t>P</a:t>
            </a:r>
            <a:r>
              <a:rPr lang="en-US" sz="1600" dirty="0" smtClean="0"/>
              <a:t>ower </a:t>
            </a:r>
            <a:r>
              <a:rPr lang="en-US" sz="1600" dirty="0"/>
              <a:t>at somewhat high voltage (say 33 kV) is received in a substation situated near load center (a big city). The loads of a big city are primarily residential complexes, offices, schools, hotels, street lighting etc. </a:t>
            </a:r>
            <a:endParaRPr lang="en-US" sz="1600" dirty="0" smtClean="0"/>
          </a:p>
          <a:p>
            <a:r>
              <a:rPr lang="en-US" sz="1600" dirty="0" smtClean="0"/>
              <a:t>These </a:t>
            </a:r>
            <a:r>
              <a:rPr lang="en-US" sz="1600" dirty="0"/>
              <a:t>types of consumers are called LT (low tension) consumers. Apart from this there may be medium and small scale industries located in the outskirts of the city. </a:t>
            </a:r>
            <a:endParaRPr lang="en-US" sz="1600" dirty="0" smtClean="0"/>
          </a:p>
          <a:p>
            <a:r>
              <a:rPr lang="en-US" sz="1600" dirty="0" smtClean="0"/>
              <a:t>LT </a:t>
            </a:r>
            <a:r>
              <a:rPr lang="en-US" sz="1600" dirty="0"/>
              <a:t>consumers are to be supplied with single phase, 220 V, </a:t>
            </a:r>
            <a:r>
              <a:rPr lang="en-US" sz="1600" dirty="0" smtClean="0"/>
              <a:t>50 </a:t>
            </a:r>
            <a:r>
              <a:rPr lang="en-US" sz="1600" dirty="0"/>
              <a:t>Hz. </a:t>
            </a:r>
            <a:endParaRPr lang="en-US" sz="1600" dirty="0" smtClean="0"/>
          </a:p>
          <a:p>
            <a:r>
              <a:rPr lang="en-US" sz="1600" dirty="0"/>
              <a:t>Power receive at a 33 kV substation is first stepped down to 6 kV and with the help of under ground cables (called feeder lines), power flow is directed to different directions of the city</a:t>
            </a:r>
            <a:r>
              <a:rPr lang="en-US" sz="1600" dirty="0" smtClean="0"/>
              <a: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03648" y="2820441"/>
            <a:ext cx="6768752" cy="17675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4" name="Ink 3"/>
              <p14:cNvContentPartPr/>
              <p14:nvPr/>
            </p14:nvContentPartPr>
            <p14:xfrm>
              <a:off x="1874880" y="47880"/>
              <a:ext cx="6138000" cy="4257360"/>
            </p14:xfrm>
          </p:contentPart>
        </mc:Choice>
        <mc:Fallback>
          <p:pic>
            <p:nvPicPr>
              <p:cNvPr id="4" name="Ink 3"/>
              <p:cNvPicPr/>
              <p:nvPr/>
            </p:nvPicPr>
            <p:blipFill>
              <a:blip r:embed="rId4"/>
              <a:stretch>
                <a:fillRect/>
              </a:stretch>
            </p:blipFill>
            <p:spPr>
              <a:xfrm>
                <a:off x="1867320" y="35640"/>
                <a:ext cx="6157440" cy="4273920"/>
              </a:xfrm>
              <a:prstGeom prst="rect">
                <a:avLst/>
              </a:prstGeom>
            </p:spPr>
          </p:pic>
        </mc:Fallback>
      </mc:AlternateContent>
    </p:spTree>
    <p:extLst>
      <p:ext uri="{BB962C8B-B14F-4D97-AF65-F5344CB8AC3E}">
        <p14:creationId xmlns:p14="http://schemas.microsoft.com/office/powerpoint/2010/main" val="21539306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83568" y="586591"/>
            <a:ext cx="8208912" cy="3785652"/>
          </a:xfrm>
          <a:prstGeom prst="rect">
            <a:avLst/>
          </a:prstGeom>
        </p:spPr>
        <p:txBody>
          <a:bodyPr wrap="square">
            <a:spAutoFit/>
          </a:bodyPr>
          <a:lstStyle/>
          <a:p>
            <a:pPr marL="285750" indent="-285750">
              <a:buFont typeface="Arial" panose="020B0604020202020204" pitchFamily="34" charset="0"/>
              <a:buChar char="•"/>
            </a:pPr>
            <a:r>
              <a:rPr lang="en-US" sz="1600" dirty="0"/>
              <a:t>At the last level, step down transformers are used to step down the voltage form 6 kV to 400 V. These transformers are called distribution transformers with 400 V, star connected secondary. </a:t>
            </a:r>
            <a:endParaRPr lang="en-US" sz="1600" dirty="0" smtClean="0"/>
          </a:p>
          <a:p>
            <a:pPr marL="285750" indent="-285750">
              <a:buFont typeface="Arial" panose="020B0604020202020204" pitchFamily="34" charset="0"/>
              <a:buChar char="•"/>
            </a:pPr>
            <a:r>
              <a:rPr lang="en-US" sz="1600" dirty="0" smtClean="0"/>
              <a:t>You </a:t>
            </a:r>
            <a:r>
              <a:rPr lang="en-US" sz="1600" dirty="0"/>
              <a:t>must have noticed such transformers mounted on poles in cities beside the roads. These are called pole mounted substations. </a:t>
            </a:r>
            <a:endParaRPr lang="en-US" sz="1600" dirty="0" smtClean="0"/>
          </a:p>
          <a:p>
            <a:pPr marL="285750" indent="-285750">
              <a:buFont typeface="Arial" panose="020B0604020202020204" pitchFamily="34" charset="0"/>
              <a:buChar char="•"/>
            </a:pPr>
            <a:r>
              <a:rPr lang="en-US" sz="1600" dirty="0" smtClean="0"/>
              <a:t>From </a:t>
            </a:r>
            <a:r>
              <a:rPr lang="en-US" sz="1600" dirty="0"/>
              <a:t>the secondary of these transformers 4 terminals (R, Y, B and N) come out. N is called the neutral and taken out from the common point of star connected secondary. </a:t>
            </a:r>
            <a:r>
              <a:rPr lang="en-US" sz="1600" dirty="0" smtClean="0"/>
              <a:t>Voltage </a:t>
            </a:r>
            <a:r>
              <a:rPr lang="en-US" sz="1600" dirty="0"/>
              <a:t>between any two phases (i.e., R-Y, Y-B and B-R) is 400 V and between any phase and neutral is 230 </a:t>
            </a:r>
            <a:r>
              <a:rPr lang="en-US" sz="1600" dirty="0" smtClean="0"/>
              <a:t>V. </a:t>
            </a:r>
          </a:p>
          <a:p>
            <a:pPr marL="285750" indent="-285750">
              <a:buFont typeface="Arial" panose="020B0604020202020204" pitchFamily="34" charset="0"/>
              <a:buChar char="•"/>
            </a:pPr>
            <a:r>
              <a:rPr lang="en-US" sz="1600" dirty="0"/>
              <a:t>The distribution of power from the pole mounted substation can be done either by (1) overhead lines (bare conductors) or by (2) underground cables. </a:t>
            </a:r>
          </a:p>
          <a:p>
            <a:pPr marL="285750" indent="-285750">
              <a:buFont typeface="Arial" panose="020B0604020202020204" pitchFamily="34" charset="0"/>
              <a:buChar char="•"/>
            </a:pPr>
            <a:r>
              <a:rPr lang="en-US" sz="1600" dirty="0"/>
              <a:t>Use of overhead lines although cheap, is often accident prone and also theft of power by hooking from the lines take place. </a:t>
            </a:r>
          </a:p>
          <a:p>
            <a:pPr marL="285750" indent="-285750">
              <a:buFont typeface="Arial" panose="020B0604020202020204" pitchFamily="34" charset="0"/>
              <a:buChar char="•"/>
            </a:pPr>
            <a:r>
              <a:rPr lang="en-US" sz="1600" dirty="0"/>
              <a:t>Although costly, in big cities and thickly populated areas underground cables for distribution of power, are used. </a:t>
            </a:r>
            <a:endParaRPr lang="en-IN" sz="1600" dirty="0"/>
          </a:p>
        </p:txBody>
      </p:sp>
      <mc:AlternateContent xmlns:mc="http://schemas.openxmlformats.org/markup-compatibility/2006">
        <mc:Choice xmlns:p14="http://schemas.microsoft.com/office/powerpoint/2010/main" Requires="p14">
          <p:contentPart p14:bwMode="auto" r:id="rId2">
            <p14:nvContentPartPr>
              <p14:cNvPr id="3" name="Ink 2"/>
              <p14:cNvContentPartPr/>
              <p14:nvPr/>
            </p14:nvContentPartPr>
            <p14:xfrm>
              <a:off x="1324080" y="397440"/>
              <a:ext cx="7520400" cy="4218840"/>
            </p14:xfrm>
          </p:contentPart>
        </mc:Choice>
        <mc:Fallback>
          <p:pic>
            <p:nvPicPr>
              <p:cNvPr id="3" name="Ink 2"/>
              <p:cNvPicPr/>
              <p:nvPr/>
            </p:nvPicPr>
            <p:blipFill>
              <a:blip r:embed="rId3"/>
              <a:stretch>
                <a:fillRect/>
              </a:stretch>
            </p:blipFill>
            <p:spPr>
              <a:xfrm>
                <a:off x="1313640" y="385920"/>
                <a:ext cx="7544160" cy="4239000"/>
              </a:xfrm>
              <a:prstGeom prst="rect">
                <a:avLst/>
              </a:prstGeom>
            </p:spPr>
          </p:pic>
        </mc:Fallback>
      </mc:AlternateContent>
    </p:spTree>
    <p:extLst>
      <p:ext uri="{BB962C8B-B14F-4D97-AF65-F5344CB8AC3E}">
        <p14:creationId xmlns:p14="http://schemas.microsoft.com/office/powerpoint/2010/main" val="305074838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IN" sz="2800" b="1" dirty="0" smtClean="0"/>
              <a:t>Module 6</a:t>
            </a:r>
            <a:br>
              <a:rPr lang="en-IN" sz="2800" b="1" dirty="0" smtClean="0"/>
            </a:br>
            <a:r>
              <a:rPr lang="en-IN" sz="2800" b="1" dirty="0"/>
              <a:t>Electrical Supply Systems &amp; Safety</a:t>
            </a:r>
          </a:p>
        </p:txBody>
      </p:sp>
      <p:sp>
        <p:nvSpPr>
          <p:cNvPr id="3" name="Content Placeholder 2"/>
          <p:cNvSpPr>
            <a:spLocks noGrp="1"/>
          </p:cNvSpPr>
          <p:nvPr>
            <p:ph idx="1"/>
          </p:nvPr>
        </p:nvSpPr>
        <p:spPr/>
        <p:txBody>
          <a:bodyPr>
            <a:normAutofit/>
          </a:bodyPr>
          <a:lstStyle/>
          <a:p>
            <a:r>
              <a:rPr lang="en-IN" sz="2400" dirty="0"/>
              <a:t>Concepts of electrical power generation, transmission and distribution systems; </a:t>
            </a:r>
            <a:endParaRPr lang="en-IN" sz="2400" dirty="0" smtClean="0"/>
          </a:p>
          <a:p>
            <a:r>
              <a:rPr lang="en-IN" sz="2400" dirty="0" smtClean="0"/>
              <a:t>Wiring</a:t>
            </a:r>
            <a:r>
              <a:rPr lang="en-IN" sz="2400" dirty="0"/>
              <a:t>; </a:t>
            </a:r>
            <a:endParaRPr lang="en-IN" sz="2400" dirty="0" smtClean="0"/>
          </a:p>
          <a:p>
            <a:r>
              <a:rPr lang="en-IN" sz="2400" dirty="0" smtClean="0"/>
              <a:t>Electrical </a:t>
            </a:r>
            <a:r>
              <a:rPr lang="en-IN" sz="2400" dirty="0"/>
              <a:t>safety; </a:t>
            </a:r>
            <a:endParaRPr lang="en-IN" sz="2400" dirty="0" smtClean="0"/>
          </a:p>
          <a:p>
            <a:r>
              <a:rPr lang="en-IN" sz="2400" dirty="0" err="1" smtClean="0"/>
              <a:t>Earthing</a:t>
            </a:r>
            <a:r>
              <a:rPr lang="en-IN" sz="2400" dirty="0"/>
              <a:t>; </a:t>
            </a:r>
            <a:endParaRPr lang="en-IN" sz="2400" dirty="0" smtClean="0"/>
          </a:p>
          <a:p>
            <a:r>
              <a:rPr lang="en-IN" sz="2400" dirty="0" smtClean="0"/>
              <a:t>Protective </a:t>
            </a:r>
            <a:r>
              <a:rPr lang="en-IN" sz="2400" dirty="0"/>
              <a:t>devices</a:t>
            </a:r>
          </a:p>
        </p:txBody>
      </p:sp>
    </p:spTree>
    <p:extLst>
      <p:ext uri="{BB962C8B-B14F-4D97-AF65-F5344CB8AC3E}">
        <p14:creationId xmlns:p14="http://schemas.microsoft.com/office/powerpoint/2010/main" val="94663382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565572"/>
          </a:xfrm>
        </p:spPr>
        <p:txBody>
          <a:bodyPr>
            <a:normAutofit fontScale="90000"/>
          </a:bodyPr>
          <a:lstStyle/>
          <a:p>
            <a:r>
              <a:rPr lang="en-IN" sz="4000" dirty="0"/>
              <a:t>Basic idea of generation </a:t>
            </a:r>
          </a:p>
        </p:txBody>
      </p:sp>
      <p:sp>
        <p:nvSpPr>
          <p:cNvPr id="3" name="Content Placeholder 2"/>
          <p:cNvSpPr>
            <a:spLocks noGrp="1"/>
          </p:cNvSpPr>
          <p:nvPr>
            <p:ph idx="1"/>
          </p:nvPr>
        </p:nvSpPr>
        <p:spPr>
          <a:xfrm>
            <a:off x="457200" y="699542"/>
            <a:ext cx="8229600" cy="4032448"/>
          </a:xfrm>
        </p:spPr>
        <p:txBody>
          <a:bodyPr>
            <a:normAutofit/>
          </a:bodyPr>
          <a:lstStyle/>
          <a:p>
            <a:r>
              <a:rPr lang="en-US" sz="1800" dirty="0"/>
              <a:t>Prior to the discovery of Faraday’s Laws of </a:t>
            </a:r>
            <a:r>
              <a:rPr lang="en-US" sz="1800" dirty="0" smtClean="0"/>
              <a:t>electromagnetic, </a:t>
            </a:r>
            <a:r>
              <a:rPr lang="en-US" sz="1800" dirty="0"/>
              <a:t>electrical power was available from batteries with limited voltage and current levels. </a:t>
            </a:r>
            <a:endParaRPr lang="en-US" sz="1800" dirty="0" smtClean="0"/>
          </a:p>
          <a:p>
            <a:r>
              <a:rPr lang="en-US" sz="1800" dirty="0" smtClean="0"/>
              <a:t>Although </a:t>
            </a:r>
            <a:r>
              <a:rPr lang="en-US" sz="1800" dirty="0"/>
              <a:t>complicated in construction, D.C generators were developed first to generate power in bulk. </a:t>
            </a:r>
            <a:endParaRPr lang="en-US" sz="1800" dirty="0" smtClean="0"/>
          </a:p>
          <a:p>
            <a:r>
              <a:rPr lang="en-US" sz="1800" dirty="0" smtClean="0"/>
              <a:t>However</a:t>
            </a:r>
            <a:r>
              <a:rPr lang="en-US" sz="1800" dirty="0"/>
              <a:t>, due to limitation of the D.C machine to generate voltage beyond few hundred volts, it was not economical to transmit large amount of power over a long distance. </a:t>
            </a:r>
            <a:endParaRPr lang="en-US" sz="1800" dirty="0" smtClean="0"/>
          </a:p>
          <a:p>
            <a:r>
              <a:rPr lang="en-US" sz="1800" dirty="0" smtClean="0"/>
              <a:t>For </a:t>
            </a:r>
            <a:r>
              <a:rPr lang="en-US" sz="1800" dirty="0"/>
              <a:t>a given amount of power, the current magnitude (</a:t>
            </a:r>
            <a:r>
              <a:rPr lang="en-US" sz="1800" i="1" dirty="0"/>
              <a:t>I </a:t>
            </a:r>
            <a:r>
              <a:rPr lang="en-US" sz="1800" dirty="0"/>
              <a:t>= </a:t>
            </a:r>
            <a:r>
              <a:rPr lang="en-US" sz="1800" i="1" dirty="0"/>
              <a:t>P/V</a:t>
            </a:r>
            <a:r>
              <a:rPr lang="en-US" sz="1800" dirty="0"/>
              <a:t>), hence section of the copper conductor will be large. </a:t>
            </a:r>
            <a:endParaRPr lang="en-US" sz="1800" dirty="0" smtClean="0"/>
          </a:p>
          <a:p>
            <a:r>
              <a:rPr lang="en-US" sz="1800" dirty="0" smtClean="0"/>
              <a:t>Thus </a:t>
            </a:r>
            <a:r>
              <a:rPr lang="en-US" sz="1800" dirty="0"/>
              <a:t>generation, transmission and distribution of </a:t>
            </a:r>
            <a:r>
              <a:rPr lang="en-US" sz="1800" dirty="0" err="1"/>
              <a:t>d.c</a:t>
            </a:r>
            <a:r>
              <a:rPr lang="en-US" sz="1800" dirty="0"/>
              <a:t> power were restricted to area of few kilometer radius with no interconnections between generating plants</a:t>
            </a:r>
            <a:r>
              <a:rPr lang="en-US" sz="1800" dirty="0" smtClean="0"/>
              <a:t>.</a:t>
            </a:r>
          </a:p>
          <a:p>
            <a:r>
              <a:rPr lang="en-US" sz="1800" dirty="0" smtClean="0"/>
              <a:t> </a:t>
            </a:r>
            <a:r>
              <a:rPr lang="en-US" sz="1800" dirty="0"/>
              <a:t>Therefore, area specific generating stations along with its distribution networks had to be used. </a:t>
            </a:r>
            <a:endParaRPr lang="en-IN" sz="18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997280" y="357120"/>
              <a:ext cx="6637320" cy="3711600"/>
            </p14:xfrm>
          </p:contentPart>
        </mc:Choice>
        <mc:Fallback xmlns="">
          <p:pic>
            <p:nvPicPr>
              <p:cNvPr id="4" name="Ink 3"/>
              <p:cNvPicPr/>
              <p:nvPr/>
            </p:nvPicPr>
            <p:blipFill>
              <a:blip r:embed="rId3"/>
              <a:stretch>
                <a:fillRect/>
              </a:stretch>
            </p:blipFill>
            <p:spPr>
              <a:xfrm>
                <a:off x="1989720" y="343080"/>
                <a:ext cx="6652440" cy="3736080"/>
              </a:xfrm>
              <a:prstGeom prst="rect">
                <a:avLst/>
              </a:prstGeom>
            </p:spPr>
          </p:pic>
        </mc:Fallback>
      </mc:AlternateContent>
    </p:spTree>
    <p:extLst>
      <p:ext uri="{BB962C8B-B14F-4D97-AF65-F5344CB8AC3E}">
        <p14:creationId xmlns:p14="http://schemas.microsoft.com/office/powerpoint/2010/main" val="14047809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7986"/>
            <a:ext cx="8229600" cy="565572"/>
          </a:xfrm>
        </p:spPr>
        <p:txBody>
          <a:bodyPr>
            <a:normAutofit fontScale="90000"/>
          </a:bodyPr>
          <a:lstStyle/>
          <a:p>
            <a:r>
              <a:rPr lang="en-US" sz="3200" b="1" dirty="0"/>
              <a:t>Changeover from D.C to A.C </a:t>
            </a:r>
            <a:endParaRPr lang="en-IN" sz="3200" dirty="0"/>
          </a:p>
        </p:txBody>
      </p:sp>
      <p:sp>
        <p:nvSpPr>
          <p:cNvPr id="3" name="Content Placeholder 2"/>
          <p:cNvSpPr>
            <a:spLocks noGrp="1"/>
          </p:cNvSpPr>
          <p:nvPr>
            <p:ph idx="1"/>
          </p:nvPr>
        </p:nvSpPr>
        <p:spPr>
          <a:xfrm>
            <a:off x="457200" y="411510"/>
            <a:ext cx="8229600" cy="4248472"/>
          </a:xfrm>
        </p:spPr>
        <p:txBody>
          <a:bodyPr>
            <a:normAutofit/>
          </a:bodyPr>
          <a:lstStyle/>
          <a:p>
            <a:r>
              <a:rPr lang="en-US" sz="1800" dirty="0"/>
              <a:t>In later half of eighties, in nineteenth century, it was proposed to have a power system with 3-phase, 50 Hz A.C generation, transmission and distribution networks. </a:t>
            </a:r>
            <a:endParaRPr lang="en-US" sz="1800" dirty="0" smtClean="0"/>
          </a:p>
          <a:p>
            <a:r>
              <a:rPr lang="en-US" sz="1800" dirty="0" smtClean="0"/>
              <a:t>Once </a:t>
            </a:r>
            <a:r>
              <a:rPr lang="en-US" sz="1800" dirty="0" err="1"/>
              <a:t>a.c</a:t>
            </a:r>
            <a:r>
              <a:rPr lang="en-US" sz="1800" dirty="0"/>
              <a:t> system was adopted, transmission of large power (MW) at higher transmission voltage become a reality by using </a:t>
            </a:r>
            <a:r>
              <a:rPr lang="en-US" sz="1800" i="1" dirty="0"/>
              <a:t>transformers</a:t>
            </a:r>
            <a:r>
              <a:rPr lang="en-US" sz="1800" dirty="0"/>
              <a:t>. </a:t>
            </a:r>
            <a:endParaRPr lang="en-US" sz="1800" dirty="0" smtClean="0"/>
          </a:p>
          <a:p>
            <a:r>
              <a:rPr lang="en-US" sz="1800" dirty="0" smtClean="0"/>
              <a:t>Level </a:t>
            </a:r>
            <a:r>
              <a:rPr lang="en-US" sz="1800" dirty="0"/>
              <a:t>of voltage could be changed virtually to any other desired level with transformers – which was </a:t>
            </a:r>
            <a:r>
              <a:rPr lang="en-US" sz="1800" dirty="0" smtClean="0"/>
              <a:t>impossible </a:t>
            </a:r>
            <a:r>
              <a:rPr lang="en-US" sz="1800" dirty="0"/>
              <a:t>with D.C system. </a:t>
            </a:r>
            <a:endParaRPr lang="en-US" sz="1800" dirty="0" smtClean="0"/>
          </a:p>
          <a:p>
            <a:r>
              <a:rPr lang="en-US" sz="1800" dirty="0" smtClean="0"/>
              <a:t>Nicola </a:t>
            </a:r>
            <a:r>
              <a:rPr lang="en-US" sz="1800" dirty="0"/>
              <a:t>Tesla suggested that </a:t>
            </a:r>
            <a:r>
              <a:rPr lang="en-US" sz="1800" dirty="0" err="1" smtClean="0"/>
              <a:t>constructionally</a:t>
            </a:r>
            <a:r>
              <a:rPr lang="en-US" sz="1800" dirty="0" smtClean="0"/>
              <a:t> </a:t>
            </a:r>
            <a:r>
              <a:rPr lang="en-US" sz="1800" dirty="0"/>
              <a:t>simpler electrical motors (induction motors, without the complexity of commutator segments of D.C motors) operating from 3-phase </a:t>
            </a:r>
            <a:r>
              <a:rPr lang="en-US" sz="1800" dirty="0" err="1"/>
              <a:t>a.c</a:t>
            </a:r>
            <a:r>
              <a:rPr lang="en-US" sz="1800" dirty="0"/>
              <a:t> supply could be manufactured. </a:t>
            </a:r>
            <a:endParaRPr lang="en-US" sz="1800" dirty="0" smtClean="0"/>
          </a:p>
          <a:p>
            <a:r>
              <a:rPr lang="en-US" sz="1800" dirty="0" smtClean="0"/>
              <a:t>In </a:t>
            </a:r>
            <a:r>
              <a:rPr lang="en-US" sz="1800" dirty="0"/>
              <a:t>fact, his arguments in favor of A.C supply system own the debate on switching over from D.C to A.C system. </a:t>
            </a:r>
            <a:endParaRPr lang="en-IN" sz="18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2357280" y="352440"/>
              <a:ext cx="5951160" cy="3826080"/>
            </p14:xfrm>
          </p:contentPart>
        </mc:Choice>
        <mc:Fallback xmlns="">
          <p:pic>
            <p:nvPicPr>
              <p:cNvPr id="4" name="Ink 3"/>
              <p:cNvPicPr/>
              <p:nvPr/>
            </p:nvPicPr>
            <p:blipFill>
              <a:blip r:embed="rId3"/>
              <a:stretch>
                <a:fillRect/>
              </a:stretch>
            </p:blipFill>
            <p:spPr>
              <a:xfrm>
                <a:off x="2349360" y="339840"/>
                <a:ext cx="5964120" cy="3849480"/>
              </a:xfrm>
              <a:prstGeom prst="rect">
                <a:avLst/>
              </a:prstGeom>
            </p:spPr>
          </p:pic>
        </mc:Fallback>
      </mc:AlternateContent>
    </p:spTree>
    <p:extLst>
      <p:ext uri="{BB962C8B-B14F-4D97-AF65-F5344CB8AC3E}">
        <p14:creationId xmlns:p14="http://schemas.microsoft.com/office/powerpoint/2010/main" val="12755745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2880" y="-20538"/>
            <a:ext cx="8229600" cy="565572"/>
          </a:xfrm>
        </p:spPr>
        <p:txBody>
          <a:bodyPr>
            <a:normAutofit fontScale="90000"/>
          </a:bodyPr>
          <a:lstStyle/>
          <a:p>
            <a:r>
              <a:rPr lang="en-IN" sz="3200" b="1" dirty="0"/>
              <a:t>A.C generator </a:t>
            </a:r>
            <a:endParaRPr lang="en-IN" sz="3200" dirty="0"/>
          </a:p>
        </p:txBody>
      </p:sp>
      <p:sp>
        <p:nvSpPr>
          <p:cNvPr id="3" name="Content Placeholder 2"/>
          <p:cNvSpPr>
            <a:spLocks noGrp="1"/>
          </p:cNvSpPr>
          <p:nvPr>
            <p:ph idx="1"/>
          </p:nvPr>
        </p:nvSpPr>
        <p:spPr>
          <a:xfrm>
            <a:off x="457200" y="483518"/>
            <a:ext cx="6059016" cy="4248472"/>
          </a:xfrm>
        </p:spPr>
        <p:txBody>
          <a:bodyPr>
            <a:noAutofit/>
          </a:bodyPr>
          <a:lstStyle/>
          <a:p>
            <a:r>
              <a:rPr lang="en-US" sz="1400" dirty="0"/>
              <a:t>A.C power can be generated as a single phase or as a balanced poly-phase system</a:t>
            </a:r>
            <a:r>
              <a:rPr lang="en-US" sz="1400" dirty="0" smtClean="0"/>
              <a:t>.</a:t>
            </a:r>
          </a:p>
          <a:p>
            <a:r>
              <a:rPr lang="en-US" sz="1400" dirty="0" smtClean="0"/>
              <a:t>However</a:t>
            </a:r>
            <a:r>
              <a:rPr lang="en-US" sz="1400" dirty="0"/>
              <a:t>, it was found that 3-phase power generation at 50 Hz will be economical and most suitable. </a:t>
            </a:r>
            <a:endParaRPr lang="en-US" sz="1400" dirty="0" smtClean="0"/>
          </a:p>
          <a:p>
            <a:r>
              <a:rPr lang="en-US" sz="1400" dirty="0" smtClean="0"/>
              <a:t>Present </a:t>
            </a:r>
            <a:r>
              <a:rPr lang="en-US" sz="1400" dirty="0"/>
              <a:t>day three phase generators, used to generate 3-phase power are called </a:t>
            </a:r>
            <a:r>
              <a:rPr lang="en-US" sz="1400" i="1" dirty="0"/>
              <a:t>alternators </a:t>
            </a:r>
            <a:r>
              <a:rPr lang="en-US" sz="1400" dirty="0"/>
              <a:t>(synchronous generators). </a:t>
            </a:r>
            <a:endParaRPr lang="en-US" sz="1400" dirty="0" smtClean="0"/>
          </a:p>
          <a:p>
            <a:r>
              <a:rPr lang="en-US" sz="1400" dirty="0" smtClean="0"/>
              <a:t>An </a:t>
            </a:r>
            <a:r>
              <a:rPr lang="en-US" sz="1400" dirty="0"/>
              <a:t>alternator has a balanced three phase winding on the stator and called the armature. </a:t>
            </a:r>
            <a:r>
              <a:rPr lang="en-US" sz="1400" dirty="0" smtClean="0"/>
              <a:t>The </a:t>
            </a:r>
            <a:r>
              <a:rPr lang="en-US" sz="1400" dirty="0"/>
              <a:t>three coils are so placed in space that there axes are mutually 120° </a:t>
            </a:r>
            <a:r>
              <a:rPr lang="en-US" sz="1400" dirty="0" smtClean="0"/>
              <a:t>apart. From </a:t>
            </a:r>
            <a:r>
              <a:rPr lang="en-US" sz="1400" dirty="0"/>
              <a:t>the terminals of the armature, 3-phase power is obtained. </a:t>
            </a:r>
            <a:endParaRPr lang="en-US" sz="1400" dirty="0" smtClean="0"/>
          </a:p>
          <a:p>
            <a:r>
              <a:rPr lang="en-US" sz="1400" dirty="0" smtClean="0"/>
              <a:t>Rotor </a:t>
            </a:r>
            <a:r>
              <a:rPr lang="en-US" sz="1400" dirty="0"/>
              <a:t>houses a field coil and excited by D.C. The field coil produces flux and electromagnetic poles on the rotor surface. </a:t>
            </a:r>
            <a:endParaRPr lang="en-US" sz="1400" dirty="0" smtClean="0"/>
          </a:p>
          <a:p>
            <a:r>
              <a:rPr lang="en-US" sz="1400" dirty="0" smtClean="0"/>
              <a:t>If </a:t>
            </a:r>
            <a:r>
              <a:rPr lang="en-US" sz="1400" dirty="0"/>
              <a:t>the rotor is driven by an external agency, the flux linkages with three stator coils becomes sinusoidal function of time and sinusoidal voltage is induced in them. </a:t>
            </a:r>
            <a:endParaRPr lang="en-US" sz="1400" dirty="0" smtClean="0"/>
          </a:p>
          <a:p>
            <a:r>
              <a:rPr lang="en-US" sz="1400" dirty="0" smtClean="0"/>
              <a:t>A </a:t>
            </a:r>
            <a:r>
              <a:rPr lang="en-US" sz="1400" dirty="0"/>
              <a:t>salient pole alternator has projected poles as shown in </a:t>
            </a:r>
            <a:r>
              <a:rPr lang="en-US" sz="1400" dirty="0" smtClean="0"/>
              <a:t>figure (a). </a:t>
            </a:r>
            <a:r>
              <a:rPr lang="en-US" sz="1400" dirty="0"/>
              <a:t>It has non uniform air gap and is generally used where speed is low. On the other hand a non salient pole alternator has uniform air gap </a:t>
            </a:r>
            <a:r>
              <a:rPr lang="en-US" sz="1400" dirty="0" smtClean="0"/>
              <a:t>figure (b) </a:t>
            </a:r>
            <a:r>
              <a:rPr lang="en-US" sz="1400" dirty="0"/>
              <a:t>and used when speed is high</a:t>
            </a:r>
            <a:r>
              <a:rPr lang="en-US" sz="1400" dirty="0" smtClean="0"/>
              <a:t>.</a:t>
            </a:r>
            <a:endParaRPr lang="en-IN" sz="1400"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32242" y="483518"/>
            <a:ext cx="1890713" cy="1838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7380312" y="2283718"/>
            <a:ext cx="436338" cy="369332"/>
          </a:xfrm>
          <a:prstGeom prst="rect">
            <a:avLst/>
          </a:prstGeom>
        </p:spPr>
        <p:txBody>
          <a:bodyPr wrap="none">
            <a:spAutoFit/>
          </a:bodyPr>
          <a:lstStyle/>
          <a:p>
            <a:r>
              <a:rPr lang="en-US" dirty="0" smtClean="0"/>
              <a:t>(a)</a:t>
            </a:r>
            <a:endParaRPr lang="en-IN" dirty="0"/>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60232" y="2643758"/>
            <a:ext cx="2059761" cy="19297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7453817" y="4600348"/>
            <a:ext cx="441468" cy="369332"/>
          </a:xfrm>
          <a:prstGeom prst="rect">
            <a:avLst/>
          </a:prstGeom>
        </p:spPr>
        <p:txBody>
          <a:bodyPr wrap="none">
            <a:spAutoFit/>
          </a:bodyPr>
          <a:lstStyle/>
          <a:p>
            <a:r>
              <a:rPr lang="en-US" dirty="0" smtClean="0"/>
              <a:t>(b)</a:t>
            </a:r>
            <a:endParaRPr lang="en-IN" dirty="0"/>
          </a:p>
        </p:txBody>
      </p:sp>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85320" y="107640"/>
              <a:ext cx="8709120" cy="5019840"/>
            </p14:xfrm>
          </p:contentPart>
        </mc:Choice>
        <mc:Fallback xmlns="">
          <p:pic>
            <p:nvPicPr>
              <p:cNvPr id="6" name="Ink 5"/>
              <p:cNvPicPr/>
              <p:nvPr/>
            </p:nvPicPr>
            <p:blipFill>
              <a:blip r:embed="rId6"/>
              <a:stretch>
                <a:fillRect/>
              </a:stretch>
            </p:blipFill>
            <p:spPr>
              <a:xfrm>
                <a:off x="73080" y="95400"/>
                <a:ext cx="8727120" cy="5038560"/>
              </a:xfrm>
              <a:prstGeom prst="rect">
                <a:avLst/>
              </a:prstGeom>
            </p:spPr>
          </p:pic>
        </mc:Fallback>
      </mc:AlternateContent>
    </p:spTree>
    <p:extLst>
      <p:ext uri="{BB962C8B-B14F-4D97-AF65-F5344CB8AC3E}">
        <p14:creationId xmlns:p14="http://schemas.microsoft.com/office/powerpoint/2010/main" val="87686495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51470"/>
            <a:ext cx="8229600" cy="493564"/>
          </a:xfrm>
        </p:spPr>
        <p:txBody>
          <a:bodyPr>
            <a:normAutofit fontScale="90000"/>
          </a:bodyPr>
          <a:lstStyle/>
          <a:p>
            <a:r>
              <a:rPr lang="en-IN" sz="3200" b="1" dirty="0"/>
              <a:t>Thermal plant</a:t>
            </a:r>
            <a:endParaRPr lang="en-IN" sz="3200" dirty="0"/>
          </a:p>
        </p:txBody>
      </p:sp>
      <p:sp>
        <p:nvSpPr>
          <p:cNvPr id="3" name="Content Placeholder 2"/>
          <p:cNvSpPr>
            <a:spLocks noGrp="1"/>
          </p:cNvSpPr>
          <p:nvPr>
            <p:ph idx="1"/>
          </p:nvPr>
        </p:nvSpPr>
        <p:spPr>
          <a:xfrm>
            <a:off x="457200" y="555526"/>
            <a:ext cx="8229600" cy="1512168"/>
          </a:xfrm>
        </p:spPr>
        <p:txBody>
          <a:bodyPr>
            <a:normAutofit/>
          </a:bodyPr>
          <a:lstStyle/>
          <a:p>
            <a:r>
              <a:rPr lang="en-US" sz="1600" dirty="0" smtClean="0"/>
              <a:t>To </a:t>
            </a:r>
            <a:r>
              <a:rPr lang="en-US" sz="1600" dirty="0"/>
              <a:t>generate voltage at 50 Hz we have to run the generator at some fixed rpm by some external agency. A turbine is used to rotate the generator. </a:t>
            </a:r>
            <a:endParaRPr lang="en-US" sz="1600" dirty="0" smtClean="0"/>
          </a:p>
          <a:p>
            <a:r>
              <a:rPr lang="en-US" sz="1600" dirty="0" smtClean="0"/>
              <a:t>Turbine </a:t>
            </a:r>
            <a:r>
              <a:rPr lang="en-US" sz="1600" dirty="0"/>
              <a:t>may be of two types, namely steam turbine and water turbine. </a:t>
            </a:r>
            <a:endParaRPr lang="en-US" sz="1600" dirty="0" smtClean="0"/>
          </a:p>
          <a:p>
            <a:r>
              <a:rPr lang="en-US" sz="1600" dirty="0" smtClean="0"/>
              <a:t>In </a:t>
            </a:r>
            <a:r>
              <a:rPr lang="en-US" sz="1600" dirty="0"/>
              <a:t>a thermal power station coal is burnt to produce steam which in turn, drives the steam turbine hence the </a:t>
            </a:r>
            <a:r>
              <a:rPr lang="en-US" sz="1600" dirty="0" smtClean="0"/>
              <a:t>generator.</a:t>
            </a:r>
            <a:endParaRPr lang="en-IN" sz="16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1" y="1923678"/>
            <a:ext cx="4405741" cy="26886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860032" y="4640818"/>
            <a:ext cx="4176464" cy="523220"/>
          </a:xfrm>
          <a:prstGeom prst="rect">
            <a:avLst/>
          </a:prstGeom>
        </p:spPr>
        <p:txBody>
          <a:bodyPr wrap="square">
            <a:spAutoFit/>
          </a:bodyPr>
          <a:lstStyle/>
          <a:p>
            <a:r>
              <a:rPr lang="en-US" sz="1400" dirty="0" smtClean="0"/>
              <a:t>Figure: </a:t>
            </a:r>
            <a:r>
              <a:rPr lang="en-US" sz="1400" dirty="0"/>
              <a:t>Basic components of a thermal generating unit. </a:t>
            </a:r>
          </a:p>
        </p:txBody>
      </p:sp>
      <p:sp>
        <p:nvSpPr>
          <p:cNvPr id="5" name="Rectangle 4"/>
          <p:cNvSpPr/>
          <p:nvPr/>
        </p:nvSpPr>
        <p:spPr>
          <a:xfrm>
            <a:off x="467544" y="2067694"/>
            <a:ext cx="4176464" cy="2800767"/>
          </a:xfrm>
          <a:prstGeom prst="rect">
            <a:avLst/>
          </a:prstGeom>
        </p:spPr>
        <p:txBody>
          <a:bodyPr wrap="square">
            <a:spAutoFit/>
          </a:bodyPr>
          <a:lstStyle/>
          <a:p>
            <a:pPr marL="285750" indent="-285750">
              <a:buFont typeface="Arial" panose="020B0604020202020204" pitchFamily="34" charset="0"/>
              <a:buChar char="•"/>
            </a:pPr>
            <a:r>
              <a:rPr lang="en-US" sz="1600" dirty="0"/>
              <a:t>In a thermal power plant </a:t>
            </a:r>
            <a:r>
              <a:rPr lang="en-US" sz="1600" dirty="0" smtClean="0"/>
              <a:t>coal </a:t>
            </a:r>
            <a:r>
              <a:rPr lang="en-US" sz="1600" dirty="0"/>
              <a:t>is burnt to produce high temperature and high pressure steam in a boiler. </a:t>
            </a:r>
            <a:endParaRPr lang="en-US" sz="1600" dirty="0" smtClean="0"/>
          </a:p>
          <a:p>
            <a:pPr marL="285750" indent="-285750">
              <a:buFont typeface="Arial" panose="020B0604020202020204" pitchFamily="34" charset="0"/>
              <a:buChar char="•"/>
            </a:pPr>
            <a:r>
              <a:rPr lang="en-US" sz="1600" dirty="0" smtClean="0"/>
              <a:t>The </a:t>
            </a:r>
            <a:r>
              <a:rPr lang="en-US" sz="1600" dirty="0"/>
              <a:t>steam is passed through a steam turbine to produce rotational motion. </a:t>
            </a:r>
            <a:endParaRPr lang="en-US" sz="1600" dirty="0" smtClean="0"/>
          </a:p>
          <a:p>
            <a:pPr marL="285750" indent="-285750">
              <a:buFont typeface="Arial" panose="020B0604020202020204" pitchFamily="34" charset="0"/>
              <a:buChar char="•"/>
            </a:pPr>
            <a:r>
              <a:rPr lang="en-US" sz="1600" dirty="0" smtClean="0"/>
              <a:t>The </a:t>
            </a:r>
            <a:r>
              <a:rPr lang="en-US" sz="1600" dirty="0"/>
              <a:t>generator, mechanically coupled to the turbine, thus rotates producing electricity. </a:t>
            </a:r>
            <a:endParaRPr lang="en-US" sz="1600" dirty="0" smtClean="0"/>
          </a:p>
          <a:p>
            <a:pPr marL="285750" indent="-285750">
              <a:buFont typeface="Arial" panose="020B0604020202020204" pitchFamily="34" charset="0"/>
              <a:buChar char="•"/>
            </a:pPr>
            <a:r>
              <a:rPr lang="en-US" sz="1600" dirty="0" smtClean="0"/>
              <a:t>Chemical </a:t>
            </a:r>
            <a:r>
              <a:rPr lang="en-US" sz="1600" dirty="0"/>
              <a:t>energy stored in coal after a couple of transformations produces electrical energy at the generator terminals as depicted in the figure. </a:t>
            </a:r>
            <a:endParaRPr lang="en-IN" sz="1600" dirty="0"/>
          </a:p>
        </p:txBody>
      </p:sp>
      <mc:AlternateContent xmlns:mc="http://schemas.openxmlformats.org/markup-compatibility/2006" xmlns:p14="http://schemas.microsoft.com/office/powerpoint/2010/main">
        <mc:Choice Requires="p14">
          <p:contentPart p14:bwMode="auto" r:id="rId3">
            <p14:nvContentPartPr>
              <p14:cNvPr id="6" name="Ink 5"/>
              <p14:cNvContentPartPr/>
              <p14:nvPr/>
            </p14:nvContentPartPr>
            <p14:xfrm>
              <a:off x="1040400" y="3240"/>
              <a:ext cx="7908840" cy="4748760"/>
            </p14:xfrm>
          </p:contentPart>
        </mc:Choice>
        <mc:Fallback xmlns="">
          <p:pic>
            <p:nvPicPr>
              <p:cNvPr id="6" name="Ink 5"/>
              <p:cNvPicPr/>
              <p:nvPr/>
            </p:nvPicPr>
            <p:blipFill>
              <a:blip r:embed="rId4"/>
              <a:stretch>
                <a:fillRect/>
              </a:stretch>
            </p:blipFill>
            <p:spPr>
              <a:xfrm>
                <a:off x="1033560" y="-9720"/>
                <a:ext cx="7923600" cy="4771080"/>
              </a:xfrm>
              <a:prstGeom prst="rect">
                <a:avLst/>
              </a:prstGeom>
            </p:spPr>
          </p:pic>
        </mc:Fallback>
      </mc:AlternateContent>
    </p:spTree>
    <p:extLst>
      <p:ext uri="{BB962C8B-B14F-4D97-AF65-F5344CB8AC3E}">
        <p14:creationId xmlns:p14="http://schemas.microsoft.com/office/powerpoint/2010/main" val="6229042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57200" y="494010"/>
            <a:ext cx="8229600" cy="493564"/>
          </a:xfrm>
        </p:spPr>
        <p:txBody>
          <a:bodyPr>
            <a:normAutofit fontScale="90000"/>
          </a:bodyPr>
          <a:lstStyle/>
          <a:p>
            <a:r>
              <a:rPr lang="en-IN" sz="3200" b="1" dirty="0"/>
              <a:t>Thermal plant</a:t>
            </a:r>
            <a:endParaRPr lang="en-IN" sz="3200" dirty="0"/>
          </a:p>
        </p:txBody>
      </p:sp>
      <p:sp>
        <p:nvSpPr>
          <p:cNvPr id="3" name="Content Placeholder 2"/>
          <p:cNvSpPr>
            <a:spLocks noGrp="1"/>
          </p:cNvSpPr>
          <p:nvPr>
            <p:ph idx="1"/>
          </p:nvPr>
        </p:nvSpPr>
        <p:spPr>
          <a:xfrm>
            <a:off x="762000" y="1131590"/>
            <a:ext cx="7543800" cy="2914650"/>
          </a:xfrm>
        </p:spPr>
        <p:txBody>
          <a:bodyPr>
            <a:normAutofit fontScale="92500" lnSpcReduction="10000"/>
          </a:bodyPr>
          <a:lstStyle/>
          <a:p>
            <a:r>
              <a:rPr lang="en-US" sz="1800" dirty="0"/>
              <a:t>Thus proximity of a generating station nearer to a coal reserve and water sources will be most economical as the cost of transporting coal gets reduced. </a:t>
            </a:r>
            <a:endParaRPr lang="en-US" sz="1800" dirty="0" smtClean="0"/>
          </a:p>
          <a:p>
            <a:r>
              <a:rPr lang="en-US" sz="1800" dirty="0" smtClean="0"/>
              <a:t>In </a:t>
            </a:r>
            <a:r>
              <a:rPr lang="en-US" sz="1800" dirty="0"/>
              <a:t>our country coal is available in abundance and naturally thermal power plants are most popular. </a:t>
            </a:r>
            <a:endParaRPr lang="en-US" sz="1800" dirty="0" smtClean="0"/>
          </a:p>
          <a:p>
            <a:r>
              <a:rPr lang="en-US" sz="1800" dirty="0" smtClean="0"/>
              <a:t>However</a:t>
            </a:r>
            <a:r>
              <a:rPr lang="en-US" sz="1800" dirty="0"/>
              <a:t>, these plants pollute the atmosphere because of burning of coals</a:t>
            </a:r>
            <a:r>
              <a:rPr lang="en-US" sz="1800" dirty="0" smtClean="0"/>
              <a:t>.</a:t>
            </a:r>
          </a:p>
          <a:p>
            <a:r>
              <a:rPr lang="en-US" sz="1800" dirty="0"/>
              <a:t>A large amount of ash is produced every day in a thermal plant and effective handling of the ash adds to the running cost of the plant. </a:t>
            </a:r>
            <a:endParaRPr lang="en-US" sz="1800" dirty="0" smtClean="0"/>
          </a:p>
          <a:p>
            <a:r>
              <a:rPr lang="en-US" sz="1800" dirty="0" smtClean="0"/>
              <a:t>Nonetheless </a:t>
            </a:r>
            <a:r>
              <a:rPr lang="en-US" sz="1800" dirty="0"/>
              <a:t>57% of the generation in out country is from thermal plants. </a:t>
            </a:r>
            <a:endParaRPr lang="en-US" sz="1800" dirty="0" smtClean="0"/>
          </a:p>
          <a:p>
            <a:r>
              <a:rPr lang="en-US" sz="1800" dirty="0" smtClean="0"/>
              <a:t>The </a:t>
            </a:r>
            <a:r>
              <a:rPr lang="en-US" sz="1800" dirty="0"/>
              <a:t>speed of alternator used in thermal plants is 3000 rpm which means 2-pole alternators are used in such plants.</a:t>
            </a:r>
            <a:endParaRPr lang="en-IN" sz="1800" dirty="0"/>
          </a:p>
        </p:txBody>
      </p:sp>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2285280" y="388440"/>
              <a:ext cx="5590800" cy="3525840"/>
            </p14:xfrm>
          </p:contentPart>
        </mc:Choice>
        <mc:Fallback xmlns="">
          <p:pic>
            <p:nvPicPr>
              <p:cNvPr id="2" name="Ink 1"/>
              <p:cNvPicPr/>
              <p:nvPr/>
            </p:nvPicPr>
            <p:blipFill>
              <a:blip r:embed="rId3"/>
              <a:stretch>
                <a:fillRect/>
              </a:stretch>
            </p:blipFill>
            <p:spPr>
              <a:xfrm>
                <a:off x="2275920" y="375840"/>
                <a:ext cx="5607360" cy="3544920"/>
              </a:xfrm>
              <a:prstGeom prst="rect">
                <a:avLst/>
              </a:prstGeom>
            </p:spPr>
          </p:pic>
        </mc:Fallback>
      </mc:AlternateContent>
    </p:spTree>
    <p:extLst>
      <p:ext uri="{BB962C8B-B14F-4D97-AF65-F5344CB8AC3E}">
        <p14:creationId xmlns:p14="http://schemas.microsoft.com/office/powerpoint/2010/main" val="26455824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34888" y="51470"/>
            <a:ext cx="8229600" cy="432048"/>
          </a:xfrm>
        </p:spPr>
        <p:txBody>
          <a:bodyPr>
            <a:normAutofit fontScale="90000"/>
          </a:bodyPr>
          <a:lstStyle/>
          <a:p>
            <a:r>
              <a:rPr lang="en-IN" sz="3200" b="1" dirty="0"/>
              <a:t>Hydel plants </a:t>
            </a:r>
            <a:endParaRPr lang="en-IN" sz="3200" dirty="0"/>
          </a:p>
        </p:txBody>
      </p:sp>
      <p:sp>
        <p:nvSpPr>
          <p:cNvPr id="3" name="Content Placeholder 2"/>
          <p:cNvSpPr>
            <a:spLocks noGrp="1"/>
          </p:cNvSpPr>
          <p:nvPr>
            <p:ph idx="1"/>
          </p:nvPr>
        </p:nvSpPr>
        <p:spPr>
          <a:xfrm>
            <a:off x="251520" y="771550"/>
            <a:ext cx="8219256" cy="1728192"/>
          </a:xfrm>
        </p:spPr>
        <p:txBody>
          <a:bodyPr>
            <a:noAutofit/>
          </a:bodyPr>
          <a:lstStyle/>
          <a:p>
            <a:r>
              <a:rPr lang="en-US" sz="1500" dirty="0"/>
              <a:t>In a hydel power station, water head is used to drive water turbine coupled to the generator</a:t>
            </a:r>
            <a:r>
              <a:rPr lang="en-US" sz="1500" dirty="0" smtClean="0"/>
              <a:t>.</a:t>
            </a:r>
          </a:p>
          <a:p>
            <a:r>
              <a:rPr lang="en-US" sz="1500" dirty="0" smtClean="0"/>
              <a:t>Water </a:t>
            </a:r>
            <a:r>
              <a:rPr lang="en-US" sz="1500" dirty="0"/>
              <a:t>head may be available in hilly region naturally in the form of water reservoir (lakes etc.) at the hill tops. </a:t>
            </a:r>
          </a:p>
          <a:p>
            <a:r>
              <a:rPr lang="en-US" sz="1500" dirty="0" smtClean="0"/>
              <a:t>The </a:t>
            </a:r>
            <a:r>
              <a:rPr lang="en-US" sz="1500" dirty="0"/>
              <a:t>potential energy of water can be used to drive the turbo generator set installed at the base of the hills through piping called </a:t>
            </a:r>
            <a:r>
              <a:rPr lang="en-US" sz="1500" i="1" dirty="0"/>
              <a:t>pen stock</a:t>
            </a:r>
            <a:r>
              <a:rPr lang="en-US" sz="1500" dirty="0"/>
              <a:t>. </a:t>
            </a:r>
            <a:endParaRPr lang="en-US" sz="1500" dirty="0" smtClean="0"/>
          </a:p>
          <a:p>
            <a:r>
              <a:rPr lang="en-US" sz="1500" dirty="0" smtClean="0"/>
              <a:t>Water </a:t>
            </a:r>
            <a:r>
              <a:rPr lang="en-US" sz="1500" dirty="0"/>
              <a:t>head may also be created artificially by constructing dams on a suitable river. </a:t>
            </a:r>
            <a:endParaRPr lang="en-US" sz="1500" dirty="0" smtClean="0"/>
          </a:p>
          <a:p>
            <a:r>
              <a:rPr lang="en-US" sz="1500" dirty="0" smtClean="0"/>
              <a:t>In contrast to a thermal plant, hydel power plants are eco-friendly, neat and clean as no fuel is to be burnt to produce electricity. </a:t>
            </a:r>
          </a:p>
          <a:p>
            <a:endParaRPr lang="en-IN" sz="1500" dirty="0"/>
          </a:p>
        </p:txBody>
      </p:sp>
      <p:sp>
        <p:nvSpPr>
          <p:cNvPr id="4" name="Rectangle 3"/>
          <p:cNvSpPr/>
          <p:nvPr/>
        </p:nvSpPr>
        <p:spPr>
          <a:xfrm>
            <a:off x="251520" y="2499742"/>
            <a:ext cx="4824536" cy="2400657"/>
          </a:xfrm>
          <a:prstGeom prst="rect">
            <a:avLst/>
          </a:prstGeom>
        </p:spPr>
        <p:txBody>
          <a:bodyPr wrap="square">
            <a:spAutoFit/>
          </a:bodyPr>
          <a:lstStyle/>
          <a:p>
            <a:pPr marL="285750" indent="-285750">
              <a:buFont typeface="Arial" panose="020B0604020202020204" pitchFamily="34" charset="0"/>
              <a:buChar char="•"/>
            </a:pPr>
            <a:r>
              <a:rPr lang="en-US" sz="1500" dirty="0" smtClean="0"/>
              <a:t>While running cost of such plants are low, the initial installation cost is rather high compared to a thermal plants due to massive civil construction necessary. </a:t>
            </a:r>
          </a:p>
          <a:p>
            <a:pPr marL="285750" indent="-285750">
              <a:buFont typeface="Arial" panose="020B0604020202020204" pitchFamily="34" charset="0"/>
              <a:buChar char="•"/>
            </a:pPr>
            <a:r>
              <a:rPr lang="en-US" sz="1500" dirty="0" smtClean="0"/>
              <a:t>Also sites to be selected for such plants depend upon natural availability of water reservoirs at hill tops or availability of suitable rivers for constructing dams. </a:t>
            </a:r>
          </a:p>
          <a:p>
            <a:pPr marL="285750" indent="-285750">
              <a:buFont typeface="Arial" panose="020B0604020202020204" pitchFamily="34" charset="0"/>
              <a:buChar char="•"/>
            </a:pPr>
            <a:r>
              <a:rPr lang="en-US" sz="1500" dirty="0" smtClean="0"/>
              <a:t>Water turbines generally operate at low rpm, so number of poles of the alternator are high. For example a 20-pole alternator the rpm of the turbine is only 300 rpm. </a:t>
            </a:r>
            <a:endParaRPr lang="en-IN" sz="1500"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2499742"/>
            <a:ext cx="3966608" cy="20498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ectangle 5"/>
          <p:cNvSpPr/>
          <p:nvPr/>
        </p:nvSpPr>
        <p:spPr>
          <a:xfrm>
            <a:off x="5076056" y="4659982"/>
            <a:ext cx="4067944" cy="307777"/>
          </a:xfrm>
          <a:prstGeom prst="rect">
            <a:avLst/>
          </a:prstGeom>
        </p:spPr>
        <p:txBody>
          <a:bodyPr wrap="square">
            <a:spAutoFit/>
          </a:bodyPr>
          <a:lstStyle/>
          <a:p>
            <a:r>
              <a:rPr lang="en-US" sz="1400" dirty="0" smtClean="0"/>
              <a:t>Figure: </a:t>
            </a:r>
            <a:r>
              <a:rPr lang="en-US" sz="1400" dirty="0"/>
              <a:t>Basic components of a </a:t>
            </a:r>
            <a:r>
              <a:rPr lang="en-US" sz="1400" dirty="0" smtClean="0"/>
              <a:t>hydel </a:t>
            </a:r>
            <a:r>
              <a:rPr lang="en-US" sz="1400" dirty="0"/>
              <a:t>generating unit. </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990000" y="169200"/>
              <a:ext cx="7785360" cy="4837320"/>
            </p14:xfrm>
          </p:contentPart>
        </mc:Choice>
        <mc:Fallback xmlns="">
          <p:pic>
            <p:nvPicPr>
              <p:cNvPr id="5" name="Ink 4"/>
              <p:cNvPicPr/>
              <p:nvPr/>
            </p:nvPicPr>
            <p:blipFill>
              <a:blip r:embed="rId4"/>
              <a:stretch>
                <a:fillRect/>
              </a:stretch>
            </p:blipFill>
            <p:spPr>
              <a:xfrm>
                <a:off x="982080" y="160560"/>
                <a:ext cx="7801200" cy="4853520"/>
              </a:xfrm>
              <a:prstGeom prst="rect">
                <a:avLst/>
              </a:prstGeom>
            </p:spPr>
          </p:pic>
        </mc:Fallback>
      </mc:AlternateContent>
    </p:spTree>
    <p:extLst>
      <p:ext uri="{BB962C8B-B14F-4D97-AF65-F5344CB8AC3E}">
        <p14:creationId xmlns:p14="http://schemas.microsoft.com/office/powerpoint/2010/main" val="105891984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6896" y="51471"/>
            <a:ext cx="8229600" cy="493564"/>
          </a:xfrm>
        </p:spPr>
        <p:txBody>
          <a:bodyPr>
            <a:normAutofit fontScale="90000"/>
          </a:bodyPr>
          <a:lstStyle/>
          <a:p>
            <a:r>
              <a:rPr lang="en-IN" sz="2800" b="1" dirty="0"/>
              <a:t>Nuclear plants </a:t>
            </a:r>
            <a:endParaRPr lang="en-IN" sz="2800" dirty="0"/>
          </a:p>
        </p:txBody>
      </p:sp>
      <p:sp>
        <p:nvSpPr>
          <p:cNvPr id="3" name="Content Placeholder 2"/>
          <p:cNvSpPr>
            <a:spLocks noGrp="1"/>
          </p:cNvSpPr>
          <p:nvPr>
            <p:ph idx="1"/>
          </p:nvPr>
        </p:nvSpPr>
        <p:spPr>
          <a:xfrm>
            <a:off x="457200" y="411510"/>
            <a:ext cx="8229600" cy="4392488"/>
          </a:xfrm>
        </p:spPr>
        <p:txBody>
          <a:bodyPr>
            <a:normAutofit fontScale="92500" lnSpcReduction="20000"/>
          </a:bodyPr>
          <a:lstStyle/>
          <a:p>
            <a:r>
              <a:rPr lang="en-US" sz="1600" dirty="0"/>
              <a:t>As coal reserve is not unlimited, there is natural threat to thermal power plants based on coal. </a:t>
            </a:r>
            <a:endParaRPr lang="en-US" sz="1600" dirty="0" smtClean="0"/>
          </a:p>
          <a:p>
            <a:r>
              <a:rPr lang="en-US" sz="1600" dirty="0" smtClean="0"/>
              <a:t>It </a:t>
            </a:r>
            <a:r>
              <a:rPr lang="en-US" sz="1600" dirty="0"/>
              <a:t>is estimated that within next 30 to 40 years, coal reserve will exhaust if it is consumed at the present rate. </a:t>
            </a:r>
            <a:endParaRPr lang="en-US" sz="1600" dirty="0" smtClean="0"/>
          </a:p>
          <a:p>
            <a:r>
              <a:rPr lang="en-US" sz="1600" dirty="0" smtClean="0"/>
              <a:t>Nuclear </a:t>
            </a:r>
            <a:r>
              <a:rPr lang="en-US" sz="1600" dirty="0"/>
              <a:t>power plants are thought to be the solution for bulk power generation. </a:t>
            </a:r>
            <a:endParaRPr lang="en-US" sz="1600" dirty="0" smtClean="0"/>
          </a:p>
          <a:p>
            <a:r>
              <a:rPr lang="en-US" sz="1600" dirty="0" smtClean="0"/>
              <a:t>At </a:t>
            </a:r>
            <a:r>
              <a:rPr lang="en-US" sz="1600" dirty="0"/>
              <a:t>present the installed capacity of unclear power plant is about 4300 MW and expected to expand further in our country. </a:t>
            </a:r>
            <a:endParaRPr lang="en-US" sz="1600" dirty="0" smtClean="0"/>
          </a:p>
          <a:p>
            <a:r>
              <a:rPr lang="en-US" sz="1600" dirty="0" smtClean="0"/>
              <a:t>The </a:t>
            </a:r>
            <a:r>
              <a:rPr lang="en-US" sz="1600" dirty="0"/>
              <a:t>present day atomic power plants work on the principle of nuclear fission of </a:t>
            </a:r>
            <a:r>
              <a:rPr lang="en-US" sz="1600" baseline="30000" dirty="0"/>
              <a:t>235</a:t>
            </a:r>
            <a:r>
              <a:rPr lang="en-US" sz="1600" dirty="0"/>
              <a:t>U. </a:t>
            </a:r>
            <a:endParaRPr lang="en-US" sz="1600" dirty="0" smtClean="0"/>
          </a:p>
          <a:p>
            <a:r>
              <a:rPr lang="en-US" sz="1600" dirty="0" smtClean="0"/>
              <a:t>In </a:t>
            </a:r>
            <a:r>
              <a:rPr lang="en-US" sz="1600" dirty="0"/>
              <a:t>the natural uranium, </a:t>
            </a:r>
            <a:r>
              <a:rPr lang="en-US" sz="1600" baseline="30000" dirty="0"/>
              <a:t>235</a:t>
            </a:r>
            <a:r>
              <a:rPr lang="en-US" sz="1600" dirty="0"/>
              <a:t>U constitutes only 0.72% and remaining parts is constituted by 99.27% of </a:t>
            </a:r>
            <a:r>
              <a:rPr lang="en-US" sz="1600" baseline="30000" dirty="0"/>
              <a:t>238</a:t>
            </a:r>
            <a:r>
              <a:rPr lang="en-US" sz="1600" dirty="0"/>
              <a:t>U and only about 0.05% of </a:t>
            </a:r>
            <a:r>
              <a:rPr lang="en-US" sz="1600" baseline="30000" dirty="0"/>
              <a:t>234</a:t>
            </a:r>
            <a:r>
              <a:rPr lang="en-US" sz="1600" dirty="0"/>
              <a:t>U. </a:t>
            </a:r>
            <a:endParaRPr lang="en-US" sz="1600" dirty="0" smtClean="0"/>
          </a:p>
          <a:p>
            <a:r>
              <a:rPr lang="en-US" sz="1600" dirty="0" smtClean="0"/>
              <a:t>The </a:t>
            </a:r>
            <a:r>
              <a:rPr lang="en-US" sz="1600" dirty="0"/>
              <a:t>concentration of </a:t>
            </a:r>
            <a:r>
              <a:rPr lang="en-US" sz="1600" baseline="30000" dirty="0"/>
              <a:t>235</a:t>
            </a:r>
            <a:r>
              <a:rPr lang="en-US" sz="1600" dirty="0"/>
              <a:t>U may be increased to 90% by gas diffusion process to obtain enriched </a:t>
            </a:r>
            <a:r>
              <a:rPr lang="en-US" sz="1600" baseline="30000" dirty="0"/>
              <a:t>235</a:t>
            </a:r>
            <a:r>
              <a:rPr lang="en-US" sz="1600" dirty="0"/>
              <a:t>U</a:t>
            </a:r>
            <a:r>
              <a:rPr lang="en-US" sz="1600" dirty="0" smtClean="0"/>
              <a:t>.</a:t>
            </a:r>
          </a:p>
          <a:p>
            <a:r>
              <a:rPr lang="en-US" sz="1600" dirty="0" smtClean="0"/>
              <a:t>When </a:t>
            </a:r>
            <a:r>
              <a:rPr lang="en-US" sz="1600" baseline="30000" dirty="0"/>
              <a:t>235</a:t>
            </a:r>
            <a:r>
              <a:rPr lang="en-US" sz="1600" dirty="0"/>
              <a:t>U is bombarded by neutrons a lot of heat energy along with additional neutrons are produced. These new neutrons further bombard </a:t>
            </a:r>
            <a:r>
              <a:rPr lang="en-US" sz="1600" baseline="30000" dirty="0"/>
              <a:t>235</a:t>
            </a:r>
            <a:r>
              <a:rPr lang="en-US" sz="1600" dirty="0"/>
              <a:t>U producing more heat and more neutrons. Thus a chain reaction sets up. </a:t>
            </a:r>
            <a:endParaRPr lang="en-US" sz="1600" dirty="0" smtClean="0"/>
          </a:p>
          <a:p>
            <a:r>
              <a:rPr lang="en-US" sz="1600" dirty="0" smtClean="0"/>
              <a:t>However </a:t>
            </a:r>
            <a:r>
              <a:rPr lang="en-US" sz="1600" dirty="0"/>
              <a:t>this reaction is allowed to take place in a controlled manner inside a closed chamber called nuclear reactor. To ensure sustainable chain reaction, moderator and control rods are used. </a:t>
            </a:r>
            <a:endParaRPr lang="en-US" sz="1600" dirty="0" smtClean="0"/>
          </a:p>
          <a:p>
            <a:r>
              <a:rPr lang="en-US" sz="1600" dirty="0" smtClean="0"/>
              <a:t>Moderators </a:t>
            </a:r>
            <a:r>
              <a:rPr lang="en-US" sz="1600" dirty="0"/>
              <a:t>such as heavy water (deuterium) or very pure carbon </a:t>
            </a:r>
            <a:r>
              <a:rPr lang="en-US" sz="1600" baseline="30000" dirty="0"/>
              <a:t>12</a:t>
            </a:r>
            <a:r>
              <a:rPr lang="en-US" sz="1600" dirty="0"/>
              <a:t>C are used to reduce the speed of neutrons. </a:t>
            </a:r>
            <a:endParaRPr lang="en-US" sz="1600" dirty="0" smtClean="0"/>
          </a:p>
          <a:p>
            <a:r>
              <a:rPr lang="en-US" sz="1600" dirty="0" smtClean="0"/>
              <a:t>To </a:t>
            </a:r>
            <a:r>
              <a:rPr lang="en-US" sz="1600" dirty="0"/>
              <a:t>control the number neutrons, control rods made of cadmium or boron steel are inserted inside the reactor. The control rods can absorb neutrons. If we want to decrease the number neutrons, the control rods are lowered down further and vice versa. </a:t>
            </a:r>
            <a:endParaRPr lang="en-IN" sz="1600" dirty="0"/>
          </a:p>
        </p:txBody>
      </p:sp>
      <mc:AlternateContent xmlns:mc="http://schemas.openxmlformats.org/markup-compatibility/2006" xmlns:p14="http://schemas.microsoft.com/office/powerpoint/2010/main">
        <mc:Choice Requires="p14">
          <p:contentPart p14:bwMode="auto" r:id="rId2">
            <p14:nvContentPartPr>
              <p14:cNvPr id="4" name="Ink 3"/>
              <p14:cNvContentPartPr/>
              <p14:nvPr/>
            </p14:nvContentPartPr>
            <p14:xfrm>
              <a:off x="1072800" y="712440"/>
              <a:ext cx="7311960" cy="3771000"/>
            </p14:xfrm>
          </p:contentPart>
        </mc:Choice>
        <mc:Fallback xmlns="">
          <p:pic>
            <p:nvPicPr>
              <p:cNvPr id="4" name="Ink 3"/>
              <p:cNvPicPr/>
              <p:nvPr/>
            </p:nvPicPr>
            <p:blipFill>
              <a:blip r:embed="rId3"/>
              <a:stretch>
                <a:fillRect/>
              </a:stretch>
            </p:blipFill>
            <p:spPr>
              <a:xfrm>
                <a:off x="1065600" y="702000"/>
                <a:ext cx="7325640" cy="3789720"/>
              </a:xfrm>
              <a:prstGeom prst="rect">
                <a:avLst/>
              </a:prstGeom>
            </p:spPr>
          </p:pic>
        </mc:Fallback>
      </mc:AlternateContent>
    </p:spTree>
    <p:extLst>
      <p:ext uri="{BB962C8B-B14F-4D97-AF65-F5344CB8AC3E}">
        <p14:creationId xmlns:p14="http://schemas.microsoft.com/office/powerpoint/2010/main" val="119815081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NewsPrint">
  <a:themeElements>
    <a:clrScheme name="NewsPrint">
      <a:dk1>
        <a:sysClr val="windowText" lastClr="000000"/>
      </a:dk1>
      <a:lt1>
        <a:sysClr val="window" lastClr="FFFFFF"/>
      </a:lt1>
      <a:dk2>
        <a:srgbClr val="303030"/>
      </a:dk2>
      <a:lt2>
        <a:srgbClr val="DEDEE0"/>
      </a:lt2>
      <a:accent1>
        <a:srgbClr val="AD0101"/>
      </a:accent1>
      <a:accent2>
        <a:srgbClr val="726056"/>
      </a:accent2>
      <a:accent3>
        <a:srgbClr val="AC956E"/>
      </a:accent3>
      <a:accent4>
        <a:srgbClr val="808DA9"/>
      </a:accent4>
      <a:accent5>
        <a:srgbClr val="424E5B"/>
      </a:accent5>
      <a:accent6>
        <a:srgbClr val="730E00"/>
      </a:accent6>
      <a:hlink>
        <a:srgbClr val="D26900"/>
      </a:hlink>
      <a:folHlink>
        <a:srgbClr val="D89243"/>
      </a:folHlink>
    </a:clrScheme>
    <a:fontScheme name="NewsPrint">
      <a:majorFont>
        <a:latin typeface="Impact"/>
        <a:ea typeface=""/>
        <a:cs typeface=""/>
        <a:font script="Jpan" typeface="HGP創英角ｺﾞｼｯｸUB"/>
        <a:font script="Hang" typeface="HY견고딕"/>
        <a:font script="Hans" typeface="微软雅黑"/>
        <a:font script="Hant" typeface="微軟正黑體"/>
        <a:font script="Arab" typeface="Tahoma"/>
        <a:font script="Hebr" typeface="To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NewsPrint">
      <a:fillStyleLst>
        <a:solidFill>
          <a:schemeClr val="phClr"/>
        </a:solidFill>
        <a:gradFill rotWithShape="1">
          <a:gsLst>
            <a:gs pos="0">
              <a:schemeClr val="phClr">
                <a:tint val="37000"/>
                <a:hueMod val="100000"/>
                <a:satMod val="200000"/>
                <a:lumMod val="88000"/>
              </a:schemeClr>
            </a:gs>
            <a:gs pos="100000">
              <a:schemeClr val="phClr">
                <a:tint val="53000"/>
                <a:shade val="100000"/>
                <a:hueMod val="100000"/>
                <a:satMod val="350000"/>
                <a:lumMod val="79000"/>
              </a:schemeClr>
            </a:gs>
          </a:gsLst>
          <a:lin ang="5400000" scaled="1"/>
        </a:gradFill>
        <a:gradFill rotWithShape="1">
          <a:gsLst>
            <a:gs pos="0">
              <a:schemeClr val="phClr">
                <a:tint val="83000"/>
                <a:shade val="100000"/>
                <a:alpha val="100000"/>
                <a:hueMod val="100000"/>
                <a:satMod val="220000"/>
                <a:lumMod val="90000"/>
              </a:schemeClr>
            </a:gs>
            <a:gs pos="76000">
              <a:schemeClr val="phClr">
                <a:shade val="100000"/>
              </a:schemeClr>
            </a:gs>
            <a:gs pos="100000">
              <a:schemeClr val="phClr">
                <a:shade val="93000"/>
                <a:alpha val="100000"/>
                <a:satMod val="100000"/>
                <a:lumMod val="93000"/>
              </a:schemeClr>
            </a:gs>
          </a:gsLst>
          <a:path path="circle">
            <a:fillToRect l="15000" t="15000" r="100000" b="100000"/>
          </a:path>
        </a:gradFill>
      </a:fillStyleLst>
      <a:lnStyleLst>
        <a:ln w="15875" cap="flat" cmpd="sng" algn="ctr">
          <a:solidFill>
            <a:schemeClr val="phClr"/>
          </a:solidFill>
          <a:prstDash val="solid"/>
        </a:ln>
        <a:ln w="22225" cap="flat" cmpd="sng" algn="ctr">
          <a:solidFill>
            <a:schemeClr val="phClr"/>
          </a:solidFill>
          <a:prstDash val="solid"/>
        </a:ln>
        <a:ln w="34925" cap="flat" cmpd="sng" algn="ctr">
          <a:solidFill>
            <a:schemeClr val="phClr"/>
          </a:solidFill>
          <a:prstDash val="solid"/>
        </a:ln>
      </a:lnStyleLst>
      <a:effectStyleLst>
        <a:effectStyle>
          <a:effectLst>
            <a:outerShdw blurRad="50800" dist="12700" dir="5280000" rotWithShape="0">
              <a:srgbClr val="000000">
                <a:alpha val="40000"/>
              </a:srgbClr>
            </a:outerShdw>
          </a:effectLst>
        </a:effectStyle>
        <a:effectStyle>
          <a:effectLst>
            <a:outerShdw blurRad="38100" dist="38100" dir="5400000" rotWithShape="0">
              <a:srgbClr val="000000">
                <a:alpha val="35000"/>
              </a:srgbClr>
            </a:outerShdw>
          </a:effectLst>
        </a:effectStyle>
        <a:effectStyle>
          <a:effectLst>
            <a:outerShdw blurRad="38100" dist="38100" dir="5400000" rotWithShape="0">
              <a:srgbClr val="000000">
                <a:alpha val="35000"/>
              </a:srgbClr>
            </a:outerShdw>
          </a:effectLst>
          <a:scene3d>
            <a:camera prst="orthographicFront">
              <a:rot lat="0" lon="0" rev="0"/>
            </a:camera>
            <a:lightRig rig="brightRoom" dir="tl"/>
          </a:scene3d>
          <a:sp3d contourW="12700">
            <a:bevelT w="31750" h="12700"/>
            <a:contourClr>
              <a:schemeClr val="phClr"/>
            </a:contourClr>
          </a:sp3d>
        </a:effectStyle>
      </a:effectStyleLst>
      <a:bgFillStyleLst>
        <a:solidFill>
          <a:schemeClr val="phClr"/>
        </a:solidFill>
        <a:gradFill rotWithShape="1">
          <a:gsLst>
            <a:gs pos="0">
              <a:schemeClr val="phClr">
                <a:tint val="93000"/>
              </a:schemeClr>
            </a:gs>
            <a:gs pos="100000">
              <a:schemeClr val="phClr">
                <a:shade val="55000"/>
              </a:schemeClr>
            </a:gs>
          </a:gsLst>
          <a:lin ang="5400000" scaled="1"/>
        </a:gradFill>
        <a:blipFill rotWithShape="1">
          <a:blip xmlns:r="http://schemas.openxmlformats.org/officeDocument/2006/relationships" r:embed="rId1">
            <a:duotone>
              <a:schemeClr val="phClr">
                <a:shade val="20000"/>
                <a:satMod val="350000"/>
                <a:lumMod val="125000"/>
              </a:schemeClr>
              <a:schemeClr val="phClr">
                <a:tint val="90000"/>
                <a:satMod val="250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Newsprint</Template>
  <TotalTime>462</TotalTime>
  <Words>2508</Words>
  <Application>Microsoft Office PowerPoint</Application>
  <PresentationFormat>On-screen Show (16:9)</PresentationFormat>
  <Paragraphs>110</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NewsPrint</vt:lpstr>
      <vt:lpstr>Basic Electrical Engineering BEEE101L</vt:lpstr>
      <vt:lpstr>Module 6 Electrical Supply Systems &amp; Safety</vt:lpstr>
      <vt:lpstr>Basic idea of generation </vt:lpstr>
      <vt:lpstr>Changeover from D.C to A.C </vt:lpstr>
      <vt:lpstr>A.C generator </vt:lpstr>
      <vt:lpstr>Thermal plant</vt:lpstr>
      <vt:lpstr>Thermal plant</vt:lpstr>
      <vt:lpstr>Hydel plants </vt:lpstr>
      <vt:lpstr>Nuclear plants </vt:lpstr>
      <vt:lpstr>Nuclear plants </vt:lpstr>
      <vt:lpstr>Non conventional sources of energy </vt:lpstr>
      <vt:lpstr>Transmission of power </vt:lpstr>
      <vt:lpstr>PowerPoint Presentation</vt:lpstr>
      <vt:lpstr>Substations </vt:lpstr>
      <vt:lpstr>Distribution system </vt:lpstr>
      <vt:lpstr>PowerPoint Presentation</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Electrical Engineering BEEE101L</dc:title>
  <dc:creator>Admin</dc:creator>
  <cp:lastModifiedBy>Admin</cp:lastModifiedBy>
  <cp:revision>16</cp:revision>
  <dcterms:created xsi:type="dcterms:W3CDTF">2022-01-03T14:15:02Z</dcterms:created>
  <dcterms:modified xsi:type="dcterms:W3CDTF">2022-01-11T09:59:42Z</dcterms:modified>
</cp:coreProperties>
</file>