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5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09:33:17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10348 11763 248,'0'0'37,"0"0"-37,0 0-5,0 0 5,0 0 0,0 0 1,0 0 4,0 0-2,-3 0-3,3 0 3,-1 0-3,-1 0 2,1 0 2,1 0-2,-2 0-2,-2 0-13,4 0-69</inkml:trace>
  <inkml:trace contextRef="#ctx0" brushRef="#br0" timeOffset="9483.81">19153 7196 199,'0'0'0,"0"0"-12,0 0-36,0 0 48,0 0 23,0 0 7,0 0 7,8-14-28,-8 13 2,0-1 17,0 1 9,1 0-7,-1 1-23,2-2-6,-1 2-1,1 0-15,-2 0-3,4 0 4,-4 0 4,0 0 7,0 0 0,0 0 3,1 0 6,1 0 7,-1 0 7,2 0 3,0 0-15,-1 0 18,-1-1-5,2 1-4,0 0 7,2 0-9,-2 0-3,1-1-1,1-1 2,-1 2 5,2-1-2,0-3-10,3 3 2,-2-1 7,1-1 1,0 2-3,0-1 4,0 1-15,-1-1-1,1 1-2,0-3 2,-1 4-1,-3-3 1,1 3-1,-5 0-1,0 0 0,0 0-16,0 0-10,0 0 3,0 0 1,0 0 17,0 0 0,-3 6-6,-8-2-6,-1 3-3,0 0-15,-1-2-9,6 1-4,0-4 30,3 2 7,2-3-11,2 1-1,0-2 19,0 0 5,2 0 8,5 0 4,1 0 26,1 0 1,-2-2-22,1-1-17,-1-1-71</inkml:trace>
  <inkml:trace contextRef="#ctx0" brushRef="#br0" timeOffset="28607.4">14146 14324 332,'0'0'78,"0"0"-72,0 0 15,0 0 44,0 0-5,0 0-15,0 0-27,0 0 6,-30 0 0,25 0-2,4 0-5,1 0-5,0 0-11,0 0 5,0 0 26,9 0 13,12 0-22,7-8-9,2-1 20,1-1 14,-3 0-13,-1 3-13,-6-1-16,-1 4-4,-7 2-1,-3 1-1,-5 1-25,0 0-64,-5 1-35,0 8-9,0 0-120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09:34:50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15561 9634 10,'0'0'193,"0"0"-182,0 0-6,0 0 43,0 0 3,0 0-6,0 0 1,0 0-9,2 0 0,-2 0 1,0 0-4,0 0 17,1 0-9,1 0-11,1 0-4,1 0-6,5-2-7,1 1 3,4-3 8,2 4-5,-1-1 2,3-1-2,-4 2 5,2-2-3,-2 1-6,2-1-6,-3 0-2,1 0-5,-4 1-3,-1-1 0,-1 0 1,-3 2-1,0 0 0,-5 0-1,1 0 1,-1 0-4,0 0-10,0 0-4,0 0-2,0 0 1,0 0 3,0 0 12,-7 0-5,-3 0 0,-1 4 7,-4-1-24,5-1 5,-1 1 2,1-1 3,4-2-1,2 2 8,2-2 9,0 0 1,2 0-1,0 0 0,0 0-1,0 0-2,0 0-7,0 0-38,0 0-110,0 0-159</inkml:trace>
  <inkml:trace contextRef="#ctx0" brushRef="#br0" timeOffset="1252.16">13619 7279 192,'0'0'96,"0"0"-65,0 0 6,0 0 37,0 0-17,0 0-20,0-4-7,0 4 22,0 0-2,0 0-12,0 0 12,0-1-10,3 1 7,2 0-1,-1 0-5,4 0-16,0 0-2,3-2-5,0 1 4,-1 0-8,-1-1-7,-3 2-7,-2 0-1,-1 0-45,3 0-51,5 0-72,1-1-53</inkml:trace>
  <inkml:trace contextRef="#ctx0" brushRef="#br0" timeOffset="2552.59">15539 9607 312,'0'0'135,"0"0"-132,0 0 7,0 0 68,0 0 8,0 0-35,25 0-1,-8 0-3,5 0 7,5 0-21,4 0-2,0 0-15,-4 0-5,-9 0-1,-3 0-8,-7 0 1,-4 0-2,-1 0-1,-3 0 0,0 0 0,0 0-32,0 0-26,-3-2-39,-6 2-90,2-1-121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09:35:13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17459 13859 3,'0'0'14,"0"0"-14,0 0-17,0 0 17,0 0 11,0 0 20,0 0-18,0 0-12,0-1-1,0 1 32,0-2-1,0 2-31,1 0-2,2 0-30,0 0 13,4 0-37</inkml:trace>
  <inkml:trace contextRef="#ctx0" brushRef="#br0" timeOffset="176.43">17893 13856 25,'0'0'0,"0"0"-13</inkml:trace>
  <inkml:trace contextRef="#ctx0" brushRef="#br0" timeOffset="892.43">18148 14176 148,'0'0'11,"0"0"-11,0 0-137,0 0 137,0 0 2,0 0 0,-36-73-2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09:36:17.3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9637 557 91,'0'0'0,"0"0"-31,0 0 31,0 0 97,0 0-36,0 0-50,0 0 1,35-45-5,-35 43-6,0 1-1,0 1 0,0-2-1,3 1-8,0-2 2,-1 1-1,-1-1-8,2 0 16,-1-2 23,1 2 6,3-1-20,1-2-4,-2 2 1,-2-1 12,1 2 4,-2 1 28,-1-1 6,-1 2 3,0-2-6,0 3 2,0-3 8,0 3-23,0-3 29,0 1 5,0 1 5,0-2-15,0 3 6,0 0-23,0 0-14,0 0-15,-3 9-17,-9 19 4,-7 8 11,-6 6 2,-2 2-2,-3 2-10,2-6-5,1-2-1,6-7-4,3-9-19,9-8-23,4-10-19,5-4-25,0-1 54,6-22 34,15-9 2,-1-9 2,7-4 11,-2-5 19,2 1 18,-5 4-6,1 3 4,-6 6-11,-3 8-3,-2 7 15,-6 10-8,-2 9-1,-2 2-16,2 0-24,5 16-12,3 13 12,4 10 8,-4 3-4,-7-1 0,-2-3 0,-3 1-3,0 2 0,-12 0 0,-6-3-2,0-3-23,0-8-36,-2-3-5,1-3-24,-3-8-52,-3-3-88,0-3-87</inkml:trace>
  <inkml:trace contextRef="#ctx0" brushRef="#br0" timeOffset="930.68">9210 838 396,'0'0'570,"0"0"-550,0 0-14,121-70 82,-70 53-33,-1-2-26,-2 2-18,-5 1-9,-4 2-2,-6 1-2,-3 6 2,-2-3-2,-3 3-6,-1-1 8,-4 3-1,-4 3 0,-5 2-1,-5 0 2,-5 0-3,1 0-4,-2 7 6,0 10 1,0 9-1,0 1 1,-9 7 0,-2-2 0,1-6-18,5 0-22,2-8-13,3-6-3,0-7 10,0-5 4,2 0 38,6 0 4,3-12 18,-2-8 3,3-4 1,-3-5 0,0 0 8,0-2 9,1 1-6,2 4 12,3-1-14,2 7 4,2 0-15,2 5-7,-2 3 1,4 3-10,-1 6-3,-4 3-1,4 0-1,-3 4 0,-5 10 1,-5 4 0,-3 2 0,-6 3-1,0 5-1,0-2-5,-7 2 0,-4-7-6,5-3-15,1-3-3,4-9-1,1-2 1,0-4 4,0 0 25,12-3 2,7-12 5,4-4 5,1-1 6,-2-3 1,2-1-2,-6 3 3,0 0-1,-6 2 14,-2 2-21,-6 2 2,-2 1 2,-2-2-9,0 2-5,-3 1-12,-9 6-17,0 6 14,-4 1-17,4 0 8,1 8 6,4 8 10,6 1-3,1 1 5,0 0 1,10-1 5,2-1 0,0 0 2,4-2 0,-2-1 7,-1 2 14,2-1-1,-3 0-6,-6-2-9,-2 3-5,-4-5 0,0 1-2,-6-3-3,-11-1-30,-3-4-10,-2-3-43,4 0-40,6 0-12,3-5-34,0-3-60</inkml:trace>
  <inkml:trace contextRef="#ctx0" brushRef="#br0" timeOffset="1791.43">10408 578 964,'0'0'76,"0"0"-50,0 0 102,0 0-28,0 0-54,0 0-19,7-10-27,-7 10 0,0 0-49,0 8-41,-15 1-92,-4 1-313</inkml:trace>
  <inkml:trace contextRef="#ctx0" brushRef="#br0" timeOffset="1997.25">10400 795 1050,'0'0'0,"0"0"-72,0 0 72,0 0 0,0 0-85,0 0-142,-50 24-291</inkml:trace>
  <inkml:trace contextRef="#ctx0" brushRef="#br0" timeOffset="2289.26">10450 676 884,'0'0'169,"0"0"-167,0 0-2,0 0 41,0 0-21,91-24-20,-61 21-5,4 3-99,-3-4-187,-10 1-420</inkml:trace>
  <inkml:trace contextRef="#ctx0" brushRef="#br0" timeOffset="2852.34">9810 1088 664,'0'0'45,"0"0"-18,0 0 70,0 0-10,0 0-34,0 0-8,70-12 8,-45 9-13,1 3-17,0-4-6,1 1-5,0-1-12,0 1 0,-3-2 0,1-1-15,-2 2-38,-4 2-17,-6 0 3,-5 2 5,1 0-37,-5 0 4,-1 0-35,-1 0 4,-2 0-68</inkml:trace>
  <inkml:trace contextRef="#ctx0" brushRef="#br0" timeOffset="6586.46">11694 860 379,'0'0'55,"0"0"-40,0 0 11,0 0 23,0 0 14,0 0-33,33-5-1,-33 5 0,0 0-16,0 0 3,0 0 34,0-3 42,0-4 20,0-8-30,20-10-41,12-9-32,11-10-3,9-6 9,2-4 9,-2-2 22,-10-2-15,-8-7-5,-7 2-3,-6 6-2,-8 10-12,-4 17 5,-3 13 1,-5 11 1,-1 6-13,0 0-3,-13 27-50,-12 19 42,-6 18 7,-4 15-2,-1 5-35,-1-2-7,1-8 16,8-12 1,9-10-21,14-13-42,5-14-20,11-10 39,17-11 44,6-4 19,9 0 9,2-14 2,0-8-2,-5-2 0,-7-2 2,-8 3 0,-5-1 0,-8 5 13,-6 4 32,-3 6-4,-2 4-1,-1 5 0,0 0-35,0 2-7,-10 17-7,-4 5 6,-1 1 2,5-3-2,1-3-6,9-5-23,0-7-24,0-2 3,7-5 23,5 0 23,6 0 5,0-14 4,0-7 3,3 0-2,-6-1 8,-6-2-6,-3 3 3,-6 2-3,-3 5-7,-14 3-1,-3 5-10,-3 6-8,4 0-9,1 2 4,6 5-3,6 4 20,3-3 4,3-2 3,0-4 5,18-2 38,10 0 42,5-5 1,6-5-22,1-2 1,-4 2-26,-3 0-12,-8 6-7,-7-1-3,-5 5-10,-7 0-7,-1 0-2,-5 0-21,0 15-2,0 6 3,-6 2-1,-9 3 2,2-4 9,3-3-6,4-5-22,5-3 14,1-4 10,0-3 2,4-4 0,15 0 14,7 0 14,1-7-1,0-7 0,0-1-7,-9 1-1,3-2-2,-8 1-1,-9-1-2,-4 0 0,0 1-19,-14 3-10,-12 2-11,-5 6 9,0 4 5,1 0 20,7 1 4,4 6 2,11 0 0,7-3-1,1-2 1,9-2 1,19 0 24,5 0 4,5-6 18,-1-5 5,1 2 5,-5 1-17,-1 1-8,-4 2-10,-1 3-13,-6 0-4,-3 2-3,-6 0-2,-8 13-2,-4 7 0,0 11 0,-4 3 2,-13 5 1,-2 5 0,2 1 0,1 2 0,1 1 2,-3-2 0,0-4-2,2-4-1,4-8 0,5-9-9,2-9-45,5-7-6,0-5-6,0 0-1,0-11 32,5-9-40,-1-5-14,2-4 43,-3-2-54,3-1 26,1-3-80,4 3-93</inkml:trace>
  <inkml:trace contextRef="#ctx0" brushRef="#br0" timeOffset="6839">12720 669 559,'0'0'115,"0"0"-83,0 0 50,0 0 24,0 0-36,0 0-9,61-43 2,-25 43-6,-3 0-12,-2 0-3,-3 9-12,-5 5-22,-6 2-8,-8 0 0,-7 5-3,-2 4-29,-12 0-11,-18-1-3,-10-3-16,-2-4-85,-2-9-87,8-5-180</inkml:trace>
  <inkml:trace contextRef="#ctx0" brushRef="#br0" timeOffset="7352.33">13484 598 701,'0'0'29,"0"0"-6,0 0 77,0 0-15,75-72-33,-62 53-7,-3-1-12,-3 1 6,-2 2-4,-4 0-9,-1 5-7,0 2-12,0 3-1,0 5 1,0 2-6,0 0-1,0 6-6,6 16-4,0 10 10,0 3 0,0 4 0,-3-3 1,-3-3 0,0 1-1,0-5-2,0 0-46,0-5-10,0-4-10,-1-2-14,1-5 3,0-3-7,0-5 7,-5 0-45,-4-4-61,0-1-148</inkml:trace>
  <inkml:trace contextRef="#ctx0" brushRef="#br0" timeOffset="7541.64">13539 794 890,'0'0'189,"0"0"-183,0 0 76,0 0-6,0 0-45,0 0-28,89-31-3,-75 29-43,3 0-52,3-1-114,-1-6-174</inkml:trace>
  <inkml:trace contextRef="#ctx0" brushRef="#br0" timeOffset="7758.01">14117 539 1290,'0'0'67,"0"0"-62,0 0 81,0 0-43,0 0-28,0 0-15,5-5-7,-5 5-34,0 5-45,0 7-57,0-1-99,0 4-199</inkml:trace>
  <inkml:trace contextRef="#ctx0" brushRef="#br0" timeOffset="7915.2">14010 760 487,'0'0'720,"0"0"-707,0 0-8,0 0 31,0 0-36,0 0-39,65-11-101,-63 11-170,-2 0-224</inkml:trace>
  <inkml:trace contextRef="#ctx0" brushRef="#br0" timeOffset="8151.06">14260 669 762,'0'0'92,"0"0"-48,0 0 83,0 0-20,0 0-55,99-13-21,-69 9-21,0 1-10,-2 2-105,-4-2-222</inkml:trace>
  <inkml:trace contextRef="#ctx0" brushRef="#br0" timeOffset="8881.65">12113 1330 507,'0'0'11,"0"0"0,0 0 118,0 0-34,0 0-35,0 0-27,36-5 0,4 2 34,11 0 3,16-3 14,18 1-22,13-4-9,16-2 5,5-1 17,2-3-22,-1 1-21,-3 0-3,-16 2-4,-19 2 0,-21 5-6,-23 5-19,-19 0 0,-8 0-5,-10 0-26,-1 0-8,0 4 0,0 0-7,-6-2 6,-2-2 6,1 0 1,0 0-15,2 0-23,1 0-32,1 0-43,0-2-36,1-3-129</inkml:trace>
  <inkml:trace contextRef="#ctx0" brushRef="#br0" timeOffset="12286.96">12481 1827 674,'0'0'87,"0"0"-73,0 0 99,0 0-28,0 0-14,94-19-6,-58 12-9,4-2-22,-3 5 9,-1-4-5,-7 5-13,-6-1-16,-7 2-9,-5 0 2,-5 1-2,-4 1 0,-2 0-24,0 0-46,0 0-20,0 0-69,0-3-143</inkml:trace>
  <inkml:trace contextRef="#ctx0" brushRef="#br0" timeOffset="12594.01">13072 1548 935,'0'0'51,"0"0"22,0 0 72,0 0-27,0 0-58,0 0-7,-39-14-31,33 49-9,-1 11 4,-1 5 17,-2-1-20,2-1-12,-1-4-2,2-3 0,-2-10-38,4-6-51,4-9-118,1-13-84,0-4-269</inkml:trace>
  <inkml:trace contextRef="#ctx0" brushRef="#br0" timeOffset="13137.39">13291 1673 827,'0'0'85,"0"0"-78,0 0 87,0 0-14,0 0-48,0 0-24,-8-46 2,8 36-1,0 0 19,0-1 7,3-1 6,13-1-5,4 2-15,6 6-3,0 3 3,-3 2 0,-2 11-17,-9 15-1,-12 11-3,0 4-7,-21 3-19,-12 0-14,-1-4-11,-3-1 12,4-10 4,1-4 7,6-8 23,4-9 2,5-4 2,3-4 2,4 0 5,4 0 25,1 0 3,5-1 12,0-2-5,0 2-15,3-2-20,14 1-6,1 0-2,4 2 1,2 0 0,-3 0 0,3 7 1,-4 0 0,-1 0 0,-2-1 0,-3-3 0,-1 0 0,-1-3-1,3 0 0,-1 0-40,2 0-9,-3-8 1,2-3-17,-3-4-51,0-4-28,3-3-51,3-4-82</inkml:trace>
  <inkml:trace contextRef="#ctx0" brushRef="#br0" timeOffset="13559.34">13647 1537 738,'0'0'76,"0"0"22,0 0 52,6-78-43,-6 74-37,0 4-16,0 0-16,0 0-35,0 8-3,0 18 0,0 11 1,0 10 7,0 4-2,0 1-3,0-7 0,-4 2-3,-5-5 1,3-5-2,0-3 1,3-6 0,0-4 0,-3-4 0,0-3-1,0-7-3,5-3-3,-1-6 4,2-1 0,0 0 3,0 0 1,2 0 9,11 0 3,5 0-4,4-4 1,5 0 1,5-3-2,3 0 2,6-3 4,0 2 5,0-1-8,-2 4-5,-1-1-4,-5 1 0,-3 2-3,-9 0-42,0 3-100,-11 0-94,-3 0-206</inkml:trace>
  <inkml:trace contextRef="#ctx0" brushRef="#br0" timeOffset="13987.54">14000 1495 943,'0'0'92,"0"0"-92,0 0 50,0 0 8,0 0-31,0 0-23,-48 7-2,41 26 2,4 3-4,3 6 6,0-3-3,6-6 1,8-4-3,4-8 0,-1-7 1,3-8 4,2-6-3,3 0 2,0-7 3,-4-11 1,-4-7-4,-7-3 2,-9-4 1,-1-3 4,0 4 5,-8-1-3,-8 5 7,0 7-4,0 7-17,1 6-4,1 4-29,2 3-21,-3 0-28,3 1-54,-1 6-90,6-3-94</inkml:trace>
  <inkml:trace contextRef="#ctx0" brushRef="#br0" timeOffset="14311.02">14204 1313 963,'0'0'26,"0"0"-26,0 0 13,0 0-7,0 0 5,0 0-10,6 46 6,7-36-1,-2-6 4,-1-4 13,0 0 9,-2 0 5,1-4-1,-3-9 8,-3 1-12,0-2-5,-3 1-6,0 4 9,0 2-14,-10 2-15,-3 2-1,2 3-42,0 0-20,2 0-67,-2 0-175,0 5-308</inkml:trace>
  <inkml:trace contextRef="#ctx0" brushRef="#br0" timeOffset="15615.3">14632 1810 1001,'0'0'40,"0"0"-7,0 0 92,0 0-43,0 0-37,91-37-16,-69 35-21,2-1-8,3 3-3,0-2-96,0-1-112,-3 0-222</inkml:trace>
  <inkml:trace contextRef="#ctx0" brushRef="#br0" timeOffset="15951.5">15082 1623 1109,'0'0'74,"0"0"-71,0 0 68,0 0 15,0 0-64,0 0-5,-9 82 18,9-24-8,0 3-14,0-1 4,0-2-4,0-8-10,0-5 4,-2-6-7,-6-11 2,2-6 0,-1-10-3,-4-5 1,1-4-2,-9-3-11,-4 0-13,-5-3-14,-1-13-20,5-4-24,4-12-11,8-6-47,9-11-134,3-4-338</inkml:trace>
  <inkml:trace contextRef="#ctx0" brushRef="#br0" timeOffset="16173.52">15137 1310 1215,'0'0'29,"0"0"25,0 0 52,0 0-86,0 0-20,0 0-23,7 13-36,-1 3-66,0 4-89,0-1-103</inkml:trace>
  <inkml:trace contextRef="#ctx0" brushRef="#br0" timeOffset="16469.93">15300 1445 188,'0'0'888,"0"0"-885,0 0-3,0 0 37,0 0 31,19 87-43,-16-52-10,-1-1-9,-2-1-6,0-5 0,0-5 0,0-3 0,0-6-9,0-4 2,0-8 5,0 0 1,5-2 1,4 0 11,5 0 29,4-4 1,5-6-23,4 1-14,4-1-4,0 3-58,2 2-64,-5-1-111,-7 3-138</inkml:trace>
  <inkml:trace contextRef="#ctx0" brushRef="#br0" timeOffset="16695.9">15514 1574 980,'0'0'133,"0"0"-89,0 0 131,0 0-68,0 0-71,0 0-29,-7 19-1,12 18 30,4 6-16,0-3-12,-2-2-5,-1-1-3,-1-4-24,-2-6-68,-2-4-109,-1-13-134,2-7-437</inkml:trace>
  <inkml:trace contextRef="#ctx0" brushRef="#br0" timeOffset="17443.98">15879 1573 453,'0'0'246,"0"0"-205,0 0 55,0 0-12,0 0-48,0 0-25,-6-4 2,6 4 14,0 0 13,-2 0 2,2 0 0,0 0-4,0 4-9,0 4 2,0 1-1,0 4-5,0-1-3,0 3-7,0-3-5,3 2-7,-1-5-2,-1 2-1,1-4 1,1 0-1,0 5 2,2-4-2,-1 1 0,0-1 0,-1-2 0,-1 0-1,-2-1-5,0-3-19,0 0-2,0-2-20,0 0-13,0 0-7,0 0-51,0-10-115,-2-2-21</inkml:trace>
  <inkml:trace contextRef="#ctx0" brushRef="#br0" timeOffset="18036.74">15865 1344 706,'0'0'216,"0"0"-155,0 0 72,0 0-40,0 0-57,0 0-24,25-12-11,-25 22-1,-8-2-5,-7 1 0,-4-2 0,-1-2-8,5-2-1,1-3 9,5 0 5,4 0 5,2-5 4,3-3 26,0 0 16,0 2-12,0 3-19,3-2-11,9 5-9,7 0-8,8 0-56,1 0-90,-1 0-164,-9 7-347</inkml:trace>
  <inkml:trace contextRef="#ctx0" brushRef="#br0" timeOffset="18459.28">16153 1748 45,'0'0'984,"0"0"-954,0 0 88,0 0-5,0 0-24,0 0-49,2 0-13,-2 18 4,0 8 12,0 5 15,2 4-4,1-1-4,0 1-30,-1-6-11,1 0-6,-1-7 0,-1-4-2,1-7-1,-2-5-5,0-4-35,0-2-67,0 0-25,0-10-160,-2-10-495</inkml:trace>
  <inkml:trace contextRef="#ctx0" brushRef="#br0" timeOffset="19446.06">16608 1598 279,'0'0'29,"0"0"41,0 0 11,0 0-27,0 0 5,0 0 20,-40-2-12,38 2 21,1 0 24,1-2-15,0 1 6,0-2-15,1 0-12,18 0-4,9-4-40,6 0-14,6-1 3,1-3-14,1-2-7,-2 1 0,-5 1-52,-6 7-96,-14-1-97,-8 5-113</inkml:trace>
  <inkml:trace contextRef="#ctx0" brushRef="#br0" timeOffset="19733.05">16689 1431 777,'0'0'319,"0"0"-297,0 0 108,0 0 3,0 0-92,0 0-30,12 32 8,0 5 20,-2 3-20,-4 4-9,-3-4-4,2-4-5,0-3-1,0-7-40,4-6-36,2-4-100,0-6-113,3-9-299</inkml:trace>
  <inkml:trace contextRef="#ctx0" brushRef="#br0" timeOffset="20083.99">17062 1535 901,'0'0'81,"0"0"-37,0 0 81,0 0-65,0 0-14,0 75 49,0-27-31,0 3-41,0 0 15,-2 3-9,-2-4 9,-2-2-16,-1-7-10,-1-7-2,0-7-7,-1-2-2,-4-7 0,-2-2-1,-6-7-1,-5-6-9,-3-3-27,-1 0-9,2-13-5,5-13-35,3-8-21,3-12-34,7-10-110,7-4-142</inkml:trace>
  <inkml:trace contextRef="#ctx0" brushRef="#br0" timeOffset="20279.2">17060 1299 973,'0'0'28,"0"0"3,0 0 39,0 0-70,0 0-32,0 0-47,11 26-121,-3-16-249</inkml:trace>
  <inkml:trace contextRef="#ctx0" brushRef="#br0" timeOffset="20676.99">17281 1397 1060,'0'0'30,"0"0"-29,0 0 42,0 0-24,0 0-4,0 0-12,2 78-3,-2-58 0,0-3-13,0-3 2,1-6 6,5-4-4,-3-4 9,3 0 6,3 0 13,6-12 1,0-2-2,4 2 14,-1 6 13,0 1-1,-3 5-6,1 0-16,0 3-9,0 11-5,0 11 2,-6 3 3,-4 2 6,-6-1-15,0-3-4,0-4 0,-13-3-6,-5-5-9,-1-6-6,-1-3-18,-1-5-24,2 0-1,3-7-40,1-10-65,9-6-95,4 0-187</inkml:trace>
  <inkml:trace contextRef="#ctx0" brushRef="#br0" timeOffset="20905.13">17347 1373 821,'0'0'249,"0"0"-191,0 0 69,0 0-21,0 0-71,80-43-31,-50 43-4,3 0-18,3 0-123,1 0-79,-1 0-138</inkml:trace>
  <inkml:trace contextRef="#ctx0" brushRef="#br0" timeOffset="21156.38">17815 1388 963,'0'0'5,"0"0"8,0 0 92,0 0-27,0 94-27,0-62-20,0 1-6,0-3-7,0-1-11,0-5-2,5-8-3,2-4-2,5-2 3,-2-5-3,7-5-16,1 0-21,2 0-32,3-13-75,-4-3-142,-4-8-176</inkml:trace>
  <inkml:trace contextRef="#ctx0" brushRef="#br0" timeOffset="21441.95">17837 1213 1037,'0'0'105,"0"0"-99,0 0 12,0 0 32,0 0-50,0 0-5,20-19-7,-23 22 9,0-1 3,0-2 3,1 0 15,1 0 15,1 0 4,0-5 36,0 0-26,0 3-21,0-1-22,9 3-4,9 0-35,0 5-86,3 15-69,-4 2-164,-3 6-347</inkml:trace>
  <inkml:trace contextRef="#ctx0" brushRef="#br0" timeOffset="21721.51">18052 1610 984,'0'0'72,"0"0"-34,0 0 107,0 0-26,0 0-51,28 73-15,-25-44-14,-3 2 21,0 6-19,0-1 2,-3 0-15,-2-4-18,2-4-7,3-10-2,0-6-1,0-4-13,0-5-51,7-3-50,0 0-77,-1-7-220</inkml:trace>
  <inkml:trace contextRef="#ctx0" brushRef="#br0" timeOffset="24036.16">18574 1591 333,'0'0'346,"0"0"-242,0 0 67,0 0-20,0 0-44,0 0-36,-7-2-10,7-1-22,4 3-18,11 0-7,9-2 7,6-1 3,3-2-6,0-2-7,-1 0-3,1 0-7,-3-5-1,-5 6-3,-7-1-42,-7 3-95,-10 4-159,-1 0-294</inkml:trace>
  <inkml:trace contextRef="#ctx0" brushRef="#br0" timeOffset="25138.25">19093 1476 439,'0'0'141,"0"0"-91,0 0 31,0 0-3,0 0-31,0 0-23,0-23 2,0 23-2,0 0-8,0 0 3,0 0 2,0 0 6,0 0 4,0 0 13,0 0-8,0 0-4,0 0-4,0 0-8,0 0-11,0 5-6,0 7 3,0 7 13,0 12 6,0 2 4,0 3-11,0 1 16,0-5 1,0 0-15,0-3 10,0-2-19,0-1-1,0 1-6,2-2 6,5 3-7,4 1 8,-2-2 2,-3-5-8,-2-1 1,-2-5-2,-2-3-2,0-4 0,-5-1 1,-13-2-2,-6-3-1,-6-3-11,1 0-17,2-3-19,0-12-46,6-9-9,5-6-66,4-6-99,7-2-125</inkml:trace>
  <inkml:trace contextRef="#ctx0" brushRef="#br0" timeOffset="25443.31">19105 1306 926,'0'0'88,"0"0"-40,0 0 77,0 0-47,0 0-44,0 0-24,2-4-6,-2 10-2,-2-1 3,-1-2-5,2-2 0,1-1-2,0 0-21,0 0-7,0 0-14,0 0-56,0 0-63,12 0-108,6 0-224</inkml:trace>
  <inkml:trace contextRef="#ctx0" brushRef="#br0" timeOffset="26008.17">19289 1414 213,'0'0'611,"0"0"-602,0 0 42,0 0 52,0 0-42,0 0-23,4-47-4,1 41 0,2 0-3,7-2-6,2 3-1,6-1 6,-1 3 0,2 2-5,0 1-4,-2 0-9,-3 0-9,-3 10-1,-9 4-2,-6 1-18,0 5-26,-3 3-6,-15-1 26,-1 0-10,-2-5-16,5-7-22,4-3 25,2-2 18,5-5 23,3 0 6,2 0 13,0 0 32,0-2 11,3-4-14,8 4-21,2 0 6,6 2-3,4 0-4,-1 0-4,-1 4 7,-2 8-2,-4 4-10,-3 4 4,-4-1-10,-5 2 3,-3 0-2,0-6-3,-6-2-2,-14-4-1,-3-2 0,-10-3 0,-2-3-2,1-1-8,4 0-18,7 0-11,7-6-16,8-5-47,8 1-60,0-2-129</inkml:trace>
  <inkml:trace contextRef="#ctx0" brushRef="#br0" timeOffset="26328.06">19762 1374 1037,'0'0'44,"0"0"-19,0 0 73,0 0-61,0 0-32,0 0-4,-8 71 3,5-36-2,3 2 0,0-6 1,0-5-2,11-4 1,2-10-2,2-3 3,4-5 1,1-4-4,4 0-1,-2-8-33,-4-7-95,-6-4-110,-11-8-219</inkml:trace>
  <inkml:trace contextRef="#ctx0" brushRef="#br0" timeOffset="26616.4">19748 1223 859,'0'0'58,"0"0"-57,0 0 59,0 0-35,0 0-25,0 0 1,-3 3-1,-3 0 0,3-2 0,2-1 5,1 0 57,0 0 27,0-6-6,1-2-22,12 1-33,1 3-27,4 4-1,0 0-47,4 8-76,0 14-104,0 4-221</inkml:trace>
  <inkml:trace contextRef="#ctx0" brushRef="#br0" timeOffset="27073.28">20064 1645 814,'0'0'166,"0"0"-164,0 0 61,0 0 21,0 0-46,0 0 5,14-61-1,-2 58 4,3 3-4,4 0-4,3 13-1,-2 10-14,-2 4-1,-8 6-5,-5 3-12,-5 0 0,-3 3-5,-18-4-7,-8-3-2,-5-9-9,-3-7-10,3-9-18,2-7-6,7 0 20,4-9 29,5-8 3,5 0 23,8 0 33,3 2-1,0 0-11,12 5-15,12 1-3,6 9-3,2 0-13,3 0-3,-4 5-4,-4 8-3,-2 1 0,-4 0-12,-1 0-46,-1-2-51,-2-7-134,0-5-182</inkml:trace>
  <inkml:trace contextRef="#ctx0" brushRef="#br0" timeOffset="27372.4">20652 1356 1010,'0'0'142,"0"0"-43,0 0 68,0 0-67,0 0-45,0 0-22,37-17-15,-11 14-12,2 0-5,4 0-1,-6 0-24,0 1-85,-6 2-98,-8 0-95,-7 2-214</inkml:trace>
  <inkml:trace contextRef="#ctx0" brushRef="#br0" timeOffset="27523.03">20604 1557 942,'0'0'119,"0"0"-99,0 0 109,0 0-21,81 7-88,-46-7-20,3 0-55,2 0-137,-1-4-183</inkml:trace>
  <inkml:trace contextRef="#ctx0" brushRef="#br0" timeOffset="27868.54">21210 1302 1039,'0'0'46,"0"0"-3,0 0 40,0 0-41,0 0-25,0 0-2,-30 51-1,30-19 14,7 0 2,14-3 12,3-3-15,3-6-3,2-6-4,-1-9 8,0-5 3,-1 0-7,-3-11-2,-5-12-9,-2-3 5,-10-4-10,-5-3-1,-2 1 4,-9-1 9,-14 4-11,-3 1-4,0 6-4,-1 8-2,0 5 0,2 9-2,-2 0-22,-3 0-48,-6 18-73,-6 2-213</inkml:trace>
  <inkml:trace contextRef="#ctx0" brushRef="#br0" timeOffset="47609.3">20215 1878 437,'0'0'18,"0"0"-15,0 0 53,0 0-22,0 0-9,0 0 1,0 0 4,14 0 8,-9 0-3,0 0 5,1 0-10,0 0-1,1 2 4,5-1-6,0 2 2,3 2 7,0 0 1,0-1-13,0-1-8,-1 2 0,2-1 4,-2-1-3,-3 0-5,1-3-4,0 0 12,-3 0-11,1 0-7,1 0-2,-4-10-29,1-10-190</inkml:trace>
  <inkml:trace contextRef="#ctx0" brushRef="#br0" timeOffset="76544.15">13506 11668 406,'0'0'181,"0"0"-174,0 0 3,0 0 64,0 0-35,0 0-20,0 0-5,0 0 1,0 0 0,-36 0 5,33 0 10,0 0 6,-3 0 6,2-1-11,-2-4-9,-2 0-10,-2 2-6,1-3 0,-2 2 1,1 2-5,0-3 1,-1 3-2,-1-1 6,0-1 3,2 1 3,-4-1 4,4-2-1,-2 0-2,3-2-5,0 0 6,3 4-7,-4-5-2,1 1 1,0 0-2,-5-2 3,5-1-5,2 2 4,-3 1 1,4-1 2,0 3 1,-2-1-6,3 0 0,-3 2-4,-1-4-1,1 4 0,-2-1 0,4-1 0,-2 0 2,-1-1 3,-1 0 2,1-3 0,0 2-1,-3-2 3,2 1-4,-1 1-1,-2-2 0,4 2 1,-2-4-1,0 1-4,0 2 1,2 0 1,0 1 4,2 1-4,-1-2 0,-2 2 1,1-1-1,1-2-1,-1 1 0,-2-2 0,2-2-1,-1 1 4,0 0-2,3-1 0,-2 0 3,0 0 1,0 0 2,1 0 9,1 0-6,-2 0 1,2 0-1,-1 0 1,0 0-5,1-2-5,1-1 2,0 1 3,2-4 1,-1 4-1,2-1 0,-1 2-1,1 0 1,2-1-3,-1 2 5,-1 0-8,0 0 3,0-1-2,0 0-2,-2 1 0,1 0 2,-2 2-1,3-2 0,-3 0-1,2 1 0,-4 0 0,1-2 0,2 2 1,2 0-2,0 4 1,2-3 0,1 2 1,0-2 0,0 0-1,0-1 0,0-2 1,0 1 1,0-2-2,0-1 1,1 0-1,4-5 0,-1 0-2,2-4 2,0 2 0,0 2 0,0 0 2,0 3-2,3 1 0,-3 3-3,-2 3 3,1 1 1,0 4-1,-4 2 0,1 0 0,-1-2 0,2 4 0,-3-4 1,1 0 1,1 1-2,-1-1-1,1 0 0,-2 3 2,0 1-1,0 1 0,0-1 0,0 3 2,0-1-3,0 1 1,0 0-5,0 0 3,0 0 1,0 0 0,-5 9 1,0 2-3,-3 6 2,0 7 0,-2 3 1,-5 7 0,0-1 1,2 0 0,1-5-1,0-6 0,6-2-1,-2-8 2,2-2-1,2-3 0,-2 1-1,2-2 1,1-1 0,1 0 0,1-3 0,1 0 0,0-1-1,0-1-1,0 0 1,0 0 1,0 0 2,0 0-2,0 0 1,0-7-1,1-1 1,2-6 0,2 1 0,2-3 1,2-8-1,0 1 0,3 0 0,0 1-1,-5 5 0,1 2 0,-1 5 0,-4 3 1,-1 2 0,-1 1-1,-1 1 3,0 0 1,0 1 4,0-2-5,0 1-2,2-2 4,1 0-5,0 2 4,-3 0-3,1 2 1,-1-1 0,0 2 0,0 0 0,0 0-2,0 0 4,0 0-3,0 0 0,0 0 1,0 0 3,0 0-1,0 0 3,2 0 1,-2 0-1,1 0-1,2 0-1,6 0-3,1 11 2,8 6 9,0 3 0,3 2 5,0 0-1,-3-2-4,0 0-2,-5-4-10,0-2 4,-2-2-5,-3-2 3,-2-4-2,-2-2-1,-3 0-3,1-2 3,-2 1-8,1-3-43,-1 1-33,0-1-100,0 0-99,-4 0-238</inkml:trace>
  <inkml:trace contextRef="#ctx0" brushRef="#br0" timeOffset="77377.16">12778 10453 470,'0'0'113,"0"0"-79,0 0 44,0 0 20,0 0-26,0 0-29,-21-9-21,12 17-10,-3 4 5,3 2-4,2 1 2,-1 2 3,1-1 2,0 0-5,-1-2-1,2 2-6,-2-3-1,-2 1-4,1-2-2,0-2 1,2-3-1,1 0 1,3-5-1,3-1-1,0 0 2,0-1-1,0 0 0,0 0 2,0 0-3,0 0-1,0 0-20,0 0-2,0-7-6,3-2 3,3-3 10,1-2 10,1-1 4,-1-2 2,1 0 0,2-2 0,-3 1 0,1 2 0,-2 4 1,-2 1 6,-1 0 6,-3 2 8,0 1-3,0 0 4,0 0-6,0 0 6,0 3-5,0 3 6,0 0 3,0 2-3,0 0-4,0 0-9,0-1-3,0 1-3,2-2-1,2 0 4,2 2-4,3 0 0,3 0 1,0 0 10,4 2 2,-2 9-3,7 2 10,-3 2 12,0-1-7,1 3-11,-4-2-7,3 2-4,-5-5-4,0-3-2,-3-1 2,-3-5-2,-2 0-14,-1 0-40,2-2-16,-2-1 1,4 0-45,-2 0-84,4 0-139</inkml:trace>
  <inkml:trace contextRef="#ctx0" brushRef="#br0" timeOffset="87792.32">10478 9854 288,'0'0'65,"0"0"-52,0 0 71,0 0-25,0 0-28,0 0-15,0 0 0,-11-12 4,10 12-8,1 0 0,0 0 1,0 0 2,0 0-4,0 0-2,0 0 0,0 0 5,0 0 5,0 0 8,0 0 11,0 0-6,0 0-1,0-1-2,0 1 7,0 0-10,0 0-10,6 0-4,3-2 1,4-1 2,2 2-1,6-2 11,3-1 0,0 0-4,1-1 6,-1 1-3,-2 0-2,1-1-10,-5 3-6,-2 1-2,-1-2 0,-7 3-4,-3 0 1,-2 0-1,-3 0 0,0 0-3,0 0-6,0 0-1,0 0-8,0 0-3,0 0 10,0 0-4,0 0-19,-3 0-25,-4 0-107,1 0-231</inkml:trace>
  <inkml:trace contextRef="#ctx0" brushRef="#br0" timeOffset="89038.19">10530 11739 631,'0'0'34,"0"0"-33,0 0 18,0 0 7,0 0 0,0 0 15,8 4 3,1-4 0,4 0 14,1 0-7,3 0 2,4 0-5,2-7-3,2-2-6,0 1-11,-4 1-7,2 0-4,-7 3-2,-4 1-8,0 1-5,-5 2-1,-1 0-1,2 0 0,-1 0-1,-4 0-19,5 0-24,-5 0-40,0 0-58,-2 0-108,1-3-135</inkml:trace>
  <inkml:trace contextRef="#ctx0" brushRef="#br0" timeOffset="89504.41">10642 11635 434,'0'0'237,"0"0"-224,0 0 51,0 0 65,0 0-67,0 0-35,-4-5 1,4 7 8,0 6 8,0 2 0,5 2 2,1 5-12,0 0-4,2 1-5,-2 0-6,3 1 4,-5 1-1,1-1-4,-2-2-10,1-1-1,-1-1-4,1-3-2,-2-1 0,1-3 0,-3-1-1,0-4-4,0-1-58,0 0-47,5-2-106,2 0-216</inkml:trace>
  <inkml:trace contextRef="#ctx0" brushRef="#br0" timeOffset="96672.29">11434 11443 172,'0'0'59,"0"0"-40,0 0 29,0 0-6,0 0-27,0 0-13,0 0 0,9 0-1,-9 0 16,0 0 13,0 0 4,0 0 1,0-1 11,3-2-7,2 3-11,-1-4-22,3 2-2,-2 0-2,1 1-1,-3-1 0,0 2 2,-3 0 5,0 0 9,0 0 9,0 0-2,0 0-5,0 0 8,0 0 8,0 0 1,0 0-5,0 0-6,-5 5 0,-1 1-1,0 5-1,-1-1-4,1-1 0,0 2 0,1-1-8,1 1 0,-3 5-2,2-2 2,1 2-4,-2-1-1,1 1-1,-1-1 0,-1 1 0,1 0-2,-2-1-1,2-1-1,2 0 0,-2-3 0,5 3-1,1-5 1,0-1-1,-2 1 2,1-1-2,-1 2 2,1-1-2,-1-1 0,-1 1 1,0-4 0,3 1-1,-2-3 0,2 0 1,0-3 0,0 0-1,0 0-1,0 0-2,0 0-33,2-5-45,9-9-122,0-3-133</inkml:trace>
  <inkml:trace contextRef="#ctx0" brushRef="#br0" timeOffset="97534.83">11438 11386 242,'0'0'278,"0"0"-247,0 0 8,0 0 52,0 0-16,0 0-11,20 22 5,-8-5-15,1 0-18,4 1-10,1 0 4,6 1 0,1 1-14,2-1 8,-2-1 2,0 1-5,-2 0 14,-2-1-25,-4 1-1,0-2 19,-1-2-18,-4-3-3,0 0-1,-3-1-4,-1-2 1,-2 0-2,0-4 0,-1-2-1,-3 0 1,-2-3-1,1 0 0,-1 1 0,2-1 0,-1 0 0,-1 0 0,0 0 0,0 0-4,0 0 3,0 0-4,0 0-5,0 0 5,0 0-1,0 0 5,0 0 1,-4 0-1,-2 1 0,-1 6 1,-7-1 0,-4 8 0,-4-3 0,-1 2 0,1 1 2,1-1 0,5-1 0,-2-1 0,4-1-1,1-1-1,4-1 1,3 1-1,0-1 1,6-3-1,-4 2 0,2 0-1,-2 2 2,-2-3-1,-2 4 0,1-4 1,1 2-1,3-5 0,2 0 0,1-2-1,0 1-1,0-2-5,0 0 5,0 0-8,0 0-7,0 0-1,0 0-16,0 0-27,0 0-51,0-2-111,0-5-58</inkml:trace>
  <inkml:trace contextRef="#ctx0" brushRef="#br0" timeOffset="98068.61">11280 11839 235,'0'0'86,"0"0"-80,0 0 114,0 0-27,0 0-17,0 0-19,3-6-3,6 3 17,0 2-5,2 1 0,-2 0-26,-2 0-4,2 0 4,1 0-4,1 9-5,5 0 0,2 4 3,5-1 0,0-1-5,0 0-6,-2 0-1,-2-2-2,-4-1-5,-2 0-5,0-1-2,-6-1-4,3-2-1,-4-1-2,-3-3-1,0 0 3,-1 0-3,-2 0 2,0 2-2,0-2 0,0 0-5,0 0-14,0 0-17,0 0-8,0 0-23,-3-2-52,-5-6-86,1-1-36,0-3-201</inkml:trace>
  <inkml:trace contextRef="#ctx0" brushRef="#br0" timeOffset="98387.26">11370 11685 437,'0'0'26,"0"0"-26,0 0-21,-9 75-180</inkml:trace>
  <inkml:trace contextRef="#ctx0" brushRef="#br0" timeOffset="100580.11">10857 11386 525,'0'0'142,"0"0"-124,0 0 103,0 0-10,0 0-68,0 0-7,0 0-2,-9-22-19,6 22-6,3 0-7,-3 0 1,3 5 0,-3 6 11,1 5 13,2 1 14,0 1 0,0 2-13,0 1 2,0 4 4,0-3-11,-4-1 4,-4-1-11,-2-2-4,3-6-6,-1-1-3,2-6 0,0-2-2,2-3-1,1 0-5,-3 0-28,0-8-19,-4-4-13,-1-5-9,-1-1 19,-3-3-34,5-2-26,2-2-38,2-2-9,6-1-153</inkml:trace>
  <inkml:trace contextRef="#ctx0" brushRef="#br0" timeOffset="100769.86">10812 11198 658,'0'0'143,"0"0"-46,0 0 50,0 0-14,0 0-53,0 0-38,5-9-35,-2 9-7,2 0-6,3 0-73,1 1-140,0 6-293</inkml:trace>
  <inkml:trace contextRef="#ctx0" brushRef="#br0" timeOffset="101261.82">10924 11380 602,'0'0'25,"0"0"-4,0 0 19,0 0 50,0 0-29,0 0-8,-3-9-9,4 7-13,8 2 21,6 0-2,0 0-19,1 0-14,0 0-7,-6 2-6,-1 6-1,-6 1-3,-3 1-4,0 2-24,-5 0 13,-6 0-7,0-3-10,0-2 1,6-4 11,2-1 16,3-2 4,0 0 17,0 0 56,0 0-20,3 0-14,7 3 1,1 3 5,-1 1-23,-3-2-5,-1 4-12,-4-2-1,-2 1-4,0 1-14,0-1-9,-8-2-20,-2 1-15,1-4-17,-3-2-34,2-1-68,-1 0-35,4-3-158</inkml:trace>
  <inkml:trace contextRef="#ctx0" brushRef="#br0" timeOffset="101524.3">11093 11351 927,'0'0'151,"0"0"-149,0 0 43,0 0 67,0 0-55,0 0-1,25 50-30,-22-40-20,0-4-6,0-4-2,-2 1-55,-1-3-52,0 0-67,0 0-85,0-3-193</inkml:trace>
  <inkml:trace contextRef="#ctx0" brushRef="#br0" timeOffset="101705.99">11121 11235 211,'0'-9'699,"0"2"-699,0 6 0,0 1 35,0 0-35,0 1-106,0 9-37,0 4-264</inkml:trace>
  <inkml:trace contextRef="#ctx0" brushRef="#br0" timeOffset="102118.77">11224 11547 731,'0'0'66,"0"0"-65,0 0 121,0 0-64,0 0-39,0 0 10,-12-7 7,12 3 5,0 1 9,0 1 6,0 1-26,0 1-16,12 0-7,1 0 3,0 3 0,-5 7-1,-2 7-9,-6-1 0,0 3-15,0 1-8,-11 0 2,-5-3-13,4-2 0,5-6 21,1-6 12,3-3 1,3 0 13,0 0 47,3 0 9,16-10-37,8-8-15,15-1-17,10-5-99,6 0-355</inkml:trace>
  <inkml:trace contextRef="#ctx0" brushRef="#br0" timeOffset="104302.87">11479 11609 618,'0'0'143,"0"0"-139,0 0 88,0 0 7,0 0-65,0 0-7,1-4-3,7 4-1,2 0 13,1 0-2,-1 0-4,2 0-19,0-1-8,1-5-3,-1 3-18,-3-2-96,0 4-116,-4 1-304</inkml:trace>
  <inkml:trace contextRef="#ctx0" brushRef="#br0" timeOffset="104592.03">11421 11773 565,'0'0'2,"0"0"26,0 0-2,0 0 39,0 0-2,0 0 15,37 1 6,-22-1-16,-2 0 0,2 0-16,-3 0-26,0 0-17,0 0-6,-1 0-3,-3 0-56,-5-3-75,-3-4-161</inkml:trace>
  <inkml:trace contextRef="#ctx0" brushRef="#br0" timeOffset="104794.3">11471 11705 891,'0'0'284,"0"0"-281,0 0 10,0 0 78,0 0-47,14 78-22,-14-56-13,0 1-9,0-7-65,0-2-60,0-8-144,0-6-386</inkml:trace>
  <inkml:trace contextRef="#ctx0" brushRef="#br0" timeOffset="115971.19">11110 11085 826,'0'0'123,"0"0"-118,0 0 63,0 0 46,0 0-54,0 0 2,0 0-5,75-21-13,-53 21-11,1 0 0,-1 0 1,-2 0-7,0 0 0,0 0-4,-7 0-9,-2 0-5,-1 0-8,-7 0 1,0 0-2,-3 0 0,0 0-23,0 0-30,0 0-35,0 0-121,0 7-147,0 7-285</inkml:trace>
  <inkml:trace contextRef="#ctx0" brushRef="#br0" timeOffset="116639.91">11024 11900 468,'0'0'51,"0"0"-50,0 0 33,0 0 74,0 0-49,0 0 49,-9 11 15,12-9-6,9-2-13,6 0-11,1 0-5,2 0-27,3 0-19,0-7-8,2 2-1,0 1-19,-5 0-5,-2 0-7,-5 2-2,-6 1-9,-5-1-40,-3 1-51,0-1-138,-19 0-189</inkml:trace>
  <inkml:trace contextRef="#ctx0" brushRef="#br0" timeOffset="116943.33">10993 11840 950,'0'0'139,"0"0"-138,0 0 38,0 0 67,0 0-59,0 0-17,-2 4 21,10 12-16,2-4-13,-1 5 5,0-2-9,3 3-5,-3 0-5,0 2 2,-3 1 2,2-1 3,-3-3-12,-2-3-1,-1-2-1,-1-5-1,-1-2-2,0-3-25,2-2-69,2 0-135,6-7-194</inkml:trace>
  <inkml:trace contextRef="#ctx0" brushRef="#br0" timeOffset="117471.02">10820 11984 621,'0'0'36,"0"0"-23,0 0 95,0 0-15,0 0-25,0 0-21,-3-1 25,17 1-12,6-2 19,7-3 13,1 1-9,2-4-28,4-4-24,6-3-19,1-1-12,-1-2-11,-1 1-99,-11 3-133,-11 5-304</inkml:trace>
  <inkml:trace contextRef="#ctx0" brushRef="#br0" timeOffset="125810.72">11591 3165 541,'0'0'40,"0"0"38,0 0 15,0 0-9,0 0 39,0 0-34,0 0-31,-14 3-21,14-3-6,0 0 4,6 0-8,3-8-6,3-3-6,9-8-6,6-4-1,7-10 1,2-7-6,4-5 11,-4-2-1,-8-3 7,-7 4 4,-6-1-10,-10 3-1,-5-1-5,0 3-2,-11 5-3,-7 9-3,5 10-3,-2 9-13,7 6 6,-2 3-8,1 14-9,-3 13 8,0 14 11,5 9 4,2 7-6,5 3 9,0 2-1,0 2-17,3-6 1,12-7 2,9-10-9,3-11 0,3-9 17,0-8 5,-2-7 3,2-6 1,-3 0 3,-2-8 1,0-13 1,-2-5-3,-2 0-2,-7-2 2,-5 3 0,-6 4 1,-3 5-1,0 4 2,0 8 2,0 3 8,0 1-9,0 0-6,0 4-6,0 12 4,0 1 0,0 0 2,5 1-1,8-3 0,1-2 0,5-3 0,-1-4 1,1-6 3,-2 0-2,-4 0-1,-1-2 4,-3-8-3,-6-3 6,-3-1-2,0-1-5,-9-1 0,-7 2-15,-4-3 3,1 6 7,-2 2-5,0 7 6,5 2 1,2 0 0,8 0-8,5 0-1,1 0-13,0 0 0,12-1-17,15-6 42,7 2 0,8 0 0,0 0 17,-5 1 6,1 3-1,-6 0-3,-11-1 2,1 2-14,-10 0-2,-5 0 1,-4 0-5,-3 4 1,0 9 0,0 3 2,-1 4-3,-9 3 0,-1-1-1,5 0 0,2 0 0,1-6 0,3-3-11,0-2 1,0-5 6,9-2 2,6-4 2,4 0 4,5-4 2,1-9-1,-1-3-3,-1 2 3,-4-3-5,-9 3 1,-5 1 1,-5 1-2,0-4-2,-15 2-18,-9 0 10,-1 2-5,-1 1 1,5 6-10,7 2 13,6 3 5,8 0 0,0 0-1,0 0 1,9 0 6,12 0 0,6 0 14,1 0 4,2 0 7,0-3-3,1-2-9,-1 1 0,-2-2 3,-5 2-10,-7 1 2,-5 1 0,-7 1 2,-1-1 0,-3 2-3,0 0-4,0 0 1,0 12 7,0 10 15,-10 10 9,-1 7-21,-1 6 32,3 4-23,0 2-12,0-3-1,6-3-7,3-5-1,0-6-2,0-6-3,0-5-14,0-8-17,0-5-27,-1-9-5,-2-1 1,1-7 12,2-18-36,0-8-97,0-8-22,14 1-74</inkml:trace>
  <inkml:trace contextRef="#ctx0" brushRef="#br0" timeOffset="126200.8">12712 2967 625,'0'0'154,"0"0"-153,0 0 49,0 0 98,15-78-56,-9 67-40,3 2-5,-3-1-18,6 1-12,4 1 11,5 4-11,5 2-5,4 2 15,1 0 10,0 10-8,-7 8-12,-5 6-6,-11 2-7,-8 5 1,0-1-1,-22 1-4,-10-2-3,-5-4-8,-2-1-33,-1-8-19,-3-6 2,7-4-9,6-6 21,9 0-8,12-6 6,9-8 40,3-3-5,27-2-35,12 1-65,7 4-20,6 3-56,-3 0-85</inkml:trace>
  <inkml:trace contextRef="#ctx0" brushRef="#br0" timeOffset="126746.79">13382 2842 660,'0'0'100,"0"0"-93,0 0 45,0 0 57,0 0-69,0 0 0,46-20 16,-26 20-4,-1 10-16,-2 7 11,-1 3 4,-7 5-26,-3 3-6,-6 1-10,0 3-5,-11-3-4,-11-3-4,-6-2-13,-5-5-16,-3-4-30,5-8-9,1-7-15,3 0 41,5-2 40,5-9 6,7 0 8,7-1 42,3-2 33,0 1 6,18 3-18,7 1-13,3 3-16,4 6-4,-3 0-11,-2 2-13,-6 14-6,-3 1-4,-4 4-2,-4 1-1,-3-5-1,-2 1 0,-2-5-6,3-6-20,4-4-27,2-3-48,6 0-39,3-5-86,3-11-175</inkml:trace>
  <inkml:trace contextRef="#ctx0" brushRef="#br0" timeOffset="126952.95">13879 2900 900,'0'0'296,"0"0"-276,0 0 75,0 0 24,0 0-76,0 0-31,1-6-8,2 6-4,3 4-3,0 5-48,0 1-126,-1 1-163</inkml:trace>
  <inkml:trace contextRef="#ctx0" brushRef="#br0" timeOffset="127114.68">13862 3125 1328,'0'0'92,"0"0"-90,0 0-2,0 0 2,83-36-2,-78 36-76,-3 0-140,-2 0-219</inkml:trace>
  <inkml:trace contextRef="#ctx0" brushRef="#br0" timeOffset="127475.26">14176 2997 877,'0'0'201,"0"0"-195,0 0 57,0 0 54,0 0-26,0 0-43,19-3-10,-4 3-7,9-2-9,2 2-7,7-5-6,3 1-9,6-2-19,3 1-87,-5-5-213,-6-2-522</inkml:trace>
  <inkml:trace contextRef="#ctx0" brushRef="#br0" timeOffset="128872.17">11882 3612 479,'0'0'94,"0"0"-32,0 0 40,0 0 20,0 0-22,0 0-34,-18 3-12,40-3-15,14 3 4,15-3 21,20 0-1,17 0-8,15 0 5,13 0-12,7-3 3,-6-3-4,-12 3-4,-12-1-9,-15 3-7,-10-2-11,-9 0-8,-5 0 1,-8 3-6,-3 0 0,-10 0-3,-6 0 0,-10 0-2,-6 0 1,-5 0-2,-4 0 3,-1 0-6,-1 0 1,0 0 3,0 0-4,0 0-5,0 0-3,0 0-13,0 0-1,0 0-11,0 0-4,0 0-10,0 0-28,0 0-16,-1 0 6,-7 0-4,-3 0-34,-3 0-84,-2 0-111</inkml:trace>
  <inkml:trace contextRef="#ctx0" brushRef="#br0" timeOffset="139427.05">12337 4076 1085,'0'0'61,"0"0"-38,0 0 115,0 0-50,0 0-30,0 0-43,0 0-7,0 0 21,-6 74 7,1-35-6,-1-2-11,6-5-8,-2-2-11,2-5 1,0-5-1,0-4-50,0-5-53,8-5-94,1-6-98,3 0-209</inkml:trace>
  <inkml:trace contextRef="#ctx0" brushRef="#br0" timeOffset="139947.68">12554 4105 917,'0'0'97,"0"0"-95,0 0 57,0 0 69,0 0-70,0 0-35,26-74-3,-16 68 9,4-1-10,5 2 1,8 2 4,4 3-7,2 0 0,-3 7-7,-5 10-1,-10 8-4,-12 3-5,-3 5-1,-17 4-7,-23 2-13,-5-1-9,-5-4 4,3-6-21,9-6 0,12-10 24,12-4 19,9-5 4,5-3 10,0 0 50,0 0 1,0 0-27,9-2-24,4-7-5,1 1 0,2 2-5,-1-1-1,1 3 1,0 4 0,0 0 1,-3 0 0,5 3 2,-3 7-2,3 2 2,-3 0-2,0-4 0,-3-1 1,-2-1-2,1-2 0,-1-4 0,5 0-2,2 0-27,5-6-72,0-5-78,-4-4-152,0-1-410</inkml:trace>
  <inkml:trace contextRef="#ctx0" brushRef="#br0" timeOffset="140179.15">13013 4132 1020,'0'0'99,"0"0"-89,0 0 132,0 0-45,0 0-87,0 0 1,30 36 2,-28-8-2,-1-3-7,-1-3-1,0-3-1,2-6-2,-1-2 1,1-5-1,1-2-5,0-4-29,5 0-64,6 0-33,3-19-159</inkml:trace>
  <inkml:trace contextRef="#ctx0" brushRef="#br0" timeOffset="140450.16">13103 3920 1135,'0'0'0,"0"0"9,0 0-9,0 0 0,0 0-22,0 0 2,1 0 2,-2 1 7,-1-1 11,2 0 74,0-4 18,0-7-18,0 4-8,0-3-23,0 6-29,5 1-14,9 3-11,5 0-78,2 18-92,0 6-102,-2 5-262</inkml:trace>
  <inkml:trace contextRef="#ctx0" brushRef="#br0" timeOffset="140943.73">13313 4335 694,'0'0'325,"0"0"-307,0 0 95,0 0 14,0 0-73,0 0-4,36-10-21,-27 10-1,-1 0-11,0 0-5,3 7-4,-2 11-3,0 7-2,-6 7-1,-3 6-2,0 1-1,-21 3-6,-7-3-15,-7-4-13,-5-7-7,0-8-19,1-8 14,6-10 35,9-2 12,8-2 0,9-15 20,7-3 64,0-7-8,11 1-34,12 2 16,4 6 4,1 8-16,-1 9-22,-3 1-16,-2 8-3,-2 15-5,-3 3 1,-3 4-3,-4-2 2,-2-1-17,-1-7 5,-1-4-29,3-6-18,0-5-18,6-5-27,4 0-79,4-5-110,-1-12-233</inkml:trace>
  <inkml:trace contextRef="#ctx0" brushRef="#br0" timeOffset="144934.52">13840 4246 216,'0'0'77,"0"0"-5,0 0 46,0 0-22,0 0-17,0 0-14,0 0 17,-42 3-7,42-3-16,0 0-14,0 0 10,0 0-5,0 0-2,15 0-15,9 0 2,6-2 23,4-4 4,5-5-16,2-1-17,4-1-21,3-1-4,-6 1-3,-8 5-1,-8 1-27,-13 7-75,-7 0-50,-6 0-143,0 4-87</inkml:trace>
  <inkml:trace contextRef="#ctx0" brushRef="#br0" timeOffset="145850.4">14020 4117 79,'0'0'194,"0"0"-173,0 0 44,0 0 31,0 0-33,0 0-23,0-5 17,-1 3-10,1 2-13,-2 0 7,2-1-1,0 1-1,-1 0-2,1 0 0,0 0-1,-2 0-9,2 0-3,0 0 0,-1 0 5,1 0 0,-2 0-8,2 0-4,-1 0-1,-2 0 3,3 0-1,0 0-2,0 0 1,-1 0-5,-1 1 4,1 7 8,1 6 4,0 3 13,0 5-1,0 4 2,4 4-12,5 3-12,-2-1 5,-1-1-13,1-2 8,0-6-1,-3-3-14,1-3 3,-2-4-3,-2-4-1,-1-2-2,0-3 0,0-3 0,0 1-1,0-2-15,0 0-10,0 0-16,2-12-72,4-4-77,7-4-181</inkml:trace>
  <inkml:trace contextRef="#ctx0" brushRef="#br0" timeOffset="147355.11">14492 4134 898,'0'0'223,"0"0"-184,0 0 36,0 0 37,37 100-20,-17-43-47,-4 7 3,-9 3-26,-5 3-5,-2-5-1,0-4 5,-15-11-7,-1-10-4,0-10-9,2-10 2,2-9-3,-3-8-3,-5-3-10,-7-4-12,-2-15-22,-3-10-27,5-5-29,5-10-86,5-9-121,9-10-230</inkml:trace>
  <inkml:trace contextRef="#ctx0" brushRef="#br0" timeOffset="147623.96">14504 3872 1019,'0'0'102,"0"0"-98,0 0 26,0 0 26,0 0-34,0 0 5,-14 31-2,2-18-15,0-6-6,5-6-4,7 0 0,0-1-1,0 0-11,0 0-24,16 0-19,13-2-75,5 0-133,3 2-221</inkml:trace>
  <inkml:trace contextRef="#ctx0" brushRef="#br0" timeOffset="148015.19">14939 3916 1146,'0'0'37,"0"0"-35,0 0 49,0 0-24,0 0-1,-74 94-6,48-42-12,7 3-2,4 5-6,6-3 2,8-3 0,1-7 5,10-11-4,11-9 0,9-8-3,1-11 1,3-8-1,-3 0 6,-5-3 2,-4-11-1,-10-6 1,-9-1 2,-3-4-1,-5 1-2,-18 2-6,-10 6-1,-5 4-1,-3 11-3,2 1-2,5 1 0,4 13-10,8 0-38,9 1-10,7-4-50,6-1-60,0-4-74,10-5-117</inkml:trace>
  <inkml:trace contextRef="#ctx0" brushRef="#br0" timeOffset="148283.47">15269 4157 560,'0'0'625,"0"0"-624,0 0 0,0 0 36,0 0 9,0 87-16,-2-54-16,2-4-8,0-5-1,0-4-4,6-6 0,2-5-1,2-4-5,-2-5-3,1 0-21,1-4-42,1-14-115,-4-8-205</inkml:trace>
  <inkml:trace contextRef="#ctx0" brushRef="#br0" timeOffset="148557.01">15299 3925 1057,'0'0'37,"0"0"-31,0 0 44,0 0-42,0 0-8,0 0-4,-27 25-11,18-20 1,1-4 0,1-1 14,3 0 8,2-6 25,2-5 28,0 0 33,0-1-16,3 2-40,10 1-25,2 4-13,5 5-11,-1 4-52,2 18-108,-3 6-140,-6 7-391</inkml:trace>
  <inkml:trace contextRef="#ctx0" brushRef="#br0" timeOffset="149073.83">15494 4389 164,'0'0'912,"0"0"-890,0 0 5,0 0 85,0 0-50,0 0-44,7 9-13,-5-7 5,-2-2-2,1 0 12,1 0 19,4 0-3,0 3-15,6 1-2,1 6 0,-2 9-7,4 9-4,-9 9-7,-6 4 3,0 3-3,-21 0-1,-3-3-15,-5-2-13,1-6 9,1-4-6,4-12 13,5-10-10,4-7 13,7-1 9,2-19 8,5-4 12,0-3 15,0 3 2,8 6 13,5 2-2,0 9-10,3 0-19,3 7-12,0 0-5,2 5 0,2 9-2,-4 6 0,-1-1 0,-2 0 0,-2-5-7,-1 1-25,-3-5-27,6-4-37,-2-6-104,1 0-117,2-3-377</inkml:trace>
  <inkml:trace contextRef="#ctx0" brushRef="#br0" timeOffset="157463.14">16573 4163 894,'0'0'47,"15"90"-42,-7-34 89,-3 3-5,-5 1-33,0-2-6,-3-5-18,-10-5-9,4-4-7,-1-9 7,4-3-4,-1-9-15,3-6-2,-4-4-1,-2-9 4,-10-4-5,-5 0-3,-5-3-32,-3-14-17,-1-3 2,0-7-2,1-2-15,4-6-40,10-5-85,12-8-124</inkml:trace>
  <inkml:trace contextRef="#ctx0" brushRef="#br0" timeOffset="157711.59">16458 4028 6,'0'0'1196,"0"0"-1179,0 0-3,0 0 80,0 0-69,0 0-25,36-32-29,-29 45-49,-1 1-61,0-3-187,1-6-454</inkml:trace>
  <inkml:trace contextRef="#ctx0" brushRef="#br0" timeOffset="158220.87">16811 4025 801,'0'0'157,"0"0"-156,0 0 71,0 0 54,0 0-89,0 0-16,70-37-6,-44 37 10,-1 1 5,-5 11-5,-3 4-13,-8 4-4,-7 2-8,-2 3-9,-3 0-30,-17 0-13,-5-5 0,-3-1-20,-1-5 5,9-5 11,6-3-3,9-6 59,5 0 2,0-2 70,5-7-5,7 0 22,4 4-16,4 5-20,4 0-5,1 0-21,0 12-14,-5 8-4,-5 4-2,-6 1-7,-9 1 1,0-1-1,-2-1-16,-14-1-14,-5-6-11,-4-4 3,-1-7-14,1-3-16,2-3-1,1 0-5,1 0-6,8 0-58,5-7-87</inkml:trace>
  <inkml:trace contextRef="#ctx0" brushRef="#br0" timeOffset="158502.78">17280 4121 1203,'0'0'56,"0"0"-54,0 0 53,0 0-23,0 0 9,0 88-19,0-54-17,0-5-3,6-5-1,1-4-1,2-8-11,3-8-29,4-4-21,3 0 11,1-19-49,-2-9-88,-8-2-111,-7-1-332</inkml:trace>
  <inkml:trace contextRef="#ctx0" brushRef="#br0" timeOffset="158737.18">17290 3913 580,'0'0'608,"0"0"-597,0 0 16,0 0 73,0 0-78,0 0-22,39-40-15,-39 40 13,0 2-7,0-2 9,0 0 4,0 0 6,0 0 22,0 0-1,9 0-24,5 0-7,3 0-59,4 0-115,-3 14-197</inkml:trace>
  <inkml:trace contextRef="#ctx0" brushRef="#br0" timeOffset="158982.27">17608 4262 702,'0'0'546,"0"0"-539,0 0 92,0 0 30,25 95-32,-16-63-29,0 0-14,4-4-28,1-2-11,-2-4-11,-5-4 0,-1-2-4,-4-4-19,-2-2-76,0-3-103,-15-7-201</inkml:trace>
  <inkml:trace contextRef="#ctx0" brushRef="#br0" timeOffset="159572.71">15849 4296 110,'0'0'1028,"0"0"-993,0 0 44,0 0 46,0 0-76,0 0-8,97 0-14,-57 0-13,4 0-14,-4-5-16,-5-1-74,-9 0-199,-7-3-567</inkml:trace>
  <inkml:trace contextRef="#ctx0" brushRef="#br0" timeOffset="160112.1">18128 3993 700,'0'0'330,"0"0"-267,0 0 78,0 0-9,0 0-63,0 0-17,97 2-23,-73-2-5,0 1-18,0-1-6,2 0-16,0 2-65,-4-1-124,-2 0-153</inkml:trace>
  <inkml:trace contextRef="#ctx0" brushRef="#br0" timeOffset="160312.42">18128 4202 1002,'0'0'255,"0"0"-243,0 0 52,0 0 18,111 0-41,-76 0-36,4 0-5,9 0-2,1 0-63,10-5-108,2-10-97,0-7-239</inkml:trace>
  <inkml:trace contextRef="#ctx0" brushRef="#br0" timeOffset="160658.78">18844 3941 1058,'0'0'44,"0"0"56,0 0 97,0 0-120,0 0-15,0 0-45,11-38-17,-11 70-3,-9 12 3,1 7 0,2 4 1,5-3 0,1-7 0,0-6-1,9-13-1,7-7 0,8-10 0,3-7 1,1-2 7,2-11 1,0-14-1,-2-9-4,-5-6 3,-4-4-2,-8-3-1,-7 1 3,-4 3 0,-7 4-5,-19 11 1,-4 11-1,-2 9-1,-3 8 0,1 0-13,0 2-51,-2 13-88,1-4-141,2-1-537</inkml:trace>
  <inkml:trace contextRef="#ctx0" brushRef="#br0" timeOffset="192632.79">22345 1465 850,'0'0'152,"0"0"-132,0 0 41,0 0 36,0 0-22,0 0-30,0 0 2,0 0-3,37-2-11,-14 2 1,0 0-3,10 0-2,5 0-1,3-8-10,4-3 5,-4 1-13,-3 0-3,-12 0-5,-9 5-1,-7 4-1,-9 1-23,-1 0-52,0 0-23,0 0-72,-4 14-27,-15 5-52,-4 0-65</inkml:trace>
  <inkml:trace contextRef="#ctx0" brushRef="#br0" timeOffset="192832.66">22345 1658 733,'0'0'164,"0"0"-80,0 0 57,0 0-43,0 0-28,113-35-19,-75 27-13,1 3-26,1 2-9,-2 2-3,1-1-38,-4 1-62,-2-1-49,-4-5-106,-5-1-130</inkml:trace>
  <inkml:trace contextRef="#ctx0" brushRef="#br0" timeOffset="193300.05">22756 1244 991,'0'0'49,"0"0"4,0 0 68,0 0-51,0 0-21,0 0-14,75-33-4,-51 43-11,-3 2 5,-3-1-5,0 0-8,-5 1 4,2-2-5,-1 1-3,-1-1-1,0 2 1,1 0 6,-1 1-1,-2-1 2,-3 0 0,-3 0-7,0 0 0,-5-3 0,1 1 1,-1-3-5,0-2 0,0 6 0,0-2 1,0 3 1,-5 2-1,-5 4 4,-5 5-1,-6 8-1,-10 6-2,-11 7 1,-10 3 0,-3 2 0,2-5-4,6-5-2,13-5 2,8-8-2,13-11-15,6-7-43,7-3-79,0-5-95,13-2-194</inkml:trace>
  <inkml:trace contextRef="#ctx0" brushRef="#br0" timeOffset="198234.71">23822 1398 547,'0'0'117,"0"0"-102,0 0 52,0 0 32,0 0-70,0 0-6,0 0-12,0-9 3,0 9 4,0 0 13,0 0 33,0-1-20,1-2 15,1 3-14,1-4-26,0-1 5,0 2-20,0 0-3,-2 0 0,1 0 3,-2 2 1,0-3 13,0 4 9,0-3 13,0 0-8,0 2 2,0-1-5,0 2 0,0 0-9,0 0-20,0 13 1,0 13-1,0 13 7,0 10 10,0 8-6,0 0 8,-3 1 8,-2-7-1,-2-5-17,-1-4-1,-2-4-2,1-3-1,1-4 1,0-9-3,2-5-2,-1-6-1,1-5 1,0-3 5,-4-3-6,-6 0-5,-11-5-7,-6-11-25,-9-5-18,2-7-7,1-5-27,8-4-29,5-3-1,14-4-43,8-3-66,4-3-27</inkml:trace>
  <inkml:trace contextRef="#ctx0" brushRef="#br0" timeOffset="198538">23825 1180 772,'0'0'84,"0"0"-12,0 0 74,0 0-66,0 0-67,0 0-7,7-3-6,-7 15 0,-3-2 7,-6-4 1,-3-5 2,5-1 2,2 0 30,2 0 29,3-5-10,0-2-18,0 4-22,0 1-10,0 2-11,0 0-6,0 0-55,14 0-70,5 5-57,-2 3-247</inkml:trace>
  <inkml:trace contextRef="#ctx0" brushRef="#br0" timeOffset="199561.7">24237 1434 420,'0'0'322,"0"0"-293,0 0 74,0 0-5,0 0-48,0 0-5,14-73-17,-8 59-11,0-1 5,1-1 4,-2-1 16,-2 1-13,0 2-5,-3 2 17,2 5 13,-2 3-15,0 2-8,0 2-9,3 0-17,4 11-5,3 14 0,4 10 2,-3 5 2,-1 5 2,-4 1-4,-3 2-1,-3-2 0,0-5-1,0-7 0,0-5 0,0-11-10,0-4-10,0-8-23,0-3-45,-3-3-8,-2 0-39,1 0-110,-7-6-205</inkml:trace>
  <inkml:trace contextRef="#ctx0" brushRef="#br0" timeOffset="199813.05">24190 1702 860,'0'0'288,"0"0"-280,0 0 77,0 0 43,0 0-79,0 0-22,105-17-9,-79 14-9,7 3-3,-1-2-6,-3 2-2,1 0-26,-3 0-33,-2 0-53,-1 0-22,-6-4-101,-3-6-235</inkml:trace>
  <inkml:trace contextRef="#ctx0" brushRef="#br0" timeOffset="200213.62">24858 1330 1087,'0'0'52,"0"0"19,0 0 49,0 0-87,0 0-16,0 89 30,-3-41-13,2 5-23,1-6-5,0-6 0,0-5-6,0-11-1,0-6-23,4-10-17,7-4-15,2-5-50,2-2 3,1-18-73,-2-6-134,-2-8-202</inkml:trace>
  <inkml:trace contextRef="#ctx0" brushRef="#br0" timeOffset="200501.02">24827 1202 381,'0'0'482,"0"0"-444,0 0 23,0 0 29,0 0-60,0 0-27,-18-10 5,11 9-6,-2-1 2,1-3 0,4-5 48,2-1 35,2-1-15,0-5-3,5 3-19,10 3-21,0 1-12,-1 6-14,0 4-3,1 0-9,-3 14-16,3 14-56,-5 7-135,-4 4-152</inkml:trace>
  <inkml:trace contextRef="#ctx0" brushRef="#br0" timeOffset="200874.75">25155 1712 1175,'0'0'86,"0"0"47,0 0-24,0 0-3,0 0-56,0 0-7,3 57 11,-3-29-18,2 2-19,-2 1 1,0-1-13,0-2-3,0-2-2,0-5-14,0-3-37,3-2-61,-2-8-118,-1-7-297</inkml:trace>
  <inkml:trace contextRef="#ctx0" brushRef="#br0" timeOffset="207175.03">25625 1445 382,'0'0'54,"0"0"-48,0 0 74,0 0-9,0 0-22,0 0-18,0 0-5,-54 27-4,48-22 21,0 0 15,2-3 3,2-1-11,2-1 9,0 0 10,0 0-1,0 0-10,0 0-1,2 0-13,5 0-2,10 0-4,1 0-4,6 0 0,1-1-3,2-3-3,1 0-7,-1 0 2,-5 0-11,1 1-4,-10 3 1,-1-1-6,-4 1 0,-4 0-3,1 0 1,-4 0-1,-1 0-13,0 0-29,0 0-29,0 0-60,-1-2-52,-8-4-203,2-2-213</inkml:trace>
  <inkml:trace contextRef="#ctx0" brushRef="#br0" timeOffset="207827.25">26065 1320 286,'0'0'406,"0"0"-358,0 0 73,0 0-11,0 0-35,0 0-27,0 0-17,-15-18-8,11 15-2,-1 0 3,2-2 0,2 0 10,-1-1-3,2 0-1,0 1 7,0 2-8,0 1-10,0-1-3,0 3-7,0-1-5,0 1-4,0 0 0,0 0-4,0 0 1,0 0 0,0 0 2,0 0-3,2 0 3,-2 0-1,0 0 2,0 0 0,0 0 1,1 0-1,-1 0 0,0 0 0,0 0 1,0 0-2,0 3 2,2 3 1,1 1-1,4 3 5,2 7 5,4 7-2,1 4-1,1 8 2,-2 7 4,0 4-1,-3 4 6,-4 1-5,-5-6 12,-1-3-8,0-7-1,0-7-1,-12-4-10,-1-5-3,-2-4 0,-4-5-3,-8-8-21,-6-3-40,-3 0-24,0-17-83,5-10-66,12-11-204</inkml:trace>
  <inkml:trace contextRef="#ctx0" brushRef="#br0" timeOffset="208099.4">25977 1005 577,'0'0'416,"0"0"-401,0 0 39,0 0 71,0 0-60,0 0-47,12-21-9,-12 23 10,0 1-4,0 0-7,0-2-2,0-1-6,0 0-1,0 0-43,3 5-35,13 2-41,11 3-31,7 5-103,7 0-199</inkml:trace>
  <inkml:trace contextRef="#ctx0" brushRef="#br0" timeOffset="208613.84">26397 1264 805,'0'0'66,"0"0"-28,0 0 88,0 0-58,0 0-10,0 0-19,-11-68 11,11 61-27,6 0 0,10 2 1,6 2-10,5 3-1,4 0 3,-1 0 3,-1 3-1,-10 11-14,-4 0-4,-11 2-3,-4 3-7,-6-2-32,-17 2-19,-7-1 1,-5-2-11,4-4 8,4-4-12,7-3 39,10-4 31,9-1 5,1 0 69,0 0 17,5-6-25,10 3-30,8 1 5,6 2-1,4 0 13,1 7-18,-3 8-1,-2 7-18,-10 0 4,-6 6-11,-5-2 0,-8 1-3,0-1 0,-9-1-1,-9-8-17,-8 0-2,0-7-17,-6-6-15,3-2-19,0-2-23,5 0-40,9-14-146,9-8-358</inkml:trace>
  <inkml:trace contextRef="#ctx0" brushRef="#br0" timeOffset="208875.54">26827 1333 1147,'0'0'74,"0"0"-47,0 0-27,0 0 63,0 0-26,3 95-26,-3-70-8,0-1-1,0-4 1,6-5-3,6-4 2,6-4 2,1-6 3,-1-1-7,0 0-58,-9-8-62,-7-11-110,-2-7-254</inkml:trace>
  <inkml:trace contextRef="#ctx0" brushRef="#br0" timeOffset="209035.85">26866 1164 878,'0'0'332,"0"0"-321,0 0 60,0 0 27,0 0-98,0 0-1,9-7-18,-9 22-95,0 1-88,7 0-174</inkml:trace>
  <inkml:trace contextRef="#ctx0" brushRef="#br0" timeOffset="209574.02">27169 1557 87,'0'0'1046,"0"0"-1046,0 0 10,0 0 35,0 0-9,0 0-24,-5 64-8,-12-50-4,1-4-25,3-4 3,4-6 13,5 0 2,1 0 7,1-14 11,2-2 32,0 1 17,2 0 26,8 5-24,-2 5-3,2 5-12,2 0-26,4 18-20,2 11 13,-1 6 8,-5 3-17,-6 4-2,-6 2-1,0 1 0,0-5-2,-15-2-4,-5-10-15,-2-8-11,-4-7 2,1-12 4,1-1 9,4-8-2,0-12 11,5-5 6,6 0 5,6 0 3,3 6 14,0 4 2,11 4-11,6 5-5,7 6-1,0 0-5,0 0 2,1 13-4,-2-1 0,-4 2-1,2-2-7,-2-2-44,0-4-57,-2-6-164,1 0-262</inkml:trace>
  <inkml:trace contextRef="#ctx0" brushRef="#br0" timeOffset="209837.95">27612 1344 1058,'0'0'187,"0"0"-174,0 0 84,0 0-12,0 0-60,0 0-12,40-5-5,-18 5-5,1 0-3,1 0-19,0 5-110,-5-5-193,-6 3-359</inkml:trace>
  <inkml:trace contextRef="#ctx0" brushRef="#br0" timeOffset="209986.97">27597 1535 1214,'0'0'172,"0"0"-169,0 0 73,0 0-3,0 0-73,0 0-51,39-7-127,-9-12-265</inkml:trace>
  <inkml:trace contextRef="#ctx0" brushRef="#br0" timeOffset="210441.11">28044 1189 1266,'0'0'66,"0"0"-4,0 0 29,0 0-22,24 80 19,-15-33-45,-1 0-9,-5-2-19,0-2-9,-2-2-6,-1-2-3,0-8-27,0-7-66,0-12-57,0-7-97,7-5-195</inkml:trace>
  <inkml:trace contextRef="#ctx0" brushRef="#br0" timeOffset="210984.97">28377 1244 990,'0'0'43,"0"0"-1,0 0 73,0 0-52,0 0-34,0 0-24,-2-6-4,1 1 3,1 1 9,0-4 36,0 3 5,9-1-21,5 2-15,3 4 5,2 0-2,3 13 1,-3 12 9,-3 7-15,-8 5 7,-8 2-17,0 4-2,-10 3 0,-13 2-4,-9-5-25,0-6-21,-4-12-1,6-11 9,6-12-4,5-2 8,10-3 34,0-15 10,8-7 10,1-2 24,0 4-14,0 3 9,0 7 0,5 10-18,7 2-11,8 1-6,5 0-1,7 12 2,-2 5 7,-4 0-5,0 3-3,-6-3 4,-1-3-7,-3-1-1,-3-2 0,1-3-1,-2-1-11,1-3-29,3-1-11,4-3-9,2 0-54,-1-7-94,0-8-186</inkml:trace>
  <inkml:trace contextRef="#ctx0" brushRef="#br0" timeOffset="211428">28778 1148 1034,'0'0'89,"0"0"-4,0 0 90,0 0-93,0 0-57,0 0-15,0 0 19,16 78 15,-14-33-20,-2 1-10,0 6-9,0 0 5,0 0 0,0-2-5,0-2-4,1-6 4,9-4-2,-1-10 1,1-5-4,-3-6 0,-1-2 0,-1-6 0,-2-6-2,2-1-1,-1-2 3,2 0 0,6 0 6,8 0 7,10 0 0,9 0 3,10 0 0,2 0 4,4-2-3,-3 2 6,-1-2-13,-3 1 0,0-1-4,-3 0-4,-3 1 0,-9-2-2,-9 1-2,-13-1-27,-11-5-45,0-2-85,-24-5-198,-10-5-416</inkml:trace>
  <inkml:trace contextRef="#ctx0" brushRef="#br0" timeOffset="211875.05">29124 1240 1114,'0'0'150,"0"0"-143,0 0 107,0 0-73,0 0-37,0 0-3,-7 44 5,7-15 2,0 2-2,3-2 11,13-2 9,4-3-6,1-4-2,1-8-1,0-5 1,-2-7-3,2 0-4,0-7 1,-5-11-6,-2-3 5,-6-5 0,-3-1 1,-6-1-9,0-3 1,0 5-4,-8 2-1,-4 4-3,-3 6-4,0 4-10,-3 8 3,-2 2 0,2 0 2,-3 0-7,7 0-29,1 0-5,5 1-58,5 2-88,3 0-106,0-1-124</inkml:trace>
  <inkml:trace contextRef="#ctx0" brushRef="#br0" timeOffset="212248.98">29363 996 796,'0'0'145,"0"0"-139,0 0 25,0 0 4,0 0-9,0 0 5,-28 30-8,28-19-1,7-2-3,6-1 9,4-3 3,-4-5 7,1 0 2,-2 0 15,-3-3-4,0-8-21,-2-2-11,-6 3-1,-1-2-2,0 3 4,0 6-13,-4-2-6,-8 5-1,-3 0-23,-7 0-31,1 3-30,0 4-40,5 0-62,8-7-193</inkml:trace>
  <inkml:trace contextRef="#ctx0" brushRef="#br0" timeOffset="-205216.65">9188 6853 650,'0'0'86,"0"0"-83,0 0 43,0 0 47,0 0-32,0 0-22,0 0 18,0 0-3,4 0 3,20-1-12,12-6-16,17-3 11,10-3-5,4 3-14,-3-3 23,-5 0-31,-7 4 5,-9 1-5,-4-1-2,1 3-1,-4-1-2,-5 0-3,-4 4-2,-2-4 0,-10 6-1,-7 0-2,-2 1 0,-6 0-1,0 0-9,0 0-10,0 0 1,-12 0 0,-9 0-3,-5 1-16,-2 8 5,-2 0 7,2 1-16,1 3 7,0-1 6,-2 2 4,-3 0 0,-2-2-2,-6 1-1,-5 1-4,-4-4 20,1 0-6,-3-1 16,8-1 0,6-4 2,11 1 1,10-3-1,7-2 1,7 0 9,2 0 21,0 0 26,5 0-4,22 0-20,13-2-11,15-5 8,8-3-4,6 2-6,-7-1 0,-2-2-14,-6 3-2,-5-2-4,-3-1 0,-7 2-1,-7 0-10,-12 5-7,-10 1-10,-7 1-20,-3 2-44,0 0-34,-10 0 18,-8 0 17,2 0 31,1 0 21,0 3-16,9 0 4,0 0 42,1-1 7,2 1 2,1-1 0,2-2 2,0 2-2,0-2 2,0 0-2,0 1 0,-3 0-7,1-1-27,1 0-51,1 0-51</inkml:trace>
  <inkml:trace contextRef="#ctx0" brushRef="#br0" timeOffset="-197851.15">20737 4253 1031,'0'0'19,"0"0"38,0 0 82,97-1-48,-72 1-57,2 0-10,0 0-11,-2 0-6,-1 0-2,-4 0 0,-4 0 1,-5 0-5,-7 0-1,-2 0-25,-2 0-104,-2 0-81,-19 8-61,-9 3-28</inkml:trace>
  <inkml:trace contextRef="#ctx0" brushRef="#br0" timeOffset="-197676.08">20742 4392 745,'0'0'76,"0"0"34,0 0 6,0 0-5,91 0-36,-60-1-25,-3-2-24,1 1-17,-4-1-5,2-2-4,-2 1-1,0 1-80,-2-4-59,-7 0-140,-5-4-277</inkml:trace>
  <inkml:trace contextRef="#ctx0" brushRef="#br0" timeOffset="-197311.01">20947 4126 798,'0'0'55,"0"0"-12,0 0 89,0 0-56,0 0-37,0 0-8,39-6 24,-12 12 11,4 2 5,4-2-12,3 3-18,4-1 7,-1 1-11,-1 2-3,-8 1-5,-8 6-9,-10 2-6,-8 6-6,-6 3-3,-6 5 3,-21 3-2,-10 2-1,-4 1-1,-2-2-3,3-2-1,5-6 0,7-3-55,4-6-61,5-9-115,4-7-202</inkml:trace>
  <inkml:trace contextRef="#ctx0" brushRef="#br0" timeOffset="-189669.09">23377 3943 223,'0'0'834,"0"0"-756,0 0 45,0 0 27,0 0-51,0 0-48,0 0-26,-19-8-15,19 46 7,0 10 22,0 2-11,6 0-10,-3-3-11,0-6 3,0-6-10,-3-7 0,1-7-3,-1-5-29,0-6-39,0-6-62,0-2-51,0-2-19,0-6-69,6-14-203</inkml:trace>
  <inkml:trace contextRef="#ctx0" brushRef="#br0" timeOffset="-189098.81">23629 3993 602,'0'0'152,"0"0"-81,0 0 75,0 0-15,0 0-68,0 0-42,37-18 13,-37 27-11,0 0-7,0 2-3,-1-1-1,-11 1-8,2-4 0,-2-1-4,3-2-9,3-4-2,0 0 1,4 0 10,-1-4 2,3-6-1,0-1 5,0 2 14,2 1 20,11 1-9,5 6-2,5 1-7,2 1-6,2 18-3,-2 4-2,-4 6-4,-9 3-6,-7 2 1,-5 2 3,-5 0-5,-19 0 0,-6-4-12,-2-3-8,-4-6-20,0-7-17,1-8 18,7-7 27,6-1 12,10-5 7,6-12 20,6 0 14,0-2 12,13 2-17,10 5-8,3 5-2,2 6-3,3 1-11,1 0-5,-4 12 0,-3 6-5,-3 1-1,-4 2-1,-6-1 0,0-2-2,0-3 1,-2-2-24,5-7-20,2-3-28,3-3-83,3 0-53,-2-9-132</inkml:trace>
  <inkml:trace contextRef="#ctx0" brushRef="#br0" timeOffset="-188877.48">24007 4153 927,'0'0'177,"0"0"-153,0 0 113,0 0-15,100-24-60,-71 22-26,-2 2-14,-2-1-17,-1-1-5,-1 1-5,-1-2-50,-3 0-135,-5-5-174</inkml:trace>
  <inkml:trace contextRef="#ctx0" brushRef="#br0" timeOffset="-188644.52">24135 4003 1361,'0'0'31,"0"0"-26,0 0 73,0 0-50,0 0-19,16 73 25,-11-36-19,-2 0-10,-2 0-2,-1-6-3,0-2 0,0-6-15,2-7-51,5-3-69,6-9-69,4-4-150</inkml:trace>
  <inkml:trace contextRef="#ctx0" brushRef="#br0" timeOffset="-188320.06">24557 4110 1195,'0'0'177,"0"0"-174,0 0 22,0 0 46,2 87-4,-2-32-21,-11 6-10,2 1-1,2-1-7,1-5-13,0-6-3,0-8-12,0-9 1,1-8-1,2-7-2,2-7-4,-2-4-23,-2-7-5,-8 0-5,-7-4-3,-6-13-44,-9-7 0,4-5-5,1-5-8,5-11-54,6-5-115,10-8-172</inkml:trace>
  <inkml:trace contextRef="#ctx0" brushRef="#br0" timeOffset="-188093.75">24584 3849 279,'0'0'822,"0"0"-795,0 0 33,0 0 74,0 0-63,0 0-45,15-15-12,-15 15-8,0 0-6,0 3 0,0 2-67,7 3-93,4 1-141,4-2-348</inkml:trace>
  <inkml:trace contextRef="#ctx0" brushRef="#br0" timeOffset="-187743.99">24916 3828 1158,'0'0'40,"0"0"7,0 0 83,0 0-89,0 0-32,0 0 7,-6 105 1,6-54-2,0 4-6,2-1-5,10-7 1,6-7-5,0-8 2,6-10-1,1-7 0,-1-9 0,-2-6 0,1 0 1,-6-13 2,-5-11 0,-4-3 2,-8-4-5,0 3 1,0 2-2,-17 5 0,-5 10-3,-8 7-10,-4 4-6,0 1 1,-1 13-5,10 1-54,4 2-48,11-5-93,-1-3-195</inkml:trace>
  <inkml:trace contextRef="#ctx0" brushRef="#br0" timeOffset="-187086.57">22973 3708 909,'0'0'20,"-97"27"-18,49 22 94,3 19 11,5 18-29,11 11-37,9 8-5,14-1-7,6-7 7,24-9-14,19-13-8,11-14-14,11-16-9,7-15-73,8-16-36,11-13-85,3-1-172</inkml:trace>
  <inkml:trace contextRef="#ctx0" brushRef="#br0" timeOffset="-186685.47">25250 3439 838,'0'0'255,"81"8"-229,-27 25 77,3 16 41,-2 18-40,-6 17-34,-13 10-13,-18 2 1,-18 6-24,-11-3-26,-32 0-8,-12-6-1,-5-14-19,5-13-64,9-15-42,15-22-149,14-19-389</inkml:trace>
  <inkml:trace contextRef="#ctx0" brushRef="#br0" timeOffset="-186325.3">25947 3720 949,'0'0'194,"0"0"-176,0 0 126,0 0-35,0 0-81,0 0-9,3 60 23,-3-23-6,0 1-20,0-4-12,0-5 1,0-4-4,0-6-1,9-6-14,0-7-28,4-6-20,1 0-75,-1-11-60,-4-14-168,-6-2-329</inkml:trace>
  <inkml:trace contextRef="#ctx0" brushRef="#br0" timeOffset="-186064.01">26020 3578 857,'0'0'64,"0"0"-53,0 0 74,0 0-42,0 0-41,0 0-2,0 0-5,-22-11 2,8 11 3,5-4 6,5-4 23,0-2 30,4-1 14,0 0-24,0 2-3,0 4-9,5 3-31,3 2-6,1 0-40,7 16-65,1 7-70,4 8-176</inkml:trace>
  <inkml:trace contextRef="#ctx0" brushRef="#br0" timeOffset="-185553">26238 4013 863,'0'0'56,"0"0"-15,0 0 99,0 0-59,0 0-19,0 0 2,-27-46-21,27 43-16,11 2-8,4 1-4,4 0-3,-1 8 0,-2 10-9,-4 9 0,-3 4 2,-9 6-3,0 0 0,-12 2 1,-13-2-1,-8-2-2,-1-4-10,1-9-16,0-6-14,3-9 3,5-7 12,5 0 25,6-2 3,6-13 17,8 1 39,0-1-10,2 3-4,15 3-1,5 1-15,0 7-21,3 1-2,2 0-6,0 12 3,-5 6-6,1 0 1,-4 1-2,-1 1-11,3-1-28,-1-1-43,-1-1-96,-2-2-72,-5 0-103</inkml:trace>
  <inkml:trace contextRef="#ctx0" brushRef="#br0" timeOffset="-174982.9">27011 4045 601,'0'0'124,"0"0"-73,0 0 112,0 0-27,0 0-39,0 0-2,0 0-25,0 0 12,0 0-43,0 0-16,0 0-2,1 0-8,-1 0-7,2 0-2,1 0-3,1 0 1,-1 0-2,2 0 2,-1 0 0,-3 2 1,1-1 0,-1 1 4,-1-2-5,0 0 3,0 0 2,0 0 0,0 0 0,0 0-2,2 0-4,-2 0 1,1 0-2,-1 0-3,0 1 3,0-1 0,0 0-1,0 0 1,0 0 1,0 0 0,0 0-1,0 0 0,0 0-1,0 0 4,0 0-6,0 0 6,0 0-3,0 0 0,0 0 0,0 0-2,0 0 2,0 0 3,0 0-3,0 0 0,0 0 0,0 0 0,0 0 0,0 0 0,2 0 1,-2 0 0,0 0 1,0 0-2,0 0 2,0 0 0,0 0-1,1 0 0,2 0-1,4 0 0,4 0 0,4 0 0,5 0 2,-1-1 1,2-4 0,1-2 2,-2 1 1,-5 2-3,-5 1-3,-4 3 0,-2 0 0,-1-2-16,3 2-37,2 0-52,0 0-137,-4 0-178</inkml:trace>
  <inkml:trace contextRef="#ctx0" brushRef="#br0" timeOffset="-174729.86">26987 4230 1026,'0'0'70,"0"0"-22,0 0 108,0 0-67,0 0-49,0 0-15,61-9-21,-31 4-4,3 1-2,3-1-84,-5-2-179,-1 0-328</inkml:trace>
  <inkml:trace contextRef="#ctx0" brushRef="#br0" timeOffset="-174172.46">27737 4023 416,'0'0'157,"0"0"-46,0 0 38,0 0 4,0 0-25,0 0-28,-10 0-32,10 27-19,0 11 42,0 11-30,0 7 2,0 3-26,-2 2-12,-4-3 3,-1 0-17,-6-6-2,-3-5-6,-4-8-1,-6-10-1,-3-5-1,0-12-1,-5-12-38,-1 0-35,4-22-23,3-16-103,10-11-58,9-15-91</inkml:trace>
  <inkml:trace contextRef="#ctx0" brushRef="#br0" timeOffset="-173941.75">27719 3788 442,'0'0'791,"0"0"-752,0 0 38,0 0 49,0 0-64,0 0-43,18-21-19,-15 21-12,5 7-74,5 10-100,2 2-115,-1-1-429</inkml:trace>
  <inkml:trace contextRef="#ctx0" brushRef="#br0" timeOffset="-173458.82">28027 3953 806,'0'0'259,"0"0"-251,0 0 72,0 0 51,0 0-47,0 0-46,17-68-15,-8 66-12,6 2-9,3 0 0,3 4 5,-2 9-3,-4 1-3,-3 2-1,-8 4-3,-4 2-1,0 2-21,-19-2-38,-4-1 3,-3-3 11,5-5-18,5-7-12,10-3 42,4-3 37,2 0 13,0 0 57,9 0 2,12 0-10,6 0 11,1 0-8,-1 0-30,-3 9-9,-2 5-8,-4 2-13,-6 4-2,-4 2-1,-7 1 1,-1 3-2,-10-1 0,-19-4-1,-5-2-12,-3-8-24,2-7-19,4-4-39,3 0 13,7-5-21,5-9-54,10-3-97,6-4-133</inkml:trace>
  <inkml:trace contextRef="#ctx0" brushRef="#br0" timeOffset="-173203.13">28482 4074 1085,'0'0'63,"0"0"-60,0 0 31,0 0 42,0 0-5,-5 86-40,0-61-18,4-3-9,1-5 1,0-3-4,0-5-1,0-1 0,9-6-7,4-2-32,1 0-48,0-2-49,-3-15-134,-5-8-103</inkml:trace>
  <inkml:trace contextRef="#ctx0" brushRef="#br0" timeOffset="-173025.49">28469 3886 1012,'0'0'236,"0"0"-226,0 0 44,0 0 30,0 0-64,0 0-20,32-31 0,-28 39-1,1 2-2,-2-1-9,0-2-50,1 1-54,-3 0-103,2-1-154</inkml:trace>
  <inkml:trace contextRef="#ctx0" brushRef="#br0" timeOffset="-172418.94">28735 4316 910,'0'0'130,"0"0"-28,0 0 72,0 0-74,0 0-66,0 0-19,0 0-3,12 26 5,-6 2 34,0 2-8,0 2-4,-5-1-13,-1-2-22,0-1-1,0-3-1,0-5-2,-3-6-26,-4-4-60,-1-6-53,2-4-129,2-1-306</inkml:trace>
  <inkml:trace contextRef="#ctx0" brushRef="#br0" timeOffset="-171250.09">24839 5693 1098,'0'0'127,"0"0"-110,0 0 139,0 0-93,0 0-48,0 0-8,5 65 19,-1-29-10,-3-5-12,1 0 2,-1-7-5,2-7-1,5-7 0,4-7-13,6-3-15,2-5-27,0-16-93,-1-6-25,-1-2-107,-7-3-78</inkml:trace>
  <inkml:trace contextRef="#ctx0" brushRef="#br0" timeOffset="-170985.16">24949 5538 563,'0'0'132,"0"0"-113,0 0 140,0 0-28,0 0-54,0 0-37,-28-46-15,28 46-9,0 0-6,0 0-6,-2 0 1,1 0 2,-2 0 10,1-5 29,-1 2 41,3-5 2,0-1-27,0 1-12,0-1-15,5 3-18,4 0-10,3 4-7,4 2-1,2 0-20,2 17-61,-1 6-151,-7 9-151</inkml:trace>
  <inkml:trace contextRef="#ctx0" brushRef="#br0" timeOffset="-170713.54">25176 5895 1097,'0'0'139,"0"0"-129,0 0 131,0 0-24,0 0-25,37 80-20,-28-48-32,-1-1 3,-2 1-22,1-6-16,-4 2 2,-2-6-5,-1-2-2,0-4-1,0-7-41,0-2-90,0-7-71,0 0-172,7-16-591</inkml:trace>
  <inkml:trace contextRef="#ctx0" brushRef="#br0" timeOffset="-170405.95">25776 5805 646,'0'0'537,"0"0"-510,0 0 133,0 0-31,0 0-51,0 0-32,0-6-8,4 6-3,8 0-16,3 0 6,4 0-12,1 0-9,2 0-4,0 0-11,2 0-67,-4 0-110,-2 0-174,-6 0-550</inkml:trace>
  <inkml:trace contextRef="#ctx0" brushRef="#br0" timeOffset="-170234.86">25825 5973 1470,'0'0'25,"0"0"-11,0 0 98,0 0-88,0 0-24,0 0-12,95-17-83,-59 11-171,9-7-250</inkml:trace>
  <inkml:trace contextRef="#ctx0" brushRef="#br0" timeOffset="-169269.87">27238 5501 1278,'0'0'92,"0"0"-20,0 0 78,0 0-79,0 0-44,0 0-15,8 73 25,0-26-10,-2-2-16,0-4-7,1-5-4,0-7-6,0-2-88,-3-5-121,-1-13-164,2-9-463</inkml:trace>
  <inkml:trace contextRef="#ctx0" brushRef="#br0" timeOffset="-168794.28">27676 5511 1183,'0'0'57,"0"0"-54,0 0 59,0 0 7,0 0-56,0 0-11,-21-20 1,18 13-3,3 2 7,0-2 12,0-1 13,12 0-8,6 5-3,4 3 11,1 0-4,2 9-13,-3 16 1,-4 9-6,-12 6-2,-6 3-6,-3 2-2,-22-3 0,-5-4-22,-4-7-24,-2-12-15,6-6 4,3-11-10,9-2 20,8-8 47,7-11 12,3-2 36,0 1 22,0 4-20,7 3 0,4 7-7,4 6-7,3 0-21,9 5-12,1 12 2,2 3-5,-3 2-2,-4-2-4,-1 1-22,-3-4-35,0-5-20,-2-2-92,2-10-99,0 0-247</inkml:trace>
  <inkml:trace contextRef="#ctx0" brushRef="#br0" timeOffset="-168535.98">28061 5646 821,'0'0'168,"0"0"-126,0 0 123,0 0-35,0 0-63,0 0-30,91-17-2,-54 14-2,-1-2-18,3 1-15,-5 2-6,-7 0-68,-5-1-148,-8 0-164</inkml:trace>
  <inkml:trace contextRef="#ctx0" brushRef="#br0" timeOffset="-168236.1">28231 5551 493,'0'0'566,"0"0"-523,0 0 79,0 0 18,0 0-77,0 0-41,7 55 34,5-18 4,2 2-20,-4-4-17,0-2-18,-2-4-5,-2-6-2,0-2-76,0-6-92,0-11-167,3-4-392</inkml:trace>
  <inkml:trace contextRef="#ctx0" brushRef="#br0" timeOffset="-167902.19">28677 5521 1103,'0'0'57,"0"0"-33,0 0 49,0 0 46,7 74-43,-1-30-29,0 4-19,3 3 21,-2 0-11,0 2 1,-4 0-13,-3-3-14,0-8-4,0-5-4,-8-8-3,-10-7-1,-4-5-5,-5-8-12,-5-7-36,-2-2-22,-3-13-19,1-17-76,5-13-44,4-13-160</inkml:trace>
  <inkml:trace contextRef="#ctx0" brushRef="#br0" timeOffset="-167698.85">28717 5320 910,'0'0'119,"0"0"-93,0 0 85,0 0-53,0 0-58,0 0-21,2-2-100,-2 2-142,0 2-44</inkml:trace>
  <inkml:trace contextRef="#ctx0" brushRef="#br0" timeOffset="-167287.73">29029 5291 952,'0'0'126,"0"0"-119,0 0 52,0 0-33,0 0-24,0 0 3,-39 94-4,30-54 3,4 5-3,5-2 0,0-2 0,0-2-1,8-5 1,6-7 1,3-7-2,0-7 1,1-8 2,1-5 0,-2 0 2,-3-9 0,-5-8-3,-6-6-2,-3 0-4,0-4 0,-3 5 4,-11 3 0,-3 4 1,-2 3-1,-2 5 0,-3 5-5,-3 2-3,0 0-12,0 7-2,2 5-16,5 1-11,4-2-36,7 0-148,5-5-269</inkml:trace>
  <inkml:trace contextRef="#ctx0" brushRef="#br0" timeOffset="-166468.07">27158 5342 802,'0'0'31,"0"0"1,-33 125 88,26-57-52,3 12-21,-4 1-18,-3 5-7,-5 3-11,3-10-10,3-7 0,10-12-1,1-13-6,33-11-15,22-13-13,22-7-22,21-8-53,11-8-144,1 0-169</inkml:trace>
  <inkml:trace contextRef="#ctx0" brushRef="#br0" timeOffset="-166062.88">29252 5131 643,'0'0'388,"0"0"-359,113 118 81,-66-50-5,-3 10 29,-6 5-71,-10-2-20,-16 0-12,-12-6-17,-4-1-5,-32-2-2,-15-6-7,-5-12-10,-1-14-53,4-16-69,9-16-102,11-8-208</inkml:trace>
  <inkml:trace contextRef="#ctx0" brushRef="#br0" timeOffset="-165730.9">29707 5276 1071,'0'0'26,"0"0"-21,29 80 100,-19-39-32,-1 3-21,-1 1-18,-1-3-25,-1-2-4,-1-6-4,-4-4-1,1-9-3,-1-6-62,-1-5-29,3-10-80,0 0-145,1-12-350</inkml:trace>
  <inkml:trace contextRef="#ctx0" brushRef="#br0" timeOffset="-165444.02">29715 5060 561,'0'0'575,"0"0"-571,0 0-1,0 0 65,0 0-12,0 0-56,10-43-24,-25 51 12,-2 1-13,0-3 7,5-1 16,6-5 2,6 0 6,0-2 26,0-9 5,5 1 3,9 1-30,2 8-10,3 1-52,1 10-104,-1 17-232</inkml:trace>
  <inkml:trace contextRef="#ctx0" brushRef="#br0" timeOffset="-165030.8">30070 5700 699,'0'0'397,"0"0"-378,0 0-19,0 0 76,0 0-8,0 0-15,-9-37-14,9 37-20,10 3-16,7 13 1,2 9 9,-4 6 5,-6 6-6,-8 4-6,-1 2-2,-10-2-4,-12 0-7,-7-12-48,2-11-14,2-11 33,3-7 8,7-5 28,3-17 2,6-2 55,6-3 54,0 2-46,5 5 1,12 8-3,3 5-31,5 7-23,4 0-9,2 11 0,0 16-11,1 4-29,-4 8-64,-4 1-112,-7 1-148</inkml:trace>
  <inkml:trace contextRef="#ctx0" brushRef="#br0" timeOffset="-164422.13">27479 6723 486,'0'0'68,"0"0"-59,-81-10 138,73 5 70,8 0-70,13-4-54,30-3-32,32 1 2,29-2 12,36 3 9,29 0-15,26-4-4,15 1-8,5-3-6,-4-5-6,-17 1-10,-21 2-7,-24 5-13,-33 5-8,-32 4-6,-29 4-1,-27 0-36,-20 0-68,-8 15-109,-32 5-100,-18 1-132</inkml:trace>
  <inkml:trace contextRef="#ctx0" brushRef="#br0" timeOffset="-164003.03">28217 7228 970,'0'0'227,"0"0"-222,0 0 56,-11 74 122,11-40-104,0 8-29,-4 8 0,-3-3-21,-6 2-5,-2-6-12,-5-4-2,2-7-9,-1-6 1,0-8-2,1-7-4,-3-8-34,-3-3-14,0 0 0,0-22-8,0-6-2,1-8-57,-1-12-8,-5-7-22,4-8-141,1-3-322</inkml:trace>
  <inkml:trace contextRef="#ctx0" brushRef="#br0" timeOffset="-163802.1">28325 7003 1389,'0'0'58,"0"0"-51,0 0 94,0 0-60,0 0-41,0 0-33,0 0-86,39-19-204,-19 19-400</inkml:trace>
  <inkml:trace contextRef="#ctx0" brushRef="#br0" timeOffset="-163334.81">28662 7157 829,'0'0'277,"0"0"-228,0 0-20,0 0 94,0 0-54,0 0-33,16-54-13,4 46-5,5 5 0,3 3 6,1 0-5,-6 0-14,-4 11-5,-8 6-2,-8 2-6,-3 3-29,-6 2-1,-17 1-27,-6-6-6,-1-2 11,4-5 3,6-5 24,10-2 23,8-5 10,2 0 39,0 0 57,0 0 2,6 0-30,10 0-23,5 0-2,2 4-13,-4 4-12,-2 4-8,-4 2-6,-8 2 0,-5 2-1,0 1-2,-3 0-1,-18-1-10,-6-1-35,-4-4-28,-7-5-70,-2-5-16,-5-3-160,0 0-267</inkml:trace>
  <inkml:trace contextRef="#ctx0" brushRef="#br0" timeOffset="-162697.43">25449 8449 161,'0'0'299,"0"0"-212,0 0 69,0 0 34,0 0-58,0 0-10,-9 4-15,9-4-3,0 0-30,0 0-21,0 0-9,0 0-12,12 0-14,6 0-7,9 0-7,4 0-3,2-4-1,-2 0-10,-1 0-66,-5 2-78,-4 2-79,-7 0-194</inkml:trace>
  <inkml:trace contextRef="#ctx0" brushRef="#br0" timeOffset="-162462.06">25467 8571 1199,'0'0'126,"0"0"-119,0 0 105,0 0-57,0 0-36,0 0-13,0 6-4,12-6 1,19 0-1,12 0-2,8-3-72,3-11-178,-4-3-256</inkml:trace>
  <inkml:trace contextRef="#ctx0" brushRef="#br0" timeOffset="-157987.48">26732 8280 1135,'0'0'95,"0"0"-69,0 0 113,0 0-66,0 0-31,3 72 33,3-27-12,-3 0-29,-2-1-8,-1-6-12,0-5-10,0-5-4,0-9-12,0-5-87,0-8-87,6-6-156,3 0-211</inkml:trace>
  <inkml:trace contextRef="#ctx0" brushRef="#br0" timeOffset="-157508.2">27027 8368 1091,'0'0'58,"0"0"-38,0 0 101,0 0-77,0 0-44,0 0-3,0-7 0,-4 10-19,1-3 6,0 0 16,3 0 1,0-3 7,0-6 10,1-4 0,14-1 11,1 4 7,4 3 9,5 7-14,1 0-4,1 17-12,-2 11 3,-9 8-9,-8 5-6,-8 2 0,0 2-3,-18-2-14,-6-6-15,-5-11-6,3-8-17,2-13-21,2-5 43,8 0 30,2-18 19,6-4 24,3 0 8,3 2-13,0 5 3,0 5-5,11 6-13,6 4-7,6 0-13,2 9 1,2 7-4,-3 4 1,-3 2 0,-5-2-1,1-1-3,-4-2-17,0-3-52,0-6-127,-2-3-198</inkml:trace>
  <inkml:trace contextRef="#ctx0" brushRef="#br0" timeOffset="-157072.42">26533 8936 1106,'0'0'46,"0"0"14,0 0 118,109-28-108,-34 17-18,16-2-4,10-2-16,7-2-20,-4 1-12,-4 2-1,-14 3-23,-8 7-59,-11 2-119,-15 2-79,-13 0-364</inkml:trace>
  <inkml:trace contextRef="#ctx0" brushRef="#br0" timeOffset="-156653.2">26751 9428 836,'0'0'318,"0"0"-304,0 0 73,0 0 85,36 97-86,-24-55-13,-5 1-18,-5-4-16,-2 1-22,0-3-11,-6-3-3,-12-8-2,-2-4-1,-6-11-23,-4-6-22,-6-5-17,-4-6-8,0-18 2,5-8-20,10-11-58,10-8 0,12-10-115,3-6-285</inkml:trace>
  <inkml:trace contextRef="#ctx0" brushRef="#br0" timeOffset="-156458.44">26818 9185 1187,'0'0'42,"0"0"90,0 0 19,0 0-88,0 0-43,0 0-20,14-20-8,-4 20-49,8 9-78,0 1-221,4-1-429</inkml:trace>
  <inkml:trace contextRef="#ctx0" brushRef="#br0" timeOffset="-156008.86">27088 9297 1054,'0'0'31,"0"0"-29,0 0 144,0 0-56,0 0-26,0 0-10,29-45-9,-12 42-16,6 3-2,-2 0-4,-2 0-14,-4 0-9,-2 12-3,-8 3-9,-5 3-27,0 2-13,-6 2-17,-12-2-27,0-3 40,2-2-10,5-6 27,7-7 32,4-2 7,0 0 85,3-9 42,12 0-32,4 1-23,-1 5-11,1 3 16,1 0-44,-2 7-15,-2 10-4,-2 3-9,-4 8-3,-7 2 0,-3-1-2,0 1 0,-16-5-8,-4-3-19,-2-7-5,-1-7-30,-2-7-14,0-1-24,1-1-82,1-16-43,6-3-157</inkml:trace>
  <inkml:trace contextRef="#ctx0" brushRef="#br0" timeOffset="-155465.05">27940 8710 1130,'0'0'66,"0"0"64,0 0-22,0 0-90,0 0 18,4 101-4,2-65-18,2-2-11,-2-4-3,1-6-1,2-7-9,0-5-18,2-10-11,2-2-7,-1 0-13,1-16-24,-2-6-21,-4-5-35,-5-5-80,-2-1-98</inkml:trace>
  <inkml:trace contextRef="#ctx0" brushRef="#br0" timeOffset="-155199.93">27989 8514 1006,'0'0'109,"0"0"-106,0 0 41,0 0-13,0 0-21,0 0-6,0 0-2,2 42-1,-10-42 1,2 0 20,0 0 60,2-11 1,2-3-29,2 1-3,0 6-24,0 2-20,0 5-7,3 0-29,17 2-59,6 18-107,7 6-81,-1 5-162</inkml:trace>
  <inkml:trace contextRef="#ctx0" brushRef="#br0" timeOffset="-154749.19">28261 8936 912,'0'0'66,"0"0"-35,0 0 108,0 0-5,0 0-59,0 0-26,10 8-8,6 4-25,7 4 14,5 5 12,1 5-19,-2 8 4,-4 2-16,-8 3 6,-9 2-8,-6 1-3,-9 1-3,-21-4 3,-10-5-6,-5-8-6,-2-12-18,3-12 0,8-2 19,10-13 5,8-9 2,9-2 9,6-3 7,3 5 2,0 4 6,4 5 2,10 7-11,7 5-9,5 1-6,4 1 0,3 15-2,-3 2-2,-5 3 0,-1 2 2,-4-1 0,-1-2 0,-1-3-1,-2-3-19,-1-4-55,5-7-39,5-3-58,3 0-123,8-18-170</inkml:trace>
  <inkml:trace contextRef="#ctx0" brushRef="#br0" timeOffset="-154313.87">28683 8889 282,'0'0'164,"0"0"-89,0 0 73,0 0-7,0 0 1,0 0-18,-26 0-33,26 0-17,0 0-2,0 0-16,0 0-25,6 0-14,9 0 6,9 0 4,7 0 3,7 0 11,2 0-9,3 0-14,-6-3-9,-5 0-9,-5-2-6,-5 2-92,-1-3-186,-6-2-325</inkml:trace>
  <inkml:trace contextRef="#ctx0" brushRef="#br0" timeOffset="-153876.74">28923 8736 655,'0'0'270,"0"0"-180,0 0 65,0 0-39,0 0-32,0 0 6,0 99-26,6-56-14,-3 1-25,0-2-10,-2-4-8,-1-6-7,2-7-14,-1-6-67,2-7-96,5-8-105,1-4-272</inkml:trace>
  <inkml:trace contextRef="#ctx0" brushRef="#br0" timeOffset="-153458.01">29585 8632 888,'0'0'138,"0"0"-68,0 0 76,0 0-42,0 0-54,0 0 37,-2 104-16,2-58-40,3 5-20,-1-1 11,-2-5-14,0-6 2,0-6-8,-2-11 3,-8-5-5,1-10-1,-4-4-17,-8-3-22,-6 0-16,-7-6-10,1-11-22,2-3-26,8-8 4,11-3-71,7-5-142</inkml:trace>
  <inkml:trace contextRef="#ctx0" brushRef="#br0" timeOffset="-153187.37">29511 8458 1113,'0'0'71,"0"0"-68,0 0 99,0 0-25,0 0-66,0 0-11,11-11-6,-13 12 3,-4 2 6,1-3-2,2 0 6,3 0 15,0 0-7,0-4-12,0-4-3,12 2-43,6 6-91,4 0-107,1 0-233</inkml:trace>
  <inkml:trace contextRef="#ctx0" brushRef="#br0" timeOffset="-152842.07">29915 8417 1272,'0'0'23,"0"0"-5,0 0 41,0 0-49,-27 84 5,8-28 15,2 0-15,10-3-9,5-4-3,2-8-1,5-9 1,9-9-2,0-8 2,-1-8-2,-2-5 6,1-2-1,3 0 8,-2-16-5,0-2-9,-3-3 0,-7-1 0,-3 2-3,0 1-10,-8 2-4,-10 5-8,-1 7-5,-7 5-6,1 0-12,-3 10-10,-2 7-63,0 4-61,3-3-151</inkml:trace>
  <inkml:trace contextRef="#ctx0" brushRef="#br0" timeOffset="-152363.12">29251 9356 561,'0'0'322,"0"0"-248,0 0 96,0 0-22,0 0-87,100-29 16,-40 24-10,10-1-24,7-3-23,-1-2-18,5-2-2,-3 3-68,-6-3-141,-4 0-211</inkml:trace>
  <inkml:trace contextRef="#ctx0" brushRef="#br0" timeOffset="-151979.05">29525 9668 106,'0'0'852,"0"0"-816,0 0 113,0 0 41,-7 92-55,17-56-47,2 6-29,3 3-16,-1-1-3,-4-2-25,-3-2 8,-5-6-18,-2-6-2,0-6-2,-13-6-1,-10-10-11,-7-3-15,-8-3-13,0-12-21,3-15-28,6-9 4,7-7-79,7-7-67,6-7-239</inkml:trace>
  <inkml:trace contextRef="#ctx0" brushRef="#br0" timeOffset="-151818">29408 9518 1114,'0'0'73,"0"0"-73,0 0 23,0 0-23,100-10-45,-74 10-148,-3 6-314</inkml:trace>
  <inkml:trace contextRef="#ctx0" brushRef="#br0" timeOffset="-151403">29736 9597 939,'0'0'88,"0"0"-64,0 0 121,0 0-59,0 0-17,0 0-26,39-32-17,-24 32-10,1 3-10,-3 7 0,-1 2-5,-7 2-1,-4 1-3,-1 2-37,-3 0-43,-15 0 28,2-2 8,1-6-2,6-4 23,6-3 24,3-2 2,0 0 44,0 0 29,5 0-3,14 0-22,3 0-12,5 3-1,2 7-5,-6 2-1,-3 2-8,-8-1-11,-6 3-9,-6-2 2,0 2-3,0-4 0,-14-2-27,-8-4-21,-5-6-28,-1 0-67,1-10-83,4-13-147</inkml:trace>
  <inkml:trace contextRef="#ctx0" brushRef="#br0" timeOffset="-151082.74">30273 9056 14,'0'0'1095,"0"0"-1042,0 0 36,0 0 37,0 0-88,0 0-23,21 70 44,-17-32-20,-2-1-16,-1-3-16,2-6-6,0-6-1,3-5-35,0-9-73,5-8-110,3 0-132</inkml:trace>
  <inkml:trace contextRef="#ctx0" brushRef="#br0" timeOffset="-150878.13">30301 8875 1118,'0'0'178,"0"0"-155,0 0 76,0 0-57,0 0-42,0 0-10,0 0-72,2 22-75,12 6-122,5 1-225</inkml:trace>
  <inkml:trace contextRef="#ctx0" brushRef="#br0" timeOffset="-150457.87">30613 9230 685,'0'0'235,"0"0"-230,0 0 94,0 0 20,0 0-64,0 0-15,6 0 8,-6 0-7,7 0-7,7 0-8,4 5-16,4 11 1,-6 9-2,-5 4-2,-11 5-2,0 2-5,-17-3-2,-9-3-41,0-11-19,1-7 23,4-9 15,3-3 8,6 0 16,4-3 7,3-6 46,5-1 37,0 2-26,0 4-9,1-3-13,11 4-20,2 3-16,6 0-4,1 0-2,-1 8 0,2 4-1,-3 1-4,-4 1 0,3 0-25,-6 0-35,1-2-71,1-2-55,1-6-121,6-2-148</inkml:trace>
  <inkml:trace contextRef="#ctx0" brushRef="#br0" timeOffset="-149615.01">25349 10962 1067,'0'0'82,"0"0"-51,0 0 149,0 0-78,0 0-45,0 0-15,87-1-8,-64 0-17,3-1-12,-2 1-5,-2 1-15,0 0-88,-5 0-127,-2 0-192</inkml:trace>
  <inkml:trace contextRef="#ctx0" brushRef="#br0" timeOffset="-149431.07">25395 11126 1220,'0'0'115,"0"0"-103,0 0 116,0 0-46,0 0-47,0 0-24,70 14-11,-38-14-5,1 0-110,1 0-191,2-5-332</inkml:trace>
  <inkml:trace contextRef="#ctx0" brushRef="#br0" timeOffset="-148408.96">27059 9402 491,'0'0'492,"0"0"-462,120 29 25,-50-12 24,6-3-26,6-2-32,-1-2-21,-11 1-24,-13-3-164,-20 3-228</inkml:trace>
  <inkml:trace contextRef="#ctx0" brushRef="#br0" timeOffset="-147879.47">26548 8467 1120,'0'0'27,"82"-18"-23,-19 14 90,13 1-30,12 0-39,6 3-13,-2-3-12,-7 3-61,-14 0-61,-12 0-83,-2-4-327</inkml:trace>
  <inkml:trace contextRef="#ctx0" brushRef="#br0" timeOffset="-147411.56">26871 7811 833,'0'0'220,"0"0"-215,0 0 39,0 0 74,0 0-59,0 0-53,-13 22 16,29 13 2,3-4-14,0-5-8,2-4-1,5-8-1,0-6-24,4-7-16,-2-1-4,-1-1 4,-7-15 19,-1-4 19,-7-2 2,-3-2 3,-6 7 17,-3 3 20,0 5 2,0 5 5,0 4-16,-3 0-22,-6 15-9,-1 17-3,-1 11 3,6 10 0,4 4-4,1 7-23,0 7-100,15-2-191</inkml:trace>
  <inkml:trace contextRef="#ctx0" brushRef="#br0" timeOffset="-143593.95">26248 8947 1034,'0'0'170,"0"0"-167,0 0 19,0 0 16,0 0-35,0 0-1,0 0-2,-62 70-15,45-51-48,7-4-31,1-6-65,6-4-93,3-5-154</inkml:trace>
  <inkml:trace contextRef="#ctx0" brushRef="#br0" timeOffset="-143408.13">26113 8942 835,'0'0'66,"0"0"6,0 0 61,0 0-88,0 0-12,0 0 3,66 61-24,-43-43-12,-2-3 0,-3-2-61,-3-3-94,-6-4-165</inkml:trace>
  <inkml:trace contextRef="#ctx0" brushRef="#br0" timeOffset="-142993.64">25813 8811 120,'0'0'716,"0"0"-677,0 0 11,0 0 64,0 0-18,19 79-40,-13-47-8,0-1-20,-4-1-6,-1-3-9,-1-5-2,0-5-11,-3-3 0,-9-7-21,-7-2-21,-2-5-46,-6 0-45,2-15-36,4-9-6,12-10-158</inkml:trace>
  <inkml:trace contextRef="#ctx0" brushRef="#br0" timeOffset="-142819.69">25812 8664 910,'0'0'91,"0"0"-48,0 0 88,0 0-78,0 0-47,0 0-6,8 14-5,-8 3-80,0 1-108,2 1-189</inkml:trace>
  <inkml:trace contextRef="#ctx0" brushRef="#br0" timeOffset="-142496.19">25653 9215 641,'0'0'372,"0"0"-367,0 0 44,82 0 37,-46 0-62,8-2-18,3-4-6,1 0-40,-11-4-121,-12 4-121</inkml:trace>
  <inkml:trace contextRef="#ctx0" brushRef="#br0" timeOffset="-142174.09">25837 9489 912,'0'0'84,"0"0"-59,0 0 85,0 72 19,0-48-71,0 1-32,0 1 17,0-3-29,-2-5-7,-4-4-5,2-4-2,-2-4-12,-6-3-40,0-3 1,-4 0-3,1-9-26,0-10-28,3-3-71,3-4-10,2-4-145</inkml:trace>
  <inkml:trace contextRef="#ctx0" brushRef="#br0" timeOffset="-142020.94">25780 9290 294,'0'0'787,"0"0"-767,0 0 9,0 0 51,0 0-80,0 0-29,0 0-120,36-8-258</inkml:trace>
  <inkml:trace contextRef="#ctx0" brushRef="#br0" timeOffset="-140585.84">25699 8874 443,'0'0'138,"0"0"-130,0 0 45,0 0 23,0 0-33,0 0-35,0 0-6,0 0-2,0 0-2,0 0 1,0 0 0,0 0-5,0 0-29,0 0 2,0-2-54,0-3-143</inkml:trace>
  <inkml:trace contextRef="#ctx0" brushRef="#br0" timeOffset="-139761.93">25884 9559 508,'0'0'100,"0"0"-49,0 0 71,0 0-23,0 0-41,0 0-37,-4 0 0,4 0-4,0 0-5,0 0-6,0 0-5,0 0-1,-3 0 0,2 2-38,1-2-90,0 0-87,0 0-352</inkml:trace>
  <inkml:trace contextRef="#ctx0" brushRef="#br0" timeOffset="-139386.06">26793 9496 765,'0'0'12,"0"0"-12,0 0 59,0 0-59,0 0-45,0 0-32,0 0 26,0 2-121,0-1-152</inkml:trace>
  <inkml:trace contextRef="#ctx0" brushRef="#br0" timeOffset="-136547.95">26403 11262 817,'0'0'123,"0"0"-101,0 0 112,0 0-39,0 0-41,0 0-16,0 0 14,50 0 5,-25 0-15,2 0 0,1 0 2,1-2-17,2-3-11,0 0-10,-4 1-4,-3-3-2,-7 1-6,-7 5-47,-6-1-45,-4 2-97,2 0-63,-1 0-79,4 0-138</inkml:trace>
  <inkml:trace contextRef="#ctx0" brushRef="#br0" timeOffset="-136217.02">26861 11112 1001,'0'0'90,"0"0"-21,0 0 120,0 0-72,0 0-59,0 0-25,8-32-16,-6 42-17,-2 12 1,0 9 4,0 5 7,0 0-5,-10-2-5,6-1 1,2-7-3,2-4 1,0-8 0,13-3-1,9-7 5,9-4 0,5 0 1,0-1-3,-2-10-3,-7-1-2,-5-2-24,-4-2-40,-1 3-63,0-3-119,-3 3-172</inkml:trace>
  <inkml:trace contextRef="#ctx0" brushRef="#br0" timeOffset="-135947.13">27114 11193 1176,'0'0'98,"0"0"-23,0 0 91,0 0-73,0 0-62,0 0-12,-3 18 10,3 17 13,0 4-9,0 4-14,3 1 8,1-3-16,-1-3-3,-3-6-6,0-5 2,0-6-4,0-6-8,0-8-19,0-5-26,0-2-47,4-1-32,8-14-75,8-7-104,1-6-173</inkml:trace>
  <inkml:trace contextRef="#ctx0" brushRef="#br0" timeOffset="-135585.75">27398 11236 970,'0'0'118,"0"0"-93,0 0 130,0 0-47,0 0-75,0 0 4,8 61 17,-8-23-5,0 2-3,0 3 14,0 2-8,0-5-32,0 0 20,0-1-22,0-3 0,0-2-7,-3-2 11,-3-4-5,-4-6-10,1-5-6,-2-5 3,1-4-4,-1-2-1,-3-5-10,-3-1-11,-4 0-5,-3 0-10,0-15-17,0-5-43,2-7-23,1-10-79,3-3-72,4-6-126</inkml:trace>
  <inkml:trace contextRef="#ctx0" brushRef="#br0" timeOffset="-135221.32">27431 10989 803,'0'0'304,"0"0"-292,0 0 45,0 0 60,0 0-64,0 0-46,34-11-3,-34 19 2,-3 0-2,-5-3 1,2-3 3,1-2 7,4 0 1,-1 0 0,1 0 8,-1 0-9,1-3-8,-1-1-2,2 2-3,0 2 0,0 0-2,0 0-8,6 0-36,9 0-96,6 2-115,-2 2-352</inkml:trace>
  <inkml:trace contextRef="#ctx0" brushRef="#br0" timeOffset="-134164.87">27861 11275 987,'0'0'155,"0"0"-49,0 0 83,0 0-90,0 0-56,0 0-29,19 21-11,-10 11 11,-3 1 0,-3-4-9,0-4-3,-1-6-2,-1-6-8,-1-9-50,5-4-47,8 0-120,2-15-139</inkml:trace>
  <inkml:trace contextRef="#ctx0" brushRef="#br0" timeOffset="-133920.82">27991 11047 1284,'0'0'38,"0"0"-26,0 0 71,0 0-65,0 0-17,0 0-2,-20 20-1,14-11-8,3-5-9,2-3 9,1-1 9,0 0 1,0 0 2,0 0-2,0 0-16,10-5-85,8 2-46,4 3-100,4 0-135</inkml:trace>
  <inkml:trace contextRef="#ctx0" brushRef="#br0" timeOffset="-133432.36">28228 11407 833,'0'0'57,"0"0"-55,0 0 88,0 0 2,0 0-53,0 0-6,16 4 29,-13-4 18,2 2 10,4 3-29,1 7-19,6 3-9,-3 8-2,-3 6-10,-7 5-13,-3 3-5,-2 1-3,-16-2-3,-8-7-27,-1-7-17,-1-10-3,3-5-15,3-7-7,4 0 52,6-7 20,3-5 3,5-2 47,4 0 7,0 4-10,0 5-5,0 1-3,4 4-14,4 0-16,2 0-3,3 0-2,6 0 3,1 5 3,3 4-1,-1 0-2,2 1-7,-2 4 0,1-3 0,-7 0-1,0-3-34,1 1-73,1-5-126,4-4-160</inkml:trace>
  <inkml:trace contextRef="#ctx0" brushRef="#br0" timeOffset="-132832.98">28668 11330 201,'0'0'609,"0"0"-495,0 0 6,0 0 18,0 0-40,0 0-20,15 0-30,0 0-3,4-2-15,6-1 3,10-3-10,5 1-11,5-2-5,-2-2-6,-1 3-2,-10 0-15,-5 0-54,-7 3-105,-8 2-99,-6-3-264</inkml:trace>
  <inkml:trace contextRef="#ctx0" brushRef="#br0" timeOffset="-132390.81">28817 11204 491,'0'0'583,"0"0"-514,0 0 88,0 0 10,0 0-88,0 0-44,3 11-17,10 17 28,2 6-3,-1 2-11,-8 1-15,-3-2-15,-3-5-2,0-1-3,0-8-66,0-3-70,1-11-125,20-7-268</inkml:trace>
  <inkml:trace contextRef="#ctx0" brushRef="#br0" timeOffset="-131310.61">29382 11126 186,'0'0'499,"0"0"-442,0 0 21,0 0 35,0 0-71,0 0-34,-12-11 1,8 8 1,3-2 7,-1 1 9,2-3 4,0-2 11,0-2 6,0 0 2,13 2 11,2 2-4,6 1-26,0 6-9,5 0 0,2 11-6,2 16 2,-3 7-5,-7 7-2,-9 1-3,-8 0-4,-3 0-2,0-6-1,-12-3-5,-10-5-18,-5-7-17,-2-7-34,-2-6 16,1-8 12,4 0 4,4 0 22,5-14 20,6-1 1,5-2 19,6 0 14,0 5 9,1 0 9,16 5-19,4 3-8,7 4-1,6 0-8,4 0 2,-2 11 5,-1 1-11,-9 5-7,-5-3-2,-4 0-2,-5-1-2,-2-1 1,1-1-21,0 0-54,3-2-47,6-4-66,2-4-195</inkml:trace>
  <inkml:trace contextRef="#ctx0" brushRef="#br0" timeOffset="-131047.04">29914 11243 803,'0'0'293,"0"0"-290,0 0 60,0 0 52,0 98-41,0-63-25,0-4-11,0-5-13,4-6-17,5-8-5,1-4 0,3-5-1,4-3-2,1 0-24,-2-5-73,-1-11-80,-7-5-69,-5-3-176</inkml:trace>
  <inkml:trace contextRef="#ctx0" brushRef="#br0" timeOffset="-130800.16">29972 11080 218,'0'0'812,"0"0"-782,0 0-15,0 0 49,0 0-26,0 0-24,-65-33 10,62 33 24,3-3 12,0 2 11,0 1-13,0-1-15,0 1-23,0 0-20,10 0-4,7 0-17,7 5-66,1 12-95,-1 3-148,0 6-380</inkml:trace>
  <inkml:trace contextRef="#ctx0" brushRef="#br0" timeOffset="-130372.07">30155 11514 998,'0'0'109,"0"0"-97,0 0 119,0 0-53,0 0-51,0 0-11,22-34 16,-14 34 4,2 0-18,2 3-15,1 11 3,-1 6-5,-4 6-1,-6 4 0,-2 5-1,-10-1-36,-13-3-55,-7-3 5,2-10-26,4-10-3,7-8 23,11 0 55,5-4 38,1-9 145,1 2 35,13 0-15,5 5-59,-1 6-22,1 0-35,1 3-22,-4 14-12,-1 3-11,-3 1-4,-3 1-4,1 1-14,-1-3-60,-1 0-66,-4-7-162,-4-3-399</inkml:trace>
  <inkml:trace contextRef="#ctx0" brushRef="#br0" timeOffset="-129663.89">25294 12587 311,'0'0'233,"0"0"-53,0 0 58,0 0-33,0 0-24,0 0-73,3 0-27,12 0-19,3 0-11,9 0-20,4-1-14,0-2-12,6-1-5,-1-1-25,-5 5-95,-5 0-167,-13 0-234</inkml:trace>
  <inkml:trace contextRef="#ctx0" brushRef="#br0" timeOffset="-129501.16">25330 12739 1269,'0'0'140,"0"0"-131,0 0 116,0 0-39,0 0-57,0 0-22,65 4-7,-24-4-46,-3 0-146,-3-12-207</inkml:trace>
  <inkml:trace contextRef="#ctx0" brushRef="#br0" timeOffset="-128963.6">24256 12230 785,'0'0'493,"0"0"-442,0 0 57,0 0-24,0 0-36,0 0-16,-14 69 10,10-32-20,4-5-17,0-3-2,0-7-2,0-5-1,9-6-14,3-7-33,4-4-27,2 0-27,1-10-112,-3-12-82,-6-9-229</inkml:trace>
  <inkml:trace contextRef="#ctx0" brushRef="#br0" timeOffset="-128687.89">24284 11959 816,'0'0'303,"0"0"-282,0 0 44,0 0 47,0 0-79,0 0-32,-14 5 1,-6 11-1,-4-5 1,3-5 0,6-6 0,2 0 5,5-4 10,5-13 46,3-4-3,0 1-1,5 1-1,9 4-22,5 7-20,3 4-15,5 4-1,4 11-41,2 19-72,-2 12-135,-4 4-282</inkml:trace>
  <inkml:trace contextRef="#ctx0" brushRef="#br0" timeOffset="-128390.81">24623 12545 1148,'0'0'136,"0"0"-93,0 0 170,0 0-67,26 89-59,-21-55-34,-2 5-10,-3-3-16,0 1-18,0-4-5,0-5-4,-4-10-10,4-6-44,0-8-40,3-4-152,20-8-212</inkml:trace>
  <inkml:trace contextRef="#ctx0" brushRef="#br0" timeOffset="-124328.89">26651 12564 379,'0'0'340,"0"0"-304,0 0-35,0 0 112,0 0-23,0 0-66,0 0-12,-3-10 14,-4 10-2,-2 0-3,1 0-5,1 0-1,2 0 2,1 0 1,0-3 3,2-1-2,1-5 9,1 1-4,0-1-3,0-3 2,7 3 18,5 0 18,6 3-19,3 5-4,3 1-12,2 5-6,-3 14-6,-4 8 0,-6 4-3,-11 4-4,-2 3-2,-10-1-3,-16-1-8,-8 0-18,-3-5-15,-4-5-6,-2-4-30,1-7 22,3-7 20,8-8 17,9 0 18,10-8 4,12-15 26,0-4 30,10 0 12,16-2-4,3 7-4,1 6 7,-3 10-14,-3 6-12,0 0-27,-2 12-7,-1 13-3,-4 5-5,-3 3-1,-4 0-1,-3-1-1,-2-10 0,0-5-1,-2-8-10,0-6-24,5-3-19,8 0-21,4-5-28,5-12-95,2 0-74,-6-2-164</inkml:trace>
  <inkml:trace contextRef="#ctx0" brushRef="#br0" timeOffset="-123955.11">27073 12716 873,'0'0'109,"0"0"-29,0 0 78,0 0-8,0 0-71,0 0-16,11-14 1,11 9-10,3 0-10,4-2-3,-3 2-5,3-1-21,-2 0-8,0 0-4,1-2-3,-4-1-6,-6 1-52,-9 1-89,-6-1-124,-2-2-245</inkml:trace>
  <inkml:trace contextRef="#ctx0" brushRef="#br0" timeOffset="-123449.44">27561 12472 1140,'0'0'112,"0"0"-83,0 0 136,0 0-57,0 0-58,0 0-33,47 36 17,-39 1-5,-3 1-13,-2-1-8,0-3-5,1 0-2,2-6 1,3-5 0,0-7 0,2-9-2,5-6 0,5-1 0,0 0 0,6-17-10,-1-7-24,-2-2-37,-3-2-33,-7 2-8,-7 1-48,-2 1 48,-5 5 39,0 1 36,0 4 37,0 4 15,0 1 69,-3 4 23,1 3 21,1 1-17,-1 1-34,2 0-16,-1 13-35,-1 10 4,1 10 12,-3 3-2,1 0-22,0 1-10,3-4-5,0-7-3,0-6-1,0-8-30,5-2-53,7-5-53,4-5-81,2 0-79,5-19-211</inkml:trace>
  <inkml:trace contextRef="#ctx0" brushRef="#br0" timeOffset="-123150.85">28083 12651 781,'0'0'397,"0"0"-359,0 0 15,0 0 59,0 0-23,52 84-42,-38-39-20,1 8 47,-5 0-17,-4-2 11,0-2-41,-6-1-1,0-4-3,0-4-10,-10-4-8,-1-8-3,-2-8-1,-1-4-1,-2-9-6,-2-6-14,-3-1-12,-3-8-17,2-17-34,-4-9-43,1-7-65,0-10-104,0-7-208</inkml:trace>
  <inkml:trace contextRef="#ctx0" brushRef="#br0" timeOffset="-122935.11">28073 12461 1039,'0'0'62,"0"0"-56,0 0 116,0 0 2,0 0-68,0 0-35,13-6 3,-13 6-3,0 0-16,-4 0-5,1 0-38,0 0-130,3 0-169</inkml:trace>
  <inkml:trace contextRef="#ctx0" brushRef="#br0" timeOffset="-111504.11">26132 12258 967,'0'0'99,"0"0"-59,0 0 69,0 0-8,-66 86-26,55-9-8,5 13-29,6 8 2,0 0-11,20-8-13,10-11-5,2-16-5,3-16-6,4-13-21,7-14-73,5-12-97,12-8-49,1-17-217</inkml:trace>
  <inkml:trace contextRef="#ctx0" brushRef="#br0" timeOffset="-110986.37">28563 12058 987,'0'0'205,"0"0"-149,104 113 97,-52-47-70,-2 12 27,-2 9-33,-5 6-18,-9 5-30,-7 3-15,-10 2-9,-13 0-4,-4 1-1,-7-7-12,-21 0-61,-11-10-85,-9-14-144,-4-15-466</inkml:trace>
  <inkml:trace contextRef="#ctx0" brushRef="#br0" timeOffset="-109096.65">29274 12596 1103,'0'0'153,"0"0"-96,0 0 25,0 0-17,0 0-32,0 0-13,32 89 22,-21-43-23,-5-2-11,-3-6-6,1-7-2,1-9 0,5-8-29,3-6-47,7-8-39,3 0-39,0-17-77,-7-10-166</inkml:trace>
  <inkml:trace contextRef="#ctx0" brushRef="#br0" timeOffset="-108826.2">29333 12455 870,'0'0'134,"0"0"-71,0 0 19,0 0 33,0 0-32,0 0-62,0-26-21,-1 30-3,-5 4 3,-3-1 3,-3-2 0,3-3 3,0-2 7,4 0 6,2-5 20,1-4-3,2-2-9,0 3-18,0 2-6,7 4-3,9 2-11,10 0-42,5 20-48,3 13-80,-1 8-75,-1 5-159</inkml:trace>
  <inkml:trace contextRef="#ctx0" brushRef="#br0" timeOffset="-108377.27">29603 13003 834,'0'0'203,"0"0"-152,0 0 15,0 0 63,0 0-35,0 0-45,43-58-26,-37 52 1,2 0 9,-1 3-7,3 3-4,1 0-12,5 4-4,1 16-3,1 6 2,-8 10-5,-8 5 4,-2 3-4,-12 3-12,-14-4-24,-5-8-12,1-10-6,0-8-19,2-12 16,7-5 46,5 0 11,6-5 25,5-9 52,5 1-11,0 6 0,0 0-4,8 5-10,9 2-30,10 0-11,7 7-9,5 7 3,0 6 0,-2-1-3,-4 3-2,-2-3 0,-2-2-2,-4-5-27,-4 0-64,-2-7-42,-8-5-194,-8 0-476</inkml:trace>
  <inkml:trace contextRef="#ctx0" brushRef="#br0" timeOffset="-94735.14">1145 5320 1272,'0'0'227,"0"0"-201,0 0-20,0 0 32,0 0 12,0 0-38,0 0-10,0 0 4,-46 124-3,16-57 2,-1-4-5,1-5-4,6-10-66,3-9-31,8-12-79,7-13-24,3-14-150,3 0-135</inkml:trace>
  <inkml:trace contextRef="#ctx0" brushRef="#br0" timeOffset="-94547.06">841 5474 681,'0'0'95,"0"0"-68,0 0 115,0 0 35,0 0-41,0 0-39,-36-26-49,54 54-45,15 14 27,7 7 7,-1 1-16,3-6-18,4-5-3,2-3-15,4-9-106,0-6-68,-3-6-37,-6-12-123</inkml:trace>
  <inkml:trace contextRef="#ctx0" brushRef="#br0" timeOffset="-94318.97">1344 5724 1069,'0'0'140,"0"0"-94,0 0 70,0 0-70,0 0-26,0 0-3,-3 108 3,14-60-5,3-1-10,-2-3-1,7-3-4,-5-7 0,2-5-8,2-12-8,-3-6-8,3-5 3,1-6-8,5 0-12,3-22-34,0-6-61,-2-9-161,0-2-313</inkml:trace>
  <inkml:trace contextRef="#ctx0" brushRef="#br0" timeOffset="-94107.85">1664 5675 614,'0'0'628,"0"0"-597,0 0-20,0 0 101,0 0-59,0 0-40,103-38-10,-67 37-3,13-6-61,8 1-134,-2-8-112,-1-4-332</inkml:trace>
  <inkml:trace contextRef="#ctx0" brushRef="#br0" timeOffset="-93928.19">2318 5389 535,'0'0'828,"0"0"-789,0 0-34,0 0 19,0 0 22,-57 114-11,23-58-17,-2-3-13,6-5-5,6-12-44,6-8-68,5-11-96,7-12-153,1-5-179</inkml:trace>
  <inkml:trace contextRef="#ctx0" brushRef="#br0" timeOffset="-93766.36">2089 5481 967,'0'0'92,"0"0"-46,0 0 64,0 0-31,0 0-68,0 0-10,47 57 11,-19-17-8,0 2-4,5-2-7,3-3-58,-2-2-85,3-7-144,-2-9-246</inkml:trace>
  <inkml:trace contextRef="#ctx0" brushRef="#br0" timeOffset="-93538.39">2471 5786 1272,'0'0'65,"0"0"-63,0 0 80,0 0-22,0 0-46,0 0-12,-89 30 2,86-1-1,3 1-3,0-2-2,3-9-12,13-5-6,6-6 4,1-8-26,11 0-51,2-10-47,0-4-68,-8-6-139</inkml:trace>
  <inkml:trace contextRef="#ctx0" brushRef="#br0" timeOffset="-93189.38">1460 6403 1242,'0'0'58,"125"-48"-33,-44 26-12,5 0 41,8 6-38,-6 1-9,-7 3-7,-14 3-15,-18-1-75,-7 3-16,-15 0-96,-14 1-244</inkml:trace>
  <inkml:trace contextRef="#ctx0" brushRef="#br0" timeOffset="-92995.75">1494 6536 1241,'0'0'89,"151"-64"-82,-44 26-7,20 0 27,12 0-27,4 4-171,-9 5-201</inkml:trace>
  <inkml:trace contextRef="#ctx0" brushRef="#br0" timeOffset="-84862.27">30620 1380 1097,'0'0'177,"0"0"-156,0 0 54,0 0 25,0 0-23,0 0-29,124-19-12,-67 13-10,7-3-22,2-2-4,1-5 0,6 0-48,-2-2-89,-3-3-145,-9 0-228</inkml:trace>
  <inkml:trace contextRef="#ctx0" brushRef="#br0" timeOffset="-84614.43">31712 1160 1423,'0'0'30,"0"0"-27,0 0 24,0 0 14,0 0-16,42 99 8,-38-55-18,-2-3-13,0 0-2,2-7-26,2-2-69,1-7-128,-1-14-239</inkml:trace>
  <inkml:trace contextRef="#ctx0" brushRef="#br0" timeOffset="-84242.36">31515 1005 1177,'0'0'0,"0"0"0,-77 100 0,53-20 49,16 12-12,8 9-23,14-3 4,22-10-13,14-15 2,11-20-2,8-14 8,9-17-2,1-15 6,-2-7 7,-7-20 12,-7-21 0,-9-17-2,-8-14 11,-15-17-4,-14-8-9,-16-4-2,-2 5-14,-31 17-8,-14 16 4,-11 17-2,-8 17-10,-11 15-4,-5 14-11,-3 0-29,-2 25-36,6 7-102,8 2-169,11 0-597</inkml:trace>
  <inkml:trace contextRef="#ctx0" brushRef="#br0" timeOffset="-83189.28">18125 4899 910,'0'0'138,"0"0"-104,0 0 59,0 0 53,0 0-60,0 0-52,12 0 5,12-4-19,9-2-16,13 1-1,8-2-3,1-3-29,2 3-78,-4-3-129,-4 1-191</inkml:trace>
  <inkml:trace contextRef="#ctx0" brushRef="#br0" timeOffset="-82830.08">18781 4730 921,'0'0'257,"0"0"-248,68-76-2,-53 64 97,-4 7-2,-3 5-67,-2 0-32,4 3-3,1 16-2,-1 5 2,-1 8 0,-6 2-6,-3 4-19,0-1-11,-4-6 2,-8-2 13,6-5-3,6-7 13,0-3 11,4-4 0,17-5 3,4-2 20,1-3 19,1 0-29,-2 0-13,-1-7-25,3-7-83,-2-5-102,-1-2-119,-1-4-129</inkml:trace>
  <inkml:trace contextRef="#ctx0" brushRef="#br0" timeOffset="-82486.61">19104 4545 702,'0'0'84,"-93"-56"-60,35 42 47,-7 9 6,-6 5-43,-3 17 0,1 24 22,5 17-3,13 19-16,23 11-5,24 2-2,8-9-20,36-12-9,12-12 2,8-13 0,7-10 2,8-14 10,6-13 11,6-7-2,-1-15 57,-6-19-33,-10-4-27,-14-11 10,-17-6 6,-18-7-3,-15-11-15,-2-5-11,-30 4-7,-13 10-1,-7 18-1,-5 15-7,2 11 1,3 10-27,4 6-38,7 4-63,3 0-27,7 0-225</inkml:trace>
  <inkml:trace contextRef="#ctx0" brushRef="#br0" timeOffset="-73242.42">20580 8453 1421,'0'0'24,"0"0"-22,0 0 64,0 0 2,21 87-22,-15-34-6,0 0-15,-4-3-17,-2-6-6,0-7-2,1-10 0,-1-9-32,3-7-55,0-9-54,4-2-84,3-11-62,5-14-363</inkml:trace>
  <inkml:trace contextRef="#ctx0" brushRef="#br0" timeOffset="-72794.86">20932 8545 814,'0'0'95,"0"0"-23,0 0 109,0 0-88,0 0-26,0 0-29,8-14-21,-10 9-5,-1-3-8,0 1 3,3-3 6,0 1 5,0 2 4,0 1 1,11 5 7,8 1-16,7 4-2,4 17 6,1 10-6,-7 5-9,-7 4 0,-12 2-3,-5 2 0,0-2-19,-21-6-11,-4-6-6,-1-9 2,-2-8-6,4-11-13,5-2 34,5-7 19,4-11 19,7-3 33,3 5-1,0 3 5,3 6-11,15 6-17,4 1-10,5 0-12,4 15-2,1 4 0,-3 1-2,-2 4-2,-4-1-14,-4 3-30,-4-2-53,-3 0-81,-6-6-144,-3-4-539</inkml:trace>
  <inkml:trace contextRef="#ctx0" brushRef="#br0" timeOffset="-72429.26">20342 9176 1051,'0'0'35,"107"-36"24,-19 15 138,18 1-94,12 3-41,6 3-18,-7-1-27,-12 2-17,-14 4-22,-18 3-38,-21 5-89,-13 1-160,-16 0-313</inkml:trace>
  <inkml:trace contextRef="#ctx0" brushRef="#br0" timeOffset="-71962.23">20704 9607 667,'0'0'26,"0"0"-26,0 0 124,0 0-31,0 0-10,0 0 15,-17 0-18,17 0-4,0 0 7,0 0-20,0 0-24,0 14-19,7 9 6,6 10 10,0 4-9,0 4-11,-6-5 1,-4-2-7,-1-4-3,-2-4-6,0 0 0,0-3 0,0-2 0,0 1 0,0-3 0,-2-2-1,-7-5 1,-5-2-2,-5-4 1,-8-6-19,1 0-44,2-16-63,12-15-157,10-9-284</inkml:trace>
  <inkml:trace contextRef="#ctx0" brushRef="#br0" timeOffset="-71745.02">20668 9388 1014,'0'0'311,"0"0"-306,0 0 92,0 0 25,0 0-80,0 0-27,27-25-15,-27 25-9,2 1-63,5 7-34,9 2-111,3-3-208</inkml:trace>
  <inkml:trace contextRef="#ctx0" brushRef="#br0" timeOffset="-71341.45">20980 9444 981,'0'0'51,"0"0"-12,0 0 148,0 0-106,0 0-31,0 0-25,67-45-7,-46 54-1,-3 6-5,-3 2-8,-7 1-4,-7 3-13,-1-2-26,0 1-14,-13-3-23,-1-6 2,1-4 24,8-4 36,4-3 14,1 0 20,0 0 59,7 0-4,9-2-15,4-1-8,4 2-11,1 1-2,-4 0-9,-4 11 1,-6 4-19,-8 2-1,-3 5-6,0 0-5,-17 4 0,-10-4-13,-6 0-21,-3-8-38,-1-9-32,1-5-74,9 0-192</inkml:trace>
  <inkml:trace contextRef="#ctx0" brushRef="#br0" timeOffset="-69566.74">20922 9559 808,'0'0'286,"0"0"-236,0 0 49,107 8 57,-44 3-73,4 1-38,-4 3-20,-7-2-11,-6-2-14,-12-4-34,-2-3-58,-4-4-122,-4 0-135,-6-16-471</inkml:trace>
  <inkml:trace contextRef="#ctx0" brushRef="#br0" timeOffset="-69197.3">20272 8654 270,'0'0'733,"0"0"-695,0 0 43,122-12 72,-64 12-65,12 0-46,15 0-13,14 0-18,5 0-11,-6 0-37,-5 0-66,-14-7-31,-7-5-134,-11-2-422</inkml:trace>
  <inkml:trace contextRef="#ctx0" brushRef="#br0" timeOffset="-68297.97">21778 8940 725,'0'0'200,"0"0"-152,0 0 155,0 0-19,0 0-98,0 0-30,30-1-42,-5-3-14,1 4-1,-7 0-45,-10 0-83,-7 0-107,-2 9-174</inkml:trace>
  <inkml:trace contextRef="#ctx0" brushRef="#br0" timeOffset="-68158.15">21717 9107 1191,'0'0'92,"0"0"1,0 0 44,0 0-85,106-45-41,-72 34-11,-1 0-39,-2 3-101,-2-3-122,-4-2-201</inkml:trace>
  <inkml:trace contextRef="#ctx0" brushRef="#br0" timeOffset="-67727.09">22303 8431 1129,'0'0'21,"0"0"-17,0 0 113,0 0-27,0 0-71,0 0 7,-47 72-15,47-30-5,0-2-2,16-5-4,6-9 0,5-8-27,2-9-11,2-6-18,-1-3 0,0-8-3,-4-11 2,-2-7 3,-7-4 7,-6 1 24,-5-1 14,-4 7 9,-2 2 3,0 9 2,0 4 32,0 8 10,-2 0 4,-4 0-13,2 5 14,2 12 26,2 5-26,0 4-22,11 4-5,5-1-10,-1 2-10,-3-2-2,-1 0-3,-8-2-20,-3 1-52,0-3-105,-10-4-54,-4-2-175</inkml:trace>
  <inkml:trace contextRef="#ctx0" brushRef="#br0" timeOffset="-67490.3">22194 9056 964,'0'0'317,"0"0"-308,0 0 72,114-22 20,-55 10-61,9 1-7,2 2-20,-8-1-13,-8 2-23,-13 5-42,-11-2-64,-12 1-184,-10-1-401</inkml:trace>
  <inkml:trace contextRef="#ctx0" brushRef="#br0" timeOffset="-67207.03">22414 9324 1207,'0'0'90,"0"0"-78,0 0 37,30 94 67,-19-45-62,-6 4-9,-5 1-5,0-1-9,-2 0-1,-14-5-13,-2-7-4,-3-6-9,-1-7-2,2-11-2,-1-7-22,1-10-35,3 0-30,4-24-23,8-12-86,5-11-84,0-9-116</inkml:trace>
  <inkml:trace contextRef="#ctx0" brushRef="#br0" timeOffset="-67045.91">22388 9151 1158,'0'0'87,"0"0"-76,0 0 23,0 0-34,0 0-18,0 0-285</inkml:trace>
  <inkml:trace contextRef="#ctx0" brushRef="#br0" timeOffset="-65412.48">23120 8819 917,'0'0'234,"0"0"-224,0 0 22,0 0 97,-1 84-64,-3-43-28,-4-1-30,-2 0-7,-5-2 0,1-7-50,0-9-95,2-9-62,2-13-172</inkml:trace>
  <inkml:trace contextRef="#ctx0" brushRef="#br0" timeOffset="-65232.8">22985 8884 707,'0'0'294,"0"0"-241,0 0 32,0 0 45,0 0-32,112 56-54,-79-24-16,-5-4-16,-1-2-12,-4-4-13,-1-7-74,1-6-104,1-9-217</inkml:trace>
  <inkml:trace contextRef="#ctx0" brushRef="#br0" timeOffset="-64800.39">23486 8468 737,'0'0'166,"0"0"-110,0 0 80,0 0 10,0 0-61,0 0-55,17 7-7,2 26 29,-4 7-24,-2 1-11,-7 0-2,-4-3-10,-2-4-2,0-4-3,-6-6-4,-9-8-21,-3-6-9,-3-7-28,-1-3-45,-1-5-9,-1-17-32,-1-6 4,0-6-18,-1-6-22,5-6-77</inkml:trace>
  <inkml:trace contextRef="#ctx0" brushRef="#br0" timeOffset="-64541.89">23399 8276 389,'0'0'300,"0"0"-295,0 0 73,0 0 74,0 0-67,0 0-12,42-33-20,-39 47 10,-1-2-18,-2 1-5,0-2-17,0-3-14,0-2-3,0-5-2,0-1 0,0 0-1,0 0 11,0 0 5,3-5-1,4-2-18,4 1-26,3 6-47,5 0-35,3 9-83,0 14-167</inkml:trace>
  <inkml:trace contextRef="#ctx0" brushRef="#br0" timeOffset="-64070.73">23486 9089 229,'0'0'494,"0"0"-459,0 0 131,0 0-39,0 0-48,0 0-6,-5-41-31,27 32-19,9-2 7,5 2 19,5-3-12,3 3-26,0 1-11,-6 5-47,-10 3-113,-13 0-244</inkml:trace>
  <inkml:trace contextRef="#ctx0" brushRef="#br0" timeOffset="-63748.33">23620 9351 861,'0'0'4,"0"0"81,0 0 70,0 104-29,11-67-45,2 2 1,-1-3-32,-2-2-15,-2-6 12,-7-3-24,-1-3-8,0-4-7,0-3-5,-12-6-2,-7-1-1,-6-8-24,-3 0-22,-4-3-18,4-19-46,4-8-41,7-7-68,6-9-168</inkml:trace>
  <inkml:trace contextRef="#ctx0" brushRef="#br0" timeOffset="-63525.19">23677 9171 309,'0'0'817,"0"0"-817,0 0 0,0 0-4,0 0-143,0 0-249</inkml:trace>
  <inkml:trace contextRef="#ctx0" brushRef="#br0" timeOffset="-62081.99">21525 10647 727,'0'0'264,"0"0"-263,0 0 12,0 0 75,0 0-41,0 0-23,55-19-11,-49 19-7,-2 0-6,1 1-1,2 1-7,1-1-15,1-1-41,4 0-59,-1 0-73,0 0-41</inkml:trace>
  <inkml:trace contextRef="#ctx0" brushRef="#br0" timeOffset="-61869.29">21529 10760 353,'0'0'458,"0"0"-445,0 0 0,0 0 75,0 0-59,0 0-29,81 1-30,-50-4-216</inkml:trace>
  <inkml:trace contextRef="#ctx0" brushRef="#br0" timeOffset="-60360.48">23600 9199 170,'0'0'33,"0"0"5,0 0 29,0 0-5,0 0 9,0 0-7,1-1-14,2 1 17,-2-2-16,1 2-13,-1-2 15,1 2 4,-1-1-6,1-1-16,-1 2-9,-1-1-9,2 1-4,-1-1-4,-1 1 3,2 0-5,-2 0-3,0 0 6,0 0-6,0 0 5,0 0-6,0 0-2,0 0 2,0 0-3,0 0-10,0 0 10,-3 0 0,0 0 0,3 0 1,-2 0 2,2 0 6,0-1 10,0-3 2,0-1 0,0 2-7,0 1 1,0 2-7,0 0-2,0 0-6,0 0-7,0 0-16,0 8-19,0 3-75,0 0-178</inkml:trace>
  <inkml:trace contextRef="#ctx0" brushRef="#br0" timeOffset="-58591.4">22366 10357 917,'0'0'168,"0"0"-163,0 0 56,0 0 23,0 0-27,0 73-7,0-29-33,0 4-3,0-2-13,0-4 1,0-9 0,0-7 0,0-8-1,1-7 0,11-8 2,8-3 3,3 0 3,4-9-5,0-9-4,0-1 0,0-2-45,-5 2-70,-5 1-22,-5 3-80,-11 5-120,-1 1-216</inkml:trace>
  <inkml:trace contextRef="#ctx0" brushRef="#br0" timeOffset="-58384.02">22546 10524 940,'0'0'103,"0"0"31,0 0 67,0 0-108,0 0-43,0 0-27,-3 25-12,3 13 20,2 7-8,4-3 1,-2-1-18,2-4-6,-3-7 0,2-2-27,-1-9-41,1-5-38,2-7-88,1-7-60,3 0-93,3-18-296</inkml:trace>
  <inkml:trace contextRef="#ctx0" brushRef="#br0" timeOffset="-58089.14">22801 10487 897,'0'0'64,"0"0"-21,0 0 122,0 0-64,0 0-44,0 0-34,18 55 31,-7-5-7,-2 5-3,-1 1-13,0-1 9,-6-3-22,-2-9-13,0-7-2,0-8-1,-2-12-2,-7-7-6,-6-8-35,-5-1-31,-3-7-31,-5-18-73,1-6-16,4-15-104,5-6-251</inkml:trace>
  <inkml:trace contextRef="#ctx0" brushRef="#br0" timeOffset="-57912.43">22725 10207 1106,'0'0'42,"0"0"9,0 0 106,0 0-97,0 0-45,0 0-15,9 5-1,-4 16-72,-1 3-126,1 1-245</inkml:trace>
  <inkml:trace contextRef="#ctx0" brushRef="#br0" timeOffset="-57278.44">22132 11319 688,'0'0'131,"0"0"-17,0 0 64,0 0-49,0 0-58,0 0-2,94-32-1,-36 17-6,16 3-5,13-5-4,10 4-11,0 2-18,-5 1-2,-10 2-9,-16 3-11,-18 2 1,-14 2-3,-15 1-22,-6 0-36,-6-2-45,-6 1-36,-1-6-100,2 1-140</inkml:trace>
  <inkml:trace contextRef="#ctx0" brushRef="#br0" timeOffset="-56501.79">22452 9343 827,'0'0'51,"0"0"-49,0 0 58,0 0-11,0 0-29,0 0-13,-3 0-7,3 3-50,0-2-83,0-1-195</inkml:trace>
  <inkml:trace contextRef="#ctx0" brushRef="#br0" timeOffset="-49012.23">22421 11693 1115,'0'0'81,"0"0"-79,0 0 106,0 0-3,0 0-50,82 0-35,-67 0-6,-1 0-9,-3 0-5,0 0-6,1-5-23,1-2-42,1-3-103,2-4-173</inkml:trace>
  <inkml:trace contextRef="#ctx0" brushRef="#br0" timeOffset="-48789.56">22736 11523 1404,'0'0'41,"0"0"-40,0 0 93,0 0-14,0 0-14,40 100-44,-31-68 7,-5-3-22,2-8-5,-1-3-2,-2-5-23,0-5-68,4-4-108,-1-4-150,0-1-509</inkml:trace>
  <inkml:trace contextRef="#ctx0" brushRef="#br0" timeOffset="-38145.09">1451 12905 541,'0'0'0,"0"0"-1,0 0 1,0 0 53,-27-75-17,21 58-21,-1-2 8,4 0 9,0 2-29,1 2 10,2 4-12,-1 5 2,1 1 14,0 2 50,0-1 16,0-3-13,9-4-1,15-5 5,4-4-13,9-3-8,0 1 4,-7 3-24,-6 2 7,-9 5-18,-9 5-6,-6 1-5,0 0-2,0 1-9,-21 4-28,-16 1-14,-5 5-7,-7 19 23,-3 6 6,10 6 6,12 7 3,12-1 11,14-2 1,4-5 13,16-5 23,12-7 6,2-4 9,-6-2-19,-3-5-11,-3 0-8,-9 0-2,-3 0-6,-2-2-1,-4 0-4,0 0-1,-10-1-5,-14 2-22,-9-3-18,-4-3-37,4-5 16,6 0-5,9-11-5,8-10-14,10-3 17,0 1-31,3 1 26,22-2 11,7-3-84,5 0-211</inkml:trace>
  <inkml:trace contextRef="#ctx0" brushRef="#br0" timeOffset="-37365.02">1600 12694 448,'0'0'197,"0"0"-128,0 0 48,0 0 4,0 0-72,0 0-8,55 61-1,-55-26-3,0 2-13,3-6-12,2-8-2,1-8-8,3-6-2,1-9 2,-1 0 5,6-7 8,1-12-8,-2-8-2,-4-4 3,-1 1-6,-4 4 10,-4 4 15,1 8-1,-2 6-3,0 8-22,0 0-1,6 8-25,1 12 12,5 2 13,7-2-24,-5-2 12,7-5 4,-1-5-6,0-4-6,2-4 8,-1 0 8,-1 0 4,-7-1 3,-1-8-3,-6-1 0,6-1-23,-6-5-39,1-3-17,4-6-29,-1-6-9,4-1 75,-1-2 42,-4-2 0,-3 6 75,0 1 17,-2 8 3,-2 9 23,-2 5-30,0 5-34,0 2-1,0 0-23,0 6-30,0 19 0,-6 11 0,-3 6 1,3 4 0,1 2-2,2-5-4,3-6 5,0-7-1,0-10-13,0-7-20,0-7 3,0-5 13,0-1 18,0 0 2,3-4 17,2-9-10,4-4 2,3-2 15,1 2-9,5 2 3,-3 6 7,4 1-4,-2 8-6,5 0-8,-1 3-3,-4 11-6,-4 6-1,-9 2 1,-4 3-1,-1 2-4,-20-4-9,-6-1-25,-1-8-17,0-5-4,1-7-25,7-2 4,4 0-7,10-11-21,6-6-35,0-5 54,19-3-155</inkml:trace>
  <inkml:trace contextRef="#ctx0" brushRef="#br0" timeOffset="-37026.52">2437 12627 764,'0'0'211,"0"0"-195,0 0 93,0 0-17,0 0-84,0 0-8,-9 24-14,-7 4 14,5 2 2,5-1-2,6-1-3,0-3 3,0-3 9,6-7 12,7-4 17,-2 0 18,-2-2-15,4 1-13,-7 1-14,-1 0-10,-4-1 1,-1 2-5,0-3 0,0-1-29,0-2-32,-6-5 9,-4 1 8,1-2 20,-6 0-5,-3-6-26,-4-9-35,4 0-36,-3-5-66,10 1-42,7-3-231</inkml:trace>
  <inkml:trace contextRef="#ctx0" brushRef="#br0" timeOffset="-36781.07">2716 12489 11,'0'0'701,"0"0"-574,0 0-10,0 0 48,0 0-46,0 0-70,71-28-37,-71 71 27,-11 10 32,0 5-50,2 0-14,3-2-4,6-6 1,0-8-3,0-6-1,0-9-5,0-6-23,0-4-42,-9-3-59,-3-5-18,-4-6-130,1-3-80</inkml:trace>
  <inkml:trace contextRef="#ctx0" brushRef="#br0" timeOffset="-36580.19">2655 12821 387,'0'0'588,"0"0"-465,0 0 27,0 0 0,91-44-81,-72 44-39,3 10-9,-8 3-3,2 1-7,-7 0-5,-1-1-3,-3-4-3,-2 0 0,-3-1-48,0 1-44,0-4-84,-14-3-81,-3-2-182</inkml:trace>
  <inkml:trace contextRef="#ctx0" brushRef="#br0" timeOffset="-36420.67">2868 12535 806,'0'0'245,"0"0"-216,0 0 77,0 0-30,0 0-76,0 0-19,7-21-62,-1 30-87,5 1-210</inkml:trace>
  <inkml:trace contextRef="#ctx0" brushRef="#br0" timeOffset="-36207.12">3090 12512 1176,'0'0'223,"0"0"-214,0 0-1,33 78 80,-27-25-16,-3 9-33,-3 1-29,0-4-7,0-8-3,0-9-14,0-9-50,0-10-28,0-7-89,0-8-53,0-8-146</inkml:trace>
  <inkml:trace contextRef="#ctx0" brushRef="#br0" timeOffset="-35594.84">3112 12780 881,'0'0'73,"0"0"23,84-47 51,-57 40-56,0 7-43,-5 0-16,-4 5-11,0 12-13,-6 7-1,1 3-3,-4 4-1,0 0-3,3-1-2,0-7-10,1-4-29,1-10-15,1-4 3,-2-5 15,1 0-5,-1-17 10,-2-8 20,-5 0 13,1 2 11,-4 4 40,0 8 0,0 5-7,-3 6-4,6 0-40,0 7-7,6 15 1,1 3 6,-1 3 2,0-3 2,3-2-3,-2-5 0,-2-7 0,4-5 1,-2-6 4,5 0 3,-3-11-3,1-11 0,-2-6-1,-4-4 0,1-7-2,-4-8 1,1-5-3,-1-6 1,-1 0 0,0 7-1,-6 10 4,0 12-2,0 16 22,0 8-10,0 5-6,0 0-9,-9 16-5,-3 13-4,5 9 6,2 4 2,5 4 0,0-1-1,0-2 1,11-5 1,2-5 0,-4-5 0,3-6 0,-2-2-1,-1-6-40,-1-6-72,2-3-68,-2-5-128,-2 0-179</inkml:trace>
  <inkml:trace contextRef="#ctx0" brushRef="#br0" timeOffset="-35408.16">3802 12805 872,'0'0'224,"0"0"-134,0 0 75,0 0-86,0 0-58,0 0-20,83-53-1,-50 44-39,3 5-101,-5 0-65,-10 2-126,-6 2-326</inkml:trace>
  <inkml:trace contextRef="#ctx0" brushRef="#br0" timeOffset="-35182.26">4015 12821 607,'0'0'207,"0"0"-120,0 0 87,0 0-61,91-85-51,-82 73 3,-6 0-20,-3 5-19,0 2-11,-12 5-15,-5 0-1,0 2-6,0 20 1,5 5 6,5 2 2,5 4 10,2-4-3,0-4-2,9-1-2,11-10-2,5-3-3,8-9-4,6-2-85,4 0-188,6-18-413</inkml:trace>
  <inkml:trace contextRef="#ctx0" brushRef="#br0" timeOffset="-34388.75">5089 12883 796,'0'0'146,"0"0"-143,0 0 91,0 0 4,0 0-59,0 0-4,37-79 17,-32 67 8,-2 6 3,-2 3-17,-1 2-13,0 1-6,0 0-7,0 0-5,0 7-6,0 12-4,0 11 14,0 4 15,2-1-9,5-2-12,5-6-11,-6-3-2,5-5 0,-4-8-57,0-2-55,1-7-93,-2 0-91,1-16-304</inkml:trace>
  <inkml:trace contextRef="#ctx0" brushRef="#br0" timeOffset="-34115.04">5250 12401 1098,'0'0'24,"0"0"-24,0 0 0,0 0 7,0 0 1,-33 80-5,12-61-3,6-7-2,5-8-1,4-4 3,3 0 19,3-8 65,0-8 7,0-1-8,16 2-36,-2 3-29,-2 5-11,4 5-7,2 2-22,0 11-84,-2 14-128,-7 8-263</inkml:trace>
  <inkml:trace contextRef="#ctx0" brushRef="#br0" timeOffset="-33910.32">5421 12925 1151,'0'0'114,"0"0"-40,14 75 83,-14-35-14,0-1-79,0 0-15,0-6-36,0-5-13,3-5 0,3-3-55,4-6-113,-5-7-127,-2-7-379</inkml:trace>
  <inkml:trace contextRef="#ctx0" brushRef="#br0" timeOffset="-33521.07">6175 12833 906,'0'0'388,"0"0"-336,0 0 54,0 0 39,0 0-44,0 0-49,30 85-31,-30-64-12,0-2-9,0-4 0,-2-1-48,-4-4-136,0-7-190,0-3-636</inkml:trace>
  <inkml:trace contextRef="#ctx0" brushRef="#br0" timeOffset="-33363.59">6124 12654 1275,'0'0'42,"0"0"-37,0 0 56,0 0-61,0 0-7,0 0-139,46-5-83,-34 24-364</inkml:trace>
  <inkml:trace contextRef="#ctx0" brushRef="#br0" timeOffset="-33007.41">6406 12814 1162,'0'0'180,"0"0"-163,0 0 58,0 0-7,0 0-25,79 83-24,-75-52-9,-1-3-10,-3-4 0,0-9-5,0-7-25,0-7-20,0-1 8,0-1 32,0-18 10,2-7 2,7-7-1,9-3 13,0 2 10,4 9 6,-3 3 17,-2 13 11,1 9-15,-2 0-19,5 6-15,0 16 3,-3 3-3,0 4 0,-8 0-4,-1 0-1,-6-2-4,-3 0-2,0-4-47,-3-2-92,-9-5-114,2-10-309</inkml:trace>
  <inkml:trace contextRef="#ctx0" brushRef="#br0" timeOffset="-32108.71">7434 12875 645,'0'0'408,"0"0"-349,0 0 89,0 0-3,110-40-55,-71 24-18,-5 1-16,-4 1-14,-8 3-22,-7 1-13,-3 1-3,-9 2-1,-3 0-3,0-3-1,-6 0-24,-13 2-7,-11 6-5,-6 2 0,-4 8 17,4 16 11,3 3-3,8 7 2,10 2 3,9-1 4,6-1-5,0-4-4,15-6-2,12-6-3,3-7-7,4-8 3,12-3-2,-1 0 1,1-16 10,-3 0-11,-4-1 14,-9 2 7,-6 1-23,-8 5-5,-5 1 17,-7 1 6,-1 2 6,-3-2 1,0 0 7,0 0 5,0-1 10,0 3 20,-3 3 0,-1 0-16,-5 2-14,-6 0-7,-2 11-5,-5 7-1,3 3-1,5 1 1,6-2-3,8-4-2,0-4 3,7-3 3,12-3 2,2-3 7,-2-1 12,-5-2 0,-1 0-11,-2 0-5,-5 0-1,-2 2 0,-1 10 0,-3 8 0,0 13 4,0 6 3,0 7 2,-4 0 2,1-5 7,3-4-3,0-6 0,0-7 1,7-6-12,11-7-5,6-8-3,9-3-25,4 0-70,2-19-143,2-4-232</inkml:trace>
  <inkml:trace contextRef="#ctx0" brushRef="#br0" timeOffset="-31783.2">8463 12755 371,'0'0'627,"0"0"-513,0 0 45,0 0 2,0 0-50,28 82-7,-23-45-39,-4-3-25,-1-3-28,0-6-10,0-6-2,0-2-15,0-10-78,0-2-77,0-5-88,0 0-164</inkml:trace>
  <inkml:trace contextRef="#ctx0" brushRef="#br0" timeOffset="-31564.53">8238 12775 1040,'0'0'159,"0"0"-148,-6 91 119,6-43-46,3-1-43,8-6-32,0-6-9,1-10-5,1-6-43,1-11-30,4-8-54,2 0-33,3-14-104,1-10-58</inkml:trace>
  <inkml:trace contextRef="#ctx0" brushRef="#br0" timeOffset="-31308.44">8876 12516 860,'0'0'269,"0"0"-241,0 0 46,0 0 89,37 104-61,-31-47-19,-4 5-16,-2 0-28,0-5-20,-5-7-16,-11-4-3,-1-5-21,-5-7-65,-5-5-56,-4-6-138,-5-11-317</inkml:trace>
  <inkml:trace contextRef="#ctx0" brushRef="#br0" timeOffset="-24308.13">2844 14335 777,'0'0'179,"0"0"-146,0 0 87,0 0 14,0 0-14,0 0-71,0 0-19,-16 39 3,16 0 9,0 12 0,0 5-10,9 0 2,4 2-8,-1-7-11,0-7-9,-6-7-3,-5-6-2,-1-4 1,0-10-2,-3-3 0,-16-5-17,-3-6-24,-8-3-35,0-13-26,1-20-76,6-15-102,2-10-165</inkml:trace>
  <inkml:trace contextRef="#ctx0" brushRef="#br0" timeOffset="-24026.25">2814 14117 806,'0'0'158,"0"0"-144,0 0 87,0 0-16,81-4-39,-78 17-23,-3-2-15,0-1-3,-6-3 5,-8-2-1,0-4 7,0-1 2,3 0 11,3-3 5,5-5 5,1-1-18,2 3-16,0-1-5,5 3-51,17 3-97,8 1-100,4 0-191</inkml:trace>
  <inkml:trace contextRef="#ctx0" brushRef="#br0" timeOffset="-23191.02">3186 14507 506,'0'0'250,"0"0"-124,0 0 44,0 0-17,0 0-39,0 0-49,12-48-37,4 26-9,5-1 2,-5 0 2,-5 6 3,-1 1 0,-7 3-9,-3 3 2,0 3 0,0 1-3,0 4-5,0 0 2,0 2-9,0 0 1,0 0-5,0 3-11,0 17-6,0 10 17,8 9 0,-4 3 1,2 1-1,1-1 0,-2-3 2,-2-2-5,3-3-13,-3-7-46,-3-3-42,3-4-48,-3-6-8,0-3-128,0-4-26</inkml:trace>
  <inkml:trace contextRef="#ctx0" brushRef="#br0" timeOffset="-22948.18">3175 14768 636,'0'0'281,"0"0"-200,0 0 79,0 0-29,0 0-55,0 0-44,0 0 3,54-2-3,-32 2-15,2 0-11,3 0-6,4 0-5,-1-2-47,4-5-95,-1-1-98,-6-1-241</inkml:trace>
  <inkml:trace contextRef="#ctx0" brushRef="#br0" timeOffset="-22591.15">3787 14212 628,'0'0'382,"0"0"-321,0 0 54,0 0 43,0 0-79,0 0-62,-27 79 20,24-3 24,1 15-26,2 8-2,0-1-3,0 1-11,0-10-4,0-9-14,6-12 0,11-14-1,8-13-22,5-15-62,6-15-52,1-10-92,-3-1-188</inkml:trace>
  <inkml:trace contextRef="#ctx0" brushRef="#br0" timeOffset="-21532.23">4324 14506 493,'0'0'177,"0"0"-154,0 0 55,0 0 21,0 0-52,0 0-25,0-1-3,0 1 10,0 0 3,-8 4-4,-5 3-8,-5-1-7,4-2-12,3-1 1,6-3-1,2 0 0,3 0 2,0-3-1,0-9-1,0 0 7,9 0-7,3 2 5,-3 2 11,0 2 11,3 1 1,-5 2-7,4 3 1,8 0 8,0 6-5,4 15 1,1 8 8,-11 7-7,-7 3-14,-6 1-1,0 1-8,-18-3-1,-10-2-4,-6-3-5,-2-8-22,1-6-20,4-7 6,7-6 9,2-6 16,8 0 14,1-9 2,4-7 6,3-4 8,6 2 12,0 0 25,0 4-7,0 4-6,5 3-6,4 3-12,7 4-6,6 0-3,1 10 1,8 14 1,-1-1 0,-3 5-5,-5-2-3,-3-2-3,-5-5-2,-2-5-17,4-5-45,-2-8-56,5-1-116,0-9-210</inkml:trace>
  <inkml:trace contextRef="#ctx0" brushRef="#br0" timeOffset="-21282.35">4665 14682 342,'0'0'702,"0"0"-662,0 0 34,0 0 93,0 0-88,84-11-34,-62 11 2,2 0 1,0 0-25,-6 0-12,4 0-11,-7 0-8,-6 0-75,2 0-121,-4 0-204</inkml:trace>
  <inkml:trace contextRef="#ctx0" brushRef="#br0" timeOffset="-20837.28">5165 14478 1178,'0'0'92,"0"0"-63,0 0 62,0 0-36,0 0-21,0 0-3,33 94-12,-27-58-9,7-1-1,-2-4-5,2-6-4,-1-6 0,4-8 0,1-10-13,2-1-11,6-5 7,-5-16-17,1-8 5,-9-1 11,-5-3-3,-7 0-1,0 2 22,0 5 0,0 6 1,-4 5 4,1 7 8,1 7 6,2 1 4,0 0-8,0 14-8,0 11 7,0 11 19,0 3 1,3 2-14,-1 0-3,2-3-12,-1-6-4,0-5-1,0-7-18,5-7-55,-1-8-67,5-5-119,3 0-130</inkml:trace>
  <inkml:trace contextRef="#ctx0" brushRef="#br0" timeOffset="-20542.03">5733 14567 1072,'0'0'127,"0"0"-86,0 0 102,0 0-57,0 0-49,0 0 12,0 108-8,0-51 21,0 4-38,0 4 0,0-2 2,-6 0-10,-4-5-8,-1-9-1,-1-8-5,-2-12 1,0-10-3,1-7-4,-4-8-12,-4-4-26,-5-3-30,-4-18-30,-3-10-13,5-15-58,1-9-77,6-10-193</inkml:trace>
  <inkml:trace contextRef="#ctx0" brushRef="#br0" timeOffset="-20332.16">5684 14391 893,'0'0'104,"0"0"-76,0 0 105,0 0-40,0 0-70,0 0-17,13-5 3,-14 12 0,1-3-4,-2 0-5,2 0-4,0 2-86,0-1-122,12-5-260</inkml:trace>
  <inkml:trace contextRef="#ctx0" brushRef="#br0" timeOffset="-20040.56">5972 14279 918,'0'0'76,"0"0"5,0 0 102,97 18-58,-58 15-48,4 12 7,-3 8-9,-7 9-23,-9 5-8,-14 5-27,-10 1-6,-3 1-9,-22-1-2,-5-6-2,-4-8-49,-2-9-102,2-17-127,1-15-314</inkml:trace>
  <inkml:trace contextRef="#ctx0" brushRef="#br0" timeOffset="-19538.85">6455 14601 1167,'0'0'145,"0"0"-95,0 0 18,0 0-23,0 0 23,3 107-36,2-71-23,-1-2-6,1-4-3,-1-11-29,-1-5-39,6-8-36,0-6-76,0-6-31,3-20-167</inkml:trace>
  <inkml:trace contextRef="#ctx0" brushRef="#br0" timeOffset="-19273.57">6546 14420 903,'0'0'177,"0"0"-126,0 0 33,0 0-8,0 0-62,0 0-14,9-2 5,-15 11-1,0-3-4,0-5 4,3-1-2,2 0 8,-1 0 19,2-12 6,0 1 4,0-2-20,5 3-7,8-1-8,5 8-4,1 3-9,2 0-53,-1 10-90,1 16-156,-2 6-335</inkml:trace>
  <inkml:trace contextRef="#ctx0" brushRef="#br0" timeOffset="-18826.09">6801 14905 455,'0'0'515,"0"0"-468,0 0 74,0 0 71,0 0-117,0 0-19,49-17-21,-37 13 16,3 4-4,-1 0-8,2 12-21,-1 15 0,0 11 4,-9 9-6,-6 2-7,-2 1-6,-20-3-2,-8-8-1,-1-6-4,-2-11-11,0-8-15,2-10-2,4-4 3,6 0 17,8-4 12,4-8 6,9-2 22,0 1 18,0 0-17,13 4-4,5 1-4,9 5-10,0 0-4,7 3-3,-1 0 2,-6 3-6,0 8 0,-8 0-2,-4 1-20,0-3-29,-3 3-49,3-5-33,3-2-82,4-5-101,5 0-190</inkml:trace>
  <inkml:trace contextRef="#ctx0" brushRef="#br0" timeOffset="-18415.46">7562 14707 442,'0'0'192,"0"0"-94,0 0 105,0 0-15,0 0-20,0 0-29,-37-6-54,37 6-15,0 0-25,13 0-28,11-2-16,10-1-2,6-2-22,1 2-93,1-1-105,1-5-201</inkml:trace>
  <inkml:trace contextRef="#ctx0" brushRef="#br0" timeOffset="-18120.54">8089 14512 1118,'0'0'48,"0"0"-4,0 0 69,0 0-43,22 101 10,-16-40-17,3 2 5,-5 2-18,-2 0-11,-2-2-21,0-2 8,-15-8-18,-2-9-3,-5-9-3,0-13-2,-1-6 1,-4-11-1,-1-3-9,-2-2-18,-1-6-25,4-18-46,9-16-50,6-13-169,8-16-355</inkml:trace>
  <inkml:trace contextRef="#ctx0" brushRef="#br0" timeOffset="-17938.9">8020 14330 1083,'0'0'144,"0"0"-138,0 0 53,0 0-9,0 0-50,0 0-33,94 3-81,-50 11-118,-3 5-187</inkml:trace>
  <inkml:trace contextRef="#ctx0" brushRef="#br0" timeOffset="-17491.98">8470 14506 260,'0'0'632,"0"0"-595,0 0 65,0 0 47,0 0-48,0 0-28,29-64-20,-19 61-9,2 3-9,0 0-20,4 0-6,2 11-3,2 3-1,-4 2 0,-3 4-1,-5 0-4,-8 3 0,0 1-10,-9-4-12,-10-3-9,2-5 0,7-7 8,5-3 21,5-2 2,0 0 22,0 0 18,6-2-10,12-1 3,3 3-2,2 0-11,2 0 23,0 5-18,-1 8-12,-6 2 3,-2 4 1,-7 0-7,-7 4-4,-2 2-4,-3-5-2,-15 0 0,-6-3-8,-3-6-21,-3-1-49,0-4-12,2-5-42,3-1-106,7 0-179</inkml:trace>
  <inkml:trace contextRef="#ctx0" brushRef="#br0" timeOffset="-17168.17">9104 14523 1012,'0'0'214,"0"0"-207,0 0 55,0 0 5,0 0-8,25 76-17,-17-43-26,0-3-8,-2-1-3,-4-3-3,0-10-2,-1-6-15,2-10-46,2 0-94,4-13-73,0-13-374</inkml:trace>
  <inkml:trace contextRef="#ctx0" brushRef="#br0" timeOffset="-16981.52">9158 14292 1252,'0'0'92,"0"0"-87,0 0 62,0 0-31,0 0-31,0 0-4,1-1-1,-4 9 0,2-5-8,1 5-26,0 2-53,4 3-88,13 4-186</inkml:trace>
  <inkml:trace contextRef="#ctx0" brushRef="#br0" timeOffset="-16559.46">9474 14734 755,'0'0'215,"0"0"-164,0 0 106,0 0 4,0 0-88,0 0-31,36 12 0,-23 6-2,-2 8-8,-2 6-13,-6 7-4,-3 2-11,0 7-3,-17-4-1,-11-4-18,-2-5-9,-7-14-9,-1-10-9,3-9-10,5-2 10,10-12 22,6-9 23,9-5 16,5 2 43,0 5 7,6 5 14,12 6-12,4 8-25,4 0-23,8 7-7,-3 10-10,-1 0-1,-4 4 0,-4-3-2,-1-1-1,-3 0-41,4-4-78,-3-7-113,4-6-364</inkml:trace>
  <inkml:trace contextRef="#ctx0" brushRef="#br0" timeOffset="-16089.16">9956 14672 506,'0'0'108,"0"0"-27,0 0 69,0 0-17,0 0-22,0 0-12,-6-10-2,6 10 4,0-3-37,0 3-13,0 0 3,0-1-10,0 1 0,3-1-11,9-1-12,4 1-7,2-2-3,5 0-4,-1 0-7,-1 3-5,-3-3-26,-4 3-68,-6 0-51,-8 0-123,0 3-180</inkml:trace>
  <inkml:trace contextRef="#ctx0" brushRef="#br0" timeOffset="-15916.96">9993 14788 1290,'0'0'108,"0"0"-42,0 0 78,84-20-95,-53 16-49,3 0-19,4 1-160,-1-5-295</inkml:trace>
  <inkml:trace contextRef="#ctx0" brushRef="#br0" timeOffset="-15697.17">10521 14427 1456,'0'0'82,"0"0"-3,0 0 45,0 0-76,0 0-22,11 102 11,-7-52-13,1 0-17,-1-4-3,-2-2-4,3-6-29,-2-5-47,3-11-154,7-9-223</inkml:trace>
  <inkml:trace contextRef="#ctx0" brushRef="#br0" timeOffset="-15202.85">10970 14562 1120,'0'0'78,"0"0"-68,0 0 139,0 0-89,0 0-40,0 0-6,12-48 15,-12 41 4,0 2 9,8-2 17,4 7-17,8 0-12,4 8-9,3 15-2,-2 13 0,-5 6-14,-8 1 3,-8 1-5,-4 2-2,-4-7-1,-19-6-17,-3-8-11,-6-9-5,1-11-8,0-5 13,5-1 15,7-17 13,5-3 0,5-3 3,6 1 11,3 2 11,0 3-1,6 4-5,14 6-4,5 5-6,2 3-4,1 0 6,-2 9-4,-3 10-1,0 0-6,-4 1 3,-1-1-2,0-2 0,3 1-2,4-2-37,7 1-66,-1-3-65,6-3-160,-5-4-383</inkml:trace>
  <inkml:trace contextRef="#ctx0" brushRef="#br0" timeOffset="-13118.02">3481 15837 638,'0'0'157,"0"0"-53,0 0 26,0 0-8,0 0-46,0 0-37,1 26-11,7 14 52,-2 8-5,0 6-24,-3-1-10,-3-2-5,0-6 10,0-8-24,-3-3-16,-11-10-1,-5-7 0,-2-4-5,-1-9-16,-5-4-32,5 0-13,-2-17-6,6-14-36,3-13-21,6-10-32,3-8-59,3-4-60</inkml:trace>
  <inkml:trace contextRef="#ctx0" brushRef="#br0" timeOffset="-12926.47">3451 15645 489,'0'0'527,"0"0"-405,0 0-25,0 0 30,0 0-74,0 0-36,18 0-10,-16 11-5,1 1-2,2 0-38,6 1-111,11-2-126,8-3-480</inkml:trace>
  <inkml:trace contextRef="#ctx0" brushRef="#br0" timeOffset="-12391.24">3900 15962 157,'0'0'758,"0"0"-730,0 0 37,0 0 92,0 0-60,0 0-40,-52-62-17,52 50-2,0 1-9,0 0 6,0 3 4,0 2-9,7 4 1,4 2-10,7 0-5,1 0-7,-1 17-4,3 7-3,-9 5 0,-6 7-2,-6 3-1,0 4-7,-14-5-21,-11-2-5,1-11-12,0-7 6,0-8 12,2-10 15,1 0 13,6-7 3,2-8 13,4 1 15,6 1 8,3 4 2,0 3-3,0 3-9,16 3-15,4 0-1,2 4 0,5 12 0,-5-3-1,-1 4-5,-3 0-1,-1-1-6,-3-2 0,0 0 0,2-3-21,1 1-31,-1-1-37,5-4-12,0 0-74,7-5-38,2-2-82,3 0-190</inkml:trace>
  <inkml:trace contextRef="#ctx0" brushRef="#br0" timeOffset="-11289.4">4591 16162 151,'0'0'185,"0"0"-98,0 0 32,0 0 24,0 0-19,0 0 3,-27 0-22,27 0-14,0 0-17,0 0-19,0 0-5,0 0-12,0 0-3,0 0-7,0 3-5,0-3 2,0 0-6,0 0 2,0 0-4,0 0-5,0 0-4,0 0-2,0 0-3,0 0-2,-3 0 0,3 0-1,-3 0-2,0 3-7,0 0 7,-2 0-3,2 0 1,0-1-1,-1-2 2,1 2 1,2 1-1,-2-2 0,0 2-1,1-1-5,1-1 0,1-1 4,0 0 3,0 0 2,0 0 0,0 0 0,0 0 1,0 0-1,0 0 0,0 0-1,0 0 0,0 0 1,0 0-4,0 0 3,0 0-2,0 0-10,0 0-15,0 0 7,0 0 10,0 0 6,0 0 2,0 0 2,0 0 0,0 0 1,0 0-4,0 0 1,0 0-1,0 0 3,0 0 2,0 0 0,0 0 1,0-3 8,0-4 2,0-2-4,0 2 19,0 2 0,0 3 4,0 2 7,0 0-12,0 0-10,0 4-8,-5 13-4,-1 3 5,6 4 1,0 2 11,0-1-5,0-2-11,0-4 1,0-5-6,3-5 0,5-4-40,2-5-62,5 0-37,-3 0-133,1-17-156</inkml:trace>
  <inkml:trace contextRef="#ctx0" brushRef="#br0" timeOffset="-10996.37">4491 15843 1007,'0'0'144,"0"0"-111,0 0 73,0 0-19,0 0-73,0 0-13,3 19 0,-11-2 3,-5-5-1,4-2 0,1-5 2,2-3-4,1-2 9,3 0 19,2-9 20,0-7-18,0 0-20,6 4-11,9 2-8,9 8-30,1 2-51,2 14-123,-6 15-192</inkml:trace>
  <inkml:trace contextRef="#ctx0" brushRef="#br0" timeOffset="-10522.84">4734 16458 737,'0'0'183,"0"0"-58,0 0 30,0 0 14,0 0-91,0 0-10,15-27-14,-5 24 14,-2 3-10,2 0-26,2 3-19,2 15-8,-1 7 2,-4 5 0,-6 3-3,-3 1 0,0 1-1,-14-5-3,-5-4-9,-3-6-1,-2-9-4,3-5-4,-3-6 1,5 0 8,2-2 9,4-12 3,4-1-1,9 0 1,0 0 8,0 6 6,6 3-2,10 6-2,4 0-7,4 0 0,1 9-1,-3 5-1,-2 1-3,-1-3-1,0 0 0,-2-4-34,4 1-35,-2-5-75,1-4-33,2 0-126,0-4-191</inkml:trace>
  <inkml:trace contextRef="#ctx0" brushRef="#br0" timeOffset="-9968.95">5396 16112 515,'0'0'142,"0"0"-72,0 0 62,0 0-37,0 0-24,0 0-18,-55-6 0,55 6-1,0 0 4,0 0 6,0 0 10,0 0-18,0 0-3,0 0-9,3 0-2,12 1-1,4 4 7,5-4-9,6 2-17,0-3-7,4 0-7,-1 0-2,-3 0-3,-2 0-1,-4 0-3,-9 0-12,1 0-7,-10 0-17,-3 0-26,-3 5-30,0 5-81,0-3-131,0-5-360</inkml:trace>
  <inkml:trace contextRef="#ctx0" brushRef="#br0" timeOffset="-8044.57">5526 15954 686,'0'0'119,"0"0"26,0 0 26,0 0-30,0 0-34,0 0-56,0 0-12,42 46 30,-24-8-12,-2 9-23,-6-1-6,-7 2-7,-3-5-15,0-6-6,-1-8-3,-5-9-44,1-8-53,4-8-68,1-4-107,7-5-214</inkml:trace>
  <inkml:trace contextRef="#ctx0" brushRef="#br0" timeOffset="-7741.21">5891 16005 840,'0'0'314,"0"0"-278,0 0 96,0 0 22,0 0-99,0 0-50,5 24 5,-5 9 10,0 6-2,0-3-11,10 1-3,4-6-2,2-7 0,-1-7 1,6-6-1,0-7 1,3-4 3,1 0-3,3-1-3,1-15-40,-4-2-48,0-2-21,-2-2-89,1 0-75,-2 5-46,-4 0-8</inkml:trace>
  <inkml:trace contextRef="#ctx0" brushRef="#br0" timeOffset="-7508.09">6263 16095 391,'0'0'258,"0"0"-87,0 0 2,0 0-14,0 0-38,0 0-8,0-19-49,0 19-26,0 0-14,0 11 3,0 6-6,-2 13 10,-1 10 7,2 4-1,1 2-1,0-3-23,0-4 1,0-5-10,0-8-3,0-6-1,0-7-10,0-4-28,0-7-32,0-2-26,0 0-23,4 0-92,1-11-162</inkml:trace>
  <inkml:trace contextRef="#ctx0" brushRef="#br0" timeOffset="-6892.25">6664 16138 659,'0'0'204,"0"0"-189,0 0 73,0 0 53,0 0-62,0 0-34,-10-7 26,5 26 21,2 6-25,0 4-16,3 4-10,0 1 34,3 2-23,3-2-31,0 0 13,-4 0-20,-2-4-6,0-4-8,-6-4 0,-5-9-18,-1-10-65,6-3-94,5-22-144,1-11-361</inkml:trace>
  <inkml:trace contextRef="#ctx0" brushRef="#br0" timeOffset="-6654.25">6725 15944 1120,'0'0'90,"0"0"-50,0 0 97,0 0-72,0 0-49,0 0-13,-19-14-3,19 14-4,0 0-23,0 0-23,10 11-34,8 7-82,3 6-180,-3 2-268</inkml:trace>
  <inkml:trace contextRef="#ctx0" brushRef="#br0" timeOffset="-6159.07">6891 16458 116,'0'0'670,"0"0"-591,0 0 36,0 0 45,0 0-33,0 0-27,-5 0-27,5-9-18,0 2-8,14 1-6,2 3 9,2 3-15,1 0-20,-1 3-7,-1 16 0,2 0-1,-2 8 0,-4 2-2,-6-2-3,-7 4-1,0 1 0,-12-4-1,-13-3-12,-5-2-3,-4-12-18,-5-2-6,2-9 15,9 0 14,5 0 10,7-9 0,8-1 9,7 5 30,1 0 6,0 3-14,0 2-10,3 0-13,9 0-4,4 0-3,5 0 5,0 7-1,4 0-2,-3 6 0,-6-4-3,-2 3 0,-5-2-1,-1-1-4,2 1-22,-1 2-22,2-4-41,2-1-29,2-5-99,4-2-118,1 0-565</inkml:trace>
  <inkml:trace contextRef="#ctx0" brushRef="#br0" timeOffset="-5220.34">7592 16232 72,'0'0'114,"0"0"-55,0 0 40,0 0 17,0 0-11,0 0-1,-27 0 8,27 0 19,0 0-22,0 0 4,0 0-2,0 0 4,15 0-40,7 0-7,12-3 15,7-1-24,2-1-30,-1 1-23,-5 3-2,-7 1-4,-8 0-18,-7 0-73,-3 5-39,-3 1-90,5-6-94,5 0-131</inkml:trace>
  <inkml:trace contextRef="#ctx0" brushRef="#br0" timeOffset="-4875.35">8180 16098 958,'0'0'219,"0"0"-162,0 0 67,0 0 2,4 118-9,-3-57-47,-1 1-25,0 1-17,-16-3-19,-5-7 0,2-3-9,-1-14 0,2-8-4,8-13-15,4-10-17,0-5-19,0 0-15,-3-8 18,-3-13-18,0-6-10,-3-5-27,3-11-19,1-6-116,6-9-203</inkml:trace>
  <inkml:trace contextRef="#ctx0" brushRef="#br0" timeOffset="-4685.98">8018 15983 270,'0'0'699,"0"0"-642,0 0-11,0 0 81,0 0-24,0 0-61,46-58-29,-46 58-10,0 0-3,0 0 0,0 0-39,5 0-63,7 2-71,6-1-108</inkml:trace>
  <inkml:trace contextRef="#ctx0" brushRef="#br0" timeOffset="-4231.3">8450 16141 825,'0'0'219,"0"0"-204,0 0 100,0 0 49,0 0-75,0 0-50,53-71 6,-37 71-5,1 0-28,2 6-5,1 10-4,-2 4-2,-4 4-1,-8 5-7,-4-3-16,-2 6-11,-10-3 1,-8-5-12,-5-6-5,7-7-18,4-4 20,6-4 43,6-3 5,0 0 53,0 0 33,3 0-26,15-3-16,0-1 3,4 4-11,2 0-11,-2 0-9,-2 11-1,-4 2-14,-4 1 3,-6 1-4,-4-1 0,-2 1-20,0-3-21,-14-2 0,-2-3-23,-2-5-56,0-2-71,3 0-110,2-2-214</inkml:trace>
  <inkml:trace contextRef="#ctx0" brushRef="#br0" timeOffset="-4007.57">9070 16171 1118,'0'0'259,"0"0"-254,0 0 63,9 106 48,-11-67-50,-8-2-42,3-8-18,4-11-3,3-7-3,0-6-55,8-5-46,9 0-26,2 0-133,-7-16-148</inkml:trace>
  <inkml:trace contextRef="#ctx0" brushRef="#br0" timeOffset="-3787.17">9019 15919 1303,'0'0'49,"0"0"-47,0 0-4,0 0-9,0 0-93,0 0-124,57 50-228</inkml:trace>
  <inkml:trace contextRef="#ctx0" brushRef="#br0" timeOffset="-3481.31">9361 16428 953,'0'0'200,"0"0"-55,0 0 1,0 0-76,31 92-10,-31-63-41,-7 3-14,-17-1-5,-6 0 0,-3-4-29,0-7-26,5-11-20,7-9-14,6 0 5,8-9 63,7-11 21,0 3 45,1-2 47,13 5-3,2 6 0,6 4-11,-1 4-35,3 0-15,0 7-12,-2 7-6,1 3-4,-2 2-4,-2-4-2,-1 1-7,-3-6-43,-3-4-86,-3-6-88,4 0-241</inkml:trace>
  <inkml:trace contextRef="#ctx0" brushRef="#br0" timeOffset="-3214.43">9829 16199 1073,'0'0'211,"0"0"-153,0 0 83,0 0 1,0 0-73,0 0-36,73-18-6,-60 18-12,3 0-13,3 0 0,-1 0-4,3 3-29,-4 4-83,-9 3-70,-3 2-119,-5 2-327</inkml:trace>
  <inkml:trace contextRef="#ctx0" brushRef="#br0" timeOffset="-3035.35">9874 16352 1247,'0'0'149,"0"0"-103,0 0 74,0 0-42,0 0-75,0 0-3,97 3-87,-63-3-100,0 0-276</inkml:trace>
  <inkml:trace contextRef="#ctx0" brushRef="#br0" timeOffset="-2826.59">10493 16020 1236,'0'0'210,"0"0"-175,0 0 94,0 0-21,0 0-49,0 87-9,0-42-5,-2-1-20,2-3 2,0-7-19,0-5-8,0-4-4,0-4-52,0-6-19,0-4-97,0-10-128,6-1-248</inkml:trace>
  <inkml:trace contextRef="#ctx0" brushRef="#br0" timeOffset="-2333.37">10909 16123 786,'0'0'394,"0"0"-369,0 0 45,0 0 48,0 0-71,0 0-37,-1-55-7,-1 48-2,1 0 9,1-1 21,0 2 20,0-2-7,11 5 5,6 3-11,10 0-7,1 14-7,2 16-6,-5 8-5,-10 8-6,-12 5 3,-3-2-9,-18-1-2,-16-7-10,-6-9-21,1-8-10,6-14-23,8-10-10,7 0 24,4-10 29,5-9 22,3-3 2,5 5 20,1 0 18,0 3 19,0 6 2,10 5-11,7 3-20,7 0-11,4 15-2,2 4 0,3 0-5,-2-1 1,-1-1-9,1-1-2,1 3-2,-1-5-16,-1 3-58,-3-3-139,-5-4-170</inkml:trace>
  <inkml:trace contextRef="#ctx0" brushRef="#br0" timeOffset="2508.83">5899 17043 1064,'0'0'209,"0"0"-148,0 0-42,0 0 22,0 0 21,-6 116 2,0-60-29,-2 1-25,4-5-7,4-10 4,0-8-5,0-11-2,10-8-1,11-11-6,9-4-15,9-8 2,4-15-18,0-5-15,-4-6-31,-12 4-16,-6 5 3,-12 1-20,-8 6 28,-1 4 21,0 5 62,0 4 6,-6 2 67,-1 3 39,3-2 24,-1 2 5,5 0-7,0 8-45,0 20-9,0 8 3,0 9-20,0 2-29,0-3 1,0-2-21,0-6-8,5-7-10,5-4-57,2-3-91,4-13-72,-1-9-172,4 0-421</inkml:trace>
  <inkml:trace contextRef="#ctx0" brushRef="#br0" timeOffset="2745.31">6424 17379 805,'0'0'201,"0"0"-139,0 0 77,0 0 39,0 0-73,0 0-27,31 1-5,-10-1-22,3 0-16,-2 0-21,-1 0-10,-1 0-4,0 0-60,1 0-91,2 0-77,4 0-219</inkml:trace>
  <inkml:trace contextRef="#ctx0" brushRef="#br0" timeOffset="4164.89">7016 17255 694,'0'0'328,"0"0"-256,0 0-2,0 0 62,0 0 3,48 98-73,-33-45 22,-4 3-34,-9 5-18,-2 0-7,-6 0-5,-13-10-6,-4-3-8,0-11-5,1-11-1,3-11-8,3-8-26,5-7-50,1-5 3,-3-20-11,2-5-47,2-10 32,-1-8-16,1-2-41,-2-8-90,-2 4-378</inkml:trace>
  <inkml:trace contextRef="#ctx0" brushRef="#br0" timeOffset="4384.56">7044 17070 927,'0'0'261,"0"0"-221,0 0-5,0 0 48,0 0-44,0 0-31,15 3-1,-15 10-4,0-3-3,0 0-18,0-4-44,0-6-45,0 1-31,0-1-74,8 0-60</inkml:trace>
  <inkml:trace contextRef="#ctx0" brushRef="#br0" timeOffset="5059.82">5393 16913 886,'0'0'76,"0"0"-75,-54 135 52,54-34 73,0 15-37,24 6-34,3 0-1,0-19-26,6-11-20,4-16-4,20-21-4,19-17-41,15-16-83,18-15-34,4-7-113,2-14-16</inkml:trace>
  <inkml:trace contextRef="#ctx0" brushRef="#br0" timeOffset="5509.4">7517 17090 1046,'0'0'89,"36"72"-7,-12-17 73,0 6-17,0 4-33,-2-4-46,-7-1-26,-5-2-17,-7-1-7,-3 1-7,-7-1-2,-20-2-4,-6-7-29,-4-9-48,1-9-46,6-14-101,11-16-164</inkml:trace>
  <inkml:trace contextRef="#ctx0" brushRef="#br0" timeOffset="5766.59">7929 17454 953,'0'0'284,"0"0"-276,0 0 70,0 0 49,6 78-65,1-52-33,-1-2-19,0-2-10,2-6 0,0-5-36,0-11-50,3 0-102,-4-5-94,-1-19-312</inkml:trace>
  <inkml:trace contextRef="#ctx0" brushRef="#br0" timeOffset="5972.38">7918 17204 1018,'0'0'233,"0"0"-210,0 0 24,0 0 44,0 0-53,0 0-25,-9-25-7,9 25-6,0 0-4,0 0-23,0 2-45,5 15-60,5 2-49,-2 2-231</inkml:trace>
  <inkml:trace contextRef="#ctx0" brushRef="#br0" timeOffset="6513.32">8249 17684 775,'0'0'142,"0"0"-73,0 0 125,0 0-37,0 0-65,0 0-39,0-10-3,5 10-21,1 0-14,7 11-12,2 8 3,0 3 5,-1 4 8,-8 5-8,-6 2-4,0 0-6,-8-4-1,-14-2-21,-8-4-20,-6-3-3,0-6 18,-5-4-11,5-8 4,6-2 19,10-9 14,13-11 1,7 0 31,0-3 29,21 3 13,7 7-3,4 5-13,1 8-14,-2 0-24,-3 5-7,-4 14-7,-2 2-5,-7 4 0,-3-1-2,-4-2-25,-1-2-48,4-7-70,5-9-64,6-4-198,8-10-486</inkml:trace>
  <inkml:trace contextRef="#ctx0" brushRef="#br0" timeOffset="6890.7">8806 17396 1015,'0'0'178,"0"0"-130,0 0 91,0 0-44,0 0-29,85-27-36,-60 23-22,-2 2-8,1 2-27,-7 0-75,-6 0-118,-5 6-175</inkml:trace>
  <inkml:trace contextRef="#ctx0" brushRef="#br0" timeOffset="7077.42">8891 17541 1140,'0'0'110,"0"0"12,0 0-1,0 0-59,0 0-44,0 0-18,106-2-18,-71-1-98,0-1-196,-1 1-370</inkml:trace>
  <inkml:trace contextRef="#ctx0" brushRef="#br0" timeOffset="7292.37">9416 17186 1068,'0'0'167,"0"0"-75,0 0 47,0 0-31,0 0-29,5 92-2,0-37-30,-3-4-27,1-5-15,-2-6-4,2-4-1,0-3-41,0-10-79,3-4-86,6-13-123,3-6-209</inkml:trace>
  <inkml:trace contextRef="#ctx0" brushRef="#br0" timeOffset="7764.55">9741 17357 702,'0'0'364,"0"0"-319,0 0 43,0 0 69,91-83-71,-64 78-31,4 5-5,2 0-13,3 18 1,-5 14-14,-4 14-1,-8 9 8,-14 6-19,-5-1-10,-12-2-2,-18-9-4,-1-7-24,0-12-1,4-10-27,4-13-7,4-7 15,4-3 17,0-17 13,6-5 16,3-4 2,6-4 18,0 0 7,0 7 12,3 4-9,8 6 3,1 10 7,1 3-17,4 3-9,6 0 1,4 14 12,1 5-1,1 1-2,-7 0-7,1-1-11,-3 3-2,0-6-2,-5 0-26,-1 1-43,2-3-108,0-4-127,-1-5-192</inkml:trace>
  <inkml:trace contextRef="#ctx0" brushRef="#br0" timeOffset="14986.92">2746 14883 653,'0'0'0,"0"0"-59,0 0 59,0 0 0,0 0 0,0 0-34,0 0-139,0 0 55,10 0-95</inkml:trace>
  <inkml:trace contextRef="#ctx0" brushRef="#br0" timeOffset="15340.46">4227 14841 831,'0'0'17,"0"0"-17,0 0-75,0 0 71,0 0-25,0 0-193</inkml:trace>
  <inkml:trace contextRef="#ctx0" brushRef="#br0" timeOffset="15861.71">3556 16182 247,'0'0'0,"0"0"-84</inkml:trace>
  <inkml:trace contextRef="#ctx0" brushRef="#br0" timeOffset="16108.57">3991 16211 364,'0'0'0,"0"0"10,0 0-10,0 0 41,0 0-41,0 0-101,3 0 6,0 0-27</inkml:trace>
  <inkml:trace contextRef="#ctx0" brushRef="#br0" timeOffset="16811.77">3499 16361 295,'0'0'574,"0"0"-534,0 0-40,0 0-16,0 0 5,0 0-104,28 4-196</inkml:trace>
  <inkml:trace contextRef="#ctx0" brushRef="#br0" timeOffset="17307.92">4495 16361 634,'0'0'52,"0"0"46,0 0-74,0 0-24,0 0 0,0 0-133</inkml:trace>
  <inkml:trace contextRef="#ctx0" brushRef="#br0" timeOffset="17609.71">6301 14747 630,'0'0'309,"0"0"-309,0 0-61,0 0-14,0 0 49,0 0-126</inkml:trace>
  <inkml:trace contextRef="#ctx0" brushRef="#br0" timeOffset="17870">4544 16220 468,'0'0'0,"0"0"-36,0 0-77,0 0 111,0 0-14</inkml:trace>
  <inkml:trace contextRef="#ctx0" brushRef="#br0" timeOffset="19575.49">2783 14979 458,'0'0'522,"0"0"-522,0 0-74,0 0 30,0 0-29,0 0-376</inkml:trace>
  <inkml:trace contextRef="#ctx0" brushRef="#br0" timeOffset="19991.04">5383 14971 723,'0'0'13,"0"0"5,0 0-5,0 0 106,0 0-74,0 0-31,7-10-6,-11 10 9,-1 1-8,-1 2-9,2-2-1,-2 0-48,-4 1-100,2-2-105</inkml:trace>
  <inkml:trace contextRef="#ctx0" brushRef="#br0" timeOffset="23177.84">5636 16187 181,'0'0'113,"0"0"-88,0 0 5,0 0 17,0 0-20,0 0-16,0 0-9,-22-17 1,19 15 1,0 1 16,0-1 11,1-1-16,-2 3-3,3-4 7,-1 3-6,2-1 3,-1 1-9,1-1 3,0 2 10,0-2 15,0 0-1,0 2 2,0-3 8,0 3-4,0 0-7,0 0-9,0 0-2,0-2 0,4 2 0,3 0 0,1 0 1,-2 0 3,3-2 0,0 2-6,0-1-2,-2-1 3,-1 2-7,0-1-3,0 0-4,0 1-1,-1 0-3,1 0-1,-2 0 1,0 0-2,1 0 1,-2-2 1,0 2-3,-3 0 1,3 0 1,-3 0-1,0 0-1,0 0 0,0-1-11,0 1-19,0-2-30,-3 2-21,-2-2-28,2 2 8,2-1 30,-1-1-44,1-1-67</inkml:trace>
  <inkml:trace contextRef="#ctx0" brushRef="#br0" timeOffset="27835.57">11925 14117 363,'0'0'69,"0"0"2,0 0 54,-35-77-36,31 71 24,0 4-34,2 2-17,2 0 17,0 7-26,10 25-12,16 22 41,2 16-10,1 12-20,-4 10-31,-3 5-9,-7 7-6,-3 5 2,-6 12 0,-3 4-4,0-1-1,6 0 0,3-9-1,6-3 1,4-3 2,7-6 2,-1 3 8,2-3-8,-2 1 0,-3 3 1,-2-2-7,-7-2 5,0-6 6,-2-3 3,-2-5 5,-2-1-3,1-4-8,1-2 11,1 5 1,3-4-14,-2 4-1,-3 5 8,0-3-6,0 3 1,2-2 4,2-11 19,0 1-20,0-5-2,1-2 0,-4-5 3,0-4-9,0-2-3,-1-1 1,-2 0-2,-1-2 1,-2-3-1,-1-1 2,-5-7-4,0-6-17,0-11-38,0-14-91,0-17-167,0-6-509</inkml:trace>
  <inkml:trace contextRef="#ctx0" brushRef="#br0" timeOffset="29255.55">13166 13802 207,'0'0'696,"0"0"-558,0 0-5,0 0 44,0 0-87,0 0-49,10-17-23,-1 47 5,3 10 12,-1 7-15,-5 1-12,-2-4-2,-4-8-6,3-7 0,0-12-46,3-6-33,4-11-77,4-3-151,-2-24-389</inkml:trace>
  <inkml:trace contextRef="#ctx0" brushRef="#br0" timeOffset="29522.7">13276 13517 1032,'0'0'124,"0"0"-122,0 0 13,0 0 29,0 0-27,0 0-11,-21 27 4,6-22-9,5-5 2,2 0 3,4 0 25,4-12 33,0 0-11,0-2-14,6 4-16,4 3-15,4 6-7,5 1-1,5 7-26,4 19-53,1 10-118,-4 5-189</inkml:trace>
  <inkml:trace contextRef="#ctx0" brushRef="#br0" timeOffset="29927.8">13500 14059 912,'0'0'37,"0"0"-27,0 0 138,0 0-11,0 0-47,0 0-30,58 34-9,-43-17-6,1 5 2,-4 6-21,-6 7-13,-6 2-7,0 6-2,-18-4-4,-9-1-18,-5-7-22,-1-10-25,1-8-13,6-10-16,3-3 61,10-12 29,3-13 4,7-3 14,3 1 52,0 4 4,0 9-3,7 6-4,8 8-14,1 0-23,8 16-13,3 10-6,1 6 5,-2 0-9,-7-1-2,-1-4-1,-2-6-23,-1-6-68,5-11-39,-1-4-125,5-4-291</inkml:trace>
  <inkml:trace contextRef="#ctx0" brushRef="#br0" timeOffset="30195.65">14077 13874 846,'0'0'518,"0"0"-502,0 0 16,0 0 72,0 0-54,0 0-31,48-10-11,-32 21-6,-1-1-2,0 0-12,-1-1-60,-1-2-38,-1-1-105,-1 1-188</inkml:trace>
  <inkml:trace contextRef="#ctx0" brushRef="#br0" timeOffset="30414.32">14010 14093 910,'0'0'133,"0"0"-91,0 0 128,0 0-62,0 0-73,0 0-26,54 5-9,-32-5-50,3-2-161,7-13-160</inkml:trace>
  <inkml:trace contextRef="#ctx0" brushRef="#br0" timeOffset="31241.52">15020 13181 715,'0'0'191,"0"0"-75,0 0 61,0 0-17,0 0-86,0 0-38,-3 24-11,9 11 28,1 5-4,1-1-31,-3 0-11,0-5-5,-3 0-2,-1-4-18,-1-5-79,2-5-90,-1-10-140,4-9-295</inkml:trace>
  <inkml:trace contextRef="#ctx0" brushRef="#br0" timeOffset="31870.57">15352 13189 709,'0'0'160,"0"0"-112,0 0 64,0 0-25,0 0-53,0 0-15,2-1-5,-2 1-7,0 1-2,-2 6 3,-8-1-4,-3-1-2,-2 0 0,1-2-1,5-3-1,1 0-2,3 0 2,3-3 2,2-7 7,0-1-1,0-1 2,0 1 7,5 2 19,7 0 9,3 2-11,4 4-4,3 3 0,5 3-7,-1 23-6,1 12 5,-5 6-4,-10 5-8,-6 1-5,-6 0-2,0-5-3,-17-2-2,-6-6-29,-4-11-11,-1-6-4,2-7-16,2-10 5,6-3 39,8-8 18,5-15 1,5-4 2,0 1 22,0 2 15,15 4 7,1 8-7,4 5-10,1 6-11,1 1-6,2 6-4,-1 11-4,-3 9-2,1-3-1,-4 3-2,-1-1-12,-1-3-27,0 1-39,-5-1-81,-2-5-99,5-1-172</inkml:trace>
  <inkml:trace contextRef="#ctx0" brushRef="#br0" timeOffset="32345.44">14718 13889 778,'0'0'125,"0"0"-7,0 0 59,0 0-27,0 0-69,0 0-31,56-13 0,17 13 6,24 0 1,19 0-11,21-4-20,5-14-10,6-4-9,-5-2 7,-19 2-8,-16 4-6,-22 0-6,-20 6-18,-14 4-37,-17 4-78,-11 4-92,-8 0-149,-11 0-411</inkml:trace>
  <inkml:trace contextRef="#ctx0" brushRef="#br0" timeOffset="36233.35">14911 14192 711,'0'0'311,"0"0"-258,0 0 88,0 0 43,0 0-106,0 0-48,0 0-12,-3 5-6,3 27 19,0 2-7,0 5-4,0 0-11,0-3-6,0-5-1,0-5-1,-2-8-1,2-6-7,0-7-9,0-4-7,0-1 16,2 0 1,14 0 6,2-4 7,3-5-6,3 0 1,-3-2-2,0 5 0,-2 0-3,-7 3-28,-3 3-29,-3 0-12,-5 0-15,-1 0-25,0 0 29,0 0 23,-1-6 60,-9-6 0,-1-1 30,2-2 50,0 3 19,2 2 8,2 1-23,2 6 1,3 2-16,0 1-18,0 3-28,0 17-12,0 12 3,0 5 2,6 2 2,2 1-13,-1-4-3,-3-3 0,0-5-2,-1-7-9,-3-6-43,1-8-62,-1-4-34,3-3-71,2-7-37,2-16-192</inkml:trace>
  <inkml:trace contextRef="#ctx0" brushRef="#br0" timeOffset="36454.41">15236 14413 936,'0'0'116,"0"0"-3,0 0 76,0 0-87,0 0-46,0 0-8,78-16-18,-57 13-20,1 0-10,0-2-44,4-2-78,8-5-161,0-5-273</inkml:trace>
  <inkml:trace contextRef="#ctx0" brushRef="#br0" timeOffset="36759.7">15721 14260 954,'0'0'70,"0"0"38,0 0 61,0 0-81,0 0-25,-8 102 4,8-50-3,0 4-29,0 6 21,3-3-28,-3-2-3,0-4-16,0-10 0,-8-7-7,-3-9 2,2-10-4,-6-7-4,-1-8-19,-7-2-21,-2-4-50,-2-19-12,5-9-42,-1-11-39,3-7-106,3-11-227</inkml:trace>
  <inkml:trace contextRef="#ctx0" brushRef="#br0" timeOffset="36971.4">15666 14146 745,'0'0'463,"0"0"-407,0 0 44,0 0 20,0 0-57,0 0-50,37-12-7,-37 23-6,0 0-40,0-4-96,0-5-332</inkml:trace>
  <inkml:trace contextRef="#ctx0" brushRef="#br0" timeOffset="37469.88">16717 13684 500,'0'0'329,"0"0"-227,0 0 54,0 0 23,0 0-52,0 0-55,18 0-13,0 0-5,0-4-11,4 1-28,2 1-12,-2 2-3,-5 0-38,-4 0-67,-7 0-64,-6 9-140,0 0-189</inkml:trace>
  <inkml:trace contextRef="#ctx0" brushRef="#br0" timeOffset="37678.81">16686 13906 1291,'0'0'96,"0"0"-34,0 0 84,0 0-88,0 0-53,100-28-5,-76 28-104,-3 0-107,-7 0-299</inkml:trace>
  <inkml:trace contextRef="#ctx0" brushRef="#br0" timeOffset="38446.93">15731 13041 884,'0'0'178,"0"0"-147,0 0 78,0 0 18,0 0-78,0 0-40,-9 17 1,17 23 19,4 2-2,0 5-11,-3-4-9,1 0-2,-4-2-1,0-5-2,-1-3-3,-1-5 2,1-4-1,0-6 0,-2-2-1,0-6 0,0 1 1,0-3-1,0-1 1,0-1 0,2-2 1,2 1 3,2 0-2,2-4-2,3 1 6,3-2-4,4 0-2,3 0-2,5 0-18,4-3-28,-3-5-67,-2-4-166,-9 1-302</inkml:trace>
  <inkml:trace contextRef="#ctx0" brushRef="#br0" timeOffset="38807.67">15997 13059 1143,'0'0'48,"0"0"-44,0 0 79,0 0-26,0 0-37,0 0 7,13 106-11,1-75-16,1-9 2,2-8 3,3-6-5,-4-8 5,4 0 2,-4-3 5,0-15 5,-3-5-11,-5-2-1,-6-1-3,-2 2 3,0 1 3,-9 4-2,-6 5-6,-4 7 0,-2 6 0,4 1-12,0 0-45,3 16-105,-1 6-116,2 1-341</inkml:trace>
  <inkml:trace contextRef="#ctx0" brushRef="#br0" timeOffset="39878.93">11297 14509 442,'0'0'433,"0"0"-399,0 0 17,0 0 56,0 0-53,0 0-7,3 90 30,7-38-35,-5 5-15,-2-4-7,-3 0 0,0-9-14,0-3 0,0-7-4,0-9-1,0-8 3,0-9-3,0-4 0,0-4-1,0 0 3,0 0 0,0 0 10,0 0 4,0 0 2,9 0-7,8 1-1,9 6 2,1 1-2,10 1-5,-1-1 0,1 0-5,2-2-2,4-3 0,-4-3-35,1 0-55,-3 0-107,-11-6-161</inkml:trace>
  <inkml:trace contextRef="#ctx0" brushRef="#br0" timeOffset="40239.86">11610 14541 1061,'0'0'33,"0"0"-24,0 0-9,0 0 35,0 0-22,0 0 0,-27 93-7,27-65-3,0-5-2,6-9 0,5-5 5,2-9 2,-1 0 9,2 0 10,-1-13 15,-4-3-20,-2-5-5,-4 1 0,-3 0-6,0 1-2,0 3-4,-6 3-5,-9 1-5,-1 7-42,-1 5-4,3 1-53,2 21-133,0 6-195</inkml:trace>
  <inkml:trace contextRef="#ctx0" brushRef="#br0" timeOffset="41048.98">11230 15992 715,'0'0'213,"0"0"-181,0 0 74,0 0 37,0 0-46,0 0-53,16-14-31,-4 41 17,0 8 8,0 12-8,-3 4-10,0 9-8,-3-1-3,-2-1-8,-1-3 5,-3-6-5,0-6 0,0-5-1,0-4-1,0-11-9,0-2 8,0-6-1,0-5 2,6-1 0,3-3 1,6 0 2,0-1 1,6 2 2,1-5 3,2 3-4,8-4 0,3 1-4,7-2 1,3 0-2,-4 0-18,-3 0 15,-8 0-46,-8 0-39,-5-3-120,-4-6-183</inkml:trace>
  <inkml:trace contextRef="#ctx0" brushRef="#br0" timeOffset="41454.79">11623 16115 831,'0'0'255,"0"0"-232,0 0 23,0 0 13,0 0-19,0 0 8,-7 96-15,7-55-27,0-5-1,0-5-3,4-9 0,4-7 1,4-8-1,4-7 0,2 0 1,2-16 1,-1-6-2,-5-5 3,-4-5-3,-7-2-2,-3-2 4,0 0 0,-9-1 0,-6 5 0,-4 0-2,-1 11-1,4 8 1,4 8 0,2 5-2,2 0-20,0 11-20,4 6-31,4 0-59,0 0-169,1-3-212</inkml:trace>
  <inkml:trace contextRef="#ctx0" brushRef="#br0" timeOffset="41787.48">11841 15883 1031,'0'0'58,"0"0"-52,0 0 42,0 0-5,0 0-31,0 0-4,-3 42-1,3-30-5,5-5 2,4-1 5,3-5 0,-2-1 4,-2 0 3,0 0 5,-3-4-4,-2-5-2,-2 1-3,-1-2-8,0 1-4,-1 2-9,-8 3-29,-1 4-10,-1 0-41,0 1-84,0 12-108,-3 6-253</inkml:trace>
  <inkml:trace contextRef="#ctx0" brushRef="#br0" timeOffset="42608.58">10420 17123 929,'0'0'105,"0"0"-97,0 0 50,0 0 27,0 0-34,0 0 17,6 84-16,-2-28-27,-4 8-10,0 3-14,0-6 1,-9-4-2,2-1-3,2-10-10,4-6 3,1-10 7,0-10-1,0-8 3,3-1 1,6-2 2,1-2 3,2-1 7,2 4 7,2-3-2,3 4 7,2-2 1,8 4-11,7-2-2,8-2-1,8 1-2,5-6-3,0-1-6,-2 0 0,-1-3-1,-2 0-23,-3 0-15,-1 0-61,-9-6-172,-11-3-234</inkml:trace>
  <inkml:trace contextRef="#ctx0" brushRef="#br0" timeOffset="43007.75">10931 17310 1038,'0'0'55,"0"0"-53,0 0 34,0 0 60,0 0-40,0 0-51,-31 26-2,31 21 9,2 0-2,11-5-5,2-5-3,1-17 0,-1-4 1,3-12 0,-1-4-2,3-4 7,1-18-3,-3-8-1,0-8-1,-7-3 6,-8-3 22,-3-1 4,0 3 2,-6 0-10,-14 6-11,-4 10-10,-7 7-6,1 11-22,5 8-10,5 4-29,13 19-72,5 5-34,2 3-159,0-6-355</inkml:trace>
  <inkml:trace contextRef="#ctx0" brushRef="#br0" timeOffset="43380.44">11209 17059 1081,'0'0'74,"0"0"-53,0 0 40,0 0-32,0 0-24,0 0 1,25 54-3,-14-35-3,-1-6 0,-1-6-1,-3-5 0,-3-2 0,-1 0 1,-2-5 14,0-12-8,0-3-1,0-1-2,-6 3-2,-5 2 0,3 4-1,0 7 0,2 4-14,0 1-36,1 1-66,1 13-98,-2 2-188</inkml:trace>
  <inkml:trace contextRef="#ctx0" brushRef="#br0" timeOffset="49037.62">805 10113 372,'0'0'566,"0"0"-470,0 0-19,0 0 17,0 0-26,0 0-36,0 0 38,-3 113-12,3-61-26,0-2 0,-4-9-12,-7-4-14,-5-6-4,5-4-1,-2-8-1,1-7-21,3-7-22,3-5-13,-4 0-4,-2-16-12,-12-9-40,-1-9-8,-1-7-39,-4-7-95,-4 0-165</inkml:trace>
  <inkml:trace contextRef="#ctx0" brushRef="#br0" timeOffset="49254.32">465 10011 185,'0'0'397,"0"0"-317,0 0 58,0 0 41,98-72-58,-84 69-43,-8-1-44,0 4-33,1 0-1,2 0-43,2 9-76,2 6-152,-4-3-135</inkml:trace>
  <inkml:trace contextRef="#ctx0" brushRef="#br0" timeOffset="49598.9">969 10331 1016,'0'0'70,"0"0"-38,0 0 98,0 0-62,0 0-25,60-78-18,-51 62-2,-3 1-13,1-1 2,-1 5 0,-3 2-4,0 6-3,-3 1 6,2 2 5,-2 0-6,0 0-6,3 4-4,3 14 0,1 8 4,-3 5 3,-2 0-1,1 0-1,-3-1-4,0-6-1,0 0-26,0-4-25,0-1-75,0-1-85,-3-3-112,-9-3-137</inkml:trace>
  <inkml:trace contextRef="#ctx0" brushRef="#br0" timeOffset="49801.64">971 10542 1019,'0'0'166,"0"0"-86,0 0 72,0 0-89,0 0-50,80-34-13,-50 31-7,3-2-98,1-2-174,2-5-260</inkml:trace>
  <inkml:trace contextRef="#ctx0" brushRef="#br0" timeOffset="50003.51">1631 10216 884,'0'0'413,"0"0"-393,0 0-6,0 0 35,0 0 1,-64 89-20,39-58-20,1-4-10,8-6-16,1-2-77,-3-4-128,6-6-165</inkml:trace>
  <inkml:trace contextRef="#ctx0" brushRef="#br0" timeOffset="50202.36">1378 10232 1115,'0'0'98,"0"0"45,0 0-5,0 0-77,0 0-43,0 0 5,88 53 2,-60-19-19,-10 5-6,-9 6-77,-1-4-83,-3-4-238</inkml:trace>
  <inkml:trace contextRef="#ctx0" brushRef="#br0" timeOffset="50834.55">2004 10294 648,'0'0'200,"0"0"-36,0 0 17,0 0-26,0 0-62,0 0-30,18 0-7,-1 0-14,2 0-23,6 0-11,-5 0-5,1 0-3,2 3-38,1-3-84,0 0-145,-1 0-275</inkml:trace>
  <inkml:trace contextRef="#ctx0" brushRef="#br0" timeOffset="51251.57">2417 10110 1146,'0'0'87,"0"0"-52,0 0 76,0 0-75,0 0-31,0 0 14,-3 96 2,3-59-17,0-5-2,0-6-2,9-8 0,-1-6-12,4-7-15,0-5 1,3 0 7,1-15 1,5-9-9,-3-8 10,-2-2 16,-4-1 0,-3 7 1,-5 7 1,-4 9 11,0 6 21,0 6 6,0 0-16,-10 8-15,0 14 3,2 5 9,4 6-6,4 1-1,0 0-7,4-5-5,7-1-1,-1-3-41,2-8-89,0-3-102,3-11-115,0-3-194</inkml:trace>
  <inkml:trace contextRef="#ctx0" brushRef="#br0" timeOffset="51528.56">2807 10222 672,'0'0'369,"0"0"-306,0 0 41,0 0-10,0 0-40,-6 82 31,6-29-26,0 5-38,0 0 12,0-2-15,0-5-12,0-10-4,-3-10-2,0-9-1,-2-11-14,-2-7-13,-5-4-17,-3-3-9,-1-16-32,-1-11-25,1-10-23,1-8-54,-3-11-75,6-4-237</inkml:trace>
  <inkml:trace contextRef="#ctx0" brushRef="#br0" timeOffset="51754.5">2777 9962 835,'0'0'135,"0"0"-85,0 0 105,0 0-49,0 0-57,0 0-33,34-23-16,-34 23-9,0 6-53,0 9-22,0 0-95,0 0-240</inkml:trace>
  <inkml:trace contextRef="#ctx0" brushRef="#br0" timeOffset="52652.28">3135 10224 778,'0'0'108,"0"0"-37,0 0 60,0 0-59,0 0-49,0 0 18,31 57-1,-26-33-18,2-1-10,-7-3-7,3-2-5,0-6-12,-1-4-70,2 0-58,-2-6-107,-1-2-169</inkml:trace>
  <inkml:trace contextRef="#ctx0" brushRef="#br0" timeOffset="52885.36">3087 10149 958,'0'0'197,"0"0"-169,0 0 27,0 0 47,51-74-79,-39 70-23,-5 4-7,4 0-88,-1 1-93,1 11-155</inkml:trace>
  <inkml:trace contextRef="#ctx0" brushRef="#br0" timeOffset="53092.47">3217 10014 903,'0'0'54,"0"0"-47,0 0 41,0 0-44,0 0-4,0 0-3,-3 3-1,3 1-45,0 1-54,0 0-20,0 0-99</inkml:trace>
  <inkml:trace contextRef="#ctx0" brushRef="#br0" timeOffset="53576.56">3102 9985 972,'0'0'160,"0"0"-103,0 0 86,0 0-57,0 0-48,0 0-25,45-54-9,-39 55-3,0 14 0,-2-1 2,-2 2-3,-2-3-3,0-2-5,0-1-5,-3-4-14,-2-2 15,2-2-2,3-2 4,0 0 10,0 0 6,0-4 6,0-8-3,0-1-4,5 2-1,2 3 0,-2 3-4,2 4-13,2 1-25,2 4-106,2 17-64,-1 6-126</inkml:trace>
  <inkml:trace contextRef="#ctx0" brushRef="#br0" timeOffset="53989.17">3283 10420 1014,'0'0'38,"0"0"26,0 0 91,0 0-85,0 0-18,0 0-21,65 0-9,-53 13-11,-3 7-1,0 7 4,-3 10-2,-3 1-6,-3 0-3,0 0-1,-9-5-2,-6-5-9,-3-7-7,-1-8-6,1-7-1,2-6 0,2 0 23,2-8 0,8-9 5,1 0 5,3-1 15,0 6 4,7 1-16,11 7-5,6 4-8,1 0-1,2 0 0,-6 9-12,-3 6-54,-3 2-82,-6 3-62,-6-2-114,-3-4-103</inkml:trace>
  <inkml:trace contextRef="#ctx0" brushRef="#br0" timeOffset="56584.55">875 11279 830,'0'0'152,"0"0"-119,0 0 67,0 0 14,0 0-48,0 0-27,0 0-13,72 26-16,-44-23-7,2-3-3,6 0-117,8-5-149,0-13-308</inkml:trace>
  <inkml:trace contextRef="#ctx0" brushRef="#br0" timeOffset="56942.52">1269 11127 1054,'0'0'127,"0"0"-122,0 0 36,0 0 55,0 0-72,0 0-15,-2 55 10,2-27-15,8-2-3,4-2-2,0-7 0,-3-5-27,0-5-16,-2-7 16,2 0 6,5-4 18,0-16-1,-3-2 5,2-2 0,-5 2 5,-4 3 4,-2 5 0,-2 5 18,0 6 11,0 3-7,0 0-16,0 14-13,0 11 4,-2 6 11,2 5 6,0-3-10,0-1-6,0-4-6,0-7-1,0-6-41,0-4-111,5-6-132,4-5-297</inkml:trace>
  <inkml:trace contextRef="#ctx0" brushRef="#br0" timeOffset="57604.65">1697 11223 493,'0'0'634,"0"0"-570,0 0-11,0 0 77,0 0-74,0 0-41,-9 30 6,3-4 5,2 2-9,1 0-8,0-5-6,1-3 1,1-8-2,1-5-2,-2-4 1,1-2 1,1 1 0,0-2 3,-2 0 2,2 0-4,0 2-3,0-2 0,0 0-1,0 0-5,0 0 6,0 0 0,0 0-1,0 0-3,0 5 0,0 2-2,0 6 0,0 5 6,-6 5 0,-4 3 4,-5-4-3,-6 2 0,-1-5 0,-1-3 0,-1-2-1,2-5-3,3-5-15,4 0 4,4-4 9,1 0-10,7-5-8,3-15-63,0-4-114,0-10-93,0-2-141</inkml:trace>
  <inkml:trace contextRef="#ctx0" brushRef="#br0" timeOffset="57853.23">1645 11017 1128,'0'0'106,"0"0"-99,0 0 131,0 0-60,0 0-58,0 0-19,0-11-1,0 11-7,0 0-27,0 0-37,0 0-97,10 0-153,10 0-212</inkml:trace>
  <inkml:trace contextRef="#ctx0" brushRef="#br0" timeOffset="58118.41">1825 10868 865,'0'0'132,"0"0"-97,0 0 97,0 0-5,0 0-62,0 0-36,69-39-15,-56 57-11,-5 7 4,-5 5-4,-3 4-3,0-1-3,-5 1-3,-10-2-2,5-8 0,1-7 0,6-8 6,3-6 0,0-3 2,12 0 2,21-8 0,7-11-2,3-3-96,5-2-84,-6 3-201</inkml:trace>
  <inkml:trace contextRef="#ctx0" brushRef="#br0" timeOffset="58534.84">2252 11255 455,'0'0'781,"0"0"-732,0 0-45,0 0 58,0 72 19,0-31-34,0-4-20,0-3-22,0-8-5,0-8 0,3-9-32,24-9-38,6 0-98,-2-12-107,-1-13-186</inkml:trace>
  <inkml:trace contextRef="#ctx0" brushRef="#br0" timeOffset="58751.19">2326 11087 933,'0'0'151,"0"0"-115,0 0 98,0 0-16,0 0-86,0 0-26,-3-28-6,1 28-20,2 0-42,0 8-37,4 6-42,11 2-190</inkml:trace>
  <inkml:trace contextRef="#ctx0" brushRef="#br0" timeOffset="59095.34">2416 11590 621,'0'0'326,"0"0"-312,0 0 96,0 0 40,0 0-51,0 0-47,7-5-19,-2-1 4,1 3-6,9 3-3,-2 0-13,2 2-12,-3 15 4,-3 6-7,-7 6-1,-2 3-12,-3-1-14,-17-4-17,1-4-18,-2-6-31,4-6 37,4-5 34,7-6 22,3 0 4,3 0 49,0 0 48,5 0-42,9-3-23,6-1-13,10-3-17,11 2-6,7 1-28,7-3-171,2 0-256</inkml:trace>
  <inkml:trace contextRef="#ctx0" brushRef="#br0" timeOffset="76679.49">17749 13065 1003,'0'0'196,"0"0"-164,0 0 15,0 0 68,0 0-58,0 0 5,6 111 4,-4-64-40,-2-2-10,0 1-12,0-5-1,0-2-3,-6-7-1,1-6-33,1-11-45,4-6-63,0-9-135,18-1-192</inkml:trace>
  <inkml:trace contextRef="#ctx0" brushRef="#br0" timeOffset="77222.56">18180 13167 997,'0'0'130,"0"0"-121,0 0-6,0 0 38,0 0-28,0 0-10,-44 0-2,38 0 0,3-2-1,3-1 5,0-4 2,0 0 14,7-1 0,5 2 7,0 4-3,6 2 13,0 1-22,1 18-6,0 10-5,-9 7 2,-9 2-4,-1 7 2,-16-2-5,-14-5-6,-3-3-9,-1-12-20,3-7-6,4-12 2,6-4 7,3 0 23,4-12 9,4-7 5,2-4 21,7 2 23,1 4 2,0 3-12,0 5 0,0 6-5,9 3-17,9 0-8,6 8-9,5 10 5,4 6-3,-1 1-1,-1 2 0,-4-3 1,-5-2-1,1-6-1,-4-6-27,1 0-48,0-10-126,0 0-155</inkml:trace>
  <inkml:trace contextRef="#ctx0" brushRef="#br0" timeOffset="77618.84">18599 13073 1189,'0'0'111,"0"0"-106,0 0 69,0 0 5,0 0-58,0 0-15,23 81 8,-23-23-3,0-2-4,-1 1 2,-4-7-9,1-3 3,1-7 2,1-5-3,2-6 0,0-6 0,0-4 1,0-7 4,0 0 10,11-3 7,2 2-2,3-3-5,8 1 21,8-3-22,3-1-5,5 1-3,4-4-4,-1 0 1,2-2-4,-3 0 2,-4 0-3,-6 0-19,-10 0-48,-6-2-63,-9-12-155,-6-8-401</inkml:trace>
  <inkml:trace contextRef="#ctx0" brushRef="#br0" timeOffset="78002.78">18959 13110 1131,'0'0'64,"0"0"-57,0 0 27,0 0 14,0 0-30,0 0 0,-4 66-3,4-46-3,5-6-1,9-3 11,4-5-2,-2-4-7,1-2 1,-1 0 1,-4-6 1,-3-9 0,-4-5-10,-4-1 4,-1 1-6,0 3-3,0 2 0,-9 4 0,-4 2-2,-1 6-3,-5 3-7,-4 0-14,-5 7-36,-9 10-100,1 1-135,-4 3-428</inkml:trace>
  <inkml:trace contextRef="#ctx0" brushRef="#br0" timeOffset="78625.46">17550 13958 551,'0'0'109,"0"0"-12,0 0 54,0 0-25,0 0-30,0 0-15,-71 22 42,103-18-47,23 1 6,24 1 16,28-1-16,29-4-20,27-1-17,10 0-15,4 0-5,-11 0-13,-21 0-1,-16 0-4,-23 0-2,-21 0-2,-19 0-1,-22 0-2,-18 0-26,-13 0-33,-13 0-104,0 0-166,-16 0-269</inkml:trace>
  <inkml:trace contextRef="#ctx0" brushRef="#br1" timeOffset="89476.61">1074 595 819,'0'0'260,"0"0"-242,0 0 60,0 0 59,0 0-55,0 0-52,16-28-23,-16 50-7,0 10 0,0 12 8,0 1 0,-3-4-4,3-7-2,6-8-2,22-9-9,8-9-12,3-6 6,4-2 1,-7-7 2,-8-14 9,-7-4-4,-9-5 1,-4-4 6,-7 2 1,-1 5 9,0 5 9,0 8 5,0 6 0,-3 5 13,0 3-8,0 0-21,0 20-5,0 14-3,-6 10 18,3 1-1,0-1-14,3-7-1,2-4-4,1-6-39,0-7-29,0-11-89,16-7-78,5-2-167</inkml:trace>
  <inkml:trace contextRef="#ctx0" brushRef="#br1" timeOffset="89795.54">1554 813 401,'0'0'770,"0"0"-701,0 0-20,0 0 52,0 0-66,0 0-21,112-25-14,-75 25-29,6-3-134,5 1-136,-2-3-200</inkml:trace>
  <inkml:trace contextRef="#ctx0" brushRef="#br1" timeOffset="90095.03">1973 698 939,'0'0'341,"0"0"-316,0 0 41,0 0-14,0 0-31,-16 83 15,2-20 15,-2 3-10,7-4-20,9-3-8,-8-9-8,5-10-3,-3-7-2,-1-10-4,-2-11-28,0-7-4,-4-5-15,-14-2 11,0-20-17,-7-13-74,5-8 3,7-10-61,7-13-119</inkml:trace>
  <inkml:trace contextRef="#ctx0" brushRef="#br1" timeOffset="90134.15">1870 524 947,'0'0'135,"0"0"-120,0 0 28,0 0-12,92-29-31,-72 36-38,-1 8-98,-2-1-203</inkml:trace>
  <inkml:trace contextRef="#ctx0" brushRef="#br1" timeOffset="90461.87">2473 698 862,'0'0'227,"0"0"-178,0 0 66,0 0 12,0 0-54,0 0-44,61 0-13,-37 1-16,-2 4-42,-3 1-133,-7 1-168,-7 0-458</inkml:trace>
  <inkml:trace contextRef="#ctx0" brushRef="#br1" timeOffset="90498.76">2431 881 847,'0'0'544,"0"0"-533,0 0-7,103-30-4,-73 30 0,0 0-172,-2 0-264</inkml:trace>
  <inkml:trace contextRef="#ctx0" brushRef="#br1" timeOffset="91088.7">3115 768 439,'0'0'466,"0"0"-445,0 0 45,0 0 51,-16-91-46,16 71-18,11 3-16,8 3 6,2 1-7,4 9-11,2 4 7,0 0-18,3 20 0,-5 7-6,-4 6-4,-12 5-2,-6 3-2,-3-4-13,-3 1-19,-12-9-17,-1-7-24,5-10 12,5-9 5,6-3 32,0-9 24,0-16 11,12-7 3,6-9 15,0 2 14,4 0-6,-1 2 0,-3 7 1,0 8-10,-6 8-2,-6 8-9,-3 6-6,-3 0-11,0 11-19,0 15 19,0 10 2,0 7 3,0 0-2,0-3-2,0-8 3,0-3-2,9-10-1,9-3 0,9-7 1,7-7-2,6-2-29,2 0-134,-5-4-184,-7-10-375</inkml:trace>
  <inkml:trace contextRef="#ctx0" brushRef="#br1" timeOffset="91427.9">3755 781 878,'0'0'114,"0"0"-10,0 0 34,0 0-29,0 0-62,0 0-27,75-7-3,-42 4-17,0 0-10,-3-1-114,-8 1-163,-13 0-280</inkml:trace>
  <inkml:trace contextRef="#ctx0" brushRef="#br1" timeOffset="91762.59">3808 684 1187,'0'0'283,"0"0"-277,0 0 15,0 0 18,0 0-33,13 84 18,-10-42-11,3-4-11,0-3-2,6-5-40,6-6-64,10-9-120,8-11-151</inkml:trace>
  <inkml:trace contextRef="#ctx0" brushRef="#br1" timeOffset="92077.55">4261 756 1229,'0'0'182,"0"0"-181,0 0 17,0 0 27,0 95 21,0-46-8,0 1-31,0-4-8,2-3-11,-2-6-1,0-8-7,0-5 0,0-7-1,0-9-22,-9-7-22,-8-1-16,-2-7-5,-8-18-57,2-13-46,1-12-50,10-13-154</inkml:trace>
  <inkml:trace contextRef="#ctx0" brushRef="#br1" timeOffset="92112.47">4230 512 830,'0'0'263,"67"-85"-245,-45 52-10,-1 13-4,-3 13-4,-3 7-120,-3 14-211</inkml:trace>
  <inkml:trace contextRef="#ctx0" brushRef="#br1" timeOffset="92443.78">4525 542 922,'0'0'74,"0"0"-72,0 0 56,24 73 19,-18-48-48,6 2-21,1-6-2,2-4-2,3-7 2,3-10 0,0 0 2,7-8 4,-4-12-3,-3-4 13,-9 3 42,-3 2-14,-5 5-8,-1 4-7,-3 7-14,0 3-2,0 0-19,0 19-12,0 18 9,0 18 3,0 11 12,0 7-3,-10 2 7,-4 0 0,-3-5-15,0-7 0,2-17 0,5-13 0,2-17 2,5-9-3,-1-7 2,4-4 15,-3-19 4,3-14-6,0-11-11,0-7-4,15-6-15,-3-5-36,-2 1-106,-7 7-165,-3 15-418</inkml:trace>
  <inkml:trace contextRef="#ctx0" brushRef="#br1" timeOffset="93812.58">872 1831 828,'0'0'78,"0"0"-26,0 0 73,14-79-38,8 68-54,8 9-4,-2 2 0,0 10-3,-8 18-18,-10 9-8,-10 4 2,0 2 3,-19-2-5,0-9-19,5-14-9,5-7-17,9-11-1,0 0 46,12-20 17,12-13-15,3-6-2,-2-5 20,-7 4 32,-5 1 6,-8 5-10,-2 5-5,-3 12-2,0 11-1,0 3-17,0 3-14,0 0-9,0 17-14,0 13 4,-5 9 10,5 3 7,0-2-6,0-3 0,11-7-2,7-8 1,-3-5-22,1-7-27,5-7-11,3-3-51,7-2-27,-1-16-189,0-6-299</inkml:trace>
  <inkml:trace contextRef="#ctx0" brushRef="#br1" timeOffset="94128.66">1366 1842 1005,'0'0'122,"0"0"-49,0 0 63,0 0-79,0 0-40,100-19-11,-64 17-6,-4 2-67,-12 0-152,-10 0-270</inkml:trace>
  <inkml:trace contextRef="#ctx0" brushRef="#br1" timeOffset="94173.51">1348 2017 1193,'0'0'193,"0"0"-188,0 0 14,0 0 2,107-34-21,-71 27-114,2 1-214</inkml:trace>
  <inkml:trace contextRef="#ctx0" brushRef="#br1" timeOffset="94593.71">1885 1722 1291,'0'0'102,"0"0"-98,0 0 66,0 0-39,0 0-30,0 0 10,8 86 0,0-53-6,1-3-3,5-6-2,4-6-1,4-8-27,3-6-6,1-4-4,5-10-9,1-12-20,-4-6 25,-3-4 42,-7-1 3,-6 2 6,-6 3 18,-6 6 13,0 6 0,0 8-13,-3 6-8,-6 2-5,3 0-4,-2 12-4,-2 14 7,4 7 1,0 9 2,6 2-8,0 0-5,0-3-3,0-2-5,9-5-49,-3-1-66,-3-6-121,-3-5-222</inkml:trace>
  <inkml:trace contextRef="#ctx0" brushRef="#br1" timeOffset="95738.68">1084 2512 287,'0'0'185,"0"0"-172,0 0 0,0 0 15,0 0 6,0 0 10,0-3 17,0 3 7,0 0 17,0-1 0,0 1-24,0 0-9,0 0-16,0 0-10,0 0-4,0 0 0,0 0 8,0-2 4,0 2 6,0-1-3,0-1 9,0 2-9,0-2-11,0 2-15,0 0-7,0 0-1,0 0-3,0 0-5,0 0-4,1 5-7,-1 9 11,5 3 5,-2 1 2,3 0 0,4-3-1,-2-1 0,1-7-1,4-2-1,5-5-7,1 0-2,-2 0-9,2-13 7,-7-1 5,-3-2 3,-3-3 4,0 4 2,-4 3 0,-2 2 4,0 7 19,0 1-1,0 2-14,0 0-10,0 7-1,0 24-6,0 19 7,9 15 15,5 10 8,3 0-13,-1 1 4,-5-2 7,-8-9-12,-3-9-4,0-12 1,-6-13-5,-6-14 2,-6-8-1,0-9 0,-9 0 6,0-14 2,-1-16-8,7-15-2,9-9-8,6-13-17,6-6-17,0 1-20,9 5-32,18 8-30,7 9-8,8 10-100,6 8-72</inkml:trace>
  <inkml:trace contextRef="#ctx0" brushRef="#br1" timeOffset="96078.33">1609 2564 648,'0'0'463,"0"0"-402,0 0 39,0 0 32,0 0-90,0 0-34,75-20-8,-51 18-1,-4 2-77,-2 0-149,-12 0-195</inkml:trace>
  <inkml:trace contextRef="#ctx0" brushRef="#br1" timeOffset="96115.42">1655 2721 808,'0'0'314,"0"0"-300,0 0 46,0 0 61,0 0-75,0 0-34,36-8-12,-9 2-5,-3 4-115,-2-1-59,-4-3-136,0-1-367</inkml:trace>
  <inkml:trace contextRef="#ctx0" brushRef="#br1" timeOffset="96427.64">2061 2651 1046,'0'0'277,"0"0"-269,0 0 60,0 0 19,0 0-49,0 0-24,52-25-9,-37 20-5,6 3-49,4-3-56,-2-2-138,5-2-272</inkml:trace>
  <inkml:trace contextRef="#ctx0" brushRef="#br1" timeOffset="96744.7">2395 2476 1238,'0'0'148,"0"0"-107,0 0 78,0 0-39,0 0-60,0 0 7,0 86 17,0-45-19,0-3-24,0-2 0,3-4-1,2-1-75,-2-5-120,-2-11-227</inkml:trace>
  <inkml:trace contextRef="#ctx0" brushRef="#br1" timeOffset="98109.31">762 3821 682,'0'0'163,"0"0"-162,0 0 80,0 0 53,0 0-44,0 0-11,-14-75-41,23 70-1,5 3-8,8 2-9,2 0-3,3 13-3,1 9-3,-1 2-5,-9 8 1,-2 1-4,-11 0 1,-5 1-4,0-5-11,-6-4-14,-9-9-21,9-8-11,0-7 39,6-1 18,0-8 12,0-12 19,0-11 23,0-2-25,9-4-4,10 0-1,-2 2-9,4 4-8,4 6-7,3 7-8,5 6-45,3 11-96,0 1-124,-6 0-245</inkml:trace>
  <inkml:trace contextRef="#ctx0" brushRef="#br1" timeOffset="98674.53">1263 3962 356,'0'0'315,"0"0"-275,0 0 54,0 0 11,0 0-51,0 0-25,0 0 11,0 0 8,0 0 5,0 0 6,0 0 9,0 0-12,0 0-19,0 0-13,6 0-5,0 0-11,6 0-1,1 0-3,1 0-4,2 0-1,2 0-18,6-3-43,1-1-44,-1 2-43,-6-3-158,-5 0-310</inkml:trace>
  <inkml:trace contextRef="#ctx0" brushRef="#br1" timeOffset="99025.36">1293 4091 465,'0'0'160,"0"0"-58,0 0 80,0 0-49,0 0-39,0 0-17,0 0-4,0 0-13,0 0-27,3 0-8,12 0-7,10 0-10,8 0-8,6-7-18,-2 1-128,-13-1-122,-3 0-281</inkml:trace>
  <inkml:trace contextRef="#ctx0" brushRef="#br1" timeOffset="100156.74">3806 1838 350,'0'0'511,"0"0"-435,0 0 16,0 0 50,0 0-47,0 0-29,29-15-34,2 13-18,9-1-10,-3-2 3,-5 3 0,-7 0-4,-8-1-3,-7 2 0,-6-1-2,-4 2-8,0 0-2,0 0-20,-6 0 12,-13 7 4,-5 10 14,-4 6 2,0 2 1,1 3 2,4 2-2,1-2 0,6-4-1,2-4 0,11-11-2,0-6-9,0-3-14,3 0 25,0-3 20,-2-10-6,1-4 21,1 4-3,0 5 4,0 4-7,0 4-5,9 0-18,8 0-6,5 11-3,8 3 3,-5 2 0,2-2-3,1 1-31,0-7-38,5-3-105,-1-5-160,-4 0-321</inkml:trace>
  <inkml:trace contextRef="#ctx0" brushRef="#br1" timeOffset="100494.61">4249 1927 1026,'0'0'107,"0"0"-100,0 0 65,82-29-39,-67 29-33,0 0-91,-6 0-173,-3 5-371</inkml:trace>
  <inkml:trace contextRef="#ctx0" brushRef="#br1" timeOffset="100535.98">4264 2039 428,'0'0'659,"0"0"-659,0 0 0,0 0-2,95-19-31,-65 16-215,0 0-292</inkml:trace>
  <inkml:trace contextRef="#ctx0" brushRef="#br1" timeOffset="100878.33">4574 1749 811,'0'0'194,"0"0"-156,0 0 67,0 0 15,0 0-57,88-3-32,-62 37-1,1 5-6,-7 4-2,-6 1-6,-10-2-11,-4-6-4,0-3 1,0-10 2,-13-7-4,8-9-2,1-7-2,1 0 4,0-7 14,3-18-5,0-8 2,0-6-9,9 0-2,10 0-16,4 0-37,2 7-91,3 8-38,1 10-131,-4 7-20</inkml:trace>
  <inkml:trace contextRef="#ctx0" brushRef="#br1" timeOffset="101236.59">5153 1627 984,'0'0'132,"0"0"-106,0 0 101,0 0-36,0 0-82,0 0 0,-5 82 22,-3-25-4,2 5-14,1-1-7,4-3-4,1-7 3,0-7-5,0-10 0,0-6 1,7-9 2,5-4-1,-3-7-1,8-3 10,8-4 19,8-1 12,14 0 7,10-3-25,1-8-15,3 4-9,-10 2-14,-8 0-46,-13 5-46,-6 0-80,-12 0-77,-6 0-193</inkml:trace>
  <inkml:trace contextRef="#ctx0" brushRef="#br1" timeOffset="101715.57">5481 1752 755,'0'0'115,"0"0"-101,0 0 93,0 0 9,0 0-56,0 0-19,-13-31-12,8 31-21,-2 9-7,-5 13 8,3 8 34,4 6-7,5-2-20,0-2-9,2-3-2,16-8 0,1-8 2,7-7-3,3-6 4,1 0 2,3-19-1,0-10-1,-5-7 0,-7-6 6,-6 0 11,-13 0-5,-2-2-1,-14 5-9,-16 9-7,-7 10-3,-5 14-1,3 6-9,5 3 4,7 17-2,8 4 4,10-2 0,9 1 1,0-3 2,28-2 1,7-4 5,15-9 2,13-3-7,4-2-72,0-2-297</inkml:trace>
  <inkml:trace contextRef="#ctx0" brushRef="#br1" timeOffset="103262.64">1708 3995 932,'0'0'249,"0"0"-232,0 0 29,0 0 30,0 0-42,25 72 17,-9-32-6,-1-1-26,-4 0-11,-1-7-5,-1-3-1,-6-8-2,3-8-11,-2-7-23,-2-6-17,-1-2 12,2-27 13,3-9-54,2-16 21,1-9 45,7-7 14,-5-5 2,-1 3 5,-1 5 6,-6 7 10,0 9 14,5 12-10,0 8-4,0 14-1,1 8 10,-3 2-10,15 6 1,7-1-8,18 1-2,26-5 17,22-5 6,19-4-2,11-5-1,-2 0-9,-10 0-13,-15-1-11,-11 3-13,-14-2-82,-8 4-123,-13 4-150</inkml:trace>
  <inkml:trace contextRef="#ctx0" brushRef="#br1" timeOffset="103967.64">2122 4030 645,'0'0'72,"0"0"-50,0 0 101,0 0-18,0 0-29,0 0-14,-13-51-4,13 50-26,0 1-7,0 0-7,0 0-12,0 0 2,0 0-5,0 0-2,0 0 1,0 0 0,0 0-1,0-3 17,4-1 18,11-3-5,4 4-23,5 0 8,0 3 6,-1 0-10,-4 9 0,-7 12-11,-9 1 0,-3 3-2,0-1-2,-6-5-3,-5-5-21,3-4-3,2-7-5,6-3 12,0 0 23,0-13 16,4-9-16,11-6-3,0-1 3,6 3 8,-6 1 1,-8 8 17,-1 6 7,-6 5 3,3 4-1,-3 2-10,0 0-21,2 0-4,-1 9-15,4 9 15,-1 2 1,5 2 2,-3-5-1,6-1-1,0-6-1,1-3-11,5-5-42,-1-2-118,-3 0-129,-6-12-236</inkml:trace>
  <inkml:trace contextRef="#ctx0" brushRef="#br1" timeOffset="104346.84">2398 3708 1029,'0'0'151,"0"0"-146,0 0 79,0 0 31,0 0-91,0 0-24,75-12-2,-65 32-3,-4 1-29,-6-1-10,0-1-8,0-4-4,0-8 12,0-5 23,0-2 11,0 0 10,6 0 33,13-9 25,5-11-22,2 1 0,4-1-22,-5 4-14,0 5-37,-7 10-80,-6 1-240,-6 1-326</inkml:trace>
  <inkml:trace contextRef="#ctx0" brushRef="#br1" timeOffset="104710.22">2591 3925 673,'0'0'529,"0"0"-469,0 0 30,89-39 2,-67 33-51,-1 1-37,-4 5-4,-4 0-75,-4 0-123,-6 0-119,-3 0-141</inkml:trace>
  <inkml:trace contextRef="#ctx0" brushRef="#br1" timeOffset="105058.06">2710 3866 286,'0'0'789,"0"0"-703,0 0 23,0 0 6,0 0-94,0 0-18,0 33 0,0-8 5,0-1-7,0-5-1,0 1-11,0-7-46,6-4-55,4-2 14,2-7-43,3 0-33,9-4 5,3-15-48,3-2-64,-2-3 281,-3-1 122,-4-1 80,-4 4-50,-7 6-16,-4 6-16,-6 9-33,0 1-8,0 0-50,0 7-28,0 8 0,-3 2 7,3 2-3,0-1-3,0 0 2,0-4-2,9-3-1,-1-3-1,2-5 0,-3-3-6,4 0 4,2-3 2,-2-11 1,1-2-1,-4 1 6,0 1-3,-2 4-1,-3 3 9,-3 5 13,3 2 5,0 0-7,4 12-20,2 13 22,2 8 8,-4 3-8,-1 3-14,-3-3-2,-3-5-6,0-6 0,0-9-2,-3-6-24,-3-4-44,-1-6-11,1 0-41,-3-8-82,0-12-105</inkml:trace>
  <inkml:trace contextRef="#ctx0" brushRef="#br1" timeOffset="105408.41">3004 3585 694,'0'0'176,"0"0"-158,0 0 24,0 0 0,0 0-18,0 0-12,45 50-7,-45-28-3,0 1 2,0-7 1,0-4 2,0-7 8,0-5 4,0 0 12,0 0 38,14 0 25,18-13-47,8-3-47,9-1-3,-4 2-115,-12 5-130,-11 6-439</inkml:trace>
  <inkml:trace contextRef="#ctx0" brushRef="#br1" timeOffset="106577.26">762 4738 540,'0'0'447,"0"0"-437,0 0 0,0 0 90,0 0-3,0 0-56,9-59-31,-9 59-10,0 0-9,4 0-4,-4 0 13,0 0 2,0 1 0,0 1 0,0-2 11,0 4-1,0 5-2,-4 8 3,-8 8-2,0 7 0,0 8 3,6-5-3,6 1-3,0-10-2,12-4 0,9-5-1,7-6 2,-1-6 6,0-5-3,-2 0-1,-4-8-1,0-13-2,-3-8-6,-8-7-5,-5-7 3,-5-1 1,0-6-2,-12 3 0,-6 6 3,-3 12 1,0 12-1,-1 13-7,-5 4-10,3 4 0,6 18 2,2 3 10,13 3-2,3 0 5,6-3 2,16 0 4,5-5 3,3-2 6,6-8 2,1-2-6,9-6-9,-1 1-17,1 0-91,-7-2-102,-6 6-274</inkml:trace>
  <inkml:trace contextRef="#ctx0" brushRef="#br1" timeOffset="106943.46">1205 4906 1065,'0'0'141,"0"0"-139,0 0 11,0 0 36,0 0-36,0 0-13,73 7-70,-70 10-81,-3 3-109,-9 1 3,-10 0 32,-4-5-29,7-7 254,7-3 240,6-4 17,3-2 8,0 0-37,10 0-103,20 0-28,9-5-64,10 0-33,-4 0-37,-2 5-83,-10 0-99,-5 0-63,-7 0-146</inkml:trace>
  <inkml:trace contextRef="#ctx0" brushRef="#br1" timeOffset="107274.5">1639 4708 1033,'0'0'96,"0"0"-45,0 0 138,0 0-83,0 0-86,0 0-10,9 41-7,1 12 17,1 6-10,1 0-7,-2-6-3,-1-4-15,-6-5-53,-3-6-47,0-8-72,0-10-44,-6-11-81,-5-9-102</inkml:trace>
  <inkml:trace contextRef="#ctx0" brushRef="#br1" timeOffset="107791.99">1667 5051 737,'0'0'184,"0"0"-125,27-80 72,-12 63-56,6 3-50,4 4-22,5 3-3,4 1 0,5 2-4,-3-3-6,-3 0 3,-6 0-2,-14 1-2,-4 2 11,-9 2 10,0 0 7,0 2 16,-12 0-25,-7 0-8,-5 14-7,-3 8 0,6 6-1,5 0 4,10-2-5,6-2-4,3-7-20,13-6-15,2-8 27,-3-3 21,-8 0 0,4-6 32,-5-10-1,1-1-10,-2 0 4,-2 3 5,-2 2-19,5 2-2,-4 8-2,1 2 2,4 0-9,-1 2-5,3 13 5,0 2 6,-2 0-3,-2-3 1,-2-4-3,-2-5-1,2-3-11,2-2-6,1 0 17,7-7 8,-1-8 0,1 1 10,-2-1 32,-5 3 16,2 5-16,0 2-23,-3 2-11,1 3-16,0 0 0,0 1-10,1 11 9,-1 0-1,-1 2-2,-2-4-3,3-3 0,-3-2-18,1-5-4,-3 0 15,1 0 14,1-2 13,3-9-6,0 0 1,0-1 18,3 7 2,-6 0-3,0 5-3,3 0-21,1 0-1,5 3-5,3 6 4,-3-1-9,-3-1-16,0-1-27,0-5-52,4-1-138,-2 0-343</inkml:trace>
  <inkml:trace contextRef="#ctx0" brushRef="#br1" timeOffset="108141.84">2232 4766 1406,'0'0'29,"0"0"-13,0 0 0,93-61 5,-75 61-21,7 0-12,-1 5-69,3 5-158,-6-3-259</inkml:trace>
  <inkml:trace contextRef="#ctx0" brushRef="#br1" timeOffset="108184.24">2616 4584 1369,'0'0'21,"0"0"-18,0 0 26,0 0-13,0 0 0,-3 87-7,3-53-8,0 0-1,9-1-73,6-8-155,-5-11-190</inkml:trace>
  <inkml:trace contextRef="#ctx0" brushRef="#br1" timeOffset="108508.4">2834 4607 1140,'0'0'176,"0"0"-155,0 0-21,-81 109 63,51-25 1,8 12-20,14 11-4,8-9-19,14-6-13,20-9 0,6-13-8,2-12-53,3-12-67,-5-15-172,-4-17-564</inkml:trace>
  <inkml:trace contextRef="#ctx0" brushRef="#br1" timeOffset="109345.22">3120 4660 708,'0'0'197,"0"0"-189,0 0 12,0 0 82,0 0-48,0 0-40,-6-50-14,6 53-13,0 12 5,4 5 8,13-3 3,2-2 1,-2-4-2,5-7 0,-1-4-1,0 0 3,-2-4-1,-1-11 0,-3-4 4,-3 0 3,-3 1-3,-3 2 8,-6 4 6,3 0 3,-3 6-2,0 5 11,0 0-13,0 1-16,0 1-4,3 19-3,10 10 3,1 7 28,2 8-18,1-1-8,-4-4 6,-7-5-8,-3-9 3,-3-5-3,0-8 1,0-8-2,0-3 0,-12-2 1,-7 0 1,-4-13-1,4-8 0,1-8 2,7-6-2,3-1-6,3 0-1,5 3-11,0 4-4,9 5-32,15 6-67,9 5-125,10 8-155</inkml:trace>
  <inkml:trace contextRef="#ctx0" brushRef="#br1" timeOffset="109691.79">3642 4807 556,'0'0'459,"0"0"-430,-97 91 14,45-53 68,3 1-57,4-2-54,6 0-4,12-5-96,8-4-129,13-11-209</inkml:trace>
  <inkml:trace contextRef="#ctx0" brushRef="#br1" timeOffset="110026.4">3487 5070 777,'0'0'233,"0"0"-233,0 0 104,0 0-14,0 0-44,95-30-19,-74 36-7,-4 11-15,-4 2-3,-7 3-2,-6 3-8,0-4-19,0-3-14,0-7-5,-6-3 1,6-8-13,0 0 30,0-17 27,0-10 2,14 0 10,-4 1 26,0 2 40,-5 8 5,-4 6-3,-1 7-32,0 3-18,0 0-29,0 3-14,2 13-3,4 6 17,4 1 0,-1 2 2,0-2-2,0-6 0,0-4 0,0-5-20,6-5-79,0-3-59,1-5-209</inkml:trace>
  <inkml:trace contextRef="#ctx0" brushRef="#br1" timeOffset="110373.43">3909 4557 1375,'0'0'54,"0"0"-43,118 114 15,-87-31 63,-17 11-34,-14 7-28,-14-2-7,-23-9-15,-8-4-5,-2-13-1,2-17-71,7-14-93,10-18-104,10-22-213</inkml:trace>
  <inkml:trace contextRef="#ctx0" brushRef="#br1" timeOffset="110739.59">4586 4939 796,'0'0'214,"0"0"-197,0 0 109,0 0 4,0 0-56,0 0-36,-1 0-1,5 0-16,14 0-14,3 0-7,-3 0-21,-2 0-141,-11 0-167,-5 0-345</inkml:trace>
  <inkml:trace contextRef="#ctx0" brushRef="#br1" timeOffset="110774.73">4528 5056 1318,'0'0'8,"0"0"-6,0 0 48,0 0-50,96-6-41,-71 4-207,-1-3-481</inkml:trace>
  <inkml:trace contextRef="#ctx0" brushRef="#br1" timeOffset="111651.32">4200 4388 753,'0'0'234,"0"0"-124,0 0 56,0 0-12,0 0-74,0 0-35,60-17-27,-14 6-18,9 1-8,-6 5-88,-10 5-123,-18 0-161</inkml:trace>
  <inkml:trace contextRef="#ctx0" brushRef="#br1" timeOffset="112024.22">4197 4550 1367,'0'0'0,"0"0"0,88-49 8,-42 36-8,2 3-125,1 5-254</inkml:trace>
  <inkml:trace contextRef="#ctx0" brushRef="#br1" timeOffset="123938.78">17506 14275 778,'0'0'139,"0"0"-95,0 0 111,0 0-52,0 0-53,0 0 43,0 0-62,-19-9-17,13 34 8,-3 12 1,-3 6 2,-2 0-11,0 2-1,-3-2-12,1-4 0,-1-4 2,3-7-3,5-6-3,2-11-3,4-5-5,3-4 2,0-2 9,0 0 9,2-2 2,12-8-2,6-3 6,7 2-5,6 0-7,3 2-2,1 3-1,-1 2-1,-3 1 0,-3 3-18,-5 0-45,-3 0-86,-1 0-47,-7 0-201</inkml:trace>
  <inkml:trace contextRef="#ctx0" brushRef="#br1" timeOffset="124289.19">17590 14433 996,'0'0'184,"0"0"-154,0 0 102,0 0-39,0 0-25,-18 93 2,13-43-36,1-1-5,-3-2-12,-1-1-10,-1-7-6,1-8-1,0-8-10,5-10-70,3-10-28,0-3-80,0-1-13,7-18-166</inkml:trace>
  <inkml:trace contextRef="#ctx0" brushRef="#br1" timeOffset="124638.57">17796 14506 854,'0'0'102,"0"0"-95,0 0 86,0 0-28,0 0-41,0 0-12,22 27-3,-22-19-2,0 1 3,-8-5-4,0 0 0,0-4 2,4 0 9,-1 0 8,2 0 5,3-4-6,0-4 8,0 2 3,0-1-12,2 0-4,7 6-15,1-1 2,2 2-5,-4 0-1,-1 0-1,-1 0-2,-5 0-1,1 2 2,-2-1-4,0 2-3,0 0-2,0-2-3,-2 0-9,-3-1 0,2 0-14,-2 0-13,4 0-14,1 0-17,0-8-102,0 1-167</inkml:trace>
  <inkml:trace contextRef="#ctx0" brushRef="#br1" timeOffset="125087.4">18128 14282 675,'0'0'28,"0"0"56,0 0 71,0 0-52,0 0-46,0 0-16,-12-12 2,12 12-12,0 0-6,0 0-6,0 0 4,-3 0 2,2 0 6,-6 10 5,4 6-4,-2 4-2,2 11 0,-2 5-1,1 3-7,-2 5 7,-6-1-1,0 1-20,-1-6-5,1-9-1,4-7-2,5-10-13,3-8-46,0-4-29,3 0-55,14-16 1,2-8-105,3 1-44,1-4-85</inkml:trace>
  <inkml:trace contextRef="#ctx0" brushRef="#br1" timeOffset="125627.36">18328 14394 372,'0'0'277,"0"0"-244,0 0 105,0 0-16,0 0-48,0 0-39,2-8-10,-2 6 18,-2 0-11,-4-1-8,2-1 5,-1 0 0,2-3-7,-1-2 0,1-1-1,1 0 3,2 0 8,0 1-2,0 1 0,8 4-7,6 4-1,6 0-12,1 10 3,-2 16 2,-5 6-1,-7 6-5,-7 2-5,0 0 1,-4-4-5,-13-4-4,-4-6-20,-1-3 0,1-12-5,2-4 3,1-7 6,3 0 12,3-13 7,6-3 1,5-2 6,1 1 7,0 2 15,9 3-8,7 4 3,-2 4-12,2 4-6,-1 0-2,3 4-2,1 11-1,-3-1 1,1 1-2,-4-2 1,0 0-36,1-5-31,-2-4-92,4-4-32,2 0-98,-1-7-132</inkml:trace>
  <inkml:trace contextRef="#ctx0" brushRef="#br1" timeOffset="126054.67">18558 14391 674,'0'0'122,"0"0"-10,0 0 50,60-77-35,-41 68-51,2 6-21,-3 3-14,1 0-24,-4 12-6,-2 7-4,-4 3-5,-6 2-2,-3 0-1,0-2-15,-7-1-8,-5-9 1,0-4 1,5-4 22,3-4 1,4 0 8,0 0 17,0 0 10,4 0-5,9 0-5,6 0 1,4 0 0,-1 0-4,2 13 3,-3 4-12,-3 8 0,-8 1-7,-5 2-1,-5 2-3,-2-2 0,-19-3-3,-7-3-2,-6-7-29,-4-6-3,-4-2-7,-2-7 14,0 0-14,2-7-40,7-12-88,8-8-91,12-5-591</inkml:trace>
  <inkml:trace contextRef="#ctx0" brushRef="#br1" timeOffset="127772.31">4740 4134 400,'0'0'244,"0"0"-215,0 0 109,0 0 29,0 0-64,0 0-29,6 0-10,-6 4-26,0 11-8,0 5 13,0 7 4,0 7-13,0 0-23,0 0-2,7-3-8,-1-3 1,3-3-2,2-6-8,2-7-12,8-7-29,0-5 2,3 0 15,-2-13 6,-1-8-4,-2-4 21,-4-3 6,-1-2 3,-5 4 0,-2 4 0,-4 7 6,-3 5 9,0 4 17,0 4 8,0 2 9,0 0-25,0 5-4,-6 15 0,-3 8 15,-1 4-6,-2 4-15,3-2-8,3-4-4,3-3-2,0-5-2,1-5-49,2-5-99,0-4-48,0-8-180</inkml:trace>
  <inkml:trace contextRef="#ctx0" brushRef="#br1" timeOffset="128121.38">5071 4361 1248,'0'0'136,"0"0"-125,0 0 75,0 0-32,0 0-41,0 0-2,3 25-2,-3-14-9,0 0-22,-3-2-80,-3-5-137,6-4-227</inkml:trace>
  <inkml:trace contextRef="#ctx0" brushRef="#br1" timeOffset="128488.65">5201 4252 1166,'0'0'148,"0"0"-122,0 0 101,0 0-51,0 0-58,0 0 20,0 84-9,-5-49-21,-1-1-4,2-5-4,1-2-68,3-5-67,0-7-96,0-7-95,7-8-311</inkml:trace>
  <inkml:trace contextRef="#ctx0" brushRef="#br1" timeOffset="128956.52">5339 4282 978,'0'0'122,"0"0"-117,0 0 100,0 0-6,0 0-53,91-32-28,-86 48-9,-2 4-2,-3 7-7,0 1-5,-11-1-10,-2-1-18,4-3 11,3-6 3,6-6 7,0-7 9,0-4 3,0 0 1,15-1 21,3-13-10,0-3-8,-5-2-4,-2 0-5,-4 0-15,-1 1-29,2 1-7,1 1-13,2 3-41,6-1 7,2 0 18,2 4-7,-3 2 47,0 1 45,-3 2 16,-2 0 30,-2 1 17,-5-1 10,-2-1-2,-1 1 1,0 2-15,0 0-1,-3 0-6,3-1-3,0 0-1,3 1-1,0 1-13,4-1-13,-1 2 0,5 1-8,-2 0-3,-2 0-1,1 0-3,-4 10-2,-1 6-1,-3 1-1,-3 2-9,-6 0-2,-10-1-18,-8-1-17,7-7-8,7-2 10,3-7 7,7-1 37,0 0 17,11-4 18,6-6-1,7 1 15,-5-1 9,-2 5-20,-4 3-14,-7 0 3,-2 2-19,1 0-8,-2 4 0,3 8 0,-6 0 2,0 1-1,0-2-1,0-1-2,-9-3-1,-5 0-10,-2-4-28,1-3-28,0 0-49,-1 0-43,-2 0-75,4 0-94</inkml:trace>
  <inkml:trace contextRef="#ctx0" brushRef="#br1" timeOffset="140401.59">5201 5070 786,'0'0'88,"0"0"-33,0 0 72,0 0-27,0 0-11,0 0-21,0 0 10,-9 5-25,9-5-15,3 3-4,3-2-5,7 2-13,11-3-1,3 0 3,7 0-11,2-4-7,-3-10-66,-2 0-79,-1-4-141,-2-4-196</inkml:trace>
  <inkml:trace contextRef="#ctx0" brushRef="#br1" timeOffset="141037.4">5654 4867 1132,'0'0'73,"0"0"-37,0 0 115,0 0-84,0 0-42,0 0 10,3 63-5,-4-34-17,-5 1-9,0-2-2,0-3-1,-3-3-1,6-2-11,0-5 1,3-2-10,0-4 1,0-2 9,10-1 10,8-2 1,6-1 3,1-3-4,1 0 0,-4 0-28,2 0-22,-3-6-48,-3-5-8,4-4-18,-4-2-31,-1-4-3,-3 0 109,-5-1 49,-1 2 66,-5 1 52,-3 4 3,0 3 6,0 3-2,0 1-31,-6 2-40,0 3-2,1 1-5,1 2-16,1 0-20,1 2-2,1 11-4,-2 4 5,2 0-2,1 0-1,0 3-4,0-3-2,0 0-1,-2 0 3,2 0-3,0 4 0,0 4-1,0 3 1,0 3 4,2 3 7,5-2 0,-3 0-9,-1-5 8,-1-4-8,-2-3-1,0-6-1,0-4-23,0-5-23,-6-3-36,-3-2-19,3 0-78,0-17-69,6-2-203</inkml:trace>
  <inkml:trace contextRef="#ctx0" brushRef="#br1" timeOffset="142020.3">5521 4814 585,'0'0'92,"0"0"33,0 0 24,0 0-46,0 0-27,0 0-7,0-5-5,2 12-6,1 15-11,0 7 3,0 8-6,0 4-5,3 2-9,-3-2-9,0 5-4,-2-6-5,-1-1 0,0-5-7,0-6 0,0-7-5,0-6 1,-3-4 2,0-3-2,2-5 1,1-1-2,-3-2-8,3 1-25,0-1-11,0 0-10,-3 0-10,3 0-41,0-6-78,0-6-66,3-2-61</inkml:trace>
  <inkml:trace contextRef="#ctx0" brushRef="#br1" timeOffset="143032.6">6072 4746 0,'0'0'639,"0"0"-623,0 0 23,0 0 142,0 0-60,0 0-46,-8-33-20,8 33-13,0 0-18,0 7-12,0 11 8,0 7 15,2 3-17,10-5-8,4-3-4,4-6 2,2-7-8,2-7-2,-5 0 2,-1-5 6,-3-9 0,-6-8 1,-3-1 2,-3-2 7,-3-2 12,0 5-9,-12 4-8,-10 4 4,-10 8-15,-2 6-4,-2 0-2,5 17-3,10 4-52,10 1-53,11-3-81,5-3-226</inkml:trace>
  <inkml:trace contextRef="#ctx0" brushRef="#br1" timeOffset="144712.71">19138 14401 930,'0'0'26,"0"0"-24,0 0 82,0 0 3,0 101-19,0-63-15,-6 4-9,0 6-12,-1 1-11,-4 1-8,4-3 2,1-7-8,1-4 1,4-4-5,1-5-1,0-2 5,0-3-5,0-7 8,0-2 6,0-6-11,7 1 12,4-1 5,4-3 6,5 1-5,3-5 22,7 0-12,4 0-11,8 0-9,1 0 0,8-2-9,1-9-1,-1 0-3,-1-5-37,-11 0-112,-9-2-162,-15 0-364</inkml:trace>
  <inkml:trace contextRef="#ctx0" brushRef="#br1" timeOffset="145119.59">19445 14366 1035,'0'0'176,"0"0"-155,0 0 58,0 0 20,0 0-25,26 73 19,-16-22-56,-8 0-22,-2-3-8,0-5-7,0-7-4,0-8-81,0-7-81,0-15-155,7-6-313</inkml:trace>
  <inkml:trace contextRef="#ctx0" brushRef="#br1" timeOffset="145500.99">19661 14394 1137,'0'0'49,"0"0"-14,0 0 55,0 0-35,0 0-11,17 92-28,-12-61-12,3-3-2,-2-3-2,2-8 0,0-6-20,0-5-13,0-6-9,1 0 19,4-17 14,1-8-5,0-8 14,0-1 0,-2-2 4,-2 5 34,-4 6 6,-1 8-7,-2 10 2,-3 7 3,3 0-18,1 5-16,3 16 5,0 8 8,-1 3-3,0 4-8,-2-1 1,0-2 0,-2-2-5,-1-3-6,-1-5-1,0-4-5,0-5-31,0-3-45,0 0-56,0-6-104,-10-5-176</inkml:trace>
  <inkml:trace contextRef="#ctx0" brushRef="#br1" timeOffset="146426.42">20048 14557 387,'0'0'192,"0"0"-165,0 0 76,0 0 41,0 0-69,0 0-28,7 0 12,-5 0-8,-1 0-14,-1 0-8,2 0-5,-2 0-7,1 0-6,1 1-8,-2 4 4,0 2 4,0 1-9,0-2 4,0 1-1,0-3-5,-5-1 6,-2-2-5,0-1 8,-1 0-6,3 0 0,2 0 2,2-4 2,1-2 1,0 0 20,0 1-4,3 0-9,3 2 0,0 3-7,-1 0-6,-4 0 3,3 0-2,-4 0-3,0 0 0,0 0-2,0 0-2,0 0-18,0 0-30,0 0 11,0 0-32,0 0-10,2 0-35,4 0-88,3-5-113</inkml:trace>
  <inkml:trace contextRef="#ctx0" brushRef="#br1" timeOffset="147037.71">20288 14394 531,'0'0'55,"0"0"0,0 0 93,0 0-11,0 0-41,0 0-11,-21-17-5,15 22-32,3 16-11,0 10 25,3 5-19,0 6-8,0-3-18,0-6-11,6-4-1,8-9 0,-2-6-4,-1-6 1,0-8-1,1 0 3,1-5-1,-1-16 7,2-7-5,-8-3-2,-5-3 1,-1-2-1,0 2 0,-7-1 3,-10 8-6,4 9 2,0 6 1,2 7-6,3 3 1,1 2-7,3 0-39,2 2-54,1 9-37,1 2-62,0-3-132</inkml:trace>
  <inkml:trace contextRef="#ctx0" brushRef="#br1" timeOffset="147473.07">20492 14417 765,'0'0'108,"0"0"-98,0 0 100,0 0-19,0 0-45,0 0-4,5-46 13,8 39-21,1 2 4,3 3-6,0 2 0,1 0-21,-3 4-8,-2 11 3,-4 2-3,-4 3-3,-5 3-3,0-2-16,-8-3-15,-4-3-6,0-5 5,5-4 20,5-5 15,2-1 8,0 0 41,5 0 15,13 0-22,0 0 2,3 2 7,-6 6-17,-2 4-12,-6 5-10,-5 5-2,-2 3 3,-5 2-5,-14 1-1,-1-4-7,-2-5-12,0-3-49,1-12-24,-5-4-71,-2 0-84,-3-16-236</inkml:trace>
  <inkml:trace contextRef="#ctx0" brushRef="#br1" timeOffset="148707.39">6273 5277 803,'0'0'469,"0"0"-449,0 0 44,0 0 93,0 0-68,0 0-41,-25-14-13,25 14-19,0 0-16,0 0-3,0 1-7,0 4-4,0 0-16,0-2-27,0-1-34,0-2-33,3 0-94,6-5-66,12-12-272</inkml:trace>
  <inkml:trace contextRef="#ctx0" brushRef="#br1" timeOffset="149092.46">6546 5023 1113,'0'0'100,"0"0"-98,0 0 70,0 0-4,0 0-62,0 0 11,-13 91-1,10-50-8,3-3-8,0-7-1,0-8-14,7-6-24,5-10 5,0-7 13,4 0 15,-2-14 6,5-11 1,-5-6 4,-4 0-1,-4-4 4,-6 1 5,0 0-1,-3 3-7,-12 8 1,-1 6 6,-5 9-12,0 6-3,3 2-34,2 3-43,7 13-33,9-1-99,0-1-123</inkml:trace>
  <inkml:trace contextRef="#ctx0" brushRef="#br1" timeOffset="149516.69">6846 4989 930,'0'0'219,"0"0"-204,0 0 19,0 0 91,0 0-75,82-67-36,-64 70-7,0 12-6,0 6-1,-6 2 0,-5 3-5,-7 1-27,0 2 0,-9 0-3,-4-6-15,-2-3 21,6-10-9,4-8 10,5-2 28,0 0 28,0-4 51,5-6-13,4 0-2,3 5-17,0 0-14,1 5-5,-1 0-10,3 8-12,-8 9 3,-1 2-6,-6 3-2,0 1 2,-10-1-3,-14-2-3,2-3-37,-5-5-29,3-7-78,3-5-107,5 0-443</inkml:trace>
  <inkml:trace contextRef="#ctx0" brushRef="#br1" timeOffset="151646.32">14000 15782 677,'0'0'475,"0"0"-424,0 0 7,0 0 100,0 0-77,0 0-38,16 0-13,2 0 0,3 0-12,1 0-2,3 0-11,0-4-3,0 1-2,-1-3-31,1-1-77,-3 0-84,-5 0-152,-8 0-298</inkml:trace>
  <inkml:trace contextRef="#ctx0" brushRef="#br1" timeOffset="152000.71">14036 15897 985,'0'0'230,"0"0"-203,0 0 93,0 0-1,0 0-58,81 0-42,-49 0-19,1 0-26,-1-1-152,1-8-333</inkml:trace>
  <inkml:trace contextRef="#ctx0" brushRef="#br1" timeOffset="160802.96">15218 15545 810,'0'0'53,"0"0"13,0 0 73,0 0-61,0 0-39,0 0-25,0 0 0,0 0 9,-64 20 3,49-14-11,3 2-9,0-8-4,3 3 1,-1-3-1,2 0-2,4-3-4,2-14 4,2 0 0,0-4 5,8 1 3,10 3 16,-2 5 0,5 7 12,0 5-21,0 0-5,1 21-4,-4 11-1,-7 10-2,-11 4 5,0 2-7,-14-2-1,-10-5-2,-3-9-21,-1-6-18,1-10-5,-1-9 5,4-7 33,3 0 7,2-6 1,7-11 10,5-4 17,7 1 34,0 2-23,0 5-1,10 6-5,6 6-7,8 1-20,4 1 4,2 12-5,0 3 6,-3 0-9,-5 2 3,-4-1-4,-3-1-2,-7 0 1,-4-5 1,-2-2-30,-2-7-39,1-2-79,4 0-43,3-9-192</inkml:trace>
  <inkml:trace contextRef="#ctx0" brushRef="#br1" timeOffset="161147.34">15461 15693 1050,'0'0'118,"0"0"-104,0 0 70,0 0-10,0 0-52,0 0-11,53 29-3,-53-16-4,0-3-4,-7-6 5,-2-2-1,-1-2 1,3 0 6,2-10-3,2-2 1,3 2 13,0 0-7,0 2-7,0 2-8,0 2-21,9 1-67,7 1-113,6 0-196</inkml:trace>
  <inkml:trace contextRef="#ctx0" brushRef="#br1" timeOffset="161589.65">15919 15623 614,'0'0'278,"0"0"-253,0 0 143,0 0-36,8-83-48,-22 69-48,-2 0-22,-7 2-4,-2 6-2,-2 4-5,-2 2-3,0 5-8,7 14 2,-1 5 4,7 1 0,7-3 0,6-2-4,3-7 0,0-4-1,12-5-9,6-4 12,0 0 4,4-3 7,2-9-6,1-1 5,1 1-2,-4-2 0,4 2-2,-4 4 0,-3-1-2,-4 7 2,-6-1 4,-3 3 3,-5 0 5,1 0 1,-1 0 4,1 11 9,1 10 7,1 5 10,-1 4-1,-3 8-14,0 6 11,0-1-12,-4 1-5,-7-9-11,0-7-10,6-12-3,4-6 0,1-7-44,0-3-87,0-3-23,3-16-168,6-8-614</inkml:trace>
  <inkml:trace contextRef="#ctx0" brushRef="#br1" timeOffset="162354.13">16199 15630 826,'0'0'86,"0"0"30,0 0 28,0 0-11,0 0-67,0 0-27,-3 13 16,3 7 1,0 4 10,2 4-7,4 3-26,2 3-12,-1 5-2,-2-3-5,-3-3-3,-2-1-5,0-3-4,0-8 0,0-5-2,-4-7-3,3-6-29,1-3-24,0-5-49,0-13-45,7-6-156,5 0-178</inkml:trace>
  <inkml:trace contextRef="#ctx0" brushRef="#br1" timeOffset="163066.57">16501 15475 779,'0'0'113,"0"0"-88,0 0 88,0 0-22,0 0-59,0 0-28,0 33 10,0-1 5,3 7-2,3 2 8,-2 5-4,2 0-7,-1-2-6,1 2-1,1-4 0,2-3 1,0-2-3,3-3 0,-3-2 2,-1 2-4,-1-1-2,-4-2 4,1-2 2,-2-5-1,-1-4 0,1-5-5,-2-5 2,0-2-2,1-4 0,2-2 5,-1 0 12,2-1 13,4 4 1,4-3-1,5 3 0,9-3 0,11 0-7,11-2 37,16 0-18,15 0-24,8-4-1,4-2-3,4-3-15,-1 1 2,-6-1-2,-10 4-1,-17 2-7,-13 3-43,-13 0-72,-8 0-117,-9-6-196</inkml:trace>
  <inkml:trace contextRef="#ctx0" brushRef="#br1" timeOffset="165953.76">19272 14647 137,'0'0'203,"0"0"-155,0 0 42,0 0-10,0 0-13,0 0-27,-6-4 37,6 4 21,0 0-16,0 0-11,0-1-17,0 1-16,0 0-2,0-2-9,0 0-4,6 0-12,3-1-9,0 2 1,0-2-2,-3 2-1,-1-1 2,-4 2 0,-1 0-4,0 0 2,0 0 0,0 0-3,0 0-9,0 0-3,0 0-1,0 0-1,0 0 8,-3 0 2,-3 0-4,-2 3 9,-2 1-2,3 0 1,1-3 3,1 1 0,4-2 2,1 0 0,0 0 5,0 0 4,0 0-1,7 0-1,4 0-2,-1-2-3,-1 0-2,0-1 5,-1-1-2,-1 1-1,-1 3-4,-5-1 1,-1 1-2,0 0-4,0 0-7,0 0-3,0 0 8,0 0 3,-6 0 2,-2 0 2,-1 0-1,-3 4 0,-3 0 1,0 1 0,0 2 0,3-4 0,6 0 1,4-2-1,2-1 0,0 0 0,0 0-6,12 0-4,1-2-82,-2-8-188</inkml:trace>
  <inkml:trace contextRef="#ctx0" brushRef="#br1" timeOffset="167610.31">16956 15591 673,'0'0'229,"0"0"-127,0 0 66,0 0-5,0 0-63,0 0-18,-13-48-18,13 50-32,0 23-27,4 9 23,5 11 12,-6 1-16,-3 0-9,0-3-7,0-6-5,0-8-3,-2-9-15,1-9-55,1-8-77,1-3-61,16-9-5,4-16-183,1-5-257</inkml:trace>
  <inkml:trace contextRef="#ctx0" brushRef="#br1" timeOffset="167997.62">17154 15540 845,'0'0'130,"0"0"-24,0 0 53,0 0-48,0 0-86,0 0-9,0 54 23,2-22-8,2 1-15,1-4-4,4-2-2,-2-6-9,-1-3 1,2-4-2,0-5 1,1-3 1,1-3 0,3-3 1,3 0 1,5 0-4,3-13-14,0-2-30,-2-2-35,-4 1-58,-7 0-18,-7 0-106,-4-4-39</inkml:trace>
  <inkml:trace contextRef="#ctx0" brushRef="#br1" timeOffset="168379.63">17335 15587 84,'0'0'753,"0"0"-617,0 0-10,0 0 34,0 0-50,0 0-78,-9 38 5,9 5 33,0 4-3,0 0-21,0-2-23,0-4-8,0-9-6,0-4-9,3-9-7,-2-6-86,2-4-51,2-8-113,-1-1-88,5-6-239</inkml:trace>
  <inkml:trace contextRef="#ctx0" brushRef="#br1" timeOffset="168713.2">17556 15687 890,'0'0'32,"0"0"5,0 0 99,0 0-69,0 0-53,0 0 3,13-1 14,-13 1-12,0 1-5,0 3 1,0 0-3,0-1 1,0-3-7,0 0 2,0 0 3,0 0 19,0 0 8,0 0-4,0 0-17,0 0-10,0 0-7,0 0-2,0 0-24,0 0-62,0 0-61,0 0-140,4 0-242</inkml:trace>
  <inkml:trace contextRef="#ctx0" brushRef="#br1" timeOffset="169063.39">17790 15552 781,'0'0'193,"0"0"-125,0 0 83,0 0-38,0 0-83,0 0-24,0 27-4,1 7 11,5 3-4,0 0 3,4-2 6,1-3-8,1-6 2,-2-6-1,1-7-2,1-6 0,-2-6-1,1-1-2,-1 0 6,-1-11 0,-3-8-5,-1-3-2,-2-9-2,-2 0-3,-1-3 0,0-2-5,0 6 0,0 2 2,-7 11-2,-1 5-7,0 4-12,0 3-15,0 5-47,-1 0-9,2 0-17,-2 3-36,1 5-81,4-2-98</inkml:trace>
  <inkml:trace contextRef="#ctx0" brushRef="#br1" timeOffset="169450.41">18158 15588 781,'0'0'127,"0"0"-103,0 0 111,0 0-22,0 0-64,0 0-4,9-45 18,3 41-14,2 1-29,2 1-7,2 2-6,4 0-1,-1 2-2,0 10 0,-8-1-2,-4 6 0,-7 0-2,-2 1 0,0-3-4,-8 1-10,-7-6-3,-1-2 2,-2 0 0,2-6-18,-1 1 1,5-3 15,2 1 15,4-1 2,5 0 1,1 0 5,0 0 8,7 0 26,11 0-14,4 0-3,2 0-4,-3 4 4,-2 6-11,-1 6 7,-7 2-6,-7 5-5,-4 1 1,0 4-4,-9 2 3,-13-2-1,-6-4 0,-2-4-7,0-6-8,0-7-56,2-7-47,-1 0-71,5 0-114,5-9-264</inkml:trace>
  <inkml:trace contextRef="#ctx0" brushRef="#br1" timeOffset="170407.62">13167 15587 848,'0'0'155,"0"0"-104,0 0 66,0 0-36,0 0-33,0 0 9,14 55-11,-8-26-24,-1 4-13,-3-3-4,-2-3 0,0-6-5,0-9-45,1-6-86,4-6-47,9-3-180</inkml:trace>
  <inkml:trace contextRef="#ctx0" brushRef="#br1" timeOffset="170813.2">13286 15458 901,'0'0'70,"0"0"-56,0 0 66,0 0-49,0 0-28,0 0-2,-46 17 0,34-11 3,2-4-4,3-2 7,2 0 0,2-5 37,0-8 20,3 1-25,0-3 9,8 6-22,8 2-20,2 4-6,6 3-30,1 3-56,2 16-87,0 8-150,-2 5-266</inkml:trace>
  <inkml:trace contextRef="#ctx0" brushRef="#br1" timeOffset="171195.5">13427 15941 547,'0'0'207,"0"0"-139,0 0 97,0 0-35,0 0-49,0 0-32,9-28 2,-5 21 10,1 2-18,1 3 3,1 2-14,5 0-18,2 0-12,3 12 0,-3 7 4,-4 5-5,-7 3 2,-3 2-1,0 2 1,-10-2-3,-8-4-16,-8-5-14,1-7-5,0-7-7,-2-6 4,4 0 25,1-6 13,4-11 5,8 1 7,4 2 29,6 1 3,0 4 5,1 6-26,14 1-16,8 2-6,-1 2 1,3 12 2,-1 6-4,-1-1 1,-4 0-1,-2-2 0,-3-2 0,-2-4-32,2-3-88,-4-6-133,1-2-245</inkml:trace>
  <inkml:trace contextRef="#ctx0" brushRef="#br1" timeOffset="174184.9">12900 15193 69,'0'0'341,"0"0"-310,0 0 42,81-10 35,-52 10-55,3 0-13,2 0-5,7 0 8,-1 4-23,3-1-4,2-1-7,1 0-3,2-2-4,-5 2-2,3-2-1,0 0 0,1 0 1,5 0 1,-1 0 0,1 0-1,-3 0 1,3 1-1,0 1 0,-2-2 1,2 0-1,0 0 0,-1 0-4,1 0-1,-4 0 3,-2 0 2,0-3 1,1-3-1,3-1 1,4-1 0,1-1 1,3 0-2,-1 0 0,-3 1 0,-4 1-2,-2 0 4,1 2-1,3 0-1,-1-4-1,1 0-2,-3-1 2,-4 4-3,0-1-8,-2 1-2,2 0 2,1 2 2,2-1 3,-2 2 5,3-1-2,-2-2 4,-1-1 0,0-2 0,0 1 3,2 0-3,1 3 0,2 1 0,-1-1 0,0 4 0,1 0-1,-3-1-2,-2 2-7,-1 0-5,-1 0-1,0 0 14,-2 0-2,-2 0 2,-2 0-3,-2 0 1,-1 0 2,-1 0-3,-2 7 2,0 3 0,1-3-4,-2 0-31,2-2 30,0 0-39,0-3 29,-1 4 17,1-4 1,2 1 3,-3-1 6,5 2 11,-2-1 2,-1 4-19,4 1 3,2 1 0,6 1-6,4 3 0,0 1-3,1-4 1,-5-2 2,0-4 7,-1-3 5,0-1-2,-3 0 0,-1 2 4,-2 1-9,1-1 3,-1 4-5,3-3-2,1 0 0,3-2-1,2-1 1,1 0-1,-1 0 0,-5 0 1,-2 0 7,-3 0 1,-2 0-8,-2 0 0,4 0-1,-1 0-1,3 1-9,0 1 10,2-1-1,1 0 2,1 1 1,-1-2-1,-1 0 6,-2 1-3,-1 1-3,0 0 2,-1-2-1,1 0-1,3 0-1,0 2 1,-1-2 0,-2 4-1,-1-1 2,-7 2 2,-3 3-2,-4 0 34,-6 2-24,0 3-8,-2 0-1,-2 3-2,-2 4 1,-2 4-1,-4 3 0,-3 4 9,0 3 39,-3 0-47,2 2 0,-1-2 25,1 3-18,-2 1 13,3 2 1,-2 2-15,2-1 12,-2 1-12,2-1-1,0-3-3,0 1 0,2-1-2,-1 1 0,-1 0 0,-1 1-1,-2 0 10,0-2-9,-18-10-2,-3-6-2,0-5-17,3-6-6,0-2 16,-1-1 1,-5-3 7,-1-1 1,-4-1 0,0 1 1,-1 0-1,1 2 0,3 2 1,2 1 0,0 2 0,0 0 0,-6 2 3,-6 1 8,-8 1 2,-13-1 2,-12 2 6,-7 3 7,-1 4 2,5 2-4,8-2-12,4 2-13,0-3-1,-5-5 1,-7-3-2,-8-3-3,-12-2-16,-9 1 7,-2 1 12,2 1 0,9 0 0,9 0-15,4-3-18,6-3 5,2-3-4,2-1 14,2-2 8,-2 2 10,-4-1 0,0 2 2,-4 1-1,0 3 0,5 1 0,6 1 0,5 0 0,6 1 2,7 0-3,0 0 2,5-3 1,-8 0-1,-5 0 0,-9-2 2,-6 2-1,-7-2-3,0 2-2,1 1 1,4 1 1,6-1 0,10-1 0,8 0 4,4 0 9,6 1 2,2 2-9,0 1-4,-2 0 1,-3-2-3,-5 0-2,-6-1 0,-3 1-1,-3-1-5,0 0-4,2-3 7,-1-4-5,0 1-2,0 1 12,2 2 1,1-5-1,0 3-3,-2 0 3,-2 0 1,-7-3-1,-6 1 1,-4-1 0,3 0-2,2 2 3,8-2 6,4 0 18,3 0 2,-1 0 5,1 0-15,-1 0-7,-1 0-7,-2-6-4,-5 0 0,-3-4 0,2 0-2,5-4 0,9-1 0,8 1 2,10-1 1,5 3 2,3-1 5,0 0 3,2-2-3,0 1-8,-1 0 2,1 1 0,3-1-2,2-1 1,4-4 4,3-1-3,3-5 4,-4 0-3,1 0-2,-2-1 1,-2-1 3,-3-1-4,-1-6 3,-1-2 3,3-4-7,3-1 4,2 0-4,4 0 4,3 2 0,3-2 4,3 0-4,0-5 0,0-4-4,3-4 1,12-4 2,4 2-2,1 6-1,-2 11 0,-2 8-1,-2 8-2,-3 7 1,-3 5-1,-5 2 0,0 2 3,-3 1-1,0-3-3,0 0 1,0-1 3,-2-1-26,-5 0 3,-1 1-119,4-3-178</inkml:trace>
  <inkml:trace contextRef="#ctx0" brushRef="#br1" timeOffset="175212.16">19122 15784 702,'0'0'211,"0"0"-139,0 0 54,0 0 5,0 0-22,0 0-49,-3 0-9,10 0-18,5 0-13,4 0-3,7 0-2,4-2-6,5-5-6,3 2-1,-1 0-2,-4-2-7,-9 4-48,-9 0-78,-8 3-86,-4 0-98,-1 0-171</inkml:trace>
  <inkml:trace contextRef="#ctx0" brushRef="#br1" timeOffset="175612.68">19076 15955 600,'0'0'373,"0"0"-296,0 0 38,0 0 40,0 0-77,0 0-52,86-11-13,-67 11-8,2-2-5,0 1-2,4-6-64,4-2-104,-1-8-168,2-4-251</inkml:trace>
  <inkml:trace contextRef="#ctx0" brushRef="#br1" timeOffset="175654.53">19387 15579 1105,'0'0'98,"0"0"-61,91 3 120,-58 20-67,-5 9-31,-7 5-2,-6 5-24,-15 4-6,0 5-16,-28 1-8,-11 0-3,-10-3-92,1-10-63,9-13-181,14-16-517</inkml:trace>
  <inkml:trace contextRef="#ctx0" brushRef="#br1" timeOffset="176029.2">20060 15637 660,'0'0'286,"0"0"-197,0 0 15,0 0 5,0 0-5,-25 85-53,18-49-13,4-4-21,3-6-10,0-4-2,0-8-5,11-8-6,10-6-52,1 0-82,2-20-74,-2-10-209</inkml:trace>
  <inkml:trace contextRef="#ctx0" brushRef="#br1" timeOffset="176396.87">20088 15436 1061,'0'0'32,"0"0"-23,0 0 62,0 0-6,0 0-48,0 0-14,-21-9 12,21 9 1,0 0-16,0 0-11,8 0-69,10 14-78,5 6-190</inkml:trace>
  <inkml:trace contextRef="#ctx0" brushRef="#br1" timeOffset="176780.64">20320 15799 336,'0'0'271,"0"0"-257,0 0 105,0 0 93,0 0-111,0 0-45,4-36 35,-3 28 14,8 4-13,5 4-58,4 0-19,2 15-8,-1 12 3,-6 7-3,-9 4-2,-4 3-3,-1 0-2,-19-2 0,-5-5-12,-5-3-14,1-7-3,-1-9 0,3-10 25,6-5 4,5 0 2,5-8 10,8-4 18,3 1 25,0 3-1,1 3 0,15-1-34,4 5-6,6 1-4,-1 0-6,-1 0-2,0 0 2,-2 5-4,-3 2-20,0-2-59,-2-2-34,0-3-126,4 0-164</inkml:trace>
  <inkml:trace contextRef="#ctx0" brushRef="#br1" timeOffset="177145.49">20800 15649 1241,'0'0'92,"0"0"-27,0 0 49,0 0-40,88-20-56,-63 20-14,-1 0-4,-5 0-23,-2 1-84,-8 6-125,-5 1-261</inkml:trace>
  <inkml:trace contextRef="#ctx0" brushRef="#br1" timeOffset="177184.47">20819 15844 1288,'0'0'200,"0"0"-172,0 0 67,0 0 4,0 0-94,0 0-5,54-23-72,-42 22-127,-3 0-240</inkml:trace>
  <inkml:trace contextRef="#ctx0" brushRef="#br1" timeOffset="191158.62">21574 15497 732,'0'0'149,"0"0"-121,0 0-1,0 0 91,0 0-55,0 0-29,0 0-15,-30 18-1,20-15-1,2-2 0,4-1 4,-2 0 11,1 0 8,-1-8-12,3-6-3,3 0 1,0-1 0,0 5 5,9 2-1,6 5-4,7 3-14,7 0-12,-1 20 4,0 7 3,-8 5-5,-8 7 1,-11 0-3,-1 3 2,-18-2-2,-10-5-18,-6-4 6,-1-8-14,1-5 7,3-7 9,4-8-4,5-3 11,5 0 3,5 0 3,8-5 1,4-7 9,0-3 17,22 2-10,8 2 2,6 4 10,1 7 1,3 0-17,-2 14 10,-4 8-7,-4 3-2,-8 3-4,-7 0-4,-4-3-7,-4-3-2,-3-5-12,-1-6-69,3-3-51,6-8-130,2 0-99</inkml:trace>
  <inkml:trace contextRef="#ctx0" brushRef="#br1" timeOffset="191566.31">21935 15709 1080,'0'0'21,"0"0"-3,0 0 101,0 0-40,0 0-41,0 0-22,48 0 7,-48 6-15,0 1 1,0 0 2,-6-2-4,-5-3-2,-4-2-2,3 0 2,4 0-1,5 0 3,3-5 6,0-2 17,0 2 2,0 1-4,7 4-11,0 0-9,1 0-8,-1 0-2,-1 0 1,-3 0-2,-2 3-5,-1 0-23,0-2-9,0 1-19,0-2-63,0 0 12,0 0-45,0 0-138,5 0-197</inkml:trace>
  <inkml:trace contextRef="#ctx0" brushRef="#br1" timeOffset="193013.37">22209 15640 334,'0'0'88,"0"0"-41,0 0 36,0 0-18,0 0-26,0 0 5,0-3 41,0 0-10,0-1-13,0 0 3,-1-2-24,-3-3-13,0-3-10,4 0 5,0-6-8,0-1 15,0-3 12,4 1 13,6 1-4,2 3-4,4 5-18,2 4-11,6 6-16,4 2-2,2 6-6,-3 17 6,-6 8-1,-14 6 0,-7 8-3,-12 5-10,-17 5 1,-3-2 5,5-6 7,9-6 1,14-12-3,4-10 3,0-4 6,13-6 1,5-6 20,2-3-8,-1 0 1,-1-7 1,-5-6-4,-4-3-13,-3-1 3,-6-3-5,0-2 4,-15-4-6,-10 1 0,-5 1 0,-1 2-2,0 5 1,4 2-5,6 4-15,7 1-30,8 0-55,6 4-52,2-1-181,17 1-251</inkml:trace>
  <inkml:trace contextRef="#ctx0" brushRef="#br1" timeOffset="193490.51">22581 15666 710,'0'0'62,"0"0"-55,0 0 97,0 0-20,0 0-29,-48-78-10,48 64 8,0 2 30,16 4-17,8 6-22,6 2 7,6 0-19,-2 19-5,0 11 1,-10 9-9,-10 2-8,-13 7-4,-1-5-5,-12-4-2,-12-6-6,-4-10-5,-2-4-5,1-9 12,0-6 0,2-4 4,8 0 6,1-14 0,6-3 2,6-2 1,6 5 12,0-1 9,4 4 5,15 5-18,6 6 0,5 0-13,3 1 0,1 14-2,-1-2 1,1 4-3,-5-4-2,-3 1-36,0 0-67,-4-2-89,-2-2-93,-1-7-182</inkml:trace>
  <inkml:trace contextRef="#ctx0" brushRef="#br1" timeOffset="203152.51">23089 15758 968,'0'0'51,"0"0"-29,0 0 109,0 0-21,0 0-29,0 0-14,87 0-22,-50-2 27,2-6-34,1-2-27,5-1-10,-3-1-1,-3-1-6,-10 2-78,-9 3-84,-16 3-134,-4-2-247</inkml:trace>
  <inkml:trace contextRef="#ctx0" brushRef="#br1" timeOffset="203575.31">23280 15615 924,'0'0'248,"0"0"-185,0 0 85,0 0-36,0 0-46,0 0-26,-3 58 6,8-26-14,-1-1-17,-1-1-12,2-3-3,0-4-3,3-2-74,4-6-64,7-8-92,8-7-150</inkml:trace>
  <inkml:trace contextRef="#ctx0" brushRef="#br1" timeOffset="203972.55">23735 15648 1034,'0'0'96,"0"0"-90,0 0 53,0 0 111,0 0-54,21 110-36,-21-58-21,0 4 6,-6 1-25,-4-1-14,-4-4-6,1-5-7,2-7-6,0-10-4,2-6-1,-1-5-2,1-4-3,-4-8-15,-2-2-14,-6-5-24,-2 0-30,-4-9-27,0-13-76,3-14-42,1-16-192</inkml:trace>
  <inkml:trace contextRef="#ctx0" brushRef="#br1" timeOffset="204021.73">23752 15361 963,'0'0'59,"0"0"-49,0 0 39,0 0 36,0 0-37,0 0-21,-12 55 0,-2-55 10,1 0-2,5-4 1,5-10 0,3-1-11,0 3-9,0 2-16,5 6 0,8 4-53,7 0-125,0 0-112,3 9-380</inkml:trace>
  <inkml:trace contextRef="#ctx0" brushRef="#br1" timeOffset="204705.46">24107 15461 638,'0'0'213,"0"0"-196,0 0 42,0 0 35,0 0-25,-47 98-11,42-58-11,5 1 1,0-8-6,10-5-12,11-5-7,3-9 9,-1-6-6,0-6-2,-5-2 4,-2 0-14,-4-16-2,0-9-3,-5-8-1,-1-4-5,-4-6 3,-2-1-3,0-2-3,-2 7 4,-11 8 1,-5 10-5,-1 15-1,-2 6-13,-5 1-13,3 18-25,4 5-83,6 2-65,10-5-190</inkml:trace>
  <inkml:trace contextRef="#ctx0" brushRef="#br1" timeOffset="205094.56">24406 15601 915,'0'0'102,"0"0"-100,0 0 55,0 0 24,0 0-47,0 0-21,14 36-3,-22-36 1,2 0-3,2 0 7,2-3 31,2-8 6,0-1-12,0 2-28,2 0-12,5 3-48,10 2-87,1-3-76,2 2-223</inkml:trace>
  <inkml:trace contextRef="#ctx0" brushRef="#br1" timeOffset="205489.37">24520 15397 681,'0'0'74,"0"0"15,0 0 76,0 0-61,0 0-37,0 0-4,37-5-9,-9 5 1,2 0-13,0 0-9,-3 0-11,0-1-13,-6-3-2,-2-3-3,-5 4-1,-6-2 1,-3 2-2,-5 3 1,0 0 3,0 0 0,0 0-3,0 14 2,-5 10 11,1 7 16,1 11-1,2 2-5,-1 6 4,1 2-9,-2-2-6,-4-2-1,3-3-6,-2-10-4,-1-6 0,4-12-3,3-8-1,0-6-3,0-3-20,0 0-4,0 0-1,0-4-36,0-7-60,-2-3-100,1-3-30,1 0-236</inkml:trace>
  <inkml:trace contextRef="#ctx0" brushRef="#br1" timeOffset="206213.12">24691 15640 516,'0'0'104,"0"0"-67,0 0 94,0 0-22,0 0-56,0 0 5,-19 0-2,19 0-4,0 0-3,0 0 0,0 0-4,0 0-19,0 0-13,0 0 3,0 0-10,0 0-5,0 0 5,0 0-3,0 0-2,0 0 4,0 0 7,0 0-2,0 0-2,0 0 2,0 0-5,0 0-4,0 0 8,0 0-4,0 0 0,0 0-1,0 0-2,0 0 1,0 0-2,0 0 1,0 0-1,0 0-1,-5 0 0,0 0 1,-1 0-1,-1 0 1,6 0-1,1 0 2,0 0 7,0 0 8,0 0 5,0 0-1,0 0-8,0 0-6,0 0 2,0 0-1,0 0 2,0 0 4,1 0 6,16 0 7,2 0-7,7 0-1,2 0 13,-3-3-13,-5 3-7,-2 0-2,-6 0-5,-4 0-2,0 0-2,0 0-1,-4 0 1,-1 0-1,0 0 0,-2 0 0,-1 0-3,0 0-8,0 0-11,0 0-14,0 0-16,0 0-15,0 0-13,-4-3-76,4 1-11,0-1-75,0-3-88,10 1-197</inkml:trace>
  <inkml:trace contextRef="#ctx0" brushRef="#br1" timeOffset="206656.54">25049 15433 750,'0'0'138,"0"0"-81,0 0 89,0 0-44,0 0-69,0 0-28,-39 48 20,26-7 23,6 3 10,5 1-24,2-4-9,0-6-5,9-6-11,7-7 0,4-8-4,-4-8 1,4-3 1,-7-3 0,2-3 2,-5-14-1,-2-3 1,-2-6-4,-3-4 0,-2-5 2,-1 0-7,0-3-2,0-1 2,-8 1 0,-9 6-22,-1 10 8,3 9-11,5 9-7,4 4-42,4 0-72,2 10-54,0 4-110,8-3-267</inkml:trace>
  <inkml:trace contextRef="#ctx0" brushRef="#br1" timeOffset="207057.54">25321 15427 779,'0'0'275,"0"0"-272,0 0 15,0 0 16,0 0-18,0 0-4,-26 89 5,26-63 0,0-6-14,2-5 6,14-6 13,2-5 29,5-3 16,0 1 26,4 0-19,-3 2-5,-1 6-28,-4 4-20,-4 3-4,-5 2-9,-5 1 3,-5 2-6,0 1-1,-5-3 3,-16-2-6,-4-3-1,-2-6-32,2-8-50,-2-1-15,2-7-84,4-17-84,7-7-247</inkml:trace>
  <inkml:trace contextRef="#ctx0" brushRef="#br1" timeOffset="207438.18">25338 15386 1232,'0'0'140,"0"0"-136,84-15-4,-47 15 15,-2 0-15,-6 0-206,-6 7-351</inkml:trace>
  <inkml:trace contextRef="#ctx0" brushRef="#br1" timeOffset="210961.33">19824 15323 264,'0'0'44,"0"0"3,0 0 25,0 0 13,0 0-35,0 0-3,-15 0 4,39 0-38,12-4 1,10-2 20,9 1 3,8 0-2,4-2-15,6-1 5,3-1 5,11-1 4,8 3-14,15-3-12,8 3-2,1 2-6,0-2-1,-4 0 1,-5 0-2,-3 0 1,-2 4 1,-4 1 0,-2 2 0,-8 0-1,-5 0 1,-4 6-2,-2 1-6,0-3-24,-3-4-11,-5 0 1,-3 0-4,3 0 36,3 0 10,3 0-1,-2 0 1,0 5 1,-3-1 0,0-1 0,-3-2-1,0-1-2,-2 0-22,-5 0 17,0 0 7,0-4 2,4 0 0,5-2 9,-1-1-9,-4 1 1,-4 0-3,-2 1-3,-1 0-4,2 1 5,-1 1-14,1-4 1,0 0 3,4-1 12,3 1 4,5-1 4,-1-1-3,-1 3-4,-5 0 14,-4 1-8,-5-2-7,0 2-5,0-3 5,3-1-1,-3 1 1,-1 0-1,-2-1 0,2 1-11,0 0 12,1-1-2,-2 1-5,3-1 6,-4 1-1,-1 0 0,-2 1-4,-3-1-34,-1 1 25,2 0-4,2 1 12,-1 4 6,2 0 1,0 1 0,1 0 2,1-3 6,2 2 4,1-2-5,-3-2 1,-4 1 3,-3-2 0,-4 5-1,-5 0-10,0 2-3,-2-1 1,0 1 1,-1-2 0,-4 2 1,-6 0 3,-9 0-2,-7 0 0,-10 0 4,0 0 3,-13 0 4,-11 7 25,-2 6-2,1 6-12,4 4 1,6 10-7,2 7-5,10 9-2,3 4 21,0 7 10,0 3-12,6 2-8,9 4 9,0 2 1,0-3-14,-3 0-6,-5-5-3,-4-5-4,-3 0-2,0-8-2,-4-2 6,-13-4-5,-5-7-1,-6-1-2,-2-11 1,-3-6-8,0-10 1,2-8-2,-1-1-9,7 0 19,4 0 0,3-1 0,1-2 1,-2 1 4,-4 2 3,-9 0-5,-11 0 0,-6 0 0,-5 0-1,-1 0 0,0 0 0,4 8-2,-1 1 0,1 1 0,-4 0 4,-2-2-3,-8 2 1,-10 1-2,-4-1 0,0 5 1,6-1 11,9 0-12,4 1-2,1-2-3,-3 1 1,-6-4-17,-10 0-16,-6-4 13,-7 1 4,-3 1 20,6 1 4,10-1 16,12-1-20,11-1-6,4-4 0,3 2 4,-2-1-4,-4 2 0,-3 2-4,-6 0 9,-5 3-1,-2 2-6,1 2 0,1-1-5,7 1-16,8-5-12,9 1 12,9-3 19,7-2 7,1 1-13,4 0-31,-5-2 11,-5 2 4,-7-2 9,-8 2-6,-5-1 16,-1-1 12,2 1 1,6-4 7,3 0-7,2-1 0,2 0 4,-2 0-1,-1 0 2,-5 0-4,-5 3 12,-4-1 4,-6 1 3,-2-1 8,-1 0 21,0-1-17,4-1 4,5 0-28,5 0-5,4 0 12,3 0 36,4-1-9,-2-5 9,0 0-6,-5 2-24,-3 1-7,-5 1-10,-3 2 2,-2 0-3,-1-2 3,0 2-5,-2 0 14,1 0-3,-3 0-1,3 0 0,2 0 4,2 0 1,1 0-4,-1 0-3,-3 0-6,3 3-2,-2-2-1,7 1-1,2-2 1,3 0 2,3 0-2,1 0-1,-1 3 1,0 2 0,5 2-1,1 2 0,0-1 0,2-2-5,1-2 1,-1-2-4,-3-2 8,-5 0-14,-6 0-2,-4 0-16,1-5 12,2 1-5,5-3 25,11-2 2,6 3-1,9-4 1,4-2 3,5 1 5,4-2-2,2 1-3,3 0 2,1-2-5,1 0 4,-1 0-1,2 0-4,-1-3 2,-1-2 8,2 3-7,-3-2-3,3 1 5,-2 0-3,1-2-1,-2-3 0,3-5-1,0-2 0,0-5 0,0-7 1,0-3-1,0 1 1,0 1-1,0 4 0,0 2 0,0 0 1,4 1-1,6-1 0,-3 5 0,-1 3 0,-4 5-2,-1-1 3,-1 5-3,0 0-2,0-1-5,0 1-1,0 2-2,6-1 3,-2 4 1,5 2 0,1-1-7,1 4-5,-2 0 2,-3 1 6,-3 1 6,-3-2 0,0-1 4,0 0 1,0-3 1,0 0 1,0 0-1,0 1 0,0-1 0,0-2 0,6 2-1,-2-1 1,3 0 0,-1 1 0,0 1 0,-2-2 2,2 1 2,0 1-1,1 0 2,4 0-5,7-2-34,4-2-176,-4 0-432</inkml:trace>
  <inkml:trace contextRef="#ctx0" brushRef="#br1" timeOffset="-208572.54">13407 17347 1013,'0'0'52,"0"0"-48,0 73 8,0-38 87,0 2-52,0 0-34,0-5-6,-1-6-7,1-9-33,0-9-41,0-8-57,12 0-80,6-18-119</inkml:trace>
  <inkml:trace contextRef="#ctx0" brushRef="#br1" timeOffset="-208158.43">13513 17184 775,'0'0'60,"0"0"-59,0 0 14,0 0 26,0 0-32,0 0-8,-64 21 0,54-21 2,-1 0-2,7-10 19,2-7 66,2-2-17,0-3 7,5 5-15,8 1-30,1 5-20,2 8-11,1 3-17,2 6-91,0 21-77,-2 6-117</inkml:trace>
  <inkml:trace contextRef="#ctx0" brushRef="#br1" timeOffset="-207778.61">13592 17529 224,'0'0'635,"0"0"-547,0 0 47,0 86 39,0-53-45,3 0-59,0 1-21,-1-2-14,-1 1-19,-1-8-12,0-6-4,0-2-13,0-6-60,0-7-56,0-4-64,0 0-41,0-12-101</inkml:trace>
  <inkml:trace contextRef="#ctx0" brushRef="#br1" timeOffset="-207738.4">13901 17506 178,'0'0'846,"0"0"-819,0 0-13,82-36 90,-58 32-59,0 4-27,3 0-17,-5 0-1,0 0-17,-5 0-61,-4 0-57,-7 0-136,-4 0-172</inkml:trace>
  <inkml:trace contextRef="#ctx0" brushRef="#br1" timeOffset="-207342.47">13909 17628 1032,'0'0'132,"0"0"-97,0 0 121,0 0-60,0 0-73,0 0-23,116 0-68,-77 0-167,2 0-251</inkml:trace>
  <inkml:trace contextRef="#ctx0" brushRef="#br1" timeOffset="-206893.52">14880 17323 85,'0'0'928,"0"0"-911,0 0-15,0 0 39,0 0 2,0 0-23,0 8-10,-14 2-7,-2-4-3,2-5-5,3-1-3,3-1 8,6-15 0,2-4 3,0 0 5,10-1 19,9 3 20,3 5 11,3 8 9,3 5-18,1 4-12,-2 19-10,-6 13-7,-10 3-8,-11 8-3,0 0-7,-20-1-2,-13 0-5,-4-9-36,-2-6-3,0-9-12,5-13 7,6-9 42,8 0 7,7-14 16,8-6 22,5-3 15,0 1-12,0 9 1,11 3-8,4 6-1,6 4-18,5 0-10,4 17 1,2 5-1,-4 2-2,-3 2-2,-4-2-1,0-2-1,-2-4-49,1-2-64,1-4-58,4-4-64,2-8-191</inkml:trace>
  <inkml:trace contextRef="#ctx0" brushRef="#br1" timeOffset="-206459.23">15280 17526 921,'0'0'53,"0"0"28,0 0 58,0 0-55,0 0-46,0 0-14,17-6 9,-14 6-13,0 0-8,-1 0 6,-1 0-9,-1 0 3,0 0-3,2 0 1,-2 0-3,3 0 2,4-1-2,5-3 2,6 1-4,3 0 9,6-1 11,4-1 9,0 3-10,-1-1 4,-3 1-1,-5 1-9,-8 1-11,-5 0-5,-5 0-2,-2 0-1,-2 0-2,0 0-7,0 0-15,0 0-22,-6 0-20,-6 0-13,-2 3-69,1 0-25,4-1-102,8-2-199</inkml:trace>
  <inkml:trace contextRef="#ctx0" brushRef="#br1" timeOffset="-205889.47">15809 17353 489,'0'0'170,"0"0"-145,0 0 117,0 0-8,0 0-60,0 0-35,4-10 1,-4 10 0,0 0-10,0 0-4,0 0 0,0 2-14,0 10 6,-1 5 1,1 3 4,0 0-4,0 3-10,0-1-2,1 0-5,10-3 3,2-4-5,1-1 4,5-12-3,3-2 1,-1 0-2,3-5-13,-5-11-8,0-2-8,-2-5 8,-5 1 5,0-2 5,-6 4 8,-4 0 3,-2 11 2,0-2 9,0 11 26,-5 0 0,-4 0-9,2 11 1,-1 9 0,5 3 6,2 5-1,1 2-10,0 0-14,0-3-4,7-1-2,2-6-4,5-4-12,-4-4-44,5-4-76,1-6-36,4-2-140,1 0-233</inkml:trace>
  <inkml:trace contextRef="#ctx0" brushRef="#br1" timeOffset="-205475.49">16340 17462 978,'0'0'155,"0"0"-153,0 0 31,0 0 76,0 96 11,2-48-61,9 3-35,0-4 1,-5-4 1,-3-4-4,-3-3-3,0-3-10,0-8-2,-3-6-3,-8-6 1,1-6-5,-4-5-15,-1-2-36,-4-2-10,-3-15-62,2-7-73,-1-5-82,4-10-123</inkml:trace>
  <inkml:trace contextRef="#ctx0" brushRef="#br1" timeOffset="-205078.14">16483 17204 932,'0'0'255,"0"0"-236,0 0 11,0 0 83,0 0-56,0 0-46,12 0-1,-18 8-3,0-1-1,1-2-6,2 3-50,0-2-85,-2 0-36,-3 1-138,-1 0-222</inkml:trace>
  <inkml:trace contextRef="#ctx0" brushRef="#br1" timeOffset="-204660.2">14589 17157 50,'0'0'713,"0"0"-659,0 0-27,0 0 82,0 0-4,-102 104-28,79-29-7,11 12-4,10 5 6,2 0-6,12-1-28,10-9-21,4-13-11,-1-10-6,3-12-9,7-15-48,15-13-58,19-11-26,19-8-92,15-8-234</inkml:trace>
  <inkml:trace contextRef="#ctx0" brushRef="#br1" timeOffset="-204196.26">16732 17099 940,'0'0'215,"30"92"-156,-15-22 75,-8 10-3,-7 4-6,0 3-54,-17 0-33,-10-5-19,-5-6-7,-6-9-12,-7-6 0,-4-11-47,-4-9-97,4-13-107,3-17-201</inkml:trace>
  <inkml:trace contextRef="#ctx0" brushRef="#br1" timeOffset="-203482.18">17382 17069 360,'0'0'683,"0"0"-613,0 0-58,0 0 52,-30 93 61,22-20-25,2 11-45,0 3-19,0-3-18,3-1-2,0-6-2,3-7-14,0-14 1,13-13-1,19-12-55,8-12-41,11-13-60,-1-6-59,-3-1-188</inkml:trace>
  <inkml:trace contextRef="#ctx0" brushRef="#br1" timeOffset="-202680.06">17667 17355 642,'0'0'193,"0"0"-165,0 0-10,0 0 54,0 0-24,0 0-39,-40-36-3,37 31-3,3-1 3,0-3 15,0 0 20,9-3 7,9 4 19,6 3-2,4 5 21,5 3-32,0 20-20,0 13-4,-9 6-14,-10 5-7,-9 1-5,-5-2 0,-6 0-4,-15-8-11,-1-8-15,-4-6-9,5-11 5,1-9 10,2-4 20,6-5 1,1-10 7,3-7 11,4 3 5,4 2 15,0 5-4,0 5 4,5 3-1,13 4-23,4 0-12,3 4 0,-1 9-2,-3 4 0,-3 1-1,-4 2 0,-4-2-1,2-4 0,-3-3-13,3 0-62,-2-5-67,1-3-93,2-3-191</inkml:trace>
  <inkml:trace contextRef="#ctx0" brushRef="#br1" timeOffset="-202243.68">18069 17529 1042,'0'0'330,"0"0"-306,0 0 57,0 0 43,0 0-78,0 0-39,34-19-3,-32 28-3,-2-2-1,0-2-34,0 0-56,0-2-62,0-3-133,0 0-204</inkml:trace>
  <inkml:trace contextRef="#ctx0" brushRef="#br1" timeOffset="-202193.54">18309 17308 755,'0'0'475,"0"0"-433,0 0 72,0 0 54,0 0-92,0 0-58,36 0-10,-23 42 20,-4 7 8,-5 1-17,0-4-10,-4 1-2,3-5-6,1-9-1,0-5-41,2-8-67,-1-6-76,2-8-126,5-6-197</inkml:trace>
  <inkml:trace contextRef="#ctx0" brushRef="#br1" timeOffset="-201523.91">18403 17291 817,'0'0'56,"0"0"-43,0 0 60,-48-86-1,29 71-47,-5 4-12,0 1-8,1 6 6,0 2 7,-3 2 5,3 0-11,4 6-3,5 9-7,5 3 2,7 7-2,2-3 0,0 1-1,6-2 4,6-4-2,3-2 2,-1-4 2,2 0 11,0-5-8,4-1 6,2-3-6,0-1 2,1-1 5,-4 0-5,-4 0-3,-5 0-6,-4 0-1,-3 0-2,-1 0 0,-1 0-21,1 0-11,1 0-16,4-1-10,2-4-4,2 0-27,3 0-9,-1 1-32,-3-1-10,0 5-112</inkml:trace>
  <inkml:trace contextRef="#ctx0" brushRef="#br1" timeOffset="-201111.13">18607 17231 912,'0'0'179,"0"0"-101,0 0 117,0 0-56,0 0-65,0 0-43,2 20 1,1 16 26,3 8-7,1 4-27,-1-2-8,-2-2-7,-1-1-8,2-7 1,-2-6-2,2-10-3,-1-6-19,-3-7-21,1-5-49,-2-2-44,0 0-33,0-10-58,0-9-262</inkml:trace>
  <inkml:trace contextRef="#ctx0" brushRef="#br1" timeOffset="-200399.38">18874 17188 915,'0'0'208,"0"0"-178,0 0 73,0 0-3,0 0-59,0 0 7,24 111-12,-15-61-5,-3 4-8,-2-6-7,1-1-7,1 0-5,-2-5 0,2-8 1,2-7-1,-1-5 1,0-5 9,-1-5-7,-1 0 4,0-3-1,1 1 3,-2 0-4,3-1-1,-1-1 3,0 1-5,2-4 1,4 4 0,3-3 3,10 1 4,11-1 10,10-5-6,5 2-10,6-3-4,-4 0-3,-1 0-1,-7 0-47,-9 0-63,-9 0-65,-9-4-101,-9-5-196</inkml:trace>
  <inkml:trace contextRef="#ctx0" brushRef="#br1" timeOffset="-199973.6">19192 17135 1155,'0'0'133,"0"0"-128,0 0 52,10 77 62,4-28-39,-2 4-39,-2-4-22,-4-1-14,-2-10-2,0-1-3,0-8-57,3-4-73,2-9-142,5-14-176</inkml:trace>
  <inkml:trace contextRef="#ctx0" brushRef="#br1" timeOffset="-199542.62">19421 17195 905,'0'0'226,"0"0"-208,0 0-10,0 0 43,0 0 25,54 82-34,-40-46-33,2-5-7,-6-5 2,3-2-4,-2-12 0,1-4-13,0-8-9,6 0 17,1-17 1,1-11-16,1-5 14,-4-6 6,-3 0 11,-6 2 11,-7 7 25,-1 10 2,0 8 5,0 7-12,-3 5-15,-1 0-3,-1 12-11,4 17 14,1 8 3,0 8-1,0-1-5,0-2-11,1-5-3,7-4-4,2-5-2,2-3-4,-2-2-28,4-6-68,-4-2-61,2-5-112,3-10-187</inkml:trace>
  <inkml:trace contextRef="#ctx0" brushRef="#br1" timeOffset="-199111.66">19887 17400 1071,'0'0'300,"0"0"-251,0 0 77,0 0-22,0 0-75,0 0-29,1-13-18,2 25-37,2 2-86,2-2-119,5-1-208</inkml:trace>
  <inkml:trace contextRef="#ctx0" brushRef="#br1" timeOffset="-199065.88">20064 17319 1060,'0'0'172,"0"0"-170,0 0 9,0 0 26,0 0-1,0 0-16,21 87-12,-7-63-4,2-5 0,1-6-2,0-5-1,-2-6 4,2-2 4,-4-2 11,-3-16-4,-4-7-2,-4-5-2,-2-2-3,0-2 8,-6 2-7,-13 3-2,-2 7-8,1 3 0,3 12 0,3 7-2,2 0-20,5 19-59,-1 3-52,4 3-51,4 0-148,0-7-361</inkml:trace>
  <inkml:trace contextRef="#ctx0" brushRef="#br1" timeOffset="-198608.72">20318 17321 997,'0'0'188,"0"0"-167,0 0 127,0 0-54,0 0-59,93-47-31,-76 47-1,4 6 2,0 5 6,-2 2 3,-5 4-2,-7 2-4,-5 4-2,-2 0-5,-5 2-1,-16 1 0,-4-1-16,-2-1-21,-1-5-13,7-5 12,5-4-2,8-10 37,8 0 3,0 0 41,8 0 24,12-3-11,7 0-4,-1 3-1,-1 0-9,-4 0-7,-6 13-10,-5 4-16,-7 3-2,-3 1-4,0 0-1,-17-2-3,-6-2-4,-1-3-33,0-9-45,1-4-30,0-1-86,4 0-86,2-10-226</inkml:trace>
  <inkml:trace contextRef="#ctx0" brushRef="#br1" timeOffset="-198178.65">20537 16999 1158,'0'0'99,"82"8"-73,-33 25 136,-2 16-35,-4 14-56,-7 14-28,-9 7 1,-8 2-5,-10-2-17,-9 1 2,-2-5-17,-26-5-5,-15-8-2,-7-13-7,-3-11-31,-4-9-81,2-10-115,6-14-217</inkml:trace>
  <inkml:trace contextRef="#ctx0" brushRef="#br1" timeOffset="-197646.44">21322 17383 780,'0'0'190,"0"0"-47,0 0 91,0 0-41,0 0-62,0 0-65,38 0-32,-9-6-24,7 6-3,1-3-7,-1 3-7,-8 0-58,-12 0-76,-11 5-111,-5 0-97,0-3-339</inkml:trace>
  <inkml:trace contextRef="#ctx0" brushRef="#br1" timeOffset="-197245.27">21363 17526 1051,'0'0'311,"0"0"-284,0 0 67,0 0 31,0 0-83,113 3-42,-76 7-31,-6-5-139,-3-1-251</inkml:trace>
  <inkml:trace contextRef="#ctx0" brushRef="#br1" timeOffset="-180851.42">22278 16187 613,'0'0'35,"0"0"-26,0 0 11,85-13 86,-69 10 2,4 0-56,0 0-21,0-2-4,2 0 3,2 1 1,3-2-22,3 2-9,4-1-52,5-8-124,6-9-252</inkml:trace>
  <inkml:trace contextRef="#ctx0" brushRef="#br1" timeOffset="-180155.46">26957 13300 791,'0'0'70,"0"0"-65,100-29-3,-69 19 57,-2 3 0,-2 0-23,-4 3-36,1 2-2,-3 2-54,-2 0-58,-4 0-99,-1 0-219</inkml:trace>
  <inkml:trace contextRef="#ctx0" brushRef="#br1" timeOffset="-156588.61">22294 17087 913,'0'0'56,"0"0"-7,0 0 69,0 0-56,0 0-23,0 0 9,-32 84-4,13-31 0,-1 1-28,-1-2-10,1-8 0,1-7-4,5-11 0,4-8-2,4-7 5,5-7-5,1-4 1,0 0 2,0 0 1,3 0 1,10 0 3,5-1-4,4-4-4,2-3 1,-1 3-1,2-1 0,-3 3-39,-1 1-83,-3 0-34,-3 1-107,-4 0-113</inkml:trace>
  <inkml:trace contextRef="#ctx0" brushRef="#br1" timeOffset="-156166.57">22320 17394 95,'0'0'934,"0"0"-841,0 0 18,0 0 64,0 0-66,0 0-37,-21-33-46,21 61 0,0 10 15,0 4-4,0-1-25,0 0-3,0-5-9,0-6 0,0-7-22,0-9-72,0-10-75,0-4-99,6-4-88,7-21-237</inkml:trace>
  <inkml:trace contextRef="#ctx0" brushRef="#br1" timeOffset="-156113.72">22469 17403 802,'0'0'201,"0"0"-176,0 0 62,0 0 26,0 0-11,0 0-57,28 17-30,-28-12-9,0-2-5,0-3 5,0 0-2,0 0 1,0 0-5,0-3-10,0-2-58,0 1-63,0-1-121,6-3-218</inkml:trace>
  <inkml:trace contextRef="#ctx0" brushRef="#br1" timeOffset="-155635.11">22658 17165 1061,'0'0'61,"0"0"-32,0 0 101,0 0-48,0 0-66,0 0-9,4 87 9,-4-35-5,0-3-6,0-6 0,0-6-4,5-11 0,3-6-1,5-11-4,8-9-24,6 0-13,6-15-23,1-9 18,-3-6 37,-2-2 3,-9 2 6,-6 0 1,-4 5 1,-5 5 1,-5 7 1,0 2 1,0 11 3,0 0 0,0 0 1,-3 0-2,-4 0 12,0 11 9,3-2 1,2 4-9,2 4-1,0 5 5,0 3 0,5 6 4,1 3-6,0-3 16,-5 1-18,-1-3-5,0-2-10,0-5-4,0-5-1,0-8-24,0-4-42,0-3-33,0-2-50,0-4-17,0-16-92,0-6-48</inkml:trace>
  <inkml:trace contextRef="#ctx0" brushRef="#br1" timeOffset="-155170.23">23176 17179 837,'0'0'91,"0"0"-84,0 0 84,0 0 13,0 0-51,0 0-32,46-37 1,-30 30 5,1 0 6,2 2 11,-4 2-4,-2-1-19,-2 3-10,-3 1-7,-2 0-3,1 0-1,-3 0 2,2 1-2,-3 8 0,-1 1 0,-1 7 1,-1 2 1,0 8 5,0 7 0,-4 2 5,-5 0 2,1 0-1,3-2-1,3 0-5,2 0 11,0-4-4,0-2-9,0-4 1,0-4-5,0-5 0,0-4-2,0-3-8,0-7-41,0-1-55,-4 0-61,-3-1-38,1-18-221</inkml:trace>
  <inkml:trace contextRef="#ctx0" brushRef="#br1" timeOffset="-154703.88">23147 17399 963,'0'0'108,"0"0"-34,0 0 94,0 0-51,0 0-65,0 0-22,91-36-5,-62 31-15,3-3-10,0 1-5,-1 0-46,-1-1-79,-4-1-89,-1-5-87,0-4-186</inkml:trace>
  <inkml:trace contextRef="#ctx0" brushRef="#br1" timeOffset="-154302.96">23626 17077 458,'0'0'574,"0"0"-519,0 0 14,0 0 92,0 0-64,0 0-56,27 4-24,-14 35 18,-2 10 1,-5 9-11,-4 3-2,-2 0-5,0-4-11,0-7 1,-5-1-2,2-10 4,1-5-6,1-8-3,1-4 1,0-3 1,0-10-2,0 2 0,0-6 4,0-1-1,0-1 0,0 1-1,0-1-1,0 0 1,0 0 0,3 1 0,6-4 2,6 5-1,4 0 11,13-4 5,12 0 6,14-1-10,16 0-8,11 0-2,1 0-5,-4 0-1,-12 0-2,-12 0-44,-14 0-118,-14-1-206</inkml:trace>
  <inkml:trace contextRef="#ctx0" brushRef="#br1" timeOffset="-143937.74">23965 17207 174,'0'0'651,"0"0"-598,0 0 11,0 0 44,0 0-37,0 0-23,0 0-15,0-12-6,7 12 14,7 0 10,8 0-2,5 0-10,4 0-2,4 0-5,-1-4-19,-3 0-1,-4-2-8,-6 1-4,-8-2-25,-2 1-54,-2 0-103,-2-3-34,-1-4-123,0 1-182</inkml:trace>
  <inkml:trace contextRef="#ctx0" brushRef="#br1" timeOffset="-143487.36">24491 16911 758,'0'0'82,"0"0"28,0 0 33,0 0-38,0 0-35,0 0-31,0 0-27,-6 6 4,-1 31 1,6 13 2,1 8-13,0 3 6,0 3-11,8-7 2,6-4 0,2-14 0,-1-10-3,3-11-7,-1-7-11,2-11-6,1 0 15,-3-20 6,-2-11-18,-8-4 19,-5-3 2,-2-3 4,-9 5-4,-16 3-1,-5 10 0,-2 6-4,1 9 2,6 8-5,7 0-19,9 0 1,6 14-10,3 5-7,0 2-36,0-4-53,6-1-105,10-3-175</inkml:trace>
  <inkml:trace contextRef="#ctx0" brushRef="#br1" timeOffset="-143088.28">24757 17173 941,'0'0'91,"0"0"-85,0 0 60,0 0 42,0 0-61,0 0-36,4-10-2,-2 10-1,-2 0-8,1 0 0,-1 3-2,0-2-18,0-1-53,0 0-35,2 0-63,-1 0-87,1 0-153</inkml:trace>
  <inkml:trace contextRef="#ctx0" brushRef="#br1" timeOffset="-142388.04">24744 17043 680,'0'0'160,"0"0"-128,0 0 80,0 0-2,0 0-48,0 0-28,64-75-13,-51 70 0,-1 0 0,3 3 8,0 0-2,1 2 0,-1 0-4,0 9-16,-3 5-6,-4 6-1,-5-2 1,-3 1 0,0 3-1,-2-2-16,-10-2-11,-1-3-4,1-1 1,1-5 7,1-4 2,4 0 14,3-5 7,0 0 0,3 0 6,0 0 8,0 0 9,0 0 5,0-2-1,9-1 1,4 3-6,2 0-8,4 0 0,-3 0-5,0 11 0,-4 1-6,-1 4 1,-4 3-2,-3 1 2,-4-1-3,0-1-1,0-2 0,-3-1 1,-10-1 1,-4-4-2,-2 2 1,-2-3 4,-3-1-4,-1-1 0,3-5 4,3 0-4,6-2-1,7 0-16,5 0-1,1 0-45,6-9-65,14 2-20,6-1-160,2-1-206</inkml:trace>
  <inkml:trace contextRef="#ctx0" brushRef="#br1" timeOffset="-141936.32">25136 17157 1039,'0'0'73,"0"0"-2,0 0 63,0 0-82,0 0-43,0 0-2,6 14-6,-6-5 3,-3-3-4,1-4-43,1 0-45,1-2-13,-2 0-25,2-2-93,0-8-95</inkml:trace>
  <inkml:trace contextRef="#ctx0" brushRef="#br1" timeOffset="-141540.05">25192 16958 865,'0'0'160,"0"0"-140,0 0 56,0 0-22,0 0-34,0 0 1,29 71-7,-25-40-3,2-2-10,3-5 3,3-2-2,2-5-2,0-3 0,1-11-6,0-3-4,0 0 2,0-7-13,-3-12-7,-3-4 10,-2-3 4,-2-3-6,-1 1 15,1 5 5,-2 3 4,-3 7 11,0 5 15,0 5 12,0 3-6,0 0-16,0 0-13,0 13 4,0 10 23,0 8 6,0 9-10,0 6-1,1 0-18,1 3 15,0-6-17,3-7-9,0-10 0,2-8-3,-1-4-45,-3-6-79,0-5-13,-1-3-107,-2-1-124</inkml:trace>
  <inkml:trace contextRef="#ctx0" brushRef="#br1" timeOffset="-141100.24">25594 17042 688,'0'0'107,"0"0"-66,0 0 82,0 0-34,0 0-48,0 0-25,0-64 9,0 53 1,6-2 14,5 3-3,2 0 7,3 5-1,-1 3-1,1 2-17,1 0-12,-1 10-7,-1 11 1,-2-1-6,-8 1-1,-4 3-2,-1 1-2,-1-1-11,-14-2-20,-3-3-17,0-3-2,3-5 11,0-5 21,8-4 9,1-2 9,3 0 4,3 0 4,0 0 20,0-2 29,4-2 8,11 2-17,5 2-13,2 0-6,-4 2-1,-2 8-9,-5 7-10,-4 1 4,-7 2-2,0 2-1,0-2 0,-15-1 0,-7-7-2,1-2-2,-3-3-2,-3-5-16,2-2-22,-2 0-21,2 0-51,5-8-21,3 0-104,7-2-125</inkml:trace>
  <inkml:trace contextRef="#ctx0" brushRef="#br1" timeOffset="-138638.56">26017 16815 719,'0'0'0,"0"0"-20,0 0 8,0 0 12,0 0 0,0 0-48,0 0-152,32-19-123</inkml:trace>
  <inkml:trace contextRef="#ctx0" brushRef="#br1" timeOffset="-137989.81">25877 16796 650,'0'0'270,"0"0"-188,0 0-12,0 0 51,0 0-13,115 45-40,-69 26-12,-7 16 11,-14 12-13,-22 2-9,-4 4-19,-34-6-15,-18-9-9,-13-8-2,-10-12-47,-5-16-58,-4-17-122,4-17-152</inkml:trace>
  <inkml:trace contextRef="#ctx0" brushRef="#br1" timeOffset="-137199.21">21992 16900 673,'0'0'58,"-100"101"41,50-25 20,10 10-13,15 9-17,14-3-23,11-5-17,0-5-19,26-14 0,9-4-15,11-11-7,4-11-4,-1-11-4,-7-6-85,-8-5-53,-5-9-126,-9-5-207</inkml:trace>
  <inkml:trace contextRef="#ctx0" brushRef="#br1" timeOffset="-135737.42">26459 16706 921,'0'0'81,"0"0"-74,0 0 0,0 0 33,-26 76 34,20-11-7,1 12-13,2 5-15,0 8 0,-2 0 6,1-7-7,2-7-9,2-15-11,0-11-9,3-8-6,12-9 0,1-6 1,2-7-4,5-11-22,2-6-31,5-3-55,0 0-50,-2-15-87,-6-6-156</inkml:trace>
  <inkml:trace contextRef="#ctx0" brushRef="#br1" timeOffset="-134911.53">26784 16944 778,'0'0'134,"0"0"-118,0 0 16,0 0 38,0 0-31,0 0-26,-14-32-8,8 31-2,3-1 3,2-2 25,1-3 25,0-2 0,0-1-21,7 2-5,6 3-2,3 3 9,3 2-11,7 10-10,-1 18-1,-4 7 6,-9 6-7,-12 3-7,0-1-2,-18-2-5,-11-1 0,-5-5-18,2-6-11,-1-12-8,1-6-5,6-11 28,3-3 8,5-17 6,6-5 8,3-2 11,9 4 17,0-1-4,0 11-3,20 1 2,3 10-3,9 2-19,2 7 9,-1 17-1,-2 4-5,-4 3-3,-8 2-4,-7-1-5,-7-4 1,-5-6-1,0-2-32,0-10-58,0-7-110,8-3-169</inkml:trace>
  <inkml:trace contextRef="#ctx0" brushRef="#br1" timeOffset="-134417.46">27108 17103 1314,'0'0'78,"0"0"-72,0 0 34,0 0 4,0 0-34,0 0-10,12 0-18,-12 1-95,0-1-150,8 0-194</inkml:trace>
  <inkml:trace contextRef="#ctx0" brushRef="#br1" timeOffset="-133974.87">27373 16833 690,'0'0'299,"0"0"-292,0 0 0,-88-54 31,57 54 1,2 2-21,3 13-11,3 5-7,8 0 2,8-1-2,7-2 0,0-3 0,7-3 0,11-8 5,5-3-1,0 0 5,-2 0 4,-1-2 24,-2-4 22,-3 3 10,1 3-14,-2 0-29,0 2 0,-3 12-9,2 5 6,-2 4-6,-4 0 0,-1 4-1,0-1-4,-5-1 2,1-1-12,-1-2 2,-1-7-2,0-1-4,0-4-41,0-1-61,0-5-109,0-4-80,0 0-331</inkml:trace>
  <inkml:trace contextRef="#ctx0" brushRef="#br1" timeOffset="-133927.44">27615 16811 1010,'0'0'88,"0"0"-16,0 0 60,0 0-43,0 0-54,0 0-3,34 55 17,-23-21-7,-4 3-13,0-1-2,-2 5 7,-1-3-26,-1-3-3,-1-4-5,1-3 0,-2-5-4,1-6-45,-1-5-43,1-5-30,-2-7-112,0 0-81,0-14-202</inkml:trace>
  <inkml:trace contextRef="#ctx0" brushRef="#br1" timeOffset="-133489.5">27930 16648 513,'0'0'489,"0"0"-423,0 0 12,0 0 66,0 0-37,0 0-67,26-17-38,-18 59 6,-1 18 16,-2 12 30,-5 6-13,0-3-10,0 0-19,0-5-5,0-8-3,0-8-3,4-5 2,11-13-2,4-7 3,7-9 0,5-6 7,6-2 0,7-5 14,6-6-10,6-1-11,-1 0-2,-3 0-2,-6-3-24,-7-7-74,-7-1-21,-9-7-122,-4-2-189</inkml:trace>
  <inkml:trace contextRef="#ctx0" brushRef="#br1" timeOffset="-133056.11">28222 16690 954,'0'0'248,"0"0"-194,0 0 2,0 0 4,0 0-22,0 0 23,78 113-23,-65-59-21,-7-3-9,-2-1-8,1-9 0,-2-7-53,5-7-81,3-11-163,6-13-179</inkml:trace>
  <inkml:trace contextRef="#ctx0" brushRef="#br1" timeOffset="-132607.5">28472 16683 995,'0'0'119,"0"0"-119,0 0 0,0 0 37,0 0 14,0 102-37,2-74-6,7 0-6,4-8 1,-1-6-3,1-6 0,0-3-3,0-5 3,2 0 6,2-14-5,-3-8-1,-3-3-7,-3-1 6,-5-1 1,-3 5 6,0 6 8,0 6 7,0 5 19,0 5 8,0 0-16,0 0-9,0 12-9,5 8 11,0 8-8,1 2-1,-2 0-7,3 1-1,-1-1-7,0-2-1,0-2-4,1-5-43,0-4-65,-3-5-42,2-7-81,0-5-130</inkml:trace>
  <inkml:trace contextRef="#ctx0" brushRef="#br1" timeOffset="-132551.45">28751 16861 1032,'0'0'196,"0"0"-101,0 0 13,0 0-18,0 0-38,0 0-46,10-9-6,-6 9-9,-1 2-56,-2 6-40,1-1-115,-1-2-139,5-5-269</inkml:trace>
  <inkml:trace contextRef="#ctx0" brushRef="#br1" timeOffset="-132108.03">28941 16690 843,'0'0'296,"0"0"-266,0 0-29,0 0 14,0 0 37,-6 75-6,1-42-27,4-4-5,1-4 9,0-3 0,9-7-1,7-4-10,1-3-1,2-5-1,0-3 4,-4 0-10,-1-11 5,-7-6-9,-5-5-3,-2-4-5,0-7 6,-5 2-2,-7 1-30,2 5-15,1 11 11,2 5-14,2 6-84,2 3-103,2 0-167</inkml:trace>
  <inkml:trace contextRef="#ctx0" brushRef="#br1" timeOffset="-131671.49">29193 16687 57,'0'0'1033,"0"0"-998,0 0-28,0 0 77,0 0-44,0 0-37,37-31-3,-26 33-1,0 5 1,-2 1 0,-1 1-6,-3 1-29,-2-3 4,-3 3 0,0-3-8,0-2-4,-6 0 0,-4-2 3,1-2 11,2 0 26,6-1 3,1 0 6,0 2 43,0-2 21,3 3-26,8 2-19,3 1-5,2 2 11,-4 3-2,0 2-13,-6-3 3,-1 2 1,-5 0-3,0 0-4,0 4-2,-2 0-4,-14-1-2,-5-1-2,-3-2-3,2-1-5,2-5-62,2-4 5,4-2-7,5 0-7,5-12-29,4-5-114,2 0-126</inkml:trace>
  <inkml:trace contextRef="#ctx0" brushRef="#br1" timeOffset="-131258.59">29321 16404 662,'0'0'499,"96"49"-462,-37 1 21,-1 9 64,-11 8-27,-13 3-23,-16 5-22,-10 3-20,-8-6-6,-7 5-2,-21-2-10,-12-2-5,-6-7-7,-4-4-2,-3-12-68,-2-10-39,-5-8-71,0-12-117,-1-14-249</inkml:trace>
  <inkml:trace contextRef="#ctx0" brushRef="#br1" timeOffset="-130598.62">20974 18405 357,'0'0'408,"0"0"-321,0 0 17,0 0 75,0 0-2,0 0-79,6 0-33,7 0-20,4 0-2,7 0-15,4-2-9,2 0-10,0-1-8,0 2-2,-5-1-17,-5 2-80,-6 0-111,-8 0-117,-3 0-291</inkml:trace>
  <inkml:trace contextRef="#ctx0" brushRef="#br1" timeOffset="-130174.83">21059 18542 996,'0'0'109,"0"0"-93,0 0 150,0 0-12,0 0-58,0 0-45,31 0-22,-2 0-4,5 0-14,7 0-11,0-2-5,-2-2-132,-5-6-150,-5 0-343</inkml:trace>
  <inkml:trace contextRef="#ctx0" brushRef="#br1" timeOffset="-122171.37">21815 18183 1173,'0'0'86,"0"0"-74,0 0 21,0 0 69,0 0-41,0 0-50,0 0-5,0 0 11,0 88 3,0-37 2,0-1-7,6-6-3,0-6-10,2-5-2,-3-8-12,0-6-43,0-7-38,-2-7-83,0-5-50,1 0-96,5-8-123</inkml:trace>
  <inkml:trace contextRef="#ctx0" brushRef="#br1" timeOffset="-121660.74">22127 18231 81,'0'0'816,"0"0"-792,0 0-3,0 0 122,33-72-41,-17 62-55,4 1-11,1 1 1,1 7-7,-2 1-1,-3 0-2,-3 5-19,-2 8-7,-9 7 0,-3 1 1,0 5-3,-14-2 1,-5 1-6,-2-5-8,0 0-8,8-7-3,2-6 8,5 0 15,3-7 2,3 0 0,0 0 14,0 0 12,3 0 22,18 1-21,6 1-4,4 5 1,1 5-8,-7 0 3,-5 5-8,-4 3-5,-7 1 2,-6 2-6,-3 0 2,-3-3-1,-20-3 5,-7-1 1,-8-3-4,-3-7-5,3-3-15,1-3-18,5 0-6,8 0-7,3 0-23,11 0-60,8-3-54,2-6-228</inkml:trace>
  <inkml:trace contextRef="#ctx0" brushRef="#br1" timeOffset="-120879.75">22555 18018 863,'0'0'127,"0"0"-104,0 0 46,0 0 30,0 0-50,0 0-14,49 63 16,-35-21-10,-3 8-18,-4 8-2,-4 8-1,-3-2-11,0-2 2,0-7-6,0-10 0,0-8-4,0-5 4,0-8 1,0-5 1,0-2 4,0-4 1,0-2 3,1-3-5,5-1 10,3 0-4,3-3 1,3 2 9,10 1 5,10-4 2,12 3 3,13-3-16,12 1 17,7-4-15,5 1-13,-1 5 3,-4-6-2,-14 3-7,-12 0-3,-16 4-7,-10-5-40,-12 3-112,-6-5-217</inkml:trace>
  <inkml:trace contextRef="#ctx0" brushRef="#br1" timeOffset="-108439.49">22970 18206 487,'0'0'235,"0"0"-213,0 0-17,0 0 100,0 0-2,0 0-34,0 0-28,0 0 15,-5 0 12,5 0-1,6 0 9,8 0-18,5 0-10,3 0-20,3 0 10,5 0-2,1 0-7,0-7-18,-3 4-2,-4-1-1,-8-1-6,-6 3-2,-7 2-8,-3 0-30,0 0-34,0 0-42,0 0-73,0 0-44,0 0-139</inkml:trace>
  <inkml:trace contextRef="#ctx0" brushRef="#br1" timeOffset="-107577.49">23479 18052 506,'0'0'201,"0"0"-136,0 0 49,0 0 30,0 0-36,0 0-30,-2-38-19,2 38 0,0 0-25,0 0-18,0 3-6,-1 14-2,-1 6 2,-1 6-3,2 0-1,-1 1-2,1-2-3,-1-2 0,2-6-1,0-1 0,0-5 3,0-1-2,0-6-1,8 0 0,2-1 3,2-3 0,0-2-2,4-1 3,3 0-4,1 0-1,2 0 0,-1-1-9,-3-5-8,-1 3-17,-7-2 5,-2 0-9,-1 1-1,0-4 8,6 0-12,0-3 4,2 0 28,-2 0 7,-2 1 5,-7 0 0,-1 4 7,-3-2 0,0 2-4,0-4 6,0 4 2,-1 2 3,-4-1-1,2 3 13,2 0 2,-2 2-1,3 0-1,-2 0-8,1 0-6,-1 0-3,0 9 6,0 4-2,2 5 8,0 1-1,0 1-7,0-1-7,0 2 9,0-1-7,0 2 0,0 2-2,0-4 8,2 0-3,5-1-3,-1-2-3,0-2 4,-3 2 0,-2-7-4,-1-4-3,0 1 0,0-3-2,0-3-7,-7 1-39,-2-2-36,-3 0-83,3 0-44,6-6-193</inkml:trace>
  <inkml:trace contextRef="#ctx0" brushRef="#br1" timeOffset="-105579.63">24074 18107 939,'0'0'89,"0"0"-80,0 0 11,9-82 36,-9 71-6,-3 1-27,-12 4-7,-3 3-16,-4 3-2,-1 0 2,-1 2 0,-1 9 0,1 4 0,1 2 0,1 0 0,6 2-2,5-2 0,7-3-14,4-4 4,0 0 10,3-5-3,11 3 5,3-6 1,4 0 4,-1-2 0,3 0-1,3 0 2,-1 0 5,-2-7-1,-3 1 0,-3 4 5,-5 0 4,-2 2-8,2 0 4,0 14 2,0 7 20,-3 4-12,-3 4-2,-3 3-5,-3 1-2,0 1-2,0-5 8,-5 2-10,-4-1-4,1-5 0,2-5-5,0-6-1,3-5-2,1-5 0,2-4-18,0 1-40,0-1-87,0 0-12,0 0-202,12 0-283</inkml:trace>
  <inkml:trace contextRef="#ctx0" brushRef="#br1" timeOffset="-105095.61">24306 18294 942,'0'0'173,"0"0"-160,0 0 74,0 0 49,0 0-72,0 0-52,5-20-8,-5 20-4,0 0-4,0 0 0,0 3-27,0 1-75,0-3-11,0 2-27,0-3-67,0 0-63</inkml:trace>
  <inkml:trace contextRef="#ctx0" brushRef="#br1" timeOffset="-104647.87">24397 18149 281,'0'0'498,"0"0"-418,0 0-45,0 0 46,0 0-1,0 0-41,-1-9-24,1 14 10,0 10 8,0 7-1,4 2 3,4-1-19,1 0-12,3-3 2,-2-1-2,2-4-1,3-3-1,-4-6 2,0-3-4,0-3-10,-1 0 2,4 0-1,-4-9 4,3-8-25,-4-5 2,2-2 2,-1 0 20,-5 3 2,-2 1 3,-3 6 1,0 1 2,0 4 2,0 2-2,0 2 5,0 3-5,0-1 5,0 3-6,0 0 8,0 0-4,0 0 0,0 0 0,0 0-1,0 12 13,0 5 4,3 7 15,4 5 13,-1 7 0,3 0-17,-3 5-2,-1-7-8,-1 1-7,2-6-8,1-5-3,-4-8-3,2-2-1,-4-8-12,1 1-25,-1-7-54,3 0-47,0 0-69,2-10-196</inkml:trace>
  <inkml:trace contextRef="#ctx0" brushRef="#br1" timeOffset="-104193.91">24831 17956 638,'0'0'81,"0"0"-73,0 0 26,0 0-2,0 0-19,0 0-2,-26 25-2,26-16-4,0-4 9,4-2-3,9-3 3,-1 0 7,2 0 3,-2-4 11,-2-9 7,-1 1 1,-4-2-11,-4-3-8,-1 4 5,0 3 2,-5 0-10,-11 4-19,-4 4-1,0 2-2,1 0-4,4 5-18,1 9-35,7 6-74,2 3-129,5-2-398</inkml:trace>
  <inkml:trace contextRef="#ctx0" brushRef="#br1" timeOffset="-103741.87">25395 18337 928,'0'0'126,"0"0"-96,0 0 57,0 0-6,0 0-18,0 0 0,-30 113-1,0-49-16,-10 1-13,-3-1 0,-9 1-2,-2-1-5,3-8-19,2-7-5,7-9-2,11-13-1,12-13-56,11-10-24,8-4-20,2 0-39,25-20-27,10-8-189,8-6-305</inkml:trace>
  <inkml:trace contextRef="#ctx0" brushRef="#br1" timeOffset="-103348.82">25622 18430 1066,'0'0'172,"0"0"-122,0 0 27,0 0 13,0 0-6,0 0-19,-85 87-15,52-34-22,-3 0 5,0 5-12,1-1-6,-1-4-11,5-6-4,8-8-3,4-10-52,5-8-78,4-6-57,3-10-217</inkml:trace>
  <inkml:trace contextRef="#ctx0" brushRef="#br1" timeOffset="-93528.79">24201 17466 428,'0'0'0</inkml:trace>
  <inkml:trace contextRef="#ctx0" brushRef="#br1" timeOffset="-74510.88">21417 13246 1162,'0'0'143,"0"0"-99,0 0-38,0 0 20,0 0 5,0 0-18,0 0 8,11 71 8,-11-21-16,-10 1-6,-9-3 3,3-5-10,10-6-74,6-15-180,15-12-209</inkml:trace>
  <inkml:trace contextRef="#ctx0" brushRef="#br1" timeOffset="-74035.26">21821 13309 814,'0'0'138,"0"0"-110,0 0-14,0 0 80,0 0-8,0 0-47,8-52-15,-7 52-2,4 0-1,10 9-13,1 13 3,5 9 16,-7 3-15,-9 2-7,-5 3 1,-8-3-2,-17 1-4,-11-4-6,-3-9-43,1-9-4,4-9-10,9-6 4,5-4 40,13-17 19,5-2 15,2 0 38,3 3 18,15 4 16,5 10-28,5 6-28,6 0-17,3 13-11,-4 11 0,-2 2-3,-5 1 0,-3 0-15,0-3-105,-2-8-127,3-10-353</inkml:trace>
  <inkml:trace contextRef="#ctx0" brushRef="#br1" timeOffset="-73552.73">22174 13483 1183,'0'0'62,"85"-40"-55,-39 30-7,-1 2 15,-4 4-15,-5 4-2,-5 0-121,-11 0-173,-8 0-324</inkml:trace>
  <inkml:trace contextRef="#ctx0" brushRef="#br1" timeOffset="-73503.56">22263 13287 972,'0'0'219,"0"0"-185,0 0-33,0 0 40,0 76 47,0-16-34,0 6-38,0-1-8,0-5-8,0-4-23,0-5-127,12-8-57,6-16-174</inkml:trace>
  <inkml:trace contextRef="#ctx0" brushRef="#br1" timeOffset="-73452.93">22707 13466 1178,'0'0'141,"0"0"-139,0 0-2,54 85 66,-54-33 8,-13 5-27,-15 4-31,-4-3-5,-1-10-11,5-11-8,2-13-54,3-12-36,0-12-111,4 0 8,7-28-98,4-17-220</inkml:trace>
  <inkml:trace contextRef="#ctx0" brushRef="#br1" timeOffset="-72986.47">22636 13258 745,'0'0'127,"0"0"-113,0 0-11,104-59 11,-78 59-14,-3 0-17,-1 0-198,-2 0-275</inkml:trace>
  <inkml:trace contextRef="#ctx0" brushRef="#br1" timeOffset="-72935.87">22979 13218 892,'0'0'318,"0"0"-318,0 0 4,0 0-2,0 0 53,21 106-17,-18-67-28,0-2-7,4-4 2,2-7-4,5-10 0,2-12 2,3-4 1,5-4 9,-4-24-6,2-10 0,-6-5-2,-8-6 0,-8 3-3,0 4-1,-16 6-1,-10 14-5,-9 13-1,-3 9-43,-2 9-74,-5 18-56,2 2-164</inkml:trace>
  <inkml:trace contextRef="#ctx0" brushRef="#br1" timeOffset="-72485.65">20795 13041 936,'0'0'14,"-3"146"-6,3-43-4,15 4 13,25-1 13,18-9-30,16-10-20,9-20-202,5-21-269</inkml:trace>
  <inkml:trace contextRef="#ctx0" brushRef="#br1" timeOffset="-72033.95">23385 12743 555,'0'0'281,"94"47"-221,-36 27-18,-3 21 46,-9 13-3,-21 10-11,-25 4-47,-17 4-5,-45 5-13,-24 1-9,-24-9-79,-8-21-264</inkml:trace>
  <inkml:trace contextRef="#ctx0" brushRef="#br1" timeOffset="-38052.19">3259 7243 1056,'0'0'94,"0"0"-79,0 0 9,0 0 39,0 0-33,0 0 17,3 124 9,-3-66-38,0-2-8,0-6-10,-3-8 0,-5-7-18,4-8-88,4-11-121,0-15-205</inkml:trace>
  <inkml:trace contextRef="#ctx0" brushRef="#br1" timeOffset="-37590.37">3465 7321 1031,'0'0'72,"0"0"-53,0 0-19,0 0 91,80-50-59,-65 50-22,0 7-6,-3 10-4,-9 3-1,-3 4-2,0 3-1,-18 4-20,-12-1-3,-3-1 0,2-4 5,4-5 15,12-6 3,9-7 4,6-4 5,3-1 15,21-2 35,9 0-7,4 0-20,2-6 12,1-4-33,-4 0-7,-3 1-98,0 0-120,-8 1-210</inkml:trace>
  <inkml:trace contextRef="#ctx0" brushRef="#br1" timeOffset="-37531.43">3751 7375 981,'0'0'314,"0"0"-311,98-62 5,-56 48 34,0 0-42,-8 8-5,-10 6-94,-9 0-101,-6 0-217</inkml:trace>
  <inkml:trace contextRef="#ctx0" brushRef="#br1" timeOffset="-37076.64">3906 7230 1140,'0'0'91,"0"0"-51,0 0 68,0 0-55,0 0-25,0 0 16,-9 108-21,6-72-19,3-3-4,0-3-26,5-3-58,17-5-73,8-7-53,3-6-129,0-8-90</inkml:trace>
  <inkml:trace contextRef="#ctx0" brushRef="#br1" timeOffset="-37014.87">4157 7377 1048,'0'0'71,"0"0"-61,0 0 140,0 0-59,25 94-30,-25-61-26,0-4-20,0-2-7,-9-5-6,-3-5-2,-3-5-17,0-9-57,-4-3-82,-2-7-60,6-21-147</inkml:trace>
  <inkml:trace contextRef="#ctx0" brushRef="#br1" timeOffset="-36937.55">4219 6984 756,'0'0'44,"0"0"-39,94-39 41,-64 38-46,-5 1-43,-4 1-126,-6 15-171</inkml:trace>
  <inkml:trace contextRef="#ctx0" brushRef="#br1" timeOffset="-36491.48">4437 7117 906,'0'0'37,"0"0"-17,0 0 97,0 0-45,69 73-38,-48-56-13,-2-4 1,-1-3-18,0-5-1,-6-5 0,-2 0 0,-4-5 1,-3-13 2,-3-9-2,0-2-2,-12-5-1,-4 1 1,-2 8-2,-2 6-3,1 8-16,-3 8-44,-2 3-75,-2 6-34,-2 11-104</inkml:trace>
  <inkml:trace contextRef="#ctx0" brushRef="#br1" timeOffset="-36040.97">3080 7999 793,'0'0'169,"132"-13"-145,-15-1 139,33-13-9,35-7-85,20-3-15,12-4-9,-5 0 2,-15 4-8,-19 4-30,-32 6-9,-37 6-6,-27 8-26,-33 6-38,-22 5-71,-18 1-143,-9-1-288</inkml:trace>
  <inkml:trace contextRef="#ctx0" brushRef="#br1" timeOffset="-34902.61">3448 8188 673,'0'0'164,"0"0"-140,0 0 75,0 0 22,0 0-83,0 0-26,0 0 14,-6 78 3,6-44-19,2-5-7,11-6 0,5-7-3,6-9-20,10-7-39,3 0 0,-2-6-7,-7-12 32,-5-6 17,-9-2 17,-9-1 1,-5 0 18,0 4 21,-5 5 9,-5 6 7,1 6 9,0 6-16,3 3-17,0 22-4,0 9 14,3 6-16,2-2-15,1 0-4,0-6-7,0-6 0,0-5-60,4-8-67,11-7-54,7-6-159,1 0-144</inkml:trace>
  <inkml:trace contextRef="#ctx0" brushRef="#br1" timeOffset="-34442.78">3788 8279 1042,'0'0'64,"0"0"-56,0 0 118,0 0-48,0 0-70,0 0-8,33-30-44,-27 33-91,0 7-83,-3-5-199</inkml:trace>
  <inkml:trace contextRef="#ctx0" brushRef="#br1" timeOffset="-34387.78">3964 8050 1068,'0'0'58,"0"0"-55,0 0 62,0 0-4,3 74 13,-3-25-35,0 2-26,-3-5 0,-4-5-12,4-8-1,3-6-20,0-8-103,0-7-62,0-11-157,10-1-283</inkml:trace>
  <inkml:trace contextRef="#ctx0" brushRef="#br1" timeOffset="-33907.7">4133 8088 816,'0'0'56,"0"0"-39,0 0 84,0 0-24,83-37-31,-62 37-13,-3 12-18,-5 10-11,-5 5 1,-8 2-5,0 4-7,0 0-11,0-5 0,0-6-3,0-5-4,0-6 10,9-10 8,10-1 7,1 0 3,8-7-3,-4-10-15,0-5-26,-5-2-18,-4-1-43,-3-1-11,-3 2 41,-5 4 22,1-1 28,-5 3 22,3 4 2,0 3 28,-3 5 20,0 2 12,0 3-13,0 1-17,0 0-20,0 4-2,0 13 19,0 6 18,13 8 2,5-1 31,8 1-5,-1 0-7,-3-8-11,-4-2-18,-6-4 16,-3-2-40,-6-4-10,-3 0-2,0-1-3,-22-2-41,-5-5-41,-3-3-52,3 0-59,5-17-115</inkml:trace>
  <inkml:trace contextRef="#ctx0" brushRef="#br1" timeOffset="-33477.02">4549 8020 850,'0'0'152,"0"0"-129,0 0 122,0 0-47,78-75-79,-53 63-15,3 4-4,-1 3-69,-2 5-92,-8 0-159,-1 0-228</inkml:trace>
  <inkml:trace contextRef="#ctx0" brushRef="#br1" timeOffset="-32801.84">4450 8043 479,'0'0'156,"0"0"-155,0 0 25,0 0 88,0 0-61,0 0-20,-8-21-14,8 21-8,0 0-5,0 0 4,0-2 7,0 2 14,4-5 18,11-2-7,12-1-25,1 3 6,5 2 3,-5 3 15,-10 0-3,-3 4-25,-4 12-8,-8 4-5,-3 4 0,0 1-11,-11 4-15,-11-3-11,-2-1-12,1-7 24,7-4-24,7-8 20,6-6 29,3 0 2,0 0 62,0 0-8,3 0-4,14 7-22,2 1-4,6 4 14,-1 2-17,-4 3-8,-3 2-3,-6-2 4,-5 0-6,-6 0-6,0-2-2,0-1-2,-9 2 0,-16-2-15,-8-3-40,-6-1-21,0-6-35,8-4-52,7 0-69,12-11-56</inkml:trace>
  <inkml:trace contextRef="#ctx0" brushRef="#br1" timeOffset="-32267.7">4919 7882 862,'0'0'89,"0"0"-63,0 0 118,0 0-39,0 0-53,0 0-36,12-24-13,-12 43-2,0 1 7,0 0-1,0-2-5,0-4-2,0-5 3,4 0-1,-4-6-2,0-1 2,0-2-2,0 0 3,0 0 1,0 0 2,0 0-1,0 0 2,0 0-3,0 0-4,0 0 1,0 0-1,0 0 0,0 0 0,0 0 1,0 0 1,0 0-4,0 0 2,0 0-4,0 0-3,0 0-15,0 0-19,0 0 3,0 0-6,0 0 4,0 0-5,0-2-3,0 1-4,0-1 14,0-1 3,0 3-3,0-3 8,0 2 16,0-1-4,0 0-25,0-1-19,0 0-45,5 2-64,-4-3-47</inkml:trace>
  <inkml:trace contextRef="#ctx0" brushRef="#br1" timeOffset="-30485.48">3733 8392 601,'0'0'187,"0"0"-175,0 0 10,0 0 64,133-48-14,-42 32-18,13 1-27,8-2-3,-3 6 5,-12 0 2,-21 6 7,-25 5-26,-24 0-10,-16 0-2,-11 7-16,-34 13-23,-39 6 3,-30 5 21,-24 4-6,-8-3-51,0-4 19,1-3 46,4-3 7,13-6 7,21-7 29,38-8 28,37-1 7,36-24 43,61-22-15,48-13-68,43-6-7,13-2 19,-1 10 32,-19 10-9,-27 15-21,-26 12-18,-38 9-10,-33 11-14,-26 0-3,-20 22-23,-53 17 4,-43 13-4,-36 2-18,-28-3-24,-9-4 3,-6-10 42,-7-10 20,1-16 2,18-11 0,40-5 9,47-30 3,62-19 24,54-19 23,74-20-40,48-5-1,30 2-19,9 19 2,-9 19 18,-19 18 0,-31 18-13,-32 11-8,-40 11 2,-30 4-2,-30 24-19,-39 16-10,-49 8-37,-39 2 7,-25-1 8,-18-6-22,-1-15 31,5-13 42,9-19 7,25-16 24,36-35 20,48-26-14,48-20 14,81-17-3,67-6-5,53 11-16,26 16-16,-1 26 3,-21 28-5,-26 22-6,-36 17-1,-43 9-2,-45 31-2,-49 20-11,-34 14 5,-53 11-6,-35 0-4,-29-4 0,-10-6 4,0-11 14,9-16-1,28-20-9,46-28-42,56-16-60,53-40 12,78-21-155,52-12 20,36-10-261</inkml:trace>
  <inkml:trace contextRef="#ctx0" brushRef="#br1" timeOffset="-30004.83">5694 6986 739,'0'0'573,"0"0"-532,0 0-27,0 0 53,0 0-20,0 0 15,-28 104-12,15-55-28,-2-5-14,0-3-8,6-8-16,7-4-71,2-9-134,21-10-105,15-10-349</inkml:trace>
  <inkml:trace contextRef="#ctx0" brushRef="#br1" timeOffset="-29377.08">5882 6933 879,'0'0'106,"0"0"-84,0 0 67,0 0 42,94-58-59,-65 61-27,-4 19-21,-10 7-14,-6 9-7,-9 6-1,-3 2-2,-20 0-17,-2-5-6,1-7-22,8-10 17,9-10 11,7-9 8,0-5 9,4 0 6,17-1 19,6-12-13,1-2-12,6-2-34,-1-2-134,0-3-260</inkml:trace>
  <inkml:trace contextRef="#ctx0" brushRef="#br1" timeOffset="-29314.47">6290 7068 1240,'0'0'17,"0"0"-8,92-57 79,-59 43-71,-2 8-17,-1 1-17,-6 3-167,-8-3-284</inkml:trace>
  <inkml:trace contextRef="#ctx0" brushRef="#br1" timeOffset="-29261.56">6367 6903 1333,'0'0'3,"0"0"7,0 0 16,0 0 17,0 100-9,0-58-25,0-2-9,3-5-14,8-6-86,2-5-83,-1-10-57,9-9-160</inkml:trace>
  <inkml:trace contextRef="#ctx0" brushRef="#br1" timeOffset="-28794.91">6609 6970 624,'0'0'273,"0"0"-174,0 0 33,0 0-29,0 0 27,0 102-26,0-54-57,0-2 0,-3-5-27,-6-3-16,3-5-2,-5-3-2,-5-6-19,-5-6-68,-3-7-37,-3-11-74,2-3-82,10-27-116</inkml:trace>
  <inkml:trace contextRef="#ctx0" brushRef="#br1" timeOffset="-28748.83">6679 6786 453,'0'0'351,"0"0"-327,0 0 55,0 0 21,0 0-34,0 0-27,28-29-26,-26 29-13,-1 0-7,-1 0-82,0 0-85,0 0-139</inkml:trace>
  <inkml:trace contextRef="#ctx0" brushRef="#br1" timeOffset="-28294.74">6922 6852 795,'0'0'154,"0"0"-143,0 0 107,0 0-46,0 0-59,0 0-13,0-14-2,0 14-9,0 0 3,0 0 3,0 0-7,0 1-20,0-1 4,0 0 3,0 0-21,0 0 0,3 0-40,0 2-29,-1-2 4,1 1-30,-3-1-123</inkml:trace>
  <inkml:trace contextRef="#ctx0" brushRef="#br1" timeOffset="-28230.4">6922 6852 874</inkml:trace>
  <inkml:trace contextRef="#ctx0" brushRef="#br1" timeOffset="-27795.16">6922 6852 874,'51'-32'154,"-51"30"-138,0 2 56,0 11-19,0 18-35,0 8 19,9 6-20,4 0-12,2-4-1,-1-6-3,0-9 0,-3-9 3,2-11-2,-1-4 4,0-6 20,0-19 2,-1-6-9,-8-7 8,-3 0 2,0 0 1,-11 1-26,-1 9 0,-4 8-4,-2 9-2,3 9-11,-6 2-51,-4 10-27,-5 16-16,-3 5-57,0 1-122,-1 0-133</inkml:trace>
  <inkml:trace contextRef="#ctx0" brushRef="#br1" timeOffset="-27361.61">5839 7514 319,'0'0'64,"-94"29"36,54-16 65,10-4-19,18-4-18,9-5-13,3 2 3,36-2 27,19 0-49,30-2-33,24-15-11,16-7-1,11-1-12,7-4-1,-1 4-15,-8 2-8,-7 3-10,-17 3-4,-20 5-1,-23 5-32,-27 6-46,-17 1-78,-20 1-139,-3 11-190</inkml:trace>
  <inkml:trace contextRef="#ctx0" brushRef="#br1" timeOffset="-26860.05">5896 7870 963,'0'0'107,"0"0"-40,0 0 82,0 0-100,0 0-49,0 0 16,19 73 3,-10-39-14,3-5-5,0-9-1,7-6-26,4-9-31,1-5 25,1-2 29,-1-16 4,-6-7 2,-3-3 3,-6 1 10,-5 1 29,-4 7-7,0 9-10,0 7 4,-4 3-5,-5 3-16,-6 15-2,3 10-5,1 0 2,4 2-5,4-4 1,3-1-1,0-6-11,0-2-43,3-8-89,12-4-70,7-5-189</inkml:trace>
  <inkml:trace contextRef="#ctx0" brushRef="#br1" timeOffset="-26808.7">6282 7942 667,'0'0'569,"0"0"-544,0 0 74,0 0 12,94-48-72,-64 43-32,1 3-1,4 2-6,-1 0-63,3 0-129,-4 0-137,-5-6-474</inkml:trace>
  <inkml:trace contextRef="#ctx0" brushRef="#br1" timeOffset="-26344.96">6731 7814 1157,'0'0'24,"0"0"-23,0 0 59,0 0 2,0 93 28,0-28-23,0 10-12,0 11-9,-9 7 5,-9-6-9,-7-14-18,1-11-14,-3-15-6,3-11-1,0-17-3,-1-13-41,1-6-62,2-20-32,4-19-139,10-16-175</inkml:trace>
  <inkml:trace contextRef="#ctx0" brushRef="#br1" timeOffset="-26265.85">6703 7737 1271,'0'0'136,"0"0"-128,0 0 65,0 0-25,0 0-48,79-2-53,-33 9-231,5 0-557</inkml:trace>
  <inkml:trace contextRef="#ctx0" brushRef="#br1" timeOffset="-24520.97">7799 7132 882,'0'0'173,"0"0"-146,0 0 81,0 0 0,0 0-69,0 0-6,-31 58 10,7-21-16,-6 1-20,-3-1-3,-3 0-4,-1-2-1,6-9-24,7-6-59,9-12-61,11-8-64,4 0-17,0-20-98</inkml:trace>
  <inkml:trace contextRef="#ctx0" brushRef="#br1" timeOffset="-24061.86">7545 7256 277,'0'0'498,"0"0"-393,0 0 20,0 0 44,0 0-30,0 0-60,0-37-44,11 56-21,1 8 23,6 7-2,-5-5-18,-1-1-8,2-4-9,-1-4-7,5-3-96,4-10-193,5-7-337</inkml:trace>
  <inkml:trace contextRef="#ctx0" brushRef="#br1" timeOffset="-23594.82">8094 6858 419,'0'0'224,"0"0"-127,0 0 53,0 0-2,0 0-35,0 0-72,-22 1-20,19 23 14,3 2-5,0 1-17,0-4-9,6-4 1,6-3-5,3-10-3,4-6-8,5 0 4,5-13-2,-1-10-3,-4-5 12,-5-1 4,-7 5 9,-4 4 11,-5 6 14,-3 7 0,0 4-1,0 3-9,0 0-16,0 5-12,-2 14 4,-4 4 3,0 3-1,6 1-4,0 1-1,0-4-1,0-4-27,11-3-75,2-5-86,5-4-79,3-8-107</inkml:trace>
  <inkml:trace contextRef="#ctx0" brushRef="#br1" timeOffset="-23540.59">8442 6931 920,'0'0'102,"0"0"-34,0 0 73,0 0-58,112-39-49,-75 33-25,-4 2-9,-5 4-100,-14 0-99,-10-2-177</inkml:trace>
  <inkml:trace contextRef="#ctx0" brushRef="#br1" timeOffset="-23045.95">8463 6824 1217,'0'0'68,"0"0"-61,0 0 76,0 0-52,0 0-22,0 0 1,12 62-8,-9-39-2,4-3-70,5-2-103,10-7-114,7-7-292</inkml:trace>
  <inkml:trace contextRef="#ctx0" brushRef="#br1" timeOffset="-22992.07">8784 6834 980,'0'0'85,"0"0"-47,0 0 61,0 0-72,0 0 42,14 93-17,-14-53-24,0-4-14,0-1-11,-4-6 0,-3-6-3,1-6-3,-3-7-59,-4-4-64,-3-6-54,-1 0-108,0-19-206</inkml:trace>
  <inkml:trace contextRef="#ctx0" brushRef="#br1" timeOffset="-22941.95">8775 6640 964,'0'0'69,"0"0"-68,0 0 24,0 0 12,0 0-31,0 0-6,80 59-61,-80-26-192,0-1-316</inkml:trace>
  <inkml:trace contextRef="#ctx0" brushRef="#br1" timeOffset="-22495.69">8163 7333 1081,'0'0'133,"0"0"-130,134-45 52,-52 25 42,24 1-72,12 0-16,9 2-9,-12 6-40,-19 7-117,-24 4-63,-21 0-135</inkml:trace>
  <inkml:trace contextRef="#ctx0" brushRef="#br1" timeOffset="-22028.68">8257 7587 967,'0'0'213,"0"0"-213,0 0 0,0 0 33,61 81-20,-42-66-7,-2-2-6,1-6-5,-2-4-31,2-3 3,-3-4 25,0-15 8,2-2 1,-4-3 3,-4 6 14,-5 5 23,-2 5-1,-2 5 19,0 3-13,0 0-25,-11 0-14,1 10 3,1 5 1,3 4-6,6 3-1,0-1 0,0 0-4,12-3-6,3-2-78,4-2-80,1-9-124,-1-5-260</inkml:trace>
  <inkml:trace contextRef="#ctx0" brushRef="#br1" timeOffset="-21971.66">8640 7586 1138,'0'0'59,"0"0"-54,78-37 119,-51 33-83,-5 2-41,-2 2-18,-6 0-149,-6 0-271</inkml:trace>
  <inkml:trace contextRef="#ctx0" brushRef="#br1" timeOffset="-21919.07">8642 7514 1387,'0'0'59,"0"0"-55,0 0 16,0 0-10,0 0-7,48 90-3,-45-58-1,0 0-119,4-11-148,3-11-209</inkml:trace>
  <inkml:trace contextRef="#ctx0" brushRef="#br1" timeOffset="-21462.43">8866 7546 1171,'0'0'97,"0"0"-90,0 0 24,0 0 49,16 103-40,-16-56-14,-2-3-5,-11-2-14,-2-5-7,-1-10-2,2-8-44,-4-9-64,-1-10-69,1 0-117,0-15-189</inkml:trace>
  <inkml:trace contextRef="#ctx0" brushRef="#br1" timeOffset="-21407.87">8785 7389 1153,'0'0'139,"0"0"-131,0 0 81,0 0-46,0 0-43,90-39-27,-80 59-184,-3 1-301</inkml:trace>
  <inkml:trace contextRef="#ctx0" brushRef="#br1" timeOffset="-5039.03">17733 13414 44,'0'0'84,"0"0"-40,0 0-31,0 0-10,0 0-2,0 0 4,0 0 1,0 0 2,6-8 3,-6 7 3,0 1 9,0-1-5,0-1-7,0 1 3,0-1-1,0 0-1,2-1-6,-2 1-3,1-1 0,-1 3-1,0-3-2,0 1-1,0-1-2,0 2-5,0-2 3,0 1 5,0-1 0,0 1-3,3 2-9,-3-1-5,1 1-23,-1 0-22,2 0-34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09:52:30.528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12262 6 273,'0'0'0</inkml:trace>
  <inkml:trace contextRef="#ctx0" brushRef="#br0" timeOffset="10618.31">10344 759 801,'0'0'44,"64"-103"-37,-37 50 48,-8 6 44,-7 0-26,-11 8-37,-1 6-16,0 8-12,-19 11-4,-6 12-4,-8 2-11,-6 16-23,-3 11 2,1 4 7,5 5-11,8 2-3,7-1 20,9-3 13,9-3 4,3-3 4,4 0 3,17 2 36,0 1 13,0 1-1,-5 0-2,-5-1-16,-8 0-8,-3 0-8,0-3-10,-5-3-5,-11-2-1,4-6-3,-2-4-42,0-8-46,1-5-47,2 0-42,-1-1 23,1-14-13,-1-2-54,5-2-25</inkml:trace>
  <inkml:trace contextRef="#ctx0" brushRef="#br0" timeOffset="11354.43">10205 548 905,'0'0'112,"0"0"-103,0 0-9,6 104 94,-6-43-36,0-1-31,-12 1-6,-6-3-17,-4-5-2,-4-5-2,4-11-5,3-13-50,8-12-44,7-12-28,4-5 2,0-26-12,3-14 6,19-12 89,6-8 32,8-10 10,3 0 17,-3 2 68,-5 10 20,-4 13 20,-5 18-10,-4 10-37,-6 12-18,2 8-8,-1 2-23,5 15-12,3 16 10,0 16-2,-8 5-3,-7 9 7,-6 2-7,0-8-9,-13-1-5,-5-9-6,4-8-2,2-10-37,2-6-30,1-9-92,0-5-161,-3-6-178</inkml:trace>
  <inkml:trace contextRef="#ctx0" brushRef="#br0" timeOffset="12395.8">10213 933 986,'0'0'45,"0"0"-43,114-75 61,-79 55 3,-1 1-47,-4 5-10,0 0-9,-2 1-4,-4 4-29,-2-2-16,-5 4 3,-3 0-26,-3 4-1,-2 0 8,-6 0 33,0-1 32,0 0 4,1-1 7,-2 1 23,1 1 19,-3 1-10,0-1 2,0 3 6,0 0-32,0 0-12,-2 0-6,-10 3-1,2 5 0,1-2-1,6 2-1,0-2-1,1-3 0,1-3 2,1 2-3,0-2-1,0 0 5,0 0 1,0 0 0,0 0 0,0 0 5,0 0 4,1-5-8,4 0-2,-2 1-2,2 3 2,-4 1 0,-1 0 1,0 0-1,0 0 0,0 0-2,0 0 2,0 10 0,0 9 5,0 6 13,0 4 11,0 5 3,0-2-22,-9-1-3,0-2-7,-3-5 6,5-9-6,2-5 0,5-6-3,0-4-13,0 0 7,0-9 9,17-11-8,10-9-2,7-5 10,12-4 0,3-3 0,4 4-1,-9 8 1,-7 11 12,-10 7 3,-6 11 4,-7 0-6,-5 22-3,-5 9-2,-4 8-1,0 2 1,-12 0-6,-3-2-1,-3-4-1,8-9 0,4-7-1,5-11-5,1-6-8,0-2 14,19-12 2,6-14 4,5-10-1,1-1 11,2-5 6,-2-1 0,-4 0-7,-6 3-8,-12 2-1,-4 6-3,-5 11-2,0 10-1,0 11-24,-10 0-16,-1 25 17,0 9 19,7 2 4,4 3-1,0-3-1,10-7 2,8-5 6,-3-7 17,-2-3 17,-4-4 9,-4-3-17,-2-1-7,-3-2-18,0 3-3,0-1-1,-11 1-3,-6-4-37,-2-3-80,0 0-48,3-13-189</inkml:trace>
  <inkml:trace contextRef="#ctx0" brushRef="#br0" timeOffset="12583.85">11315 623 1006,'0'0'223,"0"0"-220,0 0 6,0 0 92,0 0-51,0 0-37,32 53-13,-30-33-31,-2 2-189,0 1-230</inkml:trace>
  <inkml:trace contextRef="#ctx0" brushRef="#br0" timeOffset="12725.33">11325 960 1045,'0'0'318,"0"0"-299,0 0-15,0 0 23,0 0-18,0 0-9,51-37-105,-51 35-132,0-5-280</inkml:trace>
  <inkml:trace contextRef="#ctx0" brushRef="#br0" timeOffset="12892.13">11497 755 551,'0'0'622,"0"0"-606,0 0-14,86-51 73,-59 48-24,3 3-39,0 0-12,-3 0-4,-5 12-92,-6 0-99,-11 1-137</inkml:trace>
  <inkml:trace contextRef="#ctx0" brushRef="#br0" timeOffset="13129.78">10221 1411 951,'0'0'347,"91"-26"-347,-30 19 6,10 5 39,11-3-12,10 3-23,4 2-10,-1-5-29,-1 0-183,-3-10-258</inkml:trace>
  <inkml:trace contextRef="#ctx0" brushRef="#br0" timeOffset="14637.83">12698 1066 1106,'83'-82'145,"23"-10"-122,10-5-17,2 0 47,-8 2 15,-17 9-38,-26 8-17,-28 8 2,-17 12-5,-17 18 0,-5 13 3,-14 19-10,-19 8-3,-16 33-23,-13 21 21,-6 17 0,0 8 1,8 5 0,14-6-13,19-9-7,20-14-18,7-14-6,13-11 1,21-11 28,11-10 14,9-9 2,1 0 1,-6-10 1,-7-7 6,-11-1 2,-10-1-6,-6 6 8,-7 3 3,-5 8-9,-3 2 8,0 0-14,0 9-11,0 11 4,1 1 7,9-1 4,8-6-4,6-4 5,6-7-1,1-3 1,-2 0-2,-6-10 1,-7-10 5,-6-2-7,-10-4 2,0-4-4,-4 2 0,-13 3-8,-2 7-3,2 5 6,4 6-36,5 6 1,5 1 3,3 0-15,0 0-3,0 3 48,11 4 7,14-2 13,14-5 27,13 0 14,8-3-15,1-8 5,-7 3 4,-16 1-15,-11 7-13,-13 0-12,-10 0-6,-4 20-2,-4 7 0,-17 8 0,-6 0 0,2-2-11,7-10-34,12-7-29,6-11 30,15-5 36,20-8 8,16-17 11,6-10 16,3-1 48,-5-2-10,-8 1-26,-12 3-6,-13 7-20,-11 11-6,-10 4 2,-1 8-9,-12 4-5,-13 0-38,-5 13 8,0 2-8,8-1-21,7-4 25,6-4 31,6-6 8,3 0 5,0 0 19,0 0 5,0 0-3,0 0-17,8 0 0,11 0-8,6 0 4,2 0-5,0 0 0,-5 0 0,-1 0 0,-2-3 0,-2 0 0,-1 0 0,-4 1 2,-2 2 1,-4 0-3,-4 0 0,-2 14 4,0 11 0,0 4 11,0 7 7,0 3-5,-3 4 13,-3 2-20,-1 2-2,-2-1 2,-3-1-4,0-7-4,3-4-2,1-8-20,1-11-35,4-4-43,2-11-44,1 0-24,0-19-27,11-11-149</inkml:trace>
  <inkml:trace contextRef="#ctx0" brushRef="#br0" timeOffset="14858.13">14283 693 309,'0'0'243,"0"0"-87,0 0-20,61-83-6,-27 72-24,5 6-33,0 5-1,-5 0-26,-4 4-5,-9 13-11,-12 6-16,-9 5-12,-1 4-2,-28 4-4,-10-7-55,-6-4-49,5-8-89,9-9-150</inkml:trace>
  <inkml:trace contextRef="#ctx0" brushRef="#br0" timeOffset="15164.49">15024 537 828,'0'0'97,"126"-76"-95,-73 42 27,-12 2 118,-15 9-45,-11 6-41,-12 6-1,-3 5-16,0 6-27,-7 0-8,-8 2-9,-4 20-5,3 11-2,3 8 7,6 7 0,1 2 6,1 0-5,1-4 0,-3-5-1,2-7-18,0-5-70,2-5-13,-4-5-78,-5-6-82,-1-3-101</inkml:trace>
  <inkml:trace contextRef="#ctx0" brushRef="#br0" timeOffset="15331.29">15035 815 788,'0'0'316,"0"0"-293,0 0 59,109-17 8,-69 17-18,0 0-56,3 0-11,2 0-5,1-1-111,-4-5-138,-7-5-235</inkml:trace>
  <inkml:trace contextRef="#ctx0" brushRef="#br0" timeOffset="15547.18">15790 422 233,'0'0'1142,"0"0"-1124,0 0-14,0 0 46,0 0-21,0 0-24,0 31-5,0-6 0,0 3-41,-11 0-135,-4 3-138,0-4-363</inkml:trace>
  <inkml:trace contextRef="#ctx0" brushRef="#br0" timeOffset="15679.18">15637 805 1134,'0'0'136,"0"0"-129,0 0-3,0 0 2,88-15-6,-79 15-66,0 0-146,2 0-208</inkml:trace>
  <inkml:trace contextRef="#ctx0" brushRef="#br0" timeOffset="15900.32">15884 674 831,'0'0'256,"0"0"-252,0 0 5,0 0 83,0 0-25,0 0-32,84-42-18,-64 42 2,1 0-9,3 0-10,-1 0-5,-2 0-98,-9 0-126,-9 3-253</inkml:trace>
  <inkml:trace contextRef="#ctx0" brushRef="#br0" timeOffset="16483.44">12828 1477 931,'0'0'147,"107"-18"-132,12 1 149,49-8-13,40-4-67,26 0-10,0 3 13,0 8-14,-16 1-28,-16 4-17,-15 4-13,-26-1 0,-22 7-10,-22 3 1,-26 0-2,-22 0-3,-25 4-1,-19 0-7,-14 1-10,-10-5-12,-1 1-21,0-1-30,0 0-8,-6 0 8,-7 0 8,-4 0-59,0-1-40,0-6-103,-2-2-236</inkml:trace>
  <inkml:trace contextRef="#ctx0" brushRef="#br0" timeOffset="25344.47">13518 2098 938,'0'0'115,"0"0"-100,0 0 75,0 0 26,0 0-50,0 0-35,0 0-13,73-26-15,-33 26 2,11-2-2,1-8-3,5-4-109,1-1-87,-1-2-166,-2-7-122</inkml:trace>
  <inkml:trace contextRef="#ctx0" brushRef="#br0" timeOffset="25656.48">14262 1763 872,'0'0'129,"0"0"-102,0 0 97,0 0-16,0 0-25,0 0-58,-69 14-11,34 44-4,4 5-3,6 0-1,11-5-3,11-9-1,3-11-2,3-9-6,14-12-24,6-9-2,4-8 20,4-5 9,1-15 3,-6-6 2,-8 1 1,-9-2 5,-9 4 4,-1 6 9,-25 5-11,-7 10-10,-10 2-12,-3 11-2,6 12-32,4 3-22,12-7-64,16-5-102,8-9-134</inkml:trace>
  <inkml:trace contextRef="#ctx0" brushRef="#br0" timeOffset="26001.35">14587 1753 1047,'0'0'104,"0"0"-94,0 0 38,0 0-11,0 0 12,-4 114 11,-5-56-39,1 2-18,2 1 3,1-1-2,2-4-4,0-5 3,3-9-2,0-9-1,0-7-4,3-9-2,13-4 4,5-4 2,3-2 4,6-4 6,5-2 7,4-1 0,-2 0-8,2 0-7,0 0-2,-3-6-76,-2-1-143,-4-5-225</inkml:trace>
  <inkml:trace contextRef="#ctx0" brushRef="#br0" timeOffset="26406.7">14997 1808 1102,'0'0'18,"0"0"8,0 0 101,0 0-48,0 0-61,0 0-18,-114-7 0,78 44-4,8 3 3,9-4-11,12-6-45,7-8 3,2-12 11,20-10 17,8 0 26,4-17 3,6-9 3,-2-4 17,-6 2 27,-6 8-2,-11 5 23,-5 13-25,-7 2-19,-3 10-17,0 23-5,-2 8 12,-12 7-4,-3-1-2,1-4-5,4-5-3,5-7-3,5-8-16,2-6-78,0-7-126,3-10-145,9 0-352</inkml:trace>
  <inkml:trace contextRef="#ctx0" brushRef="#br0" timeOffset="26715.36">15238 1872 1211,'0'0'48,"0"0"-47,0 0 5,0 0 11,1 92 4,-1-51-13,0-3-4,0-7-1,3-10-3,13-7 2,4-12-2,4-2 2,3-16 8,-4-16-3,-3-9 1,-7-8-1,-8 3 21,-5 0 18,0 9 11,-16 6-31,-1 9-15,2 11-4,3 8-7,3 3-15,0 9-56,2 15-100,-1 4-22,2-2-148</inkml:trace>
  <inkml:trace contextRef="#ctx0" brushRef="#br0" timeOffset="27028.46">15591 1518 753,'0'0'160,"48"-77"-141,-33 60 106,-15 12 24,0 5-82,-5 17-59,-13 14-4,1 4 5,6 0-7,6-8-2,5-5 0,0-10 1,7-7-1,7-5 2,0 0 8,-1-16 0,-2-2 3,-10 0 23,-1 1-12,0 6-6,0 2-12,-12 7-6,2 2-39,-2 6-87,2 13-140,4 3-299</inkml:trace>
  <inkml:trace contextRef="#ctx0" brushRef="#br0" timeOffset="27769.12">15927 2126 390,'0'0'59,"0"0"-35,0 0 69,0 0-14,0 0-30,0 0 11,0 0 14,0 0 31,15 0-9,14-3-14,19-5-16,13-3-11,8-1-35,-2 1-20,-6 3-71,-9-2-174,-8 1-477</inkml:trace>
  <inkml:trace contextRef="#ctx0" brushRef="#br0" timeOffset="28556.56">16244 1950 816,'0'0'168,"0"0"-85,0 0 78,0 0-10,0 0-69,0 0-51,-15-11-21,10 40 6,-3 9 22,-1 7-9,-2-1-16,0-1-7,5-4-2,4-6-4,2-2-3,0-8-56,5-4-73,9-5-77,2-9-59,0-5-190</inkml:trace>
  <inkml:trace contextRef="#ctx0" brushRef="#br0" timeOffset="29016.59">16732 1850 589,'0'0'133,"0"0"-105,0 0 104,0 0-35,0 0-30,0 0 3,-42 77-10,36-38-12,1 1-26,2 0-4,3-6-16,0-8 7,0-4-9,1-8 3,14-7 0,6-5 1,4-2 5,8-3 2,7-13-11,-1-3-35,-2 0-45,-2-2-54,-7 1-93,-4 1-102</inkml:trace>
  <inkml:trace contextRef="#ctx0" brushRef="#br0" timeOffset="29227.45">16947 1967 937,'0'0'73,"0"0"20,0 0 24,0 0-43,0 0 12,-30 114-24,21-66-43,-3 0-2,0-1-14,3-5-3,3-7-31,2-5-129,0-12-99,4-7-236</inkml:trace>
  <inkml:trace contextRef="#ctx0" brushRef="#br0" timeOffset="30160.6">17313 1976 603,'0'0'41,"0"0"-32,0 0 55,0 0 50,0 0-19,-23 96-35,19-67 0,2-2-23,2-4-18,0-8-6,3-4-9,13-7-4,5-4-3,4 0-51,0-7-36,-2-10-39,-5-5-43,-7-4-71</inkml:trace>
  <inkml:trace contextRef="#ctx0" brushRef="#br0" timeOffset="30388.1">17352 1813 833,'0'0'75,"0"0"-56,0 0 71,0 0-21,0 0-52,0 0-11,-22-21-6,13 21 2,-3 0-2,6 0 2,3-1 6,3-13 23,0-5 7,0 0-9,14 2 8,4 5-21,-1 4-16,2 8-9,-2 0-66,-2 20-86,-4 11-171</inkml:trace>
  <inkml:trace contextRef="#ctx0" brushRef="#br0" timeOffset="30614.99">17520 2238 280,'0'0'935,"0"0"-924,0 0 4,13 72 128,-13-31-41,0 5-38,-10 4-24,-1-1-20,2-3-14,0-7-6,3-10-48,2-9-140,-1-13-264</inkml:trace>
  <inkml:trace contextRef="#ctx0" brushRef="#br0" timeOffset="31478.95">17891 2043 448,'0'0'73,"0"0"31,0 0 39,0 0-9,0 0-34,0 0-22,45-16-20,0 8-7,14-5-23,10 0-19,2 1-9,-5-2-83,-11 0-338</inkml:trace>
  <inkml:trace contextRef="#ctx0" brushRef="#br0" timeOffset="34280.19">18096 1869 233,'0'0'71,"0"0"-39,0 0 46,0 0-31,0 0-12,0 0-9,0 0 21,0-2-2,0 2 0,0 0 4,0 0 0,0-3-1,0 3-6,0-2 7,0 2-16,0 0-6,0-1-6,0 1-6,0 0-1,0 0-6,0 0-1,0 0 0,0 0-2,0 0 3,0 0-2,0 0 4,0 0 3,0 0 0,0 0-2,0 0-4,0 0-3,0 0-2,0 0 2,0 0-3,0 0 1,0 0 0,0 0-2,0 0 0,0 0 3,0 0-3,0 0 0,0 0 1,0 0 0,0 0 0,0 0-1,0 0 1,0 0-1,0 0 0,0 0 2,0 0-2,0 0 0,0 0 0,0 0 1,0 0 0,0 0 0,0 0 0,0 0 0,0 0-1,0 0 1,0 0-1,0 0 1,0 0-1,0 0 2,0 0 0,0 0-2,0 0 6,0 0 2,0 0 2,0 0-3,0 0 0,0 6 1,-4 11-1,3 8 4,-1 10 16,1 5-7,-1 2-3,-1-1 0,-1-4-10,-3-6-4,2-3-3,1-4-7,-1-6-49,4-2-61,-1-7-124,2-2-154</inkml:trace>
  <inkml:trace contextRef="#ctx0" brushRef="#br0" timeOffset="48988.4">18618 1877 727,'0'0'129,"0"0"-110,0 0 97,0 0 14,0 0-46,0 0-58,0 0 33,37 101 11,-37-33-19,0 4-8,-9-2-10,-8-3-10,-3-8-12,-3-9-5,1-8-3,-5-9-1,2-8-2,1-8-5,-2-12-49,1-5-16,2-19-87,0-17-71,7-12-167</inkml:trace>
  <inkml:trace contextRef="#ctx0" brushRef="#br0" timeOffset="49222.07">18635 1716 910,'0'0'56,"0"0"13,0 0 65,0 0-36,0 0-36,0 0-36,16-31-15,-16 31-7,0 0-4,0 0-14,1 0-61,8 0-38,7 0-69,11 5-47,3 10-2,4 6-213</inkml:trace>
  <inkml:trace contextRef="#ctx0" brushRef="#br0" timeOffset="49617.94">18895 1886 768,'0'0'84,"0"0"-71,0 0 120,7-89-42,1 69-37,4-1-2,4 8-13,2 3-9,8 7-20,0 3 0,4 1-6,-1 17-1,-6 6-3,-11 8-2,-9 4-2,-3 4 2,-21 7-10,-16 3 0,-8-2-8,2-2 6,4-9-11,17-8 0,13-10 11,9-10-3,15-9 9,21 0 8,7-20 19,3-5 13,-2-4 23,-10 0 1,-12 3 2,-16 1-12,-6 2-13,-13 2-6,-19 0-27,-4 4 0,-4 3-4,6 4-47,6 5-31,10 2-10,6 3-37,7 0-123,5 0-130</inkml:trace>
  <inkml:trace contextRef="#ctx0" brushRef="#br0" timeOffset="49879.95">19362 1888 396,'0'0'679,"0"0"-678,0 0 22,-15 75 82,3-45-51,4 6-34,4-3-13,4-3-5,0-9-2,0-3 0,12-11-1,3-3 0,3-4-14,3-2-19,0-19-38,-2-6-67,-4-5-107,-6-3-176</inkml:trace>
  <inkml:trace contextRef="#ctx0" brushRef="#br0" timeOffset="50050.02">19427 1688 1148,'0'0'77,"0"0"-47,0 0 84,0 0-57,0 0-57,0 0-15,11-30-41,-19 48-46,-1-2-53,5-1-23,4-3-69,0-4-394</inkml:trace>
  <inkml:trace contextRef="#ctx0" brushRef="#br0" timeOffset="50259.95">19630 2063 1248,'0'0'118,"0"0"-114,8 86 61,-8-39 38,-6 1-37,-7 1-49,3-6-8,6-3-9,1-7-43,3-5-112,-2-13-182,1-12-535</inkml:trace>
  <inkml:trace contextRef="#ctx0" brushRef="#br0" timeOffset="61908.81">19993 1973 185,'0'0'486,"0"0"-431,0 0-13,0 0 88,0 0-34,0 0-44,0 0-23,0 0-11,35-9 8,-16 4 4,4 2 25,4-2-11,6-2-14,4 0-22,6-2-8,1-1-2,-4 4-104,-10-1-153,-15 0-399</inkml:trace>
  <inkml:trace contextRef="#ctx0" brushRef="#br0" timeOffset="63752.08">20639 1814 913,'0'0'92,"0"0"-84,0 0 55,0 0 36,0 0-32,0 0-47,0 0 18,-27 104 32,24-38-28,1 1-28,-1 0 11,-3-6-12,-4-6-5,-1-9-2,1-9-4,-6-8-1,3-9 1,-1-9-2,-3-6-19,-7-5-30,-2-2-55,-6-18-45,4-14-72,9-11-174</inkml:trace>
  <inkml:trace contextRef="#ctx0" brushRef="#br0" timeOffset="64056.19">20677 1557 767,'0'0'90,"0"0"-81,0 0 34,0 0 41,0 0-33,0 0-29,29-12 3,-38 22 15,-7-3-18,-1 0-2,2-5-2,6 0-5,3-2-2,4 0 8,1 0 11,1-4-8,0-3-11,0 1-4,9 2-7,9 4-31,3 0-28,4 0-65,2 3-142,-3 6-289</inkml:trace>
  <inkml:trace contextRef="#ctx0" brushRef="#br0" timeOffset="64463.35">21080 1792 756,'0'0'70,"0"0"-66,82-66 76,-58 42 8,-9 5-27,-5 5-1,-7 3-14,-3 2-16,0 4-20,0 2-3,0 3 5,-6 0-3,1 0-9,0 18 0,2 11 0,3 10 9,0 3 3,0 0-5,0-1-2,-3-4-4,-3-6 0,0-4-1,1-7-10,5-4-45,0-6-64,0-1-38,0-4-76,0-2-152</inkml:trace>
  <inkml:trace contextRef="#ctx0" brushRef="#br0" timeOffset="64646.06">21032 2019 938,'0'0'145,"0"0"-139,96-22 66,-65 17 7,-1 3-54,-2 2-21,2 0-4,3 0-65,3-5-168,1-4-290</inkml:trace>
  <inkml:trace contextRef="#ctx0" brushRef="#br0" timeOffset="64868.07">21610 1805 996,'0'0'45,"0"0"-33,0 0 70,0 0-28,0 0-14,-43 91-4,38-56-9,5 0-22,0-9-3,0-4-4,0-7-2,13-7-38,5-5-56,11-3-22,1-9-172</inkml:trace>
  <inkml:trace contextRef="#ctx0" brushRef="#br0" timeOffset="65132.96">21694 1647 109,'0'0'871,"0"0"-860,0 0 0,0 0-11,0 0 0,0 0-6,-28-3 4,18 4-2,2-1 4,4 0 1,2 0 46,2-8 12,0-2-7,0 3 5,2 0-19,4 4-20,2 3-18,0 0-3,4 3-57,3 14-86,-3 7-223</inkml:trace>
  <inkml:trace contextRef="#ctx0" brushRef="#br0" timeOffset="65560.37">21801 2068 1026,'0'0'74,"0"0"-72,0 0 40,0 0 27,0 0-32,0 0-21,59-43-4,-40 47-4,1 18 2,2 11 16,-5 9 0,-14 3-12,-3 6-11,-10-2-3,-20-6-3,-5-5-43,-2-10-8,1-8-6,3-11 6,8-9 12,6 0 25,10-17 17,6-6 24,3-2 37,0-3 20,19 6-5,4 4-3,5 8-39,5 10-1,2 0-19,-1 12-8,1 8-3,-4 4-3,-3-1 0,-4-4-45,-6-1-89,3-11-56,-4-7-178,4 0-348</inkml:trace>
  <inkml:trace contextRef="#ctx0" brushRef="#br0" timeOffset="65830.15">22363 1908 936,'0'0'102,"0"0"-65,0 0 101,0 0-39,0 0-47,0 0-21,89-24-6,-65 21-12,2 3-10,4 0-3,1 0-32,-3 0-144,-9 0-154,-11 0-526</inkml:trace>
  <inkml:trace contextRef="#ctx0" brushRef="#br0" timeOffset="65979.44">22348 2048 1182,'0'0'96,"0"0"-76,0 0-20,106-31 19,-60 26-19,5-2-53,1-1-114,-1-5-204</inkml:trace>
  <inkml:trace contextRef="#ctx0" brushRef="#br0" timeOffset="66264.54">22951 1792 847,'0'0'117,"0"0"-106,0 0 61,0 0-14,0 0-36,0 0 5,-27 79-13,27-42-1,3-3-8,18-8 1,5-6 28,7-7-7,3-11 1,0-2-3,-3-1 26,-5-17 3,-7-7-30,-11-3-1,-10-5 5,0-1-7,-28-2-8,-9 2-5,-8 6-6,-4 8-2,4 12-2,0 8-15,11 3-53,4 19-150,3 1-346</inkml:trace>
  <inkml:trace contextRef="#ctx0" brushRef="#br0" timeOffset="86241.53">20109 1818 565,'0'0'77,"0"0"-70,0 0 43,0 0 39,0 0-30,0 0-13,0 0-2,0-15 15,0 15 0,0 0-17,3 0 0,-2 0-16,2 0-11,0 3-6,0 7 10,0 2-1,1 4 0,-1 2 0,0 4 5,0-1 7,1 1-1,-1 1-11,0-3-4,-2-1 4,-1-2-9,0-3-3,0 0 4,0-4-5,0-1 0,0-2-3,0-2 0,0-2-1,0 1-1,0-3 2,0 0-2,0 1-4,0-1-38,3-1-93,5 0-181</inkml:trace>
  <inkml:trace contextRef="#ctx0" brushRef="#br0" timeOffset="98685.23">16547 3101 664,'0'0'374,"0"0"-359,0 0 29,0 0 48,0 0-39,-64 81 1,39-42-18,-2 3-21,-1 0-10,-1-2-5,0-4 0,4-7 0,6-8-26,8-7-15,8-9 17,3-4 11,0-1 0,2 0 13,15 0 20,9-2-5,7-8 2,5 1-3,2 2-1,2 0-9,-2 3-2,1 1-2,-5 3-22,-7 0-47,-9 0-108,-9 0-183</inkml:trace>
  <inkml:trace contextRef="#ctx0" brushRef="#br0" timeOffset="98914.22">16574 3263 880,'0'0'307,"0"0"-299,0 0 107,0 0-5,0 0-78,0 0-9,-19 78 26,11-27 8,1 2-44,-2-3-3,-3-6-1,3-6-6,4-9-3,4-9-50,1-8-63,1-8-94,16-4-118,5-7-254</inkml:trace>
  <inkml:trace contextRef="#ctx0" brushRef="#br0" timeOffset="99113.85">16796 3413 1074,'0'0'114,"0"0"-89,0 0 115,88-19-60,-56 14-32,-2 3-31,-1-1-12,1 0-5,-3 2-39,-5-1-110,-8-1-73,-10-5-233</inkml:trace>
  <inkml:trace contextRef="#ctx0" brushRef="#br0" timeOffset="99332.15">16917 3294 1221,'0'0'70,"0"0"-54,0 0 111,0 0-74,0 0-47,0 0 12,39 53 6,-35-20-13,-2 0-7,-2-1-4,0-4 0,0-3-36,0-6-42,0-2-44,4-6-22,10-8-100,5-3-121</inkml:trace>
  <inkml:trace contextRef="#ctx0" brushRef="#br0" timeOffset="99619.23">17211 3419 193,'0'0'777,"0"0"-690,0 0 47,0 0-38,0 0-53,0 0 20,0 76-29,3-37 2,-2 5-16,3 3-8,-4-1 5,0-4-11,0-9-4,0-5-1,-2-8 1,-4-4-2,0-6-5,0-5-18,-4-5-4,-4 0-7,-5-5-27,-3-18-66,2-14-38,1-10-132,3-14-405</inkml:trace>
  <inkml:trace contextRef="#ctx0" brushRef="#br0" timeOffset="99787.95">17196 3137 950,'0'0'20,"0"0"26,0 0 60,0 0-67,0 0-39,0 0-4,60-7-48,-60 21-96,7 1-146,7-1-237</inkml:trace>
  <inkml:trace contextRef="#ctx0" brushRef="#br0" timeOffset="100198.02">17473 3330 602,'0'0'72,"0"0"-36,0 0 127,8-81-69,7 66-7,4 5-39,2 5-3,2 5-15,3 0-15,0 7 2,-2 13-4,-8 8-10,-6 4-1,-10 5-2,0 4-11,-22 0-7,-8 1 2,0-3-5,5-6 0,11-8-12,11-9 31,3-9-1,5-7 3,19 0 19,3-3 10,0-14 7,0-2-1,-8-2-10,-7 1-5,-9 1-5,-3 1 1,-12-2-6,-18 3-8,-10 0-2,-3 4-17,-1 4 6,7-1-25,2 4-35,6 0-31,3-2-127,4 2-101</inkml:trace>
  <inkml:trace contextRef="#ctx0" brushRef="#br0" timeOffset="100594.61">16121 3123 740,'0'0'25,"-87"135"40,60-46 94,15 6-84,12 2-17,6-5-9,21-10-1,11-12-34,6-18-11,14-17-3,14-16-44,16-8-27,15-11-69,4 0-39,-1-3-70,1-9-23</inkml:trace>
  <inkml:trace contextRef="#ctx0" brushRef="#br0" timeOffset="100897.91">17907 3098 351,'0'0'716,"0"0"-704,42 78 8,-27-13 94,-7 11 1,-7 7-34,-1 4-26,-3-3-14,-13-6-15,-4-7-22,-3-15-4,-4-11-3,-3-11-69,-1-11-110,-1-15-88,5-8-210</inkml:trace>
  <inkml:trace contextRef="#ctx0" brushRef="#br0" timeOffset="101157.58">18268 3401 963,'0'0'124,"0"0"-124,0 0 89,-1 91-3,1-58-58,0-1-22,3-4-1,6-1-4,3-5-1,0-10-22,3-8-41,3-4-47,1-8-115,-1-19-240</inkml:trace>
  <inkml:trace contextRef="#ctx0" brushRef="#br0" timeOffset="101443.72">18343 3155 894,'0'0'18,"0"0"-14,0 0 42,0 0-31,0 0-10,0 0 3,-70 13 4,61-13-5,2 0 26,4 0 47,3-9-4,0-5-9,0-1-10,1 5-7,9 3-16,-1 3-18,2 4-16,2 0-3,2 7-13,2 12-64,-2 8-62,-4 2-137,-2 1-352</inkml:trace>
  <inkml:trace contextRef="#ctx0" brushRef="#br0" timeOffset="101673.06">18422 3592 1101,'0'0'141,"0"0"-132,0 0 153,8 88-37,-8-52-58,0 0-21,0-3-27,-3-1-14,-2-1-5,0-7-10,1-4-127,0-9-186,1-11-555</inkml:trace>
  <inkml:trace contextRef="#ctx0" brushRef="#br0" timeOffset="102131.09">18916 3454 25,'0'0'1042,"0"0"-972,0 0 34,0 0 25,0 0-78,100-15-9,-53 15-23,3 0-14,2 0-5,-3 0-53,-8 0-143,-10 0-163,-12 0-297</inkml:trace>
  <inkml:trace contextRef="#ctx0" brushRef="#br0" timeOffset="102323.18">19095 3344 1409,'0'0'75,"0"0"-74,0 0 41,0 0-12,0 0-18,-14 98 13,7-51-18,3-2-7,4-2-35,0-4-69,10-7-101,14-10-193</inkml:trace>
  <inkml:trace contextRef="#ctx0" brushRef="#br0" timeOffset="102652.17">19593 3347 1133,'0'0'32,"0"0"5,0 0 31,0 0 32,0 100-19,-4-45-23,-1 7-9,-1 6-15,-2-4 10,-3-3-21,-1-10-7,0-13-14,-5-6-2,1-10-2,-5-8-14,-6-7-25,-4-7-33,-2-4-5,2-24-37,5-9-40,12-17-78,11-17-111</inkml:trace>
  <inkml:trace contextRef="#ctx0" brushRef="#br0" timeOffset="102857.87">19645 3096 773,'0'0'130,"0"0"-128,0 0 109,0 0-2,81 0-69,-81 17-18,0 0-2,-8-3-14,-1-6-6,3-4-15,5-1-7,1-3-39,0 0-14,0 0-38,4-8-178,13 1-345</inkml:trace>
  <inkml:trace contextRef="#ctx0" brushRef="#br0" timeOffset="103086.14">19996 3213 623,'0'0'283,"0"0"-274,-27 83 82,9-41-3,6-2-42,6-2-33,6-5-8,0-7-1,6-5-3,9-7 2,4-7 5,1-7-2,-2 0 1,1-8-7,-1-13-57,-3-5-94,-3-5-99,-5-1-168</inkml:trace>
  <inkml:trace contextRef="#ctx0" brushRef="#br0" timeOffset="103384.84">20072 3060 797,'0'0'80,"0"0"-57,0 0 63,0 0 4,0 0-36,0 0-17,24-34 2,-23 34-10,-1 0-11,0 0-8,0 0-10,0 0-1,0 0-16,0 0-1,0 0 4,0 0 8,0 0 6,3-3 3,0 3-3,0 0-1,4 0-15,1 0-40,3 2-76,0 10-143,1 1-251</inkml:trace>
  <inkml:trace contextRef="#ctx0" brushRef="#br0" timeOffset="103827.94">20229 3659 463,'0'0'485,"0"0"-469,0 0 48,0 0 44,0 0-64,0 0-11,-20-34-1,20 27 10,0 7-1,3 0-17,8 0-11,0 6 0,-3 12-2,-2 3-3,-6 4 1,0 5-4,-12-3-1,-14-1-4,-5-3-33,0-7-64,1-9 11,8-4-6,8-3 38,5-3 54,8-9 34,1-2 52,0 0 39,4 3-18,8 4-52,0 5 4,4 2-26,4 2-21,2 16-5,1 2 3,-1 4-5,-2-2-5,-1 1-6,3-4-27,-1-7-70,3-7-141,1-5-271</inkml:trace>
  <inkml:trace contextRef="#ctx0" brushRef="#br0" timeOffset="104152.87">20907 3307 1101,'0'0'74,"0"0"32,0 0 23,0 0-72,0 0-26,0 0-11,76-5-13,-55 5-7,-2 0-33,-1 0-68,-1 0-128,-4 0-208</inkml:trace>
  <inkml:trace contextRef="#ctx0" brushRef="#br0" timeOffset="104293.69">20892 3434 1067,'0'0'190,"0"0"-188,0 0 79,103-29-58,-69 22-23,2 0-176,5-6-338</inkml:trace>
  <inkml:trace contextRef="#ctx0" brushRef="#br0" timeOffset="104788.98">21756 3070 1131,'0'0'77,"0"0"-66,0 0 41,-85 4-21,36 32-5,1 13-14,5 5-6,13 2-4,15-2-2,15-10-11,3-11-7,25-10-7,9-13 14,1-7 11,-5-3 2,-6 0 6,-11-9 13,-7-5 16,-6-1-9,-3-2 1,-12 0-18,-17 5-11,-8 7-4,-6 5-29,1 0-19,-1 5-8,7 10 4,6 2-38,12-3-54,10-9-106,8-5-178</inkml:trace>
  <inkml:trace contextRef="#ctx0" brushRef="#br0" timeOffset="105125.73">22060 2967 906,'0'0'227,"0"0"-196,0 0 109,0 0-26,0 0-86,0 0-4,-2 97 13,-8-38-4,3 0-21,-4-2-1,-2 1-5,-1 0-1,0-7-5,5-3 0,3-6-12,4-7 4,2-10-3,2-6 8,14-10 3,9-4 0,5-2 5,5-3 11,3 0 11,3 0-11,2 0-5,3 0-11,3-3-17,-4-4-102,-2-4-185,-9-3-401</inkml:trace>
  <inkml:trace contextRef="#ctx0" brushRef="#br0" timeOffset="105531.27">22467 3087 1095,'0'0'177,"0"0"-159,0 0 7,0 0 43,-95-67-47,62 70-14,3 19-6,6 4-1,11 3-5,6-2-28,7-3 3,0-6-12,7-5 15,8-7 5,4-6 22,1 0 9,1-10-2,1-9-2,-3-1 6,-4 2 13,-3 4 14,-5 3 1,-2 8-6,-5 3 7,0 0-8,0 14-30,0 13 3,0 10 16,0 1-5,-6-1-13,0 1 3,5-6-6,1-4-4,0-5-37,0-3-147,0-9-41,7-8-254</inkml:trace>
  <inkml:trace contextRef="#ctx0" brushRef="#br0" timeOffset="105838.88">22627 3098 1111,'0'0'71,"0"0"-67,0 0 39,0 0-34,0 0-1,2 82-7,-2-52 0,11-3-1,6-9-1,4-4 0,2-9 1,3-5 5,-4-2-2,-1-16 3,-3-7 15,-8-5 29,-7-3 9,-3 1-20,0 1-18,-10 4-12,-11 6-9,-1 8-5,-1 6-27,1 7-29,3 0-34,4 0-42,4 7-92,10 1-153</inkml:trace>
  <inkml:trace contextRef="#ctx0" brushRef="#br0" timeOffset="106129.07">23123 2823 959,'0'0'130,"0"0"-118,0 0 80,0 0-39,0 0-53,0 0 0,5 16-1,-5 0 0,0-5-4,0-6-1,11-2 6,0-3 0,0 0 1,-5-8 6,-5-8 3,-1 2 14,0 0 2,-13 1-8,-5 6-18,1 4-29,6 3-39,6 4-133,4 15-221</inkml:trace>
  <inkml:trace contextRef="#ctx0" brushRef="#br0" timeOffset="106528.05">23666 3268 1028,'0'0'74,"0"0"28,0 0 73,108 0-69,-42-10-28,13-2-25,9-4-8,7-2-18,4-2-17,2 1-10,-6 5-3,-11-1-26,-13 5-29,-17 3-43,-20 3-65,-15 1-25,-15 1-213</inkml:trace>
  <inkml:trace contextRef="#ctx0" brushRef="#br0" timeOffset="106781.24">25055 2873 919,'0'0'139,"0"0"-37,0 0 67,0 0-86,0 0-41,0 87 14,0-41 0,0 1-28,0-2-19,0-4-9,0-4-4,0-6-114,-1-9-138,-7-12-243</inkml:trace>
  <inkml:trace contextRef="#ctx0" brushRef="#br0" timeOffset="107033.38">24888 2738 813,'0'0'31,"-107"53"-29,53 12 85,5 13 8,16 8-34,18-5-38,15-9 5,18-13 0,25-11-18,19-16-10,16-16-33,10-14-81,5-2-190,-11-23-243</inkml:trace>
  <inkml:trace contextRef="#ctx0" brushRef="#br0" timeOffset="107210.15">25462 2796 141,'0'0'1226,"0"0"-1187,0 0-24,99 82 74,-83-14-13,-14 11-44,-2 3-13,-27-1-11,-22 2-8,-25-7-38,-27-7-138,-22-12-283</inkml:trace>
  <inkml:trace contextRef="#ctx0" brushRef="#br0" timeOffset="108785.53">12323 4267 747,'0'0'41,"64"-127"49,-31 54 57,-5-2-22,-7 3-33,-6 4-18,-3 13-18,-6 15-27,-5 18-20,-1 17-4,0 5-5,-13 33-24,-12 21 15,-12 25 9,-1 9 4,5 2-4,8-6-1,13-13-19,12-18-6,3-17-24,31-19 17,15-17 20,8-2 13,4-29 3,-4-9 11,-5-6 13,-13 4 23,-13 6 3,-10 12-13,-10 12-10,-6 12 0,0 0-30,-2 24 4,-11 10-4,-2 10 0,7-1-4,5-4-15,3-6 0,8-11-21,16-11 6,1-11 18,5-2 16,-7-18 4,-6-7 1,-8-2 1,-9-2 8,0 0-2,-22 2-10,-8 4-2,-1 7-26,1 7-35,7 5-9,12 4 3,9 2 9,2 0 24,32-3 34,15 2 11,11-3 33,0 3 36,-7 1-11,-11 0-5,-13 5-36,-12 12-17,-9 6-4,-6 3-5,0 6-2,-7 0 0,-2-2-3,6-4-2,3-4-6,0-9-8,21-9-4,7-4 23,8-1 4,2-18 0,-3-7 2,-5 0-6,-12-2 5,-8 1-3,-10 3 5,-3 1-6,-19 4-1,-7 4-77,4 7 24,7 8-21,6 0-44,5 0 15,5 8 35,2-1 35,0-5 33,12 1 33,17-3 60,11 0 0,5 0-31,4 0-4,-6-3-30,-6 1-14,-10 2-9,-9 0 0,-12 0 4,-6 0-4,0 16 5,0 7 15,-12 9 28,-4 6-15,1 4-6,0 4-4,0 0-1,-3 2-10,0-2 8,3-7-13,2-6-10,8-10-2,4-4-35,1-8-52,0-5-51,0-6-32,0 0-115,12-13 8</inkml:trace>
  <inkml:trace contextRef="#ctx0" brushRef="#br0" timeOffset="108997.17">13437 4177 503,'0'0'176,"0"0"5,48-86-3,-23 69-54,4 8-27,-4 9 1,-4 0-45,-3 19-24,-5 10-8,-10 7-11,-3 2 0,-12 1-10,-16-2-22,-5-7-64,2-5-98,4-13-143,13-10-486</inkml:trace>
  <inkml:trace contextRef="#ctx0" brushRef="#br0" timeOffset="109370.21">14046 4156 919,'0'0'28,"0"0"-2,0 0 138,0 0-74,0 0-6,0 0-22,55-43-28,-43 51-16,0 17 1,-5 9 5,-7 4-11,-7 7-6,-21-2-7,-11-3-15,-8-5-45,-5-9-79,5-12-13,6-13-37,14-1 49,14-14 140,11-8 95,2-3 92,5 5 2,15 2-62,5 6-54,3 7-29,0 5-22,1 0-15,-2 17-7,-2 5-1,0 1-8,-1 0-58,2-2-93,-3-5-80,1-10-289</inkml:trace>
  <inkml:trace contextRef="#ctx0" brushRef="#br0" timeOffset="109531.18">14353 4260 1330,'0'0'93,"0"0"-59,0 0 80,0 0-114,0 0-4,0 0-6,12 24-79,-12-5-244,0 0-394</inkml:trace>
  <inkml:trace contextRef="#ctx0" brushRef="#br0" timeOffset="109670.31">14254 4531 136,'0'0'1336,"0"0"-1332,0 0 34,0 0-1,0 0-37,0 0-79,65-22-159,-56 22-269</inkml:trace>
  <inkml:trace contextRef="#ctx0" brushRef="#br0" timeOffset="109854.98">14587 4316 1072,'0'0'30,"0"0"45,94-5 51,-64 5-98,-4 2-28,-1 6-53,-4 1-134,-11 2-319</inkml:trace>
  <inkml:trace contextRef="#ctx0" brushRef="#br0" timeOffset="110258.16">12295 4755 639,'0'0'370,"0"0"-339,0 0 85,0 0 38,0 0-69,146 0-7,-28-1-7,24-4-23,24-1-7,16 2 4,0 2-9,-6-3-22,-19 3-10,-33 1-2,-26 1-2,-23 0 0,-27 0-26,-20 0-61,-13 0-93,-15-4-244</inkml:trace>
  <inkml:trace contextRef="#ctx0" brushRef="#br0" timeOffset="112250.47">14439 5316 610,'0'0'82,"0"0"46,0 0 16,0 0-55,0 0-42,0 0-2,47 0-7,-17 0 13,4 0 1,3 0-8,0 0-24,1-2-16,-4-2-4,-4 1-56,-6 1-93,-9 2-127,-2 0-142</inkml:trace>
  <inkml:trace contextRef="#ctx0" brushRef="#br0" timeOffset="112918.77">15081 5165 729,'0'0'196,"0"0"-142,0 0 110,0 0-38,0 0-34,0 0-56,0 19-18,0 21 29,-2 7 10,-8 2-24,-2-1-10,-2-7-2,0-4-13,3-9-6,5-10 2,4-7-4,2-5-11,0-4-19,0-2-39,10 0-15,-1-2-67,0-8-9,-1-2-62,-3 1-8,-3 0-127</inkml:trace>
  <inkml:trace contextRef="#ctx0" brushRef="#br0" timeOffset="114259.72">14587 5245 836,'0'0'38,"0"0"51,0 0 69,0 0-54,0 0-17,0 0-33,-30-18-20,23 32-20,1 6 18,0 7 8,1 3 2,2 1-10,2 0-5,-1-2 3,1 0-2,1-3-19,0-4-3,-3-7-4,2-3-2,-2-4 0,0-4-23,1-1-58,1-3-65,1 0-112,0-3-175</inkml:trace>
  <inkml:trace contextRef="#ctx0" brushRef="#br0" timeOffset="114867.06">14319 5339 349,'0'0'19,"0"0"17,0 0 65,0 0-10,0 0-14,0 0 18,-26-4 8,26 4-17,0-1 5,2 1-16,19 0-22,10 0 4,8 0 0,6 0-11,-4 0-13,-3 0-10,-7 0-19,-4 0-4,-5 0-33,-5 0-90,-7 0-97,-6-2-213</inkml:trace>
  <inkml:trace contextRef="#ctx0" brushRef="#br0" timeOffset="115231.97">14535 5131 313,'0'0'459,"0"0"-412,0 0 127,0 0-11,0 0-52,0 0-11,-9-17-54,9 24-22,0 15-10,0 9 15,0 3 6,0 1-12,0-4-13,0-2-6,0-3-3,-4-5-1,1-2-28,1-5-48,2-5-58,0-1-35,6-5-84,9-3-124</inkml:trace>
  <inkml:trace contextRef="#ctx0" brushRef="#br0" timeOffset="116084.45">15311 5121 949,'0'0'78,"0"0"-26,0 0 114,0 0-49,0 0-64,0 0-46,16 34 0,-16 14 3,-3 1 0,1-1-8,2-7 1,0-7-1,5-6 0,14-10-2,4-8 1,4-8 2,1-2-1,-1-8 5,-2-13-6,-3-5 4,-3-6-1,-5-3-2,-3-2 3,-5 1-4,-5-3 1,-1 6 2,0 2 0,-9 8-2,-7 9-2,-2 8 0,-6 6-9,0 0-17,3 0 4,-1 12-31,7 5-43,6-2 0,8-1-64,1-1-145,0-5-186</inkml:trace>
  <inkml:trace contextRef="#ctx0" brushRef="#br0" timeOffset="116336.4">15837 5163 946,'0'0'39,"0"0"7,0 0 100,2 96-75,-4-61-12,-5-4-10,4-6-34,3-5-9,0-7-6,0-6-2,5-5-45,8-2-13,-3 0 8,5-9-38,0-11-51,1-7-100,1-1-185</inkml:trace>
  <inkml:trace contextRef="#ctx0" brushRef="#br0" timeOffset="116564.19">16000 4942 1033,'0'0'55,"0"0"-49,0 0 73,0 0-46,0 0-29,0 0-4,-25 9-1,17-4-13,3-4 4,5-1 10,0 0 0,0 0 0,0 0-4,6 0-17,11 0-81,1 5-180,4 8-275</inkml:trace>
  <inkml:trace contextRef="#ctx0" brushRef="#br0" timeOffset="117020.16">16077 5385 89,'0'0'846,"0"0"-819,0 0 7,0 0 89,0 0-49,0 0-16,-30-77 7,36 73-31,11 4-3,5 0 3,5 4 2,1 17 0,-1 9-9,-7 8-10,-7 4-5,-13 5-12,0-2-1,-18-2-1,-10-4-22,-6-6-9,-5-8-18,0-9-10,2-11-9,10-5 54,9-4 16,7-18 5,8-3 23,3 1 24,0 3-15,8 7-2,7 6-2,7 8-6,4 0-18,3 5-2,3 14 3,-1 3-7,-4 1 2,-2 0-3,-2-2-2,-2-4-6,-2-2-42,-1-4-115,0-6-104,-3-5-255</inkml:trace>
  <inkml:trace contextRef="#ctx0" brushRef="#br0" timeOffset="118958.31">16611 5484 957,'0'0'185,"0"0"-137,0 0 136,0 0-75,0 0-51,0 0-35,38-25-11,-8 22-7,4 2-2,0-1 0,2-5-3,4 0-7,5-3-113,-2-5-177,-2-4-354</inkml:trace>
  <inkml:trace contextRef="#ctx0" brushRef="#br0" timeOffset="119237.91">16775 5288 671,'0'0'356,"0"0"-337,0 0 132,0 0 2,0 0-105,0 0-30,-5 56 30,5-20 8,4 3-18,0-5-22,-1-5-12,-1-3-4,-1-6-14,2-3-87,5-8-143,5-4-222</inkml:trace>
  <inkml:trace contextRef="#ctx0" brushRef="#br0" timeOffset="119931.04">17275 5334 114,'0'0'47,"0"0"28,0 0 48,0 0-10,0 0 14,0 0-16,0-16 5,0 16-15,0 0-10,0 0-15,0 7-26,0 20-11,0 13 55,0 9 7,-1 5-55,-8-1 2,-5-1-13,-1-6-7,-4-2-11,-2-8-8,0-7-6,-3-7-2,-1-5-1,-2-7-27,-1-9-43,4-1-62,6-13-49,10-17-118,8-13-275</inkml:trace>
  <inkml:trace contextRef="#ctx0" brushRef="#br0" timeOffset="120144.17">17275 5079 540,'0'0'512,"0"0"-503,0 0 6,0 0 57,0 0-40,0 0-13,31 0 2,-31 3-9,-1-3-9,-1 2-3,2-2-25,0 0-71,2 0-129,17 0-268</inkml:trace>
  <inkml:trace contextRef="#ctx0" brushRef="#br0" timeOffset="120507.78">17570 5150 709,'0'0'339,"0"0"-334,0 0 2,0 0 48,0 0-27,3 83-19,-12-59-9,-1-2-8,4-5-43,3-5 6,3-4 23,0-6 5,0-2 9,14 0 8,5-1 25,5-11 14,2 1-2,3 3-1,-2 2 15,-3 6-1,-2 0-14,-4 0-12,-6 14 2,-5 6-4,-4 4-14,-3 1 9,0-1-15,-12 0 4,-8-4-6,-3-5-21,-2-5-48,2-4 13,1-6-41,7 0-14,2-12-65,7-10-150</inkml:trace>
  <inkml:trace contextRef="#ctx0" brushRef="#br0" timeOffset="120730.04">17647 5125 1148,'0'0'51,"0"0"-7,0 0 110,0 0-94,0 0-37,107-41-9,-74 39-8,6-1-6,4 2-16,0 1-92,-3 0-123,-1 0-154,-6 0-375</inkml:trace>
  <inkml:trace contextRef="#ctx0" brushRef="#br0" timeOffset="120934.88">18136 5175 982,'0'0'15,"0"0"44,0 0 51,-26 106-57,15-69-19,6 0-20,5-5-3,0-7-7,0-4-1,12-8-3,4-6 0,2-4-1,2-3-12,2-3-46,-3-14-66,-7-8-179,-6-3-284</inkml:trace>
  <inkml:trace contextRef="#ctx0" brushRef="#br0" timeOffset="121124.13">18228 5009 1071,'0'0'64,"0"0"-54,0 0 93,0 0-35,0 0-68,0 0-1,-3 6 0,-9 5-6,0 0-30,-1-2-38,2-4-79,4 2-130,1-4-243</inkml:trace>
  <inkml:trace contextRef="#ctx0" brushRef="#br0" timeOffset="121639.77">18349 5458 926,'0'0'14,"0"0"6,0 0 117,0 0-53,0 0-57,0 0-18,-16-5 15,16-3-2,0 2 49,0 5-7,0 1-27,7 0-21,9 4-6,1 13 1,-2 8-1,-9 7-3,-6 4-3,0 3-1,-24 2-2,-10-2-1,-7-6-13,-8-4-17,-3-8 2,3-9-23,4-8-2,11-4 29,8 0 24,13-2 4,8-11 40,4 1 14,1-2-1,0 0-23,15-1-11,7 6-5,0 3 5,3 6-4,-3 0-7,-1 0-3,-3 10-5,-4 5-2,-1 5 3,-3 2 0,-4 0-5,-3 3 1,-2-3-1,1-2 0,-2-5-21,3-2-43,3-7-48,6-3-110,6-3-133,5-6-411</inkml:trace>
  <inkml:trace contextRef="#ctx0" brushRef="#br0" timeOffset="152954.41">18914 5311 783,'0'0'319,"0"0"-270,0 0-7,0 0 121,0 0-70,0 0-41,0 0-11,106 0-15,-73 0-10,1 3-9,-1 0-3,1-3-4,-1 0-6,-4 0-68,-9 0-74,-9 0-110,-11-6-243</inkml:trace>
  <inkml:trace contextRef="#ctx0" brushRef="#br0" timeOffset="153151.21">19093 5152 1297,'0'0'140,"0"0"-136,0 0 27,0 0 33,15 97 20,-15-41-35,0 2-19,-4-2-21,-11-5-9,2-4-19,2-7-84,8-9-122,3-10-208</inkml:trace>
  <inkml:trace contextRef="#ctx0" brushRef="#br0" timeOffset="154092.84">19623 5233 213,'0'0'44,"0"0"4,0 0 38,0 0-19,0 0 20,0 0 24,-8-6 34,8 2-14,0-3-16,0 1-39,0-3-17,8-1-27,2 1-12,-1-3-12,-1 4-7,-1 1 1,-4 4 4,-3 1-3,0 2 3,0 0-6,0 0 0,0 0-12,0 0-11,0 0-8,0 0 0,0 0-5,0 0 11,0 0 14,-2 0 9,-2 0 0,3 0-14,-1 0-42,2 0-12,0 0-84,-1 0-99,-2 3-146</inkml:trace>
  <inkml:trace contextRef="#ctx0" brushRef="#br0" timeOffset="154239.37">19623 5233 581</inkml:trace>
  <inkml:trace contextRef="#ctx0" brushRef="#br0" timeOffset="154720.22">19623 5233 581,'18'-51'65,"-18"51"8,0 0 44,3-5-46,0-2-36,0-1-15,0-2 9,1-1-8,-3-1 8,-1 2 9,0 2 0,0 1 2,0 1-4,0 3-7,0 3-4,0 0-6,2 0-17,-2 0-2,0 0-5,0 0 1,0 0-2,0 0 6,0 0 1,0 3 0,0-2-1,0 1 0,0-1 2,0 1 0,0-2-1,0 0-1,0 3 0,0-1-1,0 1 1,0 0 3,0 3-3,0-1 1,0 0 0,0 0-1,0 4 1,0 0-1,0 7 1,0 2 6,-3 7 6,0 7 6,2 4 13,-1 7 11,1 2-10,-4 3-14,-1-1 10,0 0-1,-4-4-10,2-2 3,1-7-9,-2-4-1,-1-9-5,-1-6-5,-7-6-1,-4-4-8,-10-5-30,-3 0-19,1-14-39,7-15-49,13-10-49,13-12-220</inkml:trace>
  <inkml:trace contextRef="#ctx0" brushRef="#br0" timeOffset="154976.97">19669 4860 916,'0'0'75,"0"0"-70,0 0 16,0 0 26,0 0-28,0 0 12,-8 1 0,1 1-8,3-2 0,1 0 14,3 0 32,0-10-22,0 0-29,0 1-18,10 5-36,8 4-40,7 0-87,8 8-215</inkml:trace>
  <inkml:trace contextRef="#ctx0" brushRef="#br0" timeOffset="155350.61">19993 5252 1068,'0'0'0,"0"0"0,0 0 45,74-79 20,-54 56-37,-7 2-4,0 1-11,-7 3 13,-1 0 23,-2 2-11,-3 5-10,0 5 2,0 0-13,0 5 8,0 0-6,0 0-14,0 14-5,0 14 7,-3 11 6,3 5 1,-2-1-5,2-2-8,-1-4 0,-1-3-1,1-5-4,1-9-36,0-3-30,0-4-56,0-5-44,0-4-45,0-1-140</inkml:trace>
  <inkml:trace contextRef="#ctx0" brushRef="#br0" timeOffset="155543.43">20003 5450 776,'0'0'88,"0"0"35,0 0 77,0 0-54,0 0-75,0 0-14,87 0-26,-56 0-26,3-2-5,4-4-50,-2 0-109,1-4-136,-6 0-301</inkml:trace>
  <inkml:trace contextRef="#ctx0" brushRef="#br0" timeOffset="155764.5">20658 5230 434,'0'0'839,"0"0"-821,0 0-11,0 0 72,0 0-6,-52 105-39,44-65-26,8-4 6,0-5-7,0-3-7,8-9 0,5-5-40,8-6-44,1-6-24,1-2-43,-1-10-154</inkml:trace>
  <inkml:trace contextRef="#ctx0" brushRef="#br0" timeOffset="156036.16">20659 4983 1028,'0'0'309,"0"0"-304,0 0-5,0 0 25,0 0-20,0 0-5,-34 30 0,21-20 0,4-5-10,3-5 10,3 0 11,3-3 28,0-10-3,0-3 14,7 1 0,5 3-30,4 2-20,-2 8-17,4 2-59,-3 12-102,3 14-130,-3 7-392</inkml:trace>
  <inkml:trace contextRef="#ctx0" brushRef="#br0" timeOffset="156468.24">20817 5434 1125,'0'0'32,"0"0"-23,0 0 57,0 0 18,0 0-60,0 0-20,2 11 3,-2-10-5,0-1 6,2 0 11,-2 0 10,0 0-3,0 0-11,0 0-6,0-4-8,0 0 3,0 2-2,1 2-2,-1 0 0,2 0 1,-1 0 0,1 0 7,-1 0-4,1 0 2,1 0 3,1 0 2,5 14 0,1 8 11,5 9-4,-1 8 2,2 7 17,-5-2-7,-4-2-2,-2-7-1,-4-6-16,-1-5-9,0-12-2,0-4-3,0-6-70,0-2-74,0-10-61,6-14-195</inkml:trace>
  <inkml:trace contextRef="#ctx0" brushRef="#br0" timeOffset="156733.22">21344 5216 874,'0'0'329,"0"0"-304,0 0 117,0 0 3,0 0-66,0 0-47,27-8-4,4 8-14,5 0-9,-1 0-5,-3 3-35,-2 2-131,-6-1-134,-9 0-233</inkml:trace>
  <inkml:trace contextRef="#ctx0" brushRef="#br0" timeOffset="156879.92">21457 5387 1438,'0'0'4,"112"-31"-4,-53 21 36,-1-1-36,-6 3-59,-6-3-136,-4-6-207</inkml:trace>
  <inkml:trace contextRef="#ctx0" brushRef="#br0" timeOffset="157164.14">22097 5084 1057,'0'0'37,"0"0"-11,0 0 60,0 0-25,5 106-5,-5-61-27,6-6-11,10-5 2,4-6 2,5-8 12,2-6-10,1-6-3,-3-8 1,-1 0 12,-7-10-12,-5-16 8,-8-6-16,-4-7-8,0-7 0,-7-2-5,-14 6-1,-8 6-3,-3 15-5,-4 10-5,-4 11-11,-1 0-28,-1 12-52,-1 8-130,6 0-261</inkml:trace>
  <inkml:trace contextRef="#ctx0" brushRef="#br0" timeOffset="160556.87">18716 6545 500,'0'0'106,"0"0"-81,0 0 91,0 0-2,0 0-47,0 0-11,1-6 7,-1 6-16,2 0-7,-2 0-7,0 0-11,0 0 3,0 0-17,0 0 0,0 0-1,1 0 1,-1 0-1,0 0 1,0 0 4,0 0 10,0 0-3,0 0 7,0 0 1,0 0-10,0 0 0,0 0-7,0 0-4,0 0-2,0 0-2,0 0 0,0 0-2,0 0 8,0 0-5,0 0-2,0 0 7,0 0-3,0 0 1,0 0-2,0 0-2,0 0 1,0 0-2,0 0 0,0 0-1,0 0 0,0 0 1,0 0-1,0 0 0,0 0 0,0 0-2,0 0 1,0 0-2,0 0-11,0 0-7,0 0-20,0 0-46,0 0 1,0 0-32,0 0-25,0-3-100,0-2-237</inkml:trace>
  <inkml:trace contextRef="#ctx0" brushRef="#br0" timeOffset="160799.21">18723 6472 1187,'0'0'112,"0"0"-104,0 0 103,0 0-10,0 0-86,0 0 2,0 93 9,0-40 3,0-3-19,0-5 0,0-4-9,0-7 1,0-8-4,0-6-42,0-9-92,12-7-145,5-4-248</inkml:trace>
  <inkml:trace contextRef="#ctx0" brushRef="#br0" timeOffset="161163.72">19001 6500 534,'0'0'657,"0"0"-657,0 0 0,0 0 25,0 0 14,-11 107-19,10-69-11,1-4-1,0-5-7,3-8 0,7-5-1,4-7 2,2-9 3,3 0 8,0-8 4,1-11 9,-3-4-6,-2-4 1,-8-2-4,-7-4-1,0-1-5,-7 2-9,-13 8-2,-1 7-2,-1 5-7,0 9-11,1 3-3,6 0-5,3 0-39,5 3-22,2 4-82,4 2-87,1-6-243</inkml:trace>
  <inkml:trace contextRef="#ctx0" brushRef="#br0" timeOffset="161562.03">19365 6693 704,'0'0'60,"0"0"-15,0 0 91,0 0-71,0 0-23,0 0 10,10 0 41,5 0 3,9 0-12,9 0 1,4-6-28,-1 1-13,-3 0-17,-2 1-16,-3 1-9,-2 1-2,-6 2-78,-7 0-124,-9 0-114,-4 0-383</inkml:trace>
  <inkml:trace contextRef="#ctx0" brushRef="#br0" timeOffset="161795.73">19566 6554 1236,'0'0'50,"0"0"-25,0 0 158,0 0-91,0 0-69,0 0-15,-3 30 19,3 0 2,0 2-10,9-1-9,0-1-6,-3-4-4,0 0-29,-2-3-64,-2-3-72,1-8-143,0-8-231</inkml:trace>
  <inkml:trace contextRef="#ctx0" brushRef="#br0" timeOffset="162249.32">19870 6560 700,'0'0'341,"0"0"-328,0 0 70,0 0 2,0 0-65,0 0-9,6 24-2,-6-11-9,0-3-2,0-2-12,0-4 12,0-2 2,0-2 0,0 0 1,0 0 5,0 0 4,0 0-1,0 0 3,0 0-8,0-3-2,0 2 2,0-1 0,0 1 14,0 1 14,0 0-1,0 0-16,0 20-6,0 13 19,0 13 22,2 7-27,-2 1 11,0-4-14,-12-1-6,-6-6 0,-6-5-4,-4-7-7,0-8 4,1-7-4,4-15-3,1-1-35,4-17-14,6-13-14,6-10-54,6-13-70,0-9-169</inkml:trace>
  <inkml:trace contextRef="#ctx0" brushRef="#br0" timeOffset="162447.13">19912 6331 954,'0'0'232,"0"0"-224,0 0 82,0 0 17,0 0-93,0 0-14,3-5-50,8 15-75,3 7-131,7-4-176</inkml:trace>
  <inkml:trace contextRef="#ctx0" brushRef="#br0" timeOffset="162789.56">20152 6479 776,'0'0'270,"0"0"-259,0 0 25,0 0 29,0 0-35,0 0-20,-10 79-4,4-63-6,5-2-4,1-3 4,0-6-2,0-2 4,8-3 10,6 0 42,5 0 23,4-3-11,2 0-13,-3 3-2,-2 0-23,-7 0 20,3 10-28,-4 7-13,-1 3 3,-4 2-8,-7 1 0,0-1 1,0 0 1,-11-5-3,-8-2-1,-3-4-32,-3-5-10,1-6-35,3 0-51,2-4-41,4-16-142,6-5-349</inkml:trace>
  <inkml:trace contextRef="#ctx0" brushRef="#br0" timeOffset="162974.69">20199 6432 871,'0'0'551,"0"0"-547,0 0 6,0 0 54,95-36-44,-71 36-20,1 0-12,-5 3-130,-10 4-137,-8-2-283</inkml:trace>
  <inkml:trace contextRef="#ctx0" brushRef="#br0" timeOffset="163428.58">18537 6336 553,'0'0'531,"-71"84"-519,39-16 4,2 9 87,5 6-31,8 1-8,10-4-21,7-7-34,3-11-1,27-10-8,16-13-6,20-12-64,14-13-60,11-11-35,5-3-113,-2-1-81</inkml:trace>
  <inkml:trace contextRef="#ctx0" brushRef="#br0" timeOffset="163773.97">20477 6220 896,'0'0'359,"86"26"-346,-36 28 35,-2 18 94,-11 15-32,-13 10-37,-13 3-13,-11-2-18,-24-2-19,-23-4-10,-14-11-11,-7-12-2,1-17-47,9-23-109,13-23-167,16-7-269</inkml:trace>
  <inkml:trace contextRef="#ctx0" brushRef="#br0" timeOffset="164404.61">21034 6558 586,'0'0'527,"0"0"-513,0 0 67,0 0 40,0 0-93,0 0-14,-21 54 33,10-16 14,4-1-20,1-3 0,6-6-12,0-6-13,0-5-9,13-6-7,10-8-9,1-3-91,6 0-123,-3-18-174</inkml:trace>
  <inkml:trace contextRef="#ctx0" brushRef="#br0" timeOffset="164621.1">21159 6361 118,'0'0'1018,"0"0"-1005,0 0-13,0 0 71,0 0-34,0 0-22,-46-27 16,42 27 9,4 0-20,0 0 3,0 0-23,0 0 0,7 4-68,11 11-15,3 7-106,-2 3-251</inkml:trace>
  <inkml:trace contextRef="#ctx0" brushRef="#br0" timeOffset="165031.83">21223 6868 1078,'0'0'127,"0"0"-120,0 0 96,0 0-19,0 0-50,0 0-21,12-10 16,2 10-3,5 3-11,1 14-3,-1 9 13,-10 6-14,-9 9-7,0 0-3,-27 3-1,-10-3-6,-8-7-21,-6-10-28,2-11 15,4-12 9,8-1 5,10-5 26,11-16 13,11 1 43,5-2 28,0 3-6,9 3-13,12 6-22,4 9-15,4 1-23,0 6-2,3 13-3,-4 2-6,-1 4-4,-3-3-64,3-2-63,3-4-77,3-6-48,5-3-451</inkml:trace>
  <inkml:trace contextRef="#ctx0" brushRef="#br0" timeOffset="165507.88">22020 6604 727,'0'0'180,"0"0"-66,0 0 87,0 0-27,0 0-67,0 0-27,-2 0-44,23 0-13,9 3-12,12-1-11,9 0-11,1-2-135,-4 0-148,-10 0-273</inkml:trace>
  <inkml:trace contextRef="#ctx0" brushRef="#br0" timeOffset="165665.05">22074 6732 1177,'0'0'250,"0"0"-204,0 0-30,0 0-4,95-8-12,-32 5-184,7-5-293</inkml:trace>
  <inkml:trace contextRef="#ctx0" brushRef="#br0" timeOffset="166751.07">22813 6573 459,'0'0'85,"0"0"-15,0 0 85,0 0-40,0 0-56,0 0-6,-2 0-3,2 0-12,0 0-2,0 0 7,0 0 2,7 0 10,6 0-2,5 0-7,0 1-5,1 0-3,-1 2-22,-1-3-5,2 0-9,4 0 1,5 0-3,3 0-7,5 0-47,-6 0-72,-14 0-53,-11 0-201</inkml:trace>
  <inkml:trace contextRef="#ctx0" brushRef="#br0" timeOffset="167302.82">23376 6420 377,'0'0'84,"0"0"-6,0 0 22,0 0 10,0 0-5,0 0-7,-38 5 2,31 23 8,-2 11-8,8 11 3,-1 6-12,2 0-37,0-2-5,-3-3-11,-5-7-11,-6-2-10,-7-7-9,-8-6-1,-7-7 1,-4-6-8,0-7-4,0-9-35,3 0-21,4-17-12,6-10-37,12-7-96,10-10-65,5-8-245</inkml:trace>
  <inkml:trace contextRef="#ctx0" brushRef="#br0" timeOffset="167548.22">23422 6199 1084,'0'0'44,"0"0"-27,0 0 111,0 0-42,0 0-56,0 0-16,1-4-5,-1 4-7,0 0-2,0 0-19,2 0-70,10 0-43,4 0-94,7 8-188</inkml:trace>
  <inkml:trace contextRef="#ctx0" brushRef="#br0" timeOffset="167769.85">23779 6350 1196,'0'0'4,"0"0"0,0 0 58,0 0 26,-22 92-55,12-67-7,4-1-14,3-2-4,3-1 1,0-4 0,0-1-6,3-5 4,8-2-5,5-6-4,-1-3-55,3 0-112,-4 0-188</inkml:trace>
  <inkml:trace contextRef="#ctx0" brushRef="#br0" timeOffset="168099.27">23867 6183 949,'0'0'129,"0"0"-105,0 0-11,0 0 81,0 0-67,0 0-27,6-15-1,-6 15 1,-3 0 1,-4 1 1,-2 1 2,-1-2-3,0 0 0,-1 0-1,3 0 3,3 0 3,3 0 5,2-2 38,0-1 3,0 0-13,0 2-11,0 0-16,0 1-12,9 0-51,5 0-61,-1 7-54,2 3-171,-3 0-260</inkml:trace>
  <inkml:trace contextRef="#ctx0" brushRef="#br0" timeOffset="169090.33">24007 6624 1161,'0'0'113,"0"0"-9,0 0 50,0 0-36,0 0-63,0 0-31,0 5-9,0 23 3,0 9 12,0-1 7,0 0-21,0-3 0,0-5-9,0-6-3,0-5-4,0-5 0,-2-4-9,2-5-35,-2-2-45,2-1-116,-1 0-171,1-12-569</inkml:trace>
  <inkml:trace contextRef="#ctx0" brushRef="#br0" timeOffset="171912.07">21080 8000 878,'0'0'71,"0"0"-26,0 0 106,0 0-57,0 0-43,0 0-23,0 0-19,0-8-8,0 22 5,-1 0 15,-2-2-5,1-2-7,1-2 0,1-2-2,0-1 0,0 1 0,0 1 1,0 1 0,0 5-1,0-1-4,0 3-1,0-1-1,0-1-1,0-4 0,1-2-23,9-7-44,7 0-40,10-2-36,1-17-215</inkml:trace>
  <inkml:trace contextRef="#ctx0" brushRef="#br0" timeOffset="172213.94">21125 7715 556,'0'0'541,"0"0"-522,0 0 20,0 0 63,0 0-86,0 0-14,0 12 3,0 5-3,0-3-2,-2-4-8,-4-7-4,-1-3 12,1 0 5,3-10 16,0-7 17,3 0-5,0 0-1,0 3-1,0 3-9,6 4-22,4 7-7,4 0-72,4 10-52,1 12-98,2 5-256</inkml:trace>
  <inkml:trace contextRef="#ctx0" brushRef="#br0" timeOffset="172467.92">21340 8115 1131,'0'0'19,"0"0"0,0 0 103,0 0 5,26 104-70,-16-56 4,-1 2-8,1-6-24,-3-7-6,1-5-16,0-9-7,-3-6-1,0-6-55,1-10-105,1-1-133,5-12-180</inkml:trace>
  <inkml:trace contextRef="#ctx0" brushRef="#br0" timeOffset="172807.76">21899 8032 678,'0'0'223,"0"0"-198,0 0 135,0 0-31,0 0-52,0 0-9,-1-4-5,8 4-4,8 0-3,7 0-5,6 0-14,-1 0-14,-2 0-10,-5 0-7,-1 0-6,0 0-9,1 0-44,0 0-119,-4 0-105,-4 0-185</inkml:trace>
  <inkml:trace contextRef="#ctx0" brushRef="#br0" timeOffset="173003.68">21978 8158 1172,'0'0'165,"0"0"-163,0 0 112,0 0-36,0 0-62,0 0-13,31 13-6,-1-8-12,2-4-91,3-1-26,-2 0-64,0 0-177</inkml:trace>
  <inkml:trace contextRef="#ctx0" brushRef="#br0" timeOffset="173571.68">23040 8020 229,'0'0'556,"0"0"-467,0 0 69,0 0 17,0 0-40,0 0-56,6-17-30,18 17-29,4 0-5,7 0 5,2 0-15,1 0 1,4-3-6,-3 1-35,-3-5-66,-5-3-118,-5-2-140</inkml:trace>
  <inkml:trace contextRef="#ctx0" brushRef="#br0" timeOffset="173881.08">23714 7820 1150,'0'0'44,"0"0"50,0 0 64,0 0-111,0 0-16,8 77 34,-6-38-28,0-3-30,0-5-3,-2-6-4,0-4-17,1-6-72,2-1-78,2-10-108,4-4-213</inkml:trace>
  <inkml:trace contextRef="#ctx0" brushRef="#br0" timeOffset="174219.74">23986 7846 806,'0'0'282,"0"0"-275,0 0 47,0 0 11,0 0-32,0 0-11,-57 91 1,57-56-9,10-7-2,10 0 2,4-7 21,4-9 4,0-3-4,1-9-7,-1 0-5,-3-6-5,-7-15-7,-4-7 0,-10-1 1,-4-7-1,0 0-6,-18 0 2,-10 5-7,-3 4-1,1 10-3,2 9 0,5 8-6,2 0-20,4 7-24,3 11-45,8 3-84,3 2-211</inkml:trace>
  <inkml:trace contextRef="#ctx0" brushRef="#br0" timeOffset="174706.81">24517 7996 485,'0'0'508,"0"0"-442,0 0 105,0 0-6,0 0-86,0 0-40,67-17-4,-30 17-3,2-1-10,1-2-10,0 0-7,-2 1-5,-4-1-38,-7 1-111,-11-1-145,-8-2-309</inkml:trace>
  <inkml:trace contextRef="#ctx0" brushRef="#br0" timeOffset="174920.54">24656 7853 491,'0'0'947,"0"0"-929,0 0 43,0 0 38,0 0-67,0 0-12,10 75 12,-1-34-15,-2-4-12,1-3-5,4-6-6,-2-1-52,6-7-58,4-7-90,4-9-90,1-4-386</inkml:trace>
  <inkml:trace contextRef="#ctx0" brushRef="#br0" timeOffset="175530.94">25058 7797 816,'0'0'334,"0"0"-330,0 0 57,0 0 18,0 0-72,0 0-6,3 36 2,-3-12-3,0-4-11,0-2-8,0-5 11,0-2-1,0-5-2,0-6 11,0 0 0,0 0 0,0 0 7,0 0 5,0 0 7,0 0-9,0 0-3,0-2 2,0-2 1,1 2 2,1 0-3,-1 1-4,1-2 2,0 3 4,-1 0-9,-1 0-1,0 0 3,0 0-3,0 0 7,0 0-4,0 0 5,0 0-8,0 0 3,0 0 3,0 0-5,0 0 2,0 0 1,0 0 2,0 0 15,0 0 7,0 0-5,0 0-3,0 0-5,0 5-16,5 16 2,4 12 14,5 9 12,-2 4-19,-1 3 16,-7 1 6,-4 0-6,0-4-7,-19-6-10,-8-8-4,-3-8 0,-4-12-4,0-7-21,1-5-27,4-5-29,9-24-34,9-12-60,10-12-94,1-12-232</inkml:trace>
  <inkml:trace contextRef="#ctx0" brushRef="#br0" timeOffset="175741.18">25107 7666 1102,'0'0'49,"0"0"14,0 0 119,0 0-113,0 0-40,0 0-27,7-12-2,1 18-9,0 5-44,2 3-99,5-1-59,3-4-142,3 2-70</inkml:trace>
  <inkml:trace contextRef="#ctx0" brushRef="#br0" timeOffset="176123.9">25364 7760 505,'0'0'8,"0"0"15,0 0 69,0 0-32,0 0 39,0 0-20,-16 76-4,16-63 8,0 1-32,0-2-20,3 2-4,3-3-10,1 0 3,-4-3-6,0-4-6,0-2 2,-2-2 15,4 0 22,1 0 20,4-5-7,2-1-28,0-2 18,3 1-15,-1 5-11,2 2-5,-1 0-6,1 0 0,-1 17-6,1 2 5,-3 5-5,-5 2-3,-3 2 1,-5-2-2,0-2-2,-15-3 0,-6-3-1,-4-7-19,-2-7-39,-1-4-50,2 0-104,2-17-188</inkml:trace>
  <inkml:trace contextRef="#ctx0" brushRef="#br0" timeOffset="176329.07">25377 7775 1183,'0'0'184,"0"0"-182,115-35 93,-85 33-9,-6 2-61,-9 0-25,-8 7-28,-7 8-129,-1-1-168,-24-3-352</inkml:trace>
  <inkml:trace contextRef="#ctx0" brushRef="#br0" timeOffset="176934.08">23556 7646 642,'0'0'54,"0"0"-32,0 0 133,0 0-79,0 0-62,0 0 1,-12 75 37,12-19-3,0 10-5,9 7-5,13 3-5,3 0-16,1-4-5,-3-5-8,-1-9-4,3-8-2,3-10-22,10-10-86,7-8 17,2-7-197,0-9-410</inkml:trace>
  <inkml:trace contextRef="#ctx0" brushRef="#br0" timeOffset="177489.42">25582 7437 561,'0'0'240,"0"0"-203,0 0 92,85 16 37,-44 31-52,7 18 17,-2 15-41,-7 4-38,-12 7 6,-15-3 4,-12 0-44,-6 0-10,-27-4-2,-13-2-6,-14-7-75,-11-10-96,-7-6-196,-7-9-416</inkml:trace>
  <inkml:trace contextRef="#ctx0" brushRef="#br0" timeOffset="178111.91">23586 8598 912,'0'0'186,"89"-2"-173,-5 2 162,28 0-21,31 0-60,22 0-32,13 0-18,-2 0 10,-7 0-20,-13-7-12,-14 0-11,-14-1-5,-16-1-5,-15 1 0,-21-1-1,-18 1-7,-16 5-27,-15 2-37,-12 1-27,-14 2-93,-1 17-93,-19 5-100</inkml:trace>
  <inkml:trace contextRef="#ctx0" brushRef="#br0" timeOffset="178651.21">24445 9099 861,'0'0'237,"0"0"-212,0 0 185,0 0-76,0 0-101,0 0-13,-15 18 4,14 17 6,-1 7 2,2 7-6,0 1 0,-1-2-4,-1-4-11,-5-7-6,-1-9-2,-2-6-1,-6-8-2,-4-5-9,-5-6-30,-5-3-25,-3-2-25,2-16-35,2-10-53,7-11-53,10-12-234</inkml:trace>
  <inkml:trace contextRef="#ctx0" brushRef="#br0" timeOffset="178904.07">24400 8890 1320,'0'0'28,"0"0"-6,0 0 133,0 0-85,0 0-47,0 0-11,3-7-4,-6 10-4,0 2-3,0-2-1,3-3-7,0 0-56,0 0-46,0 0-122,0 0-271</inkml:trace>
  <inkml:trace contextRef="#ctx0" brushRef="#br0" timeOffset="181356.01">26432 8524 787,'0'0'95,"0"0"-56,0 0 114,0 0-18,0 0-19,0 0-18,-5 0-17,11 0-19,13 0-18,6 0-13,12-1-15,9-5-1,5 0-12,-3-4-3,-2 3-30,-13 0-128,-15 5-143,-14 2-191</inkml:trace>
  <inkml:trace contextRef="#ctx0" brushRef="#br0" timeOffset="181529.86">26526 8679 1258,'0'0'168,"0"0"-146,0 0 111,0 0-33,0 0-45,0 0-32,46 3-23,-10-3-3,0 0-58,-5 0-94,-4 0-166,-6-3-224</inkml:trace>
  <inkml:trace contextRef="#ctx0" brushRef="#br0" timeOffset="184631.05">27585 8100 148,'0'0'64,"0"0"-62,0 0 0,0 0 10,0 0-11,0 0 6,-2-10-1,-1 7 13,-1 0 13,3 0 8,1 0 16,-2-1-5,2 1-3,0 0 3,0 0 19,0 2-7,-1 0 22,1-1-17,0-1-15,-2 1-19,2 2-11,0 0 0,0 0 5,0 0-1,0 0-6,0 0-4,0 0-1,0-2 15,0 2 8,0 0-3,0 0-4,0 0-1,0 0 1,0 0 3,0 7-7,10 20-7,7 16 46,4 5-5,-5 6-31,-1-1 20,-7-10-22,-4-4-11,-4-9-8,0-6-5,0-7-5,0-5 0,0-7-51,0-4-43,0-1-74,5 0-4,6-12-74,4-8-134</inkml:trace>
  <inkml:trace contextRef="#ctx0" brushRef="#br0" timeOffset="185079.3">27994 8095 204,'0'0'642,"0"0"-604,0 0 42,0 0 65,0 0-61,0 0-34,-24-17-14,13 29-5,-4 15 1,2 4-4,5 7-6,7 2-8,1 0-1,8-3 0,15-5 2,4-9-5,1-3 0,1-8-2,-4-5 3,-1-6-1,0-1 2,-5 0 1,-1-16 3,-3-8-5,-7-2-2,-4-13-4,-4-2 3,0-4-1,-1 3-5,-11 8-1,-8 5 3,1 11-4,-2 4-4,-1 5-6,1 9-3,1 0-18,-1 0-31,2 12-31,3 5-51,4 0-73,9-3-135</inkml:trace>
  <inkml:trace contextRef="#ctx0" brushRef="#br0" timeOffset="185543.67">28472 8238 745,'0'0'193,"0"0"-137,0 0 107,0 0-7,0 0-75,0 0-40,-6-12-21,2 46-14,-5 12 20,0 6 4,3 5 19,1 1-16,4 0 1,1-3-2,0-2-4,0-7-3,0-5-12,0-4 2,0-8 0,-6-5-9,-7-7 0,-5-6-6,-8-7 0,-8-4-2,-9 0-26,-8-17-22,2-7-23,3-12-36,13-8-58,11-9-66,16-6-156,6-3-228</inkml:trace>
  <inkml:trace contextRef="#ctx0" brushRef="#br0" timeOffset="185806.47">28453 8009 894,'0'0'185,"0"0"-177,0 0 60,0 0 24,0 0-61,0 0-13,-24 6-10,9 2 0,3-5-7,4-3 0,3 0 1,5 0 5,0 0 8,0-4-15,3-3-5,13 5-75,6 2-99,3 0-249</inkml:trace>
  <inkml:trace contextRef="#ctx0" brushRef="#br0" timeOffset="192164.94">28668 8425 443,'0'0'354,"0"0"-279,0 0 50,0 0 22,0 0-32,0 0-42,0 0-33,16-22 24,-2 21-20,5-3-16,3 3 14,4-1-18,-1 2 2,4-3-13,-1 0-9,-3-3-4,2-2-23,-2-6-101,-1-2-132,-6-2-158</inkml:trace>
  <inkml:trace contextRef="#ctx0" brushRef="#br0" timeOffset="192631.58">29158 8174 968,'0'0'111,"0"0"-96,0 0 103,0 0-4,0 0-75,0 0-36,-10 2-2,9 23 3,1 2 0,0-1-3,0-1 2,0-5-3,0-5-1,0-4-6,0-4-15,0-4-10,0-2 9,1-1 20,2 0 3,4 0 21,4-4-8,4-5-7,4 1 8,2 3 11,0 1 2,2 1-8,-1 3 10,-2 3-3,0 11-6,-2 2-3,-3 6 1,-3-2-3,-8 5-8,-4-3-5,0 1-1,-14-1 0,-9-3 0,-4-4-1,0-1-6,2-4-15,4-7-8,8-3-29,5 0-39,6-13-56,2-8-191</inkml:trace>
  <inkml:trace contextRef="#ctx0" brushRef="#br0" timeOffset="192858.46">29221 8177 1283,'0'0'119,"0"0"-117,81-55 42,-45 43 24,2 3-41,1 5-21,3 0-3,3 4-3,-7-3-48,-3 3-49,-11 0-130,-7 0-200</inkml:trace>
  <inkml:trace contextRef="#ctx0" brushRef="#br0" timeOffset="194041.94">27097 7962 245,'0'0'177,"0"0"-152,0 0 24,0 0 40,0 0-38,0 0-32,-16-13-10,13 13-1,1 0-1,1 0 1,-1 0-1,1 0 5,-1 0 5,1 0 2,-2 0 2,-3 0 12,-1 0 2,-4 4 3,-1 15 0,-1 9-3,2 18 6,4 18 20,4 17-33,3 14 5,0 5 8,0 0-16,0-7-5,0-8-6,21-10-2,10-10-4,11-9-4,12-8-4,7-9-12,4-8-73,4-7-15,-5-7-110,-8-7-76</inkml:trace>
  <inkml:trace contextRef="#ctx0" brushRef="#br0" timeOffset="194649.68">29326 7728 920,'0'0'74,"0"0"-63,116-20 90,-52 47 46,5 24-30,-1 21-60,-7 12 3,-10 6 5,-9 2-20,-15-2 0,-12-3-8,-15-6-21,0-10-7,-24-4-4,-6-11-1,-1-6-4,-1-11-18,4-11-35,4-9-61,9-10-95,6-9-106,9-3-318</inkml:trace>
  <inkml:trace contextRef="#ctx0" brushRef="#br0" timeOffset="195622.91">25922 7758 1018,'0'0'62,"0"0"-16,0 0 106,0 0-33,0 0-63,0 0-20,20-33-21,-6 57 0,1 6 3,-3 5 0,-8 1-6,-2-4-5,-2-3 1,0-8-8,0-6-2,0-4-6,2-5-58,1-3-61,7-3-41,-1 0-70,3-11-126</inkml:trace>
  <inkml:trace contextRef="#ctx0" brushRef="#br0" timeOffset="195804.79">26058 7623 866,'0'0'158,"0"0"-110,0 0 79,0 0-14,0 0-62,0 0-38,0-19-13,0 19-22,0 12-82,0 7-55,8 3-193</inkml:trace>
  <inkml:trace contextRef="#ctx0" brushRef="#br0" timeOffset="196261.41">26165 8090 792,'0'0'50,"0"0"18,0 0 64,0 0-76,0 0-27,0 0-8,-54-45 14,54 35 15,0 3 12,0 1-7,0 4 0,0 2-20,12 0-21,3 9-10,3 12 8,-3 7 11,-7 6-18,-8 5-2,0 3-3,-10-3 1,-12-5-1,-5-7-15,-1-7-14,-1-11-8,4-6-4,3-3 21,7-5 20,5-14 4,3 0 22,7-3 15,0 5 4,0 5 7,5 7-10,10 5-19,6 0-20,9 14-3,7 12 2,0 5 0,2 1-4,-2 3-32,5-1-97,-2-2-165,2-9-374</inkml:trace>
  <inkml:trace contextRef="#ctx0" brushRef="#br0" timeOffset="196951.92">30049 8095 631,'0'0'293,"0"0"-236,0 0 118,0 0-20,6 99-47,2-70-56,-3-5-19,1 1-5,-3-3-19,-1-2-5,-1-2-2,2-6-2,2-4-42,-1-2-36,4-3-52,-2-3-28,1 0-44,-2-3-136</inkml:trace>
  <inkml:trace contextRef="#ctx0" brushRef="#br0" timeOffset="197178.12">30158 7995 1025,'0'0'168,"0"0"-166,0 0 15,0 0 29,0 0-37,0 0-9,10-37-10,-21 37-1,2-1-9,4 1 5,2 0-13,3 0-43,0 0-87,11 1-193</inkml:trace>
  <inkml:trace contextRef="#ctx0" brushRef="#br0" timeOffset="197626.41">30286 8407 701,'0'0'20,"0"0"-16,0 0 75,0 0 6,0 0-62,0 0-2,0-12 33,0 2 17,0 3-1,5 2 0,2 4-2,4 1-25,3 0-22,2 18-10,-2 7 9,-6 11-4,-8 2-6,0 4-4,-12-2-6,-14-5-8,-5-4-33,0-5-12,-2-11-10,2-7 12,7-8 13,6 0 21,9-7 17,8-9 18,1-1 51,0 1 17,6 6 3,7 2-27,-1 3-7,6 5-18,1 0-14,5 11-12,0 8 3,1 5-5,-2 3-9,1 0 0,1-1 0,0 1-72,-4-1-91,-6-5-210</inkml:trace>
  <inkml:trace contextRef="#ctx0" brushRef="#br0" timeOffset="198775.66">23443 10199 1357,'0'0'16,"0"0"-7,0 0 28,0 0 15,6 102-11,-6-57-12,0-2-20,0-4-6,-3-8-3,3-10-48,0-12-83,7-9-78,16-15-28,4-17-176</inkml:trace>
  <inkml:trace contextRef="#ctx0" brushRef="#br0" timeOffset="199009.13">23504 10011 779,'0'0'189,"0"0"-115,0 0 39,0 0-14,0 0-47,0 0-21,-3-11-22,-1 11-1,-1 0 0,0 0 3,2 0 9,0-6 12,3-2 3,0-3-9,0 1-21,17 1-5,11 6-29,8 3-134,0 3-106,-5 16-373</inkml:trace>
  <inkml:trace contextRef="#ctx0" brushRef="#br0" timeOffset="199217.02">23707 10400 690,'0'0'624,"0"0"-609,0 0 36,0 0 66,-8 103-35,-2-58-27,4-3-6,3-4-19,3-6-23,0-7-7,2-6-6,5-3-72,0-6-81,-2-10-141,-1 0-248</inkml:trace>
  <inkml:trace contextRef="#ctx0" brushRef="#br0" timeOffset="199548.71">24105 10358 767,'0'0'253,"0"0"-214,0 0 154,0 0-41,0 0-63,0 0-8,18-10-24,-6 9-17,6 0-19,3-1-6,1 2-11,2 0-2,-2 0-2,-1 0-50,0 0-77,-6 0-119,-6 4-75,-9 3-411</inkml:trace>
  <inkml:trace contextRef="#ctx0" brushRef="#br0" timeOffset="199711.68">24110 10478 61,'0'0'1258,"0"0"-1230,0 0 46,0 0 34,0 0-74,0 0-28,94 12-6,-69-7-89,2 0-179,3-5-260</inkml:trace>
  <inkml:trace contextRef="#ctx0" brushRef="#br0" timeOffset="200666.32">25295 10226 888,'0'0'156,"0"0"-34,0 0 93,0 0-76,0 0-65,0 0-45,0 0-2,2 59 19,-2-13-12,0 3-25,0-1-6,-3-4-3,0-4-17,3-4-106,0-12-136,13-11-210</inkml:trace>
  <inkml:trace contextRef="#ctx0" brushRef="#br0" timeOffset="200994.07">25480 10314 981,'0'0'218,"0"0"-206,0 0 64,0 0-37,0 0-9,0 86 6,0-42-22,0-4-2,12-5-10,6-8 1,3-8 3,4-6 0,1-13 15,0 0 13,4-19 7,-1-12 1,-2-7-8,-3-5-12,-5 4 6,-7 5-7,-8 3-14,-4 4-6,0 1-1,-15 4 0,-5 7-6,0 10-6,-2 5-8,1 0-6,4 9-11,3 11-33,3 5-49,6 4-128,1 1-208</inkml:trace>
  <inkml:trace contextRef="#ctx0" brushRef="#br0" timeOffset="201313.77">26065 10355 1109,'0'0'73,"0"0"-51,0 0 108,0 0-73,0 0 5,4 111-7,-4-52 0,-7 1 2,-6 2 2,-1-5-16,-1-4-20,2-7-7,0-6-10,2-10-5,0-6 0,4-11-1,1-5-9,0-8-31,-3 0-30,-3-13-28,2-19-63,2-8-100,4-10-202</inkml:trace>
  <inkml:trace contextRef="#ctx0" brushRef="#br0" timeOffset="201491.46">26062 10113 1253,'0'0'87,"0"0"-86,0 0 66,0 0-15,0 0-46,0 0-4,0 0-2,31-1-47,-44 12-89,2-2-53,4-4-225</inkml:trace>
  <inkml:trace contextRef="#ctx0" brushRef="#br0" timeOffset="202055.15">26465 10358 144,'0'0'270,"0"0"-170,0 0 82,0 0 33,0 0-55,0 0-19,0 2-14,0-2-26,7 0-46,5 0-6,6 0-26,1 0-17,1 0-6,2 0-6,3 1-99,-1-1-143,2 0-156</inkml:trace>
  <inkml:trace contextRef="#ctx0" brushRef="#br0" timeOffset="202515.62">26906 10229 1200,'0'0'68,"0"0"-46,0 0 124,0 0-128,0 0-13,0 0-2,-3 81-1,-4-48-1,1-4-1,1-1-5,4-9-19,-1-8 7,2-5 3,0-6-5,0 0 19,5-1 9,5-12-3,2-1-2,2-3 4,-4 4 0,2 2 5,-3 1 5,0 6-2,0 1-3,-2 1-5,5 2-6,5 0 5,1 2-4,1 8 7,-4 2 4,0 2 1,-5 10-5,-4 3-1,-2 6-2,-4 1 1,0-2 6,-19-3-9,-6-1 0,-6-6 0,-2-5-5,0-6-16,5-5-39,5-6-33,5 0-61,8-4-11,4-15-83,6-3-163</inkml:trace>
  <inkml:trace contextRef="#ctx0" brushRef="#br0" timeOffset="202788.4">26918 10198 855,'0'0'238,"0"0"-201,0 0 142,0 0-77,0 0-53,0 0-25,111-51-11,-70 47-6,1 1-7,1 2-66,-7 1-140,-8 0-148</inkml:trace>
  <inkml:trace contextRef="#ctx0" brushRef="#br0" timeOffset="203482.9">25064 9898 609,'0'0'18,"0"0"32,0 0 74,0 0-9,-101 47-10,83 5 1,3 13-28,3 8-26,4 7-2,0-1-5,-1 3-25,1-2-9,5-5-8,3-7 3,0-10-5,24-14-1,18-7-2,13-8 0,12-10-3,9-6-88,9-7-53,0-6-146,-3 0-382</inkml:trace>
  <inkml:trace contextRef="#ctx0" brushRef="#br0" timeOffset="203921.69">27451 10003 370,'0'0'746,"0"0"-669,0 0-7,91 78 80,-58-17-36,-5 7-36,-4 0-20,-8 0-7,-9 1-25,-7-4-13,0-6-9,-13-6 0,-8-10-4,-4-7-13,-2-9-63,0-7-90,0-11-132,9-9-349</inkml:trace>
  <inkml:trace contextRef="#ctx0" brushRef="#br0" timeOffset="204196.02">27909 10383 434,'0'0'839,"0"0"-825,0 0-2,0 0 54,0 0-15,1 77-12,-2-44-26,1-4-6,0-8-4,0-3-2,8-7-1,9-7-38,4-4-29,3 0-57,-5-13-56,-4-8-227</inkml:trace>
  <inkml:trace contextRef="#ctx0" brushRef="#br0" timeOffset="204469.65">27962 10086 1102,'0'0'0,"0"0"15,0 0-14,0 0 26,0 0-5,0 0-6,-52 20-9,40-20 3,2 0 5,5 0 13,1-8-1,4 0 3,0 4-7,0-1-23,0 5-5,9 0-66,4 5-39,3 15-8,1 6-156,1 7-132</inkml:trace>
  <inkml:trace contextRef="#ctx0" brushRef="#br0" timeOffset="204877.15">28037 10543 805,'0'0'67,"0"0"-4,0 0 78,0 0-73,0 0-54,0 0 0,-2-15 26,2 6 15,0 4 34,11 1-20,2 4-16,4 0-14,-1 12-9,-1 15-4,-6 6-1,-9 8-15,0 0-8,-11 2 4,-14-1-6,-8-2-2,-4-7-16,-6-5-22,1-13-4,5-9 3,7-6 24,11 0 11,9-13 6,10-2 12,0 1 25,8 2 25,14 5-37,5 2-8,4 5-4,-1 2-11,0 15-2,-6 2-1,-3-1-4,-6 3-39,-9 0-78,-6-2-105,-3-3-166,-27-8-419</inkml:trace>
  <inkml:trace contextRef="#ctx0" brushRef="#br0" timeOffset="206204.79">23073 9743 527,'0'0'42,"0"0"68,0 0 85,0 0-118,0 0 2,122 12 0,-46 2-21,11 3-10,14-3-18,7-3-8,5-1 3,-1-6-13,-2-2-12,4-2 2,2 0-2,6 0 0,8 0-13,1-5-10,5-2 3,3-2-1,0-8-11,5 0 9,4-3-4,-2 3 19,-1 1-4,-2 6-3,-13 0 15,-8 4 0,-9 0 1,-7 1-1,-7-1-2,-2 0 2,-8 4-4,2-1-7,-1 1-33,-3 0-17,1 0 10,2-1 43,1-2 8,0 0 1,-3-2-1,-6-5 2,0 3-4,0-2-32,0 1 1,3 1 33,2 4 0,1 0 8,4 1-7,-1 1 6,0 2 2,-3 1 2,-4 0 0,-8 0-8,-5 0-2,-8 0-1,-9 0 3,-2 0 4,-5 0-2,-3 0-1,-4 0 13,-4 0 7,-10 0-10,-10 0-1,-9 0-9,-4 0 7,-3 0-4,0 0 10,0 0 1,0 0 9,0 0-4,0 0-11,-1 0-4,-2 1-6,0 16 8,0 19 3,0 17 27,3 22-19,0 20 29,0 14-4,0 4 11,4 6-7,-1-3-24,-1-5-5,-2-7 1,0-9-14,-2-8-5,-11-5-3,-8-5-45,-12-9-98,-11-11-149,-11-14-382</inkml:trace>
  <inkml:trace contextRef="#ctx0" brushRef="#br0" timeOffset="207548.05">22948 9726 844,'0'0'62,"0"0"-57,0 0 11,0 0 14,0 0 16,-24 87 17,15-28 2,4 14-32,4 13-15,1 9-10,0 5-2,4 4 1,7 1-4,3-5-2,0-4-1,-1-7 3,-1-7-2,-3-6 1,-1-6-2,-1-12 1,-1-7-1,-3-11 0,0-11 1,-3-4-1,0-8 0,0-5 0,0-5 4,0 0-4,0-3-2,0-1-2,0-2 1,0 1-7,15-2 10,18 0 3,16 0 7,23 0 4,13 0-5,12-2-8,4 1 1,2 0 2,6-1 10,9 0-8,10-1 21,11 0-17,10 0 1,6 1-4,0 2 0,0 0 16,-6 0-16,-7 0-3,-2 0 0,-3 4-4,-7 0 0,2 0 0,0 0 4,-5-1-4,0 3 0,-2-2 0,-2-1-2,-1-1 2,0 0 2,-1 3-2,-5-1 0,-4 2 0,-4 4 0,-6-3 2,-3 0-1,-5 1-2,-3-4-3,-3 0-6,0-1 10,0 1-6,-3 0 6,3 5 0,-1-1 0,-4 3-9,-7-1-6,-3 0 15,-4-3 3,0-2-3,0 0 0,0-2 1,-5-3-1,-7 0-4,-11 0-5,-4 0 8,-6 0 0,-6 0-2,-2 0 3,-1 0 1,-2 0 1,-5-1-1,-4-3-1,-4 1 4,-4 0-2,-3 0 3,-3 0 3,-2 2 1,0 1 6,0-2 3,0-3-3,0 2-10,0-5-4,0 0 0,-2-3 3,-6-3-4,-3-4 1,-3-4-2,-2-7-1,-5-11-4,2-10-20,-5-13-38,3-12 0,6-8-69,5-1-115,4 3-387</inkml:trace>
  <inkml:trace contextRef="#ctx0" brushRef="#br0" timeOffset="209183.94">28079 1976 1081,'0'0'107,"0"0"-71,0 0 97,0 0-30,0 0-46,0 0-34,103-34-10,-60 34-7,0 0-3,2 0-3,-3 0-20,0 0-77,-4 0-122,-7-9-163,-5-2-311</inkml:trace>
  <inkml:trace contextRef="#ctx0" brushRef="#br0" timeOffset="209438.96">28640 1788 902,'0'0'220,"0"0"-189,0 0 106,0 0 12,0 0-46,0 0-64,2-19-35,-4 55 2,-7 11 17,1 4-6,0-1-6,7-6-8,1-7-3,0-4-5,8-6-79,10-6-93,4-8-103,2-10-249</inkml:trace>
  <inkml:trace contextRef="#ctx0" brushRef="#br0" timeOffset="209797.34">28899 1813 1040,'0'0'94,"0"0"-85,0 0 68,0 0 43,0 0-90,0 0-28,-37 49 15,32-6-2,5-2-4,0-3-9,0-5 4,11-8-2,8-7 3,4-8-2,8-7 9,2-3 4,-1-3 2,-6-14-10,-5-5 13,-9-3-10,-5-5 0,-7-2-5,0-3-4,-21 0-4,-6 3-2,-5 9-2,2 9-1,1 6 0,7 8-3,7 0-24,4 0-18,6 0-31,5 8-49,0 0-50,7 0-74,19 2-57</inkml:trace>
  <inkml:trace contextRef="#ctx0" brushRef="#br0" timeOffset="210019.05">29282 1937 416,'0'0'200,"0"0"-154,0 0 130,0 0-17,0 0-20,0 0 2,21 0-5,2 0-55,5 0-27,6-4-4,5-1-24,3 0-19,-2 0-7,-7 3-60,-11-2-106,-16-2-241</inkml:trace>
  <inkml:trace contextRef="#ctx0" brushRef="#br0" timeOffset="210272.98">29421 1752 1219,'0'0'185,"0"0"-173,0 0-9,0 0 35,0 0-23,0 0 22,-15 119-6,10-70-20,3 2 4,-1-2-13,1-4-1,2-1-1,0-7-28,0-7-61,10-8-67,9-10-34,3-9-152,8-3-225</inkml:trace>
  <inkml:trace contextRef="#ctx0" brushRef="#br0" timeOffset="210577.92">29742 1889 1060,'0'0'102,"0"0"-94,0 0 108,0 0-61,0 0-41,0 0 15,48 106 12,-37-67-4,-2 0-31,-6-6 18,-3-1-4,0-4-6,-7-6-8,-12-2 1,-3-4-4,-1-5-3,0-4-15,3-7-27,3 0-8,4-4-30,5-16-58,5-5-53,3-5-140</inkml:trace>
  <inkml:trace contextRef="#ctx0" brushRef="#br0" timeOffset="210812.49">29827 1623 878,'0'0'304,"0"0"-292,0 0 4,0 0 104,0 0-70,0 0-50,24-17 2,-24 29-7,-5 2 4,-4-1-37,3-6-12,-1 0-29,6-4-45,1-3-29,0 0-40,4 0-40</inkml:trace>
  <inkml:trace contextRef="#ctx0" brushRef="#br0" timeOffset="211163.03">30064 1712 998,'0'0'88,"0"0"-83,0 0 49,0 0-47,0 0-4,0 0-3,-24 71-12,18-55-3,6-4 3,0 0 10,0-7 2,9-2 3,5-3 27,5 0 14,-1 0 12,1 0 4,0 0-11,-2 0-7,-1 0-10,-4 7-8,-1 5-9,-1 5-3,-5 2-1,-4 7-2,-1-2-5,0 3 2,-10-3-5,-10-4-1,0-1-9,-2-8-34,0-4-64,0-7-46,4 0-75,3-13-176</inkml:trace>
  <inkml:trace contextRef="#ctx0" brushRef="#br0" timeOffset="211356.99">30064 1668 1131,'0'0'243,"0"0"-236,106-38 73,-63 35 8,3 3-59,-7 0-29,-6 10-22,-9 9-176,-14 1-213</inkml:trace>
  <inkml:trace contextRef="#ctx0" brushRef="#br0" timeOffset="212016.87">28495 2576 618,'0'0'229,"0"0"-192,0 0 73,0 0 25,-82-31-42,80 28 6,2 3-2,12 0-11,36 0-18,34-5-32,42-1 16,38-8 3,32-5-13,24-3-19,1 1 22,-5 1-17,-19 2-13,-27 1-12,-27 1-2,-35 7-1,-36 1-9,-32 5-29,-27 3-73,-11 5-154,-24 10-238</inkml:trace>
  <inkml:trace contextRef="#ctx0" brushRef="#br0" timeOffset="213092.53">28586 1594 180,'0'0'216,"0"0"-146,0 0 45,0 0 11,0 0-21,0 0-16,-15-15-18,13 13 11,2 2-11,0 0-3,0 0-18,0 0-9,0 0-12,-3 2-17,-3 15 1,-3 5 2,-2 9 3,0 5 3,-1 3-10,2 2 7,2-1 0,-3-3-5,3-1 0,0-5-6,1-3-1,2 1-3,0-5 1,0 3 1,1-1 0,-1 3 0,1-2 12,-1 3-4,-1 1-1,3-2 12,2 1-16,1-2-1,0 2 5,0-2-2,0-5-5,3 1 8,5-1-2,2-1-3,-4 2 12,1-4 2,3 0-5,-1 0-8,4-3 10,4-1-10,12-3-1,14-5-8,14-4 0,12-4-31,-1 0-113,-7-14-189,-10-6-348</inkml:trace>
  <inkml:trace contextRef="#ctx0" brushRef="#br0" timeOffset="213753.01">30470 1478 538,'0'0'103,"0"0"32,0 0 24,0 0-4,0 0-26,0 0-2,-33-30-41,34 35-34,17 22-20,12 16 20,6 15 37,3 6-37,-10 5-3,-10 0-8,-12 3-20,-7-4-3,-27-2-16,-15-2 0,-12-4-2,-5-7-19,-5-9-59,7-10-121,11-17-264</inkml:trace>
  <inkml:trace contextRef="#ctx0" brushRef="#br0" timeOffset="-213629.61">29197 2866 1205,'0'0'56,"0"0"-52,0 0 84,0 0-52,0 0-25,6 96 43,-9-35-11,-7 0-23,-5 0 9,3-4 8,-1-4-5,1-7-16,1-9 1,-1-11-10,3-3-2,2-11-2,-6-6 4,-1-6-7,-7 0-19,-3-21-31,1-6-49,4-9-78,5-8-52,9-3-188</inkml:trace>
  <inkml:trace contextRef="#ctx0" brushRef="#br0" timeOffset="-213469.8">29099 2732 1020,'0'0'144,"0"0"-105,0 0 95,0 0-18,0 0-88,0 0-26,76-30-2,-68 46-28,3 1-142,0-2-123,3-5-420</inkml:trace>
  <inkml:trace contextRef="#ctx0" brushRef="#br0" timeOffset="-212988.93">30847 2076 901,'0'0'81,"0"0"-25,0 0 96,-17 83-15,16-53-66,1 2-28,0-6-12,0-2-20,0-5-10,0-8-1,0-5-69,6-6-138,6 0-150,1-22-472</inkml:trace>
  <inkml:trace contextRef="#ctx0" brushRef="#br0" timeOffset="-212821.09">30924 1842 1200,'0'0'55,"0"0"-20,0 0 98,0 0-83,0 0-50,0 0-5,8-14-41,-8 27-74,0 4-62,9 3-196</inkml:trace>
  <inkml:trace contextRef="#ctx0" brushRef="#br0" timeOffset="-212429.71">31092 2213 899,'0'0'135,"0"0"-135,0 0 75,0 0 37,0 0-19,0 0-21,4-58-3,6 54-25,-2 2-18,-3 2-13,1 0-13,-2 6-6,0 11-1,-2 4 6,-2 1-7,0 5-3,-10-1-2,-9-3 1,-3-1 3,1-5 9,6-8 0,4-2 0,5-5 4,6-2 0,0 0 26,0 0 18,0-4-17,0-4-22,3 2-9,11-5-3,5 2-26,4-1-39,7 6-50,4 4-83,-2 0-105,-1 15-140</inkml:trace>
  <inkml:trace contextRef="#ctx0" brushRef="#br0" timeOffset="-211776.34">27806 4064 1091,'0'0'72,"0"0"-35,0 0 121,0 0-59,0 0-58,0 0-24,43 6-5,-15-5-9,2-1-1,0 0-2,-3 0-30,-3 0-101,-7 0-107,-9 0-230</inkml:trace>
  <inkml:trace contextRef="#ctx0" brushRef="#br0" timeOffset="-211640.92">27810 4188 1128,'0'0'177,"0"0"-162,0 0 86,0 0-52,100 0-49,-52 0-36,-2-8-208,-6-2-411</inkml:trace>
  <inkml:trace contextRef="#ctx0" brushRef="#br0" timeOffset="-208912.89">28449 4134 271,'0'0'291,"0"0"-236,0 0 53,0 0 42,0 0-48,0 0-24,-2 0 5,2 0-4,0 0 3,0 0-13,0 0-25,0 0 8,0 0-10,8 0-19,9 0-3,9 0-11,3 0-6,6 0 3,-4-5-4,-2 3-2,-9 2 1,-9 0-1,-7 0-21,-4 0-42,0 0-87,2 0-40,2 0-77,7 0-116</inkml:trace>
  <inkml:trace contextRef="#ctx0" brushRef="#br0" timeOffset="-208334.87">28960 4008 919,'0'0'180,"0"0"-146,0 0 146,0 0-52,0 0-90,0 0-34,0 47 5,0 5 22,0 8 14,2-3-14,-2-2-11,0-9 1,0-5-9,0-10-3,0-8-7,-9-9-2,-6-3-1,-6-11-44,-11 0-19,-3-9-6,-1-16-42,5-12-45,13-7-72,9-12-147</inkml:trace>
  <inkml:trace contextRef="#ctx0" brushRef="#br0" timeOffset="-208071.93">29095 3725 590,'0'0'260,"0"0"-237,0 0 10,0 0 19,0 0 10,0 0 1,0 7-10,0-7 0,0 0 14,0 0 30,0 0-32,0-5-32,0 2-23,0 1-10,0 2-43,0 0-105,11 8-100,7 7-260</inkml:trace>
  <inkml:trace contextRef="#ctx0" brushRef="#br0" timeOffset="-207578.61">28656 4542 630,'0'0'69,"0"0"7,0 0 86,0 0-40,0 0-17,0 0 4,6 0 7,22 0-56,17 0-17,10 0-1,9 0-8,6 0-26,2 0-8,1 0 0,-9 6-74,-16 2-111,-17 3-119,-17-1-378</inkml:trace>
  <inkml:trace contextRef="#ctx0" brushRef="#br0" timeOffset="-207238.71">28811 5003 844,'0'0'250,"0"0"-222,0 0-27,0 0 90,0 0-41,0 0 1,-3 65 11,3-19 7,2 6-20,2 0-12,-2-1-6,-2-6-9,0-7-8,0-7-7,-8-7-5,-3-6 3,-3-7-5,-4-5-22,-8-6-13,-4 0-19,-1-19-33,3-9-69,4-12-58,9-10-132</inkml:trace>
  <inkml:trace contextRef="#ctx0" brushRef="#br0" timeOffset="-207049.93">28888 4793 952,'0'0'294,"0"0"-286,0 0 42,0 0 53,0 0-71,0 0-31,32 0-1,-42 4-53,1-4-166,9 0-213</inkml:trace>
  <inkml:trace contextRef="#ctx0" brushRef="#br0" timeOffset="-206724.29">29449 4517 681,'0'0'301,"0"0"-210,0 0 97,0 0-48,0 0-83,0 0-39,-7 25-6,-11 0 9,-2 1-2,-3-1-13,-3-3-6,4-3-15,4-10-87,3-2-128,8-7-195</inkml:trace>
  <inkml:trace contextRef="#ctx0" brushRef="#br0" timeOffset="-206542.84">29314 4487 454,'0'0'639,"0"0"-537,0 0 78,0 0-61,0 0-63,0 0-34,24 33 29,-13-10-12,0 1-28,4-1-10,3-2-1,7 0-46,8-2-119,6-8-150,2-5-325</inkml:trace>
  <inkml:trace contextRef="#ctx0" brushRef="#br0" timeOffset="-205718.42">30204 3797 969,'0'0'131,"0"0"-62,0 0 0,0 0 42,-27 123-12,21-59-52,0-1-18,2-4-7,1-7-11,2-6-10,1-8-2,0-9-6,16-4-68,9-12-75,9-6-30,4-7-167,-2 0-451</inkml:trace>
  <inkml:trace contextRef="#ctx0" brushRef="#br0" timeOffset="-205506.47">30422 3941 1105,'0'0'116,"0"0"-5,0 0 26,0 0-87,0 0-38,16 80 35,-8-34-9,-1-3-18,-2-4-18,0-8-2,0-1-8,0-8-72,1-7-111,3-9-104,2-6-322</inkml:trace>
  <inkml:trace contextRef="#ctx0" brushRef="#br0" timeOffset="-205208.78">30631 3972 1029,'0'0'102,"0"0"-79,0 0 112,0 0-88,0 0-44,7 82 8,2-38-2,3-5 0,7-5-9,3-10 4,4-7-2,1-11-2,0-6 8,-2 0 1,-5-9 0,-1-15 3,-7-5-6,-5-6 0,-7-2 9,0 0-3,-16 2-7,-11 7-5,-4 8-6,0 9-3,2 8-22,8 3-45,11 0-18,5 14-91,5 3-131,2 0-155</inkml:trace>
  <inkml:trace contextRef="#ctx0" brushRef="#br0" timeOffset="-204957.14">31112 4109 455,'0'0'559,"0"0"-528,0 0 63,95 0 39,-69 0-50,-2 0-57,-6 0-16,-2 0-10,0 0-28,-5 0-138,-2 0-107,-6 0-331</inkml:trace>
  <inkml:trace contextRef="#ctx0" brushRef="#br0" timeOffset="-204721.26">31203 3939 1087,'0'0'126,"0"0"-106,0 0 15,0 0 40,-1 108 0,-2-59-37,-2-2-25,0-5-9,2-6-4,1-5-52,2-9-117,0-8-122,0-10-308</inkml:trace>
  <inkml:trace contextRef="#ctx0" brushRef="#br0" timeOffset="-204425.69">31533 3981 1083,'0'0'68,"0"0"-55,0 0 37,0 81 71,0-26-25,0 1-54,0-2-16,0-4 2,0-5-14,-5-7-8,-6-6-4,-1-10-2,-3-5-10,-3-11-37,-7-6-23,-5-1-63,-2-24-27,4-11-86,10-9-126</inkml:trace>
  <inkml:trace contextRef="#ctx0" brushRef="#br0" timeOffset="-204249.83">31609 3741 1130,'0'0'177,"0"0"-157,0 0 62,0 0-15,0 0-67,0 0-31,10 22-17,-24 3-121,6-2-200,7-2-303</inkml:trace>
  <inkml:trace contextRef="#ctx0" brushRef="#br0" timeOffset="-203949.73">31770 3961 1131,'0'0'62,"0"0"-50,0 0-12,0 0 19,-5 76-11,-5-58-8,4-3-17,3-6-11,3-3-12,0-3 35,0-3 5,16 0 52,3 0 6,3 0 28,1 0 0,-4 0-31,-3 0-26,-4 11-9,-4 7-10,-2 2-4,-5-1-5,-1 2-1,0-2 0,-1 0-8,-8-7-39,-5-1-29,-2-7-106,-1-4-97,0-1-287</inkml:trace>
  <inkml:trace contextRef="#ctx0" brushRef="#br0" timeOffset="-203786.9">31809 3941 948,'0'0'225,"0"0"-215,99-35 53,-52 35 11,3 0-74,-4 0-19,-9 0-126,-15 11-181</inkml:trace>
  <inkml:trace contextRef="#ctx0" brushRef="#br0" timeOffset="-203280.94">30370 4668 282,'0'0'204,"0"0"-102,0 0 59,0 0 12,0 0-15,0 0 18,-69 0-19,102-8-53,21 2-71,28-3 7,27 2 15,20 0-16,9 3-2,5 0-19,-9 2-14,-15-1-4,-14 3-7,-25 0-15,-18 0-74,-19 0-81,-17 0-164,-17 5-265</inkml:trace>
  <inkml:trace contextRef="#ctx0" brushRef="#br0" timeOffset="-202957.84">31051 4903 1180,'0'0'10,"0"0"3,0 0 130,-40 95-36,31-53-42,0 3-4,-1 5-15,-1-1-11,1-1-10,-5-3-13,3-5-4,-3-8-5,2-8 0,4-5-1,1-8-1,1-5-2,4-6-31,-5 0-15,-5-10-21,-8-14-24,-3-9-83,11-9-58,13-8-260</inkml:trace>
  <inkml:trace contextRef="#ctx0" brushRef="#br0" timeOffset="-202789.83">31083 4817 1253,'0'0'249,"0"0"-246,0 0 37,0 0 2,0 0-42,0 0-21,31 4-78,-16 5-221</inkml:trace>
  <inkml:trace contextRef="#ctx0" brushRef="#br0" timeOffset="-202215.11">27624 6222 954,'0'0'59,"0"0"-31,0 0 108,0 0-23,0 0-56,0 0-13,-2-7 1,17 7-12,18 0 7,12 0-9,11 0-31,2 0-41,-7-3-142,-14 1-80,-20 2-305</inkml:trace>
  <inkml:trace contextRef="#ctx0" brushRef="#br0" timeOffset="-202070.73">27686 6338 1425,'0'0'39,"0"0"-34,82-31 87,-37 16-75,9 3-17,5 1-35,6 1-109,-1 0-188,5-4-215</inkml:trace>
  <inkml:trace contextRef="#ctx0" brushRef="#br0" timeOffset="-198912.66">28877 5629 339,'0'0'42,"0"0"-42,0 0-124,0 0 18</inkml:trace>
  <inkml:trace contextRef="#ctx0" brushRef="#br0" timeOffset="-197979.67">29103 6346 467,'0'0'137,"0"0"-64,0 0 138,0 0 14,112 4-88,-4-7-43,23-8-19,14-4-24,4 4-5,-9 0-19,-12 3-15,-9 0-8,-9 3-4,-15 2-19,-16 3-62,-22 0-85,-26 2-43,-27 10-201</inkml:trace>
  <inkml:trace contextRef="#ctx0" brushRef="#br0" timeOffset="-197656.81">29173 6818 1272,'0'0'74,"0"0"-62,90-32 115,-54 29-50,3 0-36,-1 2-31,1 1-10,-1 0 0,-3 0-41,-3 0-94,-2-2-175,-8-5-268</inkml:trace>
  <inkml:trace contextRef="#ctx0" brushRef="#br0" timeOffset="-197430.56">29852 6690 1344,'0'0'63,"0"0"-13,0 0 73,0 0-74,0 0-19,0 0-9,0 62 6,0-31 9,0 0-30,0-4 2,0-2-8,0-2-33,0-6-99,-4-7-143,-11-9-295</inkml:trace>
  <inkml:trace contextRef="#ctx0" brushRef="#br0" timeOffset="-195681.76">28854 5951 673,'0'0'132,"0"0"-53,0 0 42,0 0-42,0 0-35,0 0-15,9-4 3,8 4 1,7 0-7,2-1 13,0 0 4,-3 1-16,-4 0-17,0 0-10,-3 0-30,1-1-102,-4-1-147,2-4-366</inkml:trace>
  <inkml:trace contextRef="#ctx0" brushRef="#br0" timeOffset="-195452.11">29261 5760 1081,'0'0'103,"0"0"-71,0 0 145,0 0-70,0 0-64,0 0-38,20 51 27,-16-8-4,-1 1-16,-3-1-6,0-4-6,0-5 0,0-9-57,6-7-59,5-5-103,8-11-87,2-2-201</inkml:trace>
  <inkml:trace contextRef="#ctx0" brushRef="#br0" timeOffset="-195129.14">29518 5788 805,'0'0'73,"0"0"-23,0 0 69,0 0-54,0 0-44,0 0-7,-24 78 15,24-37-10,14-2-10,6-4-2,2-5-1,1-8 9,0-10 9,-3-7-2,2-5 1,-3 0 1,-2-14-7,-4-13 0,-3-4-8,-5-5-2,-5-3-2,0-2-3,-5 4-2,-10 6-11,-1 8-1,-1 7-17,4 11-14,1 5-5,3 0-35,-1 5-69,1 10-156,1-3-296</inkml:trace>
  <inkml:trace contextRef="#ctx0" brushRef="#br0" timeOffset="-194622.8">29904 5929 301,'0'0'114,"0"0"36,0 0 11,0 0 1,0 0-29,0 0-19,-9 0 5,9 0-31,2 0-19,8 0-34,7 0-12,1 0 0,4 0 4,2 0-3,-3 0-13,-8 0-7,-2 0-4,-3 0-1,0-1-39,0 0-70,-1-1-145,0-1-182</inkml:trace>
  <inkml:trace contextRef="#ctx0" brushRef="#br0" timeOffset="-194250.95">30248 5799 956,'0'0'124,"0"0"-56,0 0 49,0 0-52,0 0-53,0 85 38,0-33 8,-2 2-25,-4-2-13,-3-10 5,0-5-16,-1-10-6,-1-7-2,4-9 2,-4-5-3,4-6-16,-4 0-14,-2-3-7,1-17-34,-1-9-113,7-5-72,4-6-176</inkml:trace>
  <inkml:trace contextRef="#ctx0" brushRef="#br0" timeOffset="-194077.37">30239 5620 1099,'0'0'113,"0"0"-106,0 0 60,0 0-49,0 0-18,0 0-104,6-10-71,-3 20-111,10-1-177</inkml:trace>
  <inkml:trace contextRef="#ctx0" brushRef="#br0" timeOffset="-193710.9">30447 5670 1116,'0'0'60,"0"0"-54,0 0 16,0 0-2,0 0-8,6 96-4,-6-76-7,2-1 0,1-5-1,2-5 0,2-1 1,2-6 2,1-2 4,3 0 6,3 0 32,0-3 2,-1-4-11,-2 1-4,-1 2 13,-3 4-9,1 0-3,-1 0-17,5 7-13,-4 10 3,-1 5 2,-6 0-6,-3 6 5,0-1-6,-1-2-1,-16-4 0,-4-2-5,-1-7-22,2-5-31,1-4-30,-3-3-74,2-4-84,3-16-97</inkml:trace>
  <inkml:trace contextRef="#ctx0" brushRef="#br0" timeOffset="-193481.77">30525 5724 877,'0'0'403,"0"0"-342,0 0 70,0 0 19,0 0-62,0 0-51,10-17-17,14 17-2,9-3-18,10-1-35,8 4-109,-6-3-204,-5-1-463</inkml:trace>
  <inkml:trace contextRef="#ctx0" brushRef="#br0" timeOffset="-189459.49">30943 6353 693,'0'0'163,"0"0"-144,0 0 43,0 0 15,0 0-36,0 0-31,0 2-4,0-2 6,0 0 22,0 0 14,0 0 9,0 0-10,0 0 6,0 0-3,0 0-5,7 0-14,5 0-19,3 0-7,1 2-3,2-2 2,-4 1-3,3-1-2,0 0 1,2 0-22,1 0-40,-1 0-35,-1 0-35,-6 0-65,-3 0-191</inkml:trace>
  <inkml:trace contextRef="#ctx0" brushRef="#br0" timeOffset="-189128.95">30947 6476 595,'0'0'162,"0"0"-140,0 0 104,0 0 8,0 0-38,0 0-34,0 3 0,0-1-7,9 1-9,1-1-8,5 0 1,-3 1-11,4-2-10,0 2-4,3-2-5,4-1-5,0 0-4,1 0-14,-2 0-63,-5-1-107,-5-5-114,-9 0-368</inkml:trace>
  <inkml:trace contextRef="#ctx0" brushRef="#br0" timeOffset="-188450.04">31630 6350 150,'0'0'66,"0"0"-66,0 0-12,0 0-16</inkml:trace>
  <inkml:trace contextRef="#ctx0" brushRef="#br0" timeOffset="-188138.99">31630 6350 228,'8'-65'40,"-11"58"63,1 4 58,1-1 14,1-1-10,0 2-19,0 1-26,0-1 14,0 2-20,0 1-38,0 0-31,0 0-17,0 0-25,0 11-3,0 12 0,0 10 8,0 4 22,1 2-14,2 0 0,2-4-6,-2-6-2,2-3-7,1-8 2,0-4-3,1-2-10,-1-6-45,2-1-47,0-2-77,2-3-50,-1 0-197</inkml:trace>
  <inkml:trace contextRef="#ctx0" brushRef="#br0" timeOffset="-187598.04">31933 6304 174,'0'0'712,"0"0"-671,0 0 2,0 0 85,0 0-56,0 0-43,1-26-22,-1 26-7,0 0-10,0 15 6,0 8 4,0 4 13,0 2-1,0 2 13,0-2-11,5-2-4,1-5-2,6-3 1,-3-6 2,0-3-1,2-2 12,-6-5-1,1 0 0,0-3-5,-1 0 5,3 0-6,3-1-3,1-9-3,3-3-2,-2 0-5,0-3 3,-2 2 2,-2 0 1,-2 0 0,-4 0 3,0-3-2,-3 0-3,0-2-5,0-1-1,0 1 1,-1 3-1,-8 0-3,-6 5 3,1 1-4,1 4 4,1 1-5,-1 4-1,2 1-1,2 0-10,-1 0-8,4 0-4,3 0-26,-1 0-31,4 0-45,0 0-128,0 0-387</inkml:trace>
  <inkml:trace contextRef="#ctx0" brushRef="#br0" timeOffset="-185068.87">30303 5402 494,'0'0'99,"0"0"-36,0 0 68,0 0-15,0 0-39,0 0-30,61-53-27,-48 53-13,-1 0-2,-1 12-2,-4 2 1,-6 6 4,-1-3-2,0 0-2,-6-1 3,-5-3-2,3-4-2,4-2 0,2-5-1,2 0 0,0-2 5,0 0 22,5 0 18,10 0-19,10 0 1,6 0-16,14 0-13,9-8-85,4-3-218</inkml:trace>
  <inkml:trace contextRef="#ctx0" brushRef="#br0" timeOffset="-183713.76">29795 5788 264,'0'0'217,"0"0"-204,0 0 29,0 0 18,0 0-25,0 0-21,5-6-8,-5 6-1,0 0 1,0 0 27,0 9 43,0 1-8,0 5 0,0 2-9,0 9-4,0 3-20,0 3-22,0 6-3,-2-1 5,-5-4-8,0 1-3,1-4-3,-1-6 5,4-3-3,2-4 3,1-3-1,0-4 5,-2 0 0,-2-3-5,0-2-1,-4 0 2,-2-2-2,-7-3-4,-5 0-31,1 0-30,-1-3-32,3-11-86,6-12-131</inkml:trace>
  <inkml:trace contextRef="#ctx0" brushRef="#br0" timeOffset="-183458.04">29834 5571 809,'0'0'210,"0"0"-168,0 0 82,0 0 3,0 0-67,0 0-48,3-10-12,-3 10-19,0 3-78,0 4-64,6 3-242</inkml:trace>
  <inkml:trace contextRef="#ctx0" brushRef="#br0" timeOffset="-182360">28660 4414 167,'0'0'53,"0"0"-45,0 0-8,0 0-5,0 0-10,0 0 12,-3 0-58</inkml:trace>
  <inkml:trace contextRef="#ctx0" brushRef="#br0" timeOffset="-181688.73">28859 4325 45,'0'0'197,"0"0"-170,0 0 16,0 0 26,0 0-17,0 0-27,0 0-16,-2 0-8,2 0-1,0 0-5,0 0-19,0 0 7,0 0-13,0 0-49,0 0-156</inkml:trace>
  <inkml:trace contextRef="#ctx0" brushRef="#br0" timeOffset="-176611.61">31399 6532 230,'0'0'12,"0"0"-4,0 0-3,0 0 14,0 0-16,0 0 0,0 0-2,22-1-1,-22 1 20,0-2 29,0 1-2,0-4-31,0 2-7,0-2 11,0 3 21,0 1 5,0 0-1,0-1-8,0 2-5,0-1-8,-1 1-4,-4-2 9,1 1 12,-1 1 3,1 0-8,4 0 4,0 0-1,0 0-2,0 0 11,0 0-4,0 0 0,0 0 3,0 0-16,6 0-5,4 0-11,1 0 1,2 0 1,-4 0-4,-1 0-8,-4 0-1,0 0-1,-2 0-3,-2 0 0,0 0-13,0 0-30,-13 0-4,-5 0 13,-8 0 7,1 0 6,1 0 4,6 0 9,5 0 8,8 0 2,2 0 12,3 0 26,0-2 3,0 2-4,0 0-39,0-3-1,0 3-22,6 0-46,5-2-79,8-1-188</inkml:trace>
  <inkml:trace contextRef="#ctx0" brushRef="#br0" timeOffset="-175036.34">32334 6392 678,'0'0'282,"0"0"-199,0 0 46,0 0-3,0 0-61,0 0-63,15 36 9,-15 14-3,0 13 20,0-5-20,0 0 10,-13-7 1,1-7 5,-2-6-5,5-10-8,2-8 2,2-8-7,2-4-6,3-7 0,0-1-9,0 0-20,-1-1-15,-3-16-31,-5-9-78,-2-6 16,-4-9-54,2-5-71,-2 0-234</inkml:trace>
  <inkml:trace contextRef="#ctx0" brushRef="#br0" timeOffset="-174801.01">32416 6183 908,'0'0'121,"0"0"-78,0 0 68,0 0-26,0 0-42,0 0-21,3-1-11,-3 1-11,0 0-4,0 0 4,0-1-8,0 1-39,0 0-25,3 0-68,6 0-122,3 0-395</inkml:trace>
  <inkml:trace contextRef="#ctx0" brushRef="#br0" timeOffset="-174310.07">32582 6391 521,'0'0'66,"0"0"-49,0 0 21,0 0-21,0 0-16,0 0-1,0 0 0,0 0 2,0 0 3,0 0 31,0 0 36,0 0-9,0 0 6,0 0-8,0 0-9,0 0-11,0 0-8,1 0-11,8 0 4,2 0 1,5 0-1,-1 0 13,4 0-1,1-2 7,1 0-14,-2 0-12,-2 1-11,-3-1-5,1 2-3,2-1-31,-4 1-89,-1-2-126,-11-2-335</inkml:trace>
  <inkml:trace contextRef="#ctx0" brushRef="#br0" timeOffset="-174082.16">32673 6263 1088,'0'0'126,"0"0"-125,0 0 77,0 0-13,0 0-62,0 0 8,10 85 15,-10-49-11,0-4-10,-2-3-1,-3-5-4,2-5-56,3-4-94,0-3-70,7-7-156</inkml:trace>
  <inkml:trace contextRef="#ctx0" brushRef="#br0" timeOffset="-173688.22">33013 6275 986,'0'0'121,"0"0"-121,0 0 0,0 0 5,0 0 1,-23 86-3,13-61-3,4-3-4,2-7-11,1-6 6,3-5 7,0-3 2,0-1 9,1 0 39,10 0 7,3-4-26,0-1-4,-1 5 15,1 0 3,-1 0-19,1 5-10,0 9 1,-2 3 4,-3 5 1,0-5-12,-7 2-3,-1-4 1,-1-3-6,0-1 0,-7-3-1,-10-2-8,-3-2-21,-4-4-51,1 0-59,1-4-79,3-10-171</inkml:trace>
  <inkml:trace contextRef="#ctx0" brushRef="#br0" timeOffset="-173482.04">33034 6277 569,'0'0'770,"0"0"-729,0 0-10,0 0 45,0 0-54,98-45-22,-72 45-32,0 5-171,-3 7-225</inkml:trace>
  <inkml:trace contextRef="#ctx0" brushRef="#br0" timeOffset="-172892.33">31590 6970 913,'0'0'84,"0"0"15,0 0 62,0 0-71,0 0-57,119-26-6,-31 23 10,32-2 21,17 2-9,7-3-2,-6 0-16,-16 2-4,-10 1-14,-14 1-7,-8 1-6,-7 1 0,-9-2-3,-12 2-60,-10 0-56,-14 0-120,-16 0-196</inkml:trace>
  <inkml:trace contextRef="#ctx0" brushRef="#br0" timeOffset="-172583.19">32036 7324 1164,'0'0'244,"0"0"-235,0 0 89,0 0-11,0 0-31,86-18-28,-62 18-1,1 0-10,2 0-16,0 0-1,-1 0-18,1 0-63,-2-2-92,2-3-205,-1-3-436</inkml:trace>
  <inkml:trace contextRef="#ctx0" brushRef="#br0" timeOffset="-172363.82">32543 7160 1048,'0'0'377,"0"0"-358,0 0 119,0 0-8,0 0-87,0 0-34,11 0-7,-7 25 17,-1 5-7,0-4-7,1 1-2,-1-1-3,0-1-73,-1-2-159,-2-5-363</inkml:trace>
  <inkml:trace contextRef="#ctx0" brushRef="#br0" timeOffset="-171613.83">31153 7755 861,'0'0'123,"0"0"-81,0 0 79,0 0 5,0 0-38,0 0-47,22 0-21,-4 2-8,2-2-12,0 0 0,1 0-12,-1 0-106,-3 0-68,-4 0-120,-7 0-208</inkml:trace>
  <inkml:trace contextRef="#ctx0" brushRef="#br0" timeOffset="-171459.25">31184 7843 688,'0'0'587,"0"0"-565,0 0 14,0 0 50,0 0-52,88-4-34,-59 1-98,-1 0-164,-3 0-461</inkml:trace>
  <inkml:trace contextRef="#ctx0" brushRef="#br0" timeOffset="-170484.76">31794 7752 727,'0'0'208,"0"0"-88,0 0 52,0 0-28,0 0-75,0 0-38,17 40-4,-8-5 31,2 1-41,-2-4-4,-3-2-13,2-1-1,4-4-94,1-5-140,7-8-198</inkml:trace>
  <inkml:trace contextRef="#ctx0" brushRef="#br0" timeOffset="-170197.96">32115 7795 1047,'0'0'42,"0"0"3,0 0-40,0 0 64,0 0-69,0 0-2,-38 12 2,28 14-2,9 1 1,1-2-2,8-4 0,11-5 3,1-7 2,1-5 11,-4-4 15,-3 0 23,-5-12 5,-2-6-10,-6-4-21,-1 2-6,0-7-12,-6 4-7,-9 0-6,3 5-35,6 6-34,3 4-9,3 8-25,3 0-102,19 0-128</inkml:trace>
  <inkml:trace contextRef="#ctx0" brushRef="#br0" timeOffset="-169950.42">32347 7783 962,'0'0'161,"0"0"-151,0 0 39,9 104 83,-4-54-32,0 5-45,-2-4-22,-3 1 4,0-6-25,0-2-3,-8-10-9,-7-6-1,-4-8-2,-2-11-35,-6-9-16,0-2-42,3-27-72,3-12-64,11-9-216</inkml:trace>
  <inkml:trace contextRef="#ctx0" brushRef="#br0" timeOffset="-169793.83">32460 7595 1012,'0'0'89,"0"0"-85,0 0-4,0 0 0,0 0-30,0 0-112,47 30-156</inkml:trace>
  <inkml:trace contextRef="#ctx0" brushRef="#br0" timeOffset="-169622.28">32616 7858 726,'0'0'443,"0"0"-421,0 0-22,0 0 84,0 0-84,0 0-40,98 0-98,-75 0-275</inkml:trace>
  <inkml:trace contextRef="#ctx0" brushRef="#br0" timeOffset="-169362.44">32902 7754 1085,'0'0'161,"0"0"-134,0 0-27,0 0 14,0 0-13,0 0 15,-16 79 18,16-42 6,2 0 13,14-2-3,-1-5-4,-2-4-10,-5-4-14,-5-7-17,-3-4-5,0-3-1,-2-4-68,-17-4-68,-10 0-121,2-18-267</inkml:trace>
  <inkml:trace contextRef="#ctx0" brushRef="#br0" timeOffset="-169233.1">32961 7715 1084,'0'0'0,"84"-15"-125,-52 15 92,-16 0-236</inkml:trace>
  <inkml:trace contextRef="#ctx0" brushRef="#br0" timeOffset="-168802.78">33318 8095 740,'0'0'432,"0"0"-414,0 0-5,0 0 73,0 0-9,-43 98-45,25-72-32,-1-2 0,3-1-58,7-4-29,1-8-22,8-4-33,0-7-54,22 0 41,8-3 72,3-14 16,-3 0 67,-7 0 91,-4 4 51,-10 5 22,-6 3-7,0 3-19,-3 0-6,0 2-42,0 0-44,0 2-28,0 13-10,-3 3 0,-5 5-3,1 1-5,-9 4-46,-4-1-199,-5-2-329</inkml:trace>
  <inkml:trace contextRef="#ctx0" brushRef="#br0" timeOffset="-162182">26943 1550 750,'0'0'0,"0"0"-64,12 113 64,-1-41 14,2 17 26,-2 17-5,2 17-2,-2 5-23,-4 13 3,-4 4-1,-3-6 2,-1 2-2,-18-8 5,0-7-9,0 0 1,5-4-7,8-9-2,6 0 0,0-6-2,2-6-7,9-5-3,-5-10 4,-6-8-1,0-5 0,-8-3-20,-16-3 3,-9-1 3,-7-5-17,-9 0-13,-8-4-1,2-2-18,3-4 41,9-4 31,14-3 10,13-2 5,10 1-7,6 1-2,0 2-5,1 3-1,14-3-2,4 0 2,5-1 2,2 0 9,1-1 7,1 1 2,-3 1-16,1 3 0,-7 3-4,-4 0-1,0 3 0,-5-4-14,4 2 0,5-3 3,3 1 0,5 1-21,3 1 8,3-5-1,0-1-4,1-9 4,-4-5 26,-2-2 0,-4-1 54,-3 1-18,0 3-16,-3 3-20,-3-1 3,3-4 10,0 1 0,2-4-13,3 4 5,2-1-2,1 3 4,1 4-7,-2-1-1,-3-2 1,-1-3 7,-3-6 22,1-4 1,-1-4-13,0-3 14,1-1-2,1-1-7,2 0 15,5 2-9,3-2-11,6 1 7,1 2 5,6-3-17,-1 0 0,2 1-5,-2-3 4,0 3-9,-2-3 12,-4 1 10,-3 1-10,-2 0-8,2 0 0,5 2-4,5 2-1,0 2-1,6-1-25,-4 1 25,-2 1 0,-4 1 1,-3-3-1,-2 1-2,1-6 2,-1-2 0,3-1 0,0-3-10,4 1 10,-2-2 5,1-1-3,-1-3-2,1 3 4,1 0-4,1 3 1,3 1 0,-5 2 0,1 3 13,0-1-2,-2 1-12,0 0 1,4 4-1,-1 1 0,1-1 0,3 2 0,-2 1 11,-1-4-7,0-1 0,0-1 0,2 1 6,3-4 3,-3 0-3,4 0-9,-6-3-1,0 1 1,-2-1 1,-2-1 0,2 1 3,-2-1 4,0 1-8,0-1 8,1-1-4,-3 2-5,4-2-1,-1 3-2,-2-1 3,0 2 4,-4 2 6,-1 2 4,-3 0-1,-2 4-12,-1 2 4,1 4-5,-1 1 0,1 2-3,1-3-3,-1 3-2,-1 3 6,0-3 2,-3 1 0,3-1 0,-1 0-2,3-3 2,2 2 0,3 1-5,4-2 3,3-4 2,1 3-3,1-2-2,-2 1 5,-4 4 1,-1-1 1,1 1-1,-3-2-1,2-1 1,3-1 1,3-3 1,-2 3 2,0 2 2,-1-1-3,-2 5-3,1 0 1,-2 1-4,1 0 2,0-1 0,2-5 0,0 1 0,1-1 0,2-1 2,0-1 0,0 0-1,0-2 0,2-3 5,2-2-3,0-3 10,8 0-6,3 2 6,1-4-9,3 4 1,0 1 2,5 1 11,5 3-18,4 3 6,7-2 4,0 0 1,6 1-11,5-2 3,-1-2 2,2-2 13,-3-3-18,-3 0 0,0-1-10,-2-1-3,-4 2-27,-7 0-13,-7 0-71,-14 2-137,-9-5-166</inkml:trace>
  <inkml:trace contextRef="#ctx0" brushRef="#br0" timeOffset="-157327.57">1278 12383 1006,'0'0'56,"0"0"-21,22-86 43,-5 49 4,11-7-11,5-2-28,4-2-10,-1 5-17,-8 5 2,-8 7 1,-10 8-4,-10 6-6,0 3-9,-22 2-5,-17 3-7,-9 7-31,-8 2 5,-4 19-34,9 16 0,8 10 2,12 5 34,17 2 28,14-1 8,12-6 0,21-3 0,7-9 1,-3-8 11,-4-5 20,-6-4 0,-6 1-7,-3 1-7,-6 0-3,-8 1-11,-4 1-1,-4 0-3,-16 0-9,-11-2-21,1-4-35,3-7-56,7-7-28,12-7 50,8-19 38,14-11 61,17-4 45,12-2 43,9-3 6,2 5 15,3 5-13,-8 9-29,-10 12-6,-11 11-39,-7 4-22,-11 14-2,-5 18-1,-5 5-5,0 5-16,-3-3 3,-2-5 3,2-8 15,3-11 1,0-8-6,11-7 4,16-5 4,4-14 9,5-6-2,-2-3-1,2-1 2,-2 1-3,-9-2-1,-8 6 0,-9 4-2,-8 8-2,0 7-8,0 5 0,0 3-39,-8 17 6,-1 4 36,4 2 3,4-4-8,1-5-2,0-5 12,15-5-3,4-4 3,-2-3 5,5 0 15,-4-1 2,-3-12 7,3-3-10,-5-1-15,2-2-4,2-4-11,0 0-13,0-4 6,5-5-1,2-3 10,3-2 8,-2 1 1,-4-3 3,-6 6 10,-12 1 8,-3 5-9,0 10 7,0 8 8,-13 9-9,2 0-6,-2 14-12,-8 22-7,6 15 6,5 7 1,2 2 4,5-3-3,3-9-2,0-9-3,3-8-11,8-10-9,-4-8-11,2-8 9,-3-5 26,0 0 4,3-13 14,6-4-11,0-3 5,4 4 23,2 4-8,-6 4 10,6 7-13,-6 1-17,-2 0-4,1 17-3,-10 4-5,-4 6-11,0 1-12,-18 1-45,-6-7 2,-1-4-29,3-8-37,5-10-22,8 0 65,9-8 39,0-10 12,6-5 26,14-1 17,-1-1 8,5 1-6,4-2 2,8-1-4,6-2-6,7 0 6,0-4 18,-1 0 64,-5 7 9,-10 5 77,-15 10-29,-8 5-59,-7 6-56,-3 4-19,0 19-1,-16 10-3,-4 6-1,1 4-4,3-1-20,5-4 17,7-4-2,4-10-3,0-9-13,9-7 16,10-6 9,1 0 20,-1-2 25,2 2-17,-8 2 21,-1 3-26,-6 6-18,-6 4-5,0 0-30,-6 3-34,-16 0-56,-4-6-132,1-7-61</inkml:trace>
  <inkml:trace contextRef="#ctx0" brushRef="#br0" timeOffset="-157067.02">2566 12412 216,'0'0'528,"66"-90"-432,-24 47 3,4-1 8,-1 2-75,-3 4 4,-2 1-18,-4 4-15,-5 2-1,-4 2 3,-5 4-5,-10 8 3,-6 7 0,-6 6-3,0 2 9,0 2-5,-7 0 8,-4 9-9,-5 18 21,7 12 6,-3 15 13,5 7 15,1 3-37,-2-5-14,1-2-7,-2-6-13,1-6-97,-1-8-32,-4-13-150,4-10-157</inkml:trace>
  <inkml:trace contextRef="#ctx0" brushRef="#br0" timeOffset="-156877.23">2872 12351 574,'0'0'292,"0"0"-228,0 0 66,103-65 5,-76 64-60,0 1-32,-6 0-12,0 11-10,-8 6-7,1 6-8,-11 0 2,-3 4-8,0 1 0,-14-4-23,-2-4-106,-1-10-107,1-10-309</inkml:trace>
  <inkml:trace contextRef="#ctx0" brushRef="#br0" timeOffset="-156734.67">3132 12046 1125,'0'0'0,"0"0"-44,0 0 28,0 0-151,0 0-151</inkml:trace>
  <inkml:trace contextRef="#ctx0" brushRef="#br0" timeOffset="-156538.6">3444 12039 1377,'0'0'54,"0"0"-43,0 0 58,0 0-21,22 102-5,-28-39-20,-10 2-10,1-1-13,3-8 0,0-7-71,6-9-76,3-13-118,-2-14-212</inkml:trace>
  <inkml:trace contextRef="#ctx0" brushRef="#br0" timeOffset="-155958.22">3460 12279 891,'0'0'99,"82"-19"-51,-49 19 57,-8 0-43,-8 13-29,-7 14-23,-7 9-3,-3 3-7,0 0-1,0-3-37,3-8-15,9-11-16,7-12-42,4-5 46,7-13 9,-2-16 56,-1-6 1,-3-3 60,-5 1 17,-7 5 0,-6 9-1,-3 8-10,-3 10-16,0 5-41,0 10-10,2 12-15,2 9 2,3-1-28,1-1-11,1-3 19,6-6 13,-2-6 8,5-7 12,0-7 3,3 0 18,4-7 25,-1-14-3,0-4 7,-3-4-15,0-1-23,-1-4 2,-3-2-10,2-1 1,-5-2-2,-4-2-3,-4 1 0,-6 5-5,0 12-10,0 9 3,-6 14-10,-9 5 1,-4 26 18,-2 13-1,5 12 4,2 3 1,4-3 0,7-3-1,3-7-2,0-9 1,7-8-10,8-9-17,3-9 5,-3-5-29,6-6-57,-6 0-84,-5-3-101</inkml:trace>
  <inkml:trace contextRef="#ctx0" brushRef="#br0" timeOffset="-155792.24">4088 12302 528,'0'0'678,"0"0"-631,0 0 43,94-65-32,-54 61-58,8 4-35,-3 0-201,-8 2-569</inkml:trace>
  <inkml:trace contextRef="#ctx0" brushRef="#br0" timeOffset="-155493.82">4449 12477 1229,'0'0'241,"0"0"-229,101-65 67,-84 50 20,-5 7-73,-8 2-19,-4-4-7,0 0-31,-6-3-34,-13 0-6,-5 6 16,-4 7 7,-2 0 30,0 18 12,3 12 6,11 4 2,8 2 4,7-2-1,1-5-2,7-8 4,17-6 9,9-9-6,9-5-10,10-1-51,3-7-221,5-14-545</inkml:trace>
  <inkml:trace contextRef="#ctx0" brushRef="#br0" timeOffset="-154185.9">5593 12327 913,'0'0'366,"0"0"-325,0 0 54,0 0 19,0 0-72,0 0-25,0-31-17,0 31-2,0 0 0,0 0 2,0 3 1,0 3 0,0 5 3,3 6 4,7 3 8,-2 2-6,-2 0-3,0-2-2,-3-4 1,3-3-5,-5-4 0,-1-6-1,0-3 0,0 0 0,0 0 0,0 0-1,0 0 0,0 0-2,0 0-5,0 3-5,0 0 5,0-2-2,0 2 2,0-3-4,0 0 6,0 0 6,0 0 0,0 0 1,0 0 1,0 0-1,0 0 0,0 0 0,0 0 0,0 0-1,0 0 0,0 0-1,0 0 0,0 0-1,0 0 0,0 0 3,0 0-1,0 0 1,0 0-1,0 0-1,0 0 1,0 0 0,0 0 0,0 0 0,0 0 0,0 0 0,0 0 0,0 0 0,0 0 0,0 0 0,0 0 0,0 0 0,0 0 0,0 0 0,0 0 1,0 0-1,0 0 0,0 0-1,0 0 1,0 0 0,0 0 0,0 0 0,0 0 0,0 0 0,0 0-1,0 0 1,0 0-1,0 0-2,0 0 2,0 0 1,0 0 1,0 0-1,0 0 0,0 0 2,0 0-2,0 0 1,0 0-2,0 0 1,0 0-1,0 0 1,0 0-1,0 0-2,0 0 1,0 0 1,0 0 0,0 0 1,0 0 0,0 0-1,0 0-2,0 7-4,0 0-2,0 3 9,0 2 1,0-1-1,0-1 0,0-3-1,0-2-3,0-5-40,11 0-38,2-4-43,2-15-82,-1-6-188</inkml:trace>
  <inkml:trace contextRef="#ctx0" brushRef="#br0" timeOffset="-153916.99">5739 12120 327,'0'0'864,"0"0"-826,0 0-24,0 0 69,0 0-56,0 0-24,-49 9-3,16 3 1,5-3-1,7-8-4,9-1 4,8 0 5,4-13 11,0-4 13,13-2 2,5 4-15,7 4-8,2 6-8,1 5-10,2 5-51,0 20-74,-3 12-63,-6 2-150,-3 5-254</inkml:trace>
  <inkml:trace contextRef="#ctx0" brushRef="#br0" timeOffset="-153407.82">5842 12438 926,'0'0'95,"0"0"-41,0 0 55,0 0 10,0 0-69,0 0-18,18 63-6,-12-43-11,-3 7-2,-3 5-7,0 6-3,-3 7-1,-17 1-2,-6 0-4,-7-7-21,-4-8-3,1-14-21,3-12-8,8-5 32,5-5 25,4-18 10,10-6 62,4-6 1,2-1-15,3 2 18,15 5-16,-3 10-10,0 7-9,-3 9-24,-1 3-10,0 1-7,0 16 0,-2 2 0,0 2 5,-5-3-4,-1-2 0,0-4-1,-3-5 2,0-4-1,0-1-1,0-2-1,0 0 1,0 0-1,0 0-6,0 0-3,0 0-2,0 0-6,0 0-1,0 0-5,0 0-5,0 0-1,0 0-8,0 0-13,3 0-18,2-3-90,1-6-56,1-5-164,-1-5-261</inkml:trace>
  <inkml:trace contextRef="#ctx0" brushRef="#br0" timeOffset="-153143.73">5741 12421 285,'0'0'887,"0"0"-733,0 0-45,0 0-14,0 0-26,16 73 10,-7-22-39,-9 5-2,0 7-24,0 4-5,-18-6-6,0-6-2,-1-11-1,4-13 0,0-11-12,6-11-12,6-6-21,0-3-28,3-4-37,0-16-97,0-9-37,0-8-121,0-3-57</inkml:trace>
  <inkml:trace contextRef="#ctx0" brushRef="#br0" timeOffset="-152673.6">5727 12574 712,'0'0'340,"0"0"-210,0 0 50,0 0-62,0 0-52,0 0-43,30 16-9,-30 20 17,0 2-19,-3 3-7,-13-5-5,-5-5-20,-3-6-72,-9-13-51,-1-8-77,0-4-35,2-17-37,7-20 36,16-10 256,9-11 128,0-9 80,25 1 49,13 0-63,11 12 24,-1 11-69,-2 17-18,-6 14-65,-7 12-28,-6 16-20,-8 23-15,-10 15 0,-9 6 0,-14 4-3,-30 1-21,-17-3-32,-14-11-45,-4-17-32,9-27-40,15-16 39,20-33 128,21-17 3,14-7 89,1-4 29,32 4-16,15 3-5,11 14-6,10 14-27,1 19-37,-6 16-18,-13 8-8,-11 33-1,-13 14-4,-17 14-6,-10 9-48,-4 4-111,-20-3-131,5-17-400</inkml:trace>
  <inkml:trace contextRef="#ctx0" brushRef="#br0" timeOffset="-152385.8">6227 12568 1356,'0'0'75,"0"0"-64,0 0 50,0 112 31,0-63-46,0-3-31,0-10-11,0-10-4,3-11-54,13-10-82,8-5-99,6-27-224</inkml:trace>
  <inkml:trace contextRef="#ctx0" brushRef="#br0" timeOffset="-152216.22">6326 12305 1227,'0'0'122,"0"0"-69,0 0 38,0 0-57,0 0-34,0 0-9,0 31-46,0-11-61,5 2-120,15-3-246</inkml:trace>
  <inkml:trace contextRef="#ctx0" brushRef="#br0" timeOffset="-152047.09">6618 12771 1322,'0'0'164,"7"76"-54,-7-30 35,0 0-77,-4-2-35,-8-4-25,-3-4-8,6-5-52,1-5-116,5-13-274</inkml:trace>
  <inkml:trace contextRef="#ctx0" brushRef="#br0" timeOffset="-151574.82">7198 12613 1380,'0'0'122,"0"0"-115,0 0 63,0 0 0,0 0-34,0 79-18,0-56-18,0 0-1,0-2-96,0-8-144,0-8-332</inkml:trace>
  <inkml:trace contextRef="#ctx0" brushRef="#br0" timeOffset="-151402.28">7203 12441 1265,'0'0'100,"0"0"-81,29-73 53,-24 71-56,10 2-16,-2 19-105,0 17-129,-5 5-270</inkml:trace>
  <inkml:trace contextRef="#ctx0" brushRef="#br0" timeOffset="-151118.94">7501 12618 1376,'0'0'60,"0"0"2,0 0 65,0 0-77,0 0-35,0 0-10,34 67 1,-40-40-6,-6-4-38,-3-5-23,8-8-25,2-10 5,5 0 57,0-22 24,0-10 6,17-1 10,4 2 23,2 4 24,-1 5 15,-2 10-22,-2 4-17,2 8-19,-1 0-14,3 17-6,-4 8-2,0 8-13,-1 4-61,0 4-85,3-4-110,8-9-258</inkml:trace>
  <inkml:trace contextRef="#ctx0" brushRef="#br0" timeOffset="-150368.41">8488 12671 946,'0'0'198,"0"0"-172,84-41 141,-47 26-51,-4 1-27,-5 0-26,0 0-26,-11 1-19,1 0-11,-11-2-3,-5 1-4,-2-3-2,-8 3-36,-19 2 12,-10 9-30,-6 3 20,3 13 6,-1 14-2,6 6 7,9 2 14,10 2 8,11 0 2,5-6 0,11-4 1,23-8-4,14-9-5,11-10-9,10 0-57,1-12-9,-1-12 13,-11 1 18,-13 0 39,-12 1 12,-11 6 2,-10 3 1,-6 6 31,-6 4 13,0 3 11,0 0-12,-3 0-32,-11 2-7,-5 8 4,-1 3-7,3 3 0,0-1-1,5-5-1,5-3-3,4 1-1,3-3 0,0 3 4,0 0 2,0 4 11,0 7 8,1 5-3,-1 7-9,0 5-6,-1 4 0,-7 3-3,0-3 1,6-5-1,2-6 0,0-12 2,21-6 12,7-8 14,8-3 1,3 0-13,1-7-16,-3-6-19,-4-3-85,-6-1-103,0-2-244</inkml:trace>
  <inkml:trace contextRef="#ctx0" brushRef="#br0" timeOffset="-150112.14">9595 12608 458,'0'0'292,"0"0"-245,0 0 92,0 0 52,0 0-30,0 0-49,18-12-37,-18 38-9,1 12 20,2 9-29,2-1-19,-1-2-26,1-4-12,-4-8-5,-1-4-80,0-7-86,0-11-130,-4-10-249</inkml:trace>
  <inkml:trace contextRef="#ctx0" brushRef="#br0" timeOffset="-149919.6">9358 12538 761,'0'0'174,"-67"83"-135,40-19 89,10 6-8,14-1-42,3-13-29,15-14-31,17-13-18,7-9-33,8-13-127,5-7-149,1-7-301</inkml:trace>
  <inkml:trace contextRef="#ctx0" brushRef="#br0" timeOffset="-149723.12">9914 12489 1122,'0'0'286,"0"0"-271,0 0 48,94 97 42,-83-29-45,-11 10-21,-5 8-25,-34 4-14,-19-1-7,-22 3-91,-19-2-59,-13-6-149,-15-15-452</inkml:trace>
  <inkml:trace contextRef="#ctx0" brushRef="#br0" timeOffset="-147715.45">2291 13598 1238,'0'0'54,"0"0"1,0 0 38,0 0-47,0 0-33,4 74 1,-23-19 5,-5 3-16,-3-2 0,-1-5-3,5-10-17,4-12-34,8-13-3,4-10 21,6-6 14,1 0 19,0 0 23,0 0 10,5-6-11,15 0-13,10 4-9,4 2 0,5 0 0,-2 0 0,-1 1-5,-3 6-39,-8-1-87,-4-3-66,-9-3-148,-3 0-370</inkml:trace>
  <inkml:trace contextRef="#ctx0" brushRef="#br0" timeOffset="-147535.81">2419 13829 921,'0'0'338,"0"0"-275,0 0 99,0 0-42,0 0-76,0 0-35,-15 51-3,6 10 5,3 2-8,-3-8-3,6-6-17,3-8-101,0-10-88,2-10-152,11-13-441</inkml:trace>
  <inkml:trace contextRef="#ctx0" brushRef="#br0" timeOffset="-147340.15">2616 14000 1054,'0'0'88,"0"0"-58,0 0 127,0 0-72,85 0-61,-58 0 4,4 0-27,0 0-1,4 0-45,-4-3-110,-3 0-60,-10-2-213</inkml:trace>
  <inkml:trace contextRef="#ctx0" brushRef="#br0" timeOffset="-147148.99">2823 13874 1082,'0'0'184,"0"0"-138,0 0 82,0 0-57,0 0-46,-6 74 0,3-13 29,3 0-31,-3-5-17,3-3-2,0-8-4,0-9-48,0-7-86,3-11-101,14-14-142</inkml:trace>
  <inkml:trace contextRef="#ctx0" brushRef="#br0" timeOffset="-146871.17">3190 13917 1120,'0'0'146,"0"0"-89,0 0 51,0 0-45,0 0-7,0 125-5,0-63 0,-15 5-24,-3 3-2,-4-4-3,4-6-9,0-9-7,3-10-6,3-13-1,3-6-12,-1-9-17,-5-9-20,1-4-34,-2 0-18,-3-17-67,5-12-37,4-10-153</inkml:trace>
  <inkml:trace contextRef="#ctx0" brushRef="#br0" timeOffset="-146653.17">3248 13716 1260,'0'0'146,"0"0"-141,0 0 13,0 0 35,0 0-28,0 0-7,9 24-7,-19-14-10,1-6-1,2 1-29,7-3-35,0-1-78,14 2-63,13 0-166</inkml:trace>
  <inkml:trace contextRef="#ctx0" brushRef="#br0" timeOffset="-146199.86">3542 13939 1060,'0'0'24,"0"0"19,0 0 76,0 0-18,0-88-59,6 71-2,9 3 1,3 2 2,1 6-3,-1 6 4,3 0-27,0 17-13,-3 11-2,-2 11 2,-11 11-4,-5 3-7,-8 4-36,-17-2-7,-2-7-4,3-9-5,9-12-9,5-10-30,10-10 60,0-7 38,10 0 10,14-15 39,6-7 12,0 0 1,-8 2-11,-7 5-15,-6 2 7,-9 1-16,0 2-3,-15-4-21,-19-3-3,-11-3-18,-4 3-8,1 3-3,8 2 18,12 8-1,8 1-48,10 3-35,7 0-44,3 0-138,0 0-272</inkml:trace>
  <inkml:trace contextRef="#ctx0" brushRef="#br0" timeOffset="-145765.41">2309 13251 466,'0'0'226,"-96"29"-211,47 24 58,4 20 49,6 21-61,5 10-12,10 6-6,9 1 6,14-5 8,1-9-2,12-16-27,23-19-28,7-15-57,10-17-133,8-13-148,4-16-237</inkml:trace>
  <inkml:trace contextRef="#ctx0" brushRef="#br0" timeOffset="-145418.54">3806 13541 1192,'0'0'136,"106"83"-106,-48-13 82,-11 8 13,-13 11-46,-15 3-49,-17-3-14,-2-2-11,-29-7-5,-11-5-14,-6-9-74,1-18-91,9-19-194,5-20-607</inkml:trace>
  <inkml:trace contextRef="#ctx0" brushRef="#br0" timeOffset="-145066.03">4403 13618 942,'0'0'188,"0"0"-164,0 0 66,0 0 22,-2 117-17,-1-36-17,0 11-6,2 1-17,1-1-16,0-12-25,10-8-7,17-12-7,9-10-17,10-14-118,-1-16-157,1-18-369</inkml:trace>
  <inkml:trace contextRef="#ctx0" brushRef="#br0" timeOffset="-142537.94">4861 13866 729,'0'0'124,"0"0"-70,0 0 95,0 0-22,0 0-44,0 0-26,0-20-32,0 48-13,0 10 15,-5 8 3,-1 2-18,-4-4-10,4-3-2,3-6-34,3-5-84,0-9-85,19-11-149,8-10-133</inkml:trace>
  <inkml:trace contextRef="#ctx0" brushRef="#br0" timeOffset="-142203.31">5098 13936 590,'0'0'154,"0"0"-85,0 0 67,0 0 8,0 0-47,0 0-36,-45-22 6,36 56-13,6 9-22,3-2-12,0 0-5,15-5 0,3-5-13,3-5 3,1-8-3,-4-7 6,-2-8-5,-2-3 0,1-3 0,-3-17 6,-5-6-3,-2-8 2,-1-5-1,-4-7-7,0-6 2,0 1 4,0 4-6,-7 9 0,-1 13-3,1 13 1,1 9-13,-3 3-15,0 0-23,-2 15-73,1 10-2,4 2-241</inkml:trace>
  <inkml:trace contextRef="#ctx0" brushRef="#br0" timeOffset="-141864.85">5559 13938 877,'0'0'380,"0"0"-372,0 0 30,0 0 59,-11 126 5,-5-58-35,2 4-24,0-4-24,0 0 6,1-12-18,2-10-5,1-9-2,-2-11-18,3-9-25,1-10-8,-6-7 2,-3 0-1,-2-10-10,-2-14-41,3-12-4,2-9-37,7-14-144,6-14-74</inkml:trace>
  <inkml:trace contextRef="#ctx0" brushRef="#br0" timeOffset="-141643.39">5550 13655 657,'0'0'165,"0"0"-23,0 0 49,0 0-57,0 0-45,0 0-50,7-9-34,-1 9-5,0 0-27,3 0-61,2 8-51,-2 1-155,2 0-347</inkml:trace>
  <inkml:trace contextRef="#ctx0" brushRef="#br0" timeOffset="-141231.95">5832 14139 593,'0'0'503,"0"0"-482,0 0 137,0 0-37,0 0-29,0 0-27,91-13-21,-72 13-23,-2 0-13,-1 0-8,-4 0-2,3 0-50,-5 0-54,2 0-57,3 0-142,6-6-319</inkml:trace>
  <inkml:trace contextRef="#ctx0" brushRef="#br0" timeOffset="-140862.07">6233 13943 437,'0'0'796,"0"0"-765,0 0 70,0 0-44,0 0-50,0 0-5,3 37-2,-3-9 4,0-2-4,0-1-10,0-5-20,0-6-11,4-7-21,7-6 14,4-1 44,7 0 4,0-10 3,1-2 2,-7 0 42,-4 4 23,-6 6-40,-1 2 27,-1 0-34,2 9-10,0 9 0,1 6-4,-5 2 0,-2-1-9,0-1 2,-3-2-2,-13-1-7,-5-6-24,3-1-7,-3-9-46,4-5-75,6 0-71,6-19-244</inkml:trace>
  <inkml:trace contextRef="#ctx0" brushRef="#br0" timeOffset="-140671.93">6288 13950 722,'0'0'611,"0"0"-595,0 0 17,97-61 38,-70 57-49,1 4-22,4 0-14,-1 0-67,-1 0-145,-3 0-152</inkml:trace>
  <inkml:trace contextRef="#ctx0" brushRef="#br0" timeOffset="-140417.11">6646 13605 1329,'0'0'70,"0"0"-61,118 104 99,-81-27 8,-10 13-52,-16 6-26,-11 1-14,-11-6-22,-23-5-2,-5-7-4,-4-10-53,2-13-113,4-19-160,3-18-384</inkml:trace>
  <inkml:trace contextRef="#ctx0" brushRef="#br0" timeOffset="-139764.78">7192 14071 78,'0'0'1176,"0"0"-1136,0 0-32,0 0 71,14 99-28,-14-60-16,0-3-20,0-6-15,0-4-28,0-11-72,0-9-110,0-6-161,13-11-301</inkml:trace>
  <inkml:trace contextRef="#ctx0" brushRef="#br0" timeOffset="-139481.78">7268 13916 703,'0'0'92,"0"0"-87,0 0 31,0 0 25,0 0-32,0 0-19,-36 42-1,24-39 3,5-3 8,1 0 35,5-6 39,1-8 9,0-5-15,11 1-27,4 0-34,2 8-23,-4 6-4,-1 4-44,-3 11-171,-3 14-198</inkml:trace>
  <inkml:trace contextRef="#ctx0" brushRef="#br0" timeOffset="-138473.41">7437 14391 1001,'0'0'121,"0"0"-91,0 0 105,0 0-57,0 0-53,0 0-25,-23-17 0,17 17-4,3-2 4,3 1 0,0-4 10,0 1 20,5 3-2,11 1-7,5 0-3,0 21 6,0 11-2,-11 11-10,-10 5-3,0 1-6,-17-2-3,-11-3-14,-3-10-18,-3-8-6,1-8 1,2-9 3,3-8 13,5-1 15,4-3 6,5-12 5,7-1 16,5 4 13,2 1 19,0 5-4,2 4 0,14 2-23,5 0-11,5 14 2,3 5-7,-2-1-2,0 0-2,-5-1-6,-1-3 0,-6-2-5,0-4-39,-6-2-27,0-3-37,-1-3-97,2 0-87,0 0-218</inkml:trace>
  <inkml:trace contextRef="#ctx0" brushRef="#br0" timeOffset="-137656.27">7857 14420 509,'0'0'68,"0"0"-27,0 0 71,0 0-14,0 0-53,0 0-8,-4-6 20,4 5 20,15-4-14,10 0 11,9-1 6,9 0 11,2-1-32,4 2-14,-2 0-17,-4 2-2,-7 1-6,-5 2-8,-6 0-7,-6 0-5,-5 0 1,-6 0-1,-4 0 1,-4 0-1,0 0-19,0 0-17,0 0-23,0 0-27,0 0-32,-1 0-20,-2 0-89,1 0-160</inkml:trace>
  <inkml:trace contextRef="#ctx0" brushRef="#br0" timeOffset="-137043.13">8121 14212 846,'0'0'138,"0"0"10,0 0 59,0 0-113,0 0-49,0 0 23,-4 95-19,4-48-24,0-1-8,0 0-14,-6-3-3,-5-6-24,7-5-90,4-11-113,0-13-211</inkml:trace>
  <inkml:trace contextRef="#ctx0" brushRef="#br0" timeOffset="-136674.21">8746 14212 747,'0'0'280,"0"0"-256,0 0 99,0 0 41,0 0-87,0 0-33,0-15-15,0 49-4,0 17 43,0 11-34,0 2 19,0 4-30,-3-4 0,-4-6-15,-3-5-2,-3-9-4,0-6 0,-3-8 2,-5-10-4,-2-6-16,-5-9-30,-2-5-41,0-2-7,5-24-22,6-11-93,10-11-46,7-11-164</inkml:trace>
  <inkml:trace contextRef="#ctx0" brushRef="#br0" timeOffset="-136462.04">8830 13975 1151,'0'0'77,"0"0"-64,0 0 95,0 0-39,0 0-39,0 0-20,46 2 2,-53 10-8,-1 0-4,5-1-35,3 0-102,0-1-84,20-3-163</inkml:trace>
  <inkml:trace contextRef="#ctx0" brushRef="#br0" timeOffset="-136223.68">9212 14120 920,'0'0'237,"0"0"-209,0 0-21,13 94 97,-13-48-52,0-1-43,0-3-8,0-7-1,3-9-12,3-9-32,2-8-36,2-9-23,3 0-37,5-20-100,0-15-200</inkml:trace>
  <inkml:trace contextRef="#ctx0" brushRef="#br0" timeOffset="-135968.05">9368 13984 339,'0'0'656,"0"0"-637,0 0-6,0 0 24,0 0-26,0 0-10,-65 20 2,56-18-1,1-2 0,4 0-2,1 0 10,3 0 16,0-8 30,0-3-4,0 2-13,1 2-17,8 3-19,3 2-3,0 2-20,0 0-54,0 7-65,-3 3-181</inkml:trace>
  <inkml:trace contextRef="#ctx0" brushRef="#br0" timeOffset="-135534.96">9595 14483 1066,'0'0'92,"0"0"-66,0 0 142,0 0-91,0 0-49,0 0-13,66 72-6,-62-32-2,-4 2-4,0 0-1,-1-2 0,-16-5-2,-7-9-6,-7-6-17,-2-9-17,-3-10-8,3-1-18,5-10 9,9-12 47,7-4 10,7 1 10,5 4 50,0 4 22,5 8-20,13 2-10,6 7-9,4 0-4,3 9-7,1 9-8,-4 5-13,2 2-6,-3 1-4,-1-2-1,3-2-12,-3-3-127,2-5-111,-6-7-346</inkml:trace>
  <inkml:trace contextRef="#ctx0" brushRef="#br0" timeOffset="-135070.98">10005 14297 1162,'0'0'158,"0"0"-119,0 0 108,0 0-39,95-27-61,-62 27-19,3 0-20,2 2-8,-4 9-28,-4 2-104,-11-1-99,-13 2-198</inkml:trace>
  <inkml:trace contextRef="#ctx0" brushRef="#br0" timeOffset="-134872.1">10100 14463 1257,'0'0'60,"0"0"-36,0 0 75,0 0-49,0 0-41,111 17-9,-62-17-74,0 0-126,-1 0-200</inkml:trace>
  <inkml:trace contextRef="#ctx0" brushRef="#br0" timeOffset="-134561.81">10872 14032 1013,'0'0'75,"0"0"-15,0 0 105,0 0-93,-87-2-44,58 48-8,9 12 7,8 6-17,12 3-3,0-5-7,15-6 0,9-9-4,0-11-14,4-15-4,2-8 0,-3-13 6,-3 0 14,-5-17 2,-9-11 5,-5-2 2,-5-4-1,0 2 16,-19 1-9,-7 5-8,-5 8-5,1 9-6,0 9 2,5 4-10,2 16-18,4 3-69,7 0-64,6-4-139,6-6-283</inkml:trace>
  <inkml:trace contextRef="#ctx0" brushRef="#br0" timeOffset="-134192.21">11231 14015 946,'0'0'416,"0"0"-404,0 0 23,0 0 24,0 0-3,15 122-14,-15-59-25,0 3-8,0 1 2,0-2-1,0-5-9,0-9 0,0-6 0,0-10 1,10-8 0,3-7 1,3-6-2,0-2 3,5-2 1,0 0 8,2-3-2,2 0-3,8-2-4,5-2-3,4-2-1,0-1-43,-2 2-57,-7-1-25,-6-1-119,-8 0-141,-1 0-216</inkml:trace>
  <inkml:trace contextRef="#ctx0" brushRef="#br0" timeOffset="-133653.12">11730 14034 1064,'0'0'187,"0"0"-169,0 0 65,0 0-4,0 0-47,-81-43-26,63 66-4,3 5-2,2 4-1,5 3 1,2-2 2,5-5-2,1-3-2,0-6-1,0-4 2,1-8-1,8 2 2,0-5 0,4-1 3,0-3 4,0 0-3,2 0-2,-2-11-1,2-4-1,0-4 0,-3-4-3,-1 2 3,-3 0 0,-5 2 5,-3 5 5,0 5 21,0 2 10,0 7 3,0 0-15,0 0-14,2 3-9,-1 19-4,2 9 9,-1 8 9,-2 8-2,0 2-4,0 4-6,-12-6 4,0-3-10,4-6-2,5-9 0,3-8-22,0-4-76,0-5-86,6-11-161,11-1-443</inkml:trace>
  <inkml:trace contextRef="#ctx0" brushRef="#br0" timeOffset="-133292.87">12023 14156 1022,'0'0'112,"0"0"-82,0 0 110,0 0-66,0 0-41,0 0-7,-39 78-6,39-43-5,0 0-10,14-4 1,7-5-2,1-10 0,1-2-2,0-12-1,0-2 5,-1-2 0,-5-15 0,-3-5 3,-6-3-2,-5-3 6,-3-3 13,0-2-8,-9-2-7,-9 1-8,-4 2-3,-1 3-14,2 8-13,4 6-12,5 8-7,4 2-40,3 2-66,5 0-64,0-1-185</inkml:trace>
  <inkml:trace contextRef="#ctx0" brushRef="#br0" timeOffset="-132963.17">12290 13750 1091,'0'0'102,"0"0"-95,0 0 58,0 0-2,0 0-60,0 0-1,-25 53 0,25-31-2,0-6 1,7-6 1,17-9 0,6-1 5,4-6-7,1-15-3,-5-2 3,-13-3 0,-9 0 4,-8 5 6,-3 3 0,-18 4 2,-2 6-9,0 6-3,2 2-23,9 0-70,3 7-60,9 9-158,0 3-393</inkml:trace>
  <inkml:trace contextRef="#ctx0" brushRef="#br0" timeOffset="-124752.97">28338 11032 1101,'0'0'34,"0"0"-33,0 0 7,0 0 29,0 0-13,0 0-18,0 0 4,-15 66-5,-13-29-2,-6 0-3,-2-5-14,0-6-28,4-4-27,12-8-2,11-8-33,9-6-79,19 0 6,26-15-68</inkml:trace>
  <inkml:trace contextRef="#ctx0" brushRef="#br0" timeOffset="-124538.24">28579 11098 548,'0'0'108,"0"0"-22,0 0 51,0 0-30,0 0-4,0 0-12,-48 19-27,16 3-11,-2 3-11,-11 7-21,-3-2-8,-5-1-12,-2 1-1,6-7-27,13-4-107,18-5-105,13-8-158</inkml:trace>
  <inkml:trace contextRef="#ctx0" brushRef="#br0" timeOffset="-124294.96">28562 11211 839,'0'0'5,"0"0"4,0 0-9,0 0 38,0 0-29,0 0-6,-57 42 3,35-18-6,2-1-3,4-4-115,4-3-89,3-7-371</inkml:trace>
  <inkml:trace contextRef="#ctx0" brushRef="#br0" timeOffset="-124065.99">28402 11129 1002,'0'0'134,"0"0"-134,0 0-2,0 0 2,-61 78 19,34-49-11,-3 3-8,1-3-41,5-4-107,8-5-129,13-10-248</inkml:trace>
  <inkml:trace contextRef="#ctx0" brushRef="#br0" timeOffset="-123819.26">28453 11179 594,'0'0'381,"0"0"-381,0 0-38,0 0 38,0 0 10,0 0 3,-78 31-12,62-18 0,4 0-2,6-3-7,3-7-6,0-2-6,3-1 8,0 0 2,0 0-15,0 0-19,4-4-80,1-4-75</inkml:trace>
  <inkml:trace contextRef="#ctx0" brushRef="#br0" timeOffset="-40286.03">11776 11134 337,'0'0'39,"0"0"-15,0 0 46,0 0-20,0 0-10,0 0-6,0-17 1,0 14 0,0 1 4,0 0 4,0 2 6,0 0-14,0 0 9,0 0-2,0 0-11,0 0 9,0 0 5,0 0-2,0 0 0,0 0-13,0 0-11,0 0-6,0 0-4,0 0-4,-5 0-4,-1 0 3,-3 0 3,3 8 1,-3 0 6,-1 3-1,1 3 1,-2-2 2,-2 2-4,3-1-6,-1-1 0,4 1-4,1-2-1,0-1 1,-2 2 0,1-3 0,-8 0-1,4 1 0,-2-1-1,3-1 0,4-3 5,1-2-5,5 0 0,-4 1 0,4 1 2,0 1-2,0 0 2,-2 1 2,2 2-1,0 0 3,-1 0-6,-1 3 7,-1 0-3,0 1 3,0-2-4,-1-1-3,1-2 4,1-2-3,1-3 0,1-2 0,0-1-1,0 0 0,0 0 2,0 0-2,0 0-23,0 0-76,3-7-49,12-6-206,6-2-380</inkml:trace>
  <inkml:trace contextRef="#ctx0" brushRef="#br0" timeOffset="-39340.08">11802 11112 410,'0'0'104,"0"0"-93,0 0 80,0 0-8,0 0-43,0 0-15,0 0 7,3-2 3,-1 2 6,1 0 9,3 0 17,4 8 1,4 3-5,8 4-9,5 1 6,4 3-13,-1 0-3,1 0-14,-4 0-26,-4 0 21,-2 2-12,-4-3-4,-2 1 0,-4-2 2,-1-3-5,-2 0-2,-1-4-1,-2-2-1,-1-4-1,-3 1-1,1-4 3,-2 1-3,0-1 1,0-1 1,0 0-1,0 0-1,0 0 1,0 0-1,0 0-4,0 0 2,0 0-5,0 0 2,0 0-2,0 0 4,0 0 0,0 0 1,0 1 1,0 1 0,0 0 1,-7 0 0,-1 0 1,2 1 2,-3 1-3,-1 1 0,-2-1 0,-4 4 0,-4 0 1,-7 1-1,-6 6 0,-1-1 0,7-2 2,3 0-1,11-4-1,6-1 0,4 0 1,1 0-1,2-2 1,0 3 0,0-2 2,0 2-2,0-2-1,-1 0 0,1-1 1,-2-1-1,2-2 0,0 2 0,0-3 0,0 2 1,0 0-1,0-1 0,0-1 0,0-1 0,0 0 0,0 0 0,0 0 0,0 0 0,0 0-11,-1 0-23,-2 0-41,-5 0-31,-5 0-49,-2-1-141,-6-5-167</inkml:trace>
  <inkml:trace contextRef="#ctx0" brushRef="#br0" timeOffset="-38837.24">11564 11494 337,'0'0'79,"0"0"-67,0 0 43,0 0 11,0 0-34,0 0-9,-24-4 1,21 4 4,3 0 16,0 0 35,0 0 13,0 0-6,0 0-4,0 0-15,5 0-18,5 0-9,3 0 10,1 7-9,7 5-2,1 2-8,3 3-2,2-3-7,3 0 9,-3-3-5,-2 2-3,-2-1-2,-4-3-5,-4 0 1,0-1-5,-5-3-3,-4-1-2,-3-1-2,-1-3-3,-2 1-2,0-1 2,0 0-2,0 0 0,0 0 0,0 0-23,0 0-17,0 0-1,0 0-36,0-4-115,0-6-184</inkml:trace>
  <inkml:trace contextRef="#ctx0" brushRef="#br0" timeOffset="-37430.19">11093 11232 899,'0'0'41,"0"0"-24,0 0 132,0 0-80,0 0-40,0 0 44,0 110-23,0-69-31,0-7-13,0-7-1,0-7-5,0-11-1,0-4-33,5-5-57,9-2-5,4-16-81,1-9-207</inkml:trace>
  <inkml:trace contextRef="#ctx0" brushRef="#br0" timeOffset="-37147.97">11219 11088 892,'0'0'151,"0"0"-143,0 0 8,0 0 47,0 0-43,0 0-15,-27 9-4,14-1-1,1-3-4,7-5 1,1 0 3,1 0 8,2-3 17,1-7 18,0-3 23,0 2-28,1 2-24,11 1-14,6 3-3,4 5-37,5 0-66,-3 17-66,1 11-110,-5 5-109</inkml:trace>
  <inkml:trace contextRef="#ctx0" brushRef="#br0" timeOffset="-36701.87">11275 11547 752,'0'0'77,"0"0"-72,0 0 133,0 0-26,0 0-46,0 0-3,-8-30-5,8 27-20,0 3-13,2 0-9,4 0-5,5 6-5,0 14-3,-2 4 3,1 4 0,-7 3-3,-3 0-1,0-1-2,-18 0-2,-8-7-15,-3-3-14,1-6-23,-1-10 0,4-4 19,7-2 18,5-17 17,4-6 7,6-2 29,3 1 11,0 2 6,7 7-2,7 8-10,3 9-15,2 0-13,3 13-4,0 10-5,-1 5-1,-3 4-2,1-3 1,-2-3 1,1-6-3,0-3-19,4-5-46,0-5-159,4-7-295</inkml:trace>
  <inkml:trace contextRef="#ctx0" brushRef="#br0" timeOffset="-34608.88">10438 11198 192,'0'0'553,"0"0"-478,0 0-30,0 0 44,0 0-21,0 0-8,0 68-3,0-24-9,0 2-4,0 3 5,0-6-19,0-4-2,-3-5-18,-6-7-2,0-6-7,-2-6 1,0-9-2,-3-6-20,-1 0-36,0-18-21,-1-14-84,8-8-106,5-9-65</inkml:trace>
  <inkml:trace contextRef="#ctx0" brushRef="#br0" timeOffset="-34417.15">10447 11068 842,'0'0'65,"0"0"2,0 0 79,0 0-64,0 0-52,0 0-23,0-4-7,0 4-28,0 0-49,0 0-77,0 0-93,10 1-37</inkml:trace>
  <inkml:trace contextRef="#ctx0" brushRef="#br0" timeOffset="-33985.44">10590 11269 427,'0'0'222,"0"0"-200,0 0 68,0 0 33,0 0-78,0 0-16,43-69-4,-33 56 10,-4 2-7,-1-1 5,-2 5-19,-3 1-4,0 2 3,0 3 6,0 1-3,0 0-1,0 0-8,0 0-6,6 8 1,4 11 0,2 5 5,0 2 3,2 1-3,-4 2-5,-1-5-2,0 0 0,-5-4-2,-1 0-18,-3-4-28,0-2-40,0-4-32,0-2-65,0-4-51</inkml:trace>
  <inkml:trace contextRef="#ctx0" brushRef="#br0" timeOffset="-33806.41">10643 11465 727,'0'0'230,"0"0"-218,0 0 113,0 0-21,0 0-70,0 0-34,63-4-2,-12-3-117,3-3-323</inkml:trace>
  <inkml:trace contextRef="#ctx0" brushRef="#br0" timeOffset="-31816.15">10685 11469 128,'0'0'129,"0"0"-17,0 0-29,0 0-10,0 0 8,0 0-13,78-5 2,-63 5-11,-3 0-12,-2 0-13,-2 0 1,-4 0-14,1 0-7,-2 0 5,-2 0-1,3 0-5,-4 0-2,0 0-5,0 0-2,0 0-4,0 0-5,0 0-62,0 0-100,0 0-70</inkml:trace>
  <inkml:trace contextRef="#ctx0" brushRef="#br0" timeOffset="-8073.09">10779 9254 460,'0'0'85,"0"0"15,0 0 53,0 0-46,0 0-23,0 0-22,0 0-12,-3-10-17,3 10-1,0 0 9,0 0 12,12 0-3,11 0 8,5 0-2,0 3-14,1-1-9,-3-2-11,-3 0-5,-4 0-7,-4 0-6,-3 0-2,-3 0-2,0 0 0,0 0-27,0 0-19,4 0-19,-2 0-33,-5 0-77,-6 0-91,0 0-103</inkml:trace>
  <inkml:trace contextRef="#ctx0" brushRef="#br0" timeOffset="-7482.09">10872 9164 124,'0'0'482,"0"0"-471,0 0 68,0 0 70,0 0-65,0 0-20,0-16-2,0 16-18,0 0-12,0 0 3,0 0-2,0 0-5,0 0-4,0 0-3,0 0-3,0 0-8,0 0-5,0 7 6,0 4 7,0 0 1,0 2-1,3 3-2,1-1-2,2 2 0,-3 2-2,0-1 1,0 0-1,0-4-1,-1 1 1,1-1 0,-2 3 1,1-2-1,-1 3-3,1-4 4,1 0-6,-2 0 0,2-4-2,-3-3 1,0 0-2,0-2 1,0-1-4,0 0 0,1 0 0,-1-1-1,2-1 1,-2-1-1,0 0 1,0-1-2,0 0 1,0 0-16,0 0-30,0 0-28,1 0-92,5-7-106,2-2-332</inkml:trace>
  <inkml:trace contextRef="#ctx0" brushRef="#br0" timeOffset="-4967.34">10833 10817 255,'0'0'89,"0"0"-84,0 0 24,0 0 35,0 0-32,0 0-4,12-5 25,-6 3-12,3-1-10,-2 1 9,4-1 8,2 0-11,-2 0-2,2 0-4,-4 3-5,-3 0-9,0 0-6,3 0-1,-3 0 0,-2 0-5,1 0 0,-4 0 1,1 0-5,-2 0 0,0 0 1,0 0 2,0 0-3,0 0-1,0 0-1,-2 0 1,-7 0-1,-7 0-1,2 0 1,-3 0-3,-2 0 2,-1 0 1,-1 0 1,4 0-2,-3 0 2,0 0 2,4 0-2,3 0-2,5 0 2,2 0 5,3 0 8,1 0 4,1 0 6,1 0 0,-2 0-3,2 0-5,0 0-2,0 0 0,0 0 3,0 0 2,0 0 6,0 0 1,0 0-8,2 0-4,7 0 5,7 0 2,-1 0 0,0 0-2,0 0-5,-3 0 0,1 0 6,-2 0-5,1 0-5,-5 0-5,1 0 2,-4 0-4,-2 0 0,1 0-1,-3 0 0,0 0-1,0 0-16,1 0-73,5-3-98,2-4-301</inkml:trace>
  <inkml:trace contextRef="#ctx0" brushRef="#br0" timeOffset="778.91">11697 11324 317,'0'0'48,"0"0"-32,0 0 53,0 0-44,0 0-22,0 0 2,0 0 10,0 0 6,0 0 18,0 0 4,0 0-5,0 0-4,0 0-6,0 0 3,0 0-3,0 0-1,0 0-2,1 0-3,1 0 0,-1 0 0,-1 0-1,3 0-2,-3 0-7,1 0 8,2 0-3,2 0 11,1 0 5,2 0 6,2-2 5,0-1-5,2 2-2,2-3 2,-2 1-6,2 0-3,0 3-5,1-1-5,0-1-3,-1 2-1,0-1-3,-2 1 0,-2 0-3,-2-1-3,-2 1-1,-6 0-4,3 0 0,-3 0-2,0 0 0,0 0-15,0 0-28,0 0-69,0 0-23,0 0-59,-3 0-82,-3 0-140</inkml:trace>
  <inkml:trace contextRef="#ctx0" brushRef="#br0" timeOffset="1332.09">11791 11253 317,'0'0'151,"0"0"-126,0 0 83,0 0-9,0 0-37,0 0-7,-2-10 0,2 10-15,0 0-7,0 0-3,0 0-1,0 0-7,0 0 6,0 0 5,0 0 3,0 0-10,0 0-6,0 0-2,0 0 2,0 0-1,0 0 3,3 7-2,4 3 0,-2-1-1,-1 2-1,-2 1-3,1-4-7,0 0 2,-3-1-4,2 0-2,-2-2 0,0-2-1,0-1-2,0 1 0,0 0 0,0-2-1,0 1 0,0-2-10,0 0-14,0 0-46,0 0-30,0 0-76,0 0-126,0 0-299</inkml:trace>
  <inkml:trace contextRef="#ctx0" brushRef="#br0" timeOffset="2176.68">11700 11475 331,'0'0'70,"0"0"-2,0 0 43,0 0-34,0 0-10,0 0 20,16-10-1,-7 8-5,3-3 11,3 1-10,6 0-4,-2-1-17,5 2-9,0-3-12,-5 4-18,-2 1-10,-7 1 4,-6 0-11,-1 0-4,-3 0 2,0 0-3,0 0-9,0 0-6,-1 1 4,-14 7-7,2-5-5,-5 3-3,0-1-14,-2 0-6,0-1 11,3-1 19,1-2 0,1 1 7,2-2 7,2 1 2,3-1-8,4 1 1,1-1 2,3 0 5,0 0-2,0 0 2,9 0-1,11 0-7,6-8-113,4-4-240</inkml:trace>
  <inkml:trace contextRef="#ctx0" brushRef="#br0" timeOffset="3130.04">10870 9290 195,'0'0'175,"0"0"-87,0 0 3,0 0-32,0 0-39,0 0 8,-6 6 12,5 3-25,-1 2-15,2 4-22,0 7-37,14 6-50,5 5-118</inkml:trace>
  <inkml:trace contextRef="#ctx0" brushRef="#br0" timeOffset="3472.91">10922 10631 845,'0'0'176,"0"0"-166,0 0 27,0 0 89,0 0-53,0 0-53,0 0-11,0 0-9,0 0-17,-1 0-42,-1 0-38,-1 0-96,3-3-120</inkml:trace>
  <inkml:trace contextRef="#ctx0" brushRef="#br0" timeOffset="12492.22">9470 9859 17,'0'0'402,"0"0"-341,0 0 10,0 0-6,0 0-18,0 0-2,0 0 1,-2 0 6,2 0-8,0 0-6,0 0 5,0 0-1,0 0-3,0 0-4,3 0-4,0 0-6,0 0 2,2 0-11,2 0 6,2 0 4,0 2-3,6 1 2,-5-1-2,1 1-5,2 3-7,-4-3 1,2 0-1,-3 2-3,0-1-2,-2 0 1,0 2-2,3-1 3,-3-2 2,1 3 3,-2-1-5,1-2 3,1 2 2,-1 0-4,0 2-1,2 1 0,0-2-2,3 3 1,-2-2-1,3 2 1,-3-2 0,-2-2-1,-1 2 0,3-3 1,-6 2 0,5 1 1,-2-1-2,2 0 1,0 4 0,-1-3 2,1 4-1,1-1 2,0 0-3,-2 0-1,2-2 1,0 1 4,0 3-2,-1-2-2,0 2 0,0 0 1,-2-2-3,-2 2 0,1-2-2,1 1-1,0 0 1,0-2-2,-2 0 1,-1 1-1,-1 0 0,1 0 0,-2-1 0,1 3-1,1-2 2,-1 1-2,0 2 2,-1-3-1,-1 4 0,2 0-1,-2-1 0,0 1 0,0 3 2,3-3-2,-3 3 3,0-1-3,0 3 3,0-1-2,0 1 0,0-3 0,0 1-1,0-4 2,-3 1-2,1-2 0,1 0 2,-3 0-1,2 2 1,-1-3-2,-1 0 2,1-1 2,0-1-4,0 2 1,-2-2 1,1 3-1,-2-2-1,0 0 2,3 1-1,-2-1-1,-1 0 1,2 2 1,-2-3 0,2 3-1,-2-4 1,-2 2 0,2-1-2,2-2 1,-2 2-1,0-3 1,0 5 0,-3 0 0,0-2 0,0 2-1,1 0 0,-2-1 2,3 2-2,1-1 0,-2 0 0,1-2 1,1 3-1,-3-2 1,1 0 1,-2 0-1,1 1 0,0 0-1,-3-4 3,2 5-1,-1-5 0,1 6-2,1-5 2,-2 2-2,1-2 0,1 1 1,-2 1-1,1-2 0,1 1 1,-3 3 0,-1-2-1,-1 2 1,0-1 0,0-1 0,-1-1-1,3-1 1,0 0-1,0-1 0,2 1 1,-1-2 0,1-1 0,1 3-1,-2-2 0,-2 0-1,-2 3 1,2-1-1,-2 3 1,-3-1 0,6 0 2,-3 0-2,2-1-1,-1 1-2,2-2 3,3-1 3,1-1-3,2-2 0,-2 0 1,5-2-1,1-1 0,-1 1 0,0-1 3,-2 0-3,-1 2 0,1-2 2,1 2-2,2-3 0,1 0-1,1 0 2,0 0 0,0 0 0,0 0-2,0 0 2,0 0-2,0 0 2,0 0-2,0 0 1,0 0-2,0 0 2,0-4-1,7-7 0,1 1-5,0 0 3,-2-1 3,-1 0-1,3-4-1,-2 1 1,-3 0 1,-1-1-2,-2-2 0,0 1-1,0 2-1,0 2 3,0 3 0,0 1 1,0 3 0,0 1 0,0 1-1,0 2 2,0 0-1,0-1 2,0 2-2,0 0 0,0 0-2,-2 0 2,2 0 0,0 0-1,0 0 1,0 0 0,0 0 0,0 0 0,0 0-1,0 0 1,0 8 2,0 4-2,-3 1 1,1 3 2,1 2 0,-1-3-2,1 0 0,-1-1-1,-1-2 4,0-2-4,3-3 1,-3-2 0,3-3 0,0 1-1,0-2 1,-2 1 1,2-1-2,-3 2-1,3 1 1,-3-1 1,1 0-1,0 0 0,-1-1 1,2 0-1,1 2 0,-2-3 0,1 1 2,1-2-2,0 1 0,0-1 0,0 0 1,0 0-2,0 0 3,0 0-1,0 0-1,0 0 0,0 0 0,0 1 3,3 2-2,5 0 6,3 0 3,1 0-8,0-2 8,3 1-10,0-2 2,0 0 1,4 0-2,3-2-2,2-4-14,-1-1-2,-4 1-8,-7 0-43,4-1-82,-4-9-208</inkml:trace>
  <inkml:trace contextRef="#ctx0" brushRef="#br0" timeOffset="15158.88">18328 3707 89,'0'0'108,"0"0"-108</inkml:trace>
  <inkml:trace contextRef="#ctx0" brushRef="#br0" timeOffset="29827.91">13060 11119 420,'0'0'56,"0"0"-36,0 0 81,0 0-26,0 0-25,0 0-14,0 0 17,0-9-2,0 9-7,0 0 4,0 0 5,0 0-16,0 0-7,0 0-2,0 0-9,-3 0-7,-5 0-7,-5 0 7,0 7 0,-4 2-6,2 0-1,-2 0 0,1 3-2,0 0 2,0 2-1,-2-2 0,3 0 0,0-1 1,6-2-1,1-3 1,5 1 4,-1 0 1,3-3 1,-1 1 3,1 2-5,-2-3-1,0 2-1,0-1-3,0 1 1,-2-2-3,2 1 2,0-3-4,0 0 3,3-1 1,-1 0-1,-2 1 5,1 1-7,-2 1 1,1-1 1,-2 0-3,2-2 3,0 0 0,2 2-2,1-3 0,-2 0 1,2 0-1,0 0 9,0 0 2,0 0 3,0 0-4,0 0-6,0 0-2,0 0 0,0 0-2,0 0 0,0 0 0,0 0 0,0 0-1,0 0 3,0 0 3,0 0-4,-1 0-2,-3 1 3,-1 1-3,-1 2 1,0-1-1,0 1 0,-1-1-1,2 0 1,1-2 1,2 1-1,1-2 1,1 0 0,0 0 0,0 0 0,0 0 0,0 0 0,0 0 2,0 0 4,0 0 9,0 0-3,0 0-3,0 0-3,0 0-1,0 1-2,0-1 0,0 2-1,0 1-1,7 5 0,5 1 4,3 2 0,3 2 1,0 0 1,4 1-1,-1 2 2,-1-3 0,-1-1-3,-2-1-2,-1-2 0,0-2-1,-3 2 1,1-1 1,-4-1 0,1 0-2,-4-1 2,2 0-3,-1 1 3,-2 0-4,0 0 2,1-3 0,-4 0-2,-2-1 0,1-1 0,-1-2-1,-1 4 1,3-3 0,-3 2 0,2 0-1,1-2 1,-3 2-1,1-2 0,1-1 1,-2 2-1,0-2 0,0 0 0,0 1 0,0-1 1,0 1 2,0-1-5,0 0 2,0 0 0,0 0 1,0 0 0,0 0 0,0 0 2,0 0 1,0 0 3,3 0 4,-1 0-1,2 0-2,2-4-3,4-7-1,8-4-2,5-4 3,8-1-4,3-1 0,0 3-1,-1 0-2,-8 3 2,-3 6 5,-6 1-1,-7 3 0,-3 2-2,-6 3 1,0-1-2,0 1 0,0 0 0,0 0 1,3-2-2,3 1 1,-2-4-1,4 3 0,-2-3 0,-3 3 0,0 0 0,-2 2 0,2-1 1,-2 1-1,1-1 0,1-1 0,0-2 0,0 1 0,2 0-2,-4 3 2,1-1-1,-2 1 1,0 0 0,0 0 0,0 0-1,0 0 1,0 0-1,0 0 1,0 0 0,0 0 0,-5 0 0,-3-1 3,1-2-3,-3-3 0,-1 1 0,1-3 0,-7 2 0,4-3-1,-3-2 0,-2-5 1,1-2 0,-4-6-2,5 0-1,-3 2 1,2 0 2,4 5 0,2 4 0,1 3-3,4 3 0,0 3 2,1-1-2,-1 3-1,-1-1 2,1 0 1,0 0 1,0 0-2,1 0 2,0-1 0,2 2 0,0-1 0,0 2 0,0-1-1,0 1 1,1 1-1,-1-1 1,2-1-1,-1 2-3,-1-1-3,3-1-8,-1 0 8,-2 2-1,2 0 1,1-3 1,0 3 1,0 0-7,0 0-25,0 0-10,0 0-13,0 0-16,0-2-45,0 1-76,8-5-308</inkml:trace>
  <inkml:trace contextRef="#ctx0" brushRef="#br0" timeOffset="53540.64">10922 8906 119,'0'0'237,"0"0"-177,0 0 40,0 0 29,0 0-28,0 0-34,0 0-9,0 0 0,0 0-2,51-32-7,-33 30-13,1-1-5,1 0-11,4 0-10,1 0-3,2 0 1,1 1-3,-3 0 1,-3 1-2,-2-1 3,-2 0-3,-3 2 6,1 0-6,0 0 1,-2 0-2,0 0-3,-2 0-1,3 0 1,-6 0 3,-2 2-3,0 3 0,-2-2 0,3 5-1,-2 0 0,-2 1 1,2 1 0,-2 0 1,-1-2 1,0-1-1,-1-2-1,-1-1 2,1 0 1,-1-2-2,1 4-1,-2 2 1,1 1-1,-1 4 0,0-1 2,0-1-2,0-3 0,0-2-2,0-1-1,0-2-6,0-2 0,0-1 5,0 0 1,0 0 3,0 0 0,0 0 1,0 0-1,0 0-2,0 0-6,0 0-3,-4 0 3,-4 0 3,-1 0 0,-1 0 1,1 0-6,-2 0 1,-2-3-3,1-1 2,-6-4-2,3 0 6,-1-1 4,4 2 2,3 1 0,5 2 2,1 2-2,3 2 2,0 0 5,0 0 3,0 0-1,0 0-6,0 0 6,0 0-7,0 0 6,0 0 9,4 6-2,8 2-1,-1 1-2,3 1-2,-2-1 3,-1-1-4,1 0 2,-3-2 2,0 2 2,-1-4-3,0 2-2,0 1 0,-2-4-1,-2 1-2,0-2 0,-2-1-1,-2-1 0,0 0 2,0 0 1,1 0 3,1 0 5,1 0 0,3-5-2,3-7-8,3-2-1,3-3 0,2-1 1,3-1-2,2-3-5,7 1 0,2 1-21,2 3-116,-6 2-302</inkml:trace>
  <inkml:trace contextRef="#ctx0" brushRef="#br0" timeOffset="56215.79">13792 11163 293,'0'0'126,"0"0"-109,0 0 12,0 0 54,0 0-17,0 0-3,0 0 8,-22-9 2,20 8-3,2 1 9,0 0 7,0 0-11,0 0-18,0 0-4,5 0-7,5 0-13,5 0 1,3-2 2,4-1-8,4 1 14,-1-2 2,5-1 2,1 2-14,-1-4-14,3 3-8,-3 0-7,-6 2 1,-3 0-1,-5 1-1,-7 1 1,-3 0-2,-3 0-1,-3 0-2,0 0-6,0 0-28,0 0-35,0 0-34,0 0-101,0 4-111,0-4-167</inkml:trace>
  <inkml:trace contextRef="#ctx0" brushRef="#br0" timeOffset="56636.28">14001 10982 739,'0'0'236,"0"0"-195,0 0 85,0 0 37,0 0-89,0 0-38,0-5-4,0 5-6,0 15-5,5 5 12,3 5 23,-3 5-14,-1 0-5,1-1-8,-2-1 9,0-2-15,0 1-10,1-4 0,-2 2-2,-2-1-4,0-3 1,0-3-5,0-1 0,0-2-1,0-6-1,0 0 1,0-6-2,0-2 0,0-1-1,0 0-16,0 0-23,0-8-47,6-12-112,6-6-141,4-6-370</inkml:trace>
  <inkml:trace contextRef="#ctx0" brushRef="#br0" timeOffset="57374.61">13692 9403 114,'0'0'823,"0"0"-747,0 0 16,0 0 82,0 0-77,0 0-40,39-4 1,-20 4-8,2 0-8,0 1-10,5 8-1,2-2 2,0 0-6,2-2-6,-3-2-5,-5 1-6,-7-1-2,-2-2-7,-5-1 2,-3 1-2,-2-1 0,-2 0-2,-1 2 1,0-2-4,0 1-41,0 4-61,0 4-88,-7 6-180,-7-1-510</inkml:trace>
  <inkml:trace contextRef="#ctx0" brushRef="#br0" timeOffset="58789.24">13033 11405 518,'0'0'97,"0"0"-75,0 0 80,0 0-30,0 0-40,0 0-5,12 0 15,-8 0-2,4 0 26,5 0 14,1 0-7,3 0-3,2 0-10,0-2-11,-1-1-24,1 0-6,-3 2-14,-2 1-1,-6 0-3,-5 0-1,-3-2-27,0 2-62,0 0-78,0 0-103,-11 0-59</inkml:trace>
  <inkml:trace contextRef="#ctx0" brushRef="#br0" timeOffset="59118.49">13106 11361 644,'0'0'88,"0"0"13,0 0 12,0 0-54,0 0-31,0 0-6,5 14 10,-7 0-1,-3 2-4,2-2 1,2 0 2,-2-3-3,3-1-11,0-1-8,0-3-6,0 0 0,0-1-2,0 1-4,0-2-33,-1-1-23,-2-2-71,0-1-84,0 0-166</inkml:trace>
  <inkml:trace contextRef="#ctx0" brushRef="#br0" timeOffset="59857.46">13005 11226 224,'0'0'134,"0"0"-118,0 0 36,0 0-17,0 0-14,0 0-4,0 13 22,0-13 11,0 1-10,0 2 2,0-3 5,1 0-1,2 0-8,1 3 4,4-3 8,1 0 6,6 0 9,0 0-5,3 0-4,-2 0-8,-4 0 10,0 0-31,-6 0-6,0 0-9,-6 0-7,0 0-2,0 0-3,0 0-11,0 0-15,0 0-4,-7 0-5,-7 3 19,-2-2-5,-4 2-17,-1-3-1,2 0 7,4 0 5,3 0 18,3 0 9,5 0 2,1 0 4,3 0 16,0 0 1,0 0 0,0 0-8,0 0-4,0 0 1,0 0 0,12 0-2,13 0-10,5 0-73,1 0-285</inkml:trace>
  <inkml:trace contextRef="#ctx0" brushRef="#br0" timeOffset="61399.42">13040 11396 17,'0'0'83,"0"0"-73,0 0 75,0 0-4,0 0-7,0 0-21,-22 0 11,19 0 10,0 0-5,1 0 0,2 0 7,0 0-1,0 0 7,0 0 16,10 1-12,5-1 3,2 1-8,3-1-31,-1 0-22,2 0-8,-3 0-13,-5 0-4,-5 0-3,-2 0-1,-3 0-30,-3 0-75,0 0-43,-9 3-98,-6-1-53</inkml:trace>
  <inkml:trace contextRef="#ctx0" brushRef="#br0" timeOffset="61573.63">13040 11396 693</inkml:trace>
  <inkml:trace contextRef="#ctx0" brushRef="#br0" timeOffset="61757.54">13040 11396 693,'14'-29'57,"-13"26"-11,1 3 85,-2 0-66,0 0-33,0 0-15,0 0 0,0 0 3,0 0 11,0 0 8,0 0-2,0 0-2,1 3 15,1 6 8,-2 3-23,3 1-12,-1 0-6,-2 1-5,0 0-11,0-3 1,0-1-2,0-4-27,0 3-80,0-4-84,0-1-188</inkml:trace>
  <inkml:trace contextRef="#ctx0" brushRef="#br0" timeOffset="62523.84">12999 11253 686,'0'0'114,"0"0"-92,0 0 89,0 0-32,0 0-40,0 0 3,89-15 0,-71 15-1,-4 0-20,0 0-9,-3 0-5,-2 0-3,-3 0-3,-5 1-1,-1 0 0,0 5-13,-5-3-17,-17 3 21,-6 2 2,-6-2-4,-3 1-10,4 0-7,6-4-1,10 0 17,7-3 12,7 0 3,3 0 28,0 0 49,15 0-5,12 0-45,1-4-12,3-1 20,-2 2 0,-4 2-18,-5 0-7,-1 1-8,-7 0-3,-7 0 0,-1 0-2,-4 0-10,0 0-17,-9-3-15,-9 3 23,-6-3-6,-1 2 10,-1 1-3,4 0 13,1 0 2,6 0 3,2 0 1,5 0 0,1 0 9,4 0 17,3 0 10,0 0-4,0 0-7,0 0 1,5 0-17,12 0-10,10 0-9,3 0-94,-5-5-316</inkml:trace>
  <inkml:trace contextRef="#ctx0" brushRef="#br0" timeOffset="65599.37">15819 11214 868,'0'0'90,"0"0"-32,0 0 57,0 0-51,0 0-40,0 0 10,-36 25-2,22-9-5,0 5-5,-2 0-5,1 0 2,-3 0-3,1-1 1,0 0 0,-1-3-2,0-2 1,1-1-6,1 0 1,0 0-5,1-3-2,-3 0-2,1-1-2,-2-1 6,-3 0-4,-2 2 0,-3-4 1,-2 3 1,0-1 2,3 1 2,0-2 0,3-1-7,2 0 1,-1 1-2,0 1 4,-4-2-4,1 1 0,-2-3 2,-3-1 4,8 1-3,1-2 0,3 1 1,-1-1 0,-1-1-3,1 1 1,-5-1-1,-4 0 0,-2 3 0,0-1-1,-1 0 1,-1 0 4,2-1-2,1 0-2,0-1 2,4 0 0,1 1 0,-1-1-1,-1 1-1,1 1 0,0-1 0,-1 0 0,2-1 3,0 2 0,-1-3 5,0 3-2,1-4-1,-3 3-3,0-3-1,2 0-2,-2 0 0,8 0 0,1 0 0,1 0 1,5 0-3,-4 0 5,1 0-3,-4 0 0,0-6 0,-1 4 0,1 0 0,2-2 0,-1 1 1,-1-3 0,1 2-1,0-1 0,1 0 0,3 1 1,2-1 0,-3 1-1,6-2 2,-3 1-2,-3-2-1,1 1 1,0-1 0,-1 1 0,0-2 0,3 2 1,-3 0-1,3-3 0,0 2 0,2 1 0,2-1 0,1 1 2,-2-2-1,3 2-1,0 0 0,0-2 1,-3 3 2,2-2-2,-1-1-2,1-1 0,-2 1 1,1 2 0,2-1 0,2 2 1,-1-1-1,1 2 0,0-1 4,-1 2-5,2-2 1,-2 2 0,1 1 1,-1-2-1,1 1 0,-2 1-3,3 1 5,2 1-4,-1-2 4,2 2-2,-1 0 0,1-1 1,0 1-1,0 0-1,0 0 1,0 0 1,0 0-1,0 0 0,0 0 0,0 0-1,0 0 3,0 0-3,0 0 1,0 0 0,0 0 1,0 0 2,0 0-1,0 0-2,0 0 2,0 0 0,0 0-2,0 0 0,0 0 1,0 0-1,0 0 0,0 0 0,0 0-1,0 0 1,0 0 2,0 0-2,0 0 0,0 0 0,0 0 1,0 0-1,0 0-2,0 6 1,0 9 2,0 3 0,0 3 0,0 3 4,0 1-4,0-4 3,0 1-3,0-3 0,0-5 2,0-3-2,0-2 0,0-1 0,0-4 3,0-1-3,0-2 1,0-1-2,0 1 0,0-1 1,0 0 2,0 0 0,0 0-1,0 0-1,0 0 2,0-1 1,0-8-4,0-3-3,0-3 0,1-2 2,4-3-1,-4-1 1,-1 0 0,0-1-1,0 0 2,0 3-4,0 2 2,0 3 0,0 0 1,0 3-1,0 2 1,0 2-1,0 3-1,0 0 1,0 3 2,0 1 0,0-2 0,0 2 0,2-1-2,-2 1 2,1 0 1,2-1 1,-2 1 0,2-2-2,3 1 4,-1 1-2,1-2 2,6 2 0,3 0 3,6 0-2,5 0 1,3 0-1,-1 0 2,-1 3 5,-1 1-5,-4-4 0,0 2 5,-2-2-7,0 0 3,1 0-6,-1 1 1,-4-1-3,-5 0 0,-1 0 1,-6 1 0,-2-1-1,-2 0 0,0 0-2,0 0 1,0 0-5,0 0-3,0 0-7,0 0-2,-2 2 2,-2-1 0,-2-1-9,2 1-5,1-1 3,0 0-12,0 0-21,0 0-26,-2 0-94,5 0-119,0 0-401</inkml:trace>
  <inkml:trace contextRef="#ctx0" brushRef="#br0" timeOffset="66342.67">13676 11456 840,'0'0'90,"0"0"0,0 0 62,0 0-90,0 0-37,0 0 25,0 0-2,-3 91-24,3-59-5,0 2-8,-3-3-7,0-6 1,0-5-4,0-4 1,3-6-1,0-4-1,0-2 1,0-4 0,0 0 2,0 0 2,0 0 0,0 0 0,0 0 0,0-6-5,0-5-2,0-4 0,0-5-4,5-2 1,-1-4 5,2-4-7,-3-3 7,0 2-3,-2 1 1,2 4 2,0 4 0,0 3 0,0 3 0,0 5 10,-1 4-3,-1 1-2,1 4-1,-1 0 4,2 2 0,-3 0 6,0-1 0,3 1 1,-1-1 1,2 1 8,4 0 5,8-2-9,4 2 3,6 0-4,9 0-7,5 0 0,0 0 3,-1 0 1,-3 0-6,-6 0-3,-7 0-4,-5 0-3,-4 0-4,-7 2-53,-4 3-105,-3 2-138,-15 3-537</inkml:trace>
  <inkml:trace contextRef="#ctx0" brushRef="#br0" timeOffset="67234.62">12821 12073 956,'0'0'105,"0"0"31,0 0 15,0 0-107,0 0 10,12 117 10,-12-63-32,0-2-4,0-4-10,-3-6-10,-9-7-4,0-12-4,-2-9-6,0-8-35,-2-6-13,2-9-1,2-21-64,3-12-91,6-8-33,3-10-75,0-4-236</inkml:trace>
  <inkml:trace contextRef="#ctx0" brushRef="#br0" timeOffset="67424.61">12760 11855 356,'0'0'355,"0"0"-266,0 0 58,0 0 10,0 0-68,0 0-26,39-25-16,-38 31-22,1-3-10,-2-2-9,0 0-6,0-1-28,4 0-85,4 0-102,5 0-250</inkml:trace>
  <inkml:trace contextRef="#ctx0" brushRef="#br0" timeOffset="67774.59">13024 12092 783,'0'0'197,"0"0"-180,0 0 134,0 0-27,0 0-79,0 0-23,80-44 4,-69 28 0,-5 3 2,-1 1 6,-4 3-3,-1 5-20,0 1-8,0 3 3,0 0-4,0 9-2,0 13-1,0 7-1,0 7 2,-3 0 1,-1 1-1,1-4 0,1-5-30,1-5-44,1-5-75,0-4-28,0-4-122,-3-5-146</inkml:trace>
  <inkml:trace contextRef="#ctx0" brushRef="#br0" timeOffset="67972.95">12982 12271 946,'0'0'136,"0"0"-33,0 0 55,0 0-109,0 0-40,96-7-9,-68 7-15,3 0-110,1 0-176,-1 0-333</inkml:trace>
  <inkml:trace contextRef="#ctx0" brushRef="#br0" timeOffset="68173.4">13390 12135 856,'0'0'371,"0"0"-357,0 0 49,0 0 27,0 0-42,-13 88-20,10-59-18,3-2-7,0-6-3,0-5-22,8-6-52,6-9-102,2-1-103,-3-7-306</inkml:trace>
  <inkml:trace contextRef="#ctx0" brushRef="#br0" timeOffset="68357.46">13454 11928 1013,'0'0'148,"0"0"-116,0 0 118,0 0-90,0 0-54,0 0-6,3 19-10,-5 3-120,2 0-155,0 1-577</inkml:trace>
  <inkml:trace contextRef="#ctx0" brushRef="#br0" timeOffset="68539.47">13561 12303 1292,'0'0'200,"0"0"-185,31 89 87,-31-45 31,0 0-106,-1-3-18,-9-5-8,4-9-1,4-6-52,2-11-154,0-10-225</inkml:trace>
  <inkml:trace contextRef="#ctx0" brushRef="#br0" timeOffset="75145.04">12996 11471 701,'0'0'128,"0"0"-24,0 0 69,0 0-54,0 0-40,82-20-33,-63 16-19,1 2-15,-4 1-12,-7 1-11,-5 0-79,-2 0-102,-2 0-135,0 0-14</inkml:trace>
  <inkml:trace contextRef="#ctx0" brushRef="#br0" timeOffset="75337.63">13046 11375 861,'0'0'91,"0"0"-38,0 0 84,0 0-21,0 0-75,27 78-41,-27-48-3,0-3-136,-13 0-192</inkml:trace>
  <inkml:trace contextRef="#ctx0" brushRef="#br0" timeOffset="75689.44">12972 11238 109,'0'0'345,"0"0"-243,0 0 6,0 0 34,0 0-49,0 0-15,2-2 9,14-1-11,12-1-19,20-4-54,17-3-3,4-5-227</inkml:trace>
  <inkml:trace contextRef="#ctx0" brushRef="#br0" timeOffset="76731.98">14004 11140 1067,'0'0'183,"0"0"-165,0 0 95,0 0 8,0 0-47,0 0-49,2 0-18,-2 0-7,0 0-18,0 0-62,0 0-59,0-5-185,0-12-481</inkml:trace>
  <inkml:trace contextRef="#ctx0" brushRef="#br0" timeOffset="92674.16">8121 8927 551,'0'0'64,"0"0"6,0 0 75,0 0 0,0 0-58,0 0 3,0 0-13,0 0 0,97 26-36,-61-26-13,3 0-12,-3 0-16,-6 0-9,-10 0-59,-9 0-112,-11 0-103,0 0-138</inkml:trace>
  <inkml:trace contextRef="#ctx0" brushRef="#br0" timeOffset="92868.3">8278 8883 961,'0'0'213,"0"0"-195,0 0 146,0 0-36,0 0-82,0 0-20,1 36 9,-1 2-18,0 5-14,0-1-3,0-2-91,0-7-156,9-13-480</inkml:trace>
  <inkml:trace contextRef="#ctx0" brushRef="#br0" timeOffset="93264.65">9862 9031 778,'0'0'212,"0"0"-155,0 0 159,0 0-85,0 0-41,0 0-42,52 0-27,-4 0-21,4 5-46,-7 1-122,-12-2-236</inkml:trace>
  <inkml:trace contextRef="#ctx0" brushRef="#br0" timeOffset="94911.82">7316 9171 546,'0'0'47,"0"0"-1,0 0 102,0 0-78,0 0-45,0 0-7,34-16-5,-25 13-6,4 0-6,1-1 2,4 2-2,1-3 0,-2 1 0,2-2 0,1 4 0,-1-3 3,3 2 1,-4 0-1,3 1 2,1 0-4,-2 0 1,1 0 0,-1 1-2,-3 1 1,-1 0-1,-2 0 1,-1 0 3,-1 0-3,1 0 2,1 0-4,0 0 2,3 0 0,-1 1 1,1 1 0,1-2 11,-3 2-2,0 0-3,-3 0-5,-2 2 3,2 1-3,2 0-2,0 0 0,0-1-1,4 2-1,0-2 2,-2-1 1,3 1-2,-5-2 0,-5 1-1,-2-3 0,-2 0-1,-5 0-5,0 0-11,0 0 1,-12 0 9,-2-5 4,-3-6 3,0-1 0,-1-1 1,5 1-1,-2 1 0,6 4 5,0 3-3,0 1 5,5 1 4,1 2 5,3 0 7,0 0 12,0 0 4,0 0-4,1 0-10,17 2-12,3 6 7,7 3 3,-1 1-1,-3 3 2,-8-3-1,-4 2-6,-6 0-6,-6 0-3,0 0 1,0 0 0,-12 0-4,-6 0-1,-4 2-4,-4-1-67,-2-1-109,-2 0-276</inkml:trace>
  <inkml:trace contextRef="#ctx0" brushRef="#br0" timeOffset="96091.69">7109 11017 778,'0'0'127,"0"0"-110,0 0 133,0 0-51,-96 0-72,72 0-3,-1 0-10,-1 0-10,1-6-2,1-4-2,-1-5-7,10-3 4,2-4 2,2-4 1,8-2 7,-2 1-2,4-2 5,-2 5 2,3 1-2,0 3-4,0 5 3,0 2 1,0 7 2,0 1-7,0 2-3,0 3-2,0 0-2,0 0-11,0 0 0,0 5 7,0 7 6,0 0 2,-6-1-2,2 0 0,-1 0 1,-1-1-1,2 1 1,-2-4-1,3 3 2,0-1-1,-5 1 5,-1 0-2,-2 3-3,0 0 5,5-3-5,1-1 0,4-2 0,-2-1 0,3-3-1,0-1 2,-1-1 1,1-1-2,-2 2 0,2-1 0,-1 1 0,1 1 0,0-3 4,-2 3-1,2-3-4,0 0 5,0 0-4,0 0 3,0 0 10,0 0 5,0 0 6,0-3-6,0-7 8,0-5 3,0-2-4,3-4-11,6-2-12,9-2-3,4 5-4,5 5 4,0 7 0,-6 5 0,-5 1-1,-5 2-2,-4 0-3,-1 0-11,-1 11 0,1 5 8,1 2 6,-1 4-4,0-2 0,3 4-1,2-7 2,0 0-8,3-3-2,8-7-10,11-7-58,6 0-113,10-24-353</inkml:trace>
  <inkml:trace contextRef="#ctx0" brushRef="#br0" timeOffset="101385.54">12929 11510 363,'0'0'76,"0"0"-32,0 0 75,0 0-36,0 0-28,0 0 0,0 0-8,-2 0-3,2 0 2,0 0 20,0 0-4,0 0-7,0 0 5,0 0 5,2 0-5,10-3-12,7 0-7,3-1 4,2-3-3,2 1 3,0-1 1,1 0-11,-1 3-17,-1-1-6,-4 2-2,-2 0-7,-3 0-3,-8 2-1,-2 1-1,-4 0-23,-2-1-49,0 1-43,-8 0-49,-10-2-25,-7-1-76,4 2-99</inkml:trace>
  <inkml:trace contextRef="#ctx0" brushRef="#br0" timeOffset="101773.68">13030 11396 525,'0'0'193,"0"0"-123,0 0 106,0 0-4,0 0-43,0 0-22,-6-18-14,6 18-9,0 0-17,0 0-12,0 0-15,0 10-9,5 3-4,-2 8-1,1 4-5,-1 3 7,-2 6-3,1 0-6,-1 3 13,4-2 0,1-2-16,0-8 12,3-2-12,-3-5-2,-2-5 1,-1 2-9,-1-6-6,-1 0 0,-1-5 0,0 0 0,0-4 0,0 0 0,0 0 0,0 0 0,0-4-30,-1-2-32,-4-1-35,-1-4 2,-1-2-94,-1 1-133,2-2-196</inkml:trace>
  <inkml:trace contextRef="#ctx0" brushRef="#br0" timeOffset="102236.78">12802 11497 585,'0'0'178,"0"0"-113,0 0 97,0 0-4,0 0-37,0 0-17,48-3 3,-11 3 8,5 0-22,4 0-25,3-2-14,2-3-8,1 1-13,-4 1-4,-9 1-10,-8 2-9,-12 0-5,-7 0-5,-6 0 1,-5 0-2,-1 0-19,0 0-41,0 0 1,0 0-17,-8 0-69,-10 0-25,-5 2-93,0-2-155</inkml:trace>
  <inkml:trace contextRef="#ctx0" brushRef="#br0" timeOffset="102551.26">12979 11385 1079,'0'0'182,"0"0"-85,0 0 70,0 0-53,0 0-38,34 82-3,-24-45-33,-4 2-8,-2 2-6,-4-7-14,0-4-5,0-7-5,0-8-2,0-5-5,0-4-28,0-4-15,0-1-16,0-1-52,0 0-70,0-9-74,-3-6-193</inkml:trace>
  <inkml:trace contextRef="#ctx0" brushRef="#br0" timeOffset="103268.68">12836 11198 502,'0'0'134,"0"0"-8,0 0 50,0 0-48,0 0-43,0 0 3,83-8-16,-57 3-24,4 0-15,0 1-7,-3 0-2,-4 0-11,-2 1-7,-6 1-1,-5 1 1,-5 1-5,-5 0 2,0 0-3,0 0 0,0 0-1,-15 0-4,-6 0-2,-6 0-4,-1 0 1,0 2-8,2 5 5,3-1 5,6-1 7,5 0 0,8-3 1,4-1 1,0-1 3,0 0 1,0 0 7,3 0-9,13 0-3,8 0-7,-3-1-82,1-6-160,-7 4-273</inkml:trace>
  <inkml:trace contextRef="#ctx0" brushRef="#br0" timeOffset="123800.42">1557 15352 5,'0'0'817,"0"0"-755,0 0 37,0 0 37,0 0-45,0 0-31,0 0-34,0 0-5,-58 73 4,32-34-11,2-2-5,2-4-5,3-5-2,2-4-1,4-7-1,4-8 0,6-3-3,3-4 0,0-2 0,0 0-2,0 0 5,12 0 1,12 0 6,6 0-5,1 0 2,5 0-4,-3-2 1,-1-1-1,-5 0-11,-1 2-92,-6-2-70,-9-1-173,-4-2-391</inkml:trace>
  <inkml:trace contextRef="#ctx0" brushRef="#br0" timeOffset="124028.42">1618 15427 883,'0'0'173,"0"0"-160,0 0 36,0 0 14,0 0-28,0 0 49,-6 115-34,-6-67-33,2-4-14,-1-4-2,5-6-1,3-8-37,3-8-73,0-8-30,2-10-136,10 0-142</inkml:trace>
  <inkml:trace contextRef="#ctx0" brushRef="#br0" timeOffset="124370.68">1803 15464 551,'0'0'357,"0"0"-335,0 0-6,0 0 30,0 0 30,6 86-50,3-54-20,3-5-4,9-3 1,1-3-2,3-9 2,-2-8 6,-2-4 8,-2 0 21,-4-10 23,1-10-5,-5-5-18,-4-4-1,-5-4-13,-2-1-5,0-1-3,-17 4 2,-5 4 3,-5 6-10,-1 8-5,-2 9-6,0 4-7,2 3-9,5 18-19,7 5-36,5 6-81,10-4-64,1-6-177</inkml:trace>
  <inkml:trace contextRef="#ctx0" brushRef="#br0" timeOffset="124662.64">2207 15526 627,'0'0'237,"0"0"-204,0 0 83,-10 86 78,5-40-73,-2 8-39,-1 6-22,-2 1-20,-2-3 8,1-5-19,0-7-23,0-7-4,2-10-2,2-9-4,4-11-20,0-6-12,-2-3 4,-4-11 7,-7-17-55,2-8-84,-2-10-52,-2-9-168</inkml:trace>
  <inkml:trace contextRef="#ctx0" brushRef="#br0" timeOffset="124934.42">2249 15165 838,'0'0'217,"0"0"-207,0 0 34,0 0 69,0 0 8,80 75-55,-83-52-35,-11-1-10,-3-8-3,7-8-9,1 0-3,3-6-1,1 0 5,1 0-5,4-9-5,0-5-25,0 1-30,0 0-36,13 2-71,8 3-86,7 1-361</inkml:trace>
  <inkml:trace contextRef="#ctx0" brushRef="#br0" timeOffset="125570.96">2662 15625 603,'0'0'96,"0"0"-15,0 0 49,0 0-36,0 0-33,0 0-8,-3 0 2,3 0 20,6 0-6,12 0-12,6 0 4,9 0-6,0-2-3,-2 2-16,-3-3-17,-4 1-12,-6 2-3,-8 0-4,-5 0-8,-2 0-66,0 0-49,-3 0-89,0 0-72,0 0-175</inkml:trace>
  <inkml:trace contextRef="#ctx0" brushRef="#br0" timeOffset="127498.48">3162 15467 408,'0'0'51,"0"0"-44,0 0 83,0 0-11,0 0-37,0 0-23,19-12 0,-16 12 14,-1 0 19,-2 0-1,1 3-3,-1-3-12,0 0 0,0 3-2,0-1-8,0 0-4,-6 3-10,-4-2-6,2-1-4,2-2-1,0 0-1,3 0 4,0 0-4,2-5 6,1-4 11,0 2 7,0-3-10,10 3-2,7 2 2,7 5 2,4 0 11,0 9 6,2 14-3,-6 10 1,-6 3-8,-8 5 1,-10 3-20,0-3 5,-16-2-9,-11-2-12,-7-4-3,-2-8-22,0-5-11,2-10 20,4-9 16,6-1 9,5-5 3,4-15 3,2-2 7,5 1 24,5 3 0,3 2 5,0 6 1,3 2-21,19 4-10,5 2-3,9 2 2,0 4 1,-5 13-1,-1 5-7,-8-1 2,-1 1 0,-7-1-3,-5-1 0,-2-2-9,-4-8-28,1-1-46,1-5-29,7-4-76,4 0-78,5-14-160</inkml:trace>
  <inkml:trace contextRef="#ctx0" brushRef="#br0" timeOffset="127834.96">3542 15584 703,'0'0'102,"0"0"0,0 0 15,0 0-74,0 0 3,0 76 14,0-38-4,0 2-12,14-5-20,2-4 4,2-10-13,1-6-2,2-10 0,-3-5-2,3 0 11,-3-12-3,3-11-2,-8-5-3,-4-5 0,-6-4 4,-3-2-14,0 0 4,-9 3 2,-12 4-1,-4 5-3,1 8-3,-3 10-3,2 7-9,-5 2-8,0 9-26,0 12-30,5-1-80,7 0-107,9-6-214</inkml:trace>
  <inkml:trace contextRef="#ctx0" brushRef="#br0" timeOffset="129341.64">4112 15735 168,'0'0'226,"0"0"-155,0 0 43,0 0 13,0 0-6,0 0-38,-3-3 0,3 3-8,0 0 2,0 0 9,3 0 9,12 0-23,4 0 3,8 0-4,3 0-14,0 0-20,0 0-14,-5 0-6,-6 0-9,-5 0-5,-1 2-1,-10-1-2,2 0-2,-4-1-17,1 0-33,2 0-25,8 0 1,3 0-15,4 0-56,-4-2-62,-3-5-201</inkml:trace>
  <inkml:trace contextRef="#ctx0" brushRef="#br0" timeOffset="130242.53">4268 15569 352,'0'0'128,"0"0"-74,0 0 55,0 0 27,0 0-43,0 0-32,0-3-4,0 11 4,3 12 18,2 9-12,1 7 2,0 5-15,3 4-12,-5 1-10,-1-1-18,-1-4-3,-2-7-10,0-5 3,1-8-4,-1-7-17,2-6-31,-1-8-96,2 0-84,3-7-104</inkml:trace>
  <inkml:trace contextRef="#ctx0" brushRef="#br0" timeOffset="130589.25">4686 15775 673,'0'0'330,"0"0"-319,0 72 81,-3-32-1,-1 7 14,-1 5-54,-1-2-18,-4-2-17,1-3-5,1-4-7,-5-9 3,-2-7-7,3-8 0,-4-7-16,-2-10-8,-2 0-12,0-10-32,-1-14-2,1-9-31,4-13-57,5-8-86,4-4-138</inkml:trace>
  <inkml:trace contextRef="#ctx0" brushRef="#br0" timeOffset="130846.32">4732 15540 379,'0'0'536,"0"0"-471,0 0 11,0 0 34,0 0-45,0 0-21,-14 37-17,6-26-20,2-5-2,0-4-2,6-2-3,0 0 2,0 0-2,0-6-16,0-7-32,3-2-24,22-2-94,7-4-203</inkml:trace>
  <inkml:trace contextRef="#ctx0" brushRef="#br0" timeOffset="131202.42">4943 15342 401,'0'0'250,"0"0"-195,0 0 119,28-80 2,-19 68-75,3 7-37,3 5-19,0 0-17,3 9-13,-2 12-6,-4 9-2,-9 3 1,-3 6-8,0-1-2,-9-3-16,-10-7-17,-2-5 5,6-9 18,6-7 8,3-6 4,6-1 4,0 0 32,0-10 35,21-3-57,9-4-5,6 1-8,5 2-1,1 2-40,0 5-117,-4 2-192</inkml:trace>
  <inkml:trace contextRef="#ctx0" brushRef="#br0" timeOffset="131800.86">5339 15715 524,'0'0'183,"0"0"-149,0 0 113,0 0-22,0 0-51,0 0-16,-40-67 4,40 47 5,9 1-6,6 5-25,3 3 4,3 6-9,-3 5-20,1 0-8,2 4-2,-6 16 1,-6 5-2,0 7-3,-9 6-11,0 2-10,-21 0-3,-3-2-1,0-2-9,0-5-5,3-6 26,5-5 10,7-6 6,6-2 1,3-5 0,0-2 2,15-2 26,9-3 4,3 0 12,1 0-25,-1-10-2,-5 1 3,-8-1-7,-8-3-3,-5-3-1,-1-7 4,-4-3-7,-16-6-4,-7-5-3,-1-1-7,1 4-3,5 6 2,10 6 4,3 9-8,6 4-17,2 5-20,1 4-64,0 0-63,17-3-147,10-2-139</inkml:trace>
  <inkml:trace contextRef="#ctx0" brushRef="#br0" timeOffset="132170.68">5757 15579 641,'0'0'98,"0"0"-27,0 0 87,0 0-25,-25 94-54,17-52-22,8-1-14,0 2-12,0-4-5,6-3-12,6-7-3,1-7-7,-2-6 5,3-6 6,-1-6 5,-4-4 6,6 0 3,-3-5 4,-2-15 1,-1-7-11,-3-4 1,-3-5-4,-3-5-8,0 2 1,0 2 1,-9 4-6,-4 5-3,-2 7 0,0 7-5,-2 6-4,1 5-28,4 3-11,2 0-38,5 1-56,5 11-129,0 0-203</inkml:trace>
  <inkml:trace contextRef="#ctx0" brushRef="#br0" timeOffset="133496.78">6154 15886 420,'0'0'41,"0"0"7,0 0 64,0 0-27,0 0 0,0 0 5,0 0-15,1 0-1,-1 0 2,2 0-13,4 0-1,3 0 5,10 0-7,6 0-2,7 0-3,2 0-1,-1 0-7,-5 0-26,-4 0-1,-6 0-11,-3 0-6,-9 1 0,3 0-2,-6-1-1,0 0 0,-2 0-1,-1 0-12,0 0-22,0 0-35,0 0-23,0 0-78,-4 0-24,-2-4-167,0-5-327</inkml:trace>
  <inkml:trace contextRef="#ctx0" brushRef="#br0" timeOffset="134308.64">6718 15724 600,'0'0'145,"0"0"-85,0 0 107,0 0-6,0 0-68,0 0-52,-23 27-1,19 12 32,4 9-11,0 5-4,0 1 6,0-1-18,0-5-14,0 0-16,0-6-3,0-6-7,-3-7-3,-8-10 1,1-6-2,-6-6-1,-4-7-11,-2 0-16,-7-8-35,1-15-14,1-7 2,2-8-40,1-8-40,3-5-61,6-3-96</inkml:trace>
  <inkml:trace contextRef="#ctx0" brushRef="#br0" timeOffset="134550.53">6701 15465 868,'0'0'128,"0"0"-107,0 0 90,0 0 29,0 0-59,0 0-31,8 2 7,-8 6-24,0-3-18,0-1-8,0 2-5,0-4-2,0 1-25,0 0-63,16 1-101,4 1-92,5-3-239</inkml:trace>
  <inkml:trace contextRef="#ctx0" brushRef="#br0" timeOffset="134981.82">7001 15574 890,'0'0'31,"0"0"5,0 0 87,18 96-36,-15-57-61,-1 0 9,3-4-10,1-2 3,2-6-5,1-7-8,3-4 6,-2-7-20,-1-6 18,4-3-4,3 0 1,1-12 1,0-8-3,2-3-11,-3-3-1,-2-2 2,-3 0-3,-6 1 2,-5 2-2,0 7 5,0 7 3,0 7 13,0 3 4,0 1 5,-4 0-12,0 5-12,-1 17-2,2 7 6,3 8 4,0 6 0,0 0 3,0-4-13,3-5-3,8-2-2,-3-8-2,1-5-54,-1-5-32,-1-8-40,4-6-100,1 0-93,2-22-171</inkml:trace>
  <inkml:trace contextRef="#ctx0" brushRef="#br0" timeOffset="135303.55">7407 15715 324,'0'0'355,"0"0"-287,0 0 67,0 0-36,0 0-40,0 0-8,-16 69-3,16-33-26,0-1-11,10-6-3,5-2 5,3-11 0,-2-7 7,5-7 13,0-2 18,1-2-12,-1-17-8,-3-4-3,-6-6-3,-4-3-5,-8-2 0,0 1 7,-8 1-6,-12 3 3,-8 5-13,3 8-9,-2 5-2,5 11-6,-2 0-3,7 0-25,-2 14-16,5 1-69,1 0-104,4-1-161</inkml:trace>
  <inkml:trace contextRef="#ctx0" brushRef="#br0" timeOffset="135814.54">7629 15395 675,'0'0'263,"70"89"-147,-28-23 28,0 0 15,-4 8-50,-6 5-29,-14 2-20,-11-3-22,-7 0-20,-3-5-12,-19-4-5,-10-8-1,-12-11-28,-13-11-65,-13-12-38,-12-8-144,-7-11-280</inkml:trace>
  <inkml:trace contextRef="#ctx0" brushRef="#br0" timeOffset="136721.49">1159 15184 340,'0'0'245,"-77"91"-137,43-30 54,6 10-26,7 3-41,8 2-4,8 1-21,5 1-17,3-3-18,18-3-27,9-6-8,10-10 0,17-11-102,22-18-111,19-16-289</inkml:trace>
  <inkml:trace contextRef="#ctx0" brushRef="#br0" timeOffset="137631.32">8172 15769 1117,'0'0'68,"0"0"6,0 0 65,6 92-14,-6-56-48,0 0-28,0 0-28,-3-5-14,-6-5-5,1-3-2,0-7-30,3-6-75,1-9-53,4-1-113,0-14-100</inkml:trace>
  <inkml:trace contextRef="#ctx0" brushRef="#br0" timeOffset="137833.33">8136 15562 1060,'0'0'124,"0"0"-84,0 0 94,0 0-70,0 0-44,0 0-16,18 0-4,-17 14-9,2 1-38,2 2-82,7 1-92,6-2-274</inkml:trace>
  <inkml:trace contextRef="#ctx0" brushRef="#br0" timeOffset="138304.33">8385 15986 821,'0'0'171,"0"0"-122,0 0 100,0 0-53,0 0 3,0 0-70,0-3 4,0 3-3,0-2 7,0 2 9,2 0-17,8 0-8,5 19-10,1 10-1,-5 8 8,-5 8-4,-6 1-8,0-2-2,-6-5-4,-15-5-17,-3-8-17,-3-6-20,0-10 6,1-10 17,0 0 19,7-11 10,4-8 2,10 0 10,5-1 23,0 5 27,5 1-18,17 4-14,-1 6-19,5 4 1,-4 0-2,2 4-3,-6 11 1,-3 0-5,-3 2-1,1-3-5,-1 3-61,4-4-85,2-1-133,5-4-134</inkml:trace>
  <inkml:trace contextRef="#ctx0" brushRef="#br0" timeOffset="138780.27">8843 15830 653,'0'0'294,"0"0"-179,0 0 66,0 0-24,0 0-67,94-5-17,-55 4-25,-3 1-37,1 0-11,-7 0-1,-6 0-60,-9 0-59,-10 0-110,-5-4-99,0-6-205</inkml:trace>
  <inkml:trace contextRef="#ctx0" brushRef="#br0" timeOffset="138992.76">9019 15690 1112,'0'0'116,"0"0"-27,0 0 29,0 0-52,24 72-2,-15-24-14,-1 1-27,-1-2-15,3-4-8,4-9-17,2-2-97,5-9-113,-1-8-179</inkml:trace>
  <inkml:trace contextRef="#ctx0" brushRef="#br0" timeOffset="139232.87">9431 15847 936,'0'0'161,"0"0"-157,0 0 98,31 78 58,-23-33-83,-4 7-16,-1 2 29,-3-2-33,0-6-8,-1-7-17,-13-8-19,-4-6-9,-5-8-1,-4-9-3,-3-8-6,-1 0-35,3-15-25,5-17-38,3-11-18,5-13-106,2-16-140,4-4-411</inkml:trace>
  <inkml:trace contextRef="#ctx0" brushRef="#br0" timeOffset="139443.86">9424 15529 963,'0'0'63,"0"0"7,0 0 80,0 0-69,0 0-56,0 0-20,5 10-5,-5 3-71,3 1-93,14-1-206</inkml:trace>
  <inkml:trace contextRef="#ctx0" brushRef="#br0" timeOffset="139710.44">9843 15729 953,'0'0'133,"0"0"-91,0 0 113,6 90-53,-6-54-58,-5 0-19,1-2-15,4-10-7,0-4-3,0-10-6,4-3-29,9-7-58,1 0-58,2-17-74,-4-11-246</inkml:trace>
  <inkml:trace contextRef="#ctx0" brushRef="#br0" timeOffset="139942.69">9915 15461 1083,'0'0'243,"0"0"-210,0 0 16,0 0-4,0 0-45,0 0-12,8 14-30,-8 8-98,0-1-123,8-2-246</inkml:trace>
  <inkml:trace contextRef="#ctx0" brushRef="#br0" timeOffset="140261.58">10129 15951 949,'0'0'66,"0"0"26,0 0 99,0 0-90,0 0-60,0 0-10,40 21 7,-32 5-17,-8 5-7,0 6-10,-8 3-4,-14-1-22,-6-7-19,-2-8-2,0-12-7,3-10-1,6-2 33,6-7 18,6-13 7,6 0 28,3 0 8,0 1 16,9 6 6,9 9-6,2 4-10,3 3-18,3 18-4,-1 5-2,-3 2-9,-2 0-11,1-5-5,-4-4-11,5-6-51,3-10-122,8-3-125,4-15-407</inkml:trace>
  <inkml:trace contextRef="#ctx0" brushRef="#br0" timeOffset="140492.63">10574 15819 1272,'0'0'137,"0"0"-106,91-25 93,-63 24-68,-4 1-49,-7 0-7,-5 0-86,-10 14-177,-2 6-282</inkml:trace>
  <inkml:trace contextRef="#ctx0" brushRef="#br0" timeOffset="140692.5">10620 16025 1449,'0'0'38,"0"0"43,89-33 34,-65 30-97,-3 3-18,0 0-48,1 0-138,2 0-190,5-1-447</inkml:trace>
  <inkml:trace contextRef="#ctx0" brushRef="#br0" timeOffset="141011.52">11334 15565 1188,'0'0'115,"0"0"-20,0 0 17,0 0-73,0 0-27,-37 85 17,20-23-11,9 4-12,8 1 1,0-8-3,4-8-3,15-13 1,2-12-3,3-13 2,-3-7-1,0-6 3,-6-6-1,-3-14 3,-6-6-5,-6-2-2,-2-3-3,-20-2-10,-6 0-6,-4 5-21,-1 11 10,2 9 9,4 8 10,6 3-31,5 13-40,8 1-61,5-2-86,3-5-231</inkml:trace>
  <inkml:trace contextRef="#ctx0" brushRef="#br0" timeOffset="141349.67">11774 15562 1086,'0'0'175,"0"0"-124,0 0 68,0 0-65,0 0-25,5 80 9,-7-27 1,-2 7-1,-1 1-14,2 0-1,3-5-6,0-8-11,0-2 6,14-7-6,8-4 7,6-10 1,8-3-5,6-8 2,4-4 14,5-1-17,0-6-4,-4-2-4,-5-1 0,-6 0-25,-3 0-50,-6-8-92,-7-4-97,0-1-210</inkml:trace>
  <inkml:trace contextRef="#ctx0" brushRef="#br0" timeOffset="141732.2">12304 15613 1286,'0'0'77,"0"0"-71,0 0 26,0 0 14,0 0-38,-88-20-7,70 42 1,3 3-4,12-3 1,3-3-8,0-5-3,0-7-6,18-7 17,0 0 1,6 0 5,-1-4 2,-2-6 12,-7 3 8,-5 4 8,-4 1 0,-5 2-8,0 0-4,0 5-8,0 14-3,0 5 12,0 3-10,-4 0-7,1 3-7,0-2 0,2-6-53,-1-3-97,2-9-179,0-6-315</inkml:trace>
  <inkml:trace contextRef="#ctx0" brushRef="#br0" timeOffset="142061.76">12505 15587 649,'0'0'708,"0"0"-674,0 0-27,0 0 26,0 0 9,21 81-25,-11-48-6,2-2-8,5-5 6,-1-7-6,2-6 15,3-6 0,0-7 9,1 0 1,0-14 6,-2-11-20,-4-1-7,-5-2-4,-7-3-2,-4-2 1,-4 2-2,-10 5-13,-2 5-8,2 9 0,4 5-15,-5 6-21,2 1-18,-1 0-64,1 0-24,1 0-96,9 0-171</inkml:trace>
  <inkml:trace contextRef="#ctx0" brushRef="#br0" timeOffset="142389.68">12853 15283 681,'0'0'211,"0"0"-178,0 0 31,0 0 50,0 0-29,0 0-27,-80-33 12,80 37-20,0 4-18,3 0 0,13 1-1,4-3-6,1-3-7,-1-3-9,-3 0-2,-6 0-2,-4-3-1,-5-3 1,-2-4-3,0 3-2,-12-4-8,-6 3 3,-3 1-6,0 4-5,6 3-10,1 0-28,0 0-87,-1 0-100,-1 10-334</inkml:trace>
  <inkml:trace contextRef="#ctx0" brushRef="#br0" timeOffset="145812.59">7568 15595 307,'0'0'211,"0"0"-93,0 0 21,0 0-1,0 0-31,0 0-25,-94 4-14,57 13-13,-11 7 8,-9 9-28,-8 9-9,-10 9-7,-4 4-11,-9 5-2,-10 1-1,-4 2-2,-1-3 1,0-1-2,6-4-1,5-7-1,10-9 6,13-11-4,11-9 1,16-3-1,7-6 1,13-3-3,11-3 0,8-4-8,3 0-23,0 0-60,11 0-46,6-11-78,5-1-154</inkml:trace>
  <inkml:trace contextRef="#ctx0" brushRef="#br0" timeOffset="147004.84">2230 15315 231,'0'0'399,"0"0"-349,0 0-1,0 0 82,0 0 13,0 0-47,19-45-38,-19 44-16,0 1 10,0 0 7,0 0-25,0 0-12,0 0 1,0 0-14,0 0 2,-3 0-6,0 0 0,1 0-3,1 0 2,1 0 1,0 0 0,0 0-5,0 0 3,0 0-4,0 0 0,3 0-3,15-1 3,9-5-2,8-4 2,-3 3 0,-10 2 0,-7 3 0,-9 2 0,-6 0-5,0 0 3,0 0 1,0 0-1,0 0 2,0 0 2,0 0-1,0 0 1,0 0 1,0 0 6,-9 0 0,-16 10-3,-11 11 2,-13 6 5,-6 6 3,-5 4-1,-1 2 8,-5 4 0,-7 6-1,-9-1-4,0 5-8,-2 1-9,1 2 3,4-1-2,3-2-1,3-4-1,10-8 0,12-5 2,8-6-2,13-9-1,15-9-3,8-7-55,7-3-32,0-2-46,7 3-48,5-2 11,3 0-52,-3-1-36</inkml:trace>
  <inkml:trace contextRef="#ctx0" brushRef="#br0" timeOffset="152433.41">2480 16939 768,'0'0'213,"0"0"-140,0 0 49,0 0 17,0 0-55,0 0-36,0 0-17,25-3-8,-11 3 2,7 0-6,3 0-5,8-3-3,6-3-7,-1-1-4,-4-1-3,-2-1-52,-4 3-49,-2-2-93,-1 2-60,-4 2-99</inkml:trace>
  <inkml:trace contextRef="#ctx0" brushRef="#br0" timeOffset="152825.43">3181 16736 816,'0'0'209,"0"0"-159,0 0 75,0 0 22,0 0-82,0 0-41,0 47 2,-6-6 7,-3 4-14,-4 2-4,-8-2-10,7-4-4,1-6-1,7-7-38,6-12-37,0-7-70,6-9-50,18 0-52,4-9-29,-1-10-198</inkml:trace>
  <inkml:trace contextRef="#ctx0" brushRef="#br0" timeOffset="153280.33">3345 16842 798,'0'0'57,"0"0"-30,0 0 113,0 0-17,0 0-37,0 0-25,0-14-21,0 18-18,-3 13-20,-1 8 1,-1 8 4,4 4 0,1-1-2,0-1-4,7-5 2,7-3-1,4-9 0,-2-5 6,2-10-6,1-3 11,1 0 4,2 0 1,-3-17-5,-2-7-1,-2-2-1,-6-7-4,-5-3 4,-2 0-4,-2 0 4,-3 4 2,-15 4-8,-8 6-5,-2 7 6,0 5-6,-2 8-11,0 2-13,5 0-10,8 13-24,7 3-90,10 1-44,3 0-94,21-5-183</inkml:trace>
  <inkml:trace contextRef="#ctx0" brushRef="#br0" timeOffset="153760.9">3748 16841 922,'0'0'110,"0"0"-80,0 0 46,0 0-11,0 0-46,0 0-19,6 25 6,0 6-5,1 2 2,1 4-1,2 0 0,1-5-1,1-6 1,1-6 1,2-7 12,0-5 16,-3-8 12,1 0 0,-1 0-4,0-10 3,0-7-10,-3-3-4,-1-3-6,-4-1-8,-3 2 3,-1-4-2,0-1 1,-4 2-2,-8-1-3,-3 4-5,0 2 0,0 6-2,0 3 1,0 3-3,-1 2-2,-3 2-4,-1 0-17,-1 4-14,1 0-16,3 0-23,2 0-47,2 5-48,-2 2-37,3-2-100,4-1-254</inkml:trace>
  <inkml:trace contextRef="#ctx0" brushRef="#br0" timeOffset="155995.63">4458 16961 809,'0'0'88,"0"0"-70,0 0 99,-2 76-5,2-44-43,8 2-30,-5-5-24,0-2-11,-3-7-4,0-9-36,3-8-53,6-3-85,1-13-62,4-15-97</inkml:trace>
  <inkml:trace contextRef="#ctx0" brushRef="#br0" timeOffset="156256.74">4516 16794 711,'0'0'120,"0"0"-48,0 0 10,0 0 11,0 0-31,0 0-34,-57-36-16,41 46-5,-5 1 0,0-1-1,-1-5-1,2-5-1,1 0 24,3 0 40,8-13-8,4-6-15,4 1 2,0 3-16,1 2-21,10 1-10,10 7-8,4 5-52,8 0-92,3 11-118,1 8-163</inkml:trace>
  <inkml:trace contextRef="#ctx0" brushRef="#br0" timeOffset="157045.77">4710 17205 437,'0'0'431,"0"0"-342,0 0 29,0 0 40,0 0-39,0 0-54,21-34-22,-12 34-28,9 20-12,-3 13 3,-4 11 3,-11 2 0,0 3-7,-7-6-2,-12-9-6,-4-8-16,-2-11-9,0-4-5,-2-8 11,4-3 4,1 0 12,1-5 9,6-4 1,9 0 5,6 1 11,0 2 18,8 3-1,17 2-20,11 1 1,7 0 21,0 12-5,-5 5-8,-7 5-12,-9 2-2,-8-2-9,-5 0 0,0-5-44,-2-3-57,2-6-132,6-8-208</inkml:trace>
  <inkml:trace contextRef="#ctx0" brushRef="#br0" timeOffset="157399.91">5272 17212 717,'0'0'290,"0"0"-207,0 0 32,0 0 26,0 0-42,0 0-36,94 0-4,-61 0-23,-2 0-26,-4 0-5,-3 0-5,-3 3-44,-3-3-81,-9 0-133,3 0-240</inkml:trace>
  <inkml:trace contextRef="#ctx0" brushRef="#br0" timeOffset="157655.83">5341 17079 1016,'0'0'278,"0"0"-218,0 0 1,0 0 25,0 0 33,14 108-30,-10-56-52,-4 6-26,0-7-5,0-5-3,0-6-3,-3-10-58,3-8-115,0-15-123,10-7-269</inkml:trace>
  <inkml:trace contextRef="#ctx0" brushRef="#br0" timeOffset="157931.31">5866 17149 1118,'0'0'182,"0"0"-172,0 0 19,0 0 57,6 78 5,0-25-6,0 5-29,1-2-12,-2-3-16,-5-5-4,0-7-13,0-7-7,0-10-4,-8-7 0,-4-8-14,-4-8-27,-5-1-42,-7-5-45,-2-16-31,3-10-65,3-9-59,5-14-147</inkml:trace>
  <inkml:trace contextRef="#ctx0" brushRef="#br0" timeOffset="158155.74">5932 16892 1151,'0'0'219,"0"0"-204,0 0 25,0 0 11,0 0-43,0 0-8,27 21-40,-19 3-107,0 0-172,4-7-309</inkml:trace>
  <inkml:trace contextRef="#ctx0" brushRef="#br0" timeOffset="158373.3">6346 17084 1152,'0'0'39,"0"0"-1,8 75 113,-8-36-61,0 1-26,1-1-40,1-8-18,2-6-6,5-5 3,0-10-3,3-6-20,0-4-38,-3 0-35,3-15-113,-8-6-173</inkml:trace>
  <inkml:trace contextRef="#ctx0" brushRef="#br0" timeOffset="158571.76">6376 16872 1185,'0'0'166,"0"0"-162,0 0 4,0 0 8,0 0-16,0 0-79,19 22-79,-8-3-219</inkml:trace>
  <inkml:trace contextRef="#ctx0" brushRef="#br0" timeOffset="158935.63">6652 17238 880,'0'0'136,"0"0"-110,0 0 76,0 0 37,0 0-54,0 0-50,24 16-4,-12-2 21,1 9-8,-2 5-5,-7 5-16,-4 6-7,0-3-12,0 3 0,-16-5-4,-8-3-31,-4-4-41,-1-12-15,1-9-33,3-6-13,5-4 24,8-15 100,6-5 9,6 2 88,0 1 38,6 5-14,12 4-22,4 7-17,-2 5-20,5 0-22,-1 19-2,1 1-15,-5 4-7,2-2-5,2 2-2,0-2-3,4 0-69,-2-5-123,4-5-157,5-5-380</inkml:trace>
  <inkml:trace contextRef="#ctx0" brushRef="#br0" timeOffset="159332.61">7317 17065 563,'0'0'626,"0"0"-548,0 0 10,0 0 24,0 0-29,94-13-63,-52 6-20,-3 2-21,-8 5-122,-10 0-150,-14 0-239</inkml:trace>
  <inkml:trace contextRef="#ctx0" brushRef="#br0" timeOffset="159556.46">7429 17261 1260,'0'0'158,"0"0"-144,0 0 69,99-37-39,-68 37-44,8 0-17,1 0-132,0-3-262,1-6-571</inkml:trace>
  <inkml:trace contextRef="#ctx0" brushRef="#br0" timeOffset="159799.85">8105 16786 1115,'0'0'203,"0"0"-174,0 0-14,0 0 18,-55 83 21,31-23-24,10-2-22,2-2-7,7-6 0,5-11-1,0-9-3,16-11-6,6-10-15,5-9 8,-4 0 14,-4-14 2,-7-8 4,-9 0 3,-3-4 1,-8 2 0,-17 2-8,-8 5-8,-3 8-24,2 9 8,6 0-21,7 19-11,12 4-13,9 0-71,0-4-114,19-5-287</inkml:trace>
  <inkml:trace contextRef="#ctx0" brushRef="#br0" timeOffset="160023.3">8648 16990 854,'0'0'0,"0"0"-142,0 0 133,0 0-63,0 0-420</inkml:trace>
  <inkml:trace contextRef="#ctx0" brushRef="#br0" timeOffset="160361.44">8648 16990 1076,'-78'-85'109,"77"82"-46,-1 3 70,1 0-49,-5 0-53,1 17-6,-2 10 20,-2 7 15,3 8 6,0 5-8,-2 7-23,0 4-13,-1 2 11,3 1-9,1-3-13,2-15-4,3-6-6,0-8 0,0-9-1,0-6 0,0-5-1,3-2-1,-3-4 0,5-1 0,-2 0-3,4 1 5,6-3-1,9 0 1,7 0-1,13 0 1,4 0 0,9 0-2,2 0-5,-5 0-23,-4-3-21,-6 1-67,-8 0-119,0-5-167,-5-6-410</inkml:trace>
  <inkml:trace contextRef="#ctx0" brushRef="#br0" timeOffset="160721.3">9134 16968 861,'0'0'285,"0"0"-219,0 0-9,-82-65 34,54 65-51,-5 10-28,8 18-11,5 1-1,10 0 0,8-2-11,2-8-16,9-8-22,12-8 1,4-3 35,5 0 13,0-14 12,-5 2 17,-4-3 19,-6 3 12,-7 5 19,-5 5-9,-1 2-21,-2 0-11,0 14-17,0 11-3,0 9 16,0 2-15,0 0-14,0 0-4,0-4-1,0-3-53,0 0-108,0-14-142,5-8-299</inkml:trace>
  <inkml:trace contextRef="#ctx0" brushRef="#br0" timeOffset="161022.51">9328 17026 548,'0'0'887,"0"0"-850,0 0-36,0 0 26,0 0 36,40 106-42,-29-76-19,2-6-1,2-5 1,0-6 1,3-9 0,1-4 2,2-3 1,6-18-1,-2-8 2,-1-3 6,-9-1 11,-6 3-4,-9 1-5,0 7-3,-2 3-11,-12 2-1,-4 8-29,1 4-46,-5 5-87,2 0-142,0 4-174</inkml:trace>
  <inkml:trace contextRef="#ctx0" brushRef="#br0" timeOffset="161352.56">9683 16719 1341,'0'0'123,"0"0"-111,0 0 28,0 0 45,0 0-52,0 0-33,18-29-3,-14 35 3,2-3 1,2 4-1,-2-6 5,1-1-4,-4 0 2,0 0-1,0-11 1,-3-2-3,0 0-5,0 1-6,-11 5-3,-3 4-5,-1 3-6,0 0 4,4 8-4,3 6-2,2 3-26,1 2-50,5-6-67,0 1-66,0-6-196</inkml:trace>
  <inkml:trace contextRef="#ctx0" brushRef="#br0" timeOffset="161893.27">10281 17261 463,'0'0'309,"0"0"-271,0 0 65,-85 13 56,82-13-32,3 0-19,6 0 22,24 0-22,17 0-25,9 0-11,7 0-19,2 0-28,-1-4-20,-1 2-5,-12-1-4,-13 3-70,-23 0-124,-15 12-179,-15-1-390</inkml:trace>
  <inkml:trace contextRef="#ctx0" brushRef="#br0" timeOffset="162107.13">10285 17433 1206,'0'0'252,"0"0"-242,0 0 69,0 0-3,93-22-47,-54 17-16,1 2-13,6-3-59,-1 3-94,-6-5-74,-5-1-97,-7-5-311</inkml:trace>
  <inkml:trace contextRef="#ctx0" brushRef="#br0" timeOffset="162322.32">10720 17002 800,'0'0'622,"0"0"-574,117 16 24,-72 23 81,0 13-59,-14 8-26,-12 9-31,-17-3-9,-2-1-20,-19-7 1,-14-7-9,-6-6-7,-7-7-44,-5-9-43,-3-4-135,-4-9-198,0-7-649</inkml:trace>
  <inkml:trace contextRef="#ctx0" brushRef="#br0" timeOffset="163366.24">11501 17060 1279,'0'0'82,"0"0"-14,0 0 58,0 0-70,0 0-20,45 82 15,-35-31-32,-2-5-15,-4-3-4,4-9 0,2-12-42,4-11-61,5-11-41,2 0-53,1-22-69,-7-14-124</inkml:trace>
  <inkml:trace contextRef="#ctx0" brushRef="#br0" timeOffset="163619.37">11626 16920 802,'0'0'187,"0"0"-21,0 0 1,0 0-71,0 0-41,0 0-28,0-32-24,0 32-3,0 0 0,0 0 0,0 0 5,0-2-4,0-1 4,0-6 0,0 1-3,0-1 2,7-1-4,4 4-4,3 1-37,2 5-75,5 0-133,-2 6-136,-2 13-277</inkml:trace>
  <inkml:trace contextRef="#ctx0" brushRef="#br0" timeOffset="164239.38">11948 17383 758,'0'0'205,"0"0"-190,0 0 87,0 0 8,0 0-49,0 0-13,-46-38-4,46 34-7,0 3 0,2-1 3,16 2-7,1 0-9,4 19 3,-4 7 4,-4 7-11,-6 5-11,-9 1-4,0 4-4,-14-1-1,-11-4-5,-6-6-36,-4-6-16,1-12-12,0-8 7,4-6 3,5-4 34,4-16 25,7-5 13,8 0 33,6 0 8,0 3 12,3 5 13,14 5-17,2 8-16,6 4-17,2 0-6,1 18-8,-2 5-3,-2 2 2,-5 0-7,-5-1-7,-1-2 1,1-5-1,-3 0-14,0-5-24,-2-2-94,3-7-47,1-3-150,2 0-309</inkml:trace>
  <inkml:trace contextRef="#ctx0" brushRef="#br0" timeOffset="165650.44">12493 16862 922,'0'0'122,"0"0"-95,0 0 63,0 0 35,0 0-73,-24 72-8,14 1 19,5 16-17,4 5-18,1-4 8,0-5-12,0-14-2,0-9-11,6-7-10,3-9 3,-2 0-2,1-14-2,2-5-1,0-8-69,3-6-57,1-6-96,3-6-130,4-1-478</inkml:trace>
  <inkml:trace contextRef="#ctx0" brushRef="#br0" timeOffset="166429.45">12790 17227 758,'0'0'298,"0"0"-229,0 0 79,0 0-19,113-54-49,-78 50-41,-4 4-17,-1 0-17,0 9-5,-5 1-43,-7 1-76,-8 2-137,-2-7-205</inkml:trace>
  <inkml:trace contextRef="#ctx0" brushRef="#br0" timeOffset="166687.94">13212 16977 1184,'0'0'113,"0"0"-69,0 0 81,0 0-46,0 0-52,0 0 3,61 118-9,-55-67-13,-2 1-6,-2-1-2,-2-6-22,1-6-75,2-11-65,5-12-165,8-9-359</inkml:trace>
  <inkml:trace contextRef="#ctx0" brushRef="#br0" timeOffset="166984.57">13540 17045 1169,'0'0'124,"0"0"-89,0 0 32,0 0-39,0 0 5,8 107-9,-8-55-17,0-5-5,7-7-1,5-7-1,0-12-2,4-8-5,1-11 7,4-2 1,5-11 4,0-15 1,-1-10 11,-5-3 15,-7-7 4,-7 9-15,-6 0-4,-6 7-6,-18 5-1,-4 6-10,-2 10-5,2 6-4,2 3-31,5 0-25,5 10-33,4 3-85,6-1-165</inkml:trace>
  <inkml:trace contextRef="#ctx0" brushRef="#br0" timeOffset="167321.45">13897 17040 1003,'0'0'379,"0"0"-378,0 0 6,0 0 37,61 117-2,-51-69-35,2-1-2,3-11-5,1-8-1,2-14 1,2-13 0,-4-1 2,2-12 3,-3-19 7,-2-8-2,-5-6 10,-7-3 4,-1 1-9,-6 0-5,-17 4-6,-4 7-4,-1 11-7,-1 11-3,5 14-12,0 2-24,7 20-18,4 7-97,12-2-134,1 2-349</inkml:trace>
  <inkml:trace contextRef="#ctx0" brushRef="#br0" timeOffset="167605.23">14359 17133 1008,'0'0'295,"0"0"-272,91-15 110,-60 12-7,-1 3-75,-8 0-33,-3 0-18,-5 0 0,-5 0-74,-4 3-65,-5-1-116,0-2-178,0 0-215</inkml:trace>
  <inkml:trace contextRef="#ctx0" brushRef="#br0" timeOffset="167869.35">14504 16973 532,'0'0'437,"0"0"-332,0 0 76,0 0-24,0 0-79,0 0-25,9 72 43,-9-22-15,0 7-40,0 1-16,0 1-9,-2-3-12,-4-7-4,0-7-12,-1-9-42,4-9-86,3-9-101,0-15-151</inkml:trace>
  <inkml:trace contextRef="#ctx0" brushRef="#br0" timeOffset="168094.24">14796 17137 1310,'0'0'105,"0"0"-72,0 0 80,81 36-16,-59 6-40,-8 8-32,-11 4-15,-3 1 6,-3-4-3,-16-6-12,-1-6 7,-3-14-8,5-5 0,0-6-4,3-12-19,1-2-28,0-8-43,-1-15-21,5-11-64,2-7-75,3-10-191</inkml:trace>
  <inkml:trace contextRef="#ctx0" brushRef="#br0" timeOffset="168337.65">14841 16857 1224,'0'0'216,"0"0"-208,0 0 37,0 0 53,0 0-72,0 0-26,31-12-2,-34 21 1,-3-2-26,0-2-32,3-2-21,3-1-82,0 1-57,0 0-171</inkml:trace>
  <inkml:trace contextRef="#ctx0" brushRef="#br0" timeOffset="168587.06">15063 16796 1326,'0'0'91,"0"0"-54,0 0 99,103 22-26,-73 17-52,1 13-26,-7 7 2,-5 6 3,-9 6-2,-10 4-2,0-2-10,-14-1-16,-13-12-4,0-11-3,-6-13-12,-1-7-41,-3-8-50,-8-11-127,2-10-202</inkml:trace>
  <inkml:trace contextRef="#ctx0" brushRef="#br0" timeOffset="169221.37">15520 17087 726,'0'0'349,"0"0"-294,0 0 70,0 0 13,0 0-55,0 0-35,47-11-10,-22 11-9,4 0-14,2 0-10,-1 0-5,-2 0-21,-7 0-103,-7 0-133,-13 0-290</inkml:trace>
  <inkml:trace contextRef="#ctx0" brushRef="#br0" timeOffset="169437.5">15639 17238 1020,'0'0'311,"0"0"-296,92-31 35,-66 31 20,-1 0-67,-1 5-3,-2 10-113,4-3-190,-1-10-295</inkml:trace>
  <inkml:trace contextRef="#ctx0" brushRef="#br0" timeOffset="169752.15">16352 16726 1271,'0'0'87,"0"0"-70,0 0 65,0 0-32,0 0-36,-12 73 1,6-17-2,4 4-7,2-5-3,0-6 2,13-8-5,7-10-2,7-10-15,6-10-9,1-11 9,-2 0-4,-6-17 0,-11-7 20,-13-4 0,-2 0 1,-23 1-6,-14 1 2,-8 11-6,2 7 5,2 8-2,8 1 2,10 18-5,8 1-8,12 4-63,3-5-27,9-4-82,21-4-178</inkml:trace>
  <inkml:trace contextRef="#ctx0" brushRef="#br0" timeOffset="170075.34">16875 16702 927,'0'0'407,"0"0"-372,0 0-31,0 0 23,0 0 32,-10 126-21,3-56-24,2-1-12,5-3-1,0-4 4,0-1-3,12-7 7,6-6 7,7-9 17,5-9 18,6-8-12,1-5-5,0-6-2,-2-4-4,-4 3-23,-4-10-5,-3 2 0,4-2-43,-1 0-88,1-2-102,-1-15-247</inkml:trace>
  <inkml:trace contextRef="#ctx0" brushRef="#br0" timeOffset="170466.53">17384 16802 1265,'0'0'119,"0"0"-114,0 0 2,0 0 8,-103-64-15,69 88-1,4 3-23,9 7-46,12-3-27,9-2 34,0-9 13,22-8 16,8-11 28,6-1 6,3-4 24,-2-11 53,-7-1 24,-9 4 11,-8 5-22,-7 6-14,-4 1-32,-2 0-22,0 13-16,0 15 6,-9 6 10,-1 0 3,2 2-6,5-5-15,3 1-1,0-5-3,0 0-31,6-5-67,7-5-68,4-8-105,4-9-194</inkml:trace>
  <inkml:trace contextRef="#ctx0" brushRef="#br0" timeOffset="170747.75">17681 16869 947,'0'0'201,"0"0"-155,0 0 15,0 0 27,0 0-37,0 0-20,-1 101-17,5-69-7,11-5-3,4-8-3,1-5 6,-1-9-4,0-5 7,-5 0 15,-4-10 22,-1-11-2,-6-8-17,-3-1-16,0-3-8,-2 1-4,-14 6-1,-2 9-8,-3 6-6,1 10-43,-4 1-49,0 1-87,1 10-113,6 1-412</inkml:trace>
  <inkml:trace contextRef="#ctx0" brushRef="#br0" timeOffset="171262.32">17958 16467 900,'0'0'51,"0"0"-35,0 0-16,11 81 37,-1-50-23,0-6-11,-1-8 1,-2-9 5,-1-5 10,-3-3 26,1 0 47,-3-5-7,1-10-42,-2-6-24,0 1-19,0 3 0,-6 0-42,0 7-15,-3 3-43,1 4-97,1 3-224</inkml:trace>
  <inkml:trace contextRef="#ctx0" brushRef="#br0" timeOffset="172904.3">18419 12634 468,'0'0'86,"50"128"-44,-31-56 28,-7-1-11,-5 7-39,-6 4-11,-1 8 0,0 4 5,2 3-4,1 2-8,2 1 0,4 8 0,1 1-1,-1 4-1,0-1 0,1-1 0,-2-2 2,-2 0-2,0 3 0,4 3 2,-1 0-2,0 7 6,3-1 19,-5-7 14,-4 3-18,-3-9 3,0-4-11,-3 0-4,-11 0-7,-2-4-2,3 2 0,3 1 0,5 3 0,5 4 1,0-4-1,0 1 8,5-1 56,7 3-27,7 2 7,2 8-21,-1 5-18,3 11 11,0 10 1,2 3-13,2 6 18,1 1-6,-1 2 33,0 9-6,-2 12-16,-3 14 7,-5 10-23,1-2-5,-3-34-1,-2-55 1,-2-49-1</inkml:trace>
  <inkml:trace contextRef="#ctx0" brushRef="#br0" timeOffset="175533.72">19432 12588 964,'0'0'205,"0"0"-179,0 0 118,0 0-38,0 0-57,0 0-7,-37 44 27,29-5-28,-1-3-15,0-5-16,5-9-9,4-5-1,0-10-58,19-7-106,14 0-92,6-24-265</inkml:trace>
  <inkml:trace contextRef="#ctx0" brushRef="#br0" timeOffset="175785.68">19606 12322 1144,'0'0'48,"0"0"-6,0 0 68,0 0-79,0 0-22,0 0 0,-40 29-6,15-21-2,4-4 1,3-4 3,9 0-3,8-15 8,1-3 26,0 0-5,16 2 4,2 3-25,6 9-10,4 4-9,0 7-46,1 26-96,-10 9-101,-9 11-161</inkml:trace>
  <inkml:trace contextRef="#ctx0" brushRef="#br0" timeOffset="176174.64">19614 12872 398,'0'0'617,"0"0"-590,0 0 12,0 0 93,0 0-15,0 0-70,8 0-31,-4 6-4,2 7-2,1 4 22,-2 5-3,-4 6-12,-1 3-7,-3 3-7,-19-2-3,-8-3-1,-3-5-20,0-9-17,4-6 0,2-9 15,7 0 15,4 0 8,8-14 10,5 0 22,3-3 18,6-3-2,17 1 0,6 4-8,1 5 3,2 6-16,-1 4-3,-4 0-8,-4 15-9,-4 6-6,-6 3-1,-1 1 0,-1-3-37,0-5-89,4-6-79,5-10-273</inkml:trace>
  <inkml:trace contextRef="#ctx0" brushRef="#br0" timeOffset="176438.32">20304 12621 820,'0'0'473,"0"0"-446,0 0 82,0 0 24,0 0-57,0 0-32,84-6-21,-64 6-15,0 0-8,3 0-25,-5 0-110,-4 3-135,-6 6-274</inkml:trace>
  <inkml:trace contextRef="#ctx0" brushRef="#br0" timeOffset="176654.15">20336 12821 1375,'0'0'44,"0"0"34,0 0 23,0 0-55,0 0-46,98 16-42,-72-9-164,0-6-382</inkml:trace>
  <inkml:trace contextRef="#ctx0" brushRef="#br0" timeOffset="177965.11">21999 11828 900,'0'0'78,"0"0"-66,0 0 105,0 0-19,0 0-25,0 0-40,-91 1-2,61 42-9,2 15-6,5 9-5,11 1-5,11-7-2,1-5-3,7-11 1,17-11-2,3-12 1,2-9 2,1-7-1,-5-6 6,-1 0-3,-7-14-2,-11-8 3,-6 0-1,0-4 4,-20-3 0,-10 3-7,-3 6-2,2 3-1,1 8 0,8 6-7,6 3-4,3 0-19,6 12-39,4 2-42,3-2-76,0-2-152</inkml:trace>
  <inkml:trace contextRef="#ctx0" brushRef="#br0" timeOffset="178941.45">22402 11801 363,'0'0'680,"0"0"-611,0 0 79,0 0 15,0 0-61,0 0-80,22 17-9,-19 45 25,-3 8 6,0 5-24,-5 1-8,-5-4 1,4-4-7,3-6-2,3-9-4,0-7 2,0-7 0,6-12-2,6-3 0,0-8 0,0-3 2,3-2 0,1-1 8,4-2 1,3 2 5,9 1-11,10-1 6,14 2-3,13-5-2,11 1 0,2-3 2,-7 3-6,-8-3-2,-10 1 0,-8-1-12,-9-5-72,-11 0-142,-16 0-233</inkml:trace>
  <inkml:trace contextRef="#ctx0" brushRef="#br0" timeOffset="179413.76">22997 11849 1094,'0'0'92,"0"0"-44,0 0 94,-42-86-63,12 77-49,-4 3-22,0 6-4,2 0-3,7 20-1,8 6 0,9 5-4,8 2 3,0-2 0,14-6 0,12-6-1,3-8 0,4-5 2,-1-6 4,-4 0-3,-5-3 3,-6-11 1,-3-1-4,-4 1 5,-7 3 4,-1 4 23,-2 4 8,1 3 8,1 0-18,1 20-18,1 16-8,-1 15 16,0 4-3,-1-2-15,-2-3-1,0-8-2,0-4-29,4-9-90,4-10-65,2-12-175,6-7-382</inkml:trace>
  <inkml:trace contextRef="#ctx0" brushRef="#br0" timeOffset="179721.48">23294 11802 1052,'0'0'123,"0"0"-98,0 0 105,0 0-66,0 0-50,0 0-6,21 84 2,-7-57-6,1-7-3,3-6 0,2-9 1,-3-5 4,2-2 3,-3-18-3,-6-7 2,1-7 16,-10 1 3,-1-2 10,0-1-6,-3 5-17,-15 2-12,-2 13-2,-5 11-3,-1 5-30,-4 12-26,-2 18-55,3 4-144,2 0-239</inkml:trace>
  <inkml:trace contextRef="#ctx0" brushRef="#br0" timeOffset="180403.64">21632 13104 600,'0'0'110,"0"0"-57,0 0 126,0 0 5,0 0-44,0 0-68,160-20-6,-24 14 12,36 1-11,34 2-8,18-2 3,10 1-21,0-2-1,-15-3-25,-21 0 7,-27-2-19,-33 2-3,-30 1-1,-32 3-25,-34 5-54,-24 0-102,-18 0-162,-27 0-242</inkml:trace>
  <inkml:trace contextRef="#ctx0" brushRef="#br0" timeOffset="181263.25">21681 13573 141,'0'0'166,"0"0"-56,0 0 25,0 0 27,0 0 24,0 0-18,-49-2-17,49 2-23,0 0-49,9 0-32,10 0-15,8 0 0,7 0-12,4 5-17,7-3-3,4-2-74,1 0-161,-2 0-214</inkml:trace>
  <inkml:trace contextRef="#ctx0" brushRef="#br0" timeOffset="181536.29">22168 13343 1081,'0'0'112,"0"0"-97,0 0 129,0 0-62,0 0-27,4 79 36,-4-29-52,0-4-29,4-2-5,1-5-5,-1-5-59,5-9-105,3-10-182,3-13-313</inkml:trace>
  <inkml:trace contextRef="#ctx0" brushRef="#br0" timeOffset="181800.9">22405 13386 38,'0'0'1027,"0"0"-979,0 0 28,0 0 73,0 0-104,0 0-36,-8 54 16,2-13 0,5 0-9,1-5-3,0-9 2,3-7-7,12-10-3,2-5 5,5-5 22,1-2 10,1-15-1,-3-6-11,-4-4-8,-6 1-3,-3-2-10,-8 0 2,0-1-6,0 2-2,-13 1-2,-3 6-1,-3 5-4,4 7-16,0 8-34,5 0-58,2 3-35,8 10-134,0-3-184</inkml:trace>
  <inkml:trace contextRef="#ctx0" brushRef="#br0" timeOffset="182101.62">22701 13328 1133,'0'0'241,"0"0"-235,0 0 15,0 0 44,17 81-12,-17-31-24,0-4-23,6-5-4,1-7 0,5-9 3,3-9-5,3-11 2,1-5 2,2-2 10,0-19-3,-3-7 11,-6-6 5,-3-2-3,-8-3-6,-1-1-1,-8 1-10,-17-1-7,-8 7-10,-2 9-27,4 12-31,6 12-27,5 5-125,8 17-139</inkml:trace>
  <inkml:trace contextRef="#ctx0" brushRef="#br0" timeOffset="182588.55">23077 13475 232,'0'0'315,"0"0"-258,0 0 42,0 0 18,0 0-17,0 0 2,-6-8 16,6 7 7,10-1-14,15 0-38,8 2-17,10-3-12,0 3-25,2-1-15,-5-2-4,-7 1-58,-6 1-79,-12-1-178,-7 2-254</inkml:trace>
  <inkml:trace contextRef="#ctx0" brushRef="#br0" timeOffset="182850.27">23316 13332 1058,'0'0'92,"0"0"-21,0 0 57,0 0-91,-17 77 32,12-20 0,-3 5-15,2 2-6,0-1-18,-1-2-14,2-5-8,2-3-8,0-7 0,0-9-5,2-11-46,-1-10-59,2-11-53,0-5-98,0 0-79,11-19-172</inkml:trace>
  <inkml:trace contextRef="#ctx0" brushRef="#br0" timeOffset="183142.16">23649 13459 998,'0'0'187,"0"0"-180,0 0 151,4 112-25,-4-57-31,0 3-36,-7-1-32,-4-2 13,-2-2-29,1-10-14,0-6-1,3-8 0,3-12-1,1-8 2,2-4-4,0-5-12,-4 0-16,-3-2-29,-3-18-61,0-9-30,6-9-88,5-11-122,2-4-315</inkml:trace>
  <inkml:trace contextRef="#ctx0" brushRef="#br0" timeOffset="183400.89">23688 13222 1155,'0'0'78,"0"0"0,0 0 43,0 0-51,0 0-31,0 0-10,50 29-6,-53-20-10,-6-1-7,-3-5 0,6-3-6,0 0-17,5 0-35,1 0-35,0-3-103,0-5-146,10 2-545</inkml:trace>
  <inkml:trace contextRef="#ctx0" brushRef="#br0" timeOffset="185203.52">24884 12861 365,'0'0'365,"0"0"-284,0 0-6,0 0 40,0 0-14,0 0-35,9 0-30,3 0 7,2 0 0,3 0-3,1 0-1,4 0-13,-2 0-14,2 0-8,0 0-4,0-2 0,1 0-5,-1-1-36,-2-1-38,-5-1-14,-1 2-21,-3 2-27,-5 1-40,-3 0-50,-3 0-185</inkml:trace>
  <inkml:trace contextRef="#ctx0" brushRef="#br0" timeOffset="185533.31">24885 12958 747,'0'0'156,"0"0"-120,0 0 66,0 0 15,0 0-34,0 0-21,0 5-3,5-3-9,8-1 5,6 1-4,4-1-9,3-1-19,4 0-12,8 0-9,1 0-2,0 0-12,-3 0-67,-6 0-37,-8 0-76,-8 0-67,-5 0-217</inkml:trace>
  <inkml:trace contextRef="#ctx0" brushRef="#br0" timeOffset="187440.51">26127 13112 404,'0'0'107,"0"0"-51,0 0 34,-81 18 66,76-16-13,5-2-15,0 0-9,3 0 12,22 0-46,20 0-18,28 0-3,30-14 4,33-3-17,26-5-7,23-2-10,7 0-4,1-3 6,-3 3-16,-14-2-3,-15 3-6,-23 5 0,-27 3-9,-31 8-2,-32 0 0,-24 6-39,-19 1-32,-5 0-109,-29 8-105,-9 6-17,-12-2-195</inkml:trace>
  <inkml:trace contextRef="#ctx0" brushRef="#br0" timeOffset="188249.34">26295 11802 1147,'0'0'114,"0"0"-87,0 0 45,0 0-43,-11 81-7,-3-11 22,-3 9-28,2-2-10,11-10-3,4-8 2,10-15-5,17-10 0,8-14-1,0-12-4,-5-8 5,-9 0 6,-3-15-2,-11-9 11,-7-6-7,0-1 9,-15 0-3,-12 3-6,-1 8-6,0 9-2,2 7 0,4 4-6,4 0-10,2 8-24,7 5-43,7-4-130,2-1-138,6-6-249</inkml:trace>
  <inkml:trace contextRef="#ctx0" brushRef="#br0" timeOffset="188563.51">26645 11829 977,'0'0'159,"0"0"-135,0 0 113,0 0-10,0 0-79,0 0-33,24 89 37,-24-23-13,0 5-24,0-3-5,0-2 11,0-4-15,0-8 1,6-3-6,6-6 1,3-7 2,1-7 0,4-6 7,2-6 5,2-7 27,1-5-16,2-3-10,3-4-6,1 0-5,8 0-6,6-7-14,-2-5-61,-1 0-117,-11-3-158,-10-1-417</inkml:trace>
  <inkml:trace contextRef="#ctx0" brushRef="#br0" timeOffset="189020.77">27112 11923 1098,'0'0'70,"0"0"-39,0 0 126,0 0-53,0 0-63,0 0-32,-46-54-3,17 54-6,1 3-2,0 18-1,4 8 1,6 6 0,12 4-4,6-6 5,0-4-5,16-9 0,8-10-16,0-4 20,2-6 2,-3 0 2,0-7-1,-5-9 3,-2-4 0,-2 3 0,-3-3 0,-3 2 4,-5 2 11,0 3 7,-3 6 12,0 6 11,2 1-13,-2 0-20,4 16-12,2 14-3,-2 11 11,-2 7-1,-2-1-2,0-4-4,0-6-5,0-11-6,0-7-63,4-5-86,5-11-107,6-3-187</inkml:trace>
  <inkml:trace contextRef="#ctx0" brushRef="#br0" timeOffset="189344.37">27436 11866 990,'0'0'126,"0"0"-109,0 0-1,0 76 73,0-28-15,0-1-46,6-8-10,7-10-7,4-5 6,0-12 11,-2-6-1,0-5 10,0-1-8,-3-5 6,0-9-2,-3-10-17,-6-1-5,-3-1-2,0-6-2,-1-1-7,-16 3-1,-4 4-4,0 9-17,2 5-14,3 8-11,5 4-15,5 0-87,3 0-126,3 0-261</inkml:trace>
  <inkml:trace contextRef="#ctx0" brushRef="#br0" timeOffset="189675.62">27677 11679 874,'0'0'187,"0"0"-176,0 0 20,0 0 27,0 0-39,0 0-15,8-6-3,-4 9 1,1 0 5,7-3 55,-2 0 29,2 0-43,1-10-21,-5 1-1,-3 0 6,-5 2-9,0 0-3,0 2-13,-5 2-7,-4 2-15,-3 1-3,2 0-25,-4 12-92,-1 8-122,0-1-242</inkml:trace>
  <inkml:trace contextRef="#ctx0" brushRef="#br0" timeOffset="190963.63">23374 11765 512,'0'0'222,"0"0"-194,0 0 110,0 0-9,0 0-39,0 0-25,0 0-6,-18-47-11,11 47-12,-4 0-13,0 4-6,-1 13-6,-1 5 8,3 7-4,6 7 3,4 7 2,0 2-1,0 1-4,7 1-5,5-6-2,0-4-1,1-8 1,2-6 5,0-9-8,0-5 9,3-7 10,2-2 7,2-2-7,2-15-8,-1-6-4,-1-4-2,-5-2 5,-5-7 5,-1-2-3,-8-5-2,-2 2 0,-1 4-1,0 4-3,0 5-5,-8 5 8,-6 6-7,-7 3-6,-3 6-1,-6 5 0,-4 3-10,7 0-1,5 12-8,5 1-17,11-1-20,6 2-50,0-4-31,8-2-103,14-6-190</inkml:trace>
  <inkml:trace contextRef="#ctx0" brushRef="#br0" timeOffset="191366.36">23719 11550 363,'0'0'728,"0"0"-702,0 0 61,0 0 50,0 0-92,0 0-37,0-10-5,-3 30 2,3 0-4,0 1-1,0-4 2,6-2-1,6-5 1,-2-6 2,0-4 0,-2 0 4,-1-1 5,0-15 9,-4-2-7,-3-1-5,0-2-3,0 4-2,-10 2-3,-3 5-2,-2 3-1,3 7-3,0 0-29,5 6-44,4 12-151,3 7-183</inkml:trace>
  <inkml:trace contextRef="#ctx0" brushRef="#br0" timeOffset="-206613.12">26256 13321 568,'0'0'621,"0"0"-548,0 0 18,0 0 16,0 0-21,0 0-44,0 0-23,0 0-10,1 78 9,-1-27 5,0 4-11,0-1-10,-7-4 2,1-6-4,2-8-46,4-9-72,0-5-35,7-14-116,14-8-135</inkml:trace>
  <inkml:trace contextRef="#ctx0" brushRef="#br0" timeOffset="-206283.45">26502 13392 810,'0'0'122,"0"0"-49,0 0 10,0 0-34,0 0 22,-18 81-1,12-39-44,5 1-16,1-5-1,0-5-3,6-5-2,9-10 0,0-6 0,2-6 5,3-6-1,-1 0 17,4-14-8,-6-8-2,-3-9-3,-7-7-7,-4-2 0,-3-3-2,0-3-1,-7 6 0,-5 10-2,-4 10 0,0 9-6,2 11-9,0 0-29,1 8-70,4 12-45,4 0-178</inkml:trace>
  <inkml:trace contextRef="#ctx0" brushRef="#br0" timeOffset="-205923.23">26783 13416 773,'0'0'302,"0"0"-291,0 0 2,0 0 13,0 0 30,4 109-27,-4-63-12,0 1 0,6-7-2,6-7 4,4-3 1,2-10 4,3-7 9,3-6-6,-3-7 27,4 0-8,0-17-12,-4-6-14,-3-8 2,-6-4-5,-10-5-7,-2-4-4,-8-2-4,-13 0 2,-4 5-4,3 9 1,5 12-1,2 9 0,3 5-16,-1 6-45,-1 0-37,-3 0-148,0 10-249</inkml:trace>
  <inkml:trace contextRef="#ctx0" brushRef="#br0" timeOffset="-193270.12">27416 13362 535,'0'0'67,"0"0"-30,0 0 74,0 0 21,-13-74-30,8 66-21,1 5-19,1-1-3,2 2 9,1 2-9,0 0-10,0 0-16,0 0-14,0 0-13,0 0-6,0 0 0,0 4-6,3 15 6,4 8 3,-3 4 3,-1 6-3,0 2 2,-1 2-4,-1 1 2,-1 1-2,2-1 0,-1-1-1,-1-1 0,2-1 0,-2 2 2,0-2-1,1-5-1,1-3 0,5-4 1,-1-3 0,3-2 1,2-1 2,4-1 3,4 0-1,3-3 17,8-1 12,16-4-12,15-2 11,26-7 5,21-3-4,12 0-20,14-7-8,-4-7-4,-6 0-3,-11 2-80,-20 0-142,-26-1-224</inkml:trace>
  <inkml:trace contextRef="#ctx0" brushRef="#br0" timeOffset="-191530.64">28055 13287 529,'0'0'127,"0"0"-89,0 0 35,0 0 51,0 0-25,0 0-45,0 0-22,0-41-1,-3 41-12,-2 0-3,-1 5-7,0 17 1,-1 9 16,6 4 3,1 3 3,0-2-7,4-4-8,14-5-10,1-6-2,2-6 6,5-9-9,0-6 0,4 0 12,0-14-5,-2-11 1,-5-7-3,-11-5 6,-12-3 17,0-1-6,-16-1-13,-12 8 4,-5 6-8,-4 8-4,3 8-3,1 10-9,6 2 2,4 0-11,3 17-35,5 2-51,0 2-19,3 1-121,5-8-164</inkml:trace>
  <inkml:trace contextRef="#ctx0" brushRef="#br0" timeOffset="-190640.35">27649 13486 260,'0'0'153,"0"0"-145,0 0 3,0 0 40,0 0 0,0 0-32,-13 0-6,8 0 0,2 0 16,0 0 2,0 0 23,2 0 7,1 0-19,-2 0-8,2 0-7,-1 0-1,-4 0-12,2 0-5,-2 0 2,3 0-1,0 0 0,2 0 6,0 0 9,0 0 11,0 0-2,0 0 2,0 0 5,11 0-11,-2 0-3,0 0-5,1 0-10,-3 0 7,0 0-10,-3 0 0,-1 0-4,0 0 0,-3 0-2,2 0-2,-1 0 1,-1 0 1,0 0-2,0-2-1,0 2-1,0 0-1,0 0 0,0 0-1,-1 0-6,-11 0 5,-6 0 4,-3 0-2,-2 0-4,0 5 5,0-3-1,7 1 0,1 0 2,6-2 0,6 1 2,1-2 0,2 0 10,0 0 14,0 0 8,0 0 1,14 0-18,8 0-5,5 0-9,0-3 1,-3 0-4,-8 2 1,-3-1 1,-7 2 3,-2 0-5,-4 0-2,0-1-5,0 1-39,-10 0-7,-3 0 20,3 0-46,1 0-38,3 0-135,6-1-144</inkml:trace>
  <inkml:trace contextRef="#ctx0" brushRef="#br0" timeOffset="-189831.47">28408 13358 511,'0'0'531,"0"0"-470,0 0-22,0 0 61,0 0-26,0 0-57,25-19-15,-23 29-3,-2 1 3,0-1-3,0-3 1,-9-3-9,3-4 3,2 0 6,1 0 7,1 0 4,2-6-5,0-2 2,0-1-8,0 4-9,0-1-48,8 3-29,10 2-95,0 1-160,5 0-153</inkml:trace>
  <inkml:trace contextRef="#ctx0" brushRef="#br0" timeOffset="-189437.16">28667 13239 548,'0'0'479,"0"0"-453,0 0-19,0 0 20,0 0-17,0 0-9,-2 36 2,-3-14-1,2-2-2,2-4-2,1-5-2,0-3 2,0-5-2,0-3 4,1 0 5,7 0 27,5 0 8,2-5-13,3 1 8,0 2-2,1 2-2,1 0-9,-2 8-3,-1 4-4,-1 4-6,-5 3-2,-5-2-7,-4 0 0,-2 0 1,0-5 0,0 2-1,-14-4 0,-3-5 0,-3 0 0,2-5-50,-1 0-38,2 0-33,3-13-60,6-4-172</inkml:trace>
  <inkml:trace contextRef="#ctx0" brushRef="#br0" timeOffset="-189105.33">28695 13217 340,'0'0'777,"0"0"-717,0 0-33,0 0 88,0 0-49,0 0-30,102-67-27,-72 65-5,-1 2-4,2 0-4,-1 0-27,0 0-72,-3 0-55,-3 4-114,-2 1-65</inkml:trace>
  <inkml:trace contextRef="#ctx0" brushRef="#br0" timeOffset="-187810.76">29081 13261 825,'0'0'232,"0"0"-140,0 0 38,0 0-19,92-44-53,-51 35-43,-4 6 2,-9 2-6,-8-1-3,-5 2-6,-8 0-2,-2 0-2,-2 0 0,-3 0-1,0 0-3,0 0 2,0 0 1,0 0 3,0 2 3,0 9-1,-6 8 7,-2 4 14,-1 8 3,3 2 6,0 1-1,2-5-21,-2 1-3,-3-4-5,3-4-2,0 0 1,1-6-4,-1-5-8,1-2-37,2-4-14,1-2-28,2-3-51,0 0-5,0 0-75,0 0-221</inkml:trace>
  <inkml:trace contextRef="#ctx0" brushRef="#br0" timeOffset="-187181.31">29148 13416 1137,'0'0'88,"0"0"-57,0 0 92,0 0-46,0 0-49,0 0-21,87-64-4,-59 55-3,5 0 1,1 0-1,1-2-9,-3 2-14,2 1-24,-1-1 8,-3 1-13,1 2-16,-6 0 28,-6 2 11,-7 1 11,-7 2 15,-2 1 3,-3-2 1,0 2 5,0-3 3,0 2 0,2-2 2,1-2 11,2 2 17,4-1-8,1 1 4,2 1-17,6 2-4,-3 0-1,1 6-5,-2 8-4,-5 6-1,-5 3-3,-4 5-4,-6-1-2,-17-2-19,-3-3-13,-3-5-13,6-8 30,9-6 9,5-3 12,8 0 8,1-3 37,0-6 22,3-3-13,10 5-11,2 2-15,4 5-15,7 0-3,0 5-9,3 12 0,-6 2 0,-3 1-1,-6 2 0,-6-1 1,-6 0-1,-2-1-1,-2-3 1,-17 0 4,-9-4 1,-3-1 0,-7-7-5,-4-2-55,-4-3-74,-4 0-122,6-1-256</inkml:trace>
  <inkml:trace contextRef="#ctx0" brushRef="#br0" timeOffset="-185290.41">24636 14829 599,'0'0'177,"0"0"-117,0 0 64,0 0 36,0 0-19,0 0 3,-25 0-66,25 0-25,3-2-17,10 0-7,6-1-15,8 0-8,8 0-3,4 1-3,4-1-1,-3 0-11,-6 2-42,-11-2-44,-11 3-82,-12 0-66,0 0-219</inkml:trace>
  <inkml:trace contextRef="#ctx0" brushRef="#br0" timeOffset="-185041.59">24609 14942 1074,'0'0'126,"0"0"-61,0 0 72,0 0-4,0 0-57,0 0-58,88 3-13,-25-3-5,4 0-136,-4 0-169,-10-3-601</inkml:trace>
  <inkml:trace contextRef="#ctx0" brushRef="#br0" timeOffset="-179525.27">25713 14754 933,'0'0'59,"0"0"-54,0 0 14,0 0 17,0 0-12,0 0 11,-6 115-10,6-58-16,0-1-4,8-7 0,9-10 0,4-9 0,6-10-3,3-11 4,0-6-1,1-3 8,-2-12-1,-6-15 22,-2-9-7,-6-12-4,-7-3 13,-7-6-10,-1 0 1,-3 8-7,-12 5-9,-7 12-1,-2 11 5,0 11-15,-6 10-1,0 0-7,0 16-35,5 10-100,9 2-60,11 2-237</inkml:trace>
  <inkml:trace contextRef="#ctx0" brushRef="#br0" timeOffset="-179236.6">26141 14977 423,'0'0'643,"0"0"-613,0 0 18,0 0 35,0 0-8,0 0-51,36 28-17,-36-24-5,0-2 4,0-2-4,0 0-1,0 0 5,0-6 3,-1-5-3,1 0-6,0 3-2,0 0-48,0 3-74,10 5-76,5 0-274</inkml:trace>
  <inkml:trace contextRef="#ctx0" brushRef="#br0" timeOffset="-178848.8">26456 14758 753,'0'0'302,"0"0"-273,0 0 63,0 0 42,0 0-81,0 0-47,-33 13 3,26 28 4,5 5-10,2 7 1,0-5-3,9-3 1,9-8-2,1-13 2,2-7-1,0-11-1,3-6 4,0 0 4,-3-9-4,-2-16 2,-4-4 3,-6-8-6,-8-6 0,-1-3-3,-1-1 0,-15 4-1,-1 11 2,-2 12-1,1 6 0,1 11-3,0 3-8,0 0-9,-1 6-77,3 8-45,2 0-79,7-1-154</inkml:trace>
  <inkml:trace contextRef="#ctx0" brushRef="#br0" timeOffset="-178384.46">26981 14699 663,'0'0'81,"0"0"-21,0 0 92,0 0-37,0 0-39,0 0-18,-36-15 2,26 15-14,-1 0-26,-4 14-5,0 10-7,-2 8 3,1 9-4,6 10-2,3 8-1,7 1-1,0-7-1,3-8 2,16-13-3,3-10 3,2-7-3,-3-12 1,-2-3 4,-2 0-2,-4-6 8,-5-15 4,-7-4-1,-1-7-8,-12-2-2,-15-4-5,-4 9-1,-3 1 1,2 13-4,4 9 1,4 6-11,4 0-20,4 11-68,3 7-46,4-1-127,5 1-271</inkml:trace>
  <inkml:trace contextRef="#ctx0" brushRef="#br0" timeOffset="-177565.22">27563 14634 1004,'0'0'75,"0"0"-41,0 0 69,0 0-14,0 0-63,0 0-23,0 61 6,0-15 22,0 8-2,0 4-3,0 8 2,0 3-9,0 0 0,0-8 0,0-7-6,0-7-5,1-4 7,8-6-1,6-4 3,0-7 19,6-4 3,1-2-11,5-3 17,4-2-20,6-3-5,8-5-5,11 0-1,6-4-11,11-1 2,6-2-5,2 0-5,-3 0-61,-12 0-150,-16-9-242</inkml:trace>
  <inkml:trace contextRef="#ctx0" brushRef="#br0" timeOffset="-163233.42">28150 14648 969,'0'0'34,"0"0"-21,0 0 49,-37-80-6,12 77-37,-5 3-19,-3 5-1,2 18-7,4 5-5,9 6 7,6 2 3,11-4 2,1-5 1,4-7 0,15-7-3,4-5 3,0-6 8,2-2-5,1 0-3,-2-10 3,-5-2 7,-5-1 0,-6 1 11,-3 3 14,-2 2 7,-1 3 14,-2 4 0,0 0-22,0 11-20,0 15-1,1 11 12,-1 4 6,0 8-10,0-3-11,-6-3 0,-1-7-9,1-6-1,4-9-37,2-5-56,0-7-124,5-9-45,16 0-307</inkml:trace>
  <inkml:trace contextRef="#ctx0" brushRef="#br0" timeOffset="-162903.14">28358 14713 829,'0'0'366,"0"0"-336,0 0-27,0 0 42,0 0 10,-2 112-27,8-62-20,10-6-2,3-5-6,0-10-9,0-11 5,-1-14 4,4-4 1,4-12 12,-3-16-4,-1-8 4,-8-5 4,-8 1 7,-6-3-3,-1 2 0,-20 5-11,0 5-9,-4 9-1,-1 11-3,3 10-8,-1 1-13,7 12-40,4 5-96,7 4-158</inkml:trace>
  <inkml:trace contextRef="#ctx0" brushRef="#br0" timeOffset="-162642.58">28768 14864 1171,'0'0'182,"0"0"-175,0 0 8,0 0 50,0 0-51,0 0-14,18 22-25,-18-16-81,-3-6-100,0 0-173</inkml:trace>
  <inkml:trace contextRef="#ctx0" brushRef="#br0" timeOffset="-162377.36">28960 14642 1112,'0'0'119,"0"0"-114,0 0-5,0 0 32,0 0-6,0 0-11,9 81-8,-4-63-6,2-2 9,2-3 19,2 0 7,5 1 9,3 0 4,1 4 5,2 2-7,-3 3-12,-5 4-13,-5-1-12,-6 2-8,-3-2 1,-2-4-3,-16-5-15,-9-8-40,-2-8-15,-4-1-24,0-10-80,3-17-64,8-8-126</inkml:trace>
  <inkml:trace contextRef="#ctx0" brushRef="#br0" timeOffset="-162128.58">28971 14618 1009,'0'0'294,"0"0"-224,0 0 13,110-42-4,-64 36-54,0 4-25,0 2-46,-5 0-75,-7 5-156,-5 5-127</inkml:trace>
  <inkml:trace contextRef="#ctx0" brushRef="#br0" timeOffset="-161845.71">29437 14620 1222,'0'0'126,"0"0"-61,108-16 62,-77 21-23,-4 20-50,-5 12-22,-6 9-17,-8 1-2,-6 1-7,-2 2-5,-6-5 3,-9-7-4,0-4-24,2-9-24,0-4-86,-1-9-57,-4-4-124,-5-6-321</inkml:trace>
  <inkml:trace contextRef="#ctx0" brushRef="#br0" timeOffset="-161802.66">29490 14846 1161,'0'0'103,"85"-29"-53,-51 24 47,-2 2-61,-3 3-36,3 0-31,-1 0-104,1 0-122,-6-4-229</inkml:trace>
  <inkml:trace contextRef="#ctx0" brushRef="#br0" timeOffset="-161454.15">29914 14559 1035,'0'0'90,"0"0"-40,0 0 94,0 0-51,80-47-29,-56 47-39,1 5-12,-2 10 14,-4 6-14,-10 2-8,-6 5-10,-3 2 4,-6 4-43,-15-3 4,-5-3 6,4-6-15,6-10-3,7-7 13,6-3 31,3-2 8,0 0 50,6-2 34,10-7-31,6 1-8,3 3 4,1 5-7,0 0-14,-3 3 2,-3 13-11,-4 4-17,-8 4 2,-8 2-3,0 3 3,-8-1-4,-12-2-24,-7-6-23,0-4-25,-9-9-41,-1-7-101,-4 0-194</inkml:trace>
  <inkml:trace contextRef="#ctx0" brushRef="#br0" timeOffset="-158309.33">23447 14726 1039,'0'0'239,"0"0"-210,0 0 44,29 91 52,-16-54-48,-2-1-33,-4 0-13,2-3-23,-3-5-8,1-7-4,-1-9-68,3-7-69,5-5-97,3-16-99,6-14-255</inkml:trace>
  <inkml:trace contextRef="#ctx0" brushRef="#br0" timeOffset="-158026.32">23605 14582 1045,'0'0'132,"0"0"-93,0 0 79,0 0-40,0 0-40,0 0-32,-8-12-5,0 18 3,0 1-1,-1-3 0,1-2-3,5-2 0,1 0 0,2 0 3,0 0-3,11 0-30,13 0-48,4 0-99,2 12-51,0 10-160</inkml:trace>
  <inkml:trace contextRef="#ctx0" brushRef="#br0" timeOffset="-157465.26">23776 15028 800,'0'0'121,"0"0"-106,0 0 61,0 0 24,0 0-32,0 0-34,0-51 15,0 51 5,1 2-14,8 7-8,3 4 21,0-2 8,0 2-8,-5-1-10,-1-2-15,-3 1-9,-3-1-10,0-2-6,0-1 1,0-4-4,0-2 4,0-1-4,0 0-7,-1 0 3,-4-4 2,-1-6 1,0-2-1,1 0 0,0 0-2,2 0-1,1 1-4,2 1 3,0-1-8,0 0 7,8 1 0,13 3 6,2 4 1,1 3 5,-3 3 4,-4 15 0,-8 7-5,-8 1 3,-1 6 0,-6-3-5,-15 0-2,-3-3-9,-3-6-16,1 0 1,3-9 3,7 0 14,7-7 7,8 0 2,1-3 3,0 1 14,11 1 22,9-2-3,8 1-9,8-2-17,10 0-7,6 0-5,-1-9-17,1 1-88,-8 0-79,-7-2-185,-8 0-446</inkml:trace>
  <inkml:trace contextRef="#ctx0" brushRef="#br0" timeOffset="-155916.4">23198 14358 330,'0'0'12,"0"0"-11,0 0 13,0 0 30,113-17 8,-71 14-24,7-2 9,5 2-4,6 0 6,4 0-8,5-1-9,2 0-5,4-1-5,1 1-6,6 1-6,4 0 1,1 1 0,2-1-1,4-2 2,1 0 3,-2 1-3,-1-3 9,-7 1 5,-8 3-9,-3 0-5,-4 2 0,-2 1 0,-5 0 0,-2 0 7,0 0-2,-4 0 3,2 0-10,-2 0 0,-1 0 0,-1 0-21,1 0-14,0 0 13,2 0 3,4 0 16,3-2 1,2-3 2,1 3-2,0-2 2,1 3 0,3-1 5,0 1 3,1 1 1,-5 0-4,-1 0-5,-2 0 0,2 0-3,2 0-5,2 3 1,2 0-6,1-2-8,1 2 8,4-3 13,1 3 0,1-1 2,-1 1 8,-4 0-8,-2 1-1,0 1-1,-1-3-3,1 1-2,-4 0 0,-2-3 5,-2 1 7,1 2-4,1 2-3,-3 2-3,-3-2-7,3 1-21,-1-2-21,3-2 16,4 2 9,0-3 20,-1 2 7,-4 0 8,1 0-8,2 4-6,-1 0-40,4 3-19,-1-2-18,3-3-6,0 2-16,4-5 105,1-1 34,1 1 58,0-2-39,0 1-27,3 1-23,2 0-3,0 0-33,-4 0-30,-3-2-52,-2 0 85,-2 0 30,-1 0 8,-5 0 126,-4-5-10,-7 1-53,-2 1-44,-11 1-20,-2-1-7,-4 1-10,-5-3-4,-2 2 4,-1-1-1,-5 1 9,0 1-12,-5 2 14,-3 0 11,1 0 17,-5 0-16,2 0-12,-1 0 0,1 0 0,0 2 0,-1 2 4,-2 2 8,-4-1 9,-2 2 19,-1 8 48,5 10-14,-2 11 26,7 19-16,5 13-1,5 9-50,3 14 27,1 7-21,-1 4-7,-6-4 0,-6-10-12,-9-13-8,-6-11-12,0-7-1,-9-5-87,-28-13-96,-19-14-600</inkml:trace>
  <inkml:trace contextRef="#ctx0" brushRef="#br0" timeOffset="-154384.3">23335 14328 223,'0'0'139,"0"0"-64,-82 5-9,51-5 19,0 2-44,1 1-12,-1 0-12,1 1-4,3 1 5,0 2 0,5 0 12,4 1 16,3 2-2,6 1-8,3 4-8,3 4-3,1 8-10,1 6-5,1 9 6,0 10 4,0 3-6,1 5-10,7 2 0,-2 4-1,0 4-1,3 3 1,-3 1-1,-2-3 0,-1-3-2,-3-5-1,0-4-7,0-4-13,0-5 0,0-9 13,0-5-20,0-7 24,0-2 4,0-5-1,0 2 1,0-5 2,0-1-1,0-4 0,2-2 4,14-2-3,9-1 1,13-4 8,10-2 1,13 0-12,9-1 0,4 1-25,7 1 20,1-1 5,3 4 0,0-3 0,1 2 5,2 1 0,5-3 9,4 1-8,3 0-1,7-3 2,8-1-6,3 1 0,-2 0-2,2 3-14,-8-1 15,-5 2 1,1-2-1,-3-1 0,4-3-2,-1 3 2,6-2-16,4 0 8,2-1-6,3 0 8,1 0-4,-1 0 2,0 0-20,-1-2 12,0-3 0,1 1 10,1 0-58,3 0-13,1-2 72,-3 2 3,-2-1 0,-5-3 2,-5 2 8,1 0 1,3 1 3,-1 2 1,0 2-1,1 1-4,1 0-7,-1 0-1,-4 0-1,-3 0 1,-6 0-2,-3 0-35,3 0-16,3-2-22,5-3 65,3-1 10,5 0 12,4 1 19,7 0-10,-3 2 2,1-2-3,-4 4 0,-4-2-15,-3 2-2,-3-3-3,-2 0-1,-2 0 0,-3-2 1,1 3 0,-2 3 9,-1 0 5,-7 0-9,-6 0-5,-6 0-6,-9 0-10,-2 0 10,-6 0-11,-6 0 14,-5 0 3,-10 0 3,-9 0 5,-13 0-3,-11-3-3,-14 2-2,0-2-21,-15-4-50,-14-4-238</inkml:trace>
  <inkml:trace contextRef="#ctx0" brushRef="#br0" timeOffset="-153232.97">19520 16270 447,'0'0'195,"0"0"-144,0 0 56,0 0 28,0 0-30,0 0-15,-2-30-15,2 30-3,0 0 1,0 0-7,0 0-8,0 0-6,0 0-10,3 6-14,12 19-6,6 15 27,6 10-5,3 5-30,0 1-5,-5-3 4,-1-4-8,-3-6 3,-2-7-4,-1-10 0,-3-8 1,0-9 0,-2-8-1,1-1 3,1-3 5,4-18 8,-1-6-4,3-11-5,-2-2 4,-4-8-3,0-5 0,-3 1-1,-3 4-1,0 4-8,-5 11 11,-1 3 0,0 7 0,-1 6-7,-1 7 1,1 6 1,-2 4-7,0 0-1,0 0-3,0 0-10,0 0-37,4 0-23,8 11-18,6 3-120,6-1-125,4-1-245</inkml:trace>
  <inkml:trace contextRef="#ctx0" brushRef="#br0" timeOffset="-152890.31">20483 16473 616,'0'0'534,"0"0"-489,0 0 64,0 0 55,0 0-43,0 0-53,-3 0-29,3 0-11,0 0-12,0 0-11,9 0 1,2 0 1,1 0-4,-3 1-1,1-1-1,2 0-1,3 0-2,7 0-23,4 0-38,5-2-27,2-3-43,-5-1-105,-6 0-252</inkml:trace>
  <inkml:trace contextRef="#ctx0" brushRef="#br0" timeOffset="-152630.57">20568 16570 243,'0'0'706,"0"0"-645,0 0 54,0 0 63,0 0-84,0 0-52,56 0-13,-29 0-12,-1 0-17,-2 0-80,-12 0-197,-10 0-376</inkml:trace>
  <inkml:trace contextRef="#ctx0" brushRef="#br0" timeOffset="-152184.5">20206 16693 746,'0'0'122,"0"0"-63,0 0 105,0 0-28,0 0-49,-81 75-33,81-44-7,0 2-9,2-7-15,13-1-3,1-5-3,2-8-1,0-7-3,0-5 7,-1 0 7,-4-8 3,-6-16-5,-4-6-4,-3-4-9,0-4 1,-3 4 2,-10 1-11,-7 6-2,-2 8-2,1 4-14,-1 10-15,1 5-25,4 0-32,4 0-69,6 1-170,5 1-485</inkml:trace>
  <inkml:trace contextRef="#ctx0" brushRef="#br0" timeOffset="-151213.49">21401 16425 747,'0'0'154,"0"0"-18,0 0 40,0 0-16,0 0-56,0 0-46,-21 30-15,21 15 35,0 4-30,2-3-25,5-1-19,-3-6-4,4-6 0,2-9-75,10-5-130,3-12-107,9-7-251</inkml:trace>
  <inkml:trace contextRef="#ctx0" brushRef="#br0" timeOffset="-150911.47">21726 16416 1046,'0'0'48,"0"0"-16,0 0 112,0 0-72,0 0-33,-27 116-1,26-67-12,1-4-11,0-10-10,15-6-5,2-10 1,2-9 1,1-10 0,1 0 3,-1-10 22,-3-14 6,-4-7-5,-6-6 1,-6-2-2,-1-2-9,0-2-4,-15 4-8,-4 5-6,0 7 0,-1 13-6,4 9-8,3 5-19,2 5-34,6 14-44,5 1-120,0 0-183</inkml:trace>
  <inkml:trace contextRef="#ctx0" brushRef="#br0" timeOffset="-150647">22123 16511 1027,'0'0'271,"0"0"-262,0 82 99,-2-39 47,-4-4-84,2-2-23,4-8-28,0-5-15,0-6-5,4-7-25,2-3-72,-3-8-68,2 0-95,-2-20-191</inkml:trace>
  <inkml:trace contextRef="#ctx0" brushRef="#br0" timeOffset="-150396.95">22206 16283 1054,'0'0'102,"0"0"46,0 0-26,0 0-60,0 0-62,0 0 0,0 30-35,0-2-127,11 3-274</inkml:trace>
  <inkml:trace contextRef="#ctx0" brushRef="#br0" timeOffset="-149965.36">22431 16774 1139,'0'0'99,"0"0"-91,0 0 57,0 0 41,0 0-30,0 0-51,-12 71-17,5-64 0,0-7-3,1 0-3,-2 0 2,1 0-2,2 0 2,4 0 3,-1-11 1,2 5 7,0-1 11,0 1 4,0 2-11,0 1-3,6-1-9,6 1-7,3 0 1,4 1-1,2 0 1,-3 0 1,-1 2-2,-5 0 1,-3 7-1,-2 10-4,-3 7 4,-1 4 4,-3 4-2,0 0 2,0-1-1,-7-4-2,-8-4 1,-6-1-1,-1-4-1,-7-2 0,-3-6 0,0-3-9,1-4-13,4-3-13,9 0 10,11 0 23,7 0 2,0-6 11,15 2 13,12 2-2,3 2 7,2 0 2,0 10-1,-4 4-2,-6 1-5,-2 2-10,-5-3-5,-2 3-5,2-1-1,3-1-2,0 0-27,4-5-29,3-3-86,2-7-124,1 0-185</inkml:trace>
  <inkml:trace contextRef="#ctx0" brushRef="#br0" timeOffset="-149677.71">23280 16679 454,'0'0'714,"0"0"-625,0 0 55,0 0 25,0 0-60,0 0-66,51-4-15,-30 4-4,0 0-15,-1 0-6,2 0-3,0 0-30,0 0-63,-5 5-112,-3 0-115,-3 0-249</inkml:trace>
  <inkml:trace contextRef="#ctx0" brushRef="#br0" timeOffset="-149431.86">23277 16832 1222,'0'0'163,"0"0"-41,0 0 51,0 0-80,0 0-56,0 0-27,87 0-10,-68 1-13,5 1-59,0-2-139,0 0-207</inkml:trace>
  <inkml:trace contextRef="#ctx0" brushRef="#br0" timeOffset="-148060.34">24195 16525 382,'0'0'84,"0"0"-25,0 0 50,0 0 25,0 0-36,0 0-38,0-24-5,0 23-10,0 1-12,-3 0-1,-4 0-8,-4 0-10,-1 17-8,0 6 2,-2 11 5,7 7 6,4 3 0,3 3-3,0-4 0,13-3-1,8-6-6,4-8 4,5-6-3,0-6 5,0-8-2,-3-3 9,-5-3 10,-2 0-10,-5-14 0,0-9-9,-8-8-7,-2-8 1,-5-3-1,0-5-2,-6 0 6,-11 2-2,-5 6 1,-5 4-1,2 8-4,-1 8-4,1 7-11,5 9-25,3 3 6,8 4-90,7 17-35,2 2-120,8-3-273</inkml:trace>
  <inkml:trace contextRef="#ctx0" brushRef="#br0" timeOffset="-147782.6">24697 16724 1070,'0'0'33,"0"0"4,0 0 66,0 0-49,0 0-44,0 0-8,0 20-4,-9-20 2,3-3 0,3-8 8,0 0 4,3-1-8,0 1-4,0 0-52,11 2-50,2 1-106,2 1-266</inkml:trace>
  <inkml:trace contextRef="#ctx0" brushRef="#br0" timeOffset="-147313.88">25107 16470 727,'0'0'221,"0"0"-179,0 0 83,0 0 26,0 0-59,0 0-63,-7-49-22,-12 53-5,-1 20-2,-1 11 2,7 13 4,8 7 7,6 3 0,0-1-2,11-8-3,10-6 4,5-9-4,2-8-3,-1-8-2,-4-7 4,-3-8 3,-4-3 6,-3 0-5,-6-3-1,-4-11 0,-3-6-3,0-5-7,-2 2-16,-10-4-5,-1 8 1,-2 4 9,2 4-6,-2 5 7,1 2 2,-2 4-14,-1 0-15,1 0-23,3 5-72,1 2-83,4-2-187</inkml:trace>
  <inkml:trace contextRef="#ctx0" brushRef="#br0" timeOffset="-146363.55">25462 16358 834,'0'0'144,"0"0"-85,0 0 39,0 0-1,0 0-26,36 90-9,-21-24-22,0 7 0,-4 1-5,-3-4-6,1-2 7,-1-5-19,-2-1 1,3-3-10,1-9 11,5-2-11,6-6 15,7-5 6,5-4-8,3-5-2,4-5 3,2-6-1,10-4-4,8-4 4,15-5-10,12-4-7,12 0-1,7 0-3,-3 0-10,-8-5-41,-11 0-92,-16-2-68,-11-5-176</inkml:trace>
  <inkml:trace contextRef="#ctx0" brushRef="#br0" timeOffset="-145577.6">26205 16595 929,'0'0'75,"0"0"-58,2-80 22,-14 51 58,-17 1-9,-3 3-45,-7 11-25,-1 7-4,8 7-12,4 10-2,8 20-3,7 9 3,4 7 7,9-2 5,0-7-3,2-9 1,15-9-1,5-9-8,4-9 11,4-1 5,0-6-2,-2-13 1,-5-1 6,-8 4 3,-5 4 7,-7 4 8,-2 6 11,-1 2-5,0 0-18,5 11-22,1 16-5,2 8 14,3 8 3,-3 0-11,-2 1-2,-3-3-3,0-6 0,-3-4-2,1-10-23,3-6-89,4-8-62,3-7-89,3 0-181</inkml:trace>
  <inkml:trace contextRef="#ctx0" brushRef="#br0" timeOffset="-145254.67">26402 16551 812,'0'0'223,"0"0"-172,0 0 16,0 0-24,0 76 47,9-28-46,3-4-19,7-6-5,5-6-4,0-8-7,0-9 0,0-7 0,-2-8 6,-1 0 13,-1-17 2,-3-11-6,-5-6-3,-1-4 11,-8-5-2,-3-1 2,0 2-10,-11 6-12,-10 7-5,-6 10-3,-2 10-2,-1 9-26,3 0-29,5 14-40,8 9-25,8 4-118,6-5-187</inkml:trace>
  <inkml:trace contextRef="#ctx0" brushRef="#br0" timeOffset="-144982.05">26781 16696 1191,'0'0'175,"0"0"-166,0 0 39,0 0 22,0 0-62,0 0-8,12 10-56,-12 0-68,0-7-141,0 1-251</inkml:trace>
  <inkml:trace contextRef="#ctx0" brushRef="#br0" timeOffset="-144715.5">26962 16595 953,'0'0'64,"0"0"-34,0 0 38,0 0 53,0 0-27,42 101-38,-20-70 14,-2-1 1,0-4-19,-5-1 9,-6-1-20,-2-4-19,-5-6-10,-2-3-8,0-2-3,-2-6-1,-14-1-26,-9-2-44,-5 0-62,-3-17-103,0-10-179</inkml:trace>
  <inkml:trace contextRef="#ctx0" brushRef="#br0" timeOffset="-144427.53">27003 16508 951,'0'0'239,"0"0"-210,103-52 14,-67 41 14,4 7-50,0 4-7,-1 0-132,-4 0-79,-4 0-177</inkml:trace>
  <inkml:trace contextRef="#ctx0" brushRef="#br0" timeOffset="-144351.38">27437 16497 752,'0'0'363,"0"0"-289,99-10 68,-62 18 1,0 22-20,-7 10-47,-7 7-32,-10 6-21,-12-2-9,-1 1-9,-6-4-5,-11-6-2,0-8-21,4-7-45,1-7-101,-3-11-71,1-7-115,-5-2-353</inkml:trace>
  <inkml:trace contextRef="#ctx0" brushRef="#br0" timeOffset="-144081.55">27449 16765 1147,'0'0'197,"84"-36"-186,-41 23 28,0 7 47,-4 2-65,0 4-21,-2 0-71,-6 0-107,-2 0-106,0-7-159</inkml:trace>
  <inkml:trace contextRef="#ctx0" brushRef="#br0" timeOffset="-143815.12">27944 16514 32,'0'0'1097,"0"0"-1019,0 0-31,0 0 85,0 0-31,93-71-46,-80 71-32,2 12-14,-4 12 0,-4 5-8,-5 3-1,-2 1-4,-3 0-25,-13-1-25,-1-4-13,-1-2 1,3-6-26,6-5 35,3-6 39,6-2 18,0-3 32,13 0 74,10 0-16,2 3 4,-1 2-9,-5 2-34,-6 1-19,-7 2-16,-6 0-10,0-1-2,0-3-4,-13-1-21,-2-2-31,-2-7-60,-3 0-30,2-19-100,4-12-254</inkml:trace>
  <inkml:trace contextRef="#ctx0" brushRef="#br0" timeOffset="-143529.22">28273 16213 1293,'0'0'0,"0"0"-68,0 0 68,16 82 72,-13-52-53,1-9-14,3-6 3,3-10 0,-1-5-1,1 0 11,-1-3 5,-6-14 0,-1-7-8,-2-3 2,0-2-17,-5 4-3,-7 4-16,0 7-13,-2 7-25,-5 7-64,-1 3-69,-3 18-103,5 6-47</inkml:trace>
  <inkml:trace contextRef="#ctx0" brushRef="#br0" timeOffset="-143048.48">28771 16872 1433,'0'0'251,"0"0"-176,0 0-5,0 0 12,0 0-23,0 0-32,-76 115-14,31-57-10,-6 3 1,1-1-8,0-8-21,4-5-56,9-10-18,10-16-52,15-17-170,12-4-269</inkml:trace>
  <inkml:trace contextRef="#ctx0" brushRef="#br0" timeOffset="-142765.68">28739 17048 1351,'0'0'242,"0"0"-155,0 0-4,0 0-6,0 0-22,0 0-36,-22 48-6,-11-18-4,-6 6-8,-4-3-1,3 4-50,1-1-65,2-7-199,7-12-522</inkml:trace>
  <inkml:trace contextRef="#ctx0" brushRef="#br0" timeOffset="-138570.41">19029 15867 18,'0'0'293,"0"0"-236,0 0-28,0 0 28,0 0 28,0 0 1,0 0-5,0 0 30,6 2-28,39 3-5,7 0-12,12 0-13,15 2 0,14-4-23,10-3-12,10 0-14,8 0-3,6-7 1,7-3 1,3-5-2,-3 1 0,-1 3-1,-3-1 1,-6 6 0,-6 0-1,-7 4-1,-6 2 0,-4 0-3,-1 0-8,-3 2-5,-3 1 7,-3-3-2,-6 0 3,-4 0 2,-5 0 3,-3 0 4,-3 0-6,-3 0-4,-1 0 8,-3 0-9,-2 0 1,2 0-18,6 0-6,4 0-13,6 0 23,-1 0 15,-2 0 9,-6 0 0,-4 0 2,-1 0-2,-2 0 0,3 0 0,-2 5 2,3 1-2,2-2-7,5-2-18,1 1-9,2-2 5,-4 0-12,0-1 39,-1 0 2,-3 2 0,2-2 0,-1 0 0,-1 0 1,-2 0-1,5 0 0,-1 1 0,7 3 1,-1 1-1,1 2 0,-2-5-36,3-2-2,-1 0 28,5 0 6,-2 0 1,-4 0 3,2 0-4,2 0 4,0 0-2,3 0-7,1 0 9,0 0 0,2 0 0,0 0-15,1 0 9,0 0-8,0 0 10,-2 0 0,0 0 3,-2 0 0,-3 0 0,5 0-14,7 7 9,2 2-23,1-1 22,2-4-132,-1-3 134,0-1-24,-2 0 29,1 0 7,-1 0 18,2 6 11,-3 3-32,-4 1-4,-10 2-10,2 0-32,-1 0 5,0-3-36,2-1 61,-1-4-30,1-2 42,-3-1 15,-6-1 97,-4 0-61,-4 0-25,-3 0 19,-1 0-30,-1 0-10,-4 0 30,-5 0-4,-5 0-21,-3 0-5,0 0-5,-2 0 2,0 0 0,0 0-1,-5 0 1,-1 0-2,-3 0 4,1 0 2,7 2-2,6 1-1,4 2-2,3-2 0,1-1-1,-1 0 1,-5 3-1,-10 0 0,-7 0 20,-8 0 6,-7 1-20,-5-3-2,-6 0-2,-5-2 0,-1 2 20,0 2 4,0 4 6,-1 7 9,-5 4-2,-3 8-7,3 1 1,1 3 0,4 1-4,1 2-5,0 3-2,7 6-7,14 8 25,4 9-33,5 9-7,-1 6 0,-10 6-60,-16-8-112,-3-10-101</inkml:trace>
  <inkml:trace contextRef="#ctx0" brushRef="#br0" timeOffset="-135711.38">18977 15959 614,'0'0'15,"0"0"-8,0 0 26,0 0 48,0 0-31,0 0-14,-64-31-19,56 50-8,2 7 1,5 16 15,1 13-7,3 20 18,21 9-8,10 9-12,3 4-8,4 4-5,2 3-3,-3 1 0,-2-6 0,-6-3-24,-5-13-8,-3-4 12,-3-8 1,-6-7 10,-3-7 3,-3-7-13,-6-11 6,-3-7 0,0-8 0,0-10-9,0-4 10,0-5 2,0-5-1,1 0-9,8 0 20,9 0 12,3 0-2,9-1-1,10-6 0,3-3 1,11 3 3,7 3-8,9 1 4,12 3 6,11 0-11,5 0 2,6 0 1,0 3 3,-3 1-1,-1 2 2,-3 1 5,0-2-6,3 4-5,6-2 2,1 1 2,8 1-5,1 1-4,7 0 0,6 2-1,5 1-5,-4 3 0,2-6 5,-1 3 2,-6 3-1,0 1 5,-5 3 8,-4 1-9,-2-2 3,3 0 3,3-2-9,1-2 1,2-3-1,5 0-1,-2-1 3,-3 0 0,-3 3-3,-8 0 2,-3 1 3,2 0 8,3-1-5,4-2-6,3 1-2,2-4-9,8-1 1,-2-1 3,2-2 5,2 0 0,-3-1 4,-1 0-4,1 0 1,0 0 17,1-1-8,4 0-5,2-2-1,-1-1-3,-2 0-2,-6 0-3,-3 0 4,-2 0 0,-1-1 2,-4 1 0,-2-3-2,3 3 2,-1 0 0,0 0-1,-3 0 1,-5-3-2,-4 1 0,-3 2-2,-1 0 2,0 0-1,1 8-1,0 2-13,5 1 2,2 4 9,1-1-1,3 1-3,6 1-2,-7-4-5,-6 0 6,-2-2 9,-13 1 0,-5-2 6,-8 5-3,-6-3-3,-11 2 1,-5-1-1,-7-1 3,-8 0-3,-4 0 0,-8-3 0,-7-2-2,-4-1 2,-3-2 0,-6-1-1,-2-2 3,-1 0-2,-5 0 5,-2-10 2,1-3 0,-1-1-6,2-1 2,-1 3 2,1-1 0,-1 4-2,4-5-1,-1-2 1,2-1 8,-1-7 2,0-1-4,0-9 9,0-2 6,-1-6 1,-2-6 3,-2-8-16,0-8 8,-8-14-7,-19-14 9,-9-17-2,-7-17-13,-5-11-2,-2-4-5,-2 8-22,-1 8-73,1 22-103,2 23-249</inkml:trace>
  <inkml:trace contextRef="#ctx0" brushRef="#br0" timeOffset="-116345.38">920 1284 1018,'0'0'108,"0"0"-100,0 0 6,0 0 31,0 0 5,0 0-26,54 80 28,-32-30-15,2 0-18,-8-5-12,2-7 9,-3-11-6,-2-5-7,1-8 1,-5-6 3,3-6-2,-3-2 4,-3-2 9,7-25 17,-2-14-10,1-20-8,1-11 0,2-8-7,4 6-7,2 8-3,4 17-6,-5 16-43,1 19-63,-6 14-152,4 11-192</inkml:trace>
  <inkml:trace contextRef="#ctx0" brushRef="#br0" timeOffset="-115926.3">1378 1734 1340,'0'0'41,"0"0"-26,40-78-7,-37 66 48,-3 6 0,0 5-30,3 1-26,-3 0-8,3 1-14,3 17 4,-1 9 14,-4 4 4,-1 3-1,0 0-5,-15 0-11,-9-2-11,-4-2-2,-2-7-3,5-7-10,4-8 23,3-8 20,6 0 1,0-8 11,3-6 20,3 0 16,6 6 16,0 1 1,0 4-20,8 3-20,14 0-14,11 0-8,4 13 0,2 4 0,-2 0-1,-6 4-2,-8-1-62,-1 1-56,-1-6-97,-3-8-155,0-7-367</inkml:trace>
  <inkml:trace contextRef="#ctx0" brushRef="#br0" timeOffset="-115514.05">1921 1538 757,'0'0'285,"0"0"-241,0 0 28,0 0 34,97-34-35,-48 24-38,3 0-21,0 2-9,-7 2-3,-6 1-27,-6 5-94,-8 0-113,-4-2-211</inkml:trace>
  <inkml:trace contextRef="#ctx0" brushRef="#br0" timeOffset="-115236.16">2055 1261 1101,'0'0'245,"0"0"-245,0 0-2,0 0 2,0 0 28,18 117 3,-6-61-11,-2-3-12,-2-3-8,5-11-34,5-7-135,6-10-129,7-14-401</inkml:trace>
  <inkml:trace contextRef="#ctx0" brushRef="#br0" timeOffset="-114702.53">2365 1305 1120,'0'0'138,"0"0"-134,0 0 1,0 0 5,0 0 0,0 0 20,27 107-17,-21-68-8,0-5-5,-3-10-29,-1-10-37,-1-9-20,-1-5-25,0-10 57,2-21 46,2-12 8,-1-13 2,0-2 16,-2 4 31,-1 4 5,0 16 23,0 12-38,0 9 24,0 9 9,0 4-40,2 2-32,10 20-13,7 6 13,5 8 3,1 2-3,1-4 1,2-3 2,1-9-2,-1-3-1,0-16-4,-1-3-1,-2-15 2,-1-19 3,-7-6 2,-4 1 1,-4-2 4,-9 2 6,0 7 17,0 5 3,-6 9 12,-1 7-9,4 9 8,3 2-13,0 2-31,0 23-7,0 16 7,0 9 4,7 3 0,5 2-4,7 0-1,1-7-30,4-5-63,4-13-46,8-16-149,0-11-293</inkml:trace>
  <inkml:trace contextRef="#ctx0" brushRef="#br0" timeOffset="-114437.27">3163 1124 1151,'0'0'149,"0"0"-149,0 0 0,0 0 29,36 85 24,-34-44-28,-2-2-17,0-1-6,0-2-2,1-5-69,5-3-106,0-12-145,3-9-433</inkml:trace>
  <inkml:trace contextRef="#ctx0" brushRef="#br0" timeOffset="-114171.67">3223 1151 943,'0'0'69,"0"0"-60,0 0 97,82-30-18,-52 38-50,-2 17-19,-4 9-5,-12 5-10,-9 6-4,-3 3 7,-5 3-5,-14-3-2,1-8-2,2-10 0,7-8 2,6-7 0,3-4 0,7-5 0,25-4 2,17-2 13,15-5-15,14-14-3,11-5-114,1-3-189,1-1-418</inkml:trace>
  <inkml:trace contextRef="#ctx0" brushRef="#br0" timeOffset="-112543.62">4018 1076 556,'0'0'174,"0"0"-102,0 0 31,0 0 14,0 0-38,0 0-7,0-45-8,2 45-8,5 11-56,3 23 10,1 13-10,5 12 26,-5-2-16,-4-5-5,2-6 0,-6-9-2,0-14 0,0-8-6,-3-13-8,0-2 7,0-22 4,0-15 0,0-8 1,-3-1-2,-8 1 2,-12 0 1,-7 5-2,-9 1 0,-6 9-1,-4 9-8,0 11 7,3 10-5,5 0-2,10 22 2,12 7 3,13 6-5,6 0 0,6-5 4,16-6-4,11-7 4,6-8 5,5-9 7,3 0 0,2-14-4,-3-13 8,-6-12-5,-4-6 8,-9-6 2,-6-5 2,-11-7 1,-8 0 7,-2-9-6,-6-3-8,-18 5 3,0 16-1,3 20 1,9 19 17,3 15-32,0 25-11,1 33-6,0 20 17,8 15 4,0 5-2,19-6-2,11-8 0,9-14-13,10-14-39,5-15-33,10-19-47,6-17-11,3-5-49,-10-24 11,-11-17 109,-16-9 64,-11-9 8,-7-4 56,-9-4 51,-3 6-15,-6 10-10,0 12 34,-3 17-43,-6 14-2,0 8-25,-3 13-46,0 21-2,2 11 2,4 6 5,6-2 2,0-7-5,18-6-1,3-12-1,3-11 0,-1-13 0,1-2-1,-4-24-7,-1-13-8,-7-6 11,-6-7 5,-6-5 1,0-8-1,-24-4 0,-4-3 1,-10 4 0,0 10-1,2 15 2,9 18-1,6 15 12,6 10 0,5 22-11,1 28 8,9 18 8,0 15-4,10 5 0,14 1-9,2-3 4,5-7 2,0-9 5,-1-5-16,-3-9 1,-5-5-1,-7-3-77,-9-2-30,-6-8-73,-16-5-124,-20-10-201</inkml:trace>
  <inkml:trace contextRef="#ctx0" brushRef="#br0" timeOffset="-112287.41">3752 1610 1236,'93'-20'74,"22"-3"-62,19 3-12,0 1 27,-1 5-17,-15 9-10,-21 5-10,-27 0-81,-21 2-74,-15 13-83,-17-2-142</inkml:trace>
  <inkml:trace contextRef="#ctx0" brushRef="#br0" timeOffset="-111757.21">4030 1906 1287,'0'0'119,"0"0"-118,0 0-1,0 0 37,0 0-5,0 0-28,-3-62-4,-12 79-7,1 6 0,-2 5 2,6-1-39,8-5-19,2-7-48,11-6-2,17-9 24,11 0 35,1-19 4,-4-11 49,-8-8 1,-3-2 32,-8-7 16,-5-1 2,-11-2 10,-1 0-15,-13 5-2,-8 11 2,0 12 0,5 12 1,5 10-25,5 10-20,5 29 0,1 18-1,0 9 6,12 1 1,4-6-6,8-10-1,6-10-12,7-12-82,8-13-23,4-13 26,2-3 4,1-19-7,-7-12 0,-8-13 94,-9-7 7,-11-4 60,-7-1 42,-10 8-8,0 9 11,-4 16-32,-5 10 10,6 10-29,-2 3-31,2 25-27,-3 16-3,2 13 4,3 2-1,1-2-3,0-6-13,11-6-53,3-8-101,1-8-58,-5-9-141</inkml:trace>
  <inkml:trace contextRef="#ctx0" brushRef="#br0" timeOffset="-111475.57">4519 1914 968,'0'0'197,"0"0"-195,119-73 2,-69 48-4,-1 1-75,-3 4-220</inkml:trace>
  <inkml:trace contextRef="#ctx0" brushRef="#br0" timeOffset="-111202.84">4780 1151 632,'0'0'177,"0"0"-136,0 0 25,0 0 44,0 0-46,0 0-12,-21 26-23,20 2-7,1 10 2,0 5-12,0 1-10,9 0-2,7-4-87,-1-8-82,0-3-111,-6-12-111</inkml:trace>
  <inkml:trace contextRef="#ctx0" brushRef="#br0" timeOffset="-110757.61">4905 1202 485,'0'0'154,"0"0"-144,0 0-2,0 0 66,0 0 20,0 0-41,97-51-23,-80 51-13,-1 9-1,-8 6-1,-7 6-8,-1 2-2,0 2 1,-15 2-3,-4 0-3,-2-3 0,3-4-5,5-6-8,5-6 8,5-6-13,3-2 18,0 0 2,15-7 2,12-6-4,6-3-2,5-1-2,-2 2-32,-4 3-72,-10 5-98,-10 0-296</inkml:trace>
  <inkml:trace contextRef="#ctx0" brushRef="#br0" timeOffset="-110399.35">4655 1246 872,'0'0'175,"0"0"-168,0 0-2,37-79 47,-19 72-1,1 7-18,-2 0-26,4 14-7,-5 13-2,-4 7 1,-3 7 1,-6 3 0,-3 2-6,0-7-14,0-6 13,-3-12 6,3-12 1,2-7 3,20-2 10,9-3-6,7-13 3,0-10-4,1-5-6,-5-4-5,-4-1-107,-6 1-111,-9 2-97</inkml:trace>
  <inkml:trace contextRef="#ctx0" brushRef="#br0" timeOffset="-110137.65">5022 1131 1024,'0'0'191,"0"0"-189,0 0 25,49 99 78,-30-52-58,-7 6-31,-4 2-10,-1-2-6,-7-2-39,0-3-134,0-11-155,-15-4-365</inkml:trace>
  <inkml:trace contextRef="#ctx0" brushRef="#br0" timeOffset="-109638.33">4172 2255 458,'0'0'615,"144"-54"-615,-45 30-127,-1 2 67,-7 2-164</inkml:trace>
  <inkml:trace contextRef="#ctx0" brushRef="#br0" timeOffset="-109349.42">4243 2276 1034,'0'0'0,"124"-34"-19,-33 16 1,9-1 18,4 5-45,-10 4-143,-13 3-194</inkml:trace>
  <inkml:trace contextRef="#ctx0" brushRef="#br0" timeOffset="-103298.23">20664 2488 130,'0'0'50,"0"0"-39,0 0 22,0 0 35,0 0-8,0 0-3,-82-4-6,73 4 20,3 0-8,2 0-6,4 0 17,0 2-6,0-2 4,1 0-1,23 0 5,16 0-17,16 0-13,13 0-2,8-10-9,1-2 9,0 1-7,-3 3-5,-4-2-8,-9 1-7,-10 2-9,-16 1-4,-16 2 6,-9 1-9,-11 3 0,0 0-2,-2 0-6,-21 0 7,-15 10-1,-9 0-11,-7-2-11,-6 0 8,-1 0 7,1-3 7,0 1 1,2-3 1,8 4 1,9-5-1,15 1 3,13-3-3,12 0 10,1 0 29,21 0-7,24-4-20,17-6-10,13 3 1,9-1 2,-3 0 0,-6 0-3,-11 3 0,-16 0 1,-17 1-4,-14 4 3,-11 0-3,-6 0-4,-11 0-5,-23 0 2,-17 0 5,-11 2-6,-5 7-5,-1 4 6,6-1 3,7 2 1,16-3 3,16-5 2,16-4-2,7-2 7,28 0 24,19 0-6,17-7-12,6-5 3,-5 0 8,-7 2-1,-11 2-13,-13 4-8,-13 2-1,-10 2-1,-9 0-1,-2 0-13,0 0-24,-19 2 15,-9 6 4,-7 1-11,-4-4-32,1-2-59,1-3-84,-1 0-281</inkml:trace>
  <inkml:trace contextRef="#ctx0" brushRef="#br0" timeOffset="-101998.83">838 3412 929,'0'0'201,"0"0"-197,0 0-4,40 95 19,-26-60 6,-1-2 7,-1 1 13,1-2-23,-5-6-16,-2-6-1,-3-8-3,0-9 3,7-3-2,4-12 8,11-26 12,8-13-18,1-11 4,-7-1 1,-6 6 28,-9 5 1,-6 8-8,1 9-20,-4 10-11,-3 16-18,0 9-121,0 21-209,0 23-297</inkml:trace>
  <inkml:trace contextRef="#ctx0" brushRef="#br0" timeOffset="-101690.56">1126 3817 1380,'0'0'64,"0"0"-61,0 0 10,0 0 20,0 0-33,91 13 0,-87 37 0,-4 5 0,-9 5 0,-16-4-33,4-11-26,6-11-6,9-13 17,6-12 35,12-9 13,21 0 30,10-10 9,2-14 35,4-4-26,-7-5-33,4-2-15,-1 0-70,-3-2-196,2 2-271</inkml:trace>
  <inkml:trace contextRef="#ctx0" brushRef="#br0" timeOffset="-101371.93">1645 3606 586,'0'0'702,"0"0"-702,74-72 0,-54 63 18,-2 7-18,-8 2-32,-7 19-59,-3 14-73,-12 13-132,-18 1 61,-4-2 186,4-11 49,14-14 120,10-13 61,6-7 41,3 0 10,18-10-70,7-5-118,11-4-34,-2 5-10,0 0-25,2 3-131,0 2-100,-6-1-193</inkml:trace>
  <inkml:trace contextRef="#ctx0" brushRef="#br0" timeOffset="-100897.1">2103 3392 1154,'0'0'40,"0"0"-25,0 0 34,0 0-20,30 86 9,-19-30 4,-6 5-29,-2-4-11,-3-7-2,0-9-11,0-13-80,0-11-56,0-17-57,0-9-10,0-31 172,0-19 42,6-12 34,3-4 102,1 0-7,-8 12-3,-2 11-33,0 15-34,0 16 8,0 10-5,0 11-38,4 2-24,8 27-21,0 9 21,5 10 3,-3 2-2,-3-3 2,-2-5-3,1-9 0,-1-12-2,0-11-22,3-10-4,-1-10 28,5-19 15,2-13-6,1-5 4,-1-4 6,-3 2-3,0 7 4,-5 13 19,-5 15 0,-2 12 11,0 2-50,6 17-6,1 20 6,-1 13 3,-1 5 6,-2 6-7,-2-2-2,2-2-2,5-3-103,5-11-90,-1-9-145,6-13-496</inkml:trace>
  <inkml:trace contextRef="#ctx0" brushRef="#br0" timeOffset="-100589.92">2607 3781 1289,'0'0'81,"0"0"-75,0 0 11,0 0 8,0 0-23,0 0 4,36 92-6,-27-65-121,4-4-195,-4-11-447</inkml:trace>
  <inkml:trace contextRef="#ctx0" brushRef="#br0" timeOffset="-100341.04">2780 3741 1173,'0'0'147,"0"0"-145,0 0 36,79-39-4,-63 58-24,-7 17-10,-7 7 0,-2 6-18,-12-1-77,-12-4 7,9-10-2,6-11 16,9-12 27,3-11 47,21 0 23,10-16 19,2-7-20,0-5-22,-6 2-48,-3-1-271</inkml:trace>
  <inkml:trace contextRef="#ctx0" brushRef="#br0" timeOffset="-99599.14">3074 3313 525,'0'0'74,"0"0"-66,0 0 93,0 0 31,0 0-60,0 0 0,-5-11 15,5 10 13,-1-1-11,-4-3 3,1 2-39,-5-2-29,-3 4-20,1 1-4,-6 12-11,0 19-4,2 11 10,8 1 3,7-3 1,0-8-23,6-10-29,13-9-6,6-13 32,1 0 20,-2-28 3,-2-8 3,-3-11 1,-5-10 0,4-6 2,-5-9 2,-5-3-1,-7 0 17,-1 6 19,-16 10 13,-11 18-2,6 17-3,3 16-3,-1 8-15,-5 19-29,0 25 0,6 14 0,8 10 0,10 1-1,10-5-1,20-4-19,13-11-55,11-12-79,7-14-37,5-16-51,-2-7 39,-3-14 71,-9-19 99,-13-7 34,-12-3 114,-14 2 26,-10 7 45,-3 7-61,-1 13-33,-14 13 6,-2 1-53,1 21-29,1 14 1,3 6 2,8 1-12,4-4 0,0-11-6,7-7 0,11-14-11,6-6-17,-3-13-3,0-19 3,-5-11-2,-7-3 23,-6-4 7,-3 0 2,-3-1 0,-16-2 3,-1 8-3,1 12-1,4 16 16,9 11 19,2 6-25,-1 16-8,5 19-3,0 15 33,0 12 11,6 5-20,6 2-12,-2-5-8,4-5-1,4-9-3,7-11-82,6-11-77,4-11-138,-4-10-253</inkml:trace>
  <inkml:trace contextRef="#ctx0" brushRef="#br0" timeOffset="-99284.51">3708 3358 1040,'0'0'94,"0"0"-46,0 0 92,0 0-97,0 0-43,0 0 9,10 36 3,-10-21-5,0-2-6,0-4-1,0-3-42,0-4-88,0 1-23,0-3-15,0 0 21,0 0 65,0-12 82,6-5 24,0-1 104,6-3 6,1 2-37,-1 5 3,-1 3-9,4 8-21,-3 3-43,-2 4-27,2 15-1,-3 3 0,-3 1-7,-3-1-78,0-5-61,-2-2-266</inkml:trace>
  <inkml:trace contextRef="#ctx0" brushRef="#br0" timeOffset="-98989.49">3394 3821 1109,'0'0'17,"0"0"21,0 0 127,115-8-87,-48-11-32,2 4-11,-8 0-20,-10 7-15,-9 6-69,-14 2-181,-13 0-421</inkml:trace>
  <inkml:trace contextRef="#ctx0" brushRef="#br0" timeOffset="-98655.44">3593 4180 1385,'0'0'97,"0"0"-96,0 0 57,-36-77-11,6 74-47,-4 3-5,-2 7-1,2 18-28,5 3-27,12 4 14,11-3-9,6-4-68,17-13-6,22-8 37,12-4-2,6-18 65,-2-10 30,-6-6 79,-10-2 28,-5 2 2,-10 1-18,-9 8 1,-9 8-27,-5 8-3,-1 6-16,0 3-37,0 0-9,-1 17-12,-9 11 12,-1 4 0,5 3 7,6-2 0,0-1-7,0-1 0,15-2-15,6-5-88,3-1-122,-2-4-191</inkml:trace>
  <inkml:trace contextRef="#ctx0" brushRef="#br0" timeOffset="-97198.43">20737 2576 460,'0'0'143,"0"0"-60,0 0 106,0 0-25,0 0-66,94-7-61,-28 0 0,13 4-13,4-4-11,-7 2 11,-10 0 11,-15 0-7,-18 2-16,-14 0-2,-12 2-6,-7 1-4,-4 0-9,-26-2-29,-12 2 2,-13 0-2,-6 0 2,-3 0 17,-2 0 3,4 0 13,-1 0 3,2 0 1,3 0 3,11 0 10,17-2 20,14 1-5,15-1 13,1-1 26,1 3-21,20-3-20,7 1-27,4 1 2,0 1-2,-2-1-2,-6 0 2,-3-1-9,-9 1-49,-5-2-51,-4 0 11,-3-4-45,0 0-110,-1-1-24</inkml:trace>
  <inkml:trace contextRef="#ctx0" brushRef="#br0" timeOffset="-96850.37">20527 2128 525,'0'0'182,"0"0"-182,0 0-51,0 0-13,0 0-205</inkml:trace>
  <inkml:trace contextRef="#ctx0" brushRef="#br0" timeOffset="-87477.4">11788 7699 394,'0'0'78,"0"0"-68,0 0 39,0 0 33,0 0-21,0 0-8,0 0 3,0 0-9,47-8-13,-11 0 18,5-4-5,5-2-16,0 3-8,-3 0 1,-6 3 9,-5 1-7,-5 1-14,-8 3-7,-9 2-2,-4 1-1,-6 0-2,0 0-9,-7 0-4,-17 4 11,-7 6-14,-5 0-9,-3 1 13,-1 1 7,1 0 2,-1 2 1,1-2 2,9-3-1,8-2 1,9-3 5,8-4 0,5 0 7,5 0 45,21-8-10,13-9-31,10-2 7,2 0 4,-5-1-3,-7 6 0,-9 2-2,-11 5-12,-10 4-4,-3 2-6,-6 1-1,0 0-45,-13 11 6,-14 7 19,-4 3-17,-5-1-14,0-2 13,0-2 23,9-4 9,5-5 7,13-4 1,6-3 8,3 0 54,0 0 38,10-11-20,16-8-55,4 2-8,-4 0 6,0 5-10,-10 3-13,-8 5-1,-3 4-1,-5 0-11,0 0-33,0 0-32,-4 2 29,-11 7 18,2 0 3,-4-1-4,5-3 16,5-4 12,1 1 3,6-2 1,-3 0 0,2 0 3,1 0 1,-3 0-1,3 0-4,0 0-1,0 0 1,0 0 0,0 0-6,0 0 2,0 0 3,0 0 1,0 0 0,0 0 0,0 0 1,6 0 6,0 0-4,-2 0-3,-1 0 4,0 0-3,-3 0 0,0 0 1,0 0 0,0 0 0,0 0-2,0 0 2,0 0-2,0 0 1,0 1-1,0-1 1,0 0 1,0 0 10,0 0 8,15 0 2,10-7-15,5-3-5,3-2 6,-5 1-4,-4 2 0,0 3 0,-8 0-1,-1 5-3,-6 1 0,-3 0-4,-3 0 3,-3 0-6,0 6-3,-13 6 6,-14 3 4,-3-1 0,-3 0 0,-1-3 0,-2 0-2,-1 1 2,4-3 0,5-2 0,14-4 1,7-2 3,7-1 8,0 0 25,4 0 3,14-4-19,5-6-20,-1 4-1,-4 0 0,-5 1-4,-5 3-1,-2 1-30,-3-1-46,0 1-55,1-1-64,-1 0-26,0-1-85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10:06:29.887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11358 1213 933,'0'0'61,"0"0"-37,107-104 41,-56 57 7,4-6-13,0-6-7,-4-7-25,-11-3 3,-10 0-4,-16 1 1,-10 0 7,-4 6-14,-9 11-14,-9 5 0,-1 18 2,-3 18-8,-7 10-5,-11 29-6,-2 24 6,-4 17 2,9 10 2,16 2-1,16-4 1,5-6-4,21-14-26,13-9-28,7-13 4,6-12 16,3-9 0,-1-15 27,6 0 12,-4-17 1,-5-10 3,-10-7 3,-9 4 9,-14 2 24,-10 6-5,-3 8 8,0 8-22,-9 6-10,-6 0-11,-7 19-6,0 7 0,5 6 5,8-1-4,9-3-3,0-5-14,3-7-24,14-8 27,8-8 15,5 0 4,3-19 3,1-8 13,-6-5 0,-7-1 7,-10 0 1,-11 3-8,0 5 0,-5 6-13,-13 11-3,-1 8-6,-2 0-15,7 8-12,3 9 7,8 0 8,3-5 6,6-3 4,24-7 8,11-2 8,10 0 7,7-2 12,-3-5 7,-6 0-16,-10 4-4,-15 2 1,-9 1-11,-12 0-4,-3 7-9,0 13 9,-15 5 4,-4 5-1,1 1-2,6-2-1,9-9-6,3-4-17,10-9 9,20-7 14,9 0 1,4-12 4,2-10 5,-6 0-1,-6-1 10,-11-1-12,-10 1-4,-9 2 3,-3 1-6,-9 3-3,-15 5-32,-4 6-20,1 5 9,10 1-3,8 0 19,8 0 25,1 0 1,1 0 4,19 2 8,10 0 23,4-2 1,8 0-5,1 0-2,0 0-11,-1-3-7,-11 2-4,-7 1 1,-13 0 0,-7 0-4,-4 0 0,0 0 0,0 15 3,-12 8 19,-9 14 11,2 8-15,-4 5 6,0 7-3,-4-1-3,2 0-1,2-8-8,8-7-5,9-12-3,6-9-2,0-6-18,3-7-45,9-6-48,3-1-12,-1-8-112,-3-16-181</inkml:trace>
  <inkml:trace contextRef="#ctx0" brushRef="#br0" timeOffset="206.05">12769 839 834,'0'0'46,"0"0"-9,95-32 86,-66 32-19,-4 10-63,-4 12 2,-6 4-23,-9 3-6,-6-2-2,0 2-2,-22-3-7,-10-1-3,-4-6-58,-1-8-85,3-8-143,7-3-215</inkml:trace>
  <inkml:trace contextRef="#ctx0" brushRef="#br0" timeOffset="478.95">13194 807 572,'0'0'170,"106"-60"-143,-63 28 78,-9 1 17,-8 3-63,-11 4-13,-5 5 3,-8 7-7,2 5-3,-4 4 5,0 3-9,0 0-14,0 10-21,0 21-1,0 11 1,-4 9 10,-1 4-2,1-4-2,-4-2-4,1-6-2,-3-4-22,-1-5-84,2-5-61,-3-10-149,-4-4-96</inkml:trace>
  <inkml:trace contextRef="#ctx0" brushRef="#br0" timeOffset="609.43">13258 1084 1118,'0'0'91,"0"0"-48,112-35 37,-75 30-28,-5 3-47,-6 2-5,-4 0-73,-2 0-147,-6 0-267</inkml:trace>
  <inkml:trace contextRef="#ctx0" brushRef="#br0" timeOffset="795.83">13812 731 1325,'0'0'22,"0"0"-4,0 0 48,0 0-55,0 0-11,0 0-13,16 45-24,-29-11-175,-3 0-188</inkml:trace>
  <inkml:trace contextRef="#ctx0" brushRef="#br0" timeOffset="913.1">13713 1081 1235,'0'0'95,"0"0"-88,0 0 15,85-37-5,-79 37-17,-1 0-143,-4 0-200</inkml:trace>
  <inkml:trace contextRef="#ctx0" brushRef="#br0" timeOffset="1098.09">14037 940 1140,'0'0'58,"0"0"-52,90-41 105,-55 38-61,4 3-36,0 0-4,-5 0-10,-10 7-54,-15 1-178,-9-8-186</inkml:trace>
  <inkml:trace contextRef="#ctx0" brushRef="#br0" timeOffset="1693.63">11895 1538 889,'0'0'105,"0"0"-48,0 0 133,98-17-66,23 7-73,31-4 12,18-3-2,2-1-14,-7 0-8,-11 0-20,-9 4-8,-20 4-11,-19 3-1,-32 6-72,-32 1-64,-27 0-170,-15 0-266</inkml:trace>
  <inkml:trace contextRef="#ctx0" brushRef="#br0" timeOffset="2549.17">8632 764 1097,'0'0'0,"0"0"1,0 0-1,-57 105 4,31-71 5,-1 0 5,2-4-6,3-8-8,10-10 0,7-12-71,5 0-22,0-29 6,15-15-56,15-12 143,11-11 39,11-11 51,6 3 22,3 7 11,-3 12-13,-7 18-4,-14 18-54,-10 13-6,-9 7-21,-2 25-21,-5 21 5,-7 10 8,-4 9-8,-10 2-3,-19-1 0,-5-5-6,-3-7-63,1-7-131,-3-16-103,2-14-353</inkml:trace>
  <inkml:trace contextRef="#ctx0" brushRef="#br0" timeOffset="3230.96">8539 873 1045,'0'0'10,"124"-73"-7,-50 39 22,-5 4 25,-3 7-16,-16 6-4,-11 4-18,-9 4-5,-6 2-4,-7 5-2,-6-1 0,-2 3-2,-4 0 0,0 0-9,-2 15 5,0 6 3,-3 3 2,0 5 4,0-4-2,-3-1 0,-5-5-2,5-4 0,1-8-17,2-5-30,0-2 24,3-2 23,12-15 2,3-5-1,3-3 2,-1 3 16,0 2 24,-1 6-12,-5 8 5,1 1-2,-5 5-23,2 3-9,0 11 0,-4 8-2,-1 2 0,-6 0 4,-1-2-6,0-3 2,0-8-44,0-4 12,0-7 10,5 0 22,7-8 4,7-12 5,1-6 6,4-3 29,-4 0-9,1 3-2,2 4-19,-4 3 14,2 5-15,-9 3-13,-3 4-1,-2 2 1,-4 5-2,-3 0-9,0 0-35,0 2-42,-3 8 61,-9 7 18,3 1 0,5-1 8,4 0-2,0 0 3,12-4 6,9-1 26,1 1 38,-4-1-32,-3 0-1,-9 2-21,-5 3-9,-1 1-1,-3 2-6,-10-3-5,1-4-132,9-11-88,3-2-253</inkml:trace>
  <inkml:trace contextRef="#ctx0" brushRef="#br0" timeOffset="3401.16">9904 616 1145,'0'0'140,"0"0"-93,0 0 40,0 0-30,0 0-57,0 0-3,6 24-11,-6 8-140,-5 6-215</inkml:trace>
  <inkml:trace contextRef="#ctx0" brushRef="#br0" timeOffset="3549.63">9814 1005 1279,'0'0'44,"0"0"-41,96-57-3,-83 51 0,-7 6-13,-6 0-103,0 0-124,0 3-148</inkml:trace>
  <inkml:trace contextRef="#ctx0" brushRef="#br0" timeOffset="3696.39">10062 825 860,'0'0'87,"0"0"-84,0 0 87,0 0-23,82-31-59,-73 31-8,-3 3-73,-6 2-229</inkml:trace>
  <inkml:trace contextRef="#ctx0" brushRef="#br0" timeOffset="3935.58">8315 1333 1434,'79'-20'25,"29"3"-20,23 2-1,20 0 39,17 1-24,14 6-19,3 2-6,-3-9-166,-6-7-508</inkml:trace>
  <inkml:trace contextRef="#ctx0" brushRef="#br0" timeOffset="38854.9">13667 11001 222,'0'0'0,"0"0"-97</inkml:trace>
  <inkml:trace contextRef="#ctx0" brushRef="#br0" timeOffset="53982.86">13294 2067 666,'0'0'83,"0"0"-69,0 0 63,0 0 40,0 0-59,0 0-29,0 0-8,103-4-1,-66 3-3,0-4-1,4 1-16,-2-3-1,1 0-35,-4-1-96,-4-4-211</inkml:trace>
  <inkml:trace contextRef="#ctx0" brushRef="#br0" timeOffset="54270.71">14013 1788 1043,'0'0'123,"0"0"-116,0 0 116,0 0-40,0 0-72,0 0-6,0 137 19,0-67 2,0-3-22,0-10-4,0-7 0,0-9-62,6-13-126,6-15-138,7-13-350</inkml:trace>
  <inkml:trace contextRef="#ctx0" brushRef="#br0" timeOffset="54839.22">14234 1838 558,'0'0'375,"0"0"-361,0 0 51,0 0 55,0 0-78,0 0-38,-3 74 3,-3-20-3,4-3 0,2-9-2,0-9-2,9-12-6,8-8-6,4-13-29,4 0 31,2-22 10,-2-10 5,-4-4 6,-6-3 4,-8-4 13,-7 2-11,0 0-9,-9 7-6,-10 6-2,1 12-17,2 11-25,4 5-11,6 0-34,6 12-37,0 0-32,22-1 43,10-2 22,9-7 54,4 1 37,3-3 37,-3 0 2,-5 0 25,-6 3 18,-11 6 9,-9 5-4,-6 6-34,-7 10-3,-1 3-3,0 4 8,0-4-34,2-4-14,7-7-4,7-9 2,6-9 0,5-4-4,3-8 7,-3-16 12,-4-7-3,-6-6 27,-11-2 16,-6-2-5,0 0-22,-22 3-12,-8 8-6,-3 11-15,-1 14-1,6 5-16,-2 8-27,5 15-69,2 4-21,7-2-180,5-6-186</inkml:trace>
  <inkml:trace contextRef="#ctx0" brushRef="#br0" timeOffset="55162.84">15211 1668 1040,'0'0'158,"0"0"-157,0 0 37,0 0 50,28 129-41,-28-59-27,0 5-10,-15 0-5,-3-3-2,2-9-2,2-2 2,8-13-3,6-4 3,0-8-2,9-8-1,15-5 6,8-6-4,3-5 14,7-5 7,3-4-18,0-3-5,-2 0-34,-3 0-97,-5-11-92,-7-7-267</inkml:trace>
  <inkml:trace contextRef="#ctx0" brushRef="#br0" timeOffset="55485.74">15563 1760 1010,'0'0'175,"0"0"-166,0 0-8,0 0 12,0 0-2,-43 84 4,41-36-7,2-9-7,0-6 1,5-12-4,9-9-5,3-12-9,5 0 15,0-14 1,-3-13 10,-5-7 4,-6-4 16,-7 1 19,-1 3-4,-1 7-11,-16 7-11,-4 6-23,2 8-1,4 4-30,-1 2-46,5 0-52,5 9-43,2 3-200</inkml:trace>
  <inkml:trace contextRef="#ctx0" brushRef="#br0" timeOffset="55790.06">15928 1478 884,'0'0'212,"0"0"-212,0 0 10,0 0 52,0 0-60,0 0 1,6 28-2,2-16 0,1-4 0,-1-6-2,-2-2 2,0 0 3,-4-11 6,-2-6 4,0-3-4,0-2 17,-6-2 5,-3 2-20,0 7-3,5 6-9,1 6-2,3 3-33,0 3-106,-3 15-174,0 7-149</inkml:trace>
  <inkml:trace contextRef="#ctx0" brushRef="#br0" timeOffset="57252.27">16283 2031 527,'0'0'84,"0"0"-24,0 0 109,0 0-46,0 0-31,0 0-10,-1 0-10,19 0-7,20 0-2,24-4-30,23-6-16,10-2-17,-5-1-3,-13 6-94,-25 5-136,-18 0-328</inkml:trace>
  <inkml:trace contextRef="#ctx0" brushRef="#br0" timeOffset="57550.37">16596 1862 1030,'0'0'74,"0"0"-62,0 0 111,0 0-39,0 0-52,0 0-10,-41 105 34,24-58-29,-1-2-24,0-6-1,-1-2-2,5-8-96,4-6-184,10-11-334</inkml:trace>
  <inkml:trace contextRef="#ctx0" brushRef="#br0" timeOffset="59407.98">17280 1792 35,'0'0'175,"0"0"-150,0 0 47,0 0 37,0 0-18,0 0-25,0-15-19,0 15 4,0-2 16,0 2-20,-2-2-2,1 2-6,-1 0-9,1 0 0,1 0 1,-2-1-2,2 1-2,0 0-1,0 0-4,-1 0-5,1 0-7,-3 0-3,-2 8 1,-2 1 6,1 4-2,0-1-5,0 1 0,0 0 0,0-1-2,2-2 0,-3 2-2,1 0-1,0 0-1,-1 0 1,1 0 1,0-3 0,3-1-2,0-1 1,0-2-1,2-2 0,1 2 1,-2 3 0,2-2 0,0 1-1,-2-3 1,-1 1-1,1-1-1,0 1 1,1-2 1,-1 1-2,1 0 1,-1-1-1,2 2 0,0 0 0,0 2 1,0 3 6,0-1-1,0 2-1,0-3 1,3 1 9,7-4-7,6-2 2,13-3 10,16 0-8,12-11-12,4-9-36,-4-2-48,-11 3-41,-15 0-98,-9 2-63</inkml:trace>
  <inkml:trace contextRef="#ctx0" brushRef="#br0" timeOffset="59619.43">17404 1901 1058,'0'0'55,"0"0"-36,0 0 90,0 0-11,-65 87-39,52-41-9,0 5-14,-3-1-15,0 2-11,1-4-6,0-7-4,5-7-48,7-10-103,3-13-114,1-11-328</inkml:trace>
  <inkml:trace contextRef="#ctx0" brushRef="#br0" timeOffset="59827.81">17687 1906 1135,'0'0'54,"0"0"-34,0 0-20,0 84 57,-7-40-9,5-5-31,2-6-9,0-7-8,0-9-14,13-11-56,7-6-53,7-7-120,4-22-139</inkml:trace>
  <inkml:trace contextRef="#ctx0" brushRef="#br0" timeOffset="60091.05">17807 1690 1054,'0'0'128,"0"0"-124,0 0 15,0 0 39,0 0-52,0 0-5,5-8-1,-7 14 0,-1-4-2,-1-2 2,1 0 6,2-7 30,1-10-10,0-3 10,0 0 1,13 1-27,2 6-10,4 8-12,4 5-57,-2 12-112,-2 17-133,-5 12-277</inkml:trace>
  <inkml:trace contextRef="#ctx0" brushRef="#br0" timeOffset="60299.89">17973 2111 1205,'0'0'125,"0"0"-116,0 0 28,-1 82 77,-13-36-13,1 5-34,1 2-32,0-7-26,8-1-9,1-6-2,3-7-68,0-9-115,0-14-204</inkml:trace>
  <inkml:trace contextRef="#ctx0" brushRef="#br0" timeOffset="60900.9">18599 1857 519,'0'0'139,"0"0"-124,0 0 88,0 0 4,0 0-48,0 0-34,-11 0-17,5 0-3,1 0-2,2 1 3,0 1 13,2-2-5,1 0-7,-2 1 2,2-1-4,0 0 2,0 0-7,-1 0 1,-2 0 0,-3 1-1,1 1 4,-1 1-4,-1-3 0,2 0 0,4 2 1,-2-2 3,3 0 22,0 0 34,0 0 9,7 0 8,13 0-22,14 0-19,17-9-24,9-6-12,4 3-3,-5 0-150,-13 4-167</inkml:trace>
  <inkml:trace contextRef="#ctx0" brushRef="#br0" timeOffset="62633.44">19010 1777 35,'0'0'440,"0"0"-409,0 0 14,0 0 67,0 0 5,0 0-33,4-68-27,2 64-26,0 1-15,5 0 0,5-3-7,5-2-1,7 3 6,4 1-3,-1 1 10,-1 3 19,-5 0 4,-4 0-17,-10 3-20,-7 11-5,-4 5 0,-3 1 4,-17 3-6,-8 0-1,-3-2-9,1-1-10,2-5-6,8-4 7,8-6 4,9-4 15,3-1 0,0 0 28,0-1 25,3-8-22,11 1-11,7 2-5,4 5-1,2 1 6,0 0-4,-2 12 4,-6 1-6,-5 3-8,-7 4 2,-7 2-4,0 0 1,-5 1 1,-14-4-4,-1-4 1,-4-2-3,-4-5-2,-2-2-17,-2-4-6,3-2-24,6 0-22,4-5-7,7-7-38,4 0-36,8 0-3,0 3-34,3 1-193</inkml:trace>
  <inkml:trace contextRef="#ctx0" brushRef="#br0" timeOffset="63490.97">19577 1783 688,'0'0'194,"0"0"-120,0 0 61,0 0-61,0 0-49,-2 115 63,2-43-48,0 2 6,-3 1-27,-21 0 6,-4-9-6,-6-5-14,-2-10 3,4-14-8,4-9 0,7-14-11,5-12-33,-1-2-48,1-16-7,1-15-31,0-11-50,5-6-96,4-12-114</inkml:trace>
  <inkml:trace contextRef="#ctx0" brushRef="#br0" timeOffset="63754.57">19671 1484 779,'0'0'147,"0"0"-142,0 0 6,0 0 18,0 0 28,0 0-19,-14 50-22,-4-41 0,5-2-9,2-6 0,8-1 7,3 0 15,0-8-16,0-4-12,2 1-2,11 0-2,5 6-40,6 5-63,4 0-94,7 2-181</inkml:trace>
  <inkml:trace contextRef="#ctx0" brushRef="#br0" timeOffset="64357.93">20039 1710 340,'0'0'102,"0"0"-92,0 0 44,0 0 7,0 0-5,0 0-23,0-13-4,0 13 2,0 0-1,0 0 4,0 0 2,0 0 3,0 0-8,0 0 8,0-1-11,0 1 8,0 0-18,0 0 6,0 0-5,0 0 3,0 0-5,0-1-3,0 1 1,0 0-4,0 0-5,0 0 5,0 0-3,0 0 2,0 0 7,0 0-2,0 0-7,0 7-7,0 12 4,0 8 10,-8 7-3,-1 0 10,1 0-11,0-3-2,2-4 2,5-8-11,1-4 1,0-7-1,3-4-14,16-4-26,2 0-57,4-4-87,-1-15-140</inkml:trace>
  <inkml:trace contextRef="#ctx0" brushRef="#br0" timeOffset="64633.92">20226 1431 945,'0'0'38,"0"0"-36,0 0 4,0 0-3,0 0-3,0 0 0,-80 54-13,64-52-18,4-2 31,6-3 7,2-11 65,4-8-18,0 0 53,0 1-38,4 4-26,5 9-36,3 4-7,4 4-43,1 18-67,1 16-114,-5 10-236</inkml:trace>
  <inkml:trace contextRef="#ctx0" brushRef="#br0" timeOffset="64927.86">20287 1928 800,'0'0'167,"0"0"-34,0 0 54,0 0-63,0 0-76,0 0-30,11 59 44,-11-15-9,0 6-4,0 0-34,0-2-5,-7-6-10,0-6-10,-2-5-121,-5-12-136,4-13-340</inkml:trace>
  <inkml:trace contextRef="#ctx0" brushRef="#br0" timeOffset="65753.96">20655 1964 119,'0'0'180,"0"0"-152,0 0 36,0 0 11,0 0-7,0 0-3,-6-1-1,6 1 17,0 0-16,0 0-6,0 0-15,0 0-3,0 0 1,0-2 2,0 2 2,3-2 20,13-1-11,13 1-16,8-5-13,5-1-6,6-3-11,-1 0-9,-2 2-15,-1-1-49,-5 3-150,-7 0-212</inkml:trace>
  <inkml:trace contextRef="#ctx0" brushRef="#br0" timeOffset="67922.49">20836 1806 922,'0'0'57,"0"0"-9,0 0 91,0 0-74,0 0-21,-11 104 46,8-48-38,2-3-28,-3-5-10,4-3-3,-1-6-5,-1-9-6,2-9-20,-1-4-75,1-9-168,0-8-263</inkml:trace>
  <inkml:trace contextRef="#ctx0" brushRef="#br0" timeOffset="68586.73">21396 1671 1013,'0'0'40,"0"0"-37,0 0 98,0 0-29,0 0-46,0 0-18,-1-29-5,-2 29-3,-2 0 0,1 0 5,0 4 9,1 1-8,1-2 3,0-1 3,1-2 1,1 0-10,0 0 2,0 0 5,0 0-4,0 0 4,0 0-4,0 0-3,0 0-2,0 0 1,-2 2 0,1-2 0,-2 1 0,-2 2-2,-3 1 2,-1 3-1,-2 0 3,-2 5-4,-1 1 0,0 6 1,0 3 0,-2 12 4,2 7-4,-1 5 1,3 7 0,8-3-1,4-6 0,0-12-1,16-5-5,10-11 5,5-6 0,2-7 2,2-3 3,-2 0-5,-5-10 6,-5-9 0,-7-3-5,-6-7 0,-9-1 3,-1 2-2,0 3 0,-15 4-2,-6 9 2,-4 4-2,-2 6-6,-1 2 0,2 0 1,2 2 3,4 9-47,6-2-43,1 1-4,1 1-30,4-3-53,2-2-25,6-3-98</inkml:trace>
  <inkml:trace contextRef="#ctx0" brushRef="#br0" timeOffset="68969.77">21686 1847 680,'0'0'111,"0"0"-59,0 0 130,0 0-57,0 0-85,0 0-15,-3 92 59,-5-26-11,1 6-34,-3 3 8,-4 0 0,-2-9-16,-2-6-2,-2-9-20,2-8-1,0-9-4,-1-6-2,3-11-2,-2-9-14,0-8-35,-2-7-18,4-19-31,1-11-82,9-13-14,6-11-147,0-14-287</inkml:trace>
  <inkml:trace contextRef="#ctx0" brushRef="#br0" timeOffset="69221.89">21753 1574 852,'0'0'46,"0"0"-24,0 0 71,0 0-24,0 0-24,0 0-14,1 41-14,-19-26-5,3-4-7,4-6 1,3-5 2,5 0-1,3-4 8,0-8-11,0-3-4,3 3-12,11-1-24,6 7-62,6 1-123,2 5-282</inkml:trace>
  <inkml:trace contextRef="#ctx0" brushRef="#br0" timeOffset="69706.76">22171 1748 620,'0'0'279,"0"0"-232,0 0 73,0 0 1,0 0-69,0 0-44,-14 44 4,8-1 18,-1 2-22,1-2-7,0-5 0,1-6-1,5-8-21,0-10-32,2-9-39,18-5-49,5-5-87,1-19-20,-2-5-218</inkml:trace>
  <inkml:trace contextRef="#ctx0" brushRef="#br0" timeOffset="70023.11">22303 1613 621,'0'0'43,"0"0"-41,0 0 14,0 0-9,0 0-7,0 0 1,-77-5 1,68 5 3,3-10 55,4-2 56,2-4-6,0 2-21,2 0-16,8 3-3,1 3-18,-1 5-14,-4 3-25,2 0-13,-1 0-31,2 15-4,-2 2-45,-4 4-64,-1-1-178</inkml:trace>
  <inkml:trace contextRef="#ctx0" brushRef="#br0" timeOffset="70343.94">22444 2039 1090,'0'0'106,"0"0"-47,0 0 49,0 0-36,0 0-33,-6 74 18,-5-25 27,3-1-50,1 1-15,4-6-16,2-6 3,1-6-6,0-7-36,0-5-82,0-9-84,0-10-219</inkml:trace>
  <inkml:trace contextRef="#ctx0" brushRef="#br0" timeOffset="75810.84">22886 1934 342,'0'0'248,"0"0"-209,0 0 26,0 0 65,0 0-45,0 0-28,0 0-20,8-4 0,0 4 11,3 0 3,7 0-2,9-3 9,6-1 11,5-1-18,1 0 0,-1 1-10,-4 0-8,-4 0-3,-6 1-9,-12 3-8,-2 0-5,-9 0-5,-1 0-3,0 0-1,0 0-7,0 0-28,0 0-15,-1 0-41,-4 0-74,-5 0-84,0 0-225</inkml:trace>
  <inkml:trace contextRef="#ctx0" brushRef="#br0" timeOffset="83308.49">23719 1746 301,'0'0'206,"0"0"-189,0 0 31,0 0 37,0 0-10,0 0-35,0 0-15,-8-15-8,8 15-7,0 0 0,0 0-1,0 0 3,0 0-2,0 0 4,0 0-3,0 0-2,0 0-3,0 0-3,0 0 4,0 0 0,0 0 1,0 0-2,0 0-4,0 0 1,0 0-2,0 0 2,0 0-1,0 0-2,0 0 1,0 0 0,0 0-1,0 0 0,0 0 0,0 0 1,0 0-1,0 0 0,0 0 0,0 0 3,-1 0-3,-1 0 4,1 5 0,-4 11 7,4 12 20,1 10 6,0 8 9,0 10-4,0 2-21,0-2 10,0-8-3,-9-2-19,-1-5 8,-4-5 6,-4-2 2,1-7-9,0-5-7,-1-5-3,1-6 1,1-8-2,0-3-5,-4 0-21,1-8-62,2-15-42,3-13-70,8-9-167</inkml:trace>
  <inkml:trace contextRef="#ctx0" brushRef="#br0" timeOffset="83558.85">23772 1586 135,'0'0'763,"0"0"-739,0 0-17,0 0 74,0 0-6,0 0-30,0 0-28,29 4-13,-51 7 1,3-6-5,6-4-2,6-1 2,7 0-10,0-6 5,3-11-7,19 2-20,6 2-2,5 8-89,1 5-146,1 0-286</inkml:trace>
  <inkml:trace contextRef="#ctx0" brushRef="#br0" timeOffset="84067.07">24091 1894 26,'0'0'598,"0"0"-592,0 0-6,0 0 71,0 0-5,0 0-22,-38-67-1,38 54 31,2 2 15,11 0-28,3 2-6,5 6 6,1 3-10,2 2 1,-1 24-19,-1 8-1,-7 10-22,-9 3 2,-6 0-11,-2-4 1,-18-3-2,-7-8-6,-5-6-22,0-9-21,0-9-8,5-8 15,8 0 19,6-11 23,8-12 0,5-4 17,0 1 20,9 1 11,10 8 5,4 5-20,1 8-9,4 4-4,0 0-7,2 9-13,-3 8 8,-2 2-4,-1-2-4,-4 2-2,-1-2-49,-7 0-88,-2-2-77,-4-4-131,0-5-301</inkml:trace>
  <inkml:trace contextRef="#ctx0" brushRef="#br0" timeOffset="128538.62">24706 1799 831,'0'0'173,"0"0"-83,0 0 59,0 0-28,0 0-68,0 0-35,0 61 10,0-23-7,0 3 2,0-4-15,0-4-3,-7-5-2,-4-8-3,4-7-41,4-9-58,1-4-88,2 0-30,2-15-107</inkml:trace>
  <inkml:trace contextRef="#ctx0" brushRef="#br0" timeOffset="128832.89">24830 1641 827,'0'0'187,"0"0"-172,0 0-10,0 0 15,0 0-13,0 0-7,-15 4 0,2-2-9,1-2-17,1 0 25,5-3 1,5-11 31,1-3 11,0-2 54,6 2 3,9 2-27,1 6-31,2 4-26,3 5-15,-3 2-6,1 19-24,-5 12-93,-8 7-60,-1 4-188</inkml:trace>
  <inkml:trace contextRef="#ctx0" brushRef="#br0" timeOffset="129230.71">24961 2089 560,'0'0'474,"0"0"-426,0 0-19,0 0 102,0 0-22,0 0-71,84-32-18,-71 48-5,5 15-8,-3 10-1,-6 5-2,-9 5-3,0-3-1,-13-4-36,-10-8-13,-7-9-46,0-10-5,-1-11-4,4-6 41,6-7 63,8-14 22,3-5 67,8-1 41,2 5 2,0 3-40,5 9-35,9 5-9,6 5-21,4 2-21,7 15-6,2 7-1,-2 1-2,-2-3-21,-7-3-42,-1 0-37,-5-4-118,2-7-210</inkml:trace>
  <inkml:trace contextRef="#ctx0" brushRef="#br0" timeOffset="139789.59">11643 11872 51,'0'0'84,"0"0"-59,0 0 20,0 0 21,0 0-7,0 0-7,0 0 5,0 0 0,-9 5-13,8-5-9,-1 0-3,-1 0-8,3 0 0,0 0-2,0 0 8,0 0-1,12 0-7,9-1 9,6-3-1,4 1 7,6-2-5,8 1-4,4-5-6,5-1-10,1-1-9,0-1 1,-7-2-3,-5 2-1,-7 5 1,-11 0 0,-8 4-1,-7 3-7,-8 0-18,-2 0-13,-12 2 16,-8 8 6,-10 0-30,-1 0 23,-3 1-2,-6 0 8,-5 0 6,-7 4 11,-6-1 1,-2 0 8,12-1 24,10-5 8,18-4 1,13-3-9,7-1-7,14 0 8,28-3-14,18-6 13,11-4-9,7-2 4,-1 1-8,-5-3-9,-6 1-3,-8 2-4,-12 3 1,-18 6-2,-11 1-2,-14 4-1,-3 0-33,-14 0-3,-17 9-3,-15 6-20,-5-1 4,-6 0 2,-5 4 9,-2 0-13,-5-1 48,4-1 9,11-3 34,21-5 30,21-8 26,12 0-6,28-9-26,23-8-37,15-3 22,7 0-18,-1 0-1,-4 2-14,-8 4-2,-8 4-4,-9 5-2,-15 2-2,-12 3-22,-13 0-43,-3 11-2,-22 5-6,-18 1 18,-9 0-15,-8 0 29,2-2 27,0-1 9,3-2 5,7-4 3,9-3 57,12-3 26,14-2-3,10 0-11,0 0-2,31-6-39,13-8-28,11-3-2,3 1 0,-5 1-1,-6 2 0,-11 6-5,-9 3-24,-11 4-32,-12 0-10,-4 0-46,0 3 19,-20 7 43,-9-1-10,-4 0 23,1-1 26,-1-2 16,0 0 0,2 0 15,1-2 30,6 0 44,12-1 0,6-3-28,6 0-23,1 0-4,16 0-19,7-4-12,-1 0-3,0-1-7,-4 3-51,-2 0-25,-5 1-28,-2 1-14,-1 0-1,-6 0-16,-3 0 25,0 0-33</inkml:trace>
  <inkml:trace contextRef="#ctx0" brushRef="#br0" timeOffset="140334.56">12123 11889 19,'0'0'115,"0"0"-48,0 0-48,0 0-19,0 0-56,0 0 16,-71 20 0,68-20 28,1 2 12,2-2 46,0 0 72,0 0-23,0 0-25,0 0-6,0 0-14,0 0-24,0 0-19,2 0-4,-2 0-3,1 0-2,-1 0-1,0 0-1,0 0 2,0 0 1,0 0 1,0 0 0,0 0 0,0 0-1,0 0 1,0 0 2,-1 0 4,1 0 9,0 0-4,0 0-4,0 0-3,0 0-2,0 0-2,0 0 0,0 0-6,0 0 0,0 0 5,0 0 1,0 0 0,0 0 0,0 0-2,0 0 0,0 0 0,0 0-17,1 0-9,1 0 5,-2 0 18,1 0 2,-1 0 0,0 0-1,0 0 4,0 0 0,0 0-2,0 0 2,0 0 1,0 0 1,0 0-2,0 0 1,0 0-1,0 0 0,0 0-5,0 0-82,-3 0-94</inkml:trace>
  <inkml:trace contextRef="#ctx0" brushRef="#br0" timeOffset="140529.65">12014 11901 631,'0'0'15,"0"0"-15,0 0-33,0 0-64,0 0-258</inkml:trace>
  <inkml:trace contextRef="#ctx0" brushRef="#br0" timeOffset="140666.81">12014 11901 527,'-37'3'0,"40"-4"-384</inkml:trace>
  <inkml:trace contextRef="#ctx0" brushRef="#br0" timeOffset="155997.77">25637 1898 450,'0'0'246,"0"0"-215,0 0 38,0 0 26,0 0-18,0 0-32,0 0-5,0 0 25,9-3-1,4 3-12,10 0 16,5 0 8,5 0-21,0-1-5,1 1-8,-1-2-20,-2 2-13,-4-1-7,-5 1-2,-8 0-5,-2 0-68,-6 0-74,0 0-98,-3 0-136</inkml:trace>
  <inkml:trace contextRef="#ctx0" brushRef="#br0" timeOffset="156545.79">26433 1635 711,'0'0'220,"0"0"-180,0 0 11,0 0 59,0 0-23,0 0-75,-65-34-8,33 74-4,4 12 9,9 8-5,11 0-1,8-4-2,0-7 1,18-8 1,9-10-3,3-9-1,3-9 0,1-7 1,-1-6 4,-9 0-1,-5-17 1,-10-7 5,-9-5 0,0-7 1,-17-5-7,-9 5 0,-4 6-3,3 6 0,2 10-6,3 11-14,2 3-12,2 0-5,4 11-26,4 3-32,9 2-50,1-6-84,27-3-117</inkml:trace>
  <inkml:trace contextRef="#ctx0" brushRef="#br0" timeOffset="156805.85">26769 1753 808,'0'0'108,"0"0"-107,0 0 85,-25 118 22,19-55-4,4 9-49,1-1-12,-1-3-12,-1-8 6,-6-6-23,0-6-6,-4-10-7,-3-7-1,-2-10 0,-2-14-31,-4-7-33,-2-12-35,-6-20-58,1-18-141,6-13-194</inkml:trace>
  <inkml:trace contextRef="#ctx0" brushRef="#br0" timeOffset="156988.86">26858 1481 1060,'0'0'195,"0"0"-179,97-50 16,-84 50 40,-5 0-63,-3 15-9,-4 12-24,-1 2-126,0 3-128,-9-6-188</inkml:trace>
  <inkml:trace contextRef="#ctx0" brushRef="#br0" timeOffset="157204.65">27115 1719 1086,'0'0'52,"0"0"-46,0 0 4,6 77 36,-6-52-12,0-2-28,3-3-3,1-4-3,5-7-39,5-4-12,4-5-28,4 0-76,-1-10-85,1-12-94</inkml:trace>
  <inkml:trace contextRef="#ctx0" brushRef="#br0" timeOffset="157454.61">27316 1444 602,'0'0'555,"0"0"-531,0 0-20,0 0 30,0 0-2,0 0-32,16-22-5,-23 31 3,1-2-2,0-3 1,3-1 1,-1-2 0,4 1-22,0 3-40,0 4-27,13 6-57,8 8-115</inkml:trace>
  <inkml:trace contextRef="#ctx0" brushRef="#br0" timeOffset="157882.9">27442 1959 453,'0'0'603,"0"0"-571,0 0-19,0 0 34,0 0-25,0 0-18,-32-58-2,28 52 3,4 2 4,0 4 9,3 0 37,16 1-40,4 19-8,-1 7 4,-3 7 2,-8 3-1,-11 4 1,0 0-9,-11 0 1,-14-5-5,-8-4-27,-4-9-38,-6-10 3,4-9-30,3-4 24,11-4 18,7-16 50,12-1 2,6-4 58,0 6 13,16 0 39,10 5-29,8 8-27,2 6-16,1 0-12,-1 8-19,-3 9-6,-2 4-3,-3 1-12,-1 1-91,-3-2-66,0-5-61,-1-6-155</inkml:trace>
  <inkml:trace contextRef="#ctx0" brushRef="#br0" timeOffset="158129.59">27942 1901 939,'0'0'228,"0"0"-220,0 0 64,0 0 34,93-29-65,-73 29-39,-1 0-2,-1 2-58,-2 8-102,-5-2-102,-8-2-168</inkml:trace>
  <inkml:trace contextRef="#ctx0" brushRef="#br0" timeOffset="158276.66">28088 1997 1066,'0'0'22,"116"-9"-22,-65 8 6,-8 1-6,-9 0-14,-4 0-133,2 0-135,-1-9-312</inkml:trace>
  <inkml:trace contextRef="#ctx0" brushRef="#br0" timeOffset="158571.67">28729 1821 663,'0'0'238,"0"0"-223,0 0 31,0 0 39,0 0-53,0 0-29,2 23 3,-10 14 5,8 0 6,0 1-5,15-7 9,13-9-2,5-6-1,3-12-7,1-4 23,-1-4-12,-5-19 0,-7-6 21,-13-7-14,-9-3-2,-2-2-10,-16 2-10,-12 6 1,-8 8-8,-3 9-2,-5 11-7,-1 5-43,-3 7-60,0 12-92,4 4-238</inkml:trace>
  <inkml:trace contextRef="#ctx0" brushRef="#br0" timeOffset="159627.8">13649 3578 42,'0'0'784,"0"0"-757,0 0 22,0 0 62,0 0-50,0 0-23,97 9-23,-55-9-15,-2 0-2,-9 0-63,-10 0-122,-12 0-135</inkml:trace>
  <inkml:trace contextRef="#ctx0" brushRef="#br0" timeOffset="159772.04">13727 3724 905,'0'0'56,"0"0"23,0 0 64,0 0-73,0 0-48,89-19-22,-54 10-16,-4-3-147,-9-1-164,-10-3-324</inkml:trace>
  <inkml:trace contextRef="#ctx0" brushRef="#br0" timeOffset="159976.69">14046 3348 949,'0'0'223,"0"0"-220,0 0 16,0 0 88,68 106 22,-63-37-57,-5 9-17,-11 1-36,-14-5-19,-5-11-21,-1-7-101,3-15-145,5-18-307</inkml:trace>
  <inkml:trace contextRef="#ctx0" brushRef="#br0" timeOffset="161234.48">15512 3154 1027,'0'0'179,"0"0"-163,0 0 67,0 0 17,112-20-58,-66 20-24,5 0-12,-1 0-6,-2 0-97,-3 0-135,-8-4-253</inkml:trace>
  <inkml:trace contextRef="#ctx0" brushRef="#br0" timeOffset="161450.74">16261 2884 1032,'0'0'336,"0"0"-317,0 0 19,0 0 28,0 0-4,-35 108-8,18-55-13,0 0-30,11-6-11,5-7-33,1-4-48,6-9-87,18-15-143,4-9-213</inkml:trace>
  <inkml:trace contextRef="#ctx0" brushRef="#br0" timeOffset="161976.28">16550 2956 657,'0'0'466,"0"0"-425,0 0 32,0 0 49,0 0-102,0 0-12,-40 78 11,32-36-12,7-5-7,1-6 0,7-10-15,16-11-7,4-10-12,7 0 34,-1-20 7,-5-8 4,-5-6 1,-9-2 2,-9 0 8,-5 0-14,-3 6 0,-21 4-8,-6 8-10,-1 7-17,7 11-33,10 0-16,14 0-1,4 0 4,30 5 73,18-3 2,9-2 51,2 0 50,-8 0 3,-12 4-24,-11 6-22,-12 7-15,-14 8-31,-6 9 13,-4 7-14,-18 2-6,-1-1-2,5-6-5,11-7-27,7-12-33,0-8 6,21-9 28,15-1 22,5-21 4,1-9 1,-7-2 7,-13-3 8,-10-2 10,-12 3-16,0 1-2,-15 6-8,-9 6-1,0 12-19,3 7-31,0 3-63,5 1-130,4 11-205</inkml:trace>
  <inkml:trace contextRef="#ctx0" brushRef="#br0" timeOffset="162291.59">17423 2786 1332,'0'0'70,"0"0"-61,0 0 57,0 0-16,-6 94-3,-17-26 1,0 10-17,-3 3-21,4 0-4,4-3-4,4-11 0,7-8-2,7-12-3,0-13 1,7-9-7,16-9 9,8-5 3,11-7 3,6-4-6,5 0-2,1 0-62,-6-9-60,-3-1-76,-7-4-132,-5-6-420</inkml:trace>
  <inkml:trace contextRef="#ctx0" brushRef="#br0" timeOffset="162591.74">17837 2989 1294,'0'0'39,"0"0"-36,0 0 59,0 0-35,-86 12-19,74 21-4,11 0 1,1-2-5,10-4 0,12-8-2,4-11-3,-1-8-17,0 0 22,-2-20 12,-8-9 4,-6-5 6,-9-2 15,0 0 8,-12 3-19,-12 8-24,0 8-2,4 9-9,3 8-36,3 0-39,4 15-108,4 6-58,6-3-147</inkml:trace>
  <inkml:trace contextRef="#ctx0" brushRef="#br0" timeOffset="162914.7">18216 2784 655,'0'0'219,"0"0"-183,0 0 46,0 0-19,0 0-25,0 0-9,-19 63-11,19-41-9,13-7-1,2-5-3,3-7 2,-3-3 6,-2-2 35,-3-15 25,-6-4-10,-4-1-17,0 0-22,-6 3-18,-9 5-6,-4 8-29,-2 6-82,-3 0-69,-2 12-223</inkml:trace>
  <inkml:trace contextRef="#ctx0" brushRef="#br0" timeOffset="163433.99">18550 3310 755,'0'0'442,"0"0"-420,0 0 33,129-41 45,-70 32-65,4 3-35,-2 3-15,-9 0-142,-11 1-223,-13 0-453</inkml:trace>
  <inkml:trace contextRef="#ctx0" brushRef="#br0" timeOffset="163694.57">18888 3096 1155,'0'0'154,"0"0"-114,0 0 107,0 0-53,0 0-68,0 0 23,-23 120-2,16-67-29,1-1-13,1-6-5,5-5-40,0-7-120,0-14-158,14-15-329</inkml:trace>
  <inkml:trace contextRef="#ctx0" brushRef="#br0" timeOffset="164084.73">19316 3013 1261,'0'0'148,"0"0"-139,0 0 30,0 0-8,0 0-4,-23 104-4,13-61-18,7-3-5,3-8-15,0-9-16,10-9 3,13-9-5,7-5 9,4-15 24,4-13 0,0-8 2,-4-3 4,-9 4-2,-6 3 7,-9 7 13,-7 11-5,-3 4 2,0 10-2,0 0-14,-8 8-3,-4 14 2,2 11 11,1 3 1,5 4 1,4-2-10,0-3-7,0-3-3,13-6-51,1-3-86,0-6-103,-3-7-121,-2-8-260</inkml:trace>
  <inkml:trace contextRef="#ctx0" brushRef="#br0" timeOffset="164310.99">19766 3212 1238,'0'0'110,"0"0"-34,0 0 52,0 0-73,0 0-48,0 0-5,-24 54 7,15-26-9,3-1 0,3-7-22,3-3-45,0-8-40,0-6-71,9-3-86,10-20-230</inkml:trace>
  <inkml:trace contextRef="#ctx0" brushRef="#br0" timeOffset="164547.86">19848 2898 1095,'0'0'116,"0"0"-101,0 0 79,0 0-20,0 0-47,0 0-19,6-7 5,-6 8-4,0-1 2,0 0 6,0 0 34,0 0-18,0-1-12,0-2-14,0 3-7,9 0-14,13 0-94,5 12-153,3 12-202</inkml:trace>
  <inkml:trace contextRef="#ctx0" brushRef="#br0" timeOffset="164737.77">20014 3350 1254,'0'0'258,"0"0"-247,0 0 70,11 92 38,-27-47-62,-8 7-27,3-2-22,4-1-8,6-8-7,6-10-52,5-11-92,0-13-185,13-7-377</inkml:trace>
  <inkml:trace contextRef="#ctx0" brushRef="#br0" timeOffset="165244.68">20659 3160 870,'0'0'119,"0"0"7,0 0 42,0 0-51,0 0-44,80 8-12,-31-7-38,7-1-23,4 0-17,0 0-162,-6-1-196</inkml:trace>
  <inkml:trace contextRef="#ctx0" brushRef="#br0" timeOffset="165732.55">21298 3059 994,'0'0'109,"0"0"-85,0 0 112,0 0-36,4-84-45,7 71-6,5 2-5,2 4-6,6 1-25,3 5 8,-2 1 2,0 0-10,-6 5-12,-8 12-1,-11 5-1,0 6-40,-25 2-20,-14 2 3,1-2-8,8-6-1,13-5 12,14-7 32,3-3 23,20-3 24,13-1 72,5-1 12,-1 1-15,-7-2-25,-10 7-21,-8 1-26,-11 6-10,-1 5-6,-13 2 0,-15 3 3,-7-2-8,1-4-41,4-6-54,9-11-21,9-4-31,12 0-34,2-21-58,26-9-80,12-3 102,8-1 73,1 0 57,-1 5 42</inkml:trace>
  <inkml:trace contextRef="#ctx0" brushRef="#br0" timeOffset="165979.67">21810 3162 644,'0'0'345,"0"0"-280,0 0 95,25 84 5,-23-39-53,-2 8-30,0 6-33,-14 4-18,-7 1 4,0-2-23,0-5-12,2-10 2,4-11-2,0-11-1,2-8-26,-2-11-24,-2-6-27,-5-3 7,-5-20-42,0-14-102,6-12-75,5-13-164</inkml:trace>
  <inkml:trace contextRef="#ctx0" brushRef="#br0" timeOffset="166221.62">21863 2948 877,'0'0'176,"0"0"-168,0 0 91,0 0 21,0 0-42,0 0-51,61-20-16,-61 20-11,-10 3 6,-6 4-1,2-4-3,5-2-2,3-1-3,6 0-8,0 0-2,3 0-56,17 0-110,8 0-115,3 4-152</inkml:trace>
  <inkml:trace contextRef="#ctx0" brushRef="#br0" timeOffset="166459.9">22285 3080 1174,'0'0'56,"0"0"-53,0 0 96,0 0-14,-52 98-30,43-63-25,5-2-4,4-4-13,0-5-8,0-6-1,3-5-4,7-5-19,3-8-55,3 0-33,3-7-59,2-15-90,3-7-150</inkml:trace>
  <inkml:trace contextRef="#ctx0" brushRef="#br0" timeOffset="166678.18">22388 2934 1008,'0'0'104,"0"0"-55,0 0 84,0 0-67,0 0-51,0 0-10,-65 0-2,56 3-3,6-2 4,1-1 0,2 0-3,0 0 6,0 0-7,2 0-21,13 0-93,4 4-76,3 5-194,4 3-290</inkml:trace>
  <inkml:trace contextRef="#ctx0" brushRef="#br0" timeOffset="166919.42">22560 3251 1099,'0'0'269,"0"0"-269,0 0 114,3 82 28,-3-43-66,-12 3-33,-6 0-18,3-3-15,0-4-9,5-5-1,5-6-22,5-9-86,0-9-129,9-6-313</inkml:trace>
  <inkml:trace contextRef="#ctx0" brushRef="#br0" timeOffset="167774.29">23285 3282 436,'0'0'332,"0"0"-312,0 0 11,0 0 16,0 0-29,0 0-6,0 10 17,0-8 28,0 0-8,0-2 17,0 0 34,12 0-11,16 0-17,18-2-30,11-8-22,4-2-20,-4 3-28,-14 0-97,-16 1-90,-18 3-223</inkml:trace>
  <inkml:trace contextRef="#ctx0" brushRef="#br0" timeOffset="168056.46">23497 3182 19,'0'0'1070,"0"0"-979,0 0 80,0 0-4,0 0-42,0 0-76,-14 10-31,8 33 21,2 8-8,-2 1-19,0-2-12,3-5 0,1-3-67,2-7-152,0-8-197</inkml:trace>
  <inkml:trace contextRef="#ctx0" brushRef="#br0" timeOffset="168945.97">23972 3202 857,'0'0'60,"0"0"-41,0 0-19,0 0 20,0 0-20,0 0 0,-11-14 0,9 14 2,2 0 8,0 0 42,0 0 4,0 0-7,0 0-16,0 0 4,0 0-6,0 0-18,0 0-9,0 0-3,0 0 5,0 0-1,0 0 3,0 0 7,0 0 5,0 0 3,0 0-6,0 0-5,0 0-4,0 0-2,0 0 5,0 0 0,-3 4-4,1 6 1,-2 1 12,-1 2 8,1-2-13,1 0-2,0-1-3,2-2-7,1-3 0,0 4 1,0 0 0,0 4 5,0-1-5,0 2 2,0 1 4,1-3-4,-1-3-3,0 2 0,3-5-1,-3 2-1,0-3 0,0-3-1,0 2 2,0-3-2,0 1 1,0-2-1,0 0 0,0 2 1,0-2-1,0 1 0,0 1 1,0-2-1,0 0 0,0 0-1,0 0-1,0 0 1,0 0 1,0 0-1,1 0 0,-1 0 1,0 0 0,0 0-3,0 1 1,0-1-4,0 0 2,0 1-2,0-1 2,0 0 2,0 3 2,0 1 0,0 4 0,0-2 1,2 2-1,-1 0 0,-1-2 0,0 0 0,0-2-1,0-4 1,0 0-2,2 0-12,-1 0-12,1-1-19,2-14-83,4-7-183,2-4-631</inkml:trace>
  <inkml:trace contextRef="#ctx0" brushRef="#br0" timeOffset="169368.69">24130 2951 1241,'0'0'107,"0"0"-105,0 0 39,0 0 26,-89 72-14,64-18-19,8 8-3,7 6-22,8 0-4,2 2 0,0-6 0,13-6-4,7-11-1,5-10-3,8-13-2,3-11 5,3-13 3,-5 0-2,-3-18 1,-7-12-2,-9-3-2,-7-1 1,-8 3 1,0 1-5,-9 7 3,-10 6-5,-6 9-5,-5 6 3,-2 2 0,-1 5 0,6 8-18,9 1-14,9-3-28,6-2-75,3 0 24,0-5-48,17-1-26,11-3-26,6 0-290</inkml:trace>
  <inkml:trace contextRef="#ctx0" brushRef="#br0" timeOffset="169660.3">24542 3202 378,'0'0'769,"0"0"-733,0 0 26,0 0 59,0 0-90,0 0 7,-13 104 31,8-43-9,1 11-37,-2 6 0,-5 1 7,-2-1-10,-2-9-8,-2-12-4,3-14-6,3-13-2,-2-11-2,1-11-23,-10-8-14,-4-4-17,-1-23-37,3-12-134,11-17-111,13-18-354</inkml:trace>
  <inkml:trace contextRef="#ctx0" brushRef="#br0" timeOffset="169839.43">24602 2997 1253,'0'0'171,"0"0"-162,0 0 62,0 0 18,0 0-73,0 0-16,9-16-30,-9 33-125,0-1-245</inkml:trace>
  <inkml:trace contextRef="#ctx0" brushRef="#br0" timeOffset="170307.69">25118 2905 761,'0'0'217,"0"0"-163,0 0 105,0 0 3,0 0-79,0 0-55,-46 50 17,29 26 8,5 14-17,0 8-18,2-3-8,2-1-4,7-10-6,1-14-4,3-14-49,24-14-48,9-17-51,13-17-34,6-8-125,0-16-202</inkml:trace>
  <inkml:trace contextRef="#ctx0" brushRef="#br0" timeOffset="170573.88">25477 3180 1142,'0'0'175,"0"0"-175,0 0 0,0 0 25,3 86 13,-3-45-27,-1-3-11,-2-5-10,3-10-41,0-8-19,12-9-12,10-6-36,7-6-97,-1-19-122</inkml:trace>
  <inkml:trace contextRef="#ctx0" brushRef="#br0" timeOffset="170803.24">25556 3062 1170,'0'0'96,"0"0"-74,0 0-22,0 0 0,0 0-1,0 0-23,-20-10 7,7 10-16,6-4 4,4-2 29,3 1 27,0 1 6,7 2-30,13 2-3,5 0-42,-1 14-119,-3 5-234</inkml:trace>
  <inkml:trace contextRef="#ctx0" brushRef="#br0" timeOffset="171046.83">25683 3378 1150,'0'0'123,"0"0"-116,0 0 99,8 78-1,-8-32-36,0 3-44,0 2-16,0-3-6,0-6-3,0-9-7,0-6-33,7-12-69,0-8-102,1-7-99,8-3-330</inkml:trace>
  <inkml:trace contextRef="#ctx0" brushRef="#br0" timeOffset="171273.5">25978 3271 1104,'0'0'72,"0"0"-45,0 0 100,0 0-55,99-12-48,-72 12-23,3 0-1,-1-4-130,3-5-183,-2-2-362</inkml:trace>
  <inkml:trace contextRef="#ctx0" brushRef="#br0" timeOffset="171507.67">26462 3135 1162,'0'0'128,"0"0"-123,0 0 86,0 0-31,0 0-44,0 0 14,-14 97-4,8-61-13,2-3-5,1-6-7,3 0-1,0-8-24,0-5-48,9-4-70,9-7-34,-2-3-192</inkml:trace>
  <inkml:trace contextRef="#ctx0" brushRef="#br0" timeOffset="171748.45">26554 2968 1231,'0'0'113,"0"0"-104,0 0 35,0 0 7,0 0-51,0 0-8,-11-20-5,6 20-6,3 0 4,2 0 14,0 0-4,0 0-75,11 10-75,10 5-104,4 7-221</inkml:trace>
  <inkml:trace contextRef="#ctx0" brushRef="#br0" timeOffset="172175.24">26720 3412 1090,'0'0'78,"0"0"-70,0 0 60,0 0-47,0 0-20,0 0 0,-47-48 10,47 44 37,0 1 12,0 3 24,8 0-35,7 10-40,3 15-1,-2 10 2,-7 8-5,-9 4-4,0 0-1,-16-2-1,-11-5-27,-7-12-12,-1-9-17,3-13-1,5-6-7,10 0 21,9-15 37,6-6 7,2-2 42,0 1 35,15 6 0,1 6-13,2 7-11,3 3-31,1 4-13,4 16-9,-1 5 3,-1 0-3,-2 1 0,-2-1-3,-1-3-49,-2-2-51,-1-8-104,-6-9-126,2-3-504</inkml:trace>
  <inkml:trace contextRef="#ctx0" brushRef="#br0" timeOffset="172437.9">27051 2985 1071,'0'0'124,"0"0"-122,97-12 69,-63 43 70,3 15-59,-5 22-6,-10 13-15,-13 8-15,-9 7-2,-19 3-20,-25-4-13,-11-3-11,-10-10-9,-10-14-101,2-18-131,3-15-396</inkml:trace>
  <inkml:trace contextRef="#ctx0" brushRef="#br0" timeOffset="174130.05">27644 3437 741,'0'0'337,"0"0"-296,0 0 4,0 0 85,81-1-27,-49-4-59,-1 1-19,4 2-23,1-3-2,2 2-73,-1 0-91,-1-2-150,-1-3-367</inkml:trace>
  <inkml:trace contextRef="#ctx0" brushRef="#br0" timeOffset="174702.86">28358 3338 567,'0'0'477,"0"0"-470,0 0 0,0 0 48,0 0-7,0 0-28,-9-17-20,1 15-7,-2-4-13,-1 0 12,5-5 7,2-1 1,4-6-1,0 0 1,0 1 9,9 2 11,1 1-5,5 7 7,0 3 2,1 4-6,3 0-4,3 21 3,-3 11 3,-2 10 24,-7 5-24,-9 1 0,-1-2-14,-3-2 0,-13-2-1,-5-2-5,0-9-3,-3-6-14,2-13 7,4-7 0,5-5 10,5 0 0,2-14 6,3-6 0,3-1 1,0 1 4,0 3 3,9 3-1,9 6-8,5 1-5,0 5-4,1 2 1,-3 0-3,2 0-10,-1 3-17,2 1-21,5-1-19,3-2-62,4-1-94,0 0-62,-5-12-107</inkml:trace>
  <inkml:trace contextRef="#ctx0" brushRef="#br0" timeOffset="175189.64">28738 3423 324,'0'0'217,"0"0"-107,0 0 37,25-80-42,-23 65-14,-2 4-31,0 4-20,0 3-11,1 2 12,-1 2-13,0 0 0,0 0-7,0 0 0,0 0 2,0 2 7,0 8 14,0 1-14,0 3-14,0 0-4,0 1-3,0-1-3,0-3-2,0-3-1,0-2 0,0-5 0,0 1 0,0-2-1,0 0 2,0 0 1,0 0-1,0 0 0,0 0-3,0 1-1,0 0 0,0 2 1,0 3 0,0 2 1,0 3 6,0 6 3,0 8 0,0 5-3,0 12-3,0 7 5,-3 5 12,-3 0-1,-1 1-4,-5-6-2,-4-3 7,-3-4-12,-1-9 0,-1-4-7,1-8 1,3-6-4,-1-6 0,3-8-22,-3-1-15,0-1-12,2-20-35,7-8-84,9-9-125,0-8-414</inkml:trace>
  <inkml:trace contextRef="#ctx0" brushRef="#br0" timeOffset="175489.62">28872 3107 1180,'0'0'97,"0"0"-90,0 0-7,0 0 28,0 0-18,0 0 9,19 30-4,-32-21-7,4-4 0,3-4-5,3-1 7,3 0 3,0-1 9,0-9 10,0-1 1,0 2-21,9 1-12,2 5-21,5 3-58,3 0-45,2 6-83,3 6-164,3 2-319</inkml:trace>
  <inkml:trace contextRef="#ctx0" brushRef="#br0" timeOffset="176758.57">29293 3360 946,'0'0'119,"0"0"-108,0 0 77,0 0-39,0 0-40,0 0-1,-22 90 17,11-53 0,5-4-23,4-3 3,2-7-3,0-7-2,9-6-6,12-7-31,2-3-38,4 0-57,-5-17-183,-4-5-44</inkml:trace>
  <inkml:trace contextRef="#ctx0" brushRef="#br0" timeOffset="177007.29">29431 3155 931,'0'0'131,"0"0"-109,0 0 67,0 0-26,0 0-63,0 0-2,-2-10-3,-7 14 3,1-1 1,4-1 1,0-2 4,4 0 12,0 0 53,0-3-3,0-3-17,7 2-21,5 1-28,7 3-9,6 0-69,3 13-73,2 9-87,-1 7-218</inkml:trace>
  <inkml:trace contextRef="#ctx0" brushRef="#br0" timeOffset="177456">29657 3599 1072,'0'0'103,"0"0"-98,0 0 52,0 0 28,0 0-53,0 0-29,0 0 2,0 0 4,0 0 7,0 0 17,0 0 1,0 0-25,0 0-9,1 13-8,5 7 3,-3 8 5,-3 5 5,0 4-5,-6-4 0,-17-3-21,-7-3-14,-3-8-7,-2-6-34,3-9 32,3-4 28,7 0 15,7-3 1,6-4 16,5-2 47,4 2-6,0-1 2,0 2-2,13 1-25,9 5-1,4 0-18,4 0 0,0 11-4,-4 4-2,-2-2-5,-2 3-2,-1-4-1,0-3-51,2 0-80,-1-9-124,1 0-232</inkml:trace>
  <inkml:trace contextRef="#ctx0" brushRef="#br0" timeOffset="177702.03">30183 3338 1120,'0'0'289,"0"0"-276,0 0 68,0 0 34,0 0-47,0 0-46,59-17-16,-27 17-6,3 0-5,-4 0-41,-6 0-62,-8 3-120,-14 8-138,-3 4-341</inkml:trace>
  <inkml:trace contextRef="#ctx0" brushRef="#br0" timeOffset="177827.96">30267 3464 673,'0'0'546,"85"-28"-541,-42 22-3,-3 1-4,-4 5-44,-3 0-192,-5 0-457</inkml:trace>
  <inkml:trace contextRef="#ctx0" brushRef="#br0" timeOffset="178136.2">30765 3280 522,'0'0'608,"0"0"-606,0 0 10,0 0 85,0 0-88,0 0-8,-27 36-2,17-2 2,7 0 1,3-6 3,9-7-5,13-7 10,5-7 10,1-7 23,4 0 20,-1-4 3,-6-13-27,-6-4-10,-8-2 0,-8 1-6,-3-2-9,0 2-14,-12 0-2,-12 5-15,-6 6-20,-6 6-8,1 5-2,1 0-21,-2 18-74,0 0-82,-3-1-179</inkml:trace>
  <inkml:trace contextRef="#ctx0" brushRef="#br0" timeOffset="178960.75">29658 3585 466,'0'0'21,"0"0"6,0 0 60,0 0-24,0 0-3,0 0-17,-9-5 3,5 3 2,-2-1-17,3 3 6,0-2-12,1-1-4,1 1 8,-2-2 4,-2 2-8,1-3-7,-1 3 0,0-2 5,0 1-7,2 3 3,2 0-7,1 0-3,-2 0-6,1 0-2,-4 9-1,0 5 4,0-3-2,2 2-1,1-3 1,2-3 1,0-1-3,0-3 2,0 0 1,10-2-3,12-1-7,11 0-122,5 0-431</inkml:trace>
  <inkml:trace contextRef="#ctx0" brushRef="#br0" timeOffset="201319.84">17655 4071 729,'0'0'460,"0"0"-442,0 0-9,0 0 78,0 0-46,0 0-30,0 0 6,-1 99-8,-17-57 3,-1-1-6,-1-5-3,-1 0 5,4-8-8,3-4 3,5-7-3,4-6 1,3-7 0,2-2-1,0-1 5,0-1 0,0 0-4,15 0 9,13 0-9,11 0 3,11-3-1,5-6-1,5-2-2,-6 0-50,-3 1-81,-9 3-79,-13 2-160</inkml:trace>
  <inkml:trace contextRef="#ctx0" brushRef="#br0" timeOffset="201543.28">17813 4250 1257,'0'0'108,"0"0"-100,0 0 122,0 0-38,0 0-51,0 0-26,-4 73 25,4-7 8,0 6-19,0-4-15,0-4-9,-6-9-5,2-10-4,1-9-49,3-14-96,0-14-162,4-8-294</inkml:trace>
  <inkml:trace contextRef="#ctx0" brushRef="#br0" timeOffset="202317.61">18339 4260 1050,'0'0'206,"0"0"-187,0 0 104,0 0-31,0 0-53,20 73 21,-11-27-21,-4-1-18,-5-6-14,0-2-3,0-9-4,0-8-12,0-9-49,2-11-65,6 0-113,3-20-46,-1-12-346</inkml:trace>
  <inkml:trace contextRef="#ctx0" brushRef="#br0" timeOffset="202574.45">18447 4074 840,'0'0'119,"0"0"-110,0 0 87,0 0 10,0 0-74,0 0-28,8-17-4,-13 17 3,-2 2 0,1-2 2,2 0 8,4 0 52,0 0 18,0-8-29,0 2-18,0 3-5,0 0-31,6 3-11,10 0-75,5 9-112,1 11-124,1 5-412</inkml:trace>
  <inkml:trace contextRef="#ctx0" brushRef="#br0" timeOffset="202779.41">18589 4495 480,'0'0'1046,"0"0"-1022,0 0-10,0 0 102,51 108-39,-47-62-36,-4 7-12,0-3-12,0-3-14,0-5-3,-4-11-18,2-8-41,2-12-82,0-11-126,0-2-282</inkml:trace>
  <inkml:trace contextRef="#ctx0" brushRef="#br0" timeOffset="204180.51">19051 2217 609,'0'0'369,"0"0"-369,0 0 0,0 0 13,0 0 25,0 0-26,0 0-12,0 0-26,-1 0-260</inkml:trace>
  <inkml:trace contextRef="#ctx0" brushRef="#br0" timeOffset="204803.31">21349 2062 870,'0'0'159,"0"0"-155,0 0 0,0 0 9,0 0 43,0 0-9,0 0-34,0 0-10,0 0-3,0 0-7,0 0-37,0 0-53,1 0-146,5-9-231</inkml:trace>
  <inkml:trace contextRef="#ctx0" brushRef="#br0" timeOffset="205991.64">18992 4520 840,'0'0'97,"0"0"-1,0 0 63,0 0-23,0 0-54,0 0-10,0 0-40,78-3-10,-37 0-3,1 0-6,-2 1-11,3-1-2,-4 0-52,-4 0-76,-12 0-128,-13 1-146</inkml:trace>
  <inkml:trace contextRef="#ctx0" brushRef="#br0" timeOffset="206204.5">19204 4361 1118,'0'0'188,"0"0"-183,0 0 59,0 0 27,0 0-57,-6 85 24,3-22-12,-3-2-20,0-3-23,-2-6-3,1-7-4,6-4-77,1-10-96,4-14-144,14-12-334</inkml:trace>
  <inkml:trace contextRef="#ctx0" brushRef="#br0" timeOffset="206846.01">19523 4473 622,'0'0'50,"0"0"9,0 0 118,0 0-46,0 0-50,0 0 4,18-79-9,1 68-28,5 2-13,3 5 3,-2 4-1,-1 0-10,-4 1-14,-4 16-10,-9 2-3,-5 3-9,-2 3-16,-11 4-17,-14-3 4,-5-2-29,2-7 14,4-5 21,11-7-2,6-2 26,7-3 8,0 0 37,13-11 26,10-3-38,6 2 28,2 4 1,0 7-14,1 1-6,-6 4-14,-4 14-10,-3 6-4,-7 2-4,-5 1-2,-7 1 0,0-1-3,-21-2-9,-8-3-16,-6-5-9,1-5-21,-1-9-29,7-3 5,6 0-13,6-11-17,7-5-23,6-1-98,3-1-160</inkml:trace>
  <inkml:trace contextRef="#ctx0" brushRef="#br0" timeOffset="207153.39">20017 4525 1009,'0'0'151,"0"0"-147,0 0 27,0 0 81,1 106-19,-1-55-37,0 2-10,0 1-19,0-5 4,6-6-24,0-5 0,0-7-5,-3-6 0,-1-4-1,-2-5 0,0-5-1,0-5-16,0-1-19,-13-5-30,-12 0-10,-11 0-49,-8-19-24,-3-10-63,0-12-86,8-10-81</inkml:trace>
  <inkml:trace contextRef="#ctx0" brushRef="#br0" timeOffset="207418.8">20169 4328 212,'0'0'540,"0"0"-417,0 0 36,0 0 15,0 0-41,0 0-77,0-3-15,0 3-12,0 0-12,0 0-15,0 0-2,0 0-19,0 0-54,0 0-78,-2 5-91,2 1-250</inkml:trace>
  <inkml:trace contextRef="#ctx0" brushRef="#br0" timeOffset="207649.92">20348 4422 1065,'0'0'133,"0"0"-121,0 0 11,0 0 46,10 82-21,-10-51-20,0 1-15,0-3-5,0-2-7,0-5 6,2-4-6,7-5 0,1-3-2,3-5-13,1-5-52,-1 0-50,-1-12-156,-4-10-233</inkml:trace>
  <inkml:trace contextRef="#ctx0" brushRef="#br0" timeOffset="207926.8">20430 4244 505,'0'0'626,"0"0"-605,0 0 12,0 0 47,0 0-66,0 0-8,-6 23 2,-9-10-5,4-4-2,4-5 2,2-4 0,4 0 8,1 0 38,0-7 27,0-5-11,4-2-11,7 1-28,0 1-20,0 6-6,-3 6-10,-1 0-64,2 5-100,-3 16-85,-1 6-220</inkml:trace>
  <inkml:trace contextRef="#ctx0" brushRef="#br0" timeOffset="208172.91">20615 4580 150,'0'0'866,"0"0"-856,0 0 132,0 0 86,0 0-79,1 83-49,-1-53 14,0 6-60,0 1 5,0 1-25,-1-4-17,-1-5-12,1-1-5,-1-9-11,-1 0-50,0-7-36,-4-8-133,-4-4-251</inkml:trace>
  <inkml:trace contextRef="#ctx0" brushRef="#br0" timeOffset="210530.63">21131 4645 351,'0'0'82,"0"0"-49,0 0 40,0 0-24,0 0-29,0 0-10,-5 0 2,5 0 3,0 0 21,0 0 24,0 0 2,0 0 5,0 0 4,0 0 7,3 0-22,10 0-28,4 0-3,4 0 15,2 0-2,2-2-8,0 1-10,-1-1 9,-2-1-11,-2-1-8,-1 3-7,-4 1-2,0-1 1,-6 0-1,-4 1-1,-5 0-16,0 0-33,0 0-20,0 0-32,0 0-48,0 0-109,-2 0-238</inkml:trace>
  <inkml:trace contextRef="#ctx0" brushRef="#br0" timeOffset="-211333.24">21804 4654 614,'0'0'14,"0"0"0,0 0 44,0 0-35,0 0-8,0 0-7,0 0 38,-81-58 12,81 46 20,0-2 4,0-3-18,0 3 0,4 0-3,12 0-5,3 3-22,4 3-18,7 2-10,0 6-2,0 0 4,-4 0-8,-6 10-1,-5 5-5,-6 3 1,-9 6 4,0 0-3,-19 5-15,-14 3-3,-3 1 4,-1 3 5,6-2 1,8-4 1,10-4 4,6-2 0,7-4 5,0-6-1,1 2 3,12-6 5,1-4 10,2-1 5,6-3-4,4-2 2,4 0-3,3 0-8,-3-12-4,-10-3 0,-8-4 1,-11-5 8,-1-5 0,-13-5-9,-10-2 5,-7 2-4,1 5 6,4 7-2,1 6-6,3 5 2,4 8-4,0 2-5,3 1-59,1 0-46,5 0-81,5 1-142,3 2-286</inkml:trace>
  <inkml:trace contextRef="#ctx0" brushRef="#br0" timeOffset="-210882.75">22199 4651 772,'0'0'140,"0"0"-18,0 0-1,0 0-67,0 0 17,0 123 10,3-63-30,-1 2 13,-2 1-19,0-5-21,-8 0-11,-7-5-8,-3-8 0,-3-10-1,2-8-4,-1-8-17,0-12-36,0-7-7,-4 0-8,0-19-69,-2-13-53,4-11-89,3-8-133</inkml:trace>
  <inkml:trace contextRef="#ctx0" brushRef="#br0" timeOffset="-210594.83">22384 4475 700,'0'0'130,"0"0"-130,0 0 5,0 0 30,0 0-11,0 0-6,-3 29-12,-15-22 0,2-3-6,6-4-3,6 0 3,4 0 8,0-8 1,0-3 35,9 1-10,3 2-17,3 1-17,0 4-13,3 3-67,2 0-48,3 3-112,2 12-237</inkml:trace>
  <inkml:trace contextRef="#ctx0" brushRef="#br0" timeOffset="-210327.28">22712 4649 746,'0'0'229,"0"0"-218,0 0 31,0 0 9,0 0 0,0 0 0,2 108-29,-7-72-10,0-1-8,4-6-1,1-6-3,0-8-8,0-7-42,14-8-26,8 0-37,2-4-154,1-14-133</inkml:trace>
  <inkml:trace contextRef="#ctx0" brushRef="#br0" timeOffset="-210064.51">22913 4506 930,'0'0'74,"0"0"-68,0 0 39,0 0-34,0 0-8,0 0-5,-28 9 2,12-3-7,5-3 1,5-3 6,3 0 3,3 0 5,0 0 5,0-6-2,0 0 15,0 3-26,3 0-3,11 3-49,6 0-112,4 3-173</inkml:trace>
  <inkml:trace contextRef="#ctx0" brushRef="#br0" timeOffset="-209563.92">23168 4807 347,'0'0'338,"0"0"-281,0 0 53,0 0-27,0 0-15,0 0-38,-19-50 1,19 36 11,0 3 18,0 1 2,3 5-5,10 5 5,8 0-33,3 8-10,2 22 0,-3 10-14,-6 8 3,-11 3-6,-6-3 1,-5-2-3,-19-5-24,-5-7-13,-4-9-5,-3-9-12,3-11 22,3-5 14,5 0 9,1-17 9,7 0 3,6-5 2,3 1 16,8-1 11,0 4 11,6 4 3,12 6-5,5 7-13,5 1-22,3 0 4,1 14-6,-2 1-3,-4 0-1,0 1 0,-6-2-2,0-1 0,-1-1-35,3-1-65,2-2-48,2-2-94,1-7-214</inkml:trace>
  <inkml:trace contextRef="#ctx0" brushRef="#br0" timeOffset="-209208.1">23683 4720 710,'0'0'164,"0"0"-113,0 0 86,0 0-41,0 0-32,0 0-19,16-3-2,-1 3-2,5 0-9,-2 0 6,4 0-7,-3 0-16,1 0-11,1-1-4,2-2 0,1 0-26,-1 1-63,-2 2-83,-7 0-65,-11 0-170</inkml:trace>
  <inkml:trace contextRef="#ctx0" brushRef="#br0" timeOffset="-208989.67">23647 4889 1018,'0'0'36,"0"0"4,0 0 82,0 0-65,0 0-44,0 0-10,107 9-3,-74-9-95,2-4-113,0-9-189</inkml:trace>
  <inkml:trace contextRef="#ctx0" brushRef="#br0" timeOffset="-208733.65">24335 4567 330,'0'0'690,"0"0"-622,0 0 84,0 0 29,0 0-101,0 0-67,19 22 11,-19 19 17,0 0-16,0 3-12,0-5-8,0-2-3,0-7-2,9-4-53,0-6-73,2-6-114,3-11-185</inkml:trace>
  <inkml:trace contextRef="#ctx0" brushRef="#br0" timeOffset="-208407.83">24711 4574 973,'0'0'99,"0"0"-84,0 0 53,0 0-43,0 0-15,0 0-5,-39 97 3,39-63-3,0 3 1,0-5-3,10-7 11,11-5-6,0-9 11,5-5 10,0-6-1,0 0-14,-6-19 3,-3-6 5,-4-6 4,-10-6-8,-3-2-4,-4-3 5,-23 3-17,-4 5-2,-4 5 0,5 12-6,7 8-2,9 8-6,11 1-24,3 3-68,7 13-25,16 4-94,4 0-326</inkml:trace>
  <inkml:trace contextRef="#ctx0" brushRef="#br0" timeOffset="-208054.73">25166 4573 1028,'0'0'52,"0"0"-36,0 0 6,0 0-3,0 0 11,-48 98-11,42-61-8,6-2 6,0 0 4,15-8 7,6-8-2,6-5 0,1-8 8,-1-6-7,-2 0-1,-6-11-16,-4-12 1,-7-7 1,-6-7 7,-2-1-9,-7-5-4,-12 4-2,-4 5-2,4 8-2,4 9-2,4 10-15,1 4-55,0 3-118,-2 0-176,5 9-322</inkml:trace>
  <inkml:trace contextRef="#ctx0" brushRef="#br0" timeOffset="-207709.63">25552 4473 82,'0'0'897,"0"0"-851,0 0 30,0 0 37,0 0-80,0 0-14,7 72 43,2-18-1,3 6-23,0 3-6,-1 2-18,-4-7 21,-3-7-22,-1-7-6,2-6-1,1-6-6,3-6 5,0-8-5,6-5 5,7-2 1,10-7 3,8 1 2,7-5-1,4 0 3,-1 0-9,0 0-4,-2-8-3,-3 4-40,-3-3-86,-6 3-77,-6 0-84,-7-3-325</inkml:trace>
  <inkml:trace contextRef="#ctx0" brushRef="#br0" timeOffset="-207320.15">26023 4473 792,'0'0'320,"0"0"-314,0 0-6,0 0 35,0 0-20,0 0 1,-12 87-7,9-54-5,3-2 2,0-7-3,5-6 4,11-5 0,7-9 6,5-4-6,0 0 20,-1-9 2,-2-10 11,-2-4-7,-10-2 5,-4-2-9,-9 0-21,0-2-1,-10 3-4,-13 8-6,0 5-7,3 10-15,1 3-15,2 0-68,4 6-3,4 4-60,4-1-91,5-2-41</inkml:trace>
  <inkml:trace contextRef="#ctx0" brushRef="#br0" timeOffset="-206969.35">26396 4395 374,'0'0'292,"0"0"-225,0 0 63,0 0-16,0 0-67,0 0-24,-21-46-5,11 46 4,2 0-4,5 0-7,3 0-7,0 0 6,0 0 13,0 0 5,0 1 8,5-1-1,1 0-3,-2 0-11,-2 0 2,-2 0 2,0 0-11,0-1-5,0-6-2,0 3-5,-5-1-2,-5 2-3,-2 3 2,-1 0-3,1 0-9,-1 0-26,2 0-46,3 0-21,5 0-59,3 9-75,0 1-16</inkml:trace>
  <inkml:trace contextRef="#ctx0" brushRef="#br0" timeOffset="-206771.28">26396 4395 622</inkml:trace>
  <inkml:trace contextRef="#ctx0" brushRef="#br0" timeOffset="-206515.72">26396 4395 622,'-25'-7'17,"25"2"-15,0 1 35,0 3 26,0 0-13,0 1-2,0-2 15,0 2 4,0-1 5,0-2-4,9 0-30,1-1-7,2-1-5,-3 1 6,0-2-11,-2-1-6,-2 6 0,-5-4 9,0 1-5,-2 0-16,-14-2-3,-5 3-4,3 2 4,2 1-1,7 0-1,4 0-6,4 7-3,1 7 4,0-1 6,0 1-1,0-1-28,10 2-73,8-4-136,3-2-401</inkml:trace>
  <inkml:trace contextRef="#ctx0" brushRef="#br0" timeOffset="-205436.05">27333 4718 325,'0'0'384,"0"0"-322,0 0 73,0 0 30,0 0-21,0 0-15,27-3-26,13 0-39,8-1-18,7 3-2,3-3-7,5 3-20,7-3-11,-2-1 0,-2 3-6,-9-3-26,-16 4-57,-12 1-93,-16 0-89,-4 0-172</inkml:trace>
  <inkml:trace contextRef="#ctx0" brushRef="#br0" timeOffset="-205167.26">28551 4611 936,'0'0'139,"0"0"-68,0 0 133,0 0-94,0 0-61,0 0-31,12 35 24,-6-3 3,2 0-22,-1 0-13,-2-2-9,-4-3-1,-1-5-49,0-5-97,0-8-139,0-6-251</inkml:trace>
  <inkml:trace contextRef="#ctx0" brushRef="#br0" timeOffset="-204947.22">28362 4486 860,'0'0'289,"0"0"-276,0 0-13,-46 106 89,34-53-4,8 4-55,4-2-18,0-6-8,4-7-4,15-9-19,8-11-64,9-6-60,10-10-95,4-6-167</inkml:trace>
  <inkml:trace contextRef="#ctx0" brushRef="#br0" timeOffset="-204698.16">28930 4487 1245,'0'0'30,"0"0"-28,66 95 102,-53-35-3,-11 13-22,-2 3-27,-10-4-16,-17-5-18,-8-14-9,-6-4-9,-7-8-13,-2-7-90,1-9-153,4-14-281</inkml:trace>
  <inkml:trace contextRef="#ctx0" brushRef="#br0" timeOffset="-202383.62">19080 1942 423,'0'0'105,"0"0"-105,0 0 10,0 0 20,0 0-16,0 0-14,-4 0-16,4 2-38,0-2-169</inkml:trace>
  <inkml:trace contextRef="#ctx0" brushRef="#br0" timeOffset="-189408.78">16792 5716 989,'0'0'63,"109"-103"-58,-54 49 7,-6-5 84,-11 1-13,-13 1-39,-7 1-9,-12 11-4,-6 10-7,0 14-4,-3 9-1,-10 12-19,-6 4-2,-6 30-7,-5 26 3,3 16 3,8 12-20,7-2-17,12-10-30,2-14-8,26-18 7,9-16-13,9-18 0,2-10 84,1 0 0,-3-19 23,-5-5 15,-10-5-10,-7 0 23,-11 7-27,-6 7-1,-3 8 14,-4 7-15,0 0-22,0 18-8,0 10 8,0 3 0,6 0 0,10-4-1,8-7-2,1-8-7,1-7-8,-1-5 4,-7-2 14,-2-15 2,-7-7 2,-7-3 1,-2-7-5,-15 2-1,-15 3-8,-5 3-13,5 9-9,8 7 7,9 8-11,13 2 7,0 0-3,23 0 11,12 9 20,11 0 8,-1-1 33,-2 1 1,-5-1-4,-7 1-9,-9-1-2,-6 2-8,-9 0-3,-7 2-12,0 4 0,0 1 2,0 3-5,0 1-1,0-4-1,0-6-24,16-4-14,10-7 7,3 0 3,3-20 17,-4-5 12,-7-5 1,-5-4 6,-6-3 14,-7 3-2,-3 1-10,0 11 0,-11 10-9,-7 9 0,3 3-14,-3 3-19,5 13 7,0 1-12,2 0 1,3-3-1,2-6 15,2-2 15,4-5 8,0-1 2,3 0 27,21 0 28,13 0-30,8-3-15,3-3-1,-8-2 3,-6 1-9,-7 0 1,-9-1-4,-8-1 9,-7 3 26,-3 0 26,0 3-21,0 1-1,0 2 15,0 0-15,-4 25-27,-1 18 9,-3 17 21,0 7-14,-1 7-20,-2-2 8,-2-2-8,1-9-5,2-13-5,6-11-2,4-12-23,0-9-18,0-10-19,6-6-38,8 0-13,3-14-83,1-11-202</inkml:trace>
  <inkml:trace contextRef="#ctx0" brushRef="#br0" timeOffset="-189203.22">18096 5571 613,'0'0'368,"0"0"-344,98-31 27,-67 31 69,-4 12-53,-8 14-45,-13 6-9,-6 4-10,-4-2-3,-23-1-17,-7-5-32,-4-6-76,0-6-97,7-7-98</inkml:trace>
  <inkml:trace contextRef="#ctx0" brushRef="#br0" timeOffset="-188800.14">18632 5511 708,'0'0'85,"0"0"-81,0 0 76,0 0 28,0 0-38,0 0-37,91 6 1,-79 41 2,-9 9-14,-3 1-9,-13 1-12,-15-8-1,-7-3-38,-2-8-36,0-15-25,4-12 17,9-12 34,12-7 48,8-18 67,4-5 60,0 1-31,16 2 20,5 10 3,1 7-44,0 8-43,1 2-21,2 14-11,-2 13-5,-3 4 2,-3-1-29,-2 0-46,-2-5-83,5-8-99,2-17-306</inkml:trace>
  <inkml:trace contextRef="#ctx0" brushRef="#br0" timeOffset="-188624.63">19026 5636 1293,'0'0'94,"0"0"-90,0 0 29,0 0-4,0 0-29,0 0-1,30 44-72,-40-17-129,1-1-192,3-4-221</inkml:trace>
  <inkml:trace contextRef="#ctx0" brushRef="#br0" timeOffset="-188501.37">18980 5971 1177,'0'0'0,"0"0"0,0 0-3,0 0-6,0 0-185,0 0-301</inkml:trace>
  <inkml:trace contextRef="#ctx0" brushRef="#br0" timeOffset="-188331.42">19187 5779 1060,'0'0'89,"0"0"-42,0 0-47,91-19 54,-67 19-45,1 8-9,-2 1-43,-5-2-120,-9-2-231</inkml:trace>
  <inkml:trace contextRef="#ctx0" brushRef="#br0" timeOffset="-187991.39">17550 6200 980,'0'0'86,"0"0"-66,0 0 168,0 0-29,161 13-63,-43-13-21,32 0-13,20 0-28,6-1-21,-9-7-13,-21 0-60,-28 3-142,-28 0-356</inkml:trace>
  <inkml:trace contextRef="#ctx0" brushRef="#br0" timeOffset="-180598.92">18969 6737 827,'0'0'142,"0"0"-82,0 0 98,0 0-49,0 0-45,0 0-33,0 0-18,-29-10-12,18 30 0,-2 10-1,1 0 0,2 2 0,2-5-2,4-3-19,2-7-6,2-5-3,0-6 8,0-6 16,0 0 6,0 0 0,6-6 24,9-7 2,1-1-7,2 4 7,0 3 4,2 5-19,2 2-5,3 2 6,-2 18-1,-1 5-7,-6 5 7,-10 6-10,-6 2 3,0 2 2,-22-5-6,-8-5-26,-7-7-21,-2-12-1,-1-6-8,6-5-3,5-8 0,7-20-19,10-9-8,7-4-82,5-4-56,8 3-80</inkml:trace>
  <inkml:trace contextRef="#ctx0" brushRef="#br0" timeOffset="-180354.64">18937 6746 962,'0'0'46,"0"0"17,0 0 106,0 0-53,0 0-73,0 0-29,49-35-12,-7 31-1,7 0-2,3 3-50,-3-2-181,-7 3-164</inkml:trace>
  <inkml:trace contextRef="#ctx0" brushRef="#br0" timeOffset="-176935.52">19484 6880 1013,'0'0'37,"0"0"9,0 0 133,0 0-86,0 0-51,0 0-26,0 0 14,-52 78-3,40-32-10,0 1-10,5-6-1,4-10-6,3-10-4,0-11-56,4-10-54,18-1-72,5-28-51,1-9-279</inkml:trace>
  <inkml:trace contextRef="#ctx0" brushRef="#br0" timeOffset="-176664.48">19521 6757 957,'0'0'181,"0"0"-173,0 0 46,0 0 44,0 0-96,0 0-2,11-15-2,-19 22-33,-1-2-8,-1-5 43,0 0 6,2-7 9,7-10 11,1-2 35,0-2-10,9-1-20,7 6-2,1 2-12,-1 8-17,-1 6-1,3 0-22,-2 17-56,5 13-85,0 7-64,-5 6-165</inkml:trace>
  <inkml:trace contextRef="#ctx0" brushRef="#br0" timeOffset="-176235.49">19642 7100 960,'0'0'69,"0"0"-63,0 0 135,0 0-40,0 0-36,0 0-39,6-5 0,14 5-1,5 0 1,2 11 12,-8 9-7,-3 8-15,-9 6 2,-7 5-16,-11 1-2,-19 1 0,-8-4-36,-3-2-19,-1-9-9,2-10-5,6-10-7,9-6 55,8-1 21,11-16 24,6-3 71,0 1-3,5 4-21,13 2-19,5 6-14,3 7-11,1 0-19,-1 6 3,1 12-3,-4 5-5,-2 2-3,-5 2-3,-4-5-2,-1-1-48,-3-4-29,3-8-27,-1-6-129,5-3-167</inkml:trace>
  <inkml:trace contextRef="#ctx0" brushRef="#br0" timeOffset="-174707.1">20169 7028 532,'0'0'79,"0"0"-24,0 0 107,0 0-33,0 0-32,0 0 9,0 0 7,38 0-19,4 0-21,12 0-27,7-11-13,0 0-33,-7 4 0,-14 5-103,-16 2-215,-16 0-391</inkml:trace>
  <inkml:trace contextRef="#ctx0" brushRef="#br0" timeOffset="-173664.18">20375 6900 732,'0'0'96,"0"0"43,0 0 19,0 0-54,0 0-15,0 0-30,-3-34-11,1 34-18,1 0-6,-1 0-6,2 2-12,0 13-2,0 11 1,0 9 13,0 13 16,0 8-5,0 3-2,-3-1 2,-9-5-22,0-9 2,0-10-8,2-5-1,4-12 0,4-9-8,2-6-53,0-2-57,7 0-42,9-19-77,3-6-229</inkml:trace>
  <inkml:trace contextRef="#ctx0" brushRef="#br0" timeOffset="-173205.88">20873 6842 639,'0'0'147,"0"0"-136,0 0 113,0 0 23,0 0-19,0 0-57,10-45-33,-24 45-17,-5 20-12,-3 9 5,0 15 7,4 8 3,1 5-6,10 1-6,7-6-12,0-9 0,6-12-1,10-10-6,2-9-4,2-9 3,0-3 8,0-7 9,1-15-5,-5-9-3,-4-6-1,-4-1 3,-8 1 0,0 7 1,-6 8-4,-17 8-9,-2 11-14,-5 3-12,0 6 9,5 14-22,1 1-42,8 1-25,8-1-63,7-5-94,1-4-194</inkml:trace>
  <inkml:trace contextRef="#ctx0" brushRef="#br0" timeOffset="-172800.52">21203 6916 632,'0'0'79,"0"0"-48,0 0 118,0 0-57,0 0-44,0 0-19,0-7 10,-3 22 19,-3 8 22,1 9 3,0 12-24,2 10-11,2 5 15,-2-2-25,-3-1 13,-3-6-22,-6-4-12,-6 0-2,-7-4-6,-2-6-3,-1-8-3,3-8-3,4-10-21,1-10-15,2 0-40,-1-15-13,4-14-59,3-12-28,5-10-50,7-9-146</inkml:trace>
  <inkml:trace contextRef="#ctx0" brushRef="#br0" timeOffset="-172539.16">21142 6725 696,'0'0'89,"0"0"-38,0 0 103,0 0-62,0 0-39,0 0-4,35 2-16,-35 6-19,0-3-3,0-3 1,-3-2-1,-1 0 7,1 0 14,1-7-3,2-1-11,0-1-18,2 4-22,17 0-88,6 4-82,4 1-201</inkml:trace>
  <inkml:trace contextRef="#ctx0" brushRef="#br0" timeOffset="-172291.6">21547 6626 963,'0'0'300,"0"0"-300,0 0 68,0 0-9,0 0-42,-71 124 21,48-42-8,7 6-15,11-2 1,5-6 2,2-9-10,17-13-8,4-15 0,2-13-2,5-10-12,3-10-25,2-10-22,-2 0-81,-5-12-111,-7-12-322</inkml:trace>
  <inkml:trace contextRef="#ctx0" brushRef="#br0" timeOffset="-171720.05">21862 6852 880,'0'0'88,"0"0"-50,0 0 126,0 0-71,0 0-73,0 0 16,-5 112-19,-4-68-11,5-7-2,2-10-4,2-6-8,3-10-42,12-11-35,6 0 10,3-16 4,0-11-64,0-3-76,1-5 13,-3 0-73</inkml:trace>
  <inkml:trace contextRef="#ctx0" brushRef="#br0" timeOffset="-171251.22">22017 6704 381,'0'0'285,"0"0"-155,0 0 13,0 0-16,0 0-50,0 0-43,0-20-8,0 20-13,0 0-9,0 0 13,0 0 5,0-2 21,0 2 5,0-3-9,0 3-15,0 0-14,0 0-10,0 0-8,0 0-8,0 0-26,0 7-5,0 0-5,-2-1-10,-4-2 26,2-3 25,2-1 11,2 0 9,0-2 13,0-9 8,0 2 3,0-2-11,0 3-4,2 1-10,-1 4-8,4 3-22,1 0-62,4 1-111,-1 10-221</inkml:trace>
  <inkml:trace contextRef="#ctx0" brushRef="#br0" timeOffset="-170714.56">22220 7104 625,'0'0'148,"0"0"-136,0 0 60,0 0-1,0 0-6,0 0-7,-24-56 30,24 46 0,6 7-11,6 3-16,0 0-23,4 19-15,-4 15-1,-4 7-10,-8 7-4,0-1-8,-19 0-10,-6-7-15,-5-4-18,-1-12-22,1-9-15,5-15 43,6 0 33,5-15 4,8-7 31,4-2 48,2 1 0,0 0-8,11 9-31,5 5-16,4 9-7,5 0-13,2 15-1,3 6-2,-2 3-1,-3-1-1,-5-4-53,-2-2-24,-2-6-67,-2-8-111,-1-3-265</inkml:trace>
  <inkml:trace contextRef="#ctx0" brushRef="#br0" timeOffset="-170491.16">22540 6909 1167,'0'0'52,"0"0"-3,0 0 51,0 0-72,0 0-27,0 0-2,67 0-5,-32 0-132,2-6-80,4-2-163</inkml:trace>
  <inkml:trace contextRef="#ctx0" brushRef="#br0" timeOffset="-170288.56">22863 6813 1273,'0'0'34,"0"0"27,0 0-13,0 0-26,-3 106-2,1-61-13,2-5-6,0-4-1,3-5-12,8-10-9,2-10-13,4-11-6,3 0-42,4-15 1,-2-16-75,-5-5-173,-2-4-134</inkml:trace>
  <inkml:trace contextRef="#ctx0" brushRef="#br0" timeOffset="-170039.88">22907 6674 371,'0'0'695,"0"0"-682,0 0 53,0 0 8,0 0-51,0 0-17,-16-17-2,16 17 1,0-1 7,-2-1 42,2 0 12,0-2-19,0-3-17,0 4-15,2-3-15,7 2-7,6 0-36,-2 4-62,4 0-127,-5 4-189</inkml:trace>
  <inkml:trace contextRef="#ctx0" brushRef="#br0" timeOffset="-169813.68">23094 6987 1224,'0'0'68,"0"0"-22,3 98 146,-3-56-90,0-1-58,0-6-29,0-5-11,0-6-4,0-6 0,0-5-33,0-6-70,0-6-61,0-1-102,0-4-163</inkml:trace>
  <inkml:trace contextRef="#ctx0" brushRef="#br0" timeOffset="-169561.73">23217 6545 1144,'0'0'61,"0"0"-35,105 47 124,-66 15-43,-4 21-21,-6 12-44,-14 9 3,-15 0-25,-3 0-15,-36-7-5,-19-10-66,-15-15-205,0-23-562</inkml:trace>
  <inkml:trace contextRef="#ctx0" brushRef="#br0" timeOffset="-161938.13">23786 6981 390,'0'0'58,"0"0"-10,0 0 46,0 0-55,0 0-9,0 0-11,0 0-7,0 0 8,-23 3 4,20-3 5,3 0 16,0 0 0,0 2-5,0-2 12,0 0 6,0 0-17,0 0 1,0 0 2,0 0-2,0 0-6,2 0 7,15 0-4,11 0-13,9-4-11,8-4 9,1-2-11,2-1-6,-6 2-7,-4 1-11,-11 1-103,-12 3-141,-12 3-285</inkml:trace>
  <inkml:trace contextRef="#ctx0" brushRef="#br0" timeOffset="-161694.34">23919 6817 1333,'0'0'30,"0"0"-27,0 0 84,0 0-26,0 86-1,0-27 9,0 0-44,0-1-15,0-8-6,1-8-4,2-10-28,2-8-78,1-13-68,5-8-136,6-3-278</inkml:trace>
  <inkml:trace contextRef="#ctx0" brushRef="#br0" timeOffset="-161176.04">24411 6888 1090,'0'0'153,"0"0"-110,0 0 71,0 94 11,-3-29-41,-8 8-34,-8-1-18,-6-4-18,-2-3-13,-1-7 2,3-4-3,3-10-3,6-11-27,7-11-37,3-13-31,3-9-15,0 0-31,-4-23-6,-1-10-65,-4-11-12,-3-8-6</inkml:trace>
  <inkml:trace contextRef="#ctx0" brushRef="#br0" timeOffset="-160942.15">24477 6640 870,'0'0'91,"0"0"-62,0 0 70,0 0-16,0 0-35,0 0-21,41 39-27,-41-36-7,0-1-34,0-2 18,0 0 19,0 0-10,15 0-60,12-2-52,6 2-152,4 0-224</inkml:trace>
  <inkml:trace contextRef="#ctx0" brushRef="#br0" timeOffset="-160499.33">24814 6878 534,'0'0'415,"0"0"-383,0 0-3,-17-84 82,17 61-62,0 2-9,0 3 10,12 4-6,7 4-12,5 5-13,0 5-7,3 0-5,-1 15-4,-6 13-3,-6 6 2,-11 3-7,-3 4 3,-9 1-26,-23 2 6,-5 1-10,-3 1 6,4-2-3,12-8-2,11-11 4,13-11 18,0-8 3,21-6 6,8 0 43,4-16 14,0-5-2,-6-4-13,-6-1-18,-9 1-5,-8 2 0,-4-1-14,-1 2-4,-23-3-1,-10-1-13,-4 5-21,1 5 8,6 8-9,4 1-49,6 4-22,7 0-83,6 0-197</inkml:trace>
  <inkml:trace contextRef="#ctx0" brushRef="#br0" timeOffset="-159991.12">25240 6869 573,'0'0'317,"0"0"-283,0 0 109,0 0-60,0 0-67,0 0 6,-15 62 29,6-34-9,2 2-6,6-4-13,1-1-11,0-4-9,0-5-3,14-5-2,3-6-70,5-5-55,0 0-74,-2-4-141</inkml:trace>
  <inkml:trace contextRef="#ctx0" brushRef="#br0" timeOffset="-159704.21">25371 6677 906,'0'0'98,"0"0"-97,0 0 45,0 0-35,0 0-11,0 0 0,-41 31 0,29-26-16,1-3-2,7-2 18,0 0 12,4-12 29,0-5 32,0-4 20,10 4-9,3 1-22,0 3-34,-2 8-16,0 5-12,2 0-11,0 17-77,4 10-106,-7 6-153,1 4-401</inkml:trace>
  <inkml:trace contextRef="#ctx0" brushRef="#br0" timeOffset="-159261.64">25413 7177 959,'0'0'130,"0"0"-124,0 0 116,0 0 2,0 0-78,0 0-18,30-18-10,-17 24-11,1 11 6,2 8 1,-7 3-4,-9 4-8,0 3-1,-13 3-1,-13-3-5,-9-2-9,-3-5-11,-2-8 1,1-7 7,5-11 5,10-2 11,6-4 1,11-16 8,7-2 17,0-3 28,4 8-4,17 1 4,3 9-5,1 7-22,4 0-16,-1 20-2,-1 10 0,-2 4-2,-4 3-4,-3 1-2,-3-7 0,-6-2-34,-2-6-46,-1-7-46,-1-6-140,-5-9-283</inkml:trace>
  <inkml:trace contextRef="#ctx0" brushRef="#br0" timeOffset="-144099.56">16287 12587 99,'0'0'467,"0"0"-359,0 0-97,0 0 15,0 0-26,0 0-223</inkml:trace>
  <inkml:trace contextRef="#ctx0" brushRef="#br0" timeOffset="-136547.47">9998 11044 110,'0'0'41,"0"0"-18,0 0 16,0 0-14,0 0-16,0 0 2,0 0 1,13 27 13,-13-14 3,3 3-23,-3 2 0,0 6-1,0 2-2,0 7-2,0 2-18,0 1-67,0-1-151</inkml:trace>
  <inkml:trace contextRef="#ctx0" brushRef="#br0" timeOffset="-125779.21">12559 10490 434,'0'0'251,"0"0"-232,0 0 54,0 0 40,0 0-56,0 0-11,0 0-5,-2 0 6,2 0 8,8 0 28,8 0-7,5 0-25,4 0-12,2-3-10,-2-1-8,-5-1-14,-4 3-2,-4 0-5,-3 1-14,2 0-62,-2-2-114,1-5-122,-3 2-251</inkml:trace>
  <inkml:trace contextRef="#ctx0" brushRef="#br0" timeOffset="-125473.26">12633 10358 862,'0'0'74,"0"0"-28,0 0 118,0 0-65,0 0-51,0 0-16,-6 3-7,6 17 12,0 5 3,0 2-4,5 1-7,2 3 8,-1-4-10,5 0-12,-7-3-9,1-2-4,-2-4-2,-2-4-12,2-4-71,4-4-66,4-6-162,5 0-272</inkml:trace>
  <inkml:trace contextRef="#ctx0" brushRef="#br0" timeOffset="-124638.42">12399 10504 519,'0'0'54,"0"0"-31,0 0 113,0 0-15,0 0-48,0 0 5,90 0-7,-63-1-8,-1-5-8,0-1-1,-3 1-19,0 2-21,-5 0-6,0 0-3,0 1-3,1-2-2,0 5-7,-2-3-35,-4 3-26,-4 0-21,-6 0-66,-3 0-115,0 0-112</inkml:trace>
  <inkml:trace contextRef="#ctx0" brushRef="#br0" timeOffset="-124349.31">12577 10333 657,'0'0'206,"0"0"-169,0 0 118,0 0-22,0 0-57,0 0-26,-14 3-7,14 18 5,8 8 8,2 3-18,3 2-5,-3 1-10,0-3-12,-3 0-5,-1-5-5,-1-5-2,-1-4-31,1-4-68,2-3-106,2-7-173,3-4-465</inkml:trace>
  <inkml:trace contextRef="#ctx0" brushRef="#br0" timeOffset="-123906.36">12456 10504 91,'0'0'639,"0"0"-576,0 0 16,0 0 70,0 0-51,83-24-21,-51 18-6,-4 1-25,3 0-25,-2-2-15,-1 3-6,-6 0 0,-4 2-81,-3 2-99,-7-3-178</inkml:trace>
  <inkml:trace contextRef="#ctx0" brushRef="#br0" timeOffset="-123613.38">12536 10363 755,'0'0'152,"0"0"-133,0 0 115,0 0-55,0 0 1,0 0-15,48 81-30,-41-51-21,-2-1-10,-2-3-3,2-4-1,-2-5-61,4-3-47,2-3-26,1-4-95,5-6-121</inkml:trace>
  <inkml:trace contextRef="#ctx0" brushRef="#br0" timeOffset="-122915.47">12386 10456 442,'0'0'76,"0"0"16,0 0 32,82-12-39,-63 7-39,2 1-12,0-1-20,0-2-10,1 2-4,0 1-8,-1-2-31,-4 3-39,-4 1-49,-5-1-50,-7 3-177</inkml:trace>
  <inkml:trace contextRef="#ctx0" brushRef="#br0" timeOffset="-122652.32">12489 10305 602,'0'0'114,"0"0"-18,0 0 74,0 0-91,0 0-50,0 0-14,-9 23 13,22 4 14,2-2-6,0 1-18,-5 0-10,1-2-8,-5-4-7,4-3-55,-5-3-27,-1-2-41,-2-6-73,-2-3-51</inkml:trace>
  <inkml:trace contextRef="#ctx0" brushRef="#br0" timeOffset="-122281.09">12398 10484 606,'0'0'165,"0"0"-83,0 0 87,99-31-64,-77 30-66,0-1-16,0 1-14,2-1-9,-1-1-42,-3-1-56,-2 0-115,-6 0-134</inkml:trace>
  <inkml:trace contextRef="#ctx0" brushRef="#br0" timeOffset="-122135.67">12626 10442 723,'0'0'79,"0"0"-76,0 0-3,0 0-98,0 0-422</inkml:trace>
  <inkml:trace contextRef="#ctx0" brushRef="#br0" timeOffset="-114612.85">18069 8661 707,'0'0'170,"0"0"-39,0 0 64,0 0-65,0 0-62,0 0-16,56-10-5,-36 8-5,-5 2-13,-1-3-6,0 0-12,1 0-8,-5-1-3,-1 0-17,1-2-50,-3 3-30,-6 2-111,-1-1-149,0 2-304</inkml:trace>
  <inkml:trace contextRef="#ctx0" brushRef="#br0" timeOffset="-113871.25">18057 8646 515,'0'0'303,"0"0"-225,0 0 97,0 0-33,0 0-42,88-10-27,-63 6-25,-2 1-13,-4 0-16,-3 1-17,-4 1-2,-4 0-4,-4 1-37,-2 0-46,-2 0-109,0 0-96,0 0-189</inkml:trace>
  <inkml:trace contextRef="#ctx0" brushRef="#br0" timeOffset="-110204.18">25971 6888 377,'0'0'220,"0"0"-189,0 0 47,0 0 36,0 0-28,0 0-25,0-2-2,0 2 11,0 0-5,1 0 17,2-1 0,5-1-13,6 1-7,8-3-6,6 1-8,5 1-10,0-2-9,-6 3-11,-4-1-9,-7 1-4,-2-1-1,-2 2-1,0 0-1,-3-2-1,2 2 0,0-2-1,0 1 2,0-1-2,-3 1 1,-5 1 0,-1 0-1,-2 0 0,0 0-26,0 0-34,0 0-35,0 0-16,0 0-90,-3 0-92,0 0-249</inkml:trace>
  <inkml:trace contextRef="#ctx0" brushRef="#br0" timeOffset="-109454.53">26635 6668 573,'0'0'249,"0"0"-159,0 0 57,0 0 11,0 0-57,0 0-67,12 31-20,-9 15 24,-2 11 13,-1 2-20,0 2-6,0 4 14,-4-2-9,-4-7-10,-2-9-8,2-12-5,-1-8-6,-2-7 0,-3-6-1,-5-9-33,-2-5-34,-6 0-22,-2-22-75,0-12-77,3-11-154</inkml:trace>
  <inkml:trace contextRef="#ctx0" brushRef="#br0" timeOffset="-109141.43">26786 6512 870,'0'0'202,"0"0"-196,0 0 31,0 0 36,0 0-39,0 0-23,-35 5-5,20 1-5,0-4-1,6-2 0,2 0 4,2 0-2,1-2-1,4-8 7,0 3 2,0-3 13,0 0-15,3 2-8,6 1-14,4 2-34,4 0-10,6 5-66,6 0-108,-2 0-102</inkml:trace>
  <inkml:trace contextRef="#ctx0" brushRef="#br0" timeOffset="-108703.98">27006 6710 862,'0'0'153,"0"0"-144,0 0 63,0 0 27,0 0-35,0 0-35,3-56 8,3 51-6,3 4-4,4 1-9,3 2-12,6 16-4,-3 9-1,-4 5 0,-7 4-1,-8 3 0,-3-2 0,-24-1-19,-9-5-15,-9-8-29,-1-7-23,4-8 26,6-8 10,9-4 41,13-16 9,11-3 50,3-5 56,0 6 0,13 1-44,5 6 4,1 5-18,2 7-26,3 3-9,2 6-10,0 13-3,0 4 0,-3 2-3,-4 1-2,-2 1-14,0-2-7,-1-4-16,-1-3-35,4-6-78,1-8-46,-1-4-138,5 0-255</inkml:trace>
  <inkml:trace contextRef="#ctx0" brushRef="#br0" timeOffset="-108469">27423 6750 641,'0'0'523,"0"0"-505,0 0 32,0 0 10,0 0-40,3 86 9,-3-47-11,2-3-13,7-5-4,3-6 1,3-6-2,2-5-4,0-8-29,0-6-60,-1 0-24,-5-14-97,-3-11-244</inkml:trace>
  <inkml:trace contextRef="#ctx0" brushRef="#br0" timeOffset="-108208.17">27500 6564 1053,'0'0'92,"0"0"-83,0 0 120,0 0-46,0 0-65,0 0-16,7-32-2,-7 32 3,0 0-3,0 0 1,0 0 1,0 0 4,2 0 10,1 0-5,0 0-10,3 0-1,0 7-2,1 7-35,-2 3-98,-4 3-46,-1 1-101,0 2-125</inkml:trace>
  <inkml:trace contextRef="#ctx0" brushRef="#br0" timeOffset="-107902.06">27725 6936 482,'0'0'272,"0"0"-225,0 0 145,0 0-7,0 0-41,0 0-48,2 60-9,-2-33 4,0 4-29,0 5-13,0 0-13,0-1-15,7-6-14,0 0-7,1-7 1,-2-1-1,1-9-21,-5-4-42,-1-4-68,-1-4-33,0 0-149,0-12-326</inkml:trace>
  <inkml:trace contextRef="#ctx0" brushRef="#br0" timeOffset="-41747.13">19648 11255 1020,'0'0'53,"0"0"-45,0 0 64,0 0 52,0 0-63,0 0-42,0 0-5,10 25-7,-10-20-7,0-5-11,-7 0-86,-3-2-76,1-21-184</inkml:trace>
  <inkml:trace contextRef="#ctx0" brushRef="#br0" timeOffset="-32250">18045 8282 833,'0'0'40,"0"0"-14,0 0 95,0 0-29,0 0-34,0 0-1,0 0-3,1-29-24,-1 29-1,0 0-4,-3 4 4,-9 4 0,-1 4 9,-7 2-5,-3 5-10,-3 3-8,-5 1-4,-5 4-4,-4 2-1,-5 1-1,0-1-3,5-2 2,4-4-3,7-3 0,6-4 0,2-2-1,5-5 3,4-2-3,3-1 3,2-4 0,4 0-1,1 0 1,2-1 5,0-1 8,0 2 1,0 0-5,0-2-5,0 0-3,0 1-2,0-1 2,0 0-3,0 0 2,0 0 4,0 0-7,0 0 1,0 0 4,0 0-4,0 0 0,0 0-1,0 0 4,0 0-2,0 0-1,0 0 2,0 0-1,0 0 2,0 0 1,0 0-4,0 2 2,0 1-3,0 1 0,0 3 0,3 0 2,3 2-1,-3-2 1,-2-1 0,1-1 0,-1 0 0,-1-3 0,0 1-1,0-2-1,0 2 1,0 2 0,0 0 0,0 0-1,-1 2 2,-8 1 0,2-3-2,-1 2 3,2-2-2,1-2 0,2 0 0,1-2 0,0-1 1,1 0-2,-1 0 0,1 0 0,-2 2 2,-2-2-2,1 2 2,1-2-1,1 1 0,2-1-1,0 0 1,0 0 0,0 0 3,0 0 0,0 0-1,0 0 1,0 0 0,0 0-4,0 0-1,0 0 0,0-3-3,0 1-1,0-2-4,0-2-2,0-3-8,0 1-12,6-2-20,2 1-10,-4 2 12,-1 3 18,-1 0 6,-2 2 9,0-1 11,0 1 5,0 0 2,2 1 5,0 1 16,-1 0 6,1 0-3,2 0-5,-2 0-2,1 0 8,0 6-1,-1 1-6,-1 0-1,1 1-1,1-1 0,-2 2-4,1-1-3,-1-1-5,2-1-2,-3 0 2,1-4 2,-1 3-5,0-4 3,0 1-2,0-1 1,0 1 1,0-1-3,0 1 1,0-2 0,0 1 0,0-1-3,0 1 2,2 0 3,-1 1-3,2 1 3,0 0 1,2 2-4,-1-1 1,3 3 3,0-1-6,-1 1 5,1 2-2,2 3-2,8 3 10,2 2-3,3 7 3,5-1 5,0 5 0,0 2-11,1 3 8,-3 1-6,-2-1-3,-5-4-1,-3-5-2,-5-3 0,-4-5 0,-1-5-2,-2-3 0,-3-4 0,0 1 2,0-5-2,0 0 0,0 0 0,0 0 0,0 0-3,0 0 3,0 0 0,0 0-3,0 0 3,0 0-2,0 0 0,0 0-1,0 1 0,1-1 0,-1 0 2,2 0-1,-2 0 2,1 0 1,2 0 0,-3 0-1,0 0 2,0 0-2,0 0 0,1 0 0,-1 0-1,0 0 0,0 0 1,2 0 0,-2 0-3,3 0 4,3 0-1,3-1 3,7-8-2,1-2 1,4-4 0,2 0 0,3-4-2,2-4 1,6-3 1,8-4-2,7-3 0,4-3 2,2 2-2,-4 0-3,-5 7 2,-6 1 0,-9 7 1,-2 4 1,-8 3-1,0 3 0,-4 4 0,-3-1-1,-1 4 0,-2-2 0,-4 1 1,-1 1 0,0 1 1,-3-1 0,0 1 0,-2-2 0,3 1 0,-3 1-1,2-2 2,0 1-2,-1 0 0,-2 1 0,1-1 0,-1 2-1,0 0-1,0-1-2,0-1 1,0-1 2,0 0 0,0 0 0,0 1-2,0-1 0,0 2 2,2 1-1,-2 0 1,0 0-3,0 0 2,0 0 2,0 0 0,0-3-1,0 0-4,0-2 5,1 0-8,1-1 6,-1 3 1,-1 3 2,0 0-3,0 0-1,0 0 3,0 0-4,0 0 0,0-2 2,0-1 2,-9 0 0,-8-4 2,-6-2-1,-7-3-1,-6-4 0,-4-4 0,0 1 1,-1-2 0,1 0-1,-2-1 1,-1 1 1,-3 0-2,4-1-1,2 1 1,7-3 0,8 2-4,4 3 1,4 0 1,5 2-6,2 2 0,3 3 2,2 3-1,2 1-1,0 2-2,0 0 4,1 1-7,1 1 4,1 4 1,0-1-2,0 1 2,0 0 0,0 0 1,0 0-1,0 0-4,0 0 0,0 0 5,0 0 4,0 0-3,0 0 6,0 0 0,0 0-3,0 0 6,0 0-5,-2 0 5,1 0-2,-2 0 0,2-2 0,1 0 2,0 0-3,0 1 1,0-1 0,0 2-1,0 0-1,0 0-6,5 0 1,12 7 2,7 9 4,9 1 1,3 0 2,2 1 5,5-1-1,1 0 1,2 2-4,-1-2-2,-2 0 5,-4-3-7,-2 1-2,-2-1 1,-6-2 2,-6-4-2,-9-1 1,-8-2-15,-6-2-43,0 1-137,0-2-91,-7-1-96</inkml:trace>
  <inkml:trace contextRef="#ctx0" brushRef="#br0" timeOffset="-22577.29">12682 10474 104,'0'0'66,"0"0"25,0 0-9,0 0-50,0 0-22,0 0-10,0 0-53,-77 16-65</inkml:trace>
  <inkml:trace contextRef="#ctx0" brushRef="#br0" timeOffset="-22244.6">12519 10507 275,'0'0'76,"0"0"-24,0 0 38,0 0-7,0 0-16,0 0 52,-9 1 12,9-1 8,0 0-31,6 0-16,10 0-12,2-4-23,7 2-12,-1-2-3,1 1-7,-1 1 1,-4 2-12,-1 0-9,2 0-8,-5 0-1,-1-1-3,-3-1-2,-4 2 0,-5-1 0,-3 1-2,0 0-12,-6-3-76,-14-3-49,-4-4-80,7-5-143</inkml:trace>
  <inkml:trace contextRef="#ctx0" brushRef="#br0" timeOffset="-21917.9">12524 10361 820,'0'0'131,"0"0"-125,0 0 75,0 0 24,0 0-58,0 0 16,39 49-14,-25-23-13,2 5-8,-1 0-1,1-1-2,-2-3-9,-2-3-8,0-4 1,-2-4-9,0-2 2,-2-4-2,-3-1-20,-1-5-45,-1-4-113,0 0-94,-3 0-404</inkml:trace>
  <inkml:trace contextRef="#ctx0" brushRef="#br0" timeOffset="-19200.43">11834 9994 665,'0'0'77,"0"0"-73,0 0 69,0 0 58,0 0-48,0 0-26,79-58 0,-67 56-10,0-1 1,4-1-3,5-1-6,6 2-9,7-5-9,6 3 6,1-1 3,2 1-6,-1 2-5,0 1 5,-2 2-1,0 0-4,-1 0-3,-3 0 5,-2 0-6,-7 0-2,4 0-5,-4 0 3,0 0-4,0-1 0,-2 1-2,6-1 0,-1-2 0,-2 1 1,-2 0 0,-7-1 4,-2 3 1,-5 0-2,-1 0-4,0 0-1,0 0 0,0 0-2,0 0 5,-4 0-5,2 0 6,-3 3-2,0 1 0,0-1 2,3 1-1,-2 1-1,1 1 3,-2 2-3,-1 3 1,0-1 1,0 3-3,1 2 7,-2 3-2,4 3 6,0 6-3,2 3 1,0 3-4,2 3 2,-2 1-2,-2 0 3,2 3-3,-4-4 1,0 0-4,-3 0 7,-1 3-4,-1-3-4,-1-1 2,2-2-2,-2-6 6,0-5-9,0-2 3,0-4-5,0-4 0,0 0-1,0-5 3,0-1-2,0 0 0,0-1-1,0 0 0,0-1 0,-2 1 0,1-2 1,1 0-2,-2 1 1,1-2 0,-1 0-1,1-2 1,-1 0-6,2 0 4,-1 0-1,-1 0-1,1 0 2,-5 0 0,-3-3-2,0-2-3,-3-4-1,-3 1 0,0-1 0,0 1 1,5 0 3,-2 1 2,1 0 0,1 0-1,-2 0 3,3-1-2,0 4 0,0-1-3,3 2 5,5 1 0,1 2 1,0-2-1,0 2 2,0 0-1,0 0 0,0 0 5,0 0-3,0 0-3,0 0-2,0 4 2,0 6 2,4 2 2,5 0 1,0 3-1,2 2 5,-1-1-3,-1 1 0,-2-2-4,-2-1 0,-2-2 1,0-1-1,1-1 4,-2-3-6,-1-1 3,1-3 0,-1 2 1,2-5 3,-3 2-5,2-2 1,-2 0 2,1 0-1,1 0 5,-2 0-6,3 0 6,1-2-3,6-9-6,1-2 0,3-2 0,2-4 0,-2 2 0,3-5 0,1 1 0,0 1 0,0 3 0,-3 2 0,0 3 0,-6 4 0,-3 2 0,-3 2 0,-2 3 0,-1 1 0,0 0 0,0 0-9,0 0-46,0 0-29,0 0-11,0 0-49,0 0-100,-1 0-102,-2-2-131</inkml:trace>
  <inkml:trace contextRef="#ctx0" brushRef="#br0" timeOffset="-16023.44">12941 10525 300,'0'0'577,"0"0"-564,0 0-6,0 0 75,0 0-15,0 0-45,11 1-3,-11 4 6,0 0 1,0 1 3,0-5 11,0 2-1,0-1-15,0-1 2,0-1 0,0 4-12,0-1-4,0 3-8,0 2 2,3 1-3,-1 2 1,-1 1-1,1 0 1,-1 0 0,2-4 1,-1-2 1,-2-1 2,3-1 2,-3-2 3,0-1-3,0 1-1,0-2-1,0 0 0,0 0-1,0 1 2,0-1-4,0 0 2,0 0 2,0 0-2,0 0-1,0 0-2,0 0 0,0 0-2,0 0 1,0 0 0,0 0-1,0 0 1,0 0-1,0 0 0,0 0 4,0 0-1,0 0-2,0 0-1,0 0 2,0 0-3,0 0 1,0 0 0,0 0 0,0 0 0,0 0 0,0 0 0,0 0 0,0 0 0,0 0 0,0 0 0,0 0 1,0 0-1,0 0 1,0 0-1,0 0 0,0 0 0,0 0-1,0 0 1,0 0-2,0 0 0,0 2-3,0-2-4,0 0-4,0 0-9,0 0-21,0 0-14,0 0-49,-5 0-55,4 0-205</inkml:trace>
  <inkml:trace contextRef="#ctx0" brushRef="#br0" timeOffset="-13153.74">16957 9390 211,'0'0'303,"0"0"-285,0 0 18,0 0 31,0 0-38,0 0-18,-1 0 3,-2 0 26,2 0 22,-1 0-5,1 0 5,1 0-1,0 0-14,0 0-5,0 0 4,0 0 1,0 0-5,0 0 15,0 0-6,1 0-7,8 0-7,0 0 2,3 0 2,3 0-8,0 0 4,1 0-5,-1 0-4,3 0 1,2 0-3,0 0-2,2-2 0,1-3-5,-4 3-2,2-1-1,0 0-9,-3 1 7,0-1-9,-6 2 0,1 1-3,-5 0 1,-2 0-1,0 0-2,-5 0 1,2 0-1,-3 0 0,0 0-2,0 0-13,0 0-15,0 0-36,0 0-49,0 0-37,0 0-31,-4 3-22,-8 3-119,1-2-25</inkml:trace>
  <inkml:trace contextRef="#ctx0" brushRef="#br0" timeOffset="-12647.05">17139 9255 282,'0'0'639,"0"0"-604,0 0 49,0 0 104,0 0-79,0 0-41,0-30-6,0 30-8,0 0-15,0 0-7,0 0 3,0 0 3,0 0-12,0 2-9,0 12 8,0 8 0,0 5-6,0 0-5,2 2-3,-1-2 3,-1 0-10,0-4 4,0 1 2,0-4 5,0-3-6,0-2-3,0 0 9,2-1-10,1 0 1,0 0 8,1-3-5,-1 3-8,0-5 8,0 2-8,-1 2 5,0-5-4,0 1-2,-2-5 0,0-3 0,1-1 1,-1 0-1,4 0-12,-1-1-39,4-13-24,11-7-156,9-3-313</inkml:trace>
  <inkml:trace contextRef="#ctx0" brushRef="#br0" timeOffset="-9337.41">15020 9048 97,'0'0'475,"0"0"-445,0 0 38,0 0 81,0 0-71,0 0-30,-2 0-9,2 0-7,0 0-5,0 0 12,0 0 11,0 0 0,2 0-1,7 0 9,4 0-7,2 0-7,4 0-5,1 0-6,4 0-11,0 0 11,-1-2-5,-1-2-4,0 1-4,-2 3-4,-1-3-3,-3-1 0,-1 3-4,-3-2-3,-5 1 1,-4 2-5,-1 0 2,-1-1-3,-1 1 0,0 0 1,0 0-1,0 0 1,0 0-2,0 0 0,0 0-3,-4 0-1,-4 0 3,-3 0-3,-2 0 0,-2 4 4,-5 3-2,-6-1 1,-2 0 1,-3 2-2,-1-4 4,4 1-4,1-1 4,6-1-3,3 0 1,4-2 0,6-1 0,3 0 3,5 0-1,0 2 0,0-2 4,0 0 3,0 0 1,0 0-1,0 0-2,11 0 0,8 0 0,8 0 0,6-2-1,0-4 5,-3 1-1,-4 3-2,-6-1-3,-8 3-5,-3 0 1,-2 0 0,-1 0-1,2 0-18,4 0-55,5 0-101,6-1-156,-1-2-406</inkml:trace>
  <inkml:trace contextRef="#ctx0" brushRef="#br0" timeOffset="-6060.57">18140 8659 455,'0'0'48,"0"0"19,0 0 7,0 0-3,0 0-24,0 0 1,0 0-3,-34 0 0,33 0 5,1 0 8,0 0-9,0 0 10,0 0 2,0 0 1,0 0 13,0 0-12,11 0-17,3 0 1,8 0 7,3 0 4,1 0-11,-1 0-7,1 0-7,-1 0-8,2 0-10,0-3-2,-4 1-4,-1 0-1,-6 1-2,-6 1-3,-4 0 1,-2 0-4,-4 0 2,0 0-2,0 0-2,0 0-2,0 0-15,0 0-29,-7 0-42,-5 0-57,-7 0-45,-1 0-79,-2 1-185</inkml:trace>
  <inkml:trace contextRef="#ctx0" brushRef="#br0" timeOffset="-5392.68">18240 8568 449,'0'0'126,"0"0"-19,0 0 107,0 0-69,0 0-20,0 0-17,-6-12-10,4 10-20,2 1-14,-1 1-2,1-2-7,-3 2-10,3 0-4,0 0-10,0 0-9,0 0-6,0 0-5,0 2 0,0 13-5,0 9-3,0 4 13,0 1-3,0-2 4,0-2-4,4-4-4,0-2 5,-1-4-7,0-3 2,-2-2 0,-1-3-3,2-5 1,-2 0-6,0-2 0,0 0 0,0 0 3,0 0-4,0 0 0,0 0 2,0 0-2,0 0-7,0 0 5,0 0 1,0 0-1,0 0 0,0 0 0,0 0 2,0 0 0,0-4 0,0-1 4,0-3-4,0 1 0,0-2 0,0-1 0,-2 0 0,-2-2-1,-1-2-2,-1-1 3,2 1-2,-1 1 0,2 4-2,2 4-1,1 2-5,0 3-8,0 0-24,0 0-31,0 3-117,-5 7-207,-2 2-519</inkml:trace>
  <inkml:trace contextRef="#ctx0" brushRef="#br0" timeOffset="-4560.46">17842 8659 275,'0'0'93,"0"0"-53,0 0 40,0 0-26,0 0-7,0 0 7,-57-3 28,51 3 4,5 0-1,-1 0 8,2 1-18,0-1-1,0 0 1,0 0-7,0 2-29,3-1-5,8-1 4,8 0 0,5 0 5,6 0-12,-2-4 5,-4-3 4,-6 4-13,-9 0-11,-5 2-6,-4 1-5,0 0-4,0 0-1,-16 0-15,-10 4 4,-5 4-5,-2-1-3,0 1-10,4-1 20,0-4 7,5 0 2,7-2 2,5-1 0,6 0 4,3 0 11,3 0 1,0 0 0,0 0-1,0 0-7,1 0 0,14 0-5,12-1 0,3-5-3,3-1 4,-3 1 0,-8 0 1,-6 3 0,-5 0-4,-8 1-1,-3 2 1,0 0 0,0 0-3,-3 0-3,-12 0-2,-5 0 1,-5 0 4,0 0-2,1 5 1,3 1-2,8-2 3,5-3 0,6 0 3,2-1-2,0 0 2,0 0-2,11 0-1,10 0-33,4-1-185,-2-5-447</inkml:trace>
  <inkml:trace contextRef="#ctx0" brushRef="#br0" timeOffset="-735.35">15998 10730 582,'0'0'199,"0"0"-147,0 0 132,0 0-58,0 0-43,0 0 1,0-16-18,0 12-16,0-2-4,0 3-2,0-5 1,0 1-10,0 0-1,0 0 3,0-1-13,2-1 3,2 2-10,-1-2-2,0 2-6,1 1 2,-1 1 0,1 2-4,-1-1 0,-2 1-5,1 1 3,-1-3 0,2 1-1,-1-2 2,1 1 3,3-4-4,-1 2 3,1-1-1,0 1-6,-1 0 10,0-1-6,0 1 3,0 0-3,-1 0-3,1 0 6,1 0-5,0 1-3,1-3 4,-1 2 3,-1-1-6,1 2 5,-2-2-2,3 3-1,-2-1 0,-1 0 1,1 1-4,-1-1 2,3 0 0,-2-1 0,-2 1-2,2 2 5,-2-3-4,1 2 0,2 1-1,-1 0 0,2-3 0,-3 4 5,1-2-5,0 1-1,-1-1 1,-1 3 1,0-2-1,1 1 5,1 1-3,-2 1-2,1-1 0,1 0-1,-4 1 1,1-3 0,-1 3 1,-1 0 0,2 1-2,-2 0 1,2-2 0,-1 2 1,1-1 0,-1 0 1,3-1-2,-1 1 0,0-2-1,2 2 1,-2-3 0,1 1 0,-1 1 0,2 1 0,-1-2 0,-1 2 0,2-1 1,-1-1-1,1 1-1,-1-1 1,1 0 0,0 0 4,0-1-4,1 0 0,-2 1-3,3 0 3,-3 0 1,2 0-1,-2 0 0,1 2 0,-1-2 0,-1 2 0,2-2 0,-2 1 1,1 0-1,-1 0-1,0 2 1,0-3 0,0 3 0,2 0-1,-1-2 0,3 0 1,-1-1 1,0 1-1,2-1 0,-2 1 4,3-1-4,-2-1 0,-1 1-1,0 1 1,1-2 0,-1 1 0,-1 0 0,1 0 0,0 1 3,-1 0-3,2-1 1,-3 0-1,2 0-2,2 0 2,1 0 3,-2 1-2,1-1-1,-1 0 0,3 0 0,-4 0 1,4 0-1,-1-1 0,2 0 1,3 0 0,-1 0-1,1-1 1,-1 1 0,-3 1 0,1 1 0,-1-1-1,-1 0 2,-1 0-2,1 1 3,3-1-2,-2 0 0,2 0 2,-2 0-1,3 1 1,0 2-3,0-3 1,4 1 1,-2 1-2,2-1 1,2 1 1,1-2-1,3 0 3,0-2-1,0 3 0,-1-2-2,4 2 2,-4 1-2,-4-2 3,1 3-4,-4-2 2,2 2-1,-4 0 2,3 0-1,0 0 0,1 0 0,-1 0 2,0 0-3,-4 0 0,1 0 0,-1 0 0,1 0 1,2 0-1,2 0 1,-4 0 0,2 0 0,-3 0 0,0 0-1,1 0 2,-2 0-1,0 0 1,0 0-3,0 2 0,0 1 0,-2 0 0,2 0 0,2 0 0,-1 0 0,1 2 0,1-1 0,-2 1 0,0-2 0,-2 2 0,2-1 0,2 1 0,-2 2 0,1-2 0,1 3 0,-1 1 0,-1 1 0,3 1 0,0 0 0,-1 1 0,2 1 0,-3 0 0,-1-1 0,0 0 0,0 1 0,-2-1 0,-2 1 0,0-2 0,0 1 0,0-1 0,1 5 0,-1 1 0,0 3 0,-1 2 0,1 3 0,-1-2 0,-2 2 0,-2-5 0,0 2 0,0-1 0,1-3 0,-1 1 0,0-1 0,1 0 0,-1 1 0,-1-1 0,-2 2 0,1-1 0,-1 4 0,0-1 0,2 3 0,-1-2 0,3 2 0,-3-1 0,2-2 0,-1-2 0,-2 0 0,1-2 0,-1 0 0,0-1 0,0 0 0,0-1 0,0-4 0,0 0 0,0 0 0,-1 0 0,-1-1 0,1 0 0,-1 1 0,-1 2 0,1-1 0,-1-1 0,2 0 0,-1-2 0,-1 1 0,2 1 0,1-4 0,-3 4 0,2-2 0,-1 0 0,1 1 0,-1 0 0,-1 0 0,0 2 0,2-4 0,-2 4 0,0-2 0,0-1 0,1 2 0,-1-2 0,2-2 0,-4 1 0,4-2 0,-1-3 0,1-1 0,-1-1 0,1 1 0,-1 0 0,1-1 0,-1 1 0,1-3 0,-2 0 0,-2 0 0,1 0 0,-5 1 0,-2-1 0,-2 0 0,1 0 0,-3 0 0,-3 0 0,-1 0 0,1-4 0,-3-4 0,5 2 0,-4-4 0,3 0 0,-2-1 0,3-2 0,3 2 0,-2 0 0,4-1 0,-2 1 0,3 0 0,1-1 0,-3 1 0,3 2 0,1-3 0,2 5 0,3 0 0,-1 3 0,3 2 0,1 2 0,0 0 0,0 0 0,0 0 0,0 0 0,8 2 0,6 7 0,3 3 0,2 2 0,0 1 0,0-1 0,-1 1 0,1-1 0,0 3 0,0-2 0,-1-1 0,-2 1 0,-1-4 0,-4 0 0,-2-4 0,-5-2 0,2-1 0,-5-3 0,1-1 0,-2 0 0,0 0 0,0 0 0,0 0 0,0 0 0,0 0 0,1 0 0,-1 0 0,2 0 0,-2 0 0,3 0 0,4-2 0,7-9 0,4-3 0,7 0 0,3-1 0,4-2 0,-1 3 0,-1 1 0,-3 1 0,-2 4 0,-4 2 0,-2-1 0,-2 4 0,-5 2 0,-2-2 0,0 3 0,-1 0 0,1-3 0,-2 0 0,-2 2 0,-1 0 0,-5 1 0,0 0 0,0 0 0,0 0 0,0 0 0,0 0 0,0 0 0,0 0 0,0 0 0,0 0 0,0-2 0,0 2 0,-2 0 0,-8 0-90,-14 0-144,-6 3-346</inkml:trace>
  <inkml:trace contextRef="#ctx0" brushRef="#br0" timeOffset="1484.34">16069 10732 521,'0'0'92,"0"0"33,0 0 43,0 0-65,0 0-29,0 0-6,0 0-20,-13-14-9,10 9 3,0-4 0,2 1 4,-1-3 2,2-3-3,0 0-12,0-5-9,8-1 10,3 1-7,0-4-2,1 2 7,-1 0-9,4-2-4,-3 2-6,4 1-1,-2-1-4,2 2 3,0 0-5,4-1 0,3 1 5,4 2-6,4-3-3,1 1 5,-1 0-1,-3 3 4,-5 3 2,1-1-3,-3 1-1,-1 3-2,0-2-5,1 3 4,-3-2-2,3 2-3,1 1 1,3 0 0,2-1-1,-3 4 2,0-3 0,0 3-1,-2 0 1,3-2 2,1 1 2,-1 0-2,4 1 2,-3-1-3,3 1-2,-2 1 3,-1 2 0,1-1-2,-1 1 1,-1 2-2,1 0 1,-4 0 0,0 0 1,1 0-1,-1 0-2,0 2 1,-2 1 0,-1 2 1,-3-4 3,3 4-1,-2 1-2,1-2 2,2 0-1,-1-1 0,1 0 0,-1-3 0,1 3 0,-3 1 0,1-3-1,-3 2 0,0 0 1,-2 0 0,2 0 1,-3 2 0,3-1-3,0 0 2,1 0-1,-2 0 2,0-1 0,-1 0-1,-3 0-1,0 3-2,-1-1 1,2 4 0,1 4-1,0 1 0,0 3 1,3 2 3,-3-2-1,1 3 4,-3 0-1,0 1-1,0 2 4,-1 4-7,0 0 3,-1 3-2,0 0 2,-2-5-1,0 1 2,0-2 1,1 0-6,-2-1 3,1 1 0,-3-1 0,0 2 1,0-5-2,-3 1-1,1 2-1,-1 0 1,0-1 1,0 0-3,0 0 0,0 1 0,0-2 0,0-1 0,0-1 0,0 1 0,0-3 0,0 0 0,0 0 0,0-1 0,0 1 0,-4-1 0,-1 1 0,1 0 0,-2 0 0,0 2 0,-1-2 0,1 0 0,-2 0 0,0 0 0,-3 0 0,0-4 0,2 1 0,-1-3 0,1-2 0,1 2 0,1-4 0,1 0 0,2 1 0,-1-1 0,0-2 0,1 3 0,1-4 0,-3 0 0,3-1 0,2-2 0,-1 0 0,1-1 0,1 0 0,0 0 0,0 0 0,0 0-8,0 0 0,-2 0-7,-1 0 7,-1 0-5,-2 0 2,-5-4 2,1-4-5,-5-3-2,2-1-2,-3-3 6,-1 0 0,2 1-2,3 2 12,0 1 1,-1 0 1,2 3 0,0 2 0,3 0 0,2 3 0,3 1 4,3 1 2,0 1 7,0 0 6,0 0-3,0 0-9,4 4-4,9 7 2,0 5 8,2 0-4,-2 0 3,0 0-4,1-1 4,-4 1-6,3 0 3,-2-4-2,1-1 1,-2-1-4,-2-3-4,-1-2 0,-1 0 0,-2-3 0,0-1 0,-3-1 0,-1 0 0,3 0 0,0 0 0,5-1 0,4-12 0,9-4 0,4-5 0,6-3 0,4 1 0,0 2 0,0 1 0,0 1 0,-6 6 0,-10 2 0,-10 9-38,-9 2-124,-1 1-183,-17 0-539</inkml:trace>
  <inkml:trace contextRef="#ctx0" brushRef="#br0" timeOffset="5293.07">19609 11283 894,'0'0'166,"0"0"-143,0 0 31,0 0 76,0 0-46,0 0-35,0 0-14,0 0-4,0 0-14,0 0-5,0 0-3,0 0 0,0 0-1,0 0-1,0 0 1,0 0 1,0 0 0,0 0 1,0 0-3,0 0 0,0 0-1,0 0 0,0 0-3,0 0 2,0 0-2,0 0-1,0 0 0,0 0-1,0 0 2,0 0-1,0 0-2,0 0 0,0 0 3,0 0-1,0 0 0,0 0 0,0 0-1,0 0-1,0 0-1,0 0-12,0 0-4,0 0-9,0 2-1,0-2-19,0 0-55,0 0-104,5 0-81,1 0-380</inkml:trace>
  <inkml:trace contextRef="#ctx0" brushRef="#br0" timeOffset="11454.06">17918 9428 210,'0'0'0,"0"0"-182</inkml:trace>
  <inkml:trace contextRef="#ctx0" brushRef="#br0" timeOffset="11781.49">17918 9428 170,'58'-72'350,"-58"67"-273,0 3 13,0 0 66,0 2-40,0 0-35,0 6-12,0 23-9,0 15 13,6 8-13,6 3-8,-3-1-21,-1-5-2,-5-5-17,-3-6-4,0-7-4,-6-8-4,-13-10-2,-6-9-54,-3-4-84,1-17-43,5-17-135,7-11-220</inkml:trace>
  <inkml:trace contextRef="#ctx0" brushRef="#br0" timeOffset="11974.08">18036 9223 1134,'0'0'43,"0"0"-32,0 0 88,0 0-46,0 0-53,0 0-6,-11 5-99,7 5-107,4 1-289</inkml:trace>
  <inkml:trace contextRef="#ctx0" brushRef="#br0" timeOffset="12370.12">18149 9400 539,'0'0'336,"0"0"-325,0 0 38,0 0 113,0 0-72,0 0-30,76-50-7,-61 58-19,-1 14-12,-1 1-12,-7 5 6,-6 2-13,0 0-2,-9-1-1,-7-3-7,0-5-10,5-5 8,6-6 6,5-6 3,0-1 1,2-3 2,16 0 5,-2 0 0,6 0-8,2-7-1,-3-5-82,3 1-69,-2-3-60,1 2-121,-2 0-192</inkml:trace>
  <inkml:trace contextRef="#ctx0" brushRef="#br0" timeOffset="12575.59">18486 9469 459,'0'0'297,"0"0"-276,0 0 110,0 0 46,0 0-72,0 0-23,0-26-16,0 35-28,0 13-1,0 5-1,0 1 0,0-1-21,0-5-12,2-2-3,4-6-20,5-5-67,2-8-87,4-1-29,1-10-194</inkml:trace>
  <inkml:trace contextRef="#ctx0" brushRef="#br0" timeOffset="12737.26">18565 9144 1239,'0'0'92,"0"0"-84,0 0 4,0 0-5,0 0-7,0 0-88,23 50-141,-23-23-297</inkml:trace>
  <inkml:trace contextRef="#ctx0" brushRef="#br0" timeOffset="12938.51">18725 9581 917,'0'0'452,"0"0"-446,0 0 40,31 73 119,-31-40-81,0 4-49,0-1 11,-6-7-33,3-5-13,-1-7-40,4-8-143,0-6-276</inkml:trace>
  <inkml:trace contextRef="#ctx0" brushRef="#br0" timeOffset="25675.55">28541 6982 762,'0'0'195,"0"0"-146,0 0 0,0 0 43,0 0-2,0 0-32,0 0-26,74-34-13,-49 30-13,3 1-3,3 1-3,1 1-2,-4-1-55,-6 2-112,-9 0-81,-11 0-290</inkml:trace>
  <inkml:trace contextRef="#ctx0" brushRef="#br0" timeOffset="25835.65">28523 7196 979,'0'0'108,"91"-23"-100,-40 11-3,0 3 82,-1 1-22,-3 3-65,2 2-19,-3 1-74,2 0-114,-3-1-127</inkml:trace>
  <inkml:trace contextRef="#ctx0" brushRef="#br0" timeOffset="26143.81">29379 6858 931,'0'0'102,"0"0"-80,0 0 61,0 0 44,0 0-61,0 0-65,-31 28 2,4 28 16,16 6-8,11-1-10,0-9 7,20-8 4,7-12-5,6-13-3,4-11 14,6-8 8,-1-7 8,1-23-5,-10-10-3,-10-10-2,-13-6-6,-10-3 4,-6 2-5,-26 5-17,-6 12 0,-7 14-15,-6 13-57,-1 11-63,-3 2-124,-2 2-251</inkml:trace>
  <inkml:trace contextRef="#ctx0" brushRef="#br0" timeOffset="63028.51">7366 4816 562,'0'0'113,"0"0"-110,0 0 12,0 0 93,0 0-44,0 0-31,0 0-4,0 0 7,8-9-1,7 9-1,6 0 4,12 0-5,13-3 2,16-5-5,15-6 5,8-2 2,1 1-2,-13-1 5,-13 6-8,-14 3-11,-13 5-11,-9 1-8,-9 1 1,-5 0-2,-9 0-1,1 0 0,-2 0-3,0 0 2,1 0 1,1 0 0,-2 0 2,0 0-2,0 0 1,0 0 0,0-2-1,0 2 0,0 0 0,0 0 0,0 0 0,0 0 0,0 0-2,0 0-1,0 0 1,0 0-3,0 0-2,0 0 0,0 0 0,0 0 2,0 0 5,0 0 2,0 0-1,0 0 0,0 0 2,0 0-1,0 0-1,0 0 0,0 0-1,0 0-1,0 0 1,0 0-1,0 0-2,0 0-12,0 0-36,0 0-7,0 0-23,0-3-44,0-2-175,3-2-358</inkml:trace>
  <inkml:trace contextRef="#ctx0" brushRef="#br0" timeOffset="63492.31">7804 4774 572,'0'0'394,"0"0"-386,0 0-3,0 0 83,0 0-17,0 0-51,7-28-14,-5 28-2,1 0-1,4 0-2,2 0 4,7 0 7,4 0 7,7 0 12,2 0 14,3 0-1,2 0-15,-1 0-4,-2 0-2,-2 0-3,-6 0-3,-5 0-4,-7 0-8,-7 0-1,-2 0-3,-2 0 0,0 0 0,0 0-1,0-3 0,0 3 2,0 0 0,0 0-2,0 0 0,0 0-3,0 0-3,0 0-5,0 0-3,0 0 1,0 0-10,0 0-30,0-1-42,0 1-23,4-1-39,11-2-143,9-5-378</inkml:trace>
  <inkml:trace contextRef="#ctx0" brushRef="#br0" timeOffset="66365.33">7871 4759 521,'0'0'107,"0"0"-71,0 0 100,0 0-17,0 0-53,0 0-37,13-24-8,-4 21 4,-4 0-6,1 1-5,2 2 4,1 0-1,5 0-5,11 0 2,8 0 9,12 0 6,8 0 13,1 0 1,3 0 3,-5 0-16,-7 0 4,-7-2-13,-9 2-3,-8 0-7,-11 0 0,-2 0-8,-7 0-1,-1 0-1,0 0 2,0 0-3,0 0 4,0 0-3,0 0-1,0 0 1,0 0-1,0 0 1,0 0 0,0 0-1,0 0 1,0 0-1,0 0 0,0 0 0,0 0 1,0 0 0,2 0 0,-1-1 0,2-5 3,6-4 1,6-5-3,12-7-2,1-4 1,0-2 0,1 0 1,-8 1-1,-3 0 1,-6 1 1,-4 1 2,-3 5-3,-2 6 5,-2 6-1,-1 7 1,2 1 2,1 10-9,9 28-11,4 18 11,1 12 10,2 10-2,-3 0-7,1-4 0,-1-8 2,1-13-3,-1-10-2,2-14 2,0-10 1,0-11 0,-2-8 1,5-13 6,-3-26-5,0-16 1,-6-13-4,-2-11-1,-5-1 1,-2 5 1,0 15 1,1 16 0,2 20-2,3 12 5,2 12-5,6 0-3,3 22-7,5 11 5,-1 6 3,-2 1 2,-8 2 0,-5-6 0,0-3 1,-5-10 1,-1-10-2,-1-6-1,-2-7-5,0 0-4,0 0-10,0-1-27,0-11-30,0-3-59,0 1-13,0 2-41,0 5-171</inkml:trace>
  <inkml:trace contextRef="#ctx0" brushRef="#br0" timeOffset="67397.28">8654 4758 960,'0'0'170,"0"0"-170,0 0 0,0 0 45,0 0-21,0 0-24,16-29-9,-16 34 2,-4 3-1,-8-4 8,0-1 0,-3-3 0,1 0 0,1-17 2,4-10 10,3-3 13,6-3 17,0-5 15,3 4-1,19-2-15,3 8 1,10 5-1,5 8-7,11 14-6,10 1-13,3 28 2,-1 13-1,-8 13 3,-11 10-3,-13 4-7,-13 5-4,-14-3-2,-4-7 0,-4-12-3,-19-10 0,0-10-24,-4-12-18,0-16-1,1-3 19,-1-24 20,2-17 4,9-14 8,11-12-5,5-6 7,14-1 2,20 11 6,9 12 13,11 19-12,3 12 5,1 14-4,1 6-12,3 19 12,-4 20-12,-4 12-1,-11 8-1,-15 3-4,-14-1-2,-14-6-1,0-9-1,-11-12-7,-11-10-27,-2-15-9,6-9 14,0-9 19,6-25 12,5-15 4,7-8 3,0-6 5,24 4 4,9 7 19,8 12-11,7 15-9,3 17-4,2 8-5,-2 13-2,-2 26-2,-7 11-1,-6 10-1,-17 3 1,-11 1-1,-8-8-1,-6-5-1,-19-10-9,-1-10-15,2-15-14,8-15 0,5-2 40,8-28 0,3-10 8,2-7 19,20 0 14,8 3-13,4 9-6,2 7 0,3 15 1,5 10-12,3 2-6,2 11-5,-1 16 2,-2 3-2,-7 8 0,-5-2 2,-5 3-2,-3-2-1,1 1 1,0-5 0,0-3 1,3-3-1,2-6 2,9-8-2,14-5 0,21-8 2,31 0-2,32-25-24,33-17-141,29-11-297</inkml:trace>
  <inkml:trace contextRef="#ctx0" brushRef="#br0" timeOffset="86286.41">28507 9034 392,'0'0'348,"0"0"-334,0 0 1,0 0 12,0 0 58,0 0-41,0 0-29,0 0-3,0 0-6,0 0-6,0 0-5,0 0-82,14 0-163,8-9-366</inkml:trace>
  <inkml:trace contextRef="#ctx0" brushRef="#br0" timeOffset="87092.38">29457 9080 107,'0'0'24,"0"0"-14,0 0 25,0 0 11,0 0-10,0 0-20,0 0-9,0 0-2,0 0 2,0 0-1,0 0-4,0 0-2,0 0-3,0 0-60,0 0-96</inkml:trace>
  <inkml:trace contextRef="#ctx0" brushRef="#br0" timeOffset="99681.4">25806 12626 1016,'0'0'90,"0"0"-83,0 0 25,0 0 12,0 0-27,0 0-8,-59 33 6,37-30-9,7-3-3,3 0 0,8 0 0,4-2-3,0-7-5,0 4-11,8-2-28,8 5-74,1-1-205,0 3-227</inkml:trace>
  <inkml:trace contextRef="#ctx0" brushRef="#br0" timeOffset="135317.23">3563 15409 769,'0'0'103,"0"0"-92,0 0 45,0 0 59,0 0-35,0 0-17,107 0 2,-35 0 39,10 0-28,9 0-4,3 0-26,-3 2-12,-3 0 0,-8 2-18,-8 1-4,-8-1-10,-12-1 2,-11 0-4,-13-3 0,-9 1 0,-5-1 1,-8 0 2,-3 0-2,1 0 1,-4 1 0,0-1-2,0 2 0,0-1 0,0-1-1,0 0-9,0 0 5,0 0-2,2 0-1,-2 0-1,0 0 6,0 0 1,0 0-2,0 0-2,0 0-2,0 0 4,0 1 3,0-1 1,0 0 1,0 0-1,0 0 1,0 0 1,0 0-1,0 0 2,0 0-3,0 0 1,0 0 1,0-1 0,-6-4-2,3-3-5,-3-5 3,1-3-1,1-5 2,-1-4 1,5-5-2,0-1 2,0 5 0,0 0-1,2 3 3,5 6-2,4 1 0,5 4 1,1 2-1,7 5 0,7 5 1,12 0 0,8 12 0,7 13 6,-1 6 0,-7 3-2,-9 2 4,-10 0 1,-12-1-8,-8 3 2,-8-5-2,-3-3 0,0-3 0,-14-6-2,-5-4 2,1-6-2,-6-5-4,-1-6-8,-2 0-4,0-8-4,-1-14-10,11-9 2,3-9 7,9-4-4,5-7 15,11 0-1,17 4 11,12 9 1,3 8 3,5 12 5,0 10 9,4 8 4,6 6-5,-1 23-2,-6 11 4,-7 7 3,-9 3-11,-13 0-1,-10-3-7,-9-6 4,-3-4-7,0-8 3,-12-10-3,-4-6-2,-1-11-15,1-2-2,2-1 12,1-17 3,4-6 3,3-2 1,6-2 3,0 3-2,17 2 0,18 5-1,10 3-3,7 9 3,9 6 2,6 0-2,8 3 10,1 9-4,-3 2 11,-3-1-7,0-2 3,8-2 2,7-1-7,12 0 9,4-5-6,2 0-1,0 0 23,-3-3-9,-12 0-9,-12 3 10,-9-1-13,-14-2-8,-9 2 0,-11-1-3,-11-1-1,-10 2-2,-7-2 2,-5 0-10,0 0-3,0 0-4,0 0-4,0 0 0,-2 0 4,-2 0 2,-2 0 2,1 0-5,4 0 2,-2 0 4,3 0 2,0 0-2,-3 1-3,3 1 4,-1-2 5,1 0-2,0 0-1,0 0 4,0 0 3,0 0 2,0 0 0,0 0 0,0 0 1,-2 0 1,2 0-1,0 0-1,0 0 0,0 0 0,-1 0-2,-1 0-17,-1 0-4,3 0 3,-3 0 7,3 0 6,-3 0 5,0 0-4,1 0-6,-5 0-12,1 0-11,-1 0-25,-2 0-33,0 0 27,3 0-2,0 0 18,1 0 13,1 1-26,-2 2 1,-3 0-44,-3-1-50,0 3-52</inkml:trace>
  <inkml:trace contextRef="#ctx0" brushRef="#br0" timeOffset="136845.18">6846 15416 390,'0'0'520,"0"0"-466,0 0 7,0 0 54,0 0-23,0 0-40,0 0-19,-18-45-20,12 29-6,0-1 9,2-3 6,4-7 10,0-2 2,16-3 2,20 1 1,8 2-6,9 13 1,7 7-4,1 9-8,3 6-16,3 22 17,-5 9-1,-5 9-8,-15 5 1,-14 2-6,-16-2-6,-12-3 5,0-5-5,-18-9 3,-7-10-4,-2-11-21,2-10-15,1-3 6,4-20 2,6-12 18,6-11 6,8-7 4,0-4-1,27-2 4,12 8-1,11 9 0,7 12 7,1 18 7,2 9-2,-6 6 0,-2 25-3,-3 8 5,-9 8 0,-10-2-3,-15-1-6,-9-5-1,-6-4-3,0-10-3,-15-7 0,0-11-1,-1-7-16,1 0-3,2-21 10,2-8 8,11-6-3,0 0 0,11 4 5,17 5 0,11 7 0,8 9 6,7 6 3,4 4 0,5 2-1,-2 15 3,-3 3 6,-8 6 0,-9-1 0,-7-1-11,-8-1 1,-5-3-5,1-3 3,0-5-2,7-4 1,8-4 3,14-4 11,13 0 7,9-12 4,6-3-3,2-2-5,1 0 12,-2 1-13,-2 3-11,-2 4-5,-12 0 0,-12 2-4,-18 5 0,-15 2 0,-12 0-20,-7 0-36,0 0-21,-13 0-42,-10 0-42,1 0-29,-1 0-96,4 0-203</inkml:trace>
  <inkml:trace contextRef="#ctx0" brushRef="#br0" timeOffset="139212.2">5672 15040 636,'0'0'50,"0"0"-21,0 0 87,0 0-20,0 0-36,0 0-26,0 0 3,-3 8 1,-3-8-5,-1 0-5,-1 0 8,1 0-14,-1 0-8,1 0-1,-2 0-2,6 0-6,-2-3-1,1-5 3,1 0-2,-1-1 6,4-2 2,0 2 15,0 0 10,0 4-10,4 2-3,3 2-6,4 1-9,4 0-5,-2 0 1,-1 11 0,-3 1-3,-6 3-3,-3-1 1,0-1 1,0-1 1,-13 0 2,-2-1-3,-3-5-2,1-3-5,1-3-16,1 0 9,3 0 9,3-3 3,2-6 2,2-5 2,5 0-3,0-3 10,2 0 0,14 1 3,5 2 3,1 6 3,-2 5 7,2 3-3,-7 0-9,-3 1-11,-6 12-4,-4 2-2,-2 0 2,0 2 0,-11-5 1,-5 0-1,1-7 4,-3-2-4,4-3-6,0 0 6,0-8 0,5-8 1,-1 0 2,7 1-3,3 2-1,0 3 0,6 5-37,27 1-72,14-2-147,14 2-267</inkml:trace>
  <inkml:trace contextRef="#ctx0" brushRef="#br0" timeOffset="140436.12">8174 15083 768,'0'0'116,"0"0"-23,0 0 20,0 0-46,0 0-28,0 0-10,19 23 5,-19-14-15,-5-1-5,-6 2-5,-6-5-1,4-2-8,2-1-5,4-2-17,2 0 6,5-10 16,0-6 0,14 0 3,8 1 7,5 2 12,-6 5 19,-2 2 7,-1 6-8,-6 0-11,-1 2-21,-3 10-1,-5 1-1,-3 2-1,0 0-2,-3-2 0,-13-2 3,-5-3 0,0-3-3,-3-4-1,4-1-2,3 0 1,7-8 1,4-4 7,6-6 6,0 0 8,19 0 3,8 3-2,-2 4 7,1 4-7,-7 4 0,-1 3-8,-6 0-6,-5 0-8,-2 10-2,-1 4-1,-4-2 1,0-1-1,0-1 1,-9-3 0,-4-3-7,-2 0-12,0-4-11,3 0-7,-1 0-7,-1 0 7,1 0 4,4-4-5,3-1 10,6 1 19,0-4 1,1 4 1,16 0-8,2 1 5,-2 2 8,-4 1 0,-7 0-1,-3 0 4,-3 0-2,0 0-4,0 0-4,0 0 1,0 0-12,0 0 4,0 0-21,0 1 1,0 2 15,-3-2-5,-3 1-58,3-2-65,3 0-110,0 0-213</inkml:trace>
  <inkml:trace contextRef="#ctx0" brushRef="#br0" timeOffset="144117.78">5663 15945 343,'0'0'443,"0"0"-360,0 0-2,0 0 35,0 0-14,0 0-35,36-57-27,-6 36 2,7-5-18,5-5 1,-4-1 4,-13 6 22,-14 3-13,-11 9-14,0 1-16,-25 9-8,-9 4-26,-8 6 14,2 21-3,1 11 0,6 4 4,9 4 6,8-4 5,7-1 1,9-6 0,0-4 16,13-3 5,-4-1 19,-7-1-2,-1-1-12,-1-1-9,0-3-8,-16-3-3,-1-3-4,-3-3-1,-3-5-2,4-5-18,1-2-13,4 0 8,4-5 9,4-7 7,6-3 4,0-4-1,5 2-1,17 0 3,9 4 0,7 2 2,3 5 8,0 5-2,-4 1 4,-3 0-1,-5 0 0,-4 3-5,3 0-3,5-3 4,7 0 2,10-10-1,3-11-1,1-3 2,-8 0 4,-10-3 5,-9 5 5,-12 1-3,-11 2 4,-4 2-5,0 2-9,-19 5-8,-4 6-2,-7 4-6,-5 4 7,2 24-8,3 8 6,9 9 2,8 4 0,13-2-1,0-6 0,6-8 2,12-8-3,1-7-3,1-6 1,0-7 1,4-5 0,0 0-4,2-4-10,0-14 7,3-6-2,-1-5 3,2-2 6,-5 3 4,-4 2-1,-3 9 2,3 4 0,1 9 9,5 4 3,3 0-3,1 12-1,2 10 3,-9 7-7,-3 1 0,-8 1-4,-10-3 0,-3-1-1,0-5 0,-6-5-8,-7-5-19,-1-8 2,1-4-2,7-1 27,4-18 2,2-5 4,2-7 1,20 1 1,5 3 8,6 5 8,-2 8 1,-1 10-2,-2 4-3,-5 4-5,1 17-4,-8 4-3,-7 2 1,-1-1-6,-8-4 1,0-1-4,0-6-2,-5-4-57,-7-5-68,-1-6-160,-2 0-168</inkml:trace>
  <inkml:trace contextRef="#ctx0" brushRef="#br0" timeOffset="144323.32">6749 15945 997,'0'0'266,"0"0"-257,103-54-6,-75 54-3,-7 8-100,-9 20-273</inkml:trace>
  <inkml:trace contextRef="#ctx0" brushRef="#br0" timeOffset="144837.01">6894 16365 207,'0'0'655,"0"0"-592,0 0 7,0 0 74,0 0-23,0 0-32,79-33-8,-48 12 4,6-7-23,-4 1-16,-6-6-14,-8-3-8,-11-6-15,-8 3-9,0 8-10,-19 10-24,-5 15-4,-2 6-8,-4 18 13,3 20 14,4 15 13,5 1 4,18-1 2,0-9 0,7-11 2,19-8 3,9-13 11,7-8 11,6-4-2,3-10-8,-2-15-4,-4-5-2,-7-4-8,-12-3 3,-7-3-1,-11-1 3,-8 5-6,0 8-2,-5 9-8,-10 13-7,0 6-14,3 16-7,1 15 26,3 4 8,8 3 1,0-4 1,0-1 0,0-6 1,0-6-1,0-2 0,0-4 0,0-4-69,0-1-143,0-7-93,0-3-496</inkml:trace>
  <inkml:trace contextRef="#ctx0" brushRef="#br0" timeOffset="145579.76">8279 16508 353,'0'0'394,"0"0"-294,27-75 14,-19 48 9,-8 3 9,0 0-15,-15 2-45,-11 2-37,-9 4-8,-9 7-10,-3 9-4,0 0-13,4 9-2,9 16-1,11 2 1,7 1-4,16-4-44,0-7-35,12-10-3,18-7 60,5 0 28,3-7 0,1-9 13,0-1 55,-4 4 4,-2 4-16,-7 6-15,-3 3-13,0 2-4,-3 15-13,-1 1-7,-3 1 2,-3-2-3,-1-5-1,-1-2-2,-2-6 1,-1-4 0,0 0 2,1 0-2,6-10-1,1-4 2,5-3-2,1 0-10,-2 0-20,-1 2-1,-5 4-10,-4 6 14,-7 4 17,2 1 2,-4 0-1,1 0 9,1 3 1,0 9 33,1 4 1,1 3 4,0 4-7,-2-1-7,2 0-15,1-5-10,3-5 0,6-2-30,0-10-98,1 0-184,-4-3-453</inkml:trace>
  <inkml:trace contextRef="#ctx0" brushRef="#br0" timeOffset="145753.57">8666 16107 761,'0'0'525,"0"0"-479,0 0-44,0 0-2,0 0-40,0 0-103,27 67-322</inkml:trace>
  <inkml:trace contextRef="#ctx0" brushRef="#br0" timeOffset="146218.04">8898 16335 1037,'0'0'358,"0"0"-356,0 0-2,0 0 36,0 0-9,-94 53-21,77-12-6,9-3-5,8-2-23,0-7-18,10-10 6,7-13-3,7-6 34,-2-3 9,6-19 6,-5-10 9,5-9 4,-2-6 8,-3-4-3,-3 0 2,-4-2 19,-8 2-17,-5 10-18,-3 12 0,0 13-3,0 16-7,-3 1-15,-8 28 8,-5 12 6,5 9 1,4 3 6,4-3-6,3-7-8,0-8-34,6-9-41,9-12 19,4-6 43,2-8 21,-1 0 5,-3-5 56,0-5 9,-1 0-24,-7 4-13,0 6-2,-3 0-11,0 0-18,3 13-2,1 2-1,-2 0-22,1-2-69,0-2-75,4-9-116,-4-2-547</inkml:trace>
  <inkml:trace contextRef="#ctx0" brushRef="#br0" timeOffset="146421.23">9220 16237 1266,'0'0'5,"0"0"-4,0 0-2,0 0-49,0 0-146,0 0-302</inkml:trace>
  <inkml:trace contextRef="#ctx0" brushRef="#br0" timeOffset="146587.24">9471 16247 1224,'0'0'80,"0"0"-75,0 0 15,0 0 30,0 0-4,-58 108-22,37-64-14,6-5-9,6-4-1,2-7-8,4-6-50,3-8-56,-2-9-6,2-5 14,0 0-66,0-11-189</inkml:trace>
  <inkml:trace contextRef="#ctx0" brushRef="#br0" timeOffset="147007.01">9489 16229 1010,'0'0'87,"0"0"-4,0 0 79,0 0-54,0 0-75,0 0-32,3 42 8,0-8-3,-3 5-1,0-1-5,0-1-4,0-4-18,0-8-19,0-9-15,0-9-7,0-7 20,0 0 36,0-3 7,0-14 1,6-4 1,6-5 7,9-2 0,4 1 17,5 5 32,-3 3 25,-2 9 1,-5 10-15,-3 0 0,-3 10-33,-5 18-16,-6 7-2,-3 3-6,0 1-7,-9-2-5,-3-6-23,1-6-78,3-7-124,6-11-185</inkml:trace>
  <inkml:trace contextRef="#ctx0" brushRef="#br0" timeOffset="147341.33">9937 16313 1001,'0'0'24,"0"0"-23,0 0 30,0 0-8,-75 82 9,57-18 6,9 1 17,9-1 34,0-7 1,9-10 3,6-6-21,-3-6 33,-3-2-48,-6-2-12,-3-1-31,-9-1-8,-8-4-1,-6-5 2,0-10-7,7-10-20,4-5-3,12-28 11,0-20-1,19-17-8,16-16 3,2-12-2,1-6-26,-5 7-29,-10 9-17,-2 19-71,-11 21-50,2 20-197</inkml:trace>
  <inkml:trace contextRef="#ctx0" brushRef="#br0" timeOffset="148028.65">11467 15109 317,'0'0'8,"0"0"-8,0 0-2,0 0 2,0 0 5,0 0-1,0 0-3,10 57 23,-8-46 25,-2-1-9,0 2-13,0 1-24,-5 1-3,-1-2-112,-4 0-135</inkml:trace>
  <inkml:trace contextRef="#ctx0" brushRef="#br0" timeOffset="150031.37">11347 15288 328,'0'0'533,"0"0"-422,0 0-1,0 0 53,0 0-39,0 0-58,99 0-14,-11 0 14,30 0-12,21-5 5,4 1-14,-8-1 3,-18 1-16,-26 4-3,-18 0-15,-24 0-10,-16 0 3,-20 0-7,-8 0-3,-5 4-3,0-2-3,0-2-5,0 3 1,0-3 7,0 0 3,0 0 2,0 0 1,0 0-2,0 0 2,0 0-6,0 0-1,0 0-5,0 0 0,0 0-13,0 0 8,0 0 1,0 0 6,0 0-2,0 0 11,0 0-1,0 0 0,0 0 2,0 0-3,0 0-7,-5 0 4,-2 0 6,-3-10 1,1-4-1,1-5-5,2-4 2,4-3 2,2-3-2,0-3 3,0-1 0,17 1 0,10-2 4,7 2 1,9 8 2,4 9 9,2 15 6,0 5 1,0 27-5,-5 12-2,-6 5-1,-11 2-5,-10 2-4,-11-2-3,-5-1 0,-1-5-2,-4-10-1,-10-9-5,-5-11-16,1-11-7,-2-4 1,3-12 7,3-23 2,5-11 6,9-9 7,0-6 5,20-1 3,14 7 0,6 9 10,11 10 2,1 16-3,-1 15 5,0 5-7,-1 20-1,-4 19 0,-7 10 2,-9 6-8,-15 3-3,-9-5 0,-6-5-1,-9-8 0,-15-11-17,3-12-33,-1-14 13,3-3 4,10-22 34,4-16 9,5-8-4,2-1 13,23 2 2,12 4 10,9 11-1,4 12-7,0 11-10,-2 7-7,-2 12 1,-4 20 2,-6 7-4,-11 8-1,-10-1-1,-9 0 0,-6-7-2,0-8 0,0-10-8,0-9-6,-1-7-4,1-5 1,0 0 17,0 0 7,4-4 0,14-7-5,7 1-1,5-1-1,4 0 2,8 2-2,9 4 4,10-2 4,9 6 4,14-2 2,8 0 6,5 2-6,5-2 13,-4 2-7,-9 0 0,-14-1 1,-18 0-14,-21 2 4,-17 0-7,-12 0-4,-7 0-2,0 0-5,0 0 2,0 0 2,0 0 1,0 0 1,0 0-2,0 0 0,0 0-2,0-1 1,0 1-1,0 0-2,0 0-1,0 0-5,0 0 7,0 0-3,0 0 0,0 0-2,0 0-1,0 1-2,0 1 9,0 0 2,0-2 1,0 0 1,0 0 1,0 0 0,0 0-2,0 0 2,0 0 2,0 0-2,0 0 1,0 0-2,0 0 2,0-8 0,0-10-1,0-9-2,-1-7 0,1-12 0,0-2 1,6-2 1,9 3 1,1 8 4,8 10 7,4 9-6,8 13-3,9 7 1,1 18 1,2 20 2,-8 9-1,-10 7 4,-13 0-4,-10-1-2,-7-5-3,-2-3 1,-18-9-4,-6-13 1,1-11-16,0-12 0,5-2-2,4-26 11,7-16-5,9-11 8,0-7 4,17-5-1,15 1 0,7 8 4,7 11 2,8 15 11,-1 19-1,1 13-8,-3 13 5,-3 26 2,-10 11-9,-9 9 0,-13 7-2,-15-2-2,-1-6 0,-14-7-2,-7-12-1,-2-14 0,7-14-10,6-11-2,2-5 8,5-24 5,3-13 2,0-8 0,18-2 4,9 4-2,6 10 1,1 9 2,5 10 1,1 13 5,2 6-4,2 10 1,3 19-2,0 7 2,-3 6-2,-6-1-2,-8-1 1,-9-3-2,-9-9-2,-4-9 1,-2-8 0,1-8 1,12-3 6,14 0 18,13-22-8,11-6-5,13-5 18,3-2-13,3 3-6,-4 3-9,-8 4-4,-15 9-21,-22 10-72,-25 6-45,-17 0-226,-40 0-651</inkml:trace>
  <inkml:trace contextRef="#ctx0" brushRef="#br0" timeOffset="150836.17">11981 14804 1022,'0'0'78,"0"0"-64,0 0 48,0 0 8,0 0-33,0 0-22,0 0-4,-3 54-11,-19-54-9,0 0-13,4 0 7,4-14 15,10-5 6,4-6 6,1 1 28,19 2 12,1 0 17,3 7-19,1 3 7,0 8-20,0 4-14,-3 0-10,-5 16-11,-3 4-1,-7 6 0,-7 2 0,0 0-1,-12-3-1,-13-5-27,-2-7-8,-1-8 10,2-5 19,3-3 7,3-18 8,8-4 8,9 0 23,3-3 1,3 5 1,15 0-3,8 9-19,2 6-18,12 7-1,6 1-25,13 4-117,8 10-254</inkml:trace>
  <inkml:trace contextRef="#ctx0" brushRef="#br0" timeOffset="151576.06">15904 14774 235,'0'0'780,"0"0"-679,0 0 55,0 0 26,0 0-102,0 0-57,39-11-13,-39 26 2,0 1-4,-13 1-3,-10-4-1,1-8-4,2-4-22,4-1 7,9-5 15,7-15 8,0-2 5,12-1-5,11 0 12,1 6 6,0 5 14,-4 6-2,-3 6-11,-4 0-16,-2 13-11,-6 9-1,-5 1 0,0 0 0,-15 2-5,-12-8-24,-1-6-7,1-10 9,3-1 12,5-11 16,10-10 6,6-4 2,3 2 9,4-4 9,20 5-25,9 5-1,10 10-33,8 7-133,1 0-296</inkml:trace>
  <inkml:trace contextRef="#ctx0" brushRef="#br0" timeOffset="156039.05">3582 14740 355,'0'0'153,"0"0"-115,0 0 26,0 0 34,0 0-17,0 0-36,-7-8-19,7 8-7,0 0 7,9 0 5,3 0 16,7 0 4,2 0-10,6 0-7,1 0 13,2 0-16,4 0-7,1 0-6,2 0-9,-1 0 6,-2 0-6,-2 2-4,-4 1 5,-1 1-7,-5 1 3,2-1-4,-6-3 0,3 2 3,-4 0-1,0-2-2,2 4-1,5-2 1,2 1 1,5-3 0,3-1 0,0 0 2,1 0 6,-4 0-6,2 0 4,-6 0-4,-2 0 4,-4 0-8,3 0 1,1 0 1,2 0-1,1 0 2,1 0-4,2 0-1,0 0 1,5 0 2,0 0 1,0 0 0,2 0 4,-3 0 0,-4 0-1,-1 0 2,1 0-5,-2 0 4,-1 0-4,2 0 3,1 0-6,2 0 4,1 0-2,2 0 1,0 0 0,0 0-2,1 0 0,-1 0 2,-3 0-2,-4 0-1,3 0 3,-4 0-2,5 2 3,1 2-1,-1-1-1,3-3 2,4 3-2,2-3 1,4 3 0,-4-1-2,-3 0-1,-2 1-1,2 1 1,-2 1 0,2 1 1,2 0-2,0-1 2,-1 1 0,0-2 1,-1-1 0,0-1 3,0-2-1,4 0 1,-1 0 0,2 0-2,1 0-2,4 0 0,-2 0 1,0 2-2,0 1 0,0 1 4,1-1-2,-3 1 1,4-2 0,2 0 4,6-1 2,4 2-6,-2-3 8,-2 4-10,-8 0 4,-7 2 1,0 1 1,1 0-5,2-2 1,-1-2 1,-2 0-1,1 0 1,-2-1 1,1 1-1,-1 0 1,-3 0-3,-7-2 3,-6 0-2,-4 2-2,0-3 1,-5 0 1,-2 0-3,2 0 0,-2 0 0,-1 0 1,-1 0 2,0 0-3,0 0 0,0-3 0,3 1 0,-3-1 0,0 0-1,-5-1 0,2 2-4,-4-1 3,-1-1-3,1 2-4,-4-1 4,-1 0-3,0-1 1,0-4-3,-7-2-9,-13-2 1,-5-5 2,-5 3 4,-3-1 0,3 2-5,3 2 15,2 4 2,6 0 0,4 7 2,5-2-1,5 2 5,2 0 1,3 0 1,0 7 1,16 9 7,4 1 10,7-2-8,1-1-3,2-3-1,-2-2-2,0-1-2,1-2-1,-1-1-2,3 0-1,-5 1 1,-7-2 2,-4 1 4,-9-1-7,-3-1-1,0-2-1,-3 0 1,0-1-1,0 0 4,0 0 2,0 4 1,-4 2-2,-10 5 4,-8 3 4,-7 6-8,-8 3 7,-6 2-1,-5-1-4,-4 2-1,4-7-3,2-1-5,13-3 1,8-5-3,10-6 0,6-3-2,6-1-15,3 0-20,5 0-64,17-9-103,6-2-144,5 0-313</inkml:trace>
  <inkml:trace contextRef="#ctx0" brushRef="#br0" timeOffset="162887.82">6916 16852 160,'0'0'190,"0"0"-124,-91-11-27,64 11 40,8-4 18,11 3 48,5 0-10,3-1-14,2 1-33,28-6 3,23 4-20,21-1-3,15 4-10,8 0-22,6 0 2,-3 0 18,0 9-42,-5 1 0,-8-2-11,-8-1-3,-12-1 6,-9-2-3,-12-2-3,-13 0-4,-15-2-3,-10 0-3,-6 0-4,-2 0-20,0 0-8,-16-9 6,-17-7-5,-17-2-9,-16-2 21,-7 3-16,-11 3 21,-2 4 16,-1 6 8,5 4 2,11 0 1,13 0 8,16 7 8,13 2 6,12-4 7,11 2-4,6-2 2,1 5 6,32-3 19,22 0-2,24-3-16,12-3-11,3 2 0,-3 1 2,-9 2-8,-15-1-13,-12 1 1,-16-3-7,-12 2 2,-15-5-3,-6 3-4,-3-3-27,-3 0-12,0 0-12,-20 0-3,-11 0 10,-3-3-5,-5-8-10,5 2 8,4 0 11,3 1-28,6 1-35,5 1-101,4 0-39,5-2-107</inkml:trace>
  <inkml:trace contextRef="#ctx0" brushRef="#br0" timeOffset="169286.32">7631 15095 540,'0'0'13,"0"0"-5,83 0-7,-80 2 0,-3 1-1,-15 3-9,-19 0-194</inkml:trace>
  <inkml:trace contextRef="#ctx0" brushRef="#br0" timeOffset="170096.43">6648 15327 772,'0'0'39,"0"0"-39,0 0-31,0 0 31,0 0 109,0 0-47,3 9-40,-3-1-5,0 0-2,-2-2-3,-4 2-1,3-5 5,0-1-7,3-1-6,-3 1 0,3-2 2,0 0-5,0 0 5,0 0-1,0 0-1,0 0 2,-3 0-2,0 0-3,0 0 1,0 0 0,-1 0 0,1 0 0,0 0 1,0 0-2,0 0 0,1 0 0,-2 0 4,1 0-3,3 0 0,-3 0 0,0 0 0,0 0 1,0 0 0,-2 0-1,1 0-1,-2 0 1,3 0-1,2 0 0,-1 0 0,1 0 0,-1 0-2,-1 0-1,-3 0 0,3 0-5,-3 3-7,0 0-8,-3 3-13,-4 2-30,-2-2-64,-2 1-63,0-3-70</inkml:trace>
  <inkml:trace contextRef="#ctx0" brushRef="#br0" timeOffset="171656.2">13548 10649 688,'0'0'0,"0"0"-88</inkml:trace>
  <inkml:trace contextRef="#ctx0" brushRef="#br0" timeOffset="179296.36">12607 11134 587,'0'0'0</inkml:trace>
  <inkml:trace contextRef="#ctx0" brushRef="#br0" timeOffset="184244.33">12417 7640 758,'0'0'10,"0"0"-10,0 0-13,0 0 13,0 0 26,15 120 28,-12-47-7,-2 13-20,-1 13 4,0 4 0,-11 7-16,-5 10 18,0 4-10,1 8 3,-1 12-5,1 6-1,-1 14-4,0 11-8,-3 7-1,3 1 1,2-8-7,8-7 1,3-15 0,2-3 0,-4-7 9,-3-11 6,-6-1 3,1-12-8,-2-2-6,0-4 9,0-2 7,-4-2-2,-4 0-4,-2 7-3,-2 0 5,5-4-4,8-1 4,7-7 4,7-2-1,0-4 2,1 2-5,11-1 0,-1-3 1,-4 0-5,0-1 8,-2-2 4,1 0-7,0-1-2,3-6 14,0-1-14,-2-1-2,1 1-8,-1-3 4,-3 0 6,1-5-11,-5-4 1,0-1-7,0-2 4,-3-6 2,-7 1-1,2-2 1,2-3-5,3 2 4,3-4 7,0-3-8,0-2 5,0-3-1,0-5-7,3-2 4,-1-7-5,-2-6 7,0-6-1,0-7 0,0-3-3,0-4-1,0-5-1,0-3 1,0-1 1,0-1-4,0 0 1,0 0-10,0-20-12,0-12-38,0-14-104,13-12-128,10-2-273</inkml:trace>
  <inkml:trace contextRef="#ctx0" brushRef="#br0" timeOffset="185666.25">16251 10147 780,'69'147'0,"-47"15"-418</inkml:trace>
  <inkml:trace contextRef="#ctx0" brushRef="#br0" timeOffset="186552.09">13818 11289 1355,'0'0'54,"0"0"-51,0 0-1,0 0 6,0 0 31,0 0-7,0-13-10,0 13-16,0 0-6,0 0-29,11-1-48,19-14-132,17-12-243</inkml:trace>
  <inkml:trace contextRef="#ctx0" brushRef="#br0" timeOffset="186792.11">15566 8972 889,'0'0'239,"0"0"-239,0 0-24,0 0 15,0 0-4,-75 87-17,60-50-60,-3-4-103,-1 0-249</inkml:trace>
  <inkml:trace contextRef="#ctx0" brushRef="#br0" timeOffset="187230.34">13225 11198 1426,'0'0'0,"0"0"-89,0 0-45,0 0 134,0 0 69,0 0-34,0 8-16,0-4-19,0 3-8,0 2-7,0 5 11,0 6-1,-1-1-29,-5 0-19,-1 1 18,-1-6 10,-1-2 3,0-2-12,5-6 11,1-3 11,3 1 11,0-2 1,0 0 4,-2 0-1,1 0 2,-2 0 0,0 0-5,-2 0 0,-2 0 0,1 0-12,-2 0-45,4 0-36,2 0-53,-1 0 4,2 0-11,1-6-55</inkml:trace>
  <inkml:trace contextRef="#ctx0" brushRef="#br0" timeOffset="188400.03">12896 10796 111,'0'0'176,"0"0"-176,0 0-39,0 0 20,0 0 19,0 0 9,88-70-3,-81 64-6,1 1-12,-1 0-38,2-4-76</inkml:trace>
  <inkml:trace contextRef="#ctx0" brushRef="#br0" timeOffset="190426.34">13339 8719 396,'0'0'45,"0"0"-38,0 0 27,0 0 33,0 0-22,0 0-11,9-40-26,-14 37-3,5 3 16,0 0 23,0 0-11,0 0-22,-4 0-7,1 0-1,-5 0 1,-1 0 2,-4 3-4,-2-1 2,3-2 0,2 0-3,2 0 1,5-8 5,3-4 3,0 0 21,0-1-6,3 0-9,5 3 15,-1 3-3,3 4 6,0 1-14,2 2 1,1 0-2,-4 2-1,-3 7-7,-6 3-1,0 3 0,0 0-7,-9 0 2,-13 1-5,-7-3-7,-2-4-28,1-3-5,-1-6 1,3 0 30,8-1 9,4-13 9,11-8 31,5-2 7,0-1-4,19 1-15,1 0 19,4 9 9,-2 5-9,2 7-19,-3 3-5,3 6-10,-7 16-4,-3 6 1,-9 5-5,-5 1-5,0-1 6,-11-4-6,-10-4-7,-1-8-25,-5-8-7,0-9 4,2-2 33,4-18 2,9-9 3,6 0 3,6-2 9,0 2 11,0 8 5,6 5-9,3 9-1,-3 7-7,4 0-10,-2 6-4,-4 12 2,-4 4 0,0 3-1,-3-1-1,-13-4-1,-1-5-22,0-7-3,5-5-14,4-3 26,2 0 14,6-11 8,0-3-2,3-2 5,8 6-4,-1 0 7,-1 6-5,-5 3 0,1 1-9,-2 0-3,0 0-4,0 5-7,-2 5-19,1 0-19,-2 2-28,6-1-5,7-4-123,5-5-281</inkml:trace>
  <inkml:trace contextRef="#ctx0" brushRef="#br0" timeOffset="190781.03">13240 10522 984,'0'0'0,"0"0"-557</inkml:trace>
  <inkml:trace contextRef="#ctx0" brushRef="#br0" timeOffset="193596.29">13589 10366 850,'0'0'0,"0"0"-69,0 0 69,0 0 22,0 0-22,0 0-113,8-6-43,-17 10-315</inkml:trace>
  <inkml:trace contextRef="#ctx0" brushRef="#br0" timeOffset="196681.21">5414 14907 63,'0'0'84,"0"0"-23,0 0 8,0 0 9,0 0-31,0 0-28,0-5-11,0 5 9,0 0 3,-1-2 1,-1 1-2,1 1-6,1 0 9,-2 0-4,2 0-2,0-2-1,0 2 12,0 0 0,0 0 7,3 0-3,6 0-6,-2-1 8,4-3 1,2 3 0,2-2-4,6 1-1,0-1-11,3 0 2,7 2-2,1-1 0,-4 0 6,2 2 2,-8-3-9,-3 1-1,-5 1-2,-2-1-8,1 2-1,-2-1 0,2 1-2,1-2 1,0 1-1,1 1 0,0-1 1,-1 0-1,-2-2 1,1 3 2,-2-3-3,2 3 0,-3-1 1,4 1 3,2-1-3,-2 1 8,2-1-2,2-1 0,-3 1 8,1 1-8,2 0-5,0 0 3,0-2 2,1 2 0,2-1 1,0-1 0,0 1 8,4-1-6,-1 2-4,-1-4-1,2 3 0,2 1-3,1 0-3,-1 0 1,0 0 1,-5 0-2,1 0 3,-1 0-4,2 0 2,-2 0 1,1 0 1,-1 0 0,3 0-2,-1 0 0,-4 0-2,-1 0 2,-1 0-2,-3 0-1,1 0 2,2 0-2,1 0 2,-2 0-2,4 0 2,1 0-2,-1 0 1,3 0 0,3 0 3,-2 0-2,0 0 2,-1 0 1,-1-2-4,-1 0 6,0 0-5,-2 1-2,1 1 5,-2-2-5,-2 2 2,-1 0-1,-1 0 0,4-1 0,-1 0 1,-3 1-2,6-1 2,-3 1-2,0 0 1,2-2-1,0 1 2,-1 1-2,-2-2 2,2 2-1,-1 0 1,-3 0-2,3 0 2,-2-2-2,-1 1 1,3 1 0,-2 0 0,0-1-1,-2 1 2,-3 0-3,-1 0 2,-4 0-1,5 0 3,-2 0-2,2 0-1,0 0 0,0 0 1,-1 0-2,-3 0 2,-1 0-1,-3 0 1,0 0-2,-3 0 2,3 0-1,-3 0 0,0 0 0,3 0 0,3-1 0,0 1 1,2 0-1,2 0 0,-1 0 0,-3 0-1,0 0 0,1 0 1,-2 0 0,-4 0 1,4 0-1,-1 0 0,1 0 0,1 0 0,1 0 1,-4 0-1,3 0 0,-3 0 1,0 0-1,-1 0 0,-1 0 0,-1 0 0,0 0 0,0 0 1,0 0-3,0 0 0,0 0-5,-1-3 0,-13-6 4,-7-2-2,-4-3-2,1 1 0,0 0 1,5 3 6,3 3-1,5 2 1,3 2 0,5 2 3,2 1 1,1 0 8,0 0-4,0 0 1,0 0-1,0 0 2,9 9-4,7 4 10,1 1 3,-1-1-5,5 0 2,0 0-5,4 1-1,-1-1 5,0 1-3,0 0-8,-2-2 8,-1-2-2,-6-3-7,-2-4 4,-4 0 1,-3-2-5,-1 2-2,-2-3 0,2 2 0,-1-2 0,-3 0 0,2 0 0,-3 0 0,0 0 0,0 0 0,0 0 0,0 0 0,0 0 2,0 0 0,0 0-1,-1 3-1,-14 0-1,-3 4 1,-12 6 0,-1 1 1,-2 0-1,0 3 2,4 0-3,1 2 1,3-4-1,6-5 0,7-4 0,5-6-39,5 0-37,2 0-13,0 0-75,7-7-38,10-6-138,2 2-111</inkml:trace>
  <inkml:trace contextRef="#ctx0" brushRef="#br0" timeOffset="199301.08">5566 15078 170,'0'0'17,"0"0"-16,0 0 2,0 0 26,0 0 30,0 0-21,0 0-2,39 2-4,-39 0 13,0-2-5,0 0 15,0 0 3,0 0-23,0 0-7,0 0 4,0 0 6,0 0 4,0 0-2,0 0 5,0 0 6,0 0-7,0 0-7,0 0-8,0 0-6,0 0-2,0-2-7,0 1-5,0 1-4,0 0 2,0 0-6,0 0-1,0 0 2,7 0 5,1 1-2,1 3 0,-2 2-2,-1-1 0,-3-3 3,-1-1-6,-2 2 0,0 0-9,0-1-15,0 0-1,0-2 2,0 0 9,0 0 8,-2 0 6,-1 0 1,0 0 8,3-4 10,0-2 0,0-1 0,0 3-2,0 1-1,0 2-2,6 1 2,-1 0-2,-1 0-3,1 0 1,-4 0 0,-1 0-3,0 0-7,0 4 1,0-1 5,0 0-7,0-1-1,0 0 0,0-2-21,0 0-81,18-6-200</inkml:trace>
  <inkml:trace contextRef="#ctx0" brushRef="#br0" timeOffset="199906.51">8224 15187 1083,'0'0'119,"0"0"-119,0 0-9,0 0 9,0 0 0,0 0-49,0-7-184,19 7-322</inkml:trace>
  <inkml:trace contextRef="#ctx0" brushRef="#br0" timeOffset="201121.22">6688 16687 481,'0'0'122,"0"0"-56,0 0 82,0 0 19,0 0-34,0 0-38,0 0 4,100 32-25,-38-20-22,1 0-8,0-4-18,-1-2-5,1-3 0,0-3-15,-2 0-3,-9 0 0,-13 0 0,-12 0-2,-14 0-1,-6 0-1,-7 0-7,0 0-18,-19 2-16,-21 4 23,-15 0 11,-11-1 1,-4 1 0,0 0-3,0 1 10,1 1 2,14 1 0,15-4 6,20-1 18,13-3 7,7-1 11,6 2-2,31-2-14,20 0-9,13 0-1,0 0-11,-7 0-3,-14-2 0,-9 1-4,-10 0-3,-8 0 2,-11 1-4,-4 0-32,-7 0-50,0 0-30,-12 0-50,-11 0 61,-5 3 5,-7 0-39,5 1-25,0 0 52,3 1 43,2-1 70,7 3 1,6-5 22,6-1-5,3 1-4,2-1-12,-1 2-2,2 0-102,0-3-123</inkml:trace>
  <inkml:trace contextRef="#ctx0" brushRef="#br0" timeOffset="-213525.48">3717 17473 238,'0'0'57,"0"0"-7,-100 13 34,59-9 36,0 1-27,-1-2 30,0 2-32,2 1-12,6-3-1,4 0-5,6 1-5,9-3-11,9 1-5,6-2 1,0 0 0,9 1-9,33 2-13,31 0-3,22-3 28,17 0-18,6 0-11,0 0 4,-3-10-10,-2 1-10,-1-1 4,-9 3-4,-12 0-2,-14 4-3,-24 3-6,-22 0 0,-12 0 0,-13 0 0,-4 0-2,-2 0 2,0 0-3,0 0-7,0 0-4,0 0 1,0 0 4,0 0 5,0 0-4,0 0 7,-3 0-2,-3 0 0,0 0-2,-3 0 3,6 0 1,-3 0-1,-2 0 2,1 0-5,-3-4 0,2-5 3,2-5 0,0-2 1,3-5-2,3-4 1,6-2 0,22-2-9,14-2 6,18 2 5,12 9 0,8 11 2,5 9 10,-9 12 4,-9 17 11,-16 8-19,-18 5 4,-12 3-5,-15 2-2,-6 1-4,-5-9-1,-17 0-1,-5-10-18,0-9-7,0-11-7,5-9-6,1-7 19,3-22 5,5-12 11,7-8-4,6-6 7,7-1-2,29 0 3,16 3 5,14 12 7,10 5-3,6 19-1,-3 17 11,-6 10 4,-12 27-9,-10 13 0,-14 3-3,-16-2-10,-16 1 3,-5-5-4,-9-7 0,-12-7-9,-2-15-15,-1-12 0,5-6 15,4-15 9,2-18 3,7-9 2,6-1-2,0-1 0,19 6 5,18 11 10,17 5-13,18 11-2,5 9 0,1 2-1,-8 16 4,-15 12 1,-13 6-3,-21 5-4,-9-2 0,-12 4-1,0-3-4,-20-6-14,0-8-15,3-10 7,8-11 6,5-3 17,4 0 4,0-12 8,19-5 17,15-1-8,14 2-3,16 1 1,8 3 4,7 5 1,0 2 17,0 2-20,-3 3 4,-12 0-10,-7 0-3,-17 10-5,-9 2-1,-8 2-2,-13-3-1,-2 0 1,-7-5 0,-1-4-5,0-2 0,0 0 5,0 0 1,0 0 2,0 0 1,0 0 1,0 0-5,0 0 0,0 0 0,0 0-4,2 0 3,-1 0-2,2 0 0,1 0-5,1 0 8,1 0-1,6 0 0,0 0 1,-2 3 0,5-2 0,-3-1 0,6 0 2,0 0-2,7 0 0,8 0 4,12 0-1,9 0-3,10-6 4,10 1 1,6-2-2,-3-1 10,-4 6-6,-15-1-4,-16 3 10,-15 0-13,-15 0 1,-6 3-3,-6-1-1,0 6 0,-2-5-8,-16 1 4,-4-2 1,-3-2 5,-1 0-2,3 0-3,3-8 3,1-3-10,2-4 1,-1-4-2,2-3 3,1-2 7,4-3 1,6-1-5,5 3 8,0 1-4,22 5 3,17 4 1,10 5 4,18 10 4,6 0-1,-4 18 19,-5 18-2,-15-3-7,-13 6-9,-12 0-2,-14 0-4,-10-1 0,0-1-2,-6-8-1,-10-12-4,2-8-10,0-9 0,0-4 2,6-21 13,1-18-10,6-3 9,1-1 0,7-1 1,14 6 7,12 6 4,13 11-2,12 11 1,6 14-7,2 0 5,-2 26 4,-12 10-4,-11 7-5,-13 1 0,-15 2-3,-13-3-2,0-5-1,-16-8-13,0-15-7,2-12-4,5-3 5,3-20 22,2-14 1,4-5 2,0 3 0,21 2 14,4 8-4,9 9 4,7 9-13,6 8 0,5 0-2,-4 12 0,-3 10 3,-9 0-4,-11 2-1,-2 4 0,-9 0 0,-3-2 0,1-4 0,0-5 0,7-4 1,14-7 2,13-6 4,24 0 18,20 0 7,19-19 8,4 2 12,6-1-7,-1 2-14,-6-1-5,-6 3-14,-12 2-11,-15 7-2,-18 5-2,-18 0-3,-17 0-26,-20 12-37,-6 1-22,-38-2 3,-20-4-77,-24-7-91,-18 0-129,-22-21-460</inkml:trace>
  <inkml:trace contextRef="#ctx0" brushRef="#br0" timeOffset="-212692.57">4649 16760 956,'0'0'48,"0"0"-44,0 0 34,0 0-11,0 0-3,0 0-6,-39 64-11,14-46-2,-5-3-2,6-6 1,6-9-4,3 0 8,8 0 3,5-14 5,2-5 29,2-1 26,17-2-16,11 5-9,4 1 8,-1 6-11,0 6-6,-3 4-12,-8 0-12,-4 16-8,-9 5-1,-9 3-2,0 3 1,-15-4-3,-15 0-7,-4-6-16,-2-9-9,9-6 28,5-2 4,10-13 9,9-8 8,3-5 17,0 1 4,15-1 9,10 3-30,2 5-8,3 9-8,1 6-1,2 3-16,6 8-87,1 17-88,0 0-246</inkml:trace>
  <inkml:trace contextRef="#ctx0" brushRef="#br0" timeOffset="-211873.73">6731 17152 611,'0'0'131,"0"0"-48,0 0 66,85-68-18,-54 63-22,-1 5-10,-6 0-43,-6 14-20,-6 5-10,-10 1-3,-2 0-7,0-1-8,-20-2-2,-4-6-6,-3-5-5,1-6-7,3 0 2,5-7 6,5-11 4,10-5 1,3-2 6,3 1 1,18 2 13,4 3 4,11 6 4,1 4 10,-4 7-16,-6 2-4,-8 0-10,-8 9-9,-7 9 2,-4 3 1,-4 3-2,-23-2-2,-7-3-4,-5-8-22,1-9 4,7-2 19,7-6 4,8-14 6,13-3 3,3-6 24,3 3 1,22 1-21,7 4-12,2 8-1,9 8-2,-3 5-73,2 0-68,-9 15-169,-9 2-359</inkml:trace>
  <inkml:trace contextRef="#ctx0" brushRef="#br0" timeOffset="-208870.81">9452 15461 36,'0'0'56,"0"0"-23,0 0-5,0 0 0,0 0-15,0 0-7,7 0-1,-4 2-3,0-2 2,0 0-2,2 0 3,-1 0 3,-1 0 1,0 0 12,-3 0 22,0 0-12,2 0-11,-2 0-8,0 0-4,2 0-3,1 0-5,2 0-3,1 0-11,0 0 9,0 1 5,0-1 2,-3 0-1,0 0 3,-2 0 10,-1 0 0,0 0-4,0 0-4,0 1-6,0 1-3,-4-1-16,-3 1-17,-1 3 16,2-3 3,-2 2-15,-2-1-6,-3 0 18,-5 5-51</inkml:trace>
  <inkml:trace contextRef="#ctx0" brushRef="#br0" timeOffset="-206837.22">8166 16891 395,'0'0'26,"0"0"-5,0 0-10,0 0-1,-57-72 18,50 66-10,1 1-8,3 2-1,-4 1-9,4 1-6,-2 0-1,2 1-5,-3 0-10,3 0-30,0 0-78,-3 0-127</inkml:trace>
  <inkml:trace contextRef="#ctx0" brushRef="#br0" timeOffset="-206293.73">7874 17520 1127,'0'0'0,"0"0"-24,0 0-148,0 0 150,0 0 22,0 0 66,-6-11-19,6 11-40,0 0-7,0 0-5,0 0 5,0 1 0,0 1 0,0 1-10,0-3-7,0 0-7,0 0-12,1 0-54,5 0-112,3-3-225</inkml:trace>
  <inkml:trace contextRef="#ctx0" brushRef="#br0" timeOffset="-205931.41">13595 15377 495,'0'0'66,"-124"-6"-66,80 6-233</inkml:trace>
  <inkml:trace contextRef="#ctx0" brushRef="#br0" timeOffset="-205757.67">13400 15375 289,'0'0'39,"0"0"-28,0 0-11,0 0-13,88 23-290</inkml:trace>
  <inkml:trace contextRef="#ctx0" brushRef="#br0" timeOffset="-200257.66">12341 15840 118,'0'0'174,"0"0"-85,0 0-35,0 0-1,0 0-9,0 0-17,0 0-4,-82 26-3,63-22 8,3-2 46,6-2 42,9 0 1,1-2-11,30-20 18,28-10-77,22-9-14,10-5 1,-7 3 5,-17 6 13,-24 8 0,-17 5-9,-16 7-17,-9 5-4,-14 1-3,-26 5-19,-14 6-8,-10 0-13,-3 19 1,5 7-1,8 9 12,8 3 3,11 1 5,16-5-3,13-2-2,6-6 6,0-4-2,16 2 2,5-2 4,5 5 5,-4-1 5,0 4-7,-10 3-2,-6 0 2,-6 0-3,0 2-3,-6-4-1,-13-6-7,-1-3-9,-3-7-19,-1-8-14,2-6-19,2-1 31,5-10 32,6-14 4,9-8-16,0-5 12,6 1 4,24 2 0,15 8 1,16 2 2,9 4-2,10 5 0,3 2 3,-7 5 3,-12-1 2,-15 6 12,-18-3-7,-16 5-1,-10-2-3,-5 0 5,-14 1 1,-19 0-15,-7 2-8,-2 0 0,4 4-13,8 14 11,6 3 10,8 4-2,11 0 2,5-2 0,5-6-5,19-4 5,5-5 3,6-3 1,2-5-1,0 0-2,2 0 4,1-4-5,0-5 2,-2-4-1,-1-2 0,1 3-1,3-1 0,1 5-1,-5 4 2,-1 4 14,-10 0 1,-6 14 0,-5 6-1,-11 4-5,-4 1-5,0 0-1,-13-1-4,-5-7-17,-1-6-28,8-11-6,7 0 30,4-14 21,6-15 2,19-8 5,6 4 17,5 0 20,2 8 4,-4 8-13,-1 7 10,-5 9-13,-4 1-8,0 6-3,-9 16-5,-9 4-7,-2 6-6,-4-3-3,0-4-1,-9 0-47,-4-10-51,1-7-70,0-8-64,4 0-295</inkml:trace>
  <inkml:trace contextRef="#ctx0" brushRef="#br0" timeOffset="-200056.49">13424 15681 351,'0'0'493,"0"0"-465,0 0-27,82-51-1,-60 75-16,1 15-155,-4 9-248</inkml:trace>
  <inkml:trace contextRef="#ctx0" brushRef="#br0" timeOffset="-199716.83">13670 16113 1098,'0'0'134,"0"0"-54,110-104 46,-86 76-44,-10 8-15,-13 10-37,-1 4-18,-6 3-12,-15 3-35,-3 0-16,0 3-16,8 11-29,9 3-1,7-1 24,0-2 38,16-4 34,7-4 1,5-6 12,0 0 33,-1-2 30,-5-8-19,-7 0-18,-3 3-8,-7 2-8,-2 3-9,-3-1-6,0 3-7,-2 0-15,-10 5-2,5 14 11,1 10 4,4 5 2,2 2 1,0 1 6,0-3 4,0-7 2,0-4-5,-4-6-3,-1-5-5,1-4-20,1-6-45,3-2-106,0 0-4,25-3-147,14-16-382</inkml:trace>
  <inkml:trace contextRef="#ctx0" brushRef="#br0" timeOffset="-199012.74">14466 15883 430,'0'0'728,"0"0"-699,0 0-24,0 0 38,-95 117 50,77-66-56,6-4-29,12-12-8,0-14-12,10-8-8,16-12 7,0-1 13,3-14 6,-2-12-2,-5-8 2,-5-4 2,-10-2-3,-7 2-2,0 5-3,-19 8-38,-8 16-37,4 9 1,3 0-44,9 12-74,11 5-15,0-3 32,14-5 30,14-6 145,8-3 46,4-5 118,-1-11 23,-3-1-18,-5 2-53,-1 2-43,0 4-38,-4-1-21,-2 6 3,-9 4-5,-7 0-5,-5 0-3,-3 14 11,0 14 68,-9 16-2,-8 18 5,-2 11-20,-2 8-25,0-1 18,5-4-31,2-6-15,1-10-11,7-14-2,1-15-18,2-12-45,2-16-2,1-3-6,0-16 36,0-17-36,7-10-25,6-13 27,1-5-25,-2-6-67,3-8-60,-1 0 97,6 5 86,7 11 38,8 16 138,5 13 62,3 10-58,-4 8-20,-8 11-39,-9 1-11,-12 16-39,-10 16-5,-8 10-1,-23 5-13,-12 0-7,-2-6-7,3-9-101,9-8-104,14-12-184</inkml:trace>
  <inkml:trace contextRef="#ctx0" brushRef="#br0" timeOffset="-198607.47">15156 15956 835,'0'0'107,"0"0"-96,-6 82 119,-8-21 33,-1 5-62,5-1-51,-2-4-10,6-6-6,1-9-9,1-7-22,-4-11-3,0-8-1,-3-8-39,-1-6-28,-1-6-53,4-6-33,4-20-49,5-13-36,0-9 55,11-10-3,6-8-29,5-6 216,1-3 12,4 9 192,3 11 118,3 18-75,0 15-75,-3 14-61,-2 8-44,-4 4-10,-8 20-25,-6 10-8,-10 7-9,0 1-11,-16-2-4,-5-6-36,2-7-68,1-8-23,6-8-76,7-8-108</inkml:trace>
  <inkml:trace contextRef="#ctx0" brushRef="#br0" timeOffset="-198223.75">15476 16027 587,'0'0'68,"0"0"22,0 0 70,0 0-84,0 0-39,0 0 5,2 74-22,-13-51-16,5-4-2,6-8-2,0-5-17,0-4 12,14-2 5,1-4 7,1-13-3,2-1 3,-3-1-6,-3-6 1,-2 5 1,-4 1-2,-1 2 0,-1 6 0,4 8-1,0 0 0,5 3-5,3 0 5,-3 1 4,-1 8 27,0 2 13,-3 2-1,-1 1-1,-1 2-6,0 4-4,0-3-19,0 2-7,3-4-2,-1-2-1,3-2-3,0-6-11,-3-5-114,-4 0-258</inkml:trace>
  <inkml:trace contextRef="#ctx0" brushRef="#br0" timeOffset="-198008.59">15797 15765 1316,'0'0'149,"0"0"-149,0 0-1,0 0 0,0 0-57,0 0-141,51 45-223</inkml:trace>
  <inkml:trace contextRef="#ctx0" brushRef="#br0" timeOffset="-197776.77">15870 16056 861,'0'0'521,"0"0"-464,0 0 13,0 0 37,0 0-51,0 0-47,75 89-4,-84-67-5,-4-10-44,6-4-41,4-8 9,3-2 37,0-16 17,12-6 22,8-1 12,3 3 17,1 5 11,-2 6 18,-5 8-3,-2 3-23,-5 3-25,-2 16-7,-2 6 0,-2 1-9,-2 1-68,2-5-44,8-4-83,12-10-59,9-8-121</inkml:trace>
  <inkml:trace contextRef="#ctx0" brushRef="#br0" timeOffset="-197513.09">16371 16087 758,'0'0'247,"0"0"-146,45-82 2,-45 75 18,-24 7-82,-7 21-39,-2 24-1,3 15 1,9 15 3,11 9 5,7 0 15,3-6 22,0-6 4,0-18 42,4-10-20,-1-13-18,-3-11-13,0-9-12,0-8-12,0-3-3,0 0-6,0-4-1,0-18-6,8-12-15,6-12-20,5-10-32,-2-7-88,-1 3-75,-2 9-156,1 14-280</inkml:trace>
  <inkml:trace contextRef="#ctx0" brushRef="#br0" timeOffset="-197301.32">16753 16433 1317,'0'0'124,"0"0"-111,0 0 79,-45 84-30,29-57-62,1-1 0,9-5-170,6-11-301</inkml:trace>
  <inkml:trace contextRef="#ctx0" brushRef="#br0" timeOffset="-197107.88">16796 16524 1242,'0'0'211,"0"0"-206,0 0 13,0 0 10,0 0-1,-82 57-27,48-32-79,3-7-164,5-6-266</inkml:trace>
  <inkml:trace contextRef="#ctx0" brushRef="#br0" timeOffset="-118771.93">31009 6902 1342,'0'0'0,"0"0"-11,0 0-11,0 0 22,-59 87 31,7-45-6,-14 1-5,-10-4-6,1-6-14,6-9-80,11-9-126,14-10-111,16-5-87</inkml:trace>
  <inkml:trace contextRef="#ctx0" brushRef="#br0" timeOffset="-118624.04">30543 6900 1205,'0'0'172,"0"0"-115,0 0-20,0 0-17,108 118 15,-48-37 1,10 1-26,5 2-10,0 5-22,-16-10-233,-21-15-374</inkml:trace>
  <inkml:trace contextRef="#ctx0" brushRef="#br0" timeOffset="-114655.89">23529 8897 465,'0'0'502,"0"0"-480,0 0 5,115 0 106,-40 0-18,24 0-28,24 0-16,13-2-17,11-4-14,4-2 8,-12 2-9,-20 0-4,-21 4-28,-29 1 4,-21 1-4,-24 0 1,-11 0-8,-13 0 0,0 0-1,0 0 1,0 0-2,0 0-1,0 0 3,-1 0 4,-3 0 0,3 0 1,1 0-1,0 0-2,0 0 0,0 0 0,0 0-2,0 0 0,0 0 0,0 0 0,0 0-2,0 0 1,0 0-1,0 0-1,0 0 1,0 0 1,0 0 1,0 0 0,0 0 0,0 0 1,0 0-1,0 0 0,0 0-1,0 0 1,0 0 0,0 0-6,0 0-5,0 0-1,0 0 2,0 0 3,0 0 5,0 0 2,0 0 1,0 0 5,0 0-6,0 0 1,0 0 0,0 0-1,0 0-1,0 0-10,0 0-4,0 0 11,0 0 2,0 0 0,0 0 3,0 0-1,0-2 4,0-4-4,0 0 2,-6-6-1,3 0-1,0-5-2,2-5 1,1 1-2,0-4 1,0 1 2,0 0 0,0 5 0,4 2 1,6 4 3,6 4 4,12 4-1,14 5-5,10 0 2,6 3-2,-1 13 3,-8 9 4,-10 9-2,-8 7-2,-10 5 3,-11 3-6,-7-1-1,-3-2 3,0-3-1,-12-7-1,-7-7-1,-2-8-1,-1-8-10,-2-8-18,0-5-1,2-2-23,5-23 1,6-7 26,9-13 17,2-8 3,18-11 5,16-3 2,8 3-1,6 5-1,1 12 21,-4 12 4,-3 15-12,-7 10-3,-5 10 4,-6 1-9,3 24 2,0 12-5,-2 10 3,-3 1-2,-7 0-2,-6-2-1,-6-5 0,-3-4 0,0-8-1,-7-5-6,-4-12-13,1-10-19,-2-2 10,1-7 23,2-17 5,4-11-1,5-3 2,0-8 2,19 3 2,8-1 2,7 13 2,6 6-2,3 14 14,1 11-1,2 0-9,-1 24-3,-4 10 6,-5 8-8,-11 2 3,-8-1-4,-9 2-3,-7-4 2,-1-4 0,0-6-3,-1-7-1,-5-10-2,1-7-12,4-5-2,1-2 14,0 0 3,0-5 13,13-9-8,11-1-2,7-2-1,12 4 3,8-2 4,12 3 7,10 5-1,10 2 4,10 2 2,8 3-4,2 0 0,0 0-2,-4 0-2,-10 0 3,-7 5-2,-18 3-7,-17-3-3,-19-1-2,-15 1 0,-8-2-2,-4-3-3,-1 0 2,0 0 1,0 0 2,0 0-1,0 0 0,0 0 2,0 0 0,0 0 2,0 0-5,0 0-2,0 0 1,0 0 0,0 0-1,0 0 1,0 0 0,0 0-2,0 0 3,3 0 0,0 1 0,2 1 3,1-1 0,1 2-1,1-1 1,-2-2 2,-2 0 0,-2 0 2,-1 0 4,1 3-2,-2-3-3,1 0-2,-1 0-3,0 0 0,0 2-1,3-2 0,-3 1 0,1-1 0,-1 2 0,0-2 0,0 0 1,0 0-1,0 0 0,0 0 1,0 0 0,0 0 2,0 0-2,0 0 1,0 0-1,0 0-1,0 0 0,0 1-1,0 1-1,0-2 0,0 1 2,0 1-6,0 0 4,0-1 2,0 1 0,0-2 0,0 0 0,0 0 1,0 0-1,0 0 0,0 0 1,0 0 0,0 0-1,0 0-1,0 0 1,2 0 0,-2 0 0,0 0-1,0 0 0,0 0 0,0 0 1,0 0 0,0 0-1,1 0 2,-1 0-1,0 0 0,0 0 0,0 0-1,0 0 1,0 0 0,0 0 0,0 0 0,2 0-1,1 0 1,6 0-5,10 0 3,13 0-4,6 0 2,7 0 1,-6-3 2,-8 2 1,-7 0-1,-7-1 1,-3 2-1,1 0 1,9 0-1,8 0 0,6 0-6,2 0 2,-1 0 2,-4 0 0,-4-3 3,-6-1 0,-6-1 1,-8 3-1,-5 0 1,-4 2 1,-2 0-2,0 0 1,0 0-1,0 0-3,0 0 3,0 0-1,0 0 2,0-1-1,0 1 0,0 0 0,0 0 0,0 0 0,0 0 0,0 0-2,1 0-1,1 20-7,1 9 7,0 12 3,-2 9 2,-1 5 0,0 9 1,-3 4 3,-10-1-6,0-6 4,2-7-4,2-8 1,1-7-1,3-6 0,0-6 0,2-8 0,0-6 1,2-7 2,-1-6-3,0 0 3,1 0 2,-1 0 1,-2 0-3,-6-9-2,-4-1-1,-8 0-3,-11 3-3,-9 2-2,-10 5 1,-6 0 2,-2 3 2,2 9-10,6 2 11,10-2-2,8 2 3,13-3 1,9-2-1,7-1-3,5 0 4,0 3 0,12 1 1,21 2 9,16 3 5,14 0-2,3 3-3,-4-1-1,-8 0 1,-12-2-6,-11 3 4,-7-4-8,-9 4 0,-9-1-1,-6 6-1,-2 0 2,-25 3-1,-15 3-1,-13-1-3,-7-4-1,-3 0-2,5-4 3,13-3-3,15-4 6,12-3 2,16-5-1,4-2 0,0 4 1,19 4 11,5 6 1,5 3 2,-3 9-7,-3 8 4,-6 10-1,-5 11-7,-4 6 8,-3 9-8,-2 3 16,-3 5-11,0-4 1,0-4 11,0-8-3,0-6 6,0-7-7,-2-6-8,2-9-5,0-9-2,0-8-1,0-10-31,0-7-44,-8-5-42,-10-7-199,-10-25-418</inkml:trace>
  <inkml:trace contextRef="#ctx0" brushRef="#br0" timeOffset="-101124.77">23540 8857 45,'0'0'206,"0"0"-159,0 0 36,0 0 48,0 0-29,0 0-13,0 0-12,0-4-17,0 4-4,0 0-9,0 0-11,0 0-1,-2 11 18,1 5-5,1 7 2,0 9 2,0 9-7,0 9 6,0 9-4,1 11-9,-1 3-14,0 2-6,0-5-2,-6-4-7,-1-10 5,4-5-11,1-9 3,2-6-6,0-9 7,0-8-3,0-7-1,2-1 2,1-5-3,0-4-1,-3-1 0,1-1 1,-1 0 5,0 0-7,0 0 5,0 0-2,0 2-3,0 0 1,0-2 1,0 1-2,0-1-3,0 0 3,0 2 0,0-2 2,0 0-2,0 2-2,0 2 0,0 0 2,0 3 0,0-4 0,0 1 0,0 1 0,0-3 0,0 1 0,0 1 1,0 2-1,0 3 0,0 1 0,0 4 0,0-3 0,0-2-1,0 0 1,0-3 0,0-2 0,0-2-1,0-2 1,0 0 0,0 0 2,0 0 2,0 0 1,0 0-1,0 0-1,0 0-3,0 0 3,0 0-1,0-2-2,0-2-1,0-2 1,0-1 3,2-4-3,9 0-3,2-1 3,2 1 0,2 5 0,3-1 1,4 6 0,10 1 5,6 0 2,9 16 1,1 5 3,-1 8-1,-9 5 2,-7 6-3,-11 1-1,-11 2-3,-11 3-1,-2-3-3,-23 1 1,-8-8-2,-7-7-1,-4-5-14,-5-7-2,-4-7-10,-2-3 1,5-7 6,3 0 6,11-2 13,9-9 0,12 0 1,6-1 3,9-3 6,0 2 19,18 0-1,19 8-12,18 4-10,13 1 5,2 10-6,-3 13 3,-9 8-1,-9 3-2,-10 7 0,-10 0-3,-16 7 0,-13 0 0,-3 3-1,-26-5-1,-8-10-1,-6-6-17,-2-11-6,-4-6-9,-2-11-1,0-2 13,-2 0-2,7-13 14,14-8 8,16 1 1,13-3 8,3 5 12,16 4 10,17 4-14,13 7-5,1 3-4,0 3 1,-8 19-6,-9 7 3,-11 5-2,-10 7-3,-9 4 2,0-1-2,-7 1 2,-11-5-1,0-4-1,0-9 0,6-10 1,0-6 0,6-8 1,3 0 3,0-1-5,0 1 11,-1 1 3,-1 0 5,-2 4-8,0 2-4,-4 8-5,-1 5 4,0 6-5,-4 5 6,2 2-7,-5 6 1,-2 1-1,-7 4 0,-5-1 0,-2 1 0,-2-5-1,8-9-2,6-8 2,8-10-2,9-6 2,3-4-1,3-5 2,0 0 0,0 0 13,0 0 7,5 0-9,8 0 6,13 0-13,11 0 2,18 0 1,16 0-1,13 0-3,11 0 2,8 0-3,5-7 2,5 2-1,11 0-1,10-4 0,10 2 3,9-3-5,8 0-4,0 0 2,5-2 2,-4 2 0,-2 1 3,-5 5-3,-10 4 7,-14 0-7,-10 0-3,-11 0 2,-7 0-1,-6 3 2,-5 0 0,-2 5 0,-2-2 3,-1-3-3,-2 2 2,-6-2 0,-5 0-1,-1-2-1,-4 1 1,-3-2-1,-4 0-5,-1 0 5,1 0-3,-3 0 2,-2 0 0,-5 0 0,-10 0 1,-9 0 1,-11 0-1,-8 3-1,-3-3 1,-5 3 0,-3-1-3,0 0 0,0 0 1,0 0 1,2 1-1,1 0 1,0 1 1,0-1 0,-3-2 0,-2 2 0,-1-3-4,0 0 0,0 0-3,0 0 2,0 0 3,0 0 2,0 0 4,0 0-4,0 0 1,0 0-3,0 0-1,0 0-18,0 0-11,-3 0-17,-1 0-10,-2 0-7,-3 0 13,0-4-5,0-4-22,0 3-6,0-2 32,0 0 14,0-2 12,-1 1 7,1-4 21,3 1 0,1 0 7,4-3 34,1 0 21,0-3 6,0 0-11,0-1-23,6 2-22,1 2-12,2-1-61,3 3-155,-4-2-433</inkml:trace>
  <inkml:trace contextRef="#ctx0" brushRef="#br0" timeOffset="-99999.49">25479 9875 763,'0'0'75,"0"0"-21,0 0 105,51-89-39,10 72-18,27 5-18,22 8-11,12 4-5,2 26 8,-10 14-16,-12 13-21,-18 9-16,-20 4-9,-19 6-3,-17 2-3,-16-4-5,-12-1-1,-1-2 0,-25-6 1,-14-10-2,-11-8-1,-13-16-5,-4-12-8,-4-11-8,5-4 0,9-10 8,10-11 9,15 1 4,11-4 0,5 3 2,4 4 3,4 4-4,0 4-1,0 5 0,3 3-3,2 1-2,-1 0-2,2 0 5,2 0 0,1 0-1,0 0 3,0 0 0,0 0 6,-2 6 4,-2 5 3,-4 6-1,-1 0 5,-1-5 0,-3 2-5,2-4-2,2-5-7,0-2 0,6-1 1,2-2-2,1 0 2,0 0 3,0 0-3,0 0 4,0 0-2,0-6-1,0-5-1,0-1-2,0 1-2,0 0 2,0 4-2,1 2 0,1 5 2,-1 0 7,5 0-9,1 3-2,6 14 2,3 3 3,-1 4-2,0 0 1,-5 2 2,2 2-1,0 2-2,-3 2 0,4 2-1,-2-1 1,-2-5-2,-2-3-3,1-3-37,-4-5-89,-4-5-145,0-5-218</inkml:trace>
  <inkml:trace contextRef="#ctx0" brushRef="#br0" timeOffset="-99737.89">25374 10556 1054,'0'0'160,"0"0"-139,0 0 189,0 99-89,-3-67-67,-4 1-21,-3-6-29,4-3-4,1-9-13,5-7-102,0-8-113,6 0-145,13-18-430</inkml:trace>
  <inkml:trace contextRef="#ctx0" brushRef="#br0" timeOffset="-99560.93">25421 10357 305,'0'0'808,"0"0"-733,0 0 62,0 0-51,0 0-86,0 0-35,34 37-86,-18-1-208</inkml:trace>
  <inkml:trace contextRef="#ctx0" brushRef="#br0" timeOffset="-99299.55">25504 10740 474,'0'0'754,"0"0"-748,0 0 109,0 0 14,0 0-81,0 0-23,55 54-12,-53-26-6,-2 0-6,0-1 0,-18-1-1,-3-1-3,-3-3 3,3-7-10,6-5 1,5-4 7,9-5 2,1 1 3,0-2 18,11 1 29,13 3-8,10-1-9,10 2-21,13-1-12,5 1-30,1 0-159,-5-4-235</inkml:trace>
  <inkml:trace contextRef="#ctx0" brushRef="#br0" timeOffset="-96339.6">26132 9266 982,'0'0'64,"0"0"-30,0 0 131,0 0-70,0 0-54,0 0-19,0 0-14,22-17-3,-22 26-1,0 1 1,-5 0 1,-6-3-4,-4-2 2,-1-2-4,-2-3-5,1 0-17,4 0 8,4-7 1,8-5 11,1-5 2,4-2 5,20 1 6,7 1 24,5 5 13,0 5 22,-1 7-1,-9 0-18,-4 1-22,-7 17-12,-9 4-7,-6 7-9,-1 2 3,-22-3-1,-8-2-2,-5-9-1,-1-5-20,4-8 1,6-4 4,9 0 13,9-19 2,6-5 8,3-5 5,0 0 2,17 2 11,5 4 2,5 8-10,0 5-2,0 7-4,-6 3-5,-2 0-4,-7 13-3,-5 5-4,-7 2 0,0 2 2,0-2-5,-16-4-22,-5-4-29,-1-4-91,-7-4-45,4-4-131,1 0-296</inkml:trace>
  <inkml:trace contextRef="#ctx0" brushRef="#br0" timeOffset="-95281.92">23928 9649 305,'0'0'535,"0"0"-478,0 0 54,0 0 13,0 0-63,0 0-44,3 0-13,-3 7-3,0 2 5,-8 0-2,-2-1-1,-4-3 2,1-3-1,-2-2-2,4 0 2,2-2-2,5-9 0,4-5 3,0-1 5,6 1 11,12-1 13,9 2 26,1 3-4,0 3 0,1 5 2,-7 4-16,-7 0-24,-6 4-7,-9 12-9,0 1-2,-4 3 1,-14-3 2,-5-1-3,0-6 0,1-4-19,6-6 4,4 0 6,3 0 9,6-11 4,3-3 6,0-1 5,0 0 11,14 1-2,-1 7 3,3 4-1,-1 3-17,2 0-1,-5 7-7,-3 8-2,-2 1-2,-6 0 2,-1-2 1,0-2-3,-4-4-6,-6-3-29,1-5 9,1 0-13,5-1-25,3-11-53,0-4-120,20-1-236</inkml:trace>
  <inkml:trace contextRef="#ctx0" brushRef="#br0" timeOffset="-94687.49">28520 10251 802,'0'0'330,"0"0"-310,0 0 57,0 0 40,0 0-66,0 0-27,54 14-13,-30-8-11,1 0-5,-3-2-50,-4 2-69,-7 1-77,-11 0-198,0 2-210</inkml:trace>
  <inkml:trace contextRef="#ctx0" brushRef="#br0" timeOffset="-94496.06">28490 10386 688,'0'0'140,"0"0"-6,0 0 69,0 0-67,0 0-69,112 0-42,-72 0-15,-2 0-10,-6 3-97,-3-3-84,-7 0-233</inkml:trace>
  <inkml:trace contextRef="#ctx0" brushRef="#br0" timeOffset="-94328.71">28911 10089 1252,'0'0'46,"0"0"-31,0 0 108,19 126-24,-19-60-27,0 8-21,-9 3-26,-10-4-20,-8-5-2,-1-13-3,-5-7-70,0-10-98,5-12-200,4-14-328</inkml:trace>
  <inkml:trace contextRef="#ctx0" brushRef="#br0" timeOffset="-91509.67">29706 10028 579,'0'0'109,"0"0"-11,0 0 64,0 0-48,0 0-49,0 0-6,0-2-2,1 2-8,13 0 9,8 0 17,14 5-8,15-2-17,11 0-10,10-3-13,-2 0-10,-3 1 0,-10 1-2,-11 1-4,-10-3-1,-12 2-2,-12 0-2,-7-2-4,-3 0-2,-2 0 1,0 0 0,0 0-1,0 0 0,0 0 1,0 0 1,0 0-1,0 0 0,0 0 2,0 0-3,0 0 1,0 1-1,0-1 0,0 0-2,0 2 1,0-2 1,0 0-2,0 0-1,0 0 2,0 0-2,0 0 0,0 0-1,0 0-2,0 0-5,-4 0 4,-2 0-2,0 0 5,-2-7 2,1-2-6,0-4 1,1-4 6,1-2-1,3-6-3,2-5 4,0 0 0,0 1-1,13 2 2,4 4 2,4 6 0,2 4 1,4 8-3,1 5 9,3 0-5,4 11-1,-1 9 0,1 5 5,-3 5-3,-4 4 0,-7 2-2,-2 4-1,-9-1 0,-6 0-1,-4-4 2,0-5-3,0-6 0,-11-4-3,-1-7-15,-2-5-11,2-5-7,-3-3-2,3 0 21,0-17 10,3-5 0,3-7-3,4-7-2,2-3-9,0 0 13,3 0 7,11 3 1,5 7 7,4 3 9,2 4-10,3 7 8,0 6-6,0 6 4,2 3 1,-4 0 2,1 10 1,1 9-8,-1 3-3,-1 5 3,-10-1 0,-4 2-3,-9-2-3,-3-2-2,0 0-1,-8-2 1,-6-6 4,0 0-3,-1-5-1,3-5-9,2-2-9,6-4 5,2 0 5,2 0 8,0 0 5,0 0 6,0 0-1,2 0-7,5 0 3,0 0-4,2-1-2,4-5 5,3 1-4,3 2 2,5-2 4,6 2 6,4 0 5,3 2 0,4 1-2,2 0 8,2 0-5,-4 0-6,-2 0 4,-8 0-1,-5 0-5,-8 0-3,-5 0-5,-9 0 3,-2 0-5,-1 0 0,-1 0 0,0 0 0,0 0 0,0 0-1,0 0 1,0 0 1,0 0 0,0 0-2,0 0 0,0 0 0,0 0-1,0 0-1,0 0 0,0 0 1,0 0 1,0 0-2,0 0 1,0 0 1,0 0-1,0 0 0,0 0 0,0 0-3,0 0 4,0 0 0,0 0 0,0 0 0,0 0 0,0 0-1,0 0 1,0 0 0,0 0 0,0 0 0,0 0 2,0 0-2,0 0 0,0 0-2,0 0 2,0 0 0,0 0 0,0 0-1,0 0 1,0 0 1,0 0-1,0 0 0,0 0 1,0 0-1,0 0 1,0 0-1,0 0 2,0 0 0,0 0-2,0-5 0,0-2-3,0-2-1,0-2 2,0-3 1,3 0 0,0-6-3,4-3 1,-1-4 3,2-4-4,3 3-4,-1 3 7,5 2-2,2 6 3,5 6-4,2 5 0,4 6-2,3 0 6,4 10-3,-1 17-1,-2 6 4,-7 6 0,-8 1 2,-9-1 2,-6-2-4,-2-2 1,0-4 0,-3-5 2,-11-7-3,1-4 3,-2-5-3,1-7-1,-2-3-9,3 0 2,-4-6 1,5-11-5,2-9-4,1-3-7,8-7-1,1-5 0,0 0 7,13-1 7,10 4 9,6 4 1,5 9 7,1 5 7,0 11 5,1 7-4,-6 2 1,1 11-2,-2 17-4,-7 9-2,-4 4-3,-8 1-3,-8 0-2,-2-3 6,0-6-3,0-7-1,-9-6 1,-4-6-2,5-8 0,2-2-1,3-3-5,0-1 1,0 0 4,0-14-2,2-4-7,-1-6 0,2 0 4,0 0-5,6-3 1,9 5 9,2 5 1,0 3-1,1 6 5,0 3-2,0 5 0,0 0-1,0 0 1,-3 2 0,0 5 1,-3 4-1,-1-4 2,-1 0 1,-1 2 3,-1-3-1,1 1-2,-3 1 0,0 1-2,3-2 0,-3 3 0,2-4-3,-1-2 0,-1 0 3,0-3-4,0 2 8,0-3-2,5 1 2,6-1 2,10 0 7,14 0-9,14 0 9,13-4 8,7-4-1,0 2 0,-4 0 1,-17 4-5,-11-1-8,-15 3-3,-13 0-7,-7 0-2,-8 0-9,0 0-6,0 0-33,0 0-23,-11 0-5,-4 5-61,-6-3-94,-1-2-67,1 0-251</inkml:trace>
  <inkml:trace contextRef="#ctx0" brushRef="#br0" timeOffset="-88215.91">30953 9696 402,'0'0'159,"0"0"-84,0 0 76,0 0-9,0 0-36,0 0-41,0 0-19,-2 0-15,2 1-9,-1 1-7,-3 0-4,-2-1-3,0 1 4,-2-2 0,2 0-6,-1 0 3,2 0-3,1 0 3,-2 0 1,3-7-3,-2 1 0,4 0 11,1 1 18,0 1-3,0 1 4,0 1-13,0 1 3,1 1-8,2 0-11,0 0-8,0 0-4,2 1 1,-2 5 1,0-1 0,-2 2-1,-1 0 0,0-1 3,0 2 0,0-2 0,-7 2 0,-4-4-9,1-1-2,1-3-2,0 0 8,0 0 4,3-5 1,5-3 3,1-1-1,0-3 0,0 2 3,6-1-2,4 3 10,-1 0-1,2 4-7,-1 4 9,0 0-11,-2 0-1,0 0-2,-2 3-1,-2 3-6,-3 2 7,-1-2-3,0 0-1,0-1 3,0-1 1,-3-1-2,-8-1-1,3-2-7,0 0 8,1 0 2,2-8 0,1-4 2,4-4 5,0-1-1,0 3-2,10 1 8,-2 4 0,-1 6-2,2 1 3,-3 2-12,3 0-2,0 0-3,1 10 1,-4 2-1,-1 1 2,-5-2 1,0-1-4,0 0 5,-2-1-1,-10-4-3,-2 0 2,0-5-5,1 0 2,4 0 5,1-5 2,1-9 3,4 2 0,3-1 4,0 3 3,0 1 4,0 6-3,0 0-4,0 3-3,0 0-6,3 0-8,0 0-8,3 1 6,6 9-19,4 1-112,1 0-118,-1 0-250</inkml:trace>
  <inkml:trace contextRef="#ctx0" brushRef="#br0" timeOffset="-87785.82">30921 9634 886,'0'0'159,"0"0"-153,0 0 57,0 0 32,0 0-57,0 0-37,6 5 2,-6 5-3,0 0 3,0-1-2,0-3 0,0 0 3,-3-4-1,-3-2-3,1 0 3,0 0 10,1 0-6,-2 0 2,3-9 16,-2 4 7,4-3-9,-2 2 3,3 3-14,-1 1-3,1 2-4,0 0-5,0 0-45,14 0-174,10 0-390</inkml:trace>
  <inkml:trace contextRef="#ctx0" brushRef="#br0" timeOffset="-85749.63">32115 9757 450,'0'0'184,"0"0"-126,0 0 15,0 0 31,0 0-54,0 0-28,25 8-13,-25-8 7,0 0 3,0 0-7,0 0 3,0 0 0,0 0 10,-1 0-4,1 0 4,-2 0-1,-1 0-4,-1 0 2,3-8 5,-3 0-4,3 2 4,1-4 4,0 3-5,0-1 8,0 0-8,3 4 14,9-1-29,-2 5-9,5 0 4,-6 0-6,0 3 4,-1 8-3,-7 2 3,-1-1-4,0 1 3,-1-1-1,-11-3-1,-2 0 2,-1-3-3,2-2 0,-2-3-3,4-1 2,1 0 1,3 0 1,-1-8 2,0-6 0,1-1 4,4-2-3,3 3-1,0 3 0,0 2 1,6 0-1,5 2 3,2 2-6,2 5 1,0 0 1,-2 0-1,-1 0 0,-3 12-1,-2 2 1,-4 1-3,-3-1 0,0-2 2,-3-2 3,-10-5-3,-2 0 0,-3-5 0,0 0-1,1 0 2,0-9-1,4-4 3,4-1 1,4 2 2,4 2 10,1 0 10,0 5-2,0-1-5,3 4-7,7 2-12,1 0-2,3 0-6,0 0 2,-1 8-4,-2 2-41,-4-1-46,-3 2-152,-4-4-224</inkml:trace>
  <inkml:trace contextRef="#ctx0" brushRef="#br0" timeOffset="-83424.36">29945 10490 524,'0'0'72,"0"0"-39,0 0 88,0 0-1,0 0-39,0 0-25,0 0-19,50-1 2,-27 1-4,0 0 13,4-2 5,2 2-21,3-1-1,0-1 2,1 1-1,1 1-11,0-2 0,-1 2-5,-2 0-2,2 0-1,-4 0-4,0 0 1,0-1-2,-4-1 8,2 2-5,-3 0-7,0 0 0,0 0-1,-2 0 2,-1 0-2,3 0 0,1 0-1,2 0-1,-3 0 0,1 0 2,-4 0 2,1 0 3,2 0-7,1 0 0,1 0 3,1 0 0,-2 0-2,1 0 1,-3 0 1,-3 0-3,-1 0 2,-1 2 3,-1 1-1,0-2 0,0 2-4,-1-1 1,5-2-1,-1 0 2,0 0-1,3 0 0,-4 0-1,-1 0 1,-3 0-1,1 0 0,-4 1 0,0 1-1,-3-2 0,-4 1 0,-2-1 1,-2 0 2,-1 0-3,0 0 1,0 0-2,0 0 1,0 0-2,0 0-12,0 0-3,0 0-6,-7 0 3,-7-10 5,-5-4 7,-5-5-5,2 1-4,-1 3 8,1 3 5,3 4 3,3 4 1,6 0 2,6 4-2,2 0 0,2 0 0,0 0 3,0 0 10,0 0 1,0 0-4,9 0 5,3 9-3,7 4 5,-1-2-5,3 0-6,1 0 5,1 0-3,-1-2-4,-2-3 4,-7-2 0,-5-2 0,-3-2 1,-3 0-6,-2 0 8,0 0-2,0 2-5,0-2-2,0 2-2,0 5-3,0 3 1,-3 5 2,-9 5 5,-1-1 6,-2 3-6,0-3 0,-1-4 1,-1-1 8,2-3-12,3-3-2,0 0 4,6-5-4,2 0-23,2-3-25,2 1-45,0-1-52,0 0-132,0 0-241</inkml:trace>
  <inkml:trace contextRef="#ctx0" brushRef="#br0" timeOffset="-82384.76">31460 10774 567,'0'0'268,"0"0"-193,0 0 43,0 0-21,0 0-19,0 0-53,0-16-25,0 37-19,-1 7 19,-1 7 5,1-4 7,1-1-6,0-5 2,0-6 2,1-4-7,11-5-3,3-4-15,7-6-81,0 0-27,-2-6-229,-2-11-289</inkml:trace>
  <inkml:trace contextRef="#ctx0" brushRef="#br0" timeOffset="-82104.95">31603 10593 673,'0'0'235,"0"0"-207,0 0 22,0 0 3,0 0-53,0 0 1,-6 11-1,-1-3 2,-2-1 0,5-3-1,0-3 1,3-1 3,1 0 12,0 0 65,0-3 25,0-8-45,0 1-15,0 2-12,0 1-13,1 4-5,1 3-17,3 0-6,5 7-114,3 13-92,7 8-182</inkml:trace>
  <inkml:trace contextRef="#ctx0" brushRef="#br0" timeOffset="-81608.69">31674 10992 754,'0'0'97,"0"0"-73,0 0 16,0 0 6,0 0-33,0 0-9,-5 0-1,5 0 37,0-8 6,0-1 17,0-1 1,0 2-2,0 1-18,0 3-10,3 2 6,3 2-22,0 0-15,4 6-3,2 11-10,0 5 7,-7 6 3,-5 2 2,0-1-2,-9 0-8,-14-3-10,0-6-17,0-3 7,4-11-9,2-4 10,5-2 6,3 0 21,2-4 5,4-8 13,3-1 41,0 2-1,0 1-12,0 3 3,9 2-9,-2 3-17,2 2-7,6 0-11,3 0-5,6 14-1,0 3-2,-5 3-3,1 2-24,-7 3-51,-4-2-139,-9-1-196</inkml:trace>
  <inkml:trace contextRef="#ctx0" brushRef="#br0" timeOffset="-80168.94">30220 11053 909,'0'0'123,"59"-74"-99,-34 37 57,-10 1 40,-9 7-28,-6 5-60,-2 5-28,-20 7-5,-6 9-31,-5 3-16,-1 15 0,2 16 15,6 7 9,5 3 1,9 0 9,4-1 11,7-4 1,1-4 1,0-2 1,0-2 2,0-6-2,0-2-1,-11-3 7,1-4-7,-2-3-10,-3 0-45,4-7-26,0-3-11,5 0 13,3 0 30,3-13 49,0-1 10,3-3 16,7 0 5,-3 4 14,1 0-3,-2 2 2,1 5-29,-1 1-8,5 5-7,5 0 2,7 0-2,10 0 7,7 3 21,3 3 13,2-1-9,-2-5 12,-4 0-10,-2 0-7,-6 0-6,-7-11 2,-6 0 6,-9-1-3,-7-1-3,-2-1-12,0 2-11,-9 2-27,-7 6-11,-3 4-9,-3 0 16,0 9 11,2 11 10,5 8-2,9-1-1,6 4-6,0-3-9,3-6 4,11-5 17,-1-8-1,2-2 0,-3-6 1,3-1 7,1 0 2,0-8-1,0-4 0,1-2 0,0-4 2,-1 3-1,-1 1 5,0 0 9,-1 5 9,2 1-6,1 3-9,3 3 9,2 2 2,1 0 10,2 4 2,-1 11 8,-2 2-16,-6 3 2,-5 1-11,-6-2-7,-5 3 1,0-4-6,-6-1-1,-13-3 3,-4-6-6,-2-5-4,2-3-9,6 0-11,1-7 4,9-8 2,6-5 9,1 0 9,0-2 3,16 1 7,9 2 7,4 3-8,3 8 16,4 5-2,-3 3 0,-1 0 1,-7 3 1,-5 12-8,-4 3 2,-4 4-13,-5-1 3,-4 1-1,-3 2 0,0-6-7,0-2 3,-7-7-4,1-4-15,1-2-52,2-3-98,-1 0-74,2-9-214</inkml:trace>
  <inkml:trace contextRef="#ctx0" brushRef="#br0" timeOffset="-79981.49">30923 10981 1080,'0'0'111,"0"0"-111,0 0-6,0 0-57,0 0-161,0 0-450</inkml:trace>
  <inkml:trace contextRef="#ctx0" brushRef="#br0" timeOffset="-79500.26">31075 11268 1018,'0'0'117,"0"0"-112,0 0 28,0 0 15,0 0-35,0 0-13,36-39 0,-36 25 0,0 3 0,-2 3-2,-12 5-4,-1 3-16,-2 4-4,5 17 18,5 4-2,4 4-13,3-3 2,0-3 17,7-6 4,8-4 0,3-8 4,-1-5 14,4 0 13,-1 0-4,3-12-16,-1-7 0,2-2-3,-2-1 2,-2 0-2,-2-3 9,-6 5-1,-4 5-9,-5 5-1,-1 5-2,-2 5-4,0 0-13,0 0-16,0 4 13,0 7 13,-2 4 3,-2 3 0,2 2 1,1-1 8,1 2 16,0-1 30,0-1 10,1 1-7,1 0-18,-2 0-10,0-4-14,0 1-8,-10-3-8,-7-2 0,-4-3-43,-7-2-43,-5-6-87,-1-1-198</inkml:trace>
  <inkml:trace contextRef="#ctx0" brushRef="#br0" timeOffset="-78383.63">30583 11696 993,'0'0'146,"0"0"-125,0 0 78,0 0 13,0 0-53,0 0-59,-75-61-1,35 83-7,0 5 6,7 1-7,12 2 1,8-4-10,13-4-30,0-7 24,9-6 16,15-4 8,6-5 12,1 0 3,3-2-5,-1-13 6,-3-2-9,-2-4 6,-6 1-8,-5 3 2,-8 5 3,-3 5-2,-5 4 2,-1 3-8,0 0-2,0 3-17,0 14 1,0 2 16,0 2-1,0 1 1,6-4-1,11-2-3,5-4-53,8-5-12,7-4-3,2-3 5,0 0 26,-1-7 31,-3-6 10,-7 0 2,-7-3 6,-6 2 11,-9-1 5,-6 1-6,0 0-18,-6 6-3,-15 5-26,-6 3 5,2 1 14,-1 16 3,1 2 7,4 1-1,6-2 1,4-1-4,6-4 4,5-3 0,0-2-3,0-6 3,13-2 2,4 0 25,5 0-4,3-7-4,1-4 9,-1-1-4,1-4-6,0-2-6,-3-1-4,-3-3-2,-4-1 7,-6-2 12,-1-4 10,-8-3-11,-1-1-11,0 5-13,0 10-4,-4 8-2,-2 10-3,2 0-16,-2 21 4,-4 14 14,-3 7 7,1 2 0,2 0 1,-2-7 2,7-11 0,5-2 1,0-11-1,3-3 5,15-5-2,2-5 4,4 0 9,-4 0-1,-3-10-6,-2 0-4,-5 2-7,-5 1-2,-2 5-7,-3 2-18,0 0 1,0 0-9,0 0-15,0 0 23,0 0 22,0 0 2,0 0 2,0 0 0,0 0-3,0 2 0,0-2 3,-2 3 1,1-1 1,-1 1-2,-1 0 0,2 0-38,1-1-57,0 2-106,0-2-216</inkml:trace>
  <inkml:trace contextRef="#ctx0" brushRef="#br0" timeOffset="-78037.91">30701 11651 723,'0'0'80,"0"0"-74,0 0 50,0 0 7,0 0 0,0 0-6,-54 65 20,47-42 5,2-2-27,2-4-6,2-3-26,1-3-13,0-5-3,0-3-7,4-2-36,8-1-75,2 0-49,-1-5-185,3-8-229</inkml:trace>
  <inkml:trace contextRef="#ctx0" brushRef="#br0" timeOffset="-77761.42">30837 11492 419,'0'0'566,"0"0"-516,0 0-13,0 0-5,0 0-21,0 0-10,-15 18 3,3-9 1,0-5-4,1-4 6,5 0-5,3 0 6,3-2 4,0-5 35,0 0 23,0 3-32,6 1-38,14 3-25,6 0-95,7 0-92,5 7-326</inkml:trace>
  <inkml:trace contextRef="#ctx0" brushRef="#br0" timeOffset="-77333.78">31247 11747 846,'0'0'283,"0"0"-192,0 0 57,0 0-71,0 0-68,0 0-9,-11 50 18,8-22 8,3-4-19,0-4-3,0-3-4,0-6-29,0-5-142,2-6-97,5 0-285</inkml:trace>
  <inkml:trace contextRef="#ctx0" brushRef="#br0" timeOffset="-77148.18">31271 11564 762,'0'0'281,"0"0"-270,0 0-10,0 0-2,0 0-57,0 0-245</inkml:trace>
  <inkml:trace contextRef="#ctx0" brushRef="#br0" timeOffset="-76793.71">31420 11705 1132,'0'0'106,"0"0"-92,0 0 70,0 0-18,0 0-50,55 75-11,-55-58-5,0-2-1,0-5-28,0-4-16,0-5-14,0-1 17,0 0 15,0 0 27,0-10 7,1-5-5,6-2-2,0 1 18,6-1 12,-1 3 14,3 6 17,0 2-16,1 6-1,0 0-13,1 0-16,0 8-6,-2 4 0,-3 3 5,-6 2-5,-1-1-5,-5 4-3,0-3-1,0 1-1,0-3-19,-5 0-36,-1-3-23,3-3-44,3-3 6,0-1-20,13-3-65,13-2-32,3 0-132</inkml:trace>
  <inkml:trace contextRef="#ctx0" brushRef="#br0" timeOffset="-76374.01">31915 11819 445,'0'0'265,"0"0"-135,0 0 8,43-77-48,-43 70-35,-4 6-50,-19 1-5,-5 1-12,-3 15-2,1 6-18,8-1 19,8 2 9,8-4-9,6-2-14,0-4 21,4-4 6,10-5 18,2-4 19,-2 0 3,1 0 14,-2-10-16,3-1-12,0-1-2,0 4 3,-4 4-1,0 4 7,3 0-9,1 19-15,2 19 7,0 14 4,-6 12 7,-6 4 1,-5 0 1,-1-2-1,-6-6-7,-20-9-4,-9-10-9,-7-11-1,-4-10-1,3-12 0,1-8 1,5-8-7,6-20-15,8-14-29,10-11-10,10-11-52,3-14-128,0-14-204</inkml:trace>
  <inkml:trace contextRef="#ctx0" brushRef="#br0" timeOffset="-67975.66">24143 11904 70,'0'0'237,"0"0"-162,0 0-73,0 0-2,0 0 0,10 72-53,-7-47-80,-3-1-65</inkml:trace>
  <inkml:trace contextRef="#ctx0" brushRef="#br0" timeOffset="-67462.99">24136 12078 139,'0'0'336,"0"0"-260,0 0 42,0 0 4,-4-84-38,-1 65-23,-1-1-28,-1 1 1,0 1-3,1 1 9,1 3 26,2-1 16,1 6 21,2 4-22,0 2 3,0 1-14,0 2-19,0 0-24,0 0-11,0 7-11,0 16-2,0 10 8,-5 15 4,-3 2 1,-2 4-2,-5-1-6,1-2-3,1-5-2,3-6-3,4-5 1,1-11 0,5-6 2,0-9-3,0-5 1,0-2 0,0-2 2,0 0 1,0 0 4,0 0-1,0 0-2,6-4-3,5-3 2,2 4-3,4 0 2,3 3 1,2 0-2,4 0 3,-2 4-4,0 6 2,-4-1 3,-1 1-5,-2-1-1,0-1 0,-4-5-1,-2-1 0,-3-2-6,-3 0-31,-4 0-46,-1 0-38,0 0-66,4-5-58,2-3-152,7-1-249</inkml:trace>
  <inkml:trace contextRef="#ctx0" brushRef="#br0" timeOffset="-67124.06">24669 12260 486,'0'0'214,"0"0"-69,0 0 34,0 0-32,0 0-16,0 0-36,0-2-2,0 2-8,6 0-16,7-1-23,5 1-15,3-2-16,-6 2-9,1 0-4,1 0-2,-1-1-7,2-1-50,1 1-47,-2 0-81,-1 1-59,-2 0-74,-5 0-121</inkml:trace>
  <inkml:trace contextRef="#ctx0" brushRef="#br0" timeOffset="-66933.07">24733 12356 884,'0'0'250,"0"0"-247,0 0 105,0 0 3,0 0-72,0 0-29,63 0-10,-37 2-20,7-2-146,2 0-197</inkml:trace>
  <inkml:trace contextRef="#ctx0" brushRef="#br0" timeOffset="-64333.94">25549 12114 81,'0'0'402,"0"0"-319,0 0 21,0 0 59,0 0-9,0 0-24,-6-66 0,6 63-9,0 3-28,0 0-20,0 0-30,0 10-25,0 17-5,0 12 8,-4 7 8,-4 1-5,0 0-13,-3-5 0,2-6-8,1-3-1,4-8-1,2-6-1,2-7 2,0-7 0,0-2 4,0-3-2,14 0 11,6 0 6,4-10-7,0 1-4,0 4-2,0-1 0,0 5-7,4 1-1,3 0-3,2 0-33,2 6-113,-4 2-178,-4 1-238</inkml:trace>
  <inkml:trace contextRef="#ctx0" brushRef="#br0" timeOffset="-63995.71">25890 12428 656,'0'0'200,"0"0"-156,0 0 104,0 0 16,0 0-13,0 73-39,-1-36-10,-7 5-29,-5 3-28,1-2 0,-4 1-22,1-8-7,0-7-10,6-7-3,3-8-3,1-8 0,4-3-1,1-3-22,0 0-32,0-13-42,10-9-93,7-3-70,1-6-57,0-2-236</inkml:trace>
  <inkml:trace contextRef="#ctx0" brushRef="#br0" timeOffset="-63760.3">26176 12419 986,'0'0'149,"0"0"-53,0 0 45,87-27-30,-48 24-27,-2 2-36,-2 1-22,-2 0-15,-4 0-11,-2 0-12,-9 0-82,-6 1-167,-11-1-176</inkml:trace>
  <inkml:trace contextRef="#ctx0" brushRef="#br0" timeOffset="-63567.16">26332 12244 1310,'0'0'66,"0"0"18,0 0 43,0 0-77,0 0-41,13 88 20,-20-37-7,-6 0-18,1-5-4,5-8-6,6-5-75,1-5-98,3-11-119,15-9-181</inkml:trace>
  <inkml:trace contextRef="#ctx0" brushRef="#br0" timeOffset="-63279.12">26793 12085 1098,'0'0'185,"0"0"-181,0 0 18,0 0 90,19 94-6,-19-38-50,-3 2-32,-13-1-2,-2-2-8,4-7-11,1-9 0,9-8-2,4-9 2,0-7-3,1-4 2,11-6 4,3 2 1,6-6-3,3-1-1,6 0-3,7-1-85,5-9-120,-2-1-206</inkml:trace>
  <inkml:trace contextRef="#ctx0" brushRef="#br0" timeOffset="-62835.97">27227 12530 1193,'0'0'77,"0"0"-34,0 0 41,0 0-57,0 0-17,-116 3-8,83 4-2,8-5 0,11-2-7,5 0 7,9-5 0,0-7 7,9-4 23,16 2 23,5 3-5,1 5 1,-1 6-2,-4 3-16,-4 22-9,-9 12-8,-11 11-12,-2 7 1,-15 3-1,-16-7-2,-5-5-1,-5-12-27,2-11-11,1-10-1,10-13-6,6 0 29,8-24 17,8-5 10,6-3 9,0 1 29,7 8 1,13 5-13,-1 8-16,5 8-14,3 2-6,1 14-4,2 13 3,0 2-4,0-1-48,0 0-57,-1-4-92,3-7-73,2-11-234</inkml:trace>
  <inkml:trace contextRef="#ctx0" brushRef="#br0" timeOffset="-62616.06">27580 12433 527,'0'0'468,"0"0"-315,0 0 59,0 0-46,0 0-76,86-10-30,-48 10-15,-2 0-25,-2 5-15,-2-2-5,-7 4-39,-4-4-118,-11-3-197,-8 0-290</inkml:trace>
  <inkml:trace contextRef="#ctx0" brushRef="#br0" timeOffset="-62416.16">27741 12296 1313,'0'0'144,"0"0"-82,0 0 48,0 0-47,0 0-45,8 90 15,-19-45-20,-5-1-8,4-5-5,5-3-29,5-5-123,2-8-164,17-14-253</inkml:trace>
  <inkml:trace contextRef="#ctx0" brushRef="#br0" timeOffset="-61996.77">28344 12293 1143,'0'0'78,"0"0"-42,0 0 72,0 0-62,0 0-40,0 0-5,-67-17 0,57 12 0,7 0 1,3 0 11,0-1 23,6 1 5,11 1-9,6 4-13,-1 0 0,4 14-13,-6 11 2,-4 5-1,-8 6 0,-8 2-6,-1-1 3,-22-3-4,-3-5-1,-7-6-19,1-9-8,1-5 7,6-9 6,6 0 2,6-10 13,9-9 3,4 2 6,0 0 15,6 6 18,5 5-15,5 4-1,3 2-19,2 0-7,4 12-5,-1 7 1,0 1 1,-3 1-14,1-3-70,2-2-103,0-9-120,0-7-322</inkml:trace>
  <inkml:trace contextRef="#ctx0" brushRef="#br0" timeOffset="-61381.89">28763 12250 516,'0'0'549,"0"0"-457,0 0 54,0 0-1,0 0-106,0 0-39,8 33 21,-13 9 25,-5 1-18,1-2-12,-2-4-7,-2-5-4,2-9-4,4-6-2,1-10-6,6-7-33,0 0 11,0-14 21,0-13-8,0-11 2,10-7 13,3-3 1,1 0 0,1 5 1,2 9 11,-4 12 21,0 7 2,-5 11-7,0 4-4,1 0-20,1 20-4,3 11 0,1 9 3,-5-1 3,-5 0-3,-1-4-3,0-10 1,0-7 0,0-8-1,3-7 1,0-3 3,5 0 4,6 0 6,4-18-8,6-5-1,2-5 3,2-3-5,0 0-3,1-3 2,-3 3-1,-5 6-1,-5 5 10,-6 5 19,-7 8 3,-3 3-1,-3 3-1,0 1-5,0 0-15,0 8-5,-5 19-4,-7 10 12,-3 8 19,0 1-12,-1 1 7,4-3-13,-2-2-12,3 1-2,0 1-30,-1 6-75,0-5-108,-3-12-332</inkml:trace>
  <inkml:trace contextRef="#ctx0" brushRef="#br0" timeOffset="-60656.53">24386 13222 772,'0'0'408,"0"0"-378,0 0 75,111-7 30,-78 7-66,6 0-30,3 0-34,-4 2-5,-5 6-38,-13 1-104,-19 6-89,-1-3-199</inkml:trace>
  <inkml:trace contextRef="#ctx0" brushRef="#br0" timeOffset="-60468.97">24466 13396 1029,'0'0'210,"0"0"-129,0 0 70,0 0-34,0 0-88,0 0-29,121-10-50,-72-1-198,0-4-286</inkml:trace>
  <inkml:trace contextRef="#ctx0" brushRef="#br0" timeOffset="-57674.1">23042 10199 349,'0'0'86,"0"0"-41,0 0 118,0 0 23,0 0-48,0 0 7,0 0-4,-13-81-31,0 69-25,-3 2-21,-5 10-16,-6 10-32,-4 28-10,-1 21 2,4 15 4,11 4-6,12-5-4,5-8-2,13-15 0,18-15-15,11-16-12,4-14 22,1-5 5,0-10 7,-6-21-2,-8-8-1,-14-5 3,-13 3 1,-6 7-2,-8 12-5,-14 10-1,-6 10-9,-1 2 4,0 10-8,0 14 8,8 5-11,0 1-29,7-1 9,2-7 9,1-2-9,4-8-17,7-4-56,0-1-58,5-7-163</inkml:trace>
  <inkml:trace contextRef="#ctx0" brushRef="#br0" timeOffset="-57307.19">22542 10179 658,'0'0'403,"0"0"-390,0 0 85,0 0 10,0 0-28,-2 82 17,-8-25-28,2 6-9,-2 3-13,-2 1 10,0-8-16,-4-6-13,1-7-12,-3-7-4,3-6-7,-3-8-2,3-6-1,-3-8-2,1-10-3,-2-1-36,2-14-49,5-18-96,10-14-104,2-8-264</inkml:trace>
  <inkml:trace contextRef="#ctx0" brushRef="#br0" timeOffset="-57102.9">22593 9942 1336,'0'0'36,"0"0"32,0 0 51,0 0-84,0 0-31,0 0-3,-3 26-1,-2-14-50,4-3-140,1-6-200</inkml:trace>
  <inkml:trace contextRef="#ctx0" brushRef="#br0" timeOffset="-56123.69">25488 8061 941,'0'0'49,"0"0"-1,0 0 123,0 0-47,0 0-78,0 0-24,-18 39 22,9 4 15,-3 7-5,-1-5-27,-4-4-9,1-6-7,-4-7-7,2-4 1,-1-5-2,0-7-3,2-4-12,-4-8-16,1 0-1,-3-5-10,-1-13-4,3-6-5,11-2-3,10-6-97,3-8-50,27-9-194</inkml:trace>
  <inkml:trace contextRef="#ctx0" brushRef="#br0" timeOffset="-55894.97">25737 7954 859,'0'0'105,"0"0"-43,0 0 83,0 0-65,0 0-46,0 0-19,-2-9-6,-4 9-4,2 0-5,4 0 0,0 0-15,0 0-108,0 0-117,12 4-251</inkml:trace>
  <inkml:trace contextRef="#ctx0" brushRef="#br0" timeOffset="-55462.42">25825 8095 864,'0'0'43,"0"0"-42,0 0 145,0 0-64,0 0-40,0 0-12,62-70 0,-49 68-21,3 2-4,2 3-2,1 16-3,-1 7-2,-8 7 2,-10 3 3,0 3-2,-16 1 0,-15-2 1,0-1 2,-1-4-4,13-8-6,7-5 3,12-7 3,3-5-2,21-6 2,7-2 6,0 0 6,-2-5 20,-7-7 2,-7-5 5,-8 0-7,-7-6-8,0-5-10,-13-5-8,-9-1-5,-4-1 1,-2 4-2,1 6-8,6 4-17,6 7-6,6 4-92,9 2-87,0 7-308</inkml:trace>
  <inkml:trace contextRef="#ctx0" brushRef="#br0" timeOffset="-54352.92">24982 9385 917,'0'0'86,"0"0"-19,0 0 53,0 0-55,82 31-14,-67 13 10,-10 8-14,-5 6-26,-29-1-5,-14 1-6,-11-3-5,-5-10 1,-4-6-5,2-9-2,1-6-22,1-9-31,-4-6-6,-4-5-1,-2-4 15,6 0 1,13 0 28,18-9 15,15-2 2,11-1 3,6-4 12,0 2 15,13 2-13,3 2-7,2 5 5,-3 1-3,-6 2 5,0 2 5,-6 0 6,0 0-12,0 0 4,2 6 15,-1 7-4,2 4-12,-3 4-5,-3 4-5,0 1 3,0-1-5,-6-4-3,-3-3-1,0-4-2,1-5 2,0-4-3,0-2 4,2-3 1,2 0-2,1 0 4,3 0-3,0 0 0,0 0 5,0 0-3,0 0 1,0 0 0,0 0-7,0 0 0,10 3-1,15 0 1,16-2 0,11-1-34,5 0-157,-5 0-214</inkml:trace>
  <inkml:trace contextRef="#ctx0" brushRef="#br0" timeOffset="-53906.86">24913 9439 468,'0'0'196,"0"0"-108,0 0 85,0 0-47,0 0-55,0 0 6,38-11-61,-7 3 4,2-1 17,0 0-5,0 1 25,0 2-15,-5 1-15,-1 4-1,-7 0-5,-6 1-8,-5 0-6,-5 0-7,-2 0-1,-2 0-2,0 0-1,0 7 0,0 4 3,-5 4 1,-7 2-39,0 4-100,1 1-96,3-1-358</inkml:trace>
  <inkml:trace contextRef="#ctx0" brushRef="#br0" timeOffset="-53138.86">24242 9311 812,'0'0'68,"0"0"41,39-76 19,-18 61-33,-6 6-32,-4 8-15,-1 1-38,-6 0-10,2 17-1,-3 5 1,-3 3 6,0 1-2,0 4 0,0-4-1,-3 1-3,-1-5 4,1-4-3,3-5-1,0-5 0,0-4-1,0-4-1,1 0 2,16 0 10,7-3-5,2-9-5,4-2-23,-1-3-30,-1-3-40,-3-1 23,-4-1 24,-1 2 16,-7 3 21,-3 3 8,-5 4 1,-2 5 12,-3 1 17,0 3 10,0 1 8,0 0-10,0 17-21,0 11 15,0 9 28,0 5 4,0 4-14,0-2-7,0-3-7,-3 0-10,-3-8-18,-3-6-4,0-8 1,2-5-3,-1-8-2,2-4-41,-4-2-22,1-8-29,-2-14-92,4-8-115,2-7-399</inkml:trace>
  <inkml:trace contextRef="#ctx0" brushRef="#br0" timeOffset="-52935.83">24579 9157 511,'0'0'350,"0"0"-240,0 0 46,0 0-29,0 0-67,0 0-58,14-3-2,-8 6-133,3 8-301</inkml:trace>
  <inkml:trace contextRef="#ctx0" brushRef="#br0" timeOffset="-50896.11">25437 13401 966,'0'0'93,"0"0"3,0 0 58,0 0-68,0 0-40,0 0-29,0 0 7,-40 113 33,22-42-5,-1 9-26,-3-2 20,2-6-18,-3-7-14,5-15-8,1-12-3,-3-11-2,2-10-1,-4-11-21,-8-6-43,-1-17-36,1-20-39,6-19-135,17-15-157</inkml:trace>
  <inkml:trace contextRef="#ctx0" brushRef="#br0" timeOffset="-50696.68">25365 13123 827,'0'0'192,"0"0"-132,0 0 46,0 0 5,0 0-54,0 0-41,26-5-11,-26 17 3,-6 0-8,3-3-12,3 2-84,0 3-63,21-5-161</inkml:trace>
  <inkml:trace contextRef="#ctx0" brushRef="#br0" timeOffset="-50362.73">25823 13217 1091,'0'0'86,"0"0"-36,0 0 17,0 0-32,-55 77 12,27-24-20,4 11-15,10 1-7,10-2-2,4-6-2,6-10 5,15-15 0,6-10-4,4-13-1,1-9 10,-1-2-10,-4-20 3,-5-9 0,-10-6 4,-6-1-2,-6 1 7,-3 3-6,-20 8-2,-6 9-1,-6 11-4,-5 6-7,0 6-7,2 15-54,9 1-120,8 1-243</inkml:trace>
  <inkml:trace contextRef="#ctx0" brushRef="#br0" timeOffset="-48587.76">26141 13512 452,'0'0'333,"0"0"-257,0 0 30,0 0 21,0 0-16,0 0-41,12 0 10,11 0 3,11 0-26,12 0-11,7 0-35,3 0-11,-5 0-7,-8 3-92,-15 2-182,-16 1-291</inkml:trace>
  <inkml:trace contextRef="#ctx0" brushRef="#br0" timeOffset="-48252.11">26432 13386 802,'0'0'263,"0"0"-186,0 0 101,0 0-42,0 0-83,0 0-42,-18 70 25,-6-12 26,0 1-33,0-3-22,4-6-7,3-2-8,4-4-138,7-13-229,6-13-499</inkml:trace>
  <inkml:trace contextRef="#ctx0" brushRef="#br0" timeOffset="-47459.1">26930 13475 448,'0'0'336,"0"0"-220,0 0 24,0 0-35,0 0-39,-37 76 57,15-18-20,-2 6-27,0 4-31,-3-1 12,1-3-24,0-7-16,0-11-14,3-15 0,3-7-3,2-9-5,3-10-50,-1-5-42,2-11-6,3-22-115,5-11-93,6-16-253</inkml:trace>
  <inkml:trace contextRef="#ctx0" brushRef="#br0" timeOffset="-47254.71">26932 13300 859,'0'0'234,"0"0"-155,0 0 64,0 0-11,0 0-72,0 0-48,33-27-12,-33 27-4,0 0-2,0 0-9,0 0-23,0 7-37,17 4-74,13 0-52,4 3-254</inkml:trace>
  <inkml:trace contextRef="#ctx0" brushRef="#br0" timeOffset="-46829.89">27208 13517 757,'0'0'132,"0"0"-111,25-78 112,-10 55-1,1 4-48,2 3-14,-1 10-36,2 3-12,2 3-13,-2 3-9,1 19 2,-5 4-1,-5 7-1,-10 4-1,0-1 0,-22 3-17,-8-3-24,-5-2-5,4-1 30,6-5 5,11-3 5,6-3-2,8-7 3,0-5 2,10-2 4,6-8 2,2 0 5,-4 0-1,-4-11 2,-6-9 0,-4-7 6,0-5-8,0-6-2,-14-1-1,0-2-2,-4 4 0,3 4 1,0 7 2,2 6-4,4 7-14,3 6-51,6 7-123,0 0-274</inkml:trace>
  <inkml:trace contextRef="#ctx0" brushRef="#br0" timeOffset="-46564.06">27691 13595 897,'0'0'140,"0"0"9,0 0 38,0 0-51,0 0-74,82 3-19,-46 2-10,4-3-25,6 2-8,1 2-55,-7-4-208,-11-2-294</inkml:trace>
  <inkml:trace contextRef="#ctx0" brushRef="#br0" timeOffset="-46352.54">27959 13462 928,'0'0'419,"0"0"-365,0 0 38,0 0-7,0 0-48,0 0-1,-62 117 10,30-59-30,4-2-12,7 1-4,9-4-26,9-6-105,3-9-152,0-12-226</inkml:trace>
  <inkml:trace contextRef="#ctx0" brushRef="#br0" timeOffset="-45905.95">28438 13609 907,'0'0'85,"0"0"-46,0 0 45,0 0-25,0 0-37,0-84-14,0 70 12,8 1 22,6 3-10,4 3 25,3 3-8,3 4 5,0 2-19,0 24-14,-5 6 4,-10 10-9,-9 5-10,0 3-3,-25 0 2,-9-4-5,-7-5-5,-5-12-31,4-12-12,6-12-13,10-5 17,9-15 26,11-17 18,6-3 7,0 1 20,12 7 13,5 7-5,-1 8 9,2 7-15,3 5-18,-1 6-9,2 17-2,0 4-1,-3 2-1,-1 0 2,8-2-25,3-5-52,6-8-135,4-9-180</inkml:trace>
  <inkml:trace contextRef="#ctx0" brushRef="#br0" timeOffset="-45687.63">29099 13607 862,'0'0'268,"0"0"-207,0 0 71,0 0-52,0 0-61,0 0 5,-82 82 8,44-45-12,6-1-16,5-5-1,8-8-3,5-6-71,7-9-104,2-7-66,4-1-150</inkml:trace>
  <inkml:trace contextRef="#ctx0" brushRef="#br0" timeOffset="-45504.32">28874 13600 907,'0'0'195,"0"0"-60,0 0 39,0 0-82,0 0-58,0 0-11,0 0 12,25 84-19,-19-52-10,0-1-5,3 1-1,0-3-84,0-3-147,3-8-119,0-4-297</inkml:trace>
  <inkml:trace contextRef="#ctx0" brushRef="#br0" timeOffset="-44533.7">29272 13733 448,'0'0'299,"0"0"-265,0 0 47,0 0 34,0 0-50,0 0-36,16-36-18,-16 32 5,0-2 5,2-1 16,-2-2 17,1 1 0,1 0-8,-1 1-3,1 2-9,-1 5-5,1-2-12,-2 2-2,0 0-3,0 0-7,0 0-1,0 0 0,0 0-1,1 0 0,-1 0-1,2 0 3,-1 0 0,2 0 1,5 0 6,1 0-4,4 0-1,2 0-2,-1 0 5,-4 2-4,-6 1 0,-2 4-5,-2-2-1,0 4 0,0 1 1,0 2 0,-2 3 2,-5-3-1,-5 2 0,1-1-1,4-4 0,-2 0-1,3-4 0,3 1 1,0-4 0,0 0 1,2 1-1,-1-3-1,2 0-3,0 0 3,0 0 0,0 0 0,0 0 2,0 0 0,0 0-1,0 0 4,0 0-2,0 0-1,0 0-1,0 0-1,0-3 1,2-2 1,-1 2-2,-1 0 0,2-1 0,-1-2 0,1-1 0,1 0-3,0-1-3,-2-1 4,1 1 2,-2 1 0,0-1 1,0 3-2,0-2 1,0 2-3,0-2 2,0 3 1,0 2 0,0 1 2,0 1-1,0 0 5,0 0 2,0 0 0,0 0 2,0 0-4,0 5-3,0 14-2,0 11 12,-6 10 7,-2 6 17,-5 5-8,-2 2-13,-4-2 14,-5-2-14,1-6-5,-5-2-2,1-5-2,2-8-5,2-8-1,7-7-1,3-8 0,4-5-7,-4 0-8,0-15-7,3-13-25,2-9-33,8-12-37,0-8-119,21-18-137</inkml:trace>
  <inkml:trace contextRef="#ctx0" brushRef="#br0" timeOffset="-44272.04">29481 13375 971,'0'0'143,"0"0"-101,0 0 36,0 0-38,0 0-26,0 0 0,-45 12 10,35-10 2,7-2-7,3 0 8,0 0 26,0 0-8,0 0-3,1-6-31,14 0-11,12 4-33,9 2-68,6 4-104,3 17-186</inkml:trace>
  <inkml:trace contextRef="#ctx0" brushRef="#br0" timeOffset="-43837.7">29748 13743 511,'0'0'591,"0"0"-573,0 0 13,0 0 37,0 0-41,0 0-20,3-89-2,-3 70 6,0 1 33,9 4 20,7 6-3,1 3 5,0 5-30,3 5-20,-4 18-4,-3 14-2,-10 9-7,-3 7 2,-13-2-1,-15-1 0,-6-8-2,-5-9-2,3-12-13,3-10-5,11-9-9,4-2 27,9-6 1,4-11 12,5 0 14,0-1 14,0 3 2,6 4-3,2 2-15,1 7-17,3 2-2,4 0-6,4 17-5,2 6 3,2 1-1,1 1 0,5 1-2,1-1-58,0-1-62,-2-3-144,-10-8-169</inkml:trace>
  <inkml:trace contextRef="#ctx0" brushRef="#br0" timeOffset="-42628.86">23787 13003 527,'0'0'508,"0"0"-456,0 0 63,0 0 40,0 0-39,0 0-44,0-50-61,-5 80-7,-5 13 17,-3 7 8,-2 7-6,0-2-13,-1-3 0,1-4 0,-1-6-4,3-8-6,3-9 0,6-9 2,1-8 0,3-5 1,0-3 0,0 0 11,0 0 18,0 0 6,0 0-16,11 0-11,6 0-4,10 0-6,9 0-1,8 3 2,3 3-5,-1-1 2,0 4-13,-3-1-76,-1-2-115,-5-4-220</inkml:trace>
  <inkml:trace contextRef="#ctx0" brushRef="#br0" timeOffset="-37999.91">22069 14364 489,'0'0'73,"0"0"16,0 0 62,0 0-41,0 0-16,0 0-19,0 0-11,28 3-7,13-1-15,5-2-25,-1 0-17,-5 0-11,-10 3-107,-14 1-153,-11 0-161</inkml:trace>
  <inkml:trace contextRef="#ctx0" brushRef="#br0" timeOffset="-37789.82">22080 14473 872,'0'0'229,"0"0"-202,0 0 80,0 0-14,0 0-63,80-5-30,-47 3-32,6 0-127,-2-4-153,-3-2-288</inkml:trace>
  <inkml:trace contextRef="#ctx0" brushRef="#br0" timeOffset="-37573.82">22425 14163 1019,'0'0'196,"0"0"-143,0 0 36,0 0-14,0 0 20,27 127-6,-22-70-52,-5 1-28,0-4-2,-6-6-7,-7-5-20,5-9-102,5-7-132,3-18-215</inkml:trace>
  <inkml:trace contextRef="#ctx0" brushRef="#br0" timeOffset="-37373">22897 14299 532,'0'0'659,"0"0"-618,0 0-13,0 0 27,0 0-31,0 0 5,10 92-12,2-63-11,2-5-1,7-5-5,7-6-22,3-6-82,2-7-52,-3 0-169,-6-8-333</inkml:trace>
  <inkml:trace contextRef="#ctx0" brushRef="#br0" timeOffset="-37172.79">23088 14062 1127,'0'0'48,"0"0"22,0 0 43,0 0-75,0 0-38,0 0-6,1 12 5,-1 3-70,0-1-124,8-2-228</inkml:trace>
  <inkml:trace contextRef="#ctx0" brushRef="#br0" timeOffset="-36642.97">23149 14476 818,'0'0'88,"0"0"-41,0 0 56,0 0-10,0 0 3,-27 81-38,17-49-3,2-3-27,1 0-16,1-5-7,-3-4-5,4-3-46,1-5-147,4-6-142,0-3-339</inkml:trace>
  <inkml:trace contextRef="#ctx0" brushRef="#br0" timeOffset="-35536.09">22852 14280 81,'0'0'698,"0"0"-600,0 0-2,0 0 14,0 0-22,0 0-23,79-42-31,-59 76-7,-6 10-4,-11 4 0,-3-4-6,-5-1-6,-15-9-6,-5-7-3,1-10-2,0-10-37,6-7-45,0-14 43,6-22 2,6-13 14,6-8 23,0-9 18,20-2 24,11 6 6,6 10 50,5 16-32,0 19 5,4 17-28,-1 10-23,-2 33-9,-12 17-2,-17 11-5,-14 4-1,-11-3-1,-25-9-1,-11-11-1,-4-16-20,0-19-28,-1-17 13,2-5 32,5-25 3,12-13 9,12-3 11,21-5 34,13 2-21,40 5-11,26 9-11,18 13-8,6 14 3,-7 8-6,-21 10 0,-24 21-3,-30 4-8,-21 6 6,-24 1-26,-43-4-36,-21-8-15,-21-10-26,-7-17 21,4-3 2,10-15 48,16-14 37,20-5 71,21-1 54,20 0-3,23 4-13,11 2-20,56 5-51,39 7-24,24 12-7,11 5-6,-12 14 0,-30 17-1,-32 7-1,-33 4-3,-32 5-5,-38 6-7,-45-2-22,-32-3-15,-21-6-9,-11-12 17,-1-13 1,9-13-33,21-4 5,30-16-11,38-18-29,39-15-273</inkml:trace>
  <inkml:trace contextRef="#ctx0" brushRef="#br0" timeOffset="-34533.88">19444 14855 518,'0'0'500,"0"0"-405,0 0 27,0 0 35,0 0-74,110-16-29,-67 16-32,-4 0-13,-4 0-6,-12 0-3,-8 2-64,-6 9-94,-9 0-100,0 1-226</inkml:trace>
  <inkml:trace contextRef="#ctx0" brushRef="#br0" timeOffset="-34323.63">19472 14987 715,'0'0'340,"0"0"-274,0 0 117,0 0-32,0 0-75,0 0-48,52-15-28,-16 9-17,4 2-125,-1-3-125,-4-3-182</inkml:trace>
  <inkml:trace contextRef="#ctx0" brushRef="#br0" timeOffset="-34123.87">19905 14517 1109,'0'0'209,"0"0"-159,0 0 20,0 0-13,19 90 26,-19-18 6,0 9-44,-13 0-31,-13 0-6,-8-6-8,-8-9-3,-2-11-77,0-18-142,6-16-169</inkml:trace>
  <inkml:trace contextRef="#ctx0" brushRef="#br0" timeOffset="-33097.67">20804 15166 712,'0'0'194,"0"0"-103,0 0 79,0 0 17,0 0-83,0 0-18,-9-66-31,9 66-34,0 0-21,0 15-8,-3 7 2,0 7 6,-1 2 1,-3-1 0,2-6-1,2-6 0,3-8-10,0-4-10,0-6 15,0 0 5,12-5 10,6-6-1,4 1 5,3 3 9,-3 7-3,0 0 0,-3 2-3,-2 16-6,-4 5-3,-7 5-7,-6 1 1,0 2 3,-12-3-3,-14-5-2,-8-3-11,-6-7-36,-2-10-22,0-3-13,7-7-40,11-22-78,12-10-71,12-7-302</inkml:trace>
  <inkml:trace contextRef="#ctx0" brushRef="#br0" timeOffset="-32873.93">20908 15051 1170,'24'-17'56,"6"3"2,6 2 83,3 7-82,7 5-54,-1 0-5,-3 2-55,-5 13-154,-9-3-189</inkml:trace>
  <inkml:trace contextRef="#ctx0" brushRef="#br0" timeOffset="-32674.7">21288 15223 847,'0'0'421,"0"0"-420,0 0 60,-10 100 50,-6-62-56,3-1-34,2-5-20,5-7-1,6-5-1,0-8-51,18-8-91,9-4-92,3-14-280</inkml:trace>
  <inkml:trace contextRef="#ctx0" brushRef="#br0" timeOffset="-32457.6">21450 14975 1055,'0'0'115,"0"0"-112,0 0 66,0 0-40,0 0-26,0 0 7,-16 16-6,8-12 1,2-4 0,3 0 7,0 0 3,3 0-6,0-1 5,0 0-14,3 1-21,14 0-90,3 12-154,2 11-354</inkml:trace>
  <inkml:trace contextRef="#ctx0" brushRef="#br0" timeOffset="-32047.09">21539 15407 954,'0'0'192,"0"0"-177,0 0 109,0 0-4,0 0-78,0 0-23,0-27 5,0 27 20,0 0-15,2 0 0,5 0-13,4 0-9,4 14-5,-2 14 3,-4 13 0,-9 8-2,0 5-1,-16-2 0,-14-4-4,-3-7 2,-3-10-30,-2-8-6,3-15 1,6-8 15,3-3 12,8-18 8,5-8 8,8 0 8,5 1 24,0 3 17,6 9-3,9 5-4,3 8-18,3 3-18,4 3-12,4 16 3,-3 7-4,-3 2 0,-8-1-1,-2 0 0,-2-3 0,-4-5-13,5-3-68,0-4-82,3-6-147,3-6-290</inkml:trace>
  <inkml:trace contextRef="#ctx0" brushRef="#br0" timeOffset="-29938.75">22026 15516 566,'0'0'71,"0"0"-26,0 0 79,0 0-8,0 0-29,0 0-13,0 0 14,-49-25 15,49 25-4,0-1-16,0 1-13,0 0-15,0 0-13,0 0-8,0 0-11,3 0-7,7 0-7,11 0-1,6 0-1,4 1 2,2 3 6,-3 2-5,-3-3-3,-1 1-3,3-1 1,5-3-2,6 0-2,3 0 1,-1 0-2,-9 0-2,-9 2 1,-9 0 0,-6 1-9,-3 1-49,-3 2-63,-2 0-98,-1 2-74,0-5-187</inkml:trace>
  <inkml:trace contextRef="#ctx0" brushRef="#br0" timeOffset="-29359.13">22235 15447 687,'0'0'159,"0"0"-30,0 0 69,0 0-3,0 0-78,0 0-20,-11-6-28,11 19-21,0 13-5,-4 7 1,-4 4-18,-2 0-8,-2-4-1,0 1-9,-3-8-5,3-4 0,2-6-3,5-5-19,4-5-22,1-3-13,3-3-66,21 0-6,7 0-66,5 0-67,-5-3-136</inkml:trace>
  <inkml:trace contextRef="#ctx0" brushRef="#br0" timeOffset="-28327.32">22954 15323 208,'0'0'743,"0"0"-632,0 0 51,0 0-3,0 0-88,0 0-21,52 72 35,-40-23-14,-8 2-42,-4 2 19,0-3-29,-9-2-8,-6-4-1,-1-9-10,1-5 3,-3-8-2,0-6-1,-1-10-4,-7-6-23,-2 0-46,-2-22-47,3-7-24,5-7-50,7-14-46,7-8-173</inkml:trace>
  <inkml:trace contextRef="#ctx0" brushRef="#br0" timeOffset="-28074.81">23062 14962 1065,'0'0'151,"0"0"-130,0 0 104,0 0-43,0 0-60,0 0-14,5 39 5,-18-23-10,2-8 2,7-2-2,2-5-3,2-1-8,0 0-30,17 2-79,17 5-74,6 3-176</inkml:trace>
  <inkml:trace contextRef="#ctx0" brushRef="#br0" timeOffset="-27637.96">23513 15355 568,'0'0'97,"0"0"-7,0 0 105,0 0-40,0 0-19,0 0-18,21-44-43,-30 41-13,-9 3-16,-5 0-24,-5 24-10,-3 15-8,1 12-1,6 4 4,11 1 0,11-6-3,2-8 1,8-8-3,10-12 1,4-8-1,0-11 4,4-3 0,-5 0-3,-1-20 2,-9-6-2,-6-3-1,-5-4-2,0 0-1,-19 2-3,-4 6 0,-4 4-12,0 8-5,2 9 2,2 4-14,1 1-10,6 15-7,7 4-23,7 0-106,2-3-115,8-2-276</inkml:trace>
  <inkml:trace contextRef="#ctx0" brushRef="#br0" timeOffset="-27311.24">23906 15467 684,'0'0'293,"0"0"-205,0 0 85,0 0-18,0 0-69,0 0-26,-63 92-24,58-64-13,4 0-13,1-3-8,0-3 2,0-4-4,0-3-4,0-6-21,3-5-34,7-4-44,2 0-60,4-10-69,1-14-291</inkml:trace>
  <inkml:trace contextRef="#ctx0" brushRef="#br0" timeOffset="-27059.89">23947 15224 998,'0'0'151,"0"0"-136,0 0 82,0 0 0,0 0-97,0 0 3,-16 9-3,-1 5 4,4-6-1,5-6 3,4-2 5,4 0 39,0-14 28,0-2-25,0 1-20,7 3-19,10 4-14,4 6-7,6 2-45,1 11-73,-1 21-94,-10 14-158,-6 5-456</inkml:trace>
  <inkml:trace contextRef="#ctx0" brushRef="#br0" timeOffset="-26633.65">23975 15807 788,'0'0'137,"0"0"-17,0 0 12,0 0 89,0 0-142,0 0-27,-4-49 17,4 46-5,1 3-19,8 0-25,3 0-1,5 15-13,-1 10-2,-4 8 0,-11 5-4,-1 4 3,-17 1-2,-13-2-1,-3-6-10,-3-9-23,0-11-11,5-10 14,1-5 16,8-9 14,7-11 1,6-2 5,9 3 29,0 2 7,6 3-3,12 8-16,6 1-12,5 5-4,4 0-2,0 12-2,-2 10 0,-2 2-3,-4 0-2,0-3-2,1-3-39,-2-5-82,3-7-71,-1-6-117,3-5-274</inkml:trace>
  <inkml:trace contextRef="#ctx0" brushRef="#br0" timeOffset="-26380.84">24463 15587 1137,'0'0'145,"0"0"4,0 0 28,0 0-60,109-25-67,-75 25-25,-1 0-18,-3 0-1,-2 0-6,-5 3-32,-4 2-93,-5-2-165,-9-3-332</inkml:trace>
  <inkml:trace contextRef="#ctx0" brushRef="#br0" timeOffset="-26158.35">24643 15437 1415,'0'0'77,"0"0"29,0 0 4,0 0-67,-32 89 6,8-33-17,5-4-27,5-3-3,5-3-2,9-7-47,0-5-97,14-12-206,12-13-400</inkml:trace>
  <inkml:trace contextRef="#ctx0" brushRef="#br0" timeOffset="-25829.08">25172 15508 957,'0'0'166,"0"0"-51,0 0 58,0 0-69,0 0-26,-57 71 6,39-21-7,-4 5-32,-2 2-25,-1-4 11,0-4-20,3-11-8,3-6-1,4-8-2,2-7-11,3-10-23,1-7-14,-2 0-37,-1-20-20,4-10-76,2-9-59,6-10-96,4-9-381</inkml:trace>
  <inkml:trace contextRef="#ctx0" brushRef="#br0" timeOffset="-25625.05">25142 15220 1294,'0'0'110,"0"0"-82,0 0 90,0 0-61,0 0-56,0 0-1,28 17-14,-28 3-80,3 3-127,13 0-105,8-3-532</inkml:trace>
  <inkml:trace contextRef="#ctx0" brushRef="#br0" timeOffset="-24927.75">25471 15430 772,'0'0'50,"0"0"74,0 0 25,0 0-72,0 0-34,0 0-6,-4-69-9,4 65-9,0-2 1,1 0 8,7-2 6,4 1 1,-2 2 10,-1-1 6,0 3-16,-6 2-16,-2 1-14,-1 0 0,0 0-5,2 0 0,-1 0-4,6 4 4,-1 4 0,0 2 1,1-2-1,-3-1 1,-1 0-1,0 0 1,-1 1-2,-1 1 1,-1 3 0,0 1 1,0 3-1,-3 1-1,-9 0 1,1 2 5,1-4-5,0 0-4,3-3 4,-1 3 0,1 1 0,-10 3 1,-4 2-1,-13 2 0,-2 4 1,2-2 1,1-2-1,9-2 3,9-3-4,8-4 1,7-3-1,0-1 8,18-2 4,12-1 6,7-2 9,2-5-6,-5 0-4,-4 0-7,-6 0 0,-5-10 3,-4-1-7,-3-6 1,-4-3 3,-5-6-6,-3-3-4,0-8-4,-2-4 2,-12 0-10,-2-5 6,0 10 6,-2 9-1,0 6 0,0 9-1,0 4-6,6 3-18,5 4-22,4 1-58,3 0-90,0 0-134,1 6-352</inkml:trace>
  <inkml:trace contextRef="#ctx0" brushRef="#br0" timeOffset="-24353.05">25799 15574 864,'0'0'131,"0"0"20,0 0 35,0 0-87,0 0-33,0 0-43,39-7-12,-34 38 4,-4 11 3,-1 2 14,0 4 0,-3-3-4,-7-2-12,-2-6-7,-5-7-8,0-3 3,-3-5-4,-2-7-1,-3-8-38,-1-7-52,2 0-32,-1-9-109,1-15-125,5-7-266</inkml:trace>
  <inkml:trace contextRef="#ctx0" brushRef="#br0" timeOffset="-24058.89">26055 15237 1137,'0'0'32,"0"0"-29,0 0 11,0 0 10,0 0 3,0 0-14,-29 29 5,26-29 19,3 0 22,0 0 15,0 0-10,0 0-17,0 0-23,0 0-23,9 0-1,8 8-59,3 6-62,3 13-64,-5-1-134,-2 5-284</inkml:trace>
  <inkml:trace contextRef="#ctx0" brushRef="#br0" timeOffset="-23475.1">25931 15607 608,'0'0'246,"0"0"-175,0 0 79,0 0-23,0 0-49,0 0-31,-30-12-8,18 32 8,-4 5 12,2 6-5,2 3-1,3 2-15,2 1 6,-1-2-16,1-3-3,1-5-10,0-3-7,1-4-2,1-3-4,2-5 1,1-3-2,1-2 0,0-2 2,0-5 0,10 0 2,11 0-4,2 0 6,2-7-7,-3-3-5,-4-5-41,-4 1-42,-4 0-138,-4 2-236</inkml:trace>
  <inkml:trace contextRef="#ctx0" brushRef="#br0" timeOffset="-22986.65">25892 15576 408,'0'0'534,"0"0"-493,0 0 30,0 0 79,0 0-54,0 0-33,0 78-27,-12-54-6,-3-7-12,0 3-4,0-4-5,8-3 2,2-1 0,5 2 5,0-1 6,0-1-2,0 0-10,3-3-6,8 0-4,4-1-41,1-8-170,5 0-312</inkml:trace>
  <inkml:trace contextRef="#ctx0" brushRef="#br0" timeOffset="-22538.06">26146 15917 787,'0'0'208,"0"0"-152,0 0 109,0 0-19,0 0-71,0 0-22,-5-9 16,5 1-8,16 2-16,3 3-1,3 3-10,0 0-21,-4 17-5,-5 13-3,-11 15-3,-2 4 0,-19 6-1,-19-4-1,-11-4-9,-5-9-14,-4-9 6,0-12-12,6-10 0,4-7 24,6 0 5,11-13 4,10-1 17,12 2 33,9 0-4,0 3-5,21 4-10,15 5-16,7 0-9,6 9-8,-1 8-2,-5 6 0,-4 0-2,-4 2-4,-6-4-39,-3-3-43,-4-7-174,-3-8-189</inkml:trace>
  <inkml:trace contextRef="#ctx0" brushRef="#br0" timeOffset="-22122.81">26477 15539 687,'0'0'282,"0"0"-158,0 0 71,0 0-36,0 0-48,0 0-51,73-6-29,-39 6-5,8 0-22,4 0-4,-3 0-50,-5 1-131,-11 1-179,-14-2-521</inkml:trace>
  <inkml:trace contextRef="#ctx0" brushRef="#br0" timeOffset="-21909.2">26711 15402 1418,'0'0'85,"0"0"29,0 0-10,0 0-78,6 88 16,-24-33-12,-5-1-22,4-4-8,7-4-2,8-9-57,4-6-124,12-11-200,18-12-416</inkml:trace>
  <inkml:trace contextRef="#ctx0" brushRef="#br0" timeOffset="-21533.7">27158 15530 875,'0'0'51,"0"0"26,0 0 66,0 0-41,0 0-7,0 0-13,3-43-7,9 43-27,6 0-14,2 13-7,-1 10-7,-3 7 3,-8 5-12,-8 5 4,0 1-11,-12-3-1,-14-1-2,-8-6-1,-1-9-23,-4-9-17,3-12-1,6-1 14,9-4 26,11-13 1,7-1 21,3-2 30,3 0 4,13 4-10,5 7-8,3 4-9,1 5-18,-1 0-6,2 19-4,-3 4 0,-2 2 0,-3 0-2,-2-3 0,-2-1-15,-1-5-17,1-4-60,5-7-54,6-5-114,8 0-227</inkml:trace>
  <inkml:trace contextRef="#ctx0" brushRef="#br0" timeOffset="-21292.76">27832 15573 1259,'0'0'138,"0"0"-1,0 0-21,0 0-72,0 0-25,-58 81 0,11-42-9,-6-3-9,4-4-1,6-6-38,10-9-79,12-8-118,12-9-135,9-5-400</inkml:trace>
  <inkml:trace contextRef="#ctx0" brushRef="#br0" timeOffset="-21071.88">27660 15583 957,'0'0'287,"0"0"-174,0 0 42,0 0-53,0 0-77,0 0-7,46 80 10,-46-38-9,0-1-14,1-3-5,5-3-11,3-4-85,6-9-123,5-7-130,5-8-580</inkml:trace>
  <inkml:trace contextRef="#ctx0" brushRef="#br0" timeOffset="-20836.91">28143 15709 952,'0'0'120,"0"0"-56,0 0 105,0 0-27,-47 79-29,30-34-24,-4 6-7,1 2-29,-1 2-18,-1-2-11,4-6-12,0-6-10,3-12 0,4-10-2,0-9-30,-1-10-20,0 0-64,-1-16-43,-2-18-76,7-12-117,8-12-407</inkml:trace>
  <inkml:trace contextRef="#ctx0" brushRef="#br0" timeOffset="-20627.02">28147 15405 1277,'0'0'118,"0"0"-114,0 0 5,0 0 6,0 0-15,0 0-117,66 21-89,-64 3-202</inkml:trace>
  <inkml:trace contextRef="#ctx0" brushRef="#br0" timeOffset="-20408.93">28496 15629 403,'0'0'850,"0"0"-846,0 0 21,0 0 123,-55 107-47,44-68-68,4-3-23,7-3-1,0-7-7,0-5 1,0-6-3,10-8-21,6-7-80,4 0-92,3-13-158,-4-10-377</inkml:trace>
  <inkml:trace contextRef="#ctx0" brushRef="#br0" timeOffset="-19739.51">28462 15707 787,'0'0'185,"0"0"-135,0 0 63,0 0-15,0 0-45,0 0-20,-49-75 6,49 56-11,0 0-5,4-1 1,5 5 20,3 1-9,0 6 13,1 4-7,-1 4-4,5 0-14,-1 12-8,0 14-8,-5 7 5,-9 6-3,-2 5-2,-6 3-2,-15-3-2,-3-2 2,0-9-3,2-5 0,2-8 0,7-5 0,0-6 0,3-4-2,3-2-1,-1-3 0,-2 0 1,0 0-3,-1 0 1,2-6-9,5-1 5,2 1 6,2 3 2,0-4 2,3 3 8,10 4 11,3 0-3,3 0 1,1 8-7,2 9-6,-3 5-1,-2 0 2,-3 1-5,-2-3-3,2-3 0,-2 0 0,0-2-1,4-6-2,1-1-22,3-5-12,3-3-42,2 0-56,2-16-122,-1-6-16,3-6-125</inkml:trace>
  <inkml:trace contextRef="#ctx0" brushRef="#br0" timeOffset="-19491.89">28845 15736 1066,'0'0'196,"0"0"-126,0 0 33,0 0-37,0 0 13,-7 92-13,5-54-7,-1-1-19,-1-4-24,-1-6-13,0-4-3,2-9-13,3-7-67,0-7-68,0 0-97,0-12-80,8-14-484</inkml:trace>
  <inkml:trace contextRef="#ctx0" brushRef="#br0" timeOffset="-19276.8">28899 15562 186,'0'0'1151,"0"0"-1057,0 0-13,0 0 21,0 0-77,0 0-25,6-17-19,-6 37-19,0 5-96,0 5-117,0 4-109,0 0-461</inkml:trace>
  <inkml:trace contextRef="#ctx0" brushRef="#br0" timeOffset="-18834.21">28968 16179 859,'0'0'227,"0"0"-169,0 0 62,0 0-22,0 0-68,0 0-5,-12-24 40,12 21 33,0 3-11,0 0-25,6 0-34,6 13-22,1 10-5,-4 5 1,-7 3-2,-2 3 0,-3 1 1,-18-2-3,-5 0 1,-4-6-8,-5-3-7,-1-8-6,0-6 0,0-7 10,2-3-2,4 0 3,5-14 11,7-5 4,9 1 0,7-3 15,2 3 32,8 4-22,10 5 31,2 6-33,0 3-19,1 1-8,1 18 0,-2 5-1,-1 5 0,-4 0 1,0-1 0,-3-3-1,-2 1 1,4-6-22,0-2-27,6-2-88,-1-6-159,-1-10-147</inkml:trace>
  <inkml:trace contextRef="#ctx0" brushRef="#br0" timeOffset="-11855.79">29417 15870 200,'0'0'386,"0"0"-224,0 0-26,0 0 0,0 0-6,0 0 6,0 0-27,-2 0-10,2 0-3,8 0-10,9 0-30,12 0-25,8 0-16,4 0-8,1 0-2,-3 2-4,-3 1-2,-7-1 1,-6 0-24,-2-2-75,-3 0-131,0-2-149,-1-12-481</inkml:trace>
  <inkml:trace contextRef="#ctx0" brushRef="#br0" timeOffset="-11384.89">30197 15666 396,'0'0'584,"0"0"-492,0 0 24,0 0 16,0 0-53,0 0-58,-46-17-17,20 48 7,4 10 6,2 7-8,8 2-1,5 0-2,7-3-1,0-7-1,6-4-2,10-8 0,8-10 4,1-8-2,2-9 3,-3-1-1,-3-8-2,-5-13 1,-7-4 2,-9-4 6,0-1-9,-12 2-4,-13 4-3,-3 7-4,1 7-3,5 5-10,4 5-13,-3 0-13,2 0-30,0 7-41,3 1-12,7 2-33,8-7-77,1-2-105</inkml:trace>
  <inkml:trace contextRef="#ctx0" brushRef="#br0" timeOffset="-10485.08">29942 15797 575,'0'0'202,"0"0"-67,0 0 15,0 0-38,0 0-50,0 0-46,0 3-9,-2 13 15,-1 13 34,0 7 23,2 8-18,-1 6 0,2 4-18,-3-2 0,0-2-7,-3-6-25,-3-6 11,0-5-12,-1-5 3,-3-7-3,-1-3-4,1-4-4,-1-5 5,0-4-2,0-2-5,0-3-10,-2 0-41,0-9-41,2-9-25,5-2-65,5-7-82,4-6-283</inkml:trace>
  <inkml:trace contextRef="#ctx0" brushRef="#br0" timeOffset="-10201.56">29914 15542 1008,'0'0'49,"0"0"-41,0 0 42,0 0 2,0 0-31,0 0-10,-16-3 4,15 3 18,1-3 53,0-4 7,0-2-40,6 2-35,9 2-15,1 4-3,5 1-6,3 0-15,3 9-86,3 11-64,0 1-130,-2 1-343</inkml:trace>
  <inkml:trace contextRef="#ctx0" brushRef="#br0" timeOffset="-9886.94">30485 15738 816,'0'0'278,"0"0"-146,0 0-40,0 0-23,0 0-27,0 0 9,1 110-15,-1-72 9,0-1-28,0-2-16,3-7 1,3-5-2,-2-6-52,4-9-55,1-6-67,3-2-31,-3-17-193</inkml:trace>
  <inkml:trace contextRef="#ctx0" brushRef="#br0" timeOffset="-9628.75">30571 15567 852,'0'0'202,"0"0"-172,0 0 32,0 0 35,0 0-50,0 0-47,15-27-13,-15 27 13,-3 0 3,2 0 8,1 0 28,0-3 24,0-1-4,0-3-29,0 1-14,0 4 0,0 2-12,4 0-4,8 0-25,9 16-97,-2 12-93,2 5-260</inkml:trace>
  <inkml:trace contextRef="#ctx0" brushRef="#br0" timeOffset="-9362.32">30741 16037 1057,'0'0'91,"0"0"16,0 0 41,0 0-43,0 0-13,-5 76 11,-5-35-33,3 1-28,2-1-12,-1-1-10,2-4-15,1-2-4,2-6-1,1-6-28,0-7-48,0-8-139,0-7-187,3-7-374</inkml:trace>
  <inkml:trace contextRef="#ctx0" brushRef="#br0" timeOffset="-8260.07">31090 15901 34,'0'0'416,"0"0"-256,0 0 15,0 0-1,0 0-20,0 0-3,-9 12-13,9-12-45,0 0-19,5 0-19,7 3-5,10 1-12,8 6-27,3-4-9,1 0-2,3-1-76,-3-3-131,-4-2-202</inkml:trace>
  <inkml:trace contextRef="#ctx0" brushRef="#br0" timeOffset="-7687.13">31566 15900 929,'0'0'88,"0"0"-37,0 0-4,0 0-4,0 0-24,0 0-18,-27-37 3,24 31-2,3-3 19,0 1 17,0-2 28,5 1-18,5 1-10,6 6-4,5 2-4,2 0-1,5 20-7,-1 11 7,-5 10-7,-11 5-13,-11 5-8,0-2 2,-20-2-1,-8-6-2,-4-7-21,1-10-11,3-8 3,3-9 8,5-7 19,8 0 2,5-7 0,1-10 8,5-3 14,1 0 16,0 2 7,3 2-8,8 7-13,1 2-3,1 4-13,3 3-5,3 0-3,2 14-6,0 2 1,-2 1 5,-5 2-4,-3-2 1,-2-2-12,1-3-13,1-1-12,0-4-18,2-1 7,2-1-7,-1-2-56,-1 0-23,-4 0-46,-6-2-141,-3-1-127</inkml:trace>
  <inkml:trace contextRef="#ctx0" brushRef="#br0" timeOffset="-6982.2">31409 15894 266,'0'0'341,"0"0"-251,0 0-14,0 0 34,0 0 17,0 0-32,-17 112-9,12-64-13,-1 4 12,-4-1-19,-1-2-31,-1-5 0,0-3-7,3-5-6,2 0 2,4-4-8,-3-2-3,3-10-3,0 0-6,-3-6-2,0-4 1,-6-5-2,-1-4-1,-10-1-15,1 0-39,-7-13-37,6-10-62,2-8-54,9-10-199</inkml:trace>
  <inkml:trace contextRef="#ctx0" brushRef="#br0" timeOffset="-6695.25">31456 15727 415,'0'0'430,"0"0"-376,0 0 1,0 0 36,0 0-38,0 0-37,-14-18-7,4 14 24,4 1 28,4-1 33,2-1 0,0-1-40,6 0-27,11 5-26,3 1-1,3 0-16,1 1-61,3 13-92,1 3-82,0 2-198</inkml:trace>
  <inkml:trace contextRef="#ctx0" brushRef="#br0" timeOffset="-6421.93">31970 15855 935,'0'0'141,"0"0"-111,0 0 47,0 0-18,0 0-18,0 86 11,-15-38 2,0 1-4,5-3-23,8-7-5,2-10 0,0-6-17,6-7 6,5-6-7,2-3-4,1-7-58,-1 0-110,-5-7-67,-1-17-306</inkml:trace>
  <inkml:trace contextRef="#ctx0" brushRef="#br0" timeOffset="-6162.17">32054 15646 888,'0'0'113,"0"0"-71,0 0 53,0 0-4,0 0-42,0 0-30,-41-37 11,41 37 30,0 0 11,0-2 0,0 2-30,3 0-37,9 0-4,8 0-44,1 6-100,4 11-116,-3 7-245</inkml:trace>
  <inkml:trace contextRef="#ctx0" brushRef="#br0" timeOffset="-5944.82">32212 16137 989,'0'0'154,"0"0"-109,0 0 94,0 89 7,-6-56-50,0 1-40,4-3-13,-1-2-14,3 1-18,0-5-8,0-5-2,0-5-1,0-6-75,3-8-70,3-1-141,6-8-224</inkml:trace>
  <inkml:trace contextRef="#ctx0" brushRef="#br0" timeOffset="-5709.3">32639 15940 834,'0'0'598,"0"0"-539,0 0-10,0 0 49,0 0-25,0 0-47,59-27-22,-43 27-2,3 0-2,4 0-1,0 0-16,-1 3-83,-6 6-88,-8 4-135,-8 1-181</inkml:trace>
  <inkml:trace contextRef="#ctx0" brushRef="#br0" timeOffset="-5478.7">32567 16120 16,'0'0'1232,"0"0"-1166,0 0-23,104 0 65,-77 0-59,0 0-49,6 0-36,4 3-87,5-3-100,3 0-160,-1-8-54</inkml:trace>
  <inkml:trace contextRef="#ctx0" brushRef="#br0" timeOffset="-5204.08">33181 15947 94,'0'0'785,"0"0"-635,0 0-31,0 0 53,0 0-48,0 0-63,23-46-40,-35 58-17,-2 13 17,1 9-10,-2 6 7,4 4-1,7-1-12,4-2-5,0-4 4,3-9 5,12-7-5,1-7 5,4-7 3,1-7 11,2 0 9,3-10-1,-4-16-10,1-6-6,-6-10-3,-3-4 8,-8-8-6,-3 0-11,-3 7 0,0 7 2,-7 11-5,-9 12 0,-1 4-6,-7 7-9,1 6-15,-2 0-52,-3 6-78,2 12-110,4 4-149</inkml:trace>
  <inkml:trace contextRef="#ctx0" brushRef="#br0" timeOffset="-4747.25">33675 16416 938,'0'0'378,"0"0"-261,0 0-12,0 0 1,0 0-18,0 0-51,-15 23-24,-16 3 17,-12 2 4,-7 3-20,-3-1-3,-1-3-11,9-2 0,5-7-13,13-4-37,8-3-63,8-4-126,11-7-104,0 0-152</inkml:trace>
  <inkml:trace contextRef="#ctx0" brushRef="#br0" timeOffset="-4466.87">33747 16520 1070,'0'0'294,"0"0"-233,0 0 9,0 0 33,0 0-16,0 0-49,-11 28-13,-11-6 16,-8 3 2,-9 4-2,-1-2-16,0-2 9,5-4-19,4-2-8,7-5-6,5-1-1,2-4-1,1 1-34,1 0-29,-1 1-32,1-3-189,-2-5-203</inkml:trace>
  <inkml:trace contextRef="#ctx0" brushRef="#br0" timeOffset="-69.43">23145 16394 318,'0'0'86,"0"0"-71,107 34-12,-76-26 47,-6-3 9,-2-1-23,-5 1-3,1 0-17,1-1-8,2-1-2,2 0 2,0-3 16,-3 0 10,3 0-6,1 0 52,5 0-49,4 0-10,7 0 5,8 0-16,6 0-5,1 0-2,4 8-2,-4-1 1,0 0 2,2 1-4,2-2 6,0-1-6,1 0 4,-2-2 1,1 0 5,-2 0-4,3 1-5,0-1 2,1-3 1,3 0 3,7 0-7,4 0 3,6-7-2,-3-1-1,-9 4 1,-10 2 1,-12 2 0,-5 0-2,-5 0 2,0 6-2,0 6-1,-2 1 1,0-1 1,-2 3-1,1-1 2,1-2-1,2 1-1,6 1 0,5-2 0,0 4 1,2 0 0,-12 0-1,-10 3 0,-6-6-2,-11-1 2,-5-3-1,-7-1-2,0-3-8,0-3-20,0-2 13,0 0 13,0-4 0,7-8-7,14-1 12,3 1 0,9 0 0,6 0 0,0 2 2,11-2-1,4 0 1,10 4 0,11 1-2,4 3 15,0 1 24,0 3-9,-9 0-5,-4 0-18,-4 10 5,0 7-7,-4-2-5,-5-1 3,-1-2-2,-5-8 4,0-3-3,4-1-2,-3 0 1,0 0 3,-5-4-1,-3-2-2,2-5 3,-3 0 1,0 2-4,1-4-1,-3-1 2,-1 2-2,-2 2 0,1 3 0,2 2 1,0 3-2,0 0 1,2 2 0,-3 0 0,-7-1 0,-6-1-12,-7 1-63,-13 0-60,-3 1-126,-6-2-309</inkml:trace>
  <inkml:trace contextRef="#ctx0" brushRef="#br0" timeOffset="16741.48">30794 7021 634,'0'0'191,"0"0"-185,-29 94 1,10-60 43,-8-6-10,-6-1-17,-3-2-15,-1-4-8,4-3-16,7-4-93,10-8-48,13-6-64</inkml:trace>
  <inkml:trace contextRef="#ctx0" brushRef="#br0" timeOffset="16966.89">30507 7002 744,'0'0'149,"0"0"-141,0 0-6,70 86 77,-35-54-32,6 2-33,1 2-14,1-5-41,-4-2-206,-12-8-258</inkml:trace>
  <inkml:trace contextRef="#ctx0" brushRef="#br0" timeOffset="35222.86">18515 16847 938,'0'0'72,"0"0"-54,0 0 102,0 0 23,0 0-58,87-58-35,-21 40 13,8-1-13,0 0-6,-5 5 17,-11 2-32,-12 7-20,-12 2-6,-11 3-3,-7 0-31,-7 0-77,-9 7-117,0-1-95,-24 1-275</inkml:trace>
  <inkml:trace contextRef="#ctx0" brushRef="#br0" timeOffset="35496.73">18537 16919 1052,'0'0'177,"0"0"-131,0 0 74,0 0-6,0 0-51,0 0-19,109-10-22,-69 9-13,-1-2-9,1 0-7,6-2-58,1-4-99,2-4-120,3-7-139</inkml:trace>
  <inkml:trace contextRef="#ctx0" brushRef="#br0" timeOffset="35746.28">19129 16511 1214,'0'0'138,"0"0"-135,64 87 74,-41-37 42,-10 1-25,-9 5-41,-4 4-28,-16 2-15,-21-2-6,-12 0-1,-8-3-3,-1-5-36,4-4-65,3-7-83,9-12-62,10-15-219</inkml:trace>
  <inkml:trace contextRef="#ctx0" brushRef="#br0" timeOffset="39366.32">20158 16950 856,'0'0'205,"0"0"-162,0 0 28,0 0 86,0 0-62,0 0-28,0 0-32,57 0 8,-45 3-1,4 2-1,2-2-25,12-3-12,9 2-4,6-2-9,2 0-66,0 0-107,-4 0-133,-3 0-180</inkml:trace>
  <inkml:trace contextRef="#ctx0" brushRef="#br0" timeOffset="39914.45">20850 16973 756,'0'0'165,"0"0"-160,0 0 38,0 0 53,0 0-28,0 0-34,-13-68-1,13 49 19,0 2-4,0 0 9,16 2-21,4 3-8,4 5-9,4 2 6,2 5 0,0 0-14,-6 3-5,-5 13-6,-10 4-2,-9 3 1,0 5-10,-12 2 0,-15 0-9,-4-1-4,-5 1 4,0-2 11,0-2 5,5-4 4,6 0 0,8-5 0,11-2 0,6-2 1,0-2 2,12-3 0,13-2 8,7-3 10,5-3-2,2 0-1,1-3-4,-6-9-2,-7-3-8,-9-2 4,-7-4-3,-11-6-5,0-6-1,-15-4-8,-12-1-3,-7 1 5,-2 4 7,6 8 1,2 5-1,7 9-4,7 8-44,1 3-50,4 0-113,9 16-161</inkml:trace>
  <inkml:trace contextRef="#ctx0" brushRef="#br0" timeOffset="40821.89">21372 16963 1111,'0'0'117,"0"0"-115,0 0 41,0 76 77,0-17-7,0 5-40,-9 5-30,-10-3 4,-6-8-15,-5 0-10,-3-9-2,-3-2-11,0-11-6,1-3 2,-1-12-5,-1-5 0,1-8-3,0-8-15,2 0-21,2-8-41,9-17-45,9-11-75,11-9-68,3-12-267</inkml:trace>
  <inkml:trace contextRef="#ctx0" brushRef="#br0" timeOffset="41078.66">21514 16774 1053,'0'0'118,"0"0"-113,0 0 8,0 0 58,0 0-11,0 0-32,-24-8-10,15 8-10,4 0-3,5 0 11,0 0 15,0 0-15,2 0-11,13 0-5,8 0-16,0 0-53,2 3-105,1 7-55,-2 2-136</inkml:trace>
  <inkml:trace contextRef="#ctx0" brushRef="#br0" timeOffset="41323.73">21743 16964 951,'0'0'24,"0"0"17,0 0 91,-2 81-19,-6-45-27,-2 6-44,1-8-13,3 0-8,2-7-13,4-11-6,0-6 1,0-5-3,10-5-10,14 0-23,3-10-62,1-12-38,-3-8-13,-3-5-200</inkml:trace>
  <inkml:trace contextRef="#ctx0" brushRef="#br0" timeOffset="41581.69">21947 16733 1183,'0'0'24,"0"0"-21,0 0 57,0 0-5,0 0-53,0 0 0,-18-12 1,10 12-2,5 0 4,3 0 9,0 0 18,0 0 0,0 0-3,6 0-22,8 0-7,4 0-12,1 10-79,-5 6-116,0 0-216</inkml:trace>
  <inkml:trace contextRef="#ctx0" brushRef="#br0" timeOffset="41827.3">22033 17123 72,'0'0'1143,"0"0"-1064,0 0 119,-22 92 3,10-55-90,-1 2-22,1 1-29,-5-2-19,2-4-15,1-1-15,0-5-5,1-4-6,5-7-2,4-7-34,2-5-23,2-5-46,8 0-75,11-15-314</inkml:trace>
  <inkml:trace contextRef="#ctx0" brushRef="#br0" timeOffset="42980.55">22385 17081 587,'0'0'99,"0"0"21,0 0 26,0 0-31,0 0-32,0 0-11,0 0-4,0 0 9,12 0 0,10 0-8,11 1-5,8 3-3,4-3-3,2 2-15,-1 1-20,-1 0-8,3 4-11,-2-2-2,-3 0-2,-7-1-1,-8-2-27,-6 0-38,-8 0-27,-8-3-75,-6 1-87,0-1-72,-1 0-147</inkml:trace>
  <inkml:trace contextRef="#ctx0" brushRef="#br0" timeOffset="43325.77">22690 16967 1150,'0'0'147,"0"0"-95,0 0 49,0 0 21,-15 109 12,5-50-68,-1-1-22,-1-3-11,-3-12-21,0-4-2,2-6-10,-1-7-3,5-7-45,6-4-40,3-8-133,0-7-145,11-2-300</inkml:trace>
  <inkml:trace contextRef="#ctx0" brushRef="#br0" timeOffset="44910.5">23418 15724 199,'0'0'103,"0"0"-55,0 0 16,0 0 13,0 0-1,0 0-16,-25-2 14,20 1 1,2 1-9,1 0-17,2-2-18,0 2-12,0 0-12,0 0-7,0 0-19,0 0-91,10 0-78,-1 0-110</inkml:trace>
  <inkml:trace contextRef="#ctx0" brushRef="#br0" timeOffset="50683.03">23373 17152 7,'0'0'857,"0"0"-741,0 0-30,0 0 73,0 0-29,0 0-31,0 0-41,-66-15-5,51 51 15,3 9-24,-2-2-3,1-2-27,0-3-1,-3-4-10,0-5-3,-1-5-2,5-2-54,1-5-82,5-8-88,6-6-84,5-3-245</inkml:trace>
  <inkml:trace contextRef="#ctx0" brushRef="#br0" timeOffset="51177.85">23553 17232 760,'0'0'120,"0"0"-104,0 0 89,48-75 7,-29 61-31,4 3-33,0 4 0,7 5-11,0 2 3,-4 0-11,-1 20-8,-9 6-11,-8 7-4,-8 3-5,0-4-1,-22 2 1,-8-2-1,-6-3 1,0 0 0,2-6-1,5 0 0,10-5 1,8-1 0,7-3-1,4-5 1,0 2-1,0-8 2,3 0 1,12-3 0,9 0-2,4 0 0,4-3 1,-4-11-4,-6-1 5,-8-2-6,-8-7 3,-6-2 0,0-6-1,-17 3-1,-8 1 2,0 3 0,-2 8 0,4 2-2,-2 6 2,-1 6-1,4-1-1,7 2-8,5 2-61,10 0-80,0 0-88,16 3-198</inkml:trace>
  <inkml:trace contextRef="#ctx0" brushRef="#br0" timeOffset="51485.99">24169 17336 842,'0'0'118,"0"0"-101,0 0 68,0 0 58,0 0-11,0 0-40,-68 108-16,48-63-4,4 7-13,-5 1-7,2-2-15,-1-2-23,-4-8-2,-3-2-6,-1-3-1,-2-10-4,2-4-2,0-8 0,1-12-34,1-2-66,1-13-45,4-16-73,4-12-84,7-13-192</inkml:trace>
  <inkml:trace contextRef="#ctx0" brushRef="#br0" timeOffset="51785.81">24328 16941 747,'0'0'319,"0"0"-305,0 0-13,0 0 56,0 0 5,0 0-28,-56 77-22,28-67-2,2-5-7,7-5 1,8 0 3,5-4 7,6-10 14,0-2 17,2 0-20,13 0-12,6 5-13,4 3-1,5 8-32,3 0-85,6 13-98,11 7-196</inkml:trace>
  <inkml:trace contextRef="#ctx0" brushRef="#br0" timeOffset="52928.17">24660 17414 179,'0'0'120,"0"0"-113,0 0-2,0 0-1,0 0-4,0 0-19,-1 0-30,1 2-16,0-2-10,0 0 75,0 0 53,0 0-12,0 0-35,0 0-5,0 0 2,0 0 33,0 0 4,0 1-27,-2-1 6,1 2-6,-1-2-7,2 0 0,0 1 7,0-1 28,0 3 10,0-3 8,0 0 0,0 0-4,0 0-11,0 0 16,0 0-8,0 0-5,0 0-3,0 0-13,0 0-15,0 0-8,0 0-4,0 0-3,0 0 0,0 0-1,0 0-1,0 0 1,0 0 0,0 0 0,0 0 2,0 0-1,0 0 2,0 0-1,0 0 2,0 0 8,0 0 3,0 0-9,2 0 0,1 0 3,-2-4 3,2-2 0,1-1 3,-2 0 4,1 2 1,-2-6-1,1 5 13,-1-2 24,-1 2-1,2 0-4,-1 1-6,1 1-11,-1 3-7,-1 1 0,0 0-4,0 0-11,0 8-9,0 14 0,-6 4 5,-3 5 6,-1 1-3,1-3 2,3-2-7,3-7-2,3-4-3,0-6-1,9-8-12,16-2-38,4 0-118,0-14-129,-6-13-348</inkml:trace>
  <inkml:trace contextRef="#ctx0" brushRef="#br0" timeOffset="53192.8">24875 17132 576,'0'0'562,"0"0"-543,0 0-16,0 0-1,0 0 9,0 0 0,-24 20-6,6-10 1,6-7-2,3-3 4,8 0 1,1-3 15,0-7 3,4-5-17,12 6-10,4 4-5,5 5-56,4 0-69,1 9-108,2 11-100</inkml:trace>
  <inkml:trace contextRef="#ctx0" brushRef="#br0" timeOffset="53594.69">25001 17479 926,'0'0'78,"0"0"-42,0 0 91,0 0 13,0 0-63,0 0-42,19 11-5,-3 8-4,-1 1-8,-2 12-3,-10 2 0,-3 5-7,-6 1-2,-18-1-2,-7-5-2,-5-4 2,-5-7-4,-1-8-9,3-10-23,5-5-5,14-1-5,10-19 34,10-8 8,0 0 8,18 3 9,4 1 14,-1 11 4,0 6 1,0 7-7,-2 0-12,4 5-9,-1 14-4,2 6 1,-8-4-3,0 4-1,-3-3-2,-3-3-2,-1-5-47,1-3-55,6-6-93,3-4-77,4-1-178</inkml:trace>
  <inkml:trace contextRef="#ctx0" brushRef="#br0" timeOffset="53861.45">25494 17479 514,'0'0'615,"0"0"-549,0 0 23,0 0 41,0 0-23,100-21-36,-61 21-21,2 0-4,-2 0-28,-2 0-18,-4 0-1,-7 0-54,-10 0-90,-10 0-147,-6-3-236</inkml:trace>
  <inkml:trace contextRef="#ctx0" brushRef="#br0" timeOffset="54092.7">25668 17325 1306,'0'0'99,"0"0"-55,0 0 37,0 0-27,0 0 7,-1 98-5,-16-55-32,5 1-23,4-6-1,5-4-1,3-5-38,0-9-87,6-6-106,17-14-132,7 0-422</inkml:trace>
  <inkml:trace contextRef="#ctx0" brushRef="#br0" timeOffset="54375.63">25994 17299 1129,'0'0'130,"0"0"-122,0 0 18,0 0 16,0 0-27,0 0-9,8 54-5,-8-33 1,0-6-1,3-4 1,6-3-1,6-3 4,5-2 2,2-2 11,2 1 24,-3 2 4,-2 1-15,-1 4-5,-6 3-12,-5 5-1,-5 3-6,-2 3-4,-6-3 1,-15-4-4,-3-2-2,-3-5-28,-1-4-44,1-5-55,3 0-67,5-17-99,7-8-129</inkml:trace>
  <inkml:trace contextRef="#ctx0" brushRef="#br0" timeOffset="54608.95">26052 17232 694,'0'0'433,"0"0"-304,80-67-29,-46 51 3,2 4-43,3 7-37,3 2-19,0 3-4,1 0-42,-4 14-68,-4 6-127,1 3-100,-3-1-267</inkml:trace>
  <inkml:trace contextRef="#ctx0" brushRef="#br0" timeOffset="54845.81">26666 17311 614,'0'0'624,"0"0"-606,0 0-6,0 0 90,0 0-8,-27 97-49,14-68-27,4 0-8,4-5-2,2-2-4,3-3-2,0-5-2,14-3-17,11-9-70,3-2-116,2 0-189</inkml:trace>
  <inkml:trace contextRef="#ctx0" brushRef="#br0" timeOffset="55059.21">26777 17106 1015,'0'0'238,"0"0"-238,0 0 6,0 0 12,0 0 19,0 0-20,7 3-13,-4 1 1,1 1-3,2 6-2,3 6-104,-1 6-154,4 7-300</inkml:trace>
  <inkml:trace contextRef="#ctx0" brushRef="#br0" timeOffset="55416.39">26890 17573 920,'0'0'148,"0"0"-143,0 0 15,0 0 82,0 0-29,0 0-29,-32 19-9,26-30-6,2 0-2,4 3 12,0 4 11,0 4 9,7 0-31,6 0-12,4 12-9,-2 13 2,-3 4-2,-10 7-3,-2 2 0,-9 1-4,-15 0 0,-6-5-2,-7-5-6,1-7-28,2-9 29,4-5-16,6-8-1,9 0 17,6-10 6,8-9 1,1-4 5,4 3 4,13 3-3,3 4 6,0 6 1,2 5-3,3 2-8,2 2 1,5 15-3,-4 0 0,-1 0 0,-6-1-3,-2 0-10,-4-3-55,-3-8-49,3-1-72,4-4-126,8-4-291</inkml:trace>
  <inkml:trace contextRef="#ctx0" brushRef="#br0" timeOffset="55721.82">27478 17479 1024,'0'0'173,"0"0"-145,0 0 42,0 0 43,0 0-39,0 0-47,92-21-13,-67 21-2,-2 0 1,-4 0 7,-1 0-7,1 0-7,-1 0-6,6 4-23,0 3-70,-3 0-94,-8 3-155,-5-1-383</inkml:trace>
  <inkml:trace contextRef="#ctx0" brushRef="#br0" timeOffset="56007.82">27517 17594 216,'0'0'523,"0"0"-523,0 0 0,0 0 66,0 0 47,0 0-29,-19 12-1,22-9 8,10-1 3,4 1-21,2-2-22,0-1-28,-2 1-3,-2 0-10,2-1-4,1 0-4,1 0 0,5 0 1,6 0-3,2 0-9,3-3-83,-1-4-106,-1 2-115,-2-2-158</inkml:trace>
  <inkml:trace contextRef="#ctx0" brushRef="#br0" timeOffset="56420.17">28149 17399 797,'0'0'99,"0"0"-65,0 0 86,0 0-3,0 0-41,0 0-45,21-29-23,-24 39 7,-8 13 10,2 10 18,5 4-1,4 5-15,0-1-10,1-5-9,17-4 2,2-6 6,5-6-7,5-9 20,0-4-3,1-7-13,-3 0 4,-5 0 0,-7-14 2,-1-9-6,-8-4-4,-2-3-1,-5-5-6,0 2 1,0 2-2,0 5 3,-9 6-2,-2 4 2,-5 3-2,-2 4-2,-6 1-5,-3 1-2,-4 5-25,1-3-34,0 5-31,5 0-102,7 0-120,5 5-440</inkml:trace>
  <inkml:trace contextRef="#ctx0" brushRef="#br0" timeOffset="57904.93">17624 18153 969,'0'0'191,"0"0"-183,0 0 13,0 0 67,0 0-23,91-43-14,-42 37 13,5 3-25,3 2-15,-4-1-17,-3 2-7,-13 0-7,-10 0-68,-14 0-110,-11 2-116,-2 8-139</inkml:trace>
  <inkml:trace contextRef="#ctx0" brushRef="#br0" timeOffset="58143.03">17699 18318 1056,'0'0'124,"0"0"-92,0 0 88,0 0-55,108-39-27,-63 29-14,-3 6-21,-2 1-3,-4 3-73,-3 0-119,-8 0-144,-2-5-282</inkml:trace>
  <inkml:trace contextRef="#ctx0" brushRef="#br0" timeOffset="58374.72">18154 17915 1321,'0'0'34,"0"0"-31,108 59 94,-69-6 6,-7 7-19,-16 7-20,-9 8-40,-7 1-15,-25 4-5,-22-2-4,-16-10-14,-7-7-76,-5-11-93,13-20-171,14-19-371</inkml:trace>
  <inkml:trace contextRef="#ctx0" brushRef="#br0" timeOffset="59107.96">19430 18318 1146,'0'0'97,"0"0"-60,0 0 63,0 0-17,0 0-32,0 0-39,121-19-9,-67 28-3,4-2-2,6 0-74,2-5-83,0 1-88,-4-3-169</inkml:trace>
  <inkml:trace contextRef="#ctx0" brushRef="#br0" timeOffset="59599.87">20124 18297 493,'0'0'340,"0"0"-311,0 0 6,0 0 83,0 0-45,-36-71-18,32 58-22,-1-1-9,4 2-2,1-5 17,0 1 23,21 2-13,5 1-32,6 6 0,2 2 1,-2 5 4,-4 0-3,-4 16-10,-8 7-2,-9 8-3,-7 6-4,-16 6-2,-21 3 2,-11 4-1,-1-4-4,0-3-11,10-6-7,10-8-6,13-9 4,15-11 7,1-6 6,25-3 12,15-3 22,13-15 9,0-5 4,-2-4 16,-11 3 1,-12 1-25,-12 3-6,-11 1-8,-5-3-2,-15 0-11,-16 0-1,-6 3-3,-1 2-1,4 5-9,9 1-31,9 5-20,5 3-31,6 3-60,5 0-92,0 0-221</inkml:trace>
  <inkml:trace contextRef="#ctx0" brushRef="#br0" timeOffset="59905.05">20643 18277 789,'0'0'357,"0"0"-347,0 0 7,0 0 113,-3 81 4,-6-32-37,-4 0-35,-2 6-10,-6-4 3,-3-1-33,-7-3-8,0-5-10,-4-5-3,4-7-1,2-11-16,7-9-31,4-9-58,0-1-18,3-11-55,2-18-44,4-14-144</inkml:trace>
  <inkml:trace contextRef="#ctx0" brushRef="#br0" timeOffset="60174.52">20785 18081 1167,'0'0'86,"0"0"-83,0 0 14,0 0 49,0 0-30,0 0-20,6 0-6,-14 0-4,3 0 2,5 0-1,0 0 1,0 0-1,4 0-7,11 0-42,7 0-91,6 0-63,4 0-166,2 9-79</inkml:trace>
  <inkml:trace contextRef="#ctx0" brushRef="#br0" timeOffset="60425.11">21093 18251 741,'0'0'219,"0"0"-188,0 0 89,-7 90 12,-5-59-28,2 0-58,1 0-17,-2-1-14,7-4-8,4-5-2,0-6 0,0-5-1,15-9-4,6-1-12,9-1-45,-2-21-80,-3-5-34,-4-10-133,-7-3-240</inkml:trace>
  <inkml:trace contextRef="#ctx0" brushRef="#br0" timeOffset="60657.74">21180 18086 565,'0'0'595,"0"0"-566,0 0 19,0 0 84,0 0-64,0 0-49,17-35-14,-17 35-5,0 0 1,0 0 0,0 0 2,0-3-3,0 3 0,0 0-27,0 0-81,4 6-116,6 6-114,4 3-305</inkml:trace>
  <inkml:trace contextRef="#ctx0" brushRef="#br0" timeOffset="60890.91">21410 18302 1313,'0'0'44,"0"0"-16,0 0 133,-11 99-12,-5-53-54,1-1-48,3-1-23,3-4 6,5-7-23,1 0-5,-2-3-2,4-9-30,-1-4-33,1-5-37,-1-7-126,-1-5-167,3-6-333</inkml:trace>
  <inkml:trace contextRef="#ctx0" brushRef="#br0" timeOffset="61233.01">21970 18378 983,'0'0'249,"0"0"-229,0 0 49,0 0 78,0 0-9,0 0-67,33-16-45,3 16-9,12 0-8,3 0-6,-1 0-3,-5 0-3,-6 0-78,-8 0-103,-8 0-89,-9 0-178</inkml:trace>
  <inkml:trace contextRef="#ctx0" brushRef="#br0" timeOffset="61491.88">22235 18247 1089,'0'0'177,"0"0"-157,0 0 74,0 0 21,0 0-11,-17 95-15,10-36-41,-5 0-34,-3-8-9,-4-3-5,-2-5-28,1-5-91,-1-12-163,6-9-180</inkml:trace>
  <inkml:trace contextRef="#ctx0" brushRef="#br0" timeOffset="62009.62">23145 18258 964,'0'0'149,"0"0"-90,0 0 58,0 0-21,0 0-60,0 0-26,-25 36 3,12 5-4,1-4-4,2-2 1,4-5-4,3-4-2,3-2 2,0-9-2,16-1 7,9-4 20,8-5 25,0 1 3,0 0-4,-6-1-10,-12-1-18,-6 3-14,-9 1-8,0 4 0,-8 4-1,-20-3-6,-9 2 3,-4-6-37,3-4-47,7-2-11,9-3-33,12-5-94,10-15-93,0-9-235</inkml:trace>
  <inkml:trace contextRef="#ctx0" brushRef="#br0" timeOffset="62257.65">23329 18301 1177,'0'0'132,"0"0"-109,0 0 98,0 0 1,0 0-49,97-66-33,-67 61-29,4 4-11,8 1-7,4 0-85,-1 2-103,-3 12-182,-9 3-608</inkml:trace>
  <inkml:trace contextRef="#ctx0" brushRef="#br0" timeOffset="62490.99">23567 18540 953,'0'0'396,"0"0"-387,0 0 35,0 0 97,0 0-62,0 0-40,102-28-28,-70 28-9,-1 0-2,-3 0-46,-8 0-86,-5 0-152,-11 0-271</inkml:trace>
  <inkml:trace contextRef="#ctx0" brushRef="#br0" timeOffset="62727.62">23738 18335 1320,'0'0'158,"0"0"-153,0 0 18,0 0 78,8 96 7,-13-47-61,-2-3-29,-1-5-12,1-2-1,2-10-5,2-1-17,3-6-62,0-2-113,0-10-124,11-10-258</inkml:trace>
  <inkml:trace contextRef="#ctx0" brushRef="#br0" timeOffset="62974.58">24126 18277 1047,'0'0'196,"0"0"-159,0 0 103,0 0-40,0 0-61,0 0-11,6 64 13,-21-24-9,0 2-18,-3-1-12,5-4-2,4-5 0,6-3-69,3-4-102,0-6-91,15-7-163</inkml:trace>
  <inkml:trace contextRef="#ctx0" brushRef="#br0" timeOffset="63258.78">24212 18477 919,'0'0'97,"0"0"-93,30-75 74,-18 56 66,0 5-55,1 3-35,3 5-16,-3 6-8,2 0-10,1 0-1,1 20-12,2 5-4,-5 2 0,-9 9-2,-5 1-1,-7-3-4,-17 5-3,-4-3-6,1 0 10,6-9-4,13-5 1,8-5-4,0-4 10,17-7 1,13-2 4,3-4 2,2 0-3,-3-13 2,-10-7 4,-4-2 3,-12-5-4,-6-6 1,-4-4-10,-23-5-1,-5 4-7,0 3-20,3 11-21,5 8-31,9 12-63,9 4-37,6 0-129,0 2-160</inkml:trace>
  <inkml:trace contextRef="#ctx0" brushRef="#br0" timeOffset="63550.06">24711 18420 1103,'0'0'39,"0"0"-32,0 0 16,0 0 51,-39 99 20,29-53-33,5 1 1,1 0-4,0-2 0,1-1-13,-4-12-12,0-2-21,-2-7-8,-2-5 1,1-6-5,-4-6 0,-3-5-31,-6-1-70,-5-3-41,1-16-147,8-7-324</inkml:trace>
  <inkml:trace contextRef="#ctx0" brushRef="#br0" timeOffset="63807.63">24709 18216 1191,'0'0'119,"0"0"-111,0 0 14,0 0 19,0 0-41,0 0-30,42 20-139,-63 2-151</inkml:trace>
  <inkml:trace contextRef="#ctx0" brushRef="#br0" timeOffset="64258.06">22891 18093 106,'0'0'646,"0"0"-619,0 0 2,-85 17 105,64 18-25,-1 17-30,1 19-17,3 15-12,1 10-14,7-3 5,8-4 15,2-11-30,15-10-18,28-10-8,22-17-77,24-12-125,20-15-287</inkml:trace>
  <inkml:trace contextRef="#ctx0" brushRef="#br0" timeOffset="64724.14">25106 18196 958,'0'0'181,"0"0"-140,0 0-1,0 0 89,34 115 3,-34-45-36,0 9-21,0-6-12,-4 0-26,-11-12-9,-9-1-7,-4-7-13,1-6-8,-2-8-4,4-6-35,1-6-64,-1-11-111,-1-6-174,4-10-486</inkml:trace>
  <inkml:trace contextRef="#ctx0" brushRef="#br0" timeOffset="65332.74">25588 18294 980,'0'0'124,"0"0"-45,-9 78 84,3-43-35,4-2-36,-1 0-35,-3 0-26,2-3-17,-4-7-5,0-5-9,3-3 0,4-9-53,1-5-50,0-1-80,3-4-24,17-18-156,6-8-269</inkml:trace>
  <inkml:trace contextRef="#ctx0" brushRef="#br0" timeOffset="65593.87">25686 18206 692,'0'0'216,"0"0"-193,0 0 7,0 0 27,0 0-16,0 0-26,-64-43-10,56 42-3,5-1 1,3 1 7,0-5 34,0 0-13,8 1-25,10 3-6,4 2-69,8 0-151,0 0-226</inkml:trace>
  <inkml:trace contextRef="#ctx0" brushRef="#br0" timeOffset="65976.86">25759 18552 1052,'0'0'46,"0"0"-39,0 0 42,0 0 44,0 0-5,0 0-50,8-1-10,-4-2 26,4 3 7,3 0-27,0 0-16,3 14-14,0 13 1,-8 3 0,-6 6-4,0 2-1,-19 0 0,-14-4-3,-9-2-15,-7-7-9,1-9-9,5-7-14,13-9 22,11 0 16,9-6 12,10-11 6,0 0 9,5 0 32,13 4 6,5 4-18,2-1-5,5 10-10,1 0-2,2 0-10,-3 7-4,-3 2-4,-5 4 0,-2-3-4,-3 0-23,-2-3-78,5-2-98,-1-5-66,5 0-216</inkml:trace>
  <inkml:trace contextRef="#ctx0" brushRef="#br0" timeOffset="66243.81">26270 18450 1111,'0'0'148,"0"0"-136,0 0 99,0 0-5,0 0-39,83-27-50,-53 27-12,1 0-4,-1 4-1,-2 2-14,-6 1-89,-6 0-142,-8 2-211</inkml:trace>
  <inkml:trace contextRef="#ctx0" brushRef="#br0" timeOffset="66679.92">26283 18613 1059,'0'0'309,"0"0"-298,103-16 7,-78 16 68,-4 0-58,-1 2-28,2 5-14,5-4-48,4-3-69,5 0-17,5-3-27,0-17-121,2-4-24,-1 1-1,-2-7 321,-3 1 135,-4-1 42,-4 2-18,-9 4-28,-9 7 7,-8 8-10,-3 6-33,0 3-41,-8 17-46,-4 19 23,-1 10 15,4 2 7,6 1 5,3-8 8,1-5-2,19-11-11,4-5-14,7-9 0,3-5 1,-1-6-10,-3 0 5,-7-13-13,-4-12-9,-9-6-2,-7-2-2,-3-10-8,0 3-1,-4 2-7,-10 7-21,1 8-15,1 11-49,0 10-50,0 2-108,5 4-209</inkml:trace>
  <inkml:trace contextRef="#ctx0" brushRef="#br0" timeOffset="67065.87">28170 18556 919,'0'0'441,"0"0"-390,0 0 17,92-29 48,-53 25-32,4 4-46,-3 0-23,-4 0-13,-1 0-2,3 3-20,3 2-89,8 1-127,3-1-207</inkml:trace>
  <inkml:trace contextRef="#ctx0" brushRef="#br0" timeOffset="67678.23">29087 18423 990,'0'0'109,"0"0"-71,0 0 94,63-76 14,-53 76-56,0 0-47,1 19-42,1 16-1,-5 8 2,-7 3-2,-9 3 0,-22-2 0,-8-1-1,1-9 1,8-5 1,10-6-1,17-9-1,3-3 1,30-7 6,16-4 5,12-3-8,4 0 5,-1-17-2,-5-3-2,0-9-3,-4 0 0,-4-9-1,-11-5-30,-9-10-4,-13-9-7,-11-5 9,-4-2 21,-28 7 10,-21 9 0,-18 17-2,-10 15 2,-11 21 1,-8 8 0,-3 44 5,-1 25 3,9 15-1,22 7 10,30-9 2,31-11-3,16-14 18,41-19 3,23-13-5,15-16 2,14-11-2,3-6-14,-4-19 6,-6-18-12,-14-9-6,-16-13-2,-20-11-1,-20-13-3,-24-12-5,-2-1-5,-32 9-8,-12 19-16,-5 26 5,-6 18-61,-3 17-49,1 7-164,4 0-252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10:22:47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24275 5286 334,'0'0'72,"0"0"-35,0 0 39,0 0 37,0 0 9,0 0-10,-38-19-12,38 18-15,0 1-14,8-2-4,30 1-2,30 1-17,31 0-21,23 0 19,12 0-14,-1-2-1,-8 0 3,-7-3-4,-14 0-8,-14 1-4,-18 0-7,-19 0-5,-20 0-3,-16 4 4,-12 0-7,-5 0 0,0 0-3,0 0-4,0 0-9,-8 0-3,-6 0-1,-1 0-2,5 0-18,2 0-21,4 0-53,2 0-28,2 0-139,0 0-270</inkml:trace>
  <inkml:trace contextRef="#ctx0" brushRef="#br0" timeOffset="2533.55">22113 18995 283,'0'0'59,"0"0"-59,0 0 0,0 0 41,0 0 41,0 0-26,0 0-26,42 0 1,-32-2-5,1 1 4,3 1 1,2-3-6,4 3 13,8-5-14,5 2 0,4-2 4,3 1-7,-2 1 11,-2-2-10,-4 0 6,-2 2-13,-5-1-2,-4 1-1,-4 1-2,-2 2-2,-3-2-2,-5 2-6,0-1 3,-5 1-2,-2 0-2,0 0 1,0 0-11,-5 0 2,-9 0 4,-4 0-1,0 0-4,-1 0 2,-1 0 4,-4 0 4,-6 0-4,-6 0 8,-7 0-4,-5 0 0,-2 0 1,-2 0-1,4 1 0,2 3 1,2 0 2,3-1-1,2 0 1,2 0 2,2-3 0,8 2 2,2-1 2,10 0 3,3-1 2,3 0-6,5 0 7,4 0 1,-2 0 10,2 0-3,2 0-7,20-4-11,20-6 0,10 0 7,12 1-4,9-4 4,5 2 13,3-1 4,5 1-13,-1-2 1,-3 0-7,-12 0 3,-10 2-4,-15 3 3,-12 4-2,-13 2-2,-9 2-6,-7 0-2,-4 0 0,0 0-7,-9 0 7,-15 0 10,-11 2-10,-6 1-6,-4 3-2,-5 1-13,-5 0 14,-5-1-1,-4 1 8,0 2 1,-1-1-1,7 2 0,8 0 1,11-4 2,12 1-3,15-4 0,12-3 0,7 0 3,35 0 7,20 0-7,15 0 3,11-4-1,0-5 0,-4 3-5,-2-5-2,-5 5-89,-11-5-202</inkml:trace>
  <inkml:trace contextRef="#ctx0" brushRef="#br0" timeOffset="45930.14">3502 17037 410,'0'0'65,"0"0"-53,0 0 27,0 0 43,0 0-11,0 0-12,0 0-18,91-17 6,-57 17-1,9-2 3,5 0-3,6 0-7,4 0-8,-1 1-20,-1 1 3,-1 0-2,-5 0-6,5 0-2,-6 0-1,1 0 0,-1 3-2,-3 2 3,-6 2-2,-1 0 0,0-1 1,-2-3-2,-6 0 0,-1 0 0,-3 2-1,-3 1 0,1 0-2,2-2 2,-2 1 1,2 0 0,0-3-1,1 1-1,-5-1 1,2-2 1,-10 1-1,-6-1 1,0 0-1,-4 3 0,2 0-2,2 0 2,3 4 0,4-4 0,2 0 0,3 0 0,3 0-1,1 0 0,3-1-2,4 1 2,4-3 2,1 3-1,-1-1 0,1 2 1,-3-4-1,-1 3 0,6-1-2,3 3 2,4-1 1,-1 2 0,1-1 0,-1 3-1,-2 0 1,-3-1 0,5 1 1,-5-1-2,1 2 0,0-1 0,-5-3 0,3-1 2,0-1-2,-2 0 0,-4-1 0,-2-2 0,2 0 5,-2 0-5,2 0 1,-3 0 0,3 0 1,-2 0-2,3 0 2,1 2-2,-1 1 1,0 1 2,-3-3-2,-1 1-1,-4-2 0,4 0 2,-2 3-2,2 1 0,-2 0 0,-1 2 1,1-3 1,-4 4-2,-6-3 1,-3 1-1,-6-4 0,-6 1 1,-3-2-1,0 0 1,0 0-1,0 0-2,0 0 1,-9-10-20,-6-9-6,-6-5 0,0-5-2,-1 2 21,4 4 6,-1 4 2,5 6 1,2 5 0,6 4 0,3 3 1,3-3 9,0 4 2,0 0-1,6 4-2,9 9 3,5 6 3,-1-2-4,-3 0-2,-1 1-5,0-6 2,2 1-1,0-3-2,0-3 3,-1-2-3,-1-4 1,-3 2 3,-6-3-1,-1 0-2,-5 1-1,0-1 3,0 2-3,0-2 0,0 3-3,0 5 1,0 1 4,-11 4-2,-2 4 11,-2 3 1,-3 2 13,1 3-9,-2-4 16,-2 0-15,3-1-11,-1-4-7,7-3-2,0-4 1,5-3-2,2-1 2,2-4-2,0 1-1,3-2-28,0 1-24,-3-1-16,-1 0-23,2 0-47,-1 0-130,2 0-125</inkml:trace>
  <inkml:trace contextRef="#ctx0" brushRef="#br0" timeOffset="47243.69">6748 15003 130,'0'0'36,"80"0"-28,-44 0-8,0 0 0,-5-2-6,-4 2-12,-6 0 16,-2-1-5,-1 1-40,1-3 38,1-1 6,-1-1 3,-3 0 19,-2 1 16,1 1-24,-2 0-8,1 1 4,5-2-4,3 2 4,4-1 21,-2-1 7,6 2 4,-3-1-20,-1 2-6,0-1-8,2-1-3,-1-1 1,-5 2 5,1-1 19,-4 3-4,-2 0-17,-1 0-4,0 0 0,2 0 1,0 0-2,-3 0 3,1 0-4,-5 0 1,-4 0 1,-1 0 11,-6 0 0,0 0-8,0 0 9,0 0 10,0 0-8,0 0-10,0 0-5,3 0-1,-3 0 3,3 0-1,0 0 0,2 0 0,-5 0-1,0 0-1,0 0 0,0 3 0,0-2 1,0 0 1,-14-1-2,-5 0-9,-5 0-61,0-4-40,-3-7-4,2-5 1,-2 0 34</inkml:trace>
  <inkml:trace contextRef="#ctx0" brushRef="#br0" timeOffset="47579.68">7365 14841 91,'0'0'106,"0"0"-29,0 0-5,0 0 5,0 0-46,0 0 11,-2 21 15,35-3-6,6-1-10,-3-2 24,0-1-22,-6-4 8,-5-3-4,-4 0-12,-3 1-22,1-4-1,-4 3-5,-3-1-4,-3-4 3,-6 0-6,-3 1 4,0-3 0,0 1 2,0 0-5,0 2 5,-6 1 5,-9 2-1,-6 0-7,-3 2 7,-4 1-3,0 5 1,-4 1-4,4-1-2,1 3 2,6-2-4,6-3-12,2 1-57,3-4-62,2 3-20,2-7-14,3-1-116</inkml:trace>
  <inkml:trace contextRef="#ctx0" brushRef="#br0" timeOffset="47854.44">6849 15018 187,'0'0'239,"0"0"-229,0 0 10,88-23 62,-48 23-14,7 0-39,-1 0-14,-3 9-8,0 5-7,-7-1-108,0-3-282</inkml:trace>
  <inkml:trace contextRef="#ctx0" brushRef="#br0" timeOffset="51574.38">14526 15308 232,'-113'-6'47,"-7"2"-2,-2 4-45,3 0-15,4 2 15,3 13 0,8 2 17,7 0-12,7 0-5,14 4-33,18-4-26,18-4-141</inkml:trace>
  <inkml:trace contextRef="#ctx0" brushRef="#br0" timeOffset="52654.57">11970 14938 474,'0'0'72,"0"0"-38,0 0-12,0 0 63,0 0 25,0 0-32,-2 1-34,1-1-17,1 0-9,0 2-1,-2-2-3,2 0-2,-1 0-5,1 0-3,0 0 3,0 0 6,0 0-4,0 0-3,0 0 2,0 0 2,0 0-10,0 0 1,0 0 2,0 0-3,0 0 0,0 0 0,0 0-1,0 0 1,0 0 0,0 0-1,0 0-1,0 0 4,-2 0-1,2 0-1,0 0 1,0 0 2,0 0 0,0 0-2,0 0 1,0 0 0,0 0-2,0 0 1,0 0 0,0 0 0,0 0 0,0 0-1,0 0-3,-1 0-2,-2 0-20,-5 0-29,2 0 13,-1 0-3,5 0-32,2-2-72,15-21-244</inkml:trace>
  <inkml:trace contextRef="#ctx0" brushRef="#br0" timeOffset="54857.28">11383 16472 872,'0'0'24,"0"0"-18,0 0 34,105-86 52,-71 66-24,0 3-8,2 4-34,3 4-18,4-2-5,5 3 1,12-2-3,8-2 1,11 3 0,5-2 2,2-1-4,1-2-2,1-1 2,3-2 3,0 0 3,-2 0 5,2 1-2,3 1 3,6 3-5,5 0 6,9 2 3,1 3-13,-1 1 1,-4 4-3,-13 0 4,-9 2 1,-8 0-2,-6 0-2,-6 0 1,1 0 1,-2 0-2,-1 4 0,-2-1 1,-5 2-1,-6-3 0,-7 1 0,-3 0 0,-1-3-2,-1 0 1,-2 0 0,-1 0 1,-2 0-2,-2 0 0,-6 0 0,-4-5 0,-9 2 1,-8 1 1,-4 2 1,-3-1 1,0-2 1,0-3-3,-16-7-1,-15-5-1,-13-5-1,-12-3 1,-7 3 1,0 3-1,7 2-3,12 8 3,13 2-1,10 3 0,12 4 1,4-1 0,3 2 1,2 0-1,0 0 0,0 0 1,7 0-1,14 2 2,16 9 7,13 3 1,11 0 3,6 3 3,-3-5 2,-10 2-6,-10-4 2,-14-2-1,-6-3 1,-10 3-6,-5-2-7,-2 4 6,-6 0-7,-1 8 8,0 2 5,-5 7 10,-16 4 12,-14 2-9,-11 2-1,-10-1-2,-7-1-13,3-1-6,7-3-3,11 1-1,9 1-79,6-2-114,9-4-148,5-4-434</inkml:trace>
  <inkml:trace contextRef="#ctx0" brushRef="#br0" timeOffset="56501.1">11877 14929 938,'0'0'58,"0"0"-44,0 0-10,0 0 27,0 0 49,0 0-20,0 0-37,0-3-11,0 3-6,0 0-3,0 0-3,-1 0 1,1 0-1,0 0-1,0 0 0,0 0-1,0 0-15,0 0-55,0 0-38,11 0-92,18 0-115</inkml:trace>
  <inkml:trace contextRef="#ctx0" brushRef="#br0" timeOffset="57555.63">16475 15220 755,'0'0'97,"0"0"-77,0 0-6,0 0 37,0 0 13,0 0-22,-1-11-15,-1 11-15,2 0-6,0 0 0,-1 0 1,1 0 6,0 0-11,0 0 3,0 0-4,0 0 4,0 0-4,0 0 2,0 0-3,0 0 1,0 0-1,0 0 0,0 0 0,0 0 1,0 0-2,0 0 3,0 0-2,0 0 0,0 0 0,0 0 0,0 0-2,0 0 2,0 0-1,0 0-1,0 0 1,0 0 1,0 0 0,0 0 0,0 0-1,0 0 2,0 0-1,0 0 0,0 0 0,0 0 0,0 0 0,0 0-1,0 0-1,0 0 0,0 0 1,0 0 1,0 0 0,0 0 0,0 1-1,0-1-2,0 0 1,0 0 2,0 0-1,0 0 0,0 0 0,0 0 1,0 0-2,0 0-6,0 0-10,0 0-10,0 0-23,0 0-23,0 0-39,-2 0-64,0 0-153</inkml:trace>
  <inkml:trace contextRef="#ctx0" brushRef="#br0" timeOffset="61484.49">12089 15240 233,'0'0'0,"0"0"0,0 0 6,0 0 50,0 0-20,0 0-21,0 0-11,3 0 3,-3 0-5,0 1 1,3 2-3,0-2-10,-2-1-86,-1 0-159</inkml:trace>
  <inkml:trace contextRef="#ctx0" brushRef="#br0" timeOffset="65876.27">15933 14811 42,'0'0'177,"0"0"-158,0 0-12,0 0-3,0 0-1,0 0 16,-23-20 3,16 17-7,1 1 5,-1-4 20,2 2 14,4-1 13,-1 0-18,1 2-13,1-2-7,0 4-11,0 1-4,0-3 0,-2 3-3,2 0 4,0 0 7,0 0-2,0 0-10,0 0-4,0 0-6,0 0-1,0 0 0,0 0 1,0 0-7,0 3-14,0-3 14,0 0 7,-5 0 4,-1 0-2,0-7-2,4 1 1,2-1 4,0 0-2,0 0 0,0 3 5,5-2 15,6 5 13,1 1-12,3 0 11,-2 0 13,2 13-17,-3 1-13,-4 1-3,-4-1-6,-4-2-9,0-1 5,0-2 1,-7-4-3,-1-2-1,-1-3-1,1 0 1,0 0-2,3 0-2,1-3 2,1-5 0,1-2 0,2 1 2,0-1 1,0 2 6,0 2 2,11-1 4,2 3 8,-2 2-12,1 2-6,-2 0 2,-3 0 3,-1 6-5,-2 1-3,-4 2 1,0-2-1,0-1-2,-10-2 1,-6-1 3,3-3-4,-2 0 0,4 0-5,5 0 4,2-9 1,4-4 1,0 2 2,0-2-2,0 5 3,0 2 1,7 5-3,-1 1-2,2 0-2,2 1-7,-1 13-71,-4 0-173,-5 1-235</inkml:trace>
  <inkml:trace contextRef="#ctx0" brushRef="#br0" timeOffset="66450.39">11986 15124 250,'0'0'18,"0"0"-16,0 0 21,0 0 22,0 0-37,0 0-8,15-3-32,-13 3-59,-2 0-97</inkml:trace>
  <inkml:trace contextRef="#ctx0" brushRef="#br0" timeOffset="79028.13">2699 15945 950,'0'0'30,"0"0"-30,0 0 0,0 0 11,0 0 7,0 0-10,0 0-4,-6-7-4,12 7 6,5 7-1,5 2 11,1-2 5,2-2-1,0-2 2,-2-3 1,4 0 21,4-14 20,12-18-6,8-16-8,10-14-25,8-6-9,3-8 4,5 0-20,-2 2-104,-8 3-205,-6 14-304</inkml:trace>
  <inkml:trace contextRef="#ctx0" brushRef="#br0" timeOffset="79815.9">2759 17498 813,'0'0'158,"0"0"-138,0 0-20,0 0-9,0 0 9,0 0 2,9 50 7,4-37 2,1-1-5,-2-4 1,3-2 6,-3-3-4,4-3 16,5 0 0,10-12 2,8-21-15,13-14-7,17-15 5,7-21-10,3-9-34,1-6-35,-8 8-18,-6 9-57,-8 16-171</inkml:trace>
  <inkml:trace contextRef="#ctx0" brushRef="#br0" timeOffset="123611.67">11374 17423 747,'0'0'106,"105"-19"-85,-29 15-11,9 3 65,12-1 28,6 2-12,0 0-28,-11 0-25,-14 9-23,-17 2 1,-15-1-11,-10 0 0,-9-2-2,-9-2 0,-5-2-3,-7-1 0,-3-2-2,0-1-3,-3 0-7,0 0 4,0 0-4,0 0 11,0 0 1,-3 0-24,-3 0 20,-6-1-14,3-6 7,2 1 2,-1-1 3,1-1 5,4-2 0,-2-4-1,5 2 1,0-3 1,0-4 0,6-1 0,11-1 0,6-1 0,3 2 0,4 1 0,11 9 0,3 6 2,8 4 3,6 14 10,-1 15 8,-5 7-5,-9 2-17,-10-2 8,-11 0-7,-11-3-2,-11-1-2,0-1-20,-9-11-24,-10-5 3,-2-9-9,1-6-8,3-8 31,1-15-12,5-14 25,5-4 14,4-3 2,2 1 2,8 5 23,23 1 15,14 10-20,7 9 14,5 8 8,2 10 3,-2 4-9,-8 20 25,-12 6-35,-14 6-11,-11 0-14,-12 1 3,0-4-4,-6-7-13,-15-4-26,0-9-16,0-9-8,5-4 15,7-11 21,7-14 21,2-4 6,8 1 4,16 3 7,10 8 11,12 4 15,8 10-5,1 3-2,-1 2-2,-7 15-5,-12 2-11,-9 4-4,-7 0-4,-8 1-4,-5-4 0,-4-1-3,-2-4-10,0-6-13,0 1 14,1-9 8,13 0 4,13-1 9,17 0-1,19 0 0,13-9 13,11-4-2,2-1-8,-1 1 21,-4 2-7,-7 6 0,-5 2-11,-7 2-8,-5 1-6,-6 0 1,-11 0 1,-12 3 1,-10 3-3,-9-1-3,-9-1 3,-3 1-11,0-2-2,0 1-15,-3-1 3,-6-2 6,2-1-4,-2 0 7,3 0 4,1 0 3,1 0-6,2 0 3,-1 0 0,2 0-4,-2 0 3,0 0 1,0 0 1,0 0 6,0 0-8,0-8-4,-3-4-3,3-5 3,-3-3 1,-4-6-11,2-8-4,1-10-3,5-4 8,2-1 25,8 2 1,20 15 14,11 12 33,11 17 9,7 9-6,1 25-12,-4 13 3,-6 3 3,-11 2-21,-10-5-11,-8 0-3,-10-6-5,-7-6-2,-2-3 0,-2-10-1,-10-8-1,-4-10-34,4-1-1,-1-19 23,4-14-8,4-9-2,5-2 22,9-1 2,21 3 4,12 8 14,12 7 3,5 10 4,-1 8 8,-3 9 11,-10 3-21,-6 19-15,-13 4-3,-10 2-6,-12 2 0,-4-1-1,-3-2 0,-14-8-19,0-7-25,1-4-9,7-8 26,4 0 20,5 0 7,0-10 7,17-2 14,8 1 6,6 5-10,8 1-2,1 5 0,5 0-12,1 0 0,-1 0 10,-2 8-10,-7 1 0,-5 1-2,-1-1 0,0-1 0,6-3-1,8-1 0,10-4 7,13 0-1,3 0 16,1-4 1,-4-6 3,-2 2-19,-4 1 6,-5 0-11,-4 4-2,-13 3-9,-12 0-36,-10 0-69,-14 0-39,-3 0-141,-9 0-171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10:25:27.7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8558 1464 993,'0'0'37,"0"0"-34,0 0 81,0 0-12,0 0-52,0 0 18,0 0 9,-77 106-21,41-66-13,0-1-3,0 2-6,0-1 2,5-5-4,4-3-2,5-8-1,8-5-12,9-7-7,5-7 3,0-5 13,22 0 4,17 0 17,10-5-4,11-9-6,8-3 0,2-1-3,-3 4-4,-7 2-18,-12 4-105,-10 4-110,-12-1-233</inkml:trace>
  <inkml:trace contextRef="#ctx0" brushRef="#br0" timeOffset="225.88">8673 1620 1361,'0'0'47,"0"0"-21,0 0 97,0 0-61,0 0-38,-31 93 29,5-35-6,-2-3-35,3-3-8,3-8-2,5-5-2,4-7-24,5-8-43,8-7-82,0-8-79,0-9-168,16-1-298</inkml:trace>
  <inkml:trace contextRef="#ctx0" brushRef="#br0" timeOffset="482.84">8983 1780 1237,'0'0'63,"0"0"-48,88-24 92,-49 20-33,2 3-42,0 1-21,1 0-11,-3 0-38,-1 0-98,-9 1-160,-11-1-321</inkml:trace>
  <inkml:trace contextRef="#ctx0" brushRef="#br0" timeOffset="703">9209 1606 1318,'0'0'29,"0"0"-17,0 0 73,0 0 0,-56 123 14,31-66-43,1-5-31,5-4-21,2-7-4,6-5-14,2-7-73,4-7-96,5-10-145,0-11-265</inkml:trace>
  <inkml:trace contextRef="#ctx0" brushRef="#br0" timeOffset="1229.11">9590 1630 915,'0'0'35,"0"0"28,0 0 95,0 0-47,72-78-49,-50 78-29,1 0-8,-5 3-12,-2 13-8,-5 4-1,-10 4-4,-1 3-12,-6 2-33,-18-1-15,-4-3-32,0-3 21,5-5 16,8-8 12,11-4 41,4-5 2,0 0 35,9 0 56,12 0 19,4 0-22,2 0-21,-4 0-14,-3 11-18,-5 3-14,-6 3-9,-8 5-5,-1 1-4,-9 2-3,-19-1-6,-3-4-28,-5-5-5,0-7-22,7-5-25,6-3-22,8-3 32,11-11 19,4-6 2,1-4-39,21 3-14,8-4-88,8 3-164</inkml:trace>
  <inkml:trace contextRef="#ctx0" brushRef="#br0" timeOffset="1490.95">9990 1766 1175,'0'0'63,"0"0"-62,5 76 142,-8-24-43,-21 5-48,-6 4 40,-1-6-44,-2-4-31,8-6-9,2-9-4,4-5-4,1-7-3,4-12-15,2-5-21,-1-7-40,-5-2-12,0-25-26,1-12-112,6-14-130,11-12-318</inkml:trace>
  <inkml:trace contextRef="#ctx0" brushRef="#br0" timeOffset="1681.74">10071 1551 818,'0'0'51,"82"-11"-19,-50 11 122,-12 2-59,-8 11-52,-9-1-12,-3-2-16,0-3 3,-9-2-9,0-4 3,0-1 1,6 0-13,0 0-8,-1 0-79,-2-6-111,-3 3-190</inkml:trace>
  <inkml:trace contextRef="#ctx0" brushRef="#br0" timeOffset="2168.06">8044 1356 669,'-85'88'42,"10"8"24,9 9 92,14 1-61,16-5-28,20-7-24,16-17-35,27-15-2,36-15-8,26-15-17,30-12-103,16-11-158,9-9-108</inkml:trace>
  <inkml:trace contextRef="#ctx0" brushRef="#br0" timeOffset="2541.76">10600 1405 1008,'0'0'129,"0"0"-120,106 99 106,-76-32 0,-10 11-47,-9 0-11,-8-2-20,-3-2-22,-22-7-9,-20-2-6,-18-6-11,-2-11-63,8-13-75,23-20-63,25-15-74,7-14-100</inkml:trace>
  <inkml:trace contextRef="#ctx0" brushRef="#br0" timeOffset="2797.99">11055 1598 1052,'0'0'55,"0"0"-35,0 0 33,0 0-36,-13 75 52,1-34-35,4-2-22,8-6-8,0-6-2,0-9 2,11-7-4,8-6-6,8-5-8,6-2-79,0-19-95,0-9-156</inkml:trace>
  <inkml:trace contextRef="#ctx0" brushRef="#br0" timeOffset="3051.54">11149 1355 842,'0'0'165,"0"0"-156,0 0 102,0 0 23,0 0-67,0 0-34,-31-67-4,31 65-6,-2 2-14,2-1-2,0 1 11,0 0 1,0 0-6,0-1-3,0 1-4,0-1-6,5-2 0,10 3-33,-2 0-68,2 0-128,0 9-236</inkml:trace>
  <inkml:trace contextRef="#ctx0" brushRef="#br0" timeOffset="3290.79">11289 1727 1153,'0'0'61,"0"0"-39,0 0 154,-16 72-63,1-36-42,-1-2 13,4 0-46,3-1-30,0-5-4,6-4-4,1-3-9,-1-3-73,0-2-105,0-8-129,0-8-329</inkml:trace>
  <inkml:trace contextRef="#ctx0" brushRef="#br0" timeOffset="5145.31">11762 1844 1040,'0'0'42,"0"0"-24,0 0 135,0 0-78,120-26-50,-68 26-15,6 0-10,6 0-33,0 0-154,-4 0-161,1 0-344</inkml:trace>
  <inkml:trace contextRef="#ctx0" brushRef="#br0" timeOffset="5556.99">12563 1659 417,'0'0'457,"0"0"-431,67-78 80,-37 64 20,0 4-61,6 9-26,-3 1-14,-5 11-15,-9 12-9,-10 11-1,-9 5 0,-9 8-3,-22 1-39,-12 2-20,-4-6 0,1-2 7,11-8 26,11-6 18,15-11-20,9-6 20,10-10 11,20-1 46,7-5 14,0-12-7,-2-4 11,-10 1 0,-11-4-30,-10 3-2,-4-4 0,-4-3-26,-19 0-6,-2 3-2,-5 5-28,0 5 3,0 8-12,3 2-24,5 5-10,7 0-82,8 0-117,7 0-150</inkml:trace>
  <inkml:trace contextRef="#ctx0" brushRef="#br0" timeOffset="5871.32">13227 1738 282,'0'0'864,"0"0"-847,0 0-16,0 88 129,-19-18-28,-13 14-29,-8 1-11,-5-1-21,-1-9 1,3-9-32,4-10-6,2-10-3,4-8-1,4-16-11,4-18-38,0-4-37,4-26-30,9-21-109,9-12-78,3-13-69</inkml:trace>
  <inkml:trace contextRef="#ctx0" brushRef="#br0" timeOffset="6033.81">13282 1509 1054,'0'0'100,"0"0"-94,0 0 4,0 0-10,0 0-5,0 0-58,66 39-170,-56-20-325</inkml:trace>
  <inkml:trace contextRef="#ctx0" brushRef="#br0" timeOffset="6239.97">13610 1755 984,'0'0'67,"0"0"-67,0 0 32,0 0 24,0 0-19,-35 89-25,30-72-4,2-3-8,3-3-4,0-5-38,3-3-26,9-3-104,6-7-213</inkml:trace>
  <inkml:trace contextRef="#ctx0" brushRef="#br0" timeOffset="6482.63">13755 1476 556,'0'0'650,"0"0"-645,0 0 18,0 0 38,0 0-55,0 0-6,6-18-8,-9 18-18,0 0-11,0 0 32,3-2 5,0 1 0,0 1-23,5 0-42,9 1-80,3 19-130,2 10-135</inkml:trace>
  <inkml:trace contextRef="#ctx0" brushRef="#br0" timeOffset="6838.82">13864 1976 679,'0'0'319,"0"0"-287,0 0 87,0 0-17,0 0-75,0 0-11,0-68-9,0 58 14,10 10 3,2 0-23,2 7-1,-4 15 0,-5 7 0,-5 5 1,-9 5-1,-18-3-21,-8-2-33,0-7-12,2-11 20,6-7-17,11-9 5,8 0 52,8-11 6,0-3 60,5-3 43,12 6-5,6 5-30,1 6-37,4 0-20,-1 3 1,-2 13-12,-1 2-5,-3 2-18,-3 1-82,3-3-82,-2-8-150</inkml:trace>
  <inkml:trace contextRef="#ctx0" brushRef="#br0" timeOffset="7064.99">14675 1746 673,'0'0'401,"0"0"-389,0 0 39,0 0 20,0 0-60,81-19-11,-62 19-56,-8 8-154,-10 3-293</inkml:trace>
  <inkml:trace contextRef="#ctx0" brushRef="#br0" timeOffset="7191.19">14574 1946 1316,'0'0'19,"86"-19"-15,-37 12 35,5 4-39,0 3-168,0-1-436</inkml:trace>
  <inkml:trace contextRef="#ctx0" brushRef="#br0" timeOffset="7533.63">15451 1613 1234,'0'0'107,"0"0"-86,0 0-21,-16 94 60,2-46-4,2 0-30,0-4-19,5-2-7,-1-3-56,0-3-105,0-7-160,6-8-186</inkml:trace>
  <inkml:trace contextRef="#ctx0" brushRef="#br0" timeOffset="7830.03">15766 1733 672,'0'0'358,"0"0"-343,0 0 101,0 0 11,0 0-110,0 0-1,-96 68 13,75-31-25,9-3-1,12-8 0,2-6-2,23-8 2,8-12 1,6 0 5,1-16 1,-3-10-4,-4-10 10,-6-3 4,-8-2-8,-8 0 0,-11 3-5,0 5-7,-13 11-6,-12 11-19,0 11-44,4 3-60,9 16-65,11 5-140,1-7-114</inkml:trace>
  <inkml:trace contextRef="#ctx0" brushRef="#br0" timeOffset="8098.95">16113 1719 694,'0'0'262,"0"0"-240,0 0 79,0 0-7,0 0-77,0 0 26,24 78-1,-43-37-27,11-2-7,8-4-5,2-5 2,21-11-5,9-12 4,5-7 5,2-7 7,3-23 13,-2-9 21,-7-6 7,-8-6-7,-13 1 9,-12 6-24,0 7-30,-19 13-5,-8 13-5,-9 11-40,0 0-57,-1 21-86,6 1-179,10-2-407</inkml:trace>
  <inkml:trace contextRef="#ctx0" brushRef="#br0" timeOffset="8369.68">16780 1468 1043,'0'0'105,"0"0"-103,0 0-2,-27 108 76,-4-39-7,-4 5-44,5 3-2,5-4-13,7-5-5,12-5 2,6-9-6,5-6 2,25-8-3,13-8 6,6-10 4,9-5 3,2-9-10,0-8-3,-5 0-70,-8-14-204,-14-12-388</inkml:trace>
  <inkml:trace contextRef="#ctx0" brushRef="#br0" timeOffset="8691.64">17068 1528 1182,'0'0'53,"0"0"-42,0 0-19,0 0 16,0 0-7,0 0 14,8 90-4,5-67-3,9-8-6,2-6 5,6-9 1,1 0 1,-2-9-3,-4-12 2,-9-1 24,-7-1 2,-9 0-8,0 4-3,-10 2-8,-11 3-15,2 6-1,2 3-16,5 3-25,5 2-49,5 0-37,2 0-43,3 0-128,21 4-12</inkml:trace>
  <inkml:trace contextRef="#ctx0" brushRef="#br0" timeOffset="8960.91">17578 1385 748,'0'0'223,"0"0"-204,0 0 45,0 0 20,0 0-69,0 0-15,-58-65 1,50 65-3,5 7 2,3-1 0,0 0 18,2 1 8,11-1-2,0-5 3,-3-1-10,-4 0-11,-5 0 5,-1 0 1,0 0-1,-3-4-11,-11-1-23,0 0-42,0 3-154,-1 2-348</inkml:trace>
  <inkml:trace contextRef="#ctx0" brushRef="#br0" timeOffset="10094.64">19478 1791 1055,'0'0'308,"0"0"-296,0 0 8,0 0 60,97-5-9,-50 5-40,19 0-17,14 0-14,8 0-23,-2-4-154,-10-7-246</inkml:trace>
  <inkml:trace contextRef="#ctx0" brushRef="#br0" timeOffset="10298.66">20570 1526 1293,'0'0'58,"0"0"-56,0 0 64,0 0 15,0 0-63,21 75 21,-21-18 8,0-1-43,-8-1-4,-2-3-46,-2-9-92,0-9-174,4-14-355</inkml:trace>
  <inkml:trace contextRef="#ctx0" brushRef="#br0" timeOffset="10493.78">20394 1526 947,'0'0'2,"-64"111"3,44-34 68,19 5-11,1-1-31,18-11-17,10-10-14,14-11-77,13-16-45,17-18-79,13-15-46</inkml:trace>
  <inkml:trace contextRef="#ctx0" brushRef="#br0" timeOffset="10659.63">21175 1652 218,'0'0'306,"33"-90"-93,-33 68-40,0 13 23,0 6-95,-3 3-22,-13 4-38,-9 20-22,-7 10 7,1 10-15,-2 1-11,-3 5-4,-10-2-176,-13-6-234</inkml:trace>
  <inkml:trace contextRef="#ctx0" brushRef="#br0" timeOffset="13297.94">7705 3668 783,'0'0'178,"0"0"-127,0 0 100,0 0-8,0 0-84,0 0-38,0 0-16,116 0-5,-50 0-17,7 0-93,3-5-52,2-3-77,4-2-227</inkml:trace>
  <inkml:trace contextRef="#ctx0" brushRef="#br0" timeOffset="13719.98">8544 3563 249,'0'0'359,"0"0"-328,0 0 98,-14-80 13,20 56-56,16 4 11,8 0-38,3 4-24,-2 7-8,-2 6 1,-6 3-14,-3 3-14,-5 17-10,-9 8 10,-6 10 0,-5 5-13,-23 4-10,-8 1 2,2 1 0,4-6-8,11-10 25,13-9-3,6-8-9,9-11 0,16-5 16,12 0 5,1-14 28,-3-11 3,-7-3 20,-12-3-11,-15-4-1,-1 1-9,-19 1-27,-14 4-4,-7 4-4,-1 5 0,3 8-41,6 6-28,10 6-33,7 0-42,7 0-146,7 7-191</inkml:trace>
  <inkml:trace contextRef="#ctx0" brushRef="#br0" timeOffset="14117.22">9088 3543 631,'0'0'24,"0"0"-7,0 0 94,0 0-49,0 0-41,0 0-17,-6 28 41,1 6 47,1 6-32,1 6 11,-2 9 2,-2 7 14,0 5-26,-7 1-13,-2-2 5,-8-4-28,-2-9-10,-6-6-14,-4-11-1,-3-10-15,-1-15-34,-2-11-73,5-9-75,7-26-120,15-15-159</inkml:trace>
  <inkml:trace contextRef="#ctx0" brushRef="#br0" timeOffset="14277.47">9052 3412 972,'0'0'72,"0"0"-69,0 0-6,0 0-33,0 0-194,85 13-350</inkml:trace>
  <inkml:trace contextRef="#ctx0" brushRef="#br0" timeOffset="14509.99">9562 3540 1242,'0'0'0,"0"0"0,0 0 11,-24 95 37,9-46-31,2-6-13,4-4-3,9-11-2,0-9-36,3-10-2,19-7 10,5-2-50,3-16-37,0-13-79,-8-11-78</inkml:trace>
  <inkml:trace contextRef="#ctx0" brushRef="#br0" timeOffset="14677.59">9628 3302 1204,'0'0'145,"0"0"-144,0 0 20,0 0 4,0 0-25,0 0-15,30-27-133,-33 41-88,-5-1-446</inkml:trace>
  <inkml:trace contextRef="#ctx0" brushRef="#br0" timeOffset="14878">9874 3652 147,'0'0'1021,"0"89"-1000,-5-37 86,-13-3 55,-4-4-91,1-4-27,6-6-25,2-7-19,10-9-13,3-8-117,0-11-215,3-1-691</inkml:trace>
  <inkml:trace contextRef="#ctx0" brushRef="#br0" timeOffset="15675.78">10402 3621 219,'0'0'162,"0"0"-107,0 0 30,0 0-19,0 0-29,0 0-3,0 0 1,0 0-6,0 0 3,0 0 11,0 0 25,0 0-13,0 0 16,0 0-6,0 0-5,10 0-10,22 0 1,21 0-3,22-3-23,8-3-3,-1-4-22,-10 3-18,-17 0-131,-13-1-350</inkml:trace>
  <inkml:trace contextRef="#ctx0" brushRef="#br0" timeOffset="16063.79">10697 3473 1103,'0'0'99,"0"0"-44,0 0 88,0 0-81,0 0-49,0 0 10,-31 100 18,17-49-28,0 1-13,5-4-4,9-5-104,0-8-118,28-10-128,16-17-311</inkml:trace>
  <inkml:trace contextRef="#ctx0" brushRef="#br0" timeOffset="16501.46">11691 3420 161,'0'0'644,"0"0"-615,0 0 2,0 0 30,0 0-42,0 0-19,-23 0-8,13 13-45,2 1-51,4-2 61,4 2 35,0-3 3,0-2 5,16 0 16,8-1 65,7-1 11,4 1-4,-2-2-10,-5 5-19,-4-2 11,-11 3-12,-6 0-38,-7 5-14,0 3-4,-17 3-2,-13-1-9,-3-2-46,-1-6-45,-2-5-53,3-8-91,9-1-98</inkml:trace>
  <inkml:trace contextRef="#ctx0" brushRef="#br0" timeOffset="16715.07">11752 3395 1070,'0'0'138,"0"0"-133,92-52 63,-35 40-22,12 5-46,5 4-20,-2-1-191,-14 4-364</inkml:trace>
  <inkml:trace contextRef="#ctx0" brushRef="#br0" timeOffset="16947.84">12229 3539 1181,'0'0'0,"0"0"34,102-19-18,-68 19-2,-3 0-14,-2 0-74,-6 5-120,-3-1-169</inkml:trace>
  <inkml:trace contextRef="#ctx0" brushRef="#br0" timeOffset="17131.84">12426 3371 779,'0'0'443,"0"0"-404,0 0 49,0 0-2,0 0-8,-21 97-20,15-52-33,0 4-24,0 1-1,2 1-71,1-6-151,3-10-228</inkml:trace>
  <inkml:trace contextRef="#ctx0" brushRef="#br0" timeOffset="17492.89">13164 3285 1183,'0'0'124,"0"0"-122,0 0 63,0 0 33,-71 113-22,51-64-38,5-3-17,6 1-21,8-2-4,1 1-90,0-7-143,12-10-132</inkml:trace>
  <inkml:trace contextRef="#ctx0" brushRef="#br0" timeOffset="20100.88">13380 3615 529,'0'0'80,"0"0"-71,0 0 104,0 0-5,-14-78-45,14 58 33,16 3-38,5 0-13,3 2-14,4 6 15,-1 3-11,-2 3-18,1 3-9,-7 0-3,-1 6-2,-7 9-3,-11 5 0,0 3 0,-23 5 1,-17 5 4,-7 4-5,0 0 1,11-2-1,11-6 0,14-12-2,11-4-3,0-7 5,22-6 1,11 0 38,8-7-5,1-11 10,-2-4 6,-6 0-13,-7-1-17,-9 1-6,-11 5 0,-7-3-5,0 2-9,-18 0-3,-8 1-11,-7 2 2,0 5-15,6 2-16,5 2-22,8 0-52,7 2-39,1-1-51,6-1-78,4-1-285</inkml:trace>
  <inkml:trace contextRef="#ctx0" brushRef="#br0" timeOffset="20399.56">13962 3439 932,'0'0'151,"0"0"-147,0 0 28,0 0 56,0 117 27,0-48-42,-16 5-17,-7-5-17,-5-9-20,-3-8 22,-2-8-29,5-12-9,1-7-3,3-13 0,5-10-24,-2-2-35,-2-19-41,-2-16-109,7-14-59,6-9-237</inkml:trace>
  <inkml:trace contextRef="#ctx0" brushRef="#br0" timeOffset="20558.66">13983 3193 394,'0'0'678,"0"0"-668,89-11-2,-70 11 45,-6 3-53,-10 11-3,-3 1-99,-5-3-198</inkml:trace>
  <inkml:trace contextRef="#ctx0" brushRef="#br0" timeOffset="21069.81">11318 3310 655,'0'0'162,"-62"152"-162,30-59 0,0 0 71,7 0-5,10-6 11,15-9-25,43-11-26,44-12-3,44-12-23,32-22-118,22-14-446</inkml:trace>
  <inkml:trace contextRef="#ctx0" brushRef="#br0" timeOffset="21543.09">14822 3222 1144,'0'0'115,"0"0"-90,19 119 9,-15-50 51,-4 10-27,-3 7 1,-20-9-38,-10-2-15,-5-9-6,-5-11-8,0-11-72,-2-12-137,3-10-181</inkml:trace>
  <inkml:trace contextRef="#ctx0" brushRef="#br0" timeOffset="21820.87">15134 3459 814,'0'0'290,"0"0"-288,0 0 7,0 0 68,0 0 33,11 91-69,-8-61-20,3-4-11,0-6-8,6-5-2,6-7-20,9-8-102,7 0-90,3-21-185</inkml:trace>
  <inkml:trace contextRef="#ctx0" brushRef="#br0" timeOffset="21984.75">15342 3272 1039,'0'0'81,"0"0"-70,0 0 12,0 0 16,0 0-39,0 0-16,0-14-72,2 31-107,12 2-186</inkml:trace>
  <inkml:trace contextRef="#ctx0" brushRef="#br0" timeOffset="22389.3">15426 3745 1041,'0'0'76,"0"0"-53,0 0 23,0 0 26,0 0-36,0 0-17,-19-54 2,19 53 20,0 1-13,0 0-14,0 6-14,8 16 0,0 9 0,-7 5-1,-1 3 2,-15 0-2,-16-6-11,-9-5-35,-2-9-32,3-7 13,3-9 12,12-3 29,6-10 25,9-10 16,8-2 32,1 2 52,0 4-1,10 5-33,5 5-2,0 6-18,7 0-27,4 10-17,2 12-2,1-1-2,-1 6-40,-1-1-45,1-1-86,2-6-107,3-6-289</inkml:trace>
  <inkml:trace contextRef="#ctx0" brushRef="#br0" timeOffset="22652.83">16059 3545 1177,'0'0'95,"0"0"-69,0 0 71,0 0-56,0 0-29,101-14-12,-79 14-24,-6 0-102,-10 8-139,-6-1-146</inkml:trace>
  <inkml:trace contextRef="#ctx0" brushRef="#br0" timeOffset="22762.68">15997 3655 860,'0'0'24,"0"0"-20,0 0 35,113 0-39,-65 4-123,3-1-261</inkml:trace>
  <inkml:trace contextRef="#ctx0" brushRef="#br0" timeOffset="23183.95">17017 3312 1193,'0'0'5,"0"0"17,0 0-9,0 0-3,-57 75 19,35-23 30,8 0-31,12-4-18,2-6 0,13-9-5,12-9 10,5-12-3,1-10-5,2-2-2,0-14 6,-5-15-4,-2-7-1,-11-6-1,-6 0 4,-7-1-9,-2 0 1,-2 7-2,-13 10-10,-3 15-16,3 11-24,2 0-81,8 15-96,5 2-198</inkml:trace>
  <inkml:trace contextRef="#ctx0" brushRef="#br0" timeOffset="23515.57">18637 3500 910,'0'0'519,"0"0"-517,0 0 26,0 0 77,92-34-63,-35 24-27,13 5-8,11 0-7,5 4-26,-1-2-104,-4 3-189,-7-3-397</inkml:trace>
  <inkml:trace contextRef="#ctx0" brushRef="#br0" timeOffset="24105.81">19775 3328 1072,'0'0'29,"0"0"9,0 0 95,87-29-51,-74 29-39,-7 6-25,-6 17-17,0 11 8,-18 5-9,-19 6 2,-8 0-2,-3-5-6,9-3 0,14-6-5,14-9 8,11-5-6,14-7 4,22-6 4,10-4-14,4 0-43,0-11-41,-4-6-33,-4-6-90,-2-3-17,-4-4 114,-2-6 78,-4-6 47,-4-11 47,-5-6 108,-14-2 37,-7 4-7,-12 8-113,-27 15-10,-18 12-3,-10 17-33,-13 6-18,-8 36 0,1 22 11,11 18-12,20 3-3,24 5-4,32-6-3,12-9 3,36-13 10,14-16-4,12-17 2,3-19 4,1-5-8,-5-25 13,-11-18-3,-12-10 11,-9-11 7,-14-8 9,-15-1-27,-12-1-10,-6 7-4,-25 12-14,-14 17-28,-10 12-105,-10 11-99,-6 5-167</inkml:trace>
  <inkml:trace contextRef="#ctx0" brushRef="#br0" timeOffset="28124.38">6956 5314 328,'0'0'547,"-92"-28"-547,34 19-66,-3 3 66,1-2 16,3 4-11,2 2 0,0 2 3,1 0-3,7 0 9,8 0 10,9 0 2,13 0-1,7 0-4,7 2 6,3-1 10,0 2-6,0 1-17,0 8-7,-3 6 8,-3 9 17,1 15 7,1 11-13,-2 14 24,5 17-4,1 9-8,-2 15-14,2 4-5,0 5-8,0 3 0,0 1-3,0 4-3,0-2 16,-3 0-5,-15-8 7,-4-8 3,-2-12-12,2-11 16,5-11-3,1-10-4,4-12-3,0-6-8,0-11 3,4-2-4,-2-5-9,0-4 2,-4 2 0,4-3-4,-2-1 1,0-1 2,-3-5 0,6-4-1,4-3 0,1-5 1,3-2 0,1 1 4,0-2 3,0 1 6,0-1-3,0 0-5,0 2-2,0 1-6,0-3 0,0 0-2,0 2 1,0 1-1,0 3-2,4 0 3,5 3 1,6 1 0,18-2 0,25-4-5,32-4-27,30 0-124,17-21-181,5-17-659</inkml:trace>
  <inkml:trace contextRef="#ctx0" brushRef="#br0" timeOffset="30367.51">7325 5341 989,'0'0'211,"0"0"-206,0 0 0,0 0 89,0 0-19,0 0-34,0 0-25,31 1 0,-49 49-1,-7 4-1,-2 3-9,2-3 2,5-4-7,7-8 0,11-11-11,2-7-17,6-11-13,21-6-14,6-7-15,7-3-31,2-18 1,-3-5-13,-5-4 21,-7-1 4,-3 3 56,-12 2 32,-5 5 14,-7 3 13,0 7 39,0 2 18,-9 7 35,2 2-55,-2 0 20,-1 3 12,-1 24-44,2 10 12,-4 8 4,2 1-28,-1-3-17,2-4-16,-2-3-7,-1-5-12,-1-3-94,6-8-173,5-14-265</inkml:trace>
  <inkml:trace contextRef="#ctx0" brushRef="#br0" timeOffset="30570.96">7702 5640 768,'0'0'524,"0"0"-523,88-8-1,-49 8 53,3 0-24,1 0-26,-6 2-3,-4 4-45,0-5-171,-11-1-227</inkml:trace>
  <inkml:trace contextRef="#ctx0" brushRef="#br0" timeOffset="30752.41">7881 5534 1397,'0'0'92,"0"0"-84,0 0-8,0 0 22,0 0-11,0 81 12,-2-36-11,-11-1-12,3-1-36,2-5-108,4-7-161,4-12-325</inkml:trace>
  <inkml:trace contextRef="#ctx0" brushRef="#br0" timeOffset="31040.65">8275 5564 798,'0'0'465,"0"0"-465,0 0 0,0 0 76,-15 114 2,-4-57-13,-10 4-21,-6-1-2,-4-1-29,0-8-10,1-8 2,7-10-5,6-12-26,4-9-60,3-12-43,8-8-59,8-30-59,2-16-120,24-13-163</inkml:trace>
  <inkml:trace contextRef="#ctx0" brushRef="#br0" timeOffset="31851.65">8174 5479 755,'0'0'71,"0"0"-55,0 0 69,0 0 57,0 0-92,0 0-8,31-59 24,-18 55-15,-5 2-20,-5 0-5,-3 2-12,0 0-4,0 0-10,0 0-3,1 8 3,4 3 3,-1 0-2,2 3 0,-2 0 0,-2 0 1,1-3-4,-3-2-6,0-2-2,0 0-21,-3 0 7,-9-2 8,-1 2 14,-5 1 2,7-3-4,2 2 1,3-3-5,2-1 8,4-2-8,0-1 6,0 0 2,0 0 0,0 0 1,0 0 2,0 0 0,0 0-1,0 0 2,0 0 6,0 0 3,0 0-1,0 0 1,0 0 1,4 0-9,4 0-4,-4 0 2,2 0 2,-1 0 7,-2 0-4,4 0 4,-2 0-5,-4 0 0,-1 0-2,0 0-5,0 0 1,0 0 3,0 0-4,0 0 4,0 0-4,0 0 0,0 0 0,0 0-4,0 0-20,0 0-16,2 0-48,7-1-85,4-6-197</inkml:trace>
  <inkml:trace contextRef="#ctx0" brushRef="#br0" timeOffset="32341.55">8317 5279 961,'0'0'43,"0"0"-42,0 0 106,0 0-45,0 0-41,0 0-14,37 5-7,-37 15 3,-3 0-3,-8-2-3,-3-4-9,-1-1-15,-3-7-9,3-3-6,0-3 7,6 0 35,3-8 11,3-6 19,3-1 24,0-1-7,0-1 21,6 5-25,3 2 11,4 3-33,-4 5-9,2 2-9,2 0-3,2 6-13,-2 8-61,-7 2-149,-6 0-186</inkml:trace>
  <inkml:trace contextRef="#ctx0" brushRef="#br0" timeOffset="33052.88">8619 5521 214,'0'0'92,"0"0"-80,0 0 93,0 0 16,0 0 36,0 0-14,-17 0-33,15-12-3,2-2 3,0-2-9,2 1-37,12 4-21,2-1-11,4 7-8,-2 3-4,3 2-6,-3 0-6,-3 8-3,-2 9-4,-7 6-1,-6 1-1,-1 4-11,-23-1-21,-6-2 1,-6-2-12,2-8-24,3-5-13,8-5 29,11-5 40,6 0 12,6-3 39,0-9 78,8 3-53,10 1-18,6 7-15,1 1-7,3 1-5,-1 15 0,-5 5-6,-10 5 1,-7 1-5,-5 5-5,0 1-2,-15-1 0,-15-4-2,0-5 0,-7-8-19,1-4-8,2-11-1,7 0-20,2-9-28,5-12-43,4-4-81,10-3-131</inkml:trace>
  <inkml:trace contextRef="#ctx0" brushRef="#br0" timeOffset="33697.67">10696 5687 1018,'0'0'60,"0"0"1,0 0 121,0 0-100,0 0-48,0 0-19,46-9-11,-3 9-4,8 0-3,1 0-53,8 0-132,-1-1-170,2-10-482</inkml:trace>
  <inkml:trace contextRef="#ctx0" brushRef="#br0" timeOffset="34146.23">11357 5552 662,'0'0'288,"0"0"-278,0 0 27,0-82 84,14 60-44,6 2-38,8 6 11,2 4-29,3 3-10,-3 7 2,-5 0-7,-3 9 1,-11 13-5,-10 11 0,-1 4-4,-23 5-10,-16 4-25,-8 0 13,0 0 4,9-5 4,13-6 5,16-5-5,9-10 7,6-8 9,18-6 27,6-6 12,1 0 10,-4-4 6,-6-9-20,-6 0 3,-9-4-19,-6-1-4,0-3-5,-3-5-10,-15-1-9,0 3-13,-3-1-20,3 8 16,3 2-26,2 6-43,10 4-7,3 1-55,0 2-103,3-1-195</inkml:trace>
  <inkml:trace contextRef="#ctx0" brushRef="#br0" timeOffset="34476.75">11984 5487 883,'0'0'75,"0"0"-70,0 0 137,0 0-44,0 0-48,0 0-38,6 43 24,-10-2 20,-5 9-7,-1 7-8,-4 3-1,1 3 1,-5-2-8,-3-3-2,-1-11-19,-4-10-10,4-10-1,-1-8 1,-2-10-2,0-9-8,-2 0-36,1-14-25,1-14-28,7-14-101,12-11-26,6-10-216</inkml:trace>
  <inkml:trace contextRef="#ctx0" brushRef="#br0" timeOffset="34673.85">12113 5210 820,'0'0'291,"0"0"-289,0 0 4,85-11 50,-85 11-11,0 5-23,-8 4-6,-8 1-16,1-3 0,-6 0-119,2-6-137,2-1-392</inkml:trace>
  <inkml:trace contextRef="#ctx0" brushRef="#br0" timeOffset="35269.68">7198 6899 937,'0'0'49,"0"0"47,0 0 126,0 0-113,0 0-54,0 0-22,22-16-28,19 16-5,14 0-4,6 0-47,5 0-166,-7 0-182,-2-8-436</inkml:trace>
  <inkml:trace contextRef="#ctx0" brushRef="#br0" timeOffset="35685">7856 6750 911,'0'0'71,"0"0"-49,0 0 28,67-80 46,-39 72-69,-1 4 3,0 4 11,-6 0-24,-5 15-11,-5 6-6,-11 5-4,-3 4 1,-27 6-20,-9 2 2,-3-1-11,5-3 0,13-5 18,8-8 14,10-5-3,6-7 3,0-4 0,10-5 12,14 0 48,7-3 8,1-12-21,-4-3-8,-9 3-6,-7-2-11,-7 2-4,-5-5-8,0-3-10,-14-4-11,-8-1-19,1 5-1,0 6 9,0 6 5,2 8-5,2 1-29,1 2-23,3 0-52,4 4-86,9 3-114</inkml:trace>
  <inkml:trace contextRef="#ctx0" brushRef="#br0" timeOffset="35958.95">8254 6770 338,'0'0'693,"0"0"-682,0 0 0,21 74 104,-21-28-12,0 13-37,-10 10 10,-16 8-32,-8-6-4,-5-4-3,-1-11-2,0-9-24,2-9-11,5-12 0,2-9-27,4-10-45,-1-7-33,6-10-62,5-21-41,9-13-136,8-10-82</inkml:trace>
  <inkml:trace contextRef="#ctx0" brushRef="#br0" timeOffset="36223.83">8327 6558 986,'0'0'7,"0"0"-5,0 0 78,0 0-46,0 0-14,0 0-4,60 23-8,-60-22-6,-8-1 3,-1 0 11,-1-4-5,1-9-8,9-3 1,0 3-4,5 2-16,17 1-62,9 4-132,5 5-230</inkml:trace>
  <inkml:trace contextRef="#ctx0" brushRef="#br0" timeOffset="36958.74">10891 6783 750,'0'0'5,"0"0"25,0 0 5,-85 24 7,64-2 13,9 5-1,8 2 7,4 2-7,7 1 5,17 1 48,6-1-7,0-3-35,-5-1-16,-5-6-18,-7-5-5,-6-3-9,-7-5-9,0 2-5,-6-1-2,-22-3-2,-12-4-2,-6-3-46,-3 0-35,5 0-54,4-14-35,7-3-45,9-6-116</inkml:trace>
  <inkml:trace contextRef="#ctx0" brushRef="#br0" timeOffset="37214.72">10885 6839 699,'0'0'695,"0"0"-691,0 0 20,0 0 50,82-70-47,-40 60-21,4 5-6,6 5-18,0 0-87,-7 0-162,-9 0-219</inkml:trace>
  <inkml:trace contextRef="#ctx0" brushRef="#br0" timeOffset="37434.91">11146 7107 1288,'0'0'16,"0"0"-13,96-21 79,-66 17-27,1 3-28,3 1-20,0 0-7,-1 0-15,-3 3-87,-9-1-107,-5-2-187</inkml:trace>
  <inkml:trace contextRef="#ctx0" brushRef="#br0" timeOffset="37644.09">11406 6897 1363,'0'0'0,"0"0"7,0 0-7,-9 109 48,0-48-27,-5-1 19,-3 0-36,0-7-4,2-4-28,9-6-104,6-8-110,2-8-184</inkml:trace>
  <inkml:trace contextRef="#ctx0" brushRef="#br0" timeOffset="38016.07">11840 6882 1155,'0'0'168,"0"0"-152,0 0 50,0 0 13,-11 95-6,-2-49-33,-2-2-24,-1-7-11,-1-2-5,1-9-9,2-4-75,4-7-67,10-7-150,0-8-225</inkml:trace>
  <inkml:trace contextRef="#ctx0" brushRef="#br0" timeOffset="38399.72">12031 6997 639,'0'0'122,"24"-76"-59,-10 47 109,1 6-33,3 6-41,-1 7-16,5 4-38,-1 6-26,0 0-4,-2 8-2,-5 14-10,-7 9-1,-7 10-1,-9 5 1,-16 7-1,-8-4-21,2-3 4,8-5-11,10-12 20,10-7-6,3-8 6,6-6 8,18-8 9,-2 0 8,0-3-2,-7-12 8,-7-6-5,-2-1 2,-6-6-9,0-3-11,-14-2-1,1 2-24,0 6-6,2 5-23,5 11-31,-3 3-13,0 6-51,-4 0-30,-5 0 39,-1 0-90</inkml:trace>
  <inkml:trace contextRef="#ctx0" brushRef="#br0" timeOffset="38729.86">12607 7015 788,'0'0'208,"0"0"-161,0 0 92,0 0-49,0 0-1,-45 100-19,27-49-21,0 2-8,-3-2-14,3-2 16,0-7-24,-3-3-14,2-7-3,2-6-2,1-6 0,1-8-2,-1-3-30,5-9-28,-1 0-13,5-24-93,7-9-145,0-9-180</inkml:trace>
  <inkml:trace contextRef="#ctx0" brushRef="#br0" timeOffset="38875.98">12575 6829 1189,'0'0'0,"0"0"-7,0 0 7,0 0 0,0 0-107,0 0-221</inkml:trace>
  <inkml:trace contextRef="#ctx0" brushRef="#br0" timeOffset="39373.02">12979 5218 859,'0'0'50,"144"-55"-43,-70 37 67,-11 7 31,-11 3-23,-16 8-29,-11 0-20,-13 0-21,-6 15-12,-6 4 6,0 6-4,0 3 8,-11 11-3,-2 9-3,1 15 12,3 20 17,2 25-8,4 29 2,3 19 9,0 17-10,3 7 2,0-5 17,-3-1-3,0-15 5,-6-8-9,-6-13-15,-7-20-6,0-13-12,-1-19-1,-6-15-4,-6-15 0,-16-15-2,-12-18-45,-10-17-102,-3-6-185,6-30-370</inkml:trace>
  <inkml:trace contextRef="#ctx0" brushRef="#br0" timeOffset="40130.88">14345 5390 900,'0'0'0,"0"0"9,0 0-9,-111-44 32,59 32-25,-10-2-3,-3 2-3,-1 4-1,3 2 1,10 3 1,17 3 36,12 0 22,14 0-8,6 22-5,4 21-8,0 25 56,0 22-35,0 22-26,0 19 4,0 9 4,0 6-5,-10 4 4,1-5 1,0 3-16,1-10-2,-3-8-12,3-4-7,1-10-3,0-12 0,5-14-1,2-20 0,2-17-1,15-13 0,12-15-1,14-14-26,18-11-72,14-14-171,-1-23-429</inkml:trace>
  <inkml:trace contextRef="#ctx0" brushRef="#br0" timeOffset="40422.92">14683 5796 1038,'0'0'87,"0"0"-84,0 0 33,0 0 0,0 0 58,-18 104-35,13-65-38,2-5-12,3-7-3,0-9-6,0-3-8,6-12-80,14-3-153,6-15-230</inkml:trace>
  <inkml:trace contextRef="#ctx0" brushRef="#br0" timeOffset="40641.45">14899 5554 593,'0'0'420,"0"0"-402,0 0 1,0 0 31,0 0-44,0 0-1,-80-34-5,63 34-4,7 1-17,7 1 17,3-2 4,0 0 11,0 0-11,10-3-10,8 1-69,7 2-88,4 0-118</inkml:trace>
  <inkml:trace contextRef="#ctx0" brushRef="#br0" timeOffset="40812.95">15023 5911 929,'0'0'115,"0"0"-17,6 73 93,-6-51-100,0-3-43,-5 2-26,-2 3-16,0 1-6,1 3-58,1 1-217,0-2-311</inkml:trace>
  <inkml:trace contextRef="#ctx0" brushRef="#br0" timeOffset="41162.65">14452 6892 1081,'0'0'252,"0"0"-243,0 0 2,0 0 40,7 87 17,-7-53-44,-3 3-14,-9-3-6,-1-6-4,5-8-58,7-6-88,1-8-141,7-6-266</inkml:trace>
  <inkml:trace contextRef="#ctx0" brushRef="#br0" timeOffset="41314.89">14593 6643 1041,'0'0'0,"0"0"18,0 0-25,0 0 7,0 0-234,0 0-33</inkml:trace>
  <inkml:trace contextRef="#ctx0" brushRef="#br0" timeOffset="41645.07">14692 6956 880,'0'0'309,"0"0"-307,0 0 87,0 0 16,0 0-72,0 0-2,80-31 5,-66 35-24,2 20-11,-1 7 1,-7 10 7,-8 8-2,-3-1-7,-26-2-10,-8-4-29,-2-11-8,5-10-20,8-13-51,9-8 117,7-7 2,7-11 1,3-6 49,0 6 42,5 5-30,9 5-29,9 8-10,7 0-17,10 16-6,5 4-1,1 2-15,1 1-45,-3-4-97,0-9-155,-2-10-345</inkml:trace>
  <inkml:trace contextRef="#ctx0" brushRef="#br0" timeOffset="42067.15">15657 5562 1029,'0'0'3,"98"-42"-2,-50 25 27,-9 3 25,-8 6-11,-7 5-9,-8 3-9,-4 0-24,-4 14-3,-4 17 3,-4 17 3,0 18 11,-7 23-4,-13 27 12,7 17 35,0 24 10,6 13 0,7 7-9,0 1 10,2-6-30,7-17-5,-2-19 4,-7-26-19,-3-21-9,-22-15 0,-15-15-9,-11-12-1,-15-17-42,-10-16-89,-4-14-143,11-18-436</inkml:trace>
  <inkml:trace contextRef="#ctx0" brushRef="#br0" timeOffset="42459.55">16477 6657 1071,'0'0'208,"0"0"-177,0 0-11,0 0 34,0 0-52,0 0-2,79-5-50,-59 9-150,-10 0-192,-8-1-352</inkml:trace>
  <inkml:trace contextRef="#ctx0" brushRef="#br0" timeOffset="42582.6">16447 6770 1266,'0'0'108,"0"0"-106,109-20 62,-60 10-28,2 5-36,-3 2-30,-2 0-128,-6-2-278</inkml:trace>
  <inkml:trace contextRef="#ctx0" brushRef="#br0" timeOffset="42958.59">17857 5305 884,'0'0'0,"-136"-42"-90,51 40 90,-9 2 27,-3 20 15,3 16 6,9 10 7,18 14 34,18 13-2,22 17 10,21 20 11,6 26-33,21 18-1,8 19-9,0 6-22,-3-2-1,-9-10-3,-5-8-5,-7-16-7,-5-15-6,0-16-10,0-21-7,-5-15-3,4-14-1,1-15-13,19-18-63,25-19-134,18-13-267</inkml:trace>
  <inkml:trace contextRef="#ctx0" brushRef="#br0" timeOffset="43341.6">18089 5542 1138,'0'0'52,"0"0"-22,0 0 68,0 0-76,-4 95 40,-9-32-4,4 3-34,6-4-17,3-4-7,0-7-15,12-10-96,12-16-202,5-14-294</inkml:trace>
  <inkml:trace contextRef="#ctx0" brushRef="#br0" timeOffset="43864.74">18469 5623 1195,'0'0'10,"0"0"-8,0 0 16,0 0-12,-41 72 0,26-29 2,8-2-7,7-4 0,0-4 4,3-11 0,12-10-1,1-11 6,5-1-4,0-24 4,1-11-6,-5-8-2,-7 2-2,-6-5-4,-4 4 1,-4 6-25,-9 7-33,0 12 11,3 11-28,9 6-9,1 0-69,0 11 17,22 4 96,9 1 30,4-3 13,-1-4 26,-7-4 55,-9 0 33,-8-3-13,-7 6-9,-3 4-22,0 7 9,0 10 1,-4 5-25,-1 5-27,4-2-3,1 1-11,0-4 6,15-10-13,6-5 2,-1-11 0,2-8 0,1 0 3,-1-25-2,-1-11 0,-6-9 1,-1-3-10,-8 3-1,-3 6-4,-3 10-18,0 10-31,-8 9-124,-14 8-144,-5 2-143</inkml:trace>
  <inkml:trace contextRef="#ctx0" brushRef="#br0" timeOffset="44173.3">19272 5257 1186,'0'0'51,"0"0"-47,0 0 9,14 92 60,-31-21-9,-11 10-35,-2 2-4,3-4-4,5-1-9,11 0-5,11-6 11,0-5 0,35-8 0,18-11 3,15-10 3,10-8-17,0-9-7,-10-7-37,-13-8-70,-15-6-131,-18-8-304</inkml:trace>
  <inkml:trace contextRef="#ctx0" brushRef="#br0" timeOffset="44492.92">19538 5492 1202,'0'0'40,"0"0"-28,0 0-13,0 0 2,0 0 2,0 0 12,-12 79 5,12-55-15,3-7 4,7-8-1,-1-4 9,2-5-1,2-3 4,2-17 6,3-2-12,-4-5-7,-6 5 2,-6 3 3,-2 2-3,0 3-9,-10 4-4,-4 5-35,-4 5-45,0 0-48,-1 20-55,1 6-67,6-1-160</inkml:trace>
  <inkml:trace contextRef="#ctx0" brushRef="#br0" timeOffset="45111.71">18315 6895 1007,'0'0'137,"0"0"-123,0 0 130,0 0-82,0 0-44,0 0 11,-17 114-6,10-66-8,7-2-6,3-6-8,25-9 6,11-9-5,1-11 0,5-11 4,-8 0-4,-7-24 7,-8-13-5,-10-10 7,-10-4-9,-2 0 10,-6 7-8,-16 8-4,-4 11-4,-3 11-38,-1 6-37,-2 8-104,4 0-101,11 0-274</inkml:trace>
  <inkml:trace contextRef="#ctx0" brushRef="#br0" timeOffset="45674.75">20260 5582 602,'0'0'32,"0"0"-28,0 0 6,0 0 37,-90-76 37,81 70-9,9 5-4,0 0-10,12 1 9,21 0-52,9 0-10,4 0 26,-6 0 0,-5 0-1,-7 0 8,-3 0 1,-8 0-28,-4-2-6,-8 2-5,-4 0-3,-1 10-8,0 24-4,0 17 12,0 24 2,-4 21 4,-10 13 1,4 12 10,1 10-2,6-2 20,3 5 27,0 0 12,9-11-33,1-9 11,-7-13-21,-3-12-8,-28-8-13,-21-13-7,-19-10-3,-12-14-4,-6-13-77,2-17-84,11-14-477</inkml:trace>
  <inkml:trace contextRef="#ctx0" brushRef="#br0" timeOffset="48846.81">1567 8101 1024,'0'0'35,"0"0"-18,0 0-9,0 0 75,-41 125 9,17-66-25,0-2-38,-6-4-21,0-4-7,2-6-1,4-4-126,8-12-146,5-12-245</inkml:trace>
  <inkml:trace contextRef="#ctx0" brushRef="#br0" timeOffset="49581.04">1551 8104 422,'0'0'157,"0"0"-113,0 0 83,0 0 30,0 0-52,0 0-3,0 0-32,6-9-19,7 28-8,5 20 2,6 14 28,6 7-32,0-1-8,-5-2-6,-1-6 4,-6-3-18,-2-8-5,-2-4-5,-3-9-3,-6-8-7,1-7-57,0-7-42,4-5-80,5-5-14,6-14-97,-6-3-108</inkml:trace>
  <inkml:trace contextRef="#ctx0" brushRef="#br0" timeOffset="49829.97">1766 8545 538,'0'0'148,"0"0"-70,0 0 116,0 0-54,-93 53-55,57-33-20,-10-1-14,-8 1-32,-5-4-10,-8-4-9,10-4-10,3-2-49,11-6 4,12 0-20,11 0-12,10 0-62,10-9-120,6 0-260</inkml:trace>
  <inkml:trace contextRef="#ctx0" brushRef="#br0" timeOffset="50154.49">1281 8622 344,'0'0'280,"0"0"-267,0 0-4,0 0 41,0 0-40,0 0-10,64 21 0,-27-13-27,11-2-53,12-4-147</inkml:trace>
  <inkml:trace contextRef="#ctx0" brushRef="#br0" timeOffset="50557.34">2741 8690 806,'0'0'148,"0"0"-58,0 0 122,0 0-59,0 0-74,0 0-38,24 0-13,12 0-15,10 0-13,2 0-56,-10 0-82,-21 3-141,-17 6-226</inkml:trace>
  <inkml:trace contextRef="#ctx0" brushRef="#br0" timeOffset="50696.92">2713 8850 1208,'0'0'0,"94"-35"0,-42 19 72,-1 8-67,-5 5-5,-3 3-127,-10 0-153,-3 6-239</inkml:trace>
  <inkml:trace contextRef="#ctx0" brushRef="#br0" timeOffset="51109.77">3876 7937 808,'0'0'116,"0"0"-39,3-73 86,-3 62 9,0 8-61,0 3-27,0 3-27,0 30-31,-3 26 13,-15 24 30,-5 29-16,-7 17-21,-3 14-4,-3 12 2,3-3-8,3 3 4,4-5-3,3-3 1,5-2-3,-1-9-7,5-7 4,-5-13-9,4-17-5,2-17-3,5-21-1,7-23 0,1-18-13,0-13-36,0-7-26,0-10-5,22-24-26,12-19-163,8-13-234</inkml:trace>
  <inkml:trace contextRef="#ctx0" brushRef="#br0" timeOffset="51784.78">4892 7925 1043,'0'0'58,"0"0"18,0 0 73,0 0-103,0 0-15,6 100 36,-6-47-28,-3 5-20,-9 3-1,0-6-12,5-8-4,7-14-2,0-14-4,16-12-29,18-7-22,10-7-11,3-22-31,-3-7-41,-3-7-4,-6-3-20,-9 3 11,-7 4 33,-9 6 110,-10 8 8,0 8 75,0 8 59,-9 4 43,3 5-22,0 0-22,0 19-14,0 17-39,-1 11-4,-1 11-19,-1-1-26,-4-1-12,2-8-15,1-10-4,1-9-40,6-7-94,3-9-136,0-9-226</inkml:trace>
  <inkml:trace contextRef="#ctx0" brushRef="#br0" timeOffset="51969.67">5416 8253 909,'0'0'400,"0"0"-391,89-27 38,-47 24 26,0 3-67,-2 0-6,-6 0-85,-14 0-244,-10 0-472</inkml:trace>
  <inkml:trace contextRef="#ctx0" brushRef="#br0" timeOffset="52152.14">5511 8074 1410,'0'0'49,"0"0"-38,0 0 76,0 0-45,-57 94 24,24-34-11,5-2-40,9-8-13,13-8-2,6-8-31,0-2-63,25-6-84,14-9-111,13-7-355</inkml:trace>
  <inkml:trace contextRef="#ctx0" brushRef="#br0" timeOffset="52411.52">5911 8269 670,'0'0'557,"0"0"-536,0 0 77,0 0 5,0 0-41,-85 89 17,61-36-22,3 4-34,-3-1 10,3-1-24,-1-5-4,2-8-4,1-11-1,1-9-7,3-10-43,-4-10-61,4-2-52,3-25-151,12-19-278</inkml:trace>
  <inkml:trace contextRef="#ctx0" brushRef="#br0" timeOffset="52572.74">5945 7982 552,'0'0'377,"0"0"-368,0 0-8,0 0-1,0 0-47,0 0-178</inkml:trace>
  <inkml:trace contextRef="#ctx0" brushRef="#br0" timeOffset="52955.51">6255 8135 756,'0'0'225,"0"0"-217,0 0 145,0 0-10,26-77-63,-20 70-16,1 5-5,3 2-22,1 0-28,4 9-2,-3 14 1,-3 8-8,-8 8-1,-1 6-1,-13-1-43,-16-2-14,-5-9-44,4-10-30,8-12 27,13-7 25,9-4 81,0 0 86,12-4 45,10-3-21,-1 4-20,-3 3-19,-5 0-14,-4 8-25,-7 11-21,-2 4-7,0 0 1,-16 4-5,-7-8-17,-5-4-40,-4-5-27,1-8-85,1-2-76,5-4-212</inkml:trace>
  <inkml:trace contextRef="#ctx0" brushRef="#br0" timeOffset="53493.56">7480 8395 370,'0'0'267,"0"0"-170,0 0 130,0 0-57,0 0-38,0 0-17,-30 0-42,30 0-17,6 2-23,25-1-20,23-1-13,22 0-51,12 0-193,-3-1-339</inkml:trace>
  <inkml:trace contextRef="#ctx0" brushRef="#br0" timeOffset="53885.54">8133 8274 1109,'0'0'10,"0"0"84,67-77 80,-40 62-123,-3 6 3,-2 6-12,-4 3-28,0 6-9,-7 19-4,-5 9 2,-6 10-4,-8 5 1,-28 1-4,-19 3-16,-9-1 0,1-4 15,10-8 1,21-13-8,19-12-2,13-8 6,3-7 8,25-7 2,11-14 10,3-7-4,-1-3 3,-8 2 5,-13 2-8,-8-1 0,-12 1 2,-12 0-10,-21 0-2,-10 6-34,-6 6-21,7 8-28,7 7-69,13 0-49,19 0-144</inkml:trace>
  <inkml:trace contextRef="#ctx0" brushRef="#br0" timeOffset="54165.72">8609 8260 576,'0'0'75,"0"0"3,0 0 114,0 0-20,10 82-61,-14-36 25,-9 5-49,-7 9-9,-2 5-4,-10 0-19,-5-1-19,-1-8 4,-3-6-26,1-10-11,0-10-2,4-10-1,8-12-30,9-8-51,11-13-85,8-21-137,16-11-266</inkml:trace>
  <inkml:trace contextRef="#ctx0" brushRef="#br0" timeOffset="54364.64">8728 7995 890,'0'0'509,"0"0"-492,0 0 53,0 0 27,0 0-72,0 0-18,9-14-7,-9 22-3,0 6-54,0 3-100,0-1-162,-6-1-456</inkml:trace>
  <inkml:trace contextRef="#ctx0" brushRef="#br0" timeOffset="55069.86">4671 9307 731,'0'0'243,"0"0"-204,0 0 133,0 0 11,0 0-103,0 0-42,14-4-18,16 4-14,13 7-1,6 0-5,6 0-80,2-4-191,-2-3-258</inkml:trace>
  <inkml:trace contextRef="#ctx0" brushRef="#br0" timeOffset="55423.89">5353 9174 948,'0'0'188,"0"0"-181,60-81 131,-35 70-15,3 7-86,-1 4-8,-5 9-10,-5 18-14,-11 10-3,-6 8-2,-12 6-15,-24 7-9,-1 1 8,-2-5 4,8-11-7,11-10 18,7-13-2,13-12 2,0-5-5,13-3 6,10-7 12,8-12-10,-7-5 3,-6-3-1,-15-1 4,-3-3-8,-12-2 0,-12-4-33,0 3-49,2 4-25,10 10 27,6 9-24,6 7-9,0 4-33,15 0-87</inkml:trace>
  <inkml:trace contextRef="#ctx0" brushRef="#br0" timeOffset="55685.81">5871 9165 711,'0'0'162,"0"0"-78,0 0 113,0 0-83,0 0-65,0 0 11,40 93-4,-52-29-9,-3 8-11,-6 8 0,-3-1-9,0-5 12,-3-2-18,-1-11-4,3-6-4,-4-15-5,1-9-4,0-12-4,1-12 0,6-7-28,0 0-42,5-17-35,7-10-51,9-9-53,0-13-142</inkml:trace>
  <inkml:trace contextRef="#ctx0" brushRef="#br0" timeOffset="55892.54">6027 8957 1232,'0'0'116,"0"0"-77,0 0 141,0 0-88,0 0-61,0 0-1,61-40-19,-61 40-9,3 0-2,9 0-36,7 0-99,4 6-84,7 2-328</inkml:trace>
  <inkml:trace contextRef="#ctx0" brushRef="#br0" timeOffset="56609.31">7332 9452 556,'0'0'252,"0"0"-159,0 0 64,0 0-33,0 0-84,0 0 4,-25 49 13,25-17-20,0 0 3,1-4 0,11 0-14,3-5 22,-1-2-2,-4-1-5,-1-4-13,-6-3-16,-3-1-7,0 2-2,-9-5-3,-18-1-1,-4-8-26,-11 0-24,2 0-15,4-19-6,8-7-49,11-6-47,10-2-66,7-2-182</inkml:trace>
  <inkml:trace contextRef="#ctx0" brushRef="#br0" timeOffset="56778.4">7310 9442 1136,'0'0'158,"0"0"-143,128-54 114,-76 43-82,2 4-39,-3 7-8,-4 0-68,-8 7-180,-9 6-299</inkml:trace>
  <inkml:trace contextRef="#ctx0" brushRef="#br0" timeOffset="56976.6">7635 9648 1342,'0'0'64,"0"0"-51,0 0 110,0 0-75,85 0-27,-46 0-15,-2 0-6,-1 0-81,-3-4-55,-8-1-158,-4-3-331</inkml:trace>
  <inkml:trace contextRef="#ctx0" brushRef="#br0" timeOffset="57173.8">7848 9489 1297,'0'0'222,"0"0"-212,0 0 100,0 0-48,-58 81-18,21-19-2,0 2-13,5-7-22,10-4-6,7-8-1,7-7-44,8-8-70,0-10-128,9-14-209</inkml:trace>
  <inkml:trace contextRef="#ctx0" brushRef="#br0" timeOffset="57448.79">8314 9544 1057,'0'0'71,"0"0"127,0 0-28,0 0-73,0 0-33,0 0-7,-35 66 4,7-20-32,1 0-3,0-1-20,2-3-6,5-3-4,3-6-47,3-4-84,7-9-148,7-11-276</inkml:trace>
  <inkml:trace contextRef="#ctx0" brushRef="#br0" timeOffset="58084.15">8616 9615 469,'0'0'579,"0"0"-562,63-80 71,-38 60 70,4 6-84,-1 5-22,-2 8-15,-7 1-3,-4 7-29,-14 17-4,-1 10 6,-25 8-5,-17 4-1,-3 4-1,1-1 0,15-6-3,10-4 3,13-9-3,6-9 1,1-8-1,16-8 3,7-5 1,3 0 3,-2-6 4,-5-13 0,-7-3-5,-9-3-1,-4-3-2,-1-4-4,-20-4-22,1 0-21,0 6-36,3 9-13,8 13 40,5 4-31,2 4-7,2 0-37,0 0 22,12 0-20,15 0 1,6 0 52,7 0 53,5-3 23,-1-3 32,-2-2 47,-6 2 53,-3 2-42,-6 2 4,-8 1-30,-5 1 12,-5 0-24,-2 0-16,-4 13-4,0 8 24,-3 8 35,0 10-10,0 11-20,-9 7 12,-9 8-17,-7 5-18,-2 0 16,-7-5-24,1-6-12,3-12-13,5-14-5,8-12-14,4-13-43,2-8-67,4-4-79,5-26-128,2-11-321</inkml:trace>
  <inkml:trace contextRef="#ctx0" brushRef="#br0" timeOffset="58258.94">9137 9426 260,'0'0'1166,"0"0"-1159,0 0 26,0 0 55,0 0-69,0 0-19,14-32-25,-14 32-113,0 0-248,0 0-424</inkml:trace>
  <inkml:trace contextRef="#ctx0" brushRef="#br0" timeOffset="58723.76">9862 8489 780,'0'0'153,"0"0"-135,0 0 101,0 0 54,33-81-48,-33 75-32,0 2 6,0 4-20,0 4-44,0 35-21,0 31 2,-12 34 42,-9 32-12,-6 23-6,-12 18 10,-11 5-11,-10-4-7,-3-11-5,-1-21-2,4-20-7,10-20-10,14-19-8,11-19 0,13-19 0,4-16 0,8-13-11,0-12-51,0-8-26,11 0-2,9-17-65,0-16-188,4-12-295</inkml:trace>
  <inkml:trace contextRef="#ctx0" brushRef="#br0" timeOffset="59280.96">10335 9361 541,'0'0'582,"0"0"-521,0 0 108,0 0-50,0 0-61,0 0 0,64-1-13,-42 1-16,4 0-18,-1 0-11,6 0-10,-7 1-90,-7 2-73,-7 1-222,-10 0-532</inkml:trace>
  <inkml:trace contextRef="#ctx0" brushRef="#br0" timeOffset="59420.71">10351 9533 925,'0'0'366,"0"0"-343,0 0 100,0 0-48,0 0-60,0 0-15,58 23-80,-47-20-220,-11-3-641</inkml:trace>
  <inkml:trace contextRef="#ctx0" brushRef="#br0" timeOffset="60599.19">5295 8215 351,'0'0'69,"0"0"-17,0 0 63,0 0-36,0 0 11,0 0 23,0 0-30,0 0-1,0 0-15,7 0-13,2 0-1,5 0 7,2 1-14,3 2-18,1-1-21,4 1-5,1-3-2,-1 2-80,-8 1-166,-8-1-250</inkml:trace>
  <inkml:trace contextRef="#ctx0" brushRef="#br0" timeOffset="65195.08">11788 8898 513,'0'0'765,"0"0"-765,0 0 0,0 0 64,-32 102-23,13-57-6,-4 0-24,3-4-7,6-6-2,8-7-2,6-7-22,11-12-20,21-9 3,16-1-27,5-21-22,3-7 21,-4-3-15,-11-2-2,-13 0 58,-12 2 26,-13 6 6,-3 6 26,-3 7 53,-13 5 25,2 8 17,0 0-15,0 20-22,-1 15-1,2 12-10,0 6-22,-1 5-33,-2 0 0,-1 0-21,-1-7-3,6-5-41,5-10-76,7-13-97,0-14-184,24-9-478</inkml:trace>
  <inkml:trace contextRef="#ctx0" brushRef="#br0" timeOffset="65382.27">12138 9160 55,'0'0'1316,"0"0"-1295,91-25 8,-48 22 88,8 2-90,-2 1-27,-7 0-15,-8 0-100,-13 0-164,-9 0-274</inkml:trace>
  <inkml:trace contextRef="#ctx0" brushRef="#br0" timeOffset="65559.8">12351 9039 1398,'0'0'91,"0"0"-82,0 0 120,0 0-70,0 0-33,-43 129 11,12-69-13,5-3-19,9-6-5,10-6-29,7-12-93,14-12-122,17-12-217</inkml:trace>
  <inkml:trace contextRef="#ctx0" brushRef="#br0" timeOffset="65808.23">12699 9039 1020,'0'0'253,"0"0"-245,0 0 75,0 0 18,-27 105-12,8-34 4,-4 7-21,0-2-33,-6-2-14,1-11-9,4-16-10,-2-10-6,6-10-1,3-10-30,-1-12-41,1-5-85,3-15-62,12-21-155,2-13-273</inkml:trace>
  <inkml:trace contextRef="#ctx0" brushRef="#br0" timeOffset="66027.03">12851 8906 1273,'0'0'28,"0"0"2,0 0 74,0 0-66,0 0-19,0 0-14,9-8-5,-9 8-21,0 0-41,0 0-32,0 0-97,0 0-136,6 0-161</inkml:trace>
  <inkml:trace contextRef="#ctx0" brushRef="#br0" timeOffset="66438.84">13020 9011 1132,'0'0'40,"0"0"68,0 0 36,0 0-82,0 0 10,0 0-16,80-71-26,-57 71-18,-1 0-2,0 12-8,-4 8-2,-6 2-1,-9 5-7,-3 3-26,-13-2-29,-17-1-10,-3-7-3,3-6-9,12-7-23,8-5 60,10-2 48,0 0 8,16 0 60,8 0 31,6 0-11,0 0 2,-1 0-12,-6 8-26,-8 0-18,-12 3-20,-3 3-10,-15 3-4,-25 1-11,-10 1-18,-6-8-69,-4-6-38,9-5-113,2-5-196</inkml:trace>
  <inkml:trace contextRef="#ctx0" brushRef="#br0" timeOffset="66790.96">11321 8606 702,'0'0'15,"-112"116"-14,64-30 75,8 20-43,17 8 20,15 2 57,8-6 5,37-20-18,15-16-44,22-20-53,17-20-12,14-15-88,5-9-69,2-5-90,-1-5-50</inkml:trace>
  <inkml:trace contextRef="#ctx0" brushRef="#br0" timeOffset="67115.51">13597 8794 1133,'0'0'114,"73"103"-98,-40-22 131,-12 9-14,-17 7-49,-4-1-24,-31-6-31,-20-8-20,-16-14-9,-6-13-21,-5-13-122,2-14-118,6-17-417</inkml:trace>
  <inkml:trace contextRef="#ctx0" brushRef="#br0" timeOffset="67512.7">14158 8743 1175,'0'0'62,"0"0"-34,0 0 57,-54 129 4,22-34-19,-1 10-27,4 5 0,2-6-19,6-9-5,9-15-9,8-18-5,4-18-5,16-11-34,22-12-73,9-11-66,3-10-202,-1-4-383</inkml:trace>
  <inkml:trace contextRef="#ctx0" brushRef="#br0" timeOffset="67805.95">14419 9060 1142,'0'0'120,"0"0"-117,0 0 67,0 0-19,0 0-40,0 0 15,-14 80 7,25-39-8,8-1-1,-2 2 30,-1-3-1,-7-5-13,-8-2-16,-1-6-13,0-2-9,-10-9-2,-17-4-7,-9-10-44,-5-1-72,3-12-52,8-18-169,14-10-159</inkml:trace>
  <inkml:trace contextRef="#ctx0" brushRef="#br0" timeOffset="67971.47">14522 9046 327,'0'0'890,"0"0"-836,89-52 79,-59 41-10,-2 4-61,1 4-44,-1 3-18,-1 0-50,-6 17-135,-12 5-275</inkml:trace>
  <inkml:trace contextRef="#ctx0" brushRef="#br0" timeOffset="68140.84">14701 9299 1493,'0'0'18,"0"0"52,0 0 29,80-26-61,-56 26-33,-1 0-5,0 0-32,-2 3-115,-4 0-83,-4-3-303</inkml:trace>
  <inkml:trace contextRef="#ctx0" brushRef="#br0" timeOffset="68331.21">14811 9111 1265,'0'0'236,"0"0"-220,0 0 121,0 0-63,-34 92-18,8-32-7,4-4-17,8-3-26,4-6-6,7-6-29,3-7-47,0-8-140,12-9-221</inkml:trace>
  <inkml:trace contextRef="#ctx0" brushRef="#br0" timeOffset="68564.52">15227 9010 1425,'0'0'40,"0"0"-36,0 0 103,-10 99-21,-5-51-26,-5-1-40,4 0-18,1-4-2,3-1-33,10-6-128,2-6-127,2-10-352</inkml:trace>
  <inkml:trace contextRef="#ctx0" brushRef="#br0" timeOffset="68946.26">15391 9174 973,'0'0'157,"0"0"-139,69-94 173,-44 73-90,1 8-47,-3 7-6,3 6-11,-5 0-14,-4 16-18,-7 10-5,-10 7 1,-5 7-2,-26 6 1,-13 2-5,-5 0-15,9-4-3,6-4 2,17-10 11,14-10-1,3-4 7,11-8 4,14-7 3,2-1 7,0 0 2,-6-13-1,-5-5-2,-10-4 2,-6-4-1,0-5-10,-17-4-6,-3-2-23,-3 0-11,4 4-19,1 8-21,4 8-31,6 7 4,5 6-59,3 3-121,0-1-127</inkml:trace>
  <inkml:trace contextRef="#ctx0" brushRef="#br0" timeOffset="69237.98">15895 9043 1120,'0'0'48,"0"0"14,0 0 74,0 0-64,30 114-4,-30-56 5,0 6-8,-7 6-22,-7-5-12,-5-3 2,-4-6-7,-7-10-16,-8-5-5,-4-11-1,0-9-4,1-14-6,2-7-49,6-12-117,9-19-128,15-13-266</inkml:trace>
  <inkml:trace contextRef="#ctx0" brushRef="#br0" timeOffset="69460.56">15962 8797 1232,'0'0'39,"0"0"15,0 0 47,0 0-66,0 0-22,0 0-4,52 39-2,-68-31-7,-1 1-16,3-2-27,0 0-91,3 3-159,0 2-205</inkml:trace>
  <inkml:trace contextRef="#ctx0" brushRef="#br0" timeOffset="70085.6">14587 9268 764,'0'0'52,"0"0"95,0 0 8,0 0-75,0 0 11,0 0-17,-3-2-17,20 2-20,9 0-9,13 0-20,10 0-8,5 0-62,0 0-219,-2-2-437</inkml:trace>
  <inkml:trace contextRef="#ctx0" brushRef="#br0" timeOffset="70919.8">16254 8666 1127,'0'0'151,"0"0"-118,108 126 105,-79-38-21,-12 13-25,-17 7-28,-10 4-20,-29-6-25,-14-8-14,-9-14-4,-2-12-2,2-15-25,3-10-73,10-13-131,10-17-161</inkml:trace>
  <inkml:trace contextRef="#ctx0" brushRef="#br0" timeOffset="71862.87">16953 9227 525,'0'0'104,"0"0"-95,0 0 84,0 0-26,0 0-38,0 0 19,0 0-8,0-4 2,0 4 14,0 0 14,0 0-6,0 0 3,0 0-2,9 0 5,9 0-19,13 0-4,9 0 2,4 2 2,0 0-3,-8 1-11,-8-1-11,-9-2-9,-8 3-9,-6-3-5,-4 0-1,-1 0-2,0 0-1,0 0-26,0 0-26,0 2-15,0-2-9,0 1-35,0-1-70,0 0-74,0 0-91</inkml:trace>
  <inkml:trace contextRef="#ctx0" brushRef="#br0" timeOffset="77344.72">17739 9143 864,'0'0'25,"0"0"-23,0 0 53,0 0-4,0 0-26,0 0 8,2-85 5,-2 66 4,11-1-9,7-1 16,8 1 14,10 3-28,7 3-20,0 4-7,-5 9 2,-12 1 3,-10 11-7,-11 14-4,-5 11-1,-8 5-1,-21 4 0,-13 1 0,0 0-7,2 0-2,7-4 5,9-3 4,9-5 0,9-9-1,6-5 1,0-7 1,11-7-1,10-6 10,7 0 2,6-8-7,-1-10-2,-3-3 1,-6-4-2,-8-1 2,-10-2 0,-6 0 0,-6-4-4,-24 0-5,-8 3 1,-3 2 1,4 7-9,4 5 0,8 5-33,6 3-80,6 1-48,12 3-115,1 0 11</inkml:trace>
  <inkml:trace contextRef="#ctx0" brushRef="#br0" timeOffset="77696.15">18301 9124 940,'0'0'61,"0"0"23,0 0 143,0 0-134,0 0-48,0 0 14,-20 108 18,10-37-26,-3 6-15,-2-5-5,-7-9-4,-3-7-17,-4-10-1,2-10-8,-1-7-2,1-14-1,0-10-20,0-5-20,4-13-54,3-20-45,8-13-98,12-8-124,0-11-463</inkml:trace>
  <inkml:trace contextRef="#ctx0" brushRef="#br0" timeOffset="77879.65">18449 8815 1242,'0'0'88,"0"0"-63,0 0 82,0 0-53,0 0-52,0 0-2,20-18-53,-20 32-85,5 6-208,21 4-318</inkml:trace>
  <inkml:trace contextRef="#ctx0" brushRef="#br0" timeOffset="78061.84">19002 9042 1273,'0'0'133,"0"0"-115,-31 79-3,-3-40 62,-9 0-40,-4 2 5,0-5-30,5-2-12,6-10-5,11-8-106,5-13-128,11-3-273</inkml:trace>
  <inkml:trace contextRef="#ctx0" brushRef="#br0" timeOffset="78247.87">18780 8984 745,'0'0'636,"0"0"-618,0 0 64,0 0 7,0 0-68,36 92 32,-36-36-17,0-2-28,1-2-8,4-2-18,2-5-60,8-8-89,5-8-136,7-12-260</inkml:trace>
  <inkml:trace contextRef="#ctx0" brushRef="#br0" timeOffset="78670.91">19225 9053 991,'0'0'19,"0"0"24,0 0 130,94-70-60,-64 70-63,1 0-20,0 11-15,-9 12-4,-7 9-6,-15 8-2,-7 5-3,-24 5 1,-10 1-1,2 2-2,5 0-4,9-5 5,10-9-17,12-7-13,3-11 9,0-8 16,18-8 5,5-5 1,-1 0 1,1-13 3,-3-9-2,-8-4 4,-6-9-5,-6-7 3,0-6-4,-6-2-14,-6 2-10,2 9-6,0 11-2,3 8 13,-6 7-10,-4 5-20,-4 3 3,-4 5 0,1 0-5,0 0-67,6 0-143,9 5-125</inkml:trace>
  <inkml:trace contextRef="#ctx0" brushRef="#br0" timeOffset="78958.58">19732 9184 877,'0'0'281,"0"0"-273,6 123 180,-6-57-76,0 5-52,0-4 23,-3-8-38,-9-5-22,-5-10-15,-5-5-7,-2-10-1,-4-10-6,-4-14-29,1-5-44,-2-11-36,3-22-106,8-10-117,10-9-252</inkml:trace>
  <inkml:trace contextRef="#ctx0" brushRef="#br0" timeOffset="79184.39">19775 8869 1160,'0'0'247,"0"0"-238,101-27 71,-87 25 42,-10 2-73,-4 0-30,0 0-5,-7 0-10,-11 6-1,-5 1-3,0-3-4,2 0-29,6-1-43,7-1-50,8-2-110,3 0-227</inkml:trace>
  <inkml:trace contextRef="#ctx0" brushRef="#br0" timeOffset="79648.76">20428 9134 880,'0'0'99,"0"0"-14,0 0 165,0 0-107,0 0-16,0 0-34,35-3-43,1 1-22,8 2-12,1 0-13,-5 0-3,-13 0-44,-12 6-82,-15 6-96,-11 1-187,-17 1-145</inkml:trace>
  <inkml:trace contextRef="#ctx0" brushRef="#br0" timeOffset="79787.22">20512 9237 926,'0'0'53,"0"0"7,0 0 87,0 0-85,0 0-47,0 0-15,95 18-38,-54-15-131,0-3-124,-2 0-272</inkml:trace>
  <inkml:trace contextRef="#ctx0" brushRef="#br0" timeOffset="80125.54">21191 9003 1122,'0'0'70,"0"0"1,0 0 99,0 0-109,0 0-50,0 0 7,-13 94 19,10-36-16,3-2-10,5-3-5,15-3 2,5-11-3,6-11 3,4-12 0,2-14 4,0-2 3,2-26-2,-6-13-6,-5-7 1,-6-5 3,-11-1 8,-8 1-4,-3 2-8,-11 12-5,-12 8-2,-9 12-1,-2 8-17,-5 9-28,-7 0-66,-2 10-106,-4 6-342</inkml:trace>
  <inkml:trace contextRef="#ctx0" brushRef="#br0" timeOffset="82571.48">20943 9092 529,'0'0'106,"0"0"-100,0 0 108,0 0-5,94-20-45,-34 20 15,2 0 14,-10 8-28,-13 5-14,-15-2-25,-12-1-13,-12 2-7,0-4-6,-14 1-2,-20-4-14,-7-4-7,-4-1-4,3 0-14,15-4 19,9-4 22,18-1 1,3 0 50,38 4 12,20 5-14,10 0 12,1 9 7,-11 8-5,-15 0-10,-15-2-18,-17-1-15,-14 1-14,-3 2-3,-36 0-3,-18-3-5,-15-8-32,-2-6-11,9 0 16,14-6 9,23-8 23,22 0 1,6-1 13,34 0 19,20 5-7,11 5 13,10 5 8,-7 0-13,-12 10-1,-18 5-14,-17 4-11,-19 5-7,-9 3 0,-44 1-2,-31-1-13,-23-6-26,-16-10-29,-4-9 4,4-2 31,12-2 34,24-17 0,30-4 1,33-7 17,22-4 42,34 2 9,30-2-34,21 8-10,8 4 10,-1 10-10,-11 7-9,-13 5-9,-23 0-5,-23 10-2,-22 11-2,-16 3-6,-43 3-13,-27-5-18,-24-4-1,-12-12-25,5-6 11,19 0 12,29-14 37,29-8 5,30-2 30,10-1 68,28-4-35,30 4-30,27 4-12,20 7-5,12 7-2,3 7-13,-13 0-1,-17 8-1,-26 10 0,-26 5-2,-24 3-12,-14-1-19,-15 1 2,-34 1-7,-20-7-11,-16-3-3,-6-9 10,-1-6 5,10-2 37,16 0 1,23-2 1,22-3 12,21-1 67,19 0 22,37-6-52,23 2-41,15 3-1,1 5 6,-7 2-9,-18 0-5,-21 10-8,-29 11-72,-25 9-118,-50 1-197,-33-5-182</inkml:trace>
  <inkml:trace contextRef="#ctx0" brushRef="#br0" timeOffset="83381.41">10191 10573 951,'0'0'166,"0"0"-33,0 0 48,0 0-33,0 0-74,87-20-35,-51 18-3,-3 2-21,-4 0-13,-3 0-2,-13 0-40,-7 0-95,-6 8-81,0-2-211,-10 4-347</inkml:trace>
  <inkml:trace contextRef="#ctx0" brushRef="#br0" timeOffset="83518.3">10166 10679 933,'0'0'313,"0"0"-259,0 0 108,0 0-25,0 0-86,0 0-36,69 0-15,-30 0-121,7-3-228,6-4-609</inkml:trace>
  <inkml:trace contextRef="#ctx0" brushRef="#br0" timeOffset="85480.83">11868 10601 670,'0'0'177,"0"0"-169,0 0 10,0 0 62,-16-84-31,16 67 16,0 1-10,13 2-3,5 5 16,3 5-7,1 4-12,0 12-15,0 16-12,-6 11-5,-9 7 2,-7 1-12,-7 0-2,-26-3-2,-8-6-3,-6-7-13,-2-6-20,1-10-18,7-11-15,5-4 12,6-6 45,9-16 9,12-3 33,9-1 54,0 2-16,9 1-11,12 6 15,4 6-21,3 6-19,4 5-17,-1 3-9,-1 21-5,-5 5-2,-8 5 1,-7 5-3,-5-3-28,-5-3-27,0-8-31,7-11-17,11-8-85,15-6-9,12-15 23,8-15 32,5-6 142,-4-3 66,-6 0 56,-8 5 11,-10 6-19,-12 8-43,-6 9 6,-12 10-28,0 1-25,0 10-20,-15 20 0,1 12 3,3 2 5,9 2 2,2-4 1,13-11-7,16-10-4,3-12 5,9-9 6,1 0 7,-2-22 1,-4-9-4,-7-5 6,-9-7-13,-5 0 0,-12-1 2,-3 3-12,-11 5-1,-17 7-1,-6 8-11,-6 13-15,2 8-9,1 4 0,2 18-30,7 4-114,3-1-140,4-1-418</inkml:trace>
  <inkml:trace contextRef="#ctx0" brushRef="#br0" timeOffset="86314.69">12800 10855 197,'0'0'137,"0"0"-127,0 0 29,0 0 1,0 0-9,0 0 3,0 0 30,0 0-3,0 0-11,0 0 16,0 0-6,0 0-13,0 0-9,0 0-2,0 0-3,0 0 2,0 0 0,0 0 3,0 0 11,0 0 5,3 0 0,9 0 13,12 0-19,12 0-12,10 0-9,5 0-15,6 0-11,-1 0-1,-2 0-99,-14-2-217</inkml:trace>
  <inkml:trace contextRef="#ctx0" brushRef="#br0" timeOffset="92451.51">12894 10718 1008,'0'0'220,"0"0"-210,0 0 66,0 0 0,0 0-18,38 79-23,-38-37-19,-20 1-5,-2 0-5,-4-4-1,3-4-3,2-6-4,9-7-9,6-7-40,6-2-64,0-7-96,16-6-74,10 0-169</inkml:trace>
  <inkml:trace contextRef="#ctx0" brushRef="#br0" timeOffset="92911.85">12747 10868 588,'0'0'63,"0"0"28,0 0 56,0 0-65,0 0-20,0 0-10,-2 4-4,2-3 2,0 1 11,0 0 7,0-1-22,0 1-19,0 3-4,11 1 8,8 0-22,11-4-9,9-2-76,7 0-191,-1-6-346</inkml:trace>
  <inkml:trace contextRef="#ctx0" brushRef="#br0" timeOffset="93322.84">13390 10601 903,'0'0'234,"0"0"-228,0 0 76,0 0 8,0 0-50,113-9-2,-77 9-2,-3 0-21,-4 0-10,0 0 3,-4 0 0,-7 0-4,-2 0-2,-5 0 2,-8-2 3,-3 2 7,0 0 4,0 2-5,-3 17-10,-11 13 11,-5 12 15,-2 10-7,-3 2 3,-1 2-8,-5-4-12,6-8-3,2-7-2,7-11-39,9-11-64,6-9-47,0-8-106,10-3-159</inkml:trace>
  <inkml:trace contextRef="#ctx0" brushRef="#br0" timeOffset="93751.01">13846 10732 753,'0'0'150,"0"0"-106,0 0 129,0 0-68,0 0-26,88-68-32,-55 61-6,0 7 0,-2 0-2,-1 10 12,-9 16-16,-12 9-22,-9 10-5,-9 1-8,-24 2-4,-6-6-40,-9-5-28,2-8-5,0-9-15,7-9 9,9-11 28,12 0 34,12-11 21,6-12 26,0 1 31,3 2 31,15 4-24,2 7-12,5 7-9,3 2-20,4 7-11,-3 11 2,-2 2-10,-6 0-3,-4-2-2,0-3-4,-3-1-22,2-6-7,-1-2-99,3-6-75,6 0-147,-3 0-318</inkml:trace>
  <inkml:trace contextRef="#ctx0" brushRef="#br0" timeOffset="94112.73">14419 10839 884,'0'0'42,"0"0"51,0 0 76,0 0-86,0 0-40,0 0-28,7-13-2,-20 36 4,-8 13 27,-4 12 19,-1 11 17,2 6-38,-3 4 24,2-1-26,3-5-22,-2-9-5,4-9-4,0-12-8,-3-9-1,1-9 0,-5-9-14,-3-6-30,0-3-35,3-23-39,8-15-28,16-13-112,3-13-208</inkml:trace>
  <inkml:trace contextRef="#ctx0" brushRef="#br0" timeOffset="94356.89">14552 10565 969,'0'0'205,"0"0"-203,0 0 52,0 0 32,0 0-55,0 0-14,32 42 9,-53-39-9,2-3-10,5 0 3,4 0 1,7-10-9,3-1 1,0 1-3,3 3-30,15 7-53,9 0-108,4 0-219</inkml:trace>
  <inkml:trace contextRef="#ctx0" brushRef="#br0" timeOffset="95052.37">14805 10935 441,'0'0'88,"0"0"50,0 0 34,0 0-39,0 0-10,0 0-2,7 0 3,11 0-60,6 0-8,15 0-3,7 0-12,9 0-24,5 0-17,-5 0-5,-10 0-78,-14 0-96,-10 0-213</inkml:trace>
  <inkml:trace contextRef="#ctx0" brushRef="#br0" timeOffset="95352.63">15090 10778 964,'0'0'194,"0"0"-127,0 0 138,0 0-98,0 0-59,0 0-23,-3 82 34,-11-33-23,-5-1-15,0-4-15,1-3-5,0-7-1,7-5-53,7-8-106,4-12-125,15-9-322</inkml:trace>
  <inkml:trace contextRef="#ctx0" brushRef="#br0" timeOffset="95582.98">15655 10676 1047,'0'0'408,"0"0"-400,0 0 70,0 0 17,0 0-52,-10 80 2,-18-34-29,-5-1-14,1-1-2,6-7-22,6-3-72,10-4-117,10-14-157,0-7-410</inkml:trace>
  <inkml:trace contextRef="#ctx0" brushRef="#br0" timeOffset="95919.85">15907 10715 1145,'0'0'70,"0"0"-12,0 0 54,0 0-91,0 0-15,0 0-4,-52 104 0,42-70-2,5-4-4,5-5-5,0-7-2,3-5 9,11-6 2,5-1 9,0-3 21,1-3 11,-2 5 5,-3-1 0,-2 4-18,-4 2-14,-3 3-7,-3 1-1,-3 2-2,0-1-2,-15-1-2,-9-4-7,-3-3-41,-1-7-10,3 0-18,7-4-77,6-14-72,9-3-130</inkml:trace>
  <inkml:trace contextRef="#ctx0" brushRef="#br0" timeOffset="96208.3">15992 10747 806,'0'0'213,"0"0"-131,0 0 143,0 0-131,0 0-38,0 0-31,70-49-19,-32 47-6,9 2-22,2 0-62,-2 0-105,-5 0-80,-5 0-219</inkml:trace>
  <inkml:trace contextRef="#ctx0" brushRef="#br0" timeOffset="96542.61">16414 10773 634,'0'0'520,"0"0"-518,0 0 69,0 0 54,11 105-57,-20-55-34,-15 7 33,-7 2-36,-5 2 9,0-3-11,-2-3 9,3-7-7,5-9-20,4-7-4,4-10-3,5-6 0,3-8-3,2-5 3,3-3-4,2 0 0,2-1-22,1-11-14,3-5-41,1 0-17,0-7-2,0-2-65,5-10-68,7-6-176</inkml:trace>
  <inkml:trace contextRef="#ctx0" brushRef="#br0" timeOffset="96821.41">16580 10455 684,'0'0'386,"0"0"-371,0 0 81,0 0 28,0 0-97,0 0 2,30 45-7,-39-23-14,-7-2-2,0-9-1,5-3-1,3-6 2,7-2-2,1 0 7,0 0 9,0-10-18,1 2-2,12 2-55,4 6-114,4 0-170</inkml:trace>
  <inkml:trace contextRef="#ctx0" brushRef="#br0" timeOffset="97639.68">16764 10950 448,'0'0'436,"0"0"-385,0 0 142,0 0-23,0 0-90,0 0-10,77-20-14,-35 20 10,8 0-16,-2 0-14,1 0-17,-8 0-17,-8 0-2,-5 0-12,-6 0-88,-6 0-69,-5 3-172,-6-1-331</inkml:trace>
  <inkml:trace contextRef="#ctx0" brushRef="#br0" timeOffset="104263.49">17660 10718 1054,'0'0'19,"0"0"1,0 0 49,0 0-45,0 0-8,0 0-6,-55 94-1,37-73-5,4-3-2,8-4 0,6-1-1,0-3-1,0-1 34,15-4 19,5-1-15,-2-1 14,4-2-23,-1-1 8,-3 1 3,0 6 5,-2 0-17,-4 4-2,-3 5-12,-4 0-2,-5 5-1,0 1-2,-2-3 2,-15 0-7,-5-4-3,-8-3-1,-2-5-4,-1-6-26,1-1-42,7-1-29,8-15-16,7-4-107,9-6-163,1 0-352</inkml:trace>
  <inkml:trace contextRef="#ctx0" brushRef="#br0" timeOffset="104811.71">17687 10749 910,'0'0'267,"0"0"-252,94-38 123,-54 31-27,2 4-59,-2 3-36,-3 0-1,-8 0-10,-6 0-5,-9 0-3,-6 0-9,-3 0-9,-5 3 3,0 6 11,0 2 7,0 6 8,0 6 0,-7 6 2,-5 0-1,-7 7-7,2-1 0,-1-3-2,8-7 0,7-7-15,3-7 2,1-5-2,21-6 13,6 0 2,7-6 2,0-11 4,-3-3-5,-2-4 4,-5-1-3,-2 0 2,-4 1-2,-6 2 1,-2 5 1,-8 5 10,-3 4 8,2 3 11,-2 3 2,0 2-2,0 0-5,0 0-4,0 4-11,-2 14-5,-11 9 8,-2 10-2,-6 5-1,-3 7 4,-3-1 2,0 0-11,1-9-5,3-4-2,8-9-2,4-9-12,4 0-47,4-6-84,3-5-126,0-6-243</inkml:trace>
  <inkml:trace contextRef="#ctx0" brushRef="#br0" timeOffset="110070.96">18531 10958 975,'0'0'89,"0"0"-75,0 0 123,0 0-5,82-14-81,-49 14 6,4 0 6,0 0-24,-4 0-17,-5 0-8,-6 0-9,-2 0-5,-2 2-10,0-2-85,5 0-112,-1 0-152,-3 0-505</inkml:trace>
  <inkml:trace contextRef="#ctx0" brushRef="#br0" timeOffset="111221.61">19592 10671 834,'0'0'113,"0"0"-23,0 0 69,0 0-38,0 0-80,0 0-4,-57 81 5,28-31-1,2 1-31,5-7-1,9-2-2,9-9-7,4-7-1,13-7 1,15-9-10,8-10 10,0 0 2,-3-5 5,-7-14-1,-9-5 2,-13 0 6,-4-3 7,-10 0-10,-17 6-6,-15 5-5,-4 10-5,-5 6 4,4 0-8,9 14-7,10 2-31,14-2-64,14-5-91,3-3-57,36-6-177</inkml:trace>
  <inkml:trace contextRef="#ctx0" brushRef="#br0" timeOffset="111581.38">19905 10762 602,'0'0'223,"0"0"-143,0 0 99,82-39-25,-82 39-32,0 12-82,0 14-15,-5 9 38,-4 5-39,3-1-13,5-4-9,1-5 2,0-6-2,12-7-1,10-9-1,6-8-2,2 0 1,0-11 1,-2-12 0,-6-4 2,-6-4 2,-7-2 1,-6 2 1,-3 8 0,0 9 9,0 8-5,-2 6 8,-8 3-13,-5 21-4,-5 12 5,1 10 2,1 2-5,2 0 0,7-6-2,4-3-1,5-10-22,0-5-64,9-7-46,15-10-98,6-7-159</inkml:trace>
  <inkml:trace contextRef="#ctx0" brushRef="#br0" timeOffset="111813.62">20610 10855 819,'0'0'410,"0"0"-399,0 0 42,0 0 43,-53 85-22,33-41-35,7-1-21,4-6-15,3-11-3,6-6 0,0-8-27,0-8-48,18-4-61,6-5-65,2-18-159,1-8-355</inkml:trace>
  <inkml:trace contextRef="#ctx0" brushRef="#br0" timeOffset="112030.81">20756 10607 1061,'0'0'25,"0"0"-20,0 0 16,0 0-2,0 0-5,0 0 2,-41 8-5,35-8-1,3 0-3,3 0-7,0 0-16,0 3-95,10 0-301</inkml:trace>
  <inkml:trace contextRef="#ctx0" brushRef="#br0" timeOffset="112398.39">20583 10908 824,'0'0'165,"0"0"-39,0 0 63,0 0-93,0 0 3,-59 89-20,35-39 3,-4 4-30,-2 4-27,-4 0 2,-1-6-10,1-3-17,2-11 3,4-9 0,4-11-3,3-10-4,0-8-21,2-3-25,4-24-40,5-10-74,10-13-104,0-11-151</inkml:trace>
  <inkml:trace contextRef="#ctx0" brushRef="#br0" timeOffset="112860.35">20847 10576 881,'0'0'122,"0"0"-110,0 0 76,0 0-45,0 0-31,0 0-8,-23-8-3,10 8 2,2 2 8,0 0 27,4-2 5,1 0-9,3 0 3,1-4 20,2-6-14,0-5-22,0 1 10,0 2-6,4 2-4,12 3-10,6 5-8,-2 2-3,2 2-3,-8 13-3,-7 4 2,-7 2-10,0 0-25,-15-3-29,-6-5-24,-6-5-26,2-6-6,5-2-38,10 0 13,8-8 65,2-4 30,9 2-57,17 1-102</inkml:trace>
  <inkml:trace contextRef="#ctx0" brushRef="#br0" timeOffset="113335.76">21137 10277 873,'0'0'139,"0"0"-55,116-70 36,-70 61 11,-10 9-41,-12 0-44,-12 18-32,-12 14-10,-5 5 5,-24 6-5,-12 3-1,-3-3-3,3-8-19,10-13 2,15-10 17,11-8 0,5-4 4,22-6 18,25-11-10,23-3-12,15-2-4,18-2-104,3-3-327</inkml:trace>
  <inkml:trace contextRef="#ctx0" brushRef="#br0" timeOffset="113784.62">21583 10853 1021,'0'0'119,"0"0"-90,0 0 138,0 0-72,0 0-56,97-17-21,-75 17-6,3 0-12,1 0-3,-2 0-68,-2 0-128,-7 0-160</inkml:trace>
  <inkml:trace contextRef="#ctx0" brushRef="#br0" timeOffset="113959.69">21603 10972 1289,'0'0'15,"0"0"36,0 0 42,105-15-87,-70 15-6,4 0-165,-1 0-173</inkml:trace>
  <inkml:trace contextRef="#ctx0" brushRef="#br0" timeOffset="117084.8">23277 10893 575,'0'0'50,"0"0"-48,0 0 48,0 0 40,0 0 4,-22-88 22,43 72-14,7 0 9,5 7-14,1 9-3,-1 10-23,-5 21-26,-11 17-18,-17 9-10,-2 8 3,-32-3-12,-12-3-5,-10-11-3,-2-10-32,2-10-7,2-15-9,9-10 11,11-3 37,10-16 0,13-9 7,11-4 24,0-1 19,19 5-3,14 4-11,11 6-16,6 10-9,2 5-3,-2 4-8,-5 15-2,-6 2 0,-7 0-5,-3-2-18,-5-4-46,0-6-29,-2-9-36,3 0 26,2-21 50,1-11 42,-2-10 18,-1-3 32,-5 1 55,-7 6 24,-6 10-19,-5 12-18,-2 11-13,0 5-20,0 17-41,-2 22 4,-3 9-4,5 4 6,0-4-5,16-10 0,8-9-1,4-12-3,2-13 2,4-4 1,-2-17 3,-6-15 3,-6-5 3,-10-7 11,-10 0 9,0 1-9,-19 4-10,-12 7-10,-7 9-1,-3 12-3,-1 8-15,3 3-15,6 8-24,8 9-51,12 3-83,13-3-54,7-3-284</inkml:trace>
  <inkml:trace contextRef="#ctx0" brushRef="#br0" timeOffset="117419.32">24162 11003 500,'0'0'99,"0"0"-39,0 0 121,0 0-65,0 0-3,0 0 11,-18 8 21,27-7-24,10-1-20,10 0-31,3 0-16,8 0-14,5 0-24,3 0-16,0 0-7,-5 0-88,-10-1-161,-14-2-177</inkml:trace>
  <inkml:trace contextRef="#ctx0" brushRef="#br0" timeOffset="117651.23">24370 10836 949,'0'0'272,"0"0"-263,0 0 111,0 0 28,-34 92-44,16-48-38,3 1-13,2-1-20,2 0-28,4-6-5,3-1-4,2-5-93,2-4-125,0-8-130,0-11-284</inkml:trace>
  <inkml:trace contextRef="#ctx0" brushRef="#br0" timeOffset="122755.18">24708 10928 706,'0'0'43,"0"0"30,0 0 63,43-84-40,-9 59 0,11 0-8,0 7-13,-1 6-22,-8 6-3,-7 6-21,-10 0-10,-10 18-13,-9 11-2,0 12 2,-30 4 0,-13 3-1,-9-1 1,-1-3-6,12-3 3,12-7-3,19-7-1,10-6-9,6-6 10,22-9 2,9-6-1,2 0 6,-1-2 4,-8-14 11,-8-3-2,-12-1-11,-10-7 3,0-2-5,-25-4-7,-12 0-2,-2 3-8,-3 7-16,6 7 5,14 4-23,10 8-20,12 2-79,0 0-36,21-1-250</inkml:trace>
  <inkml:trace contextRef="#ctx0" brushRef="#br0" timeOffset="123153.67">25386 10827 707,'0'0'285,"0"0"-257,0 0 88,94-27 10,-57 24-70,2 3-26,0 0-8,-6 0-6,-12-1 1,-11 1 0,-7-2 1,-3 2 0,0 0-1,0 0-3,0 5-5,-4 22-8,-8 15 12,-6 15 24,-3 10 17,-9 5-4,-5-1-9,0-5-20,2-10-1,8-8-14,7-11-4,5-10 0,5-7-2,5-8 0,0-3 0,3-6-14,0-2-11,0-1-26,0 0-16,0 0-43,0-9-99,0-8-77,0-3-142</inkml:trace>
  <inkml:trace contextRef="#ctx0" brushRef="#br0" timeOffset="123645.42">25185 11097 1204,'0'0'91,"0"0"30,0 0 16,110-16-104,-45 16-24,3 0-6,-1 0-3,-3 0-84,-7 0-112,-9-5-102,-4-6-462</inkml:trace>
  <inkml:trace contextRef="#ctx0" brushRef="#br0" timeOffset="123982.51">25997 10908 1190,'0'0'68,"0"0"33,0 0 22,0 0-88,0 0-1,25 100-3,-40-51-8,-8 1-8,1-1-9,2-5-2,3-8-4,3-7 0,6-8-2,2-7-17,2-7-6,1-3-21,2-4-1,-4 0 9,-3-1-28,2-13-87,3-2-48,3-2-193</inkml:trace>
  <inkml:trace contextRef="#ctx0" brushRef="#br0" timeOffset="124453.48">25977 10774 113,'0'0'681,"0"0"-562,0 0 55,0 0 0,0 0-80,0 0-51,28-16-16,-28 16-7,0 0-10,0 0-5,-3 0-1,-7 0 0,1 2-4,1-2-17,4 0 11,4-9 6,0-7 1,0-4 2,13 3 6,5 4 7,-1 4 6,-4 5-10,-5 4-12,-4 2-5,-4 22-37,0 6-109,-11 6-198,-8-1-387</inkml:trace>
  <inkml:trace contextRef="#ctx0" brushRef="#br0" timeOffset="124834.51">25955 11057 368,'0'0'418,"0"0"-313,0 0 83,0 0-29,0 0-36,0 0-35,10-18-23,-10 18-15,0 5-26,0 18-2,0 13 33,-3 9 0,-6 9-19,-2 4-7,-5-3-13,-4-2 9,-3-8-15,-4-7 2,-1-6-7,-1-8-2,1-8-2,1-8-1,4-8-10,-3-5-26,8-18-23,3-11-105,11-4-155,4-4-297</inkml:trace>
  <inkml:trace contextRef="#ctx0" brushRef="#br0" timeOffset="125425.71">26524 11047 124,'0'0'630,"0"0"-556,0 0 77,0 0-8,0 0-33,0 0-10,0 0-15,6 0-7,15 0-19,6 0-17,7 0 8,2 2-15,2 0-13,-1 1-13,0 0-7,-6-1-2,-8-1-25,-5-1-40,-8 1-56,-4-1-89,1 0-70,-2 0-265</inkml:trace>
  <inkml:trace contextRef="#ctx0" brushRef="#br0" timeOffset="125776.85">27166 10826 597,'0'0'682,"0"0"-645,0 0 70,0 0 4,0 0-87,0 0-21,7 80 21,-25-31-13,0-3-2,8-5-6,4-10-1,6-6-1,7-6 0,16-5 2,8-3 5,5-2 11,-2 0 18,-6 2-1,-9-2-9,-9-2-15,-10 3-11,0 0-1,-12 1-2,-16 0 1,-10-4-14,-2-5-34,0-2-65,7-5-45,10-16-122,12-6-219</inkml:trace>
  <inkml:trace contextRef="#ctx0" brushRef="#br0" timeOffset="126212.98">27306 10888 1043,'0'0'69,"104"-21"-34,-50 14 103,-4 0-68,-6 5-36,-10 2-7,-8 0 1,-11 0-5,-5 2-14,-10 14-6,0 7 4,0 8 1,-15 4-4,2 4 0,1-3-3,6-2 0,6-5 0,0-7-1,6-6 1,15-10 0,5-6 3,4 0-2,2-6 1,-1-18-1,-4-2 3,-5-7 1,-7-1 0,-6-1-3,-6 8 1,-3 11 1,0 7 3,0 9 6,0 0-7,-4 23-5,-4 13 19,-4 8 9,-3 7 1,0 2-9,-5-1-11,-3-3-8,4-5-3,1-5-40,7-8-107,4-7-136,7-10-378</inkml:trace>
  <inkml:trace contextRef="#ctx0" brushRef="#br0" timeOffset="126851.45">28250 11105 60,'0'0'583,"0"0"-509,0 0 28,0 0 5,0 0-40,0 0-21,0 0 0,0 0 5,0 0-15,0 0-3,0 0 6,0 0 9,0 0-2,0 0-6,0 0 17,3 0 10,11 0 2,15 0-9,16 0-16,9 0-20,7 0-4,-3 0-6,-6-1-6,-10 0-7,-8-1-1,-13 2-21,-9 0-58,-9 0-93,-3-3-138,0-5-235</inkml:trace>
  <inkml:trace contextRef="#ctx0" brushRef="#br0" timeOffset="127050.26">28551 10914 1336,'0'0'74,"0"0"25,0 0 9,15 72-6,-15-15-37,-15 3-25,-10-3-25,-2-3-4,3-6-9,7-7-2,8-6-39,9-9-55,1-9-160,26-9-182,12-8-558</inkml:trace>
  <inkml:trace contextRef="#ctx0" brushRef="#br0" timeOffset="127413.68">29172 10778 1326,'0'0'93,"0"0"-77,0 0 33,0 0-16,-40 82 7,10-22-14,4 2-24,7-5 4,10-9-6,9-10-16,0-7-8,9-10-4,13-11 19,5-8 9,2-2 7,-1-12 0,-5-11-6,-9 0 10,-6-3 1,-8 5 2,0 4-10,0 6-4,-12 8-7,-9 3-11,-6 0 1,-1 14-8,-2 3-37,3 0-26,6-1-26,3-4-4,12-4-92,6-5-120,6-3-251</inkml:trace>
  <inkml:trace contextRef="#ctx0" brushRef="#br0" timeOffset="127756.84">29499 10880 855,'0'0'242,"0"0"-191,0 0 98,0 0-63,0 0-66,0 0 31,-7 112-29,3-74-12,4-4-7,0-8 0,14-9-3,8-5-4,9-10-5,3-2 2,2-14 7,0-15 1,-4-2 6,-9-8-4,-3 3 16,-11 3 16,-6 11-11,-3 10 8,0 12 4,0 5-36,-15 29 11,-5 17-2,-5 14 22,-2 9-16,0 1-2,4-2-13,-2-3 0,-4 0-58,-13-5-140,-7-5-287</inkml:trace>
  <inkml:trace contextRef="#ctx0" brushRef="#br0" timeOffset="128604.41">21493 12260 1001,'0'0'52,"0"0"42,0 0 93,0 0-92,0 0-30,0 0-25,-3-13-16,3 13-4,0 0 1,9 5 2,17 0 2,11-4-9,9-1-5,4 0-11,-3 0-6,-8 0-81,-8 0-93,-11 0-104,-13 0-222</inkml:trace>
  <inkml:trace contextRef="#ctx0" brushRef="#br0" timeOffset="128751.01">21600 12361 987,'0'0'92,"0"0"-83,0 0 97,0 0-5,0 0-59,0 0-31,56 5-11,-13-5-160,4 0-265</inkml:trace>
  <inkml:trace contextRef="#ctx0" brushRef="#br0" timeOffset="131094.32">22922 12118 701,'0'0'96,"0"0"48,0 0 24,0 0-30,55-86-35,-23 71-27,1 3-10,-2 7-17,-3 5-20,-6 0-11,-3 17-15,-5 10-2,-14 5 0,0 4-1,-25 0-10,-12-4-32,-6-3-12,4-8 15,9-4 7,11-7 14,11-6 18,8-1 2,5 2 20,25 2 28,9 2 13,5 2-7,-2 3 7,-5 2-11,-13 4-18,-9 2-20,-15 2-6,-3 0-5,-29 1-3,-12-5 0,-6-6-13,-2-8-29,10-6-23,14-1-7,15-24 3,13-5 22,21-10-12,25-3 16,25 0 36,14-1 7,9 2 0,-3 4 15,-14 9 9,-19 5 7,-21 12 0,-15 9 4,-13 3 6,-9 14-22,0 20-11,-13 12 24,-11 11-2,2 1-19,2-3 5,10-5 3,10-13-11,0-11-6,19-12-1,16-11 3,9-3 2,4-10-2,1-19 4,-10-7-2,-8-7 6,-11-7 1,-13-4 2,-7-2-12,-3 3-3,-21 5-13,-4 16-17,-3 15-21,-2 16-22,3 1-26,0 20-48,8 2-106,8 2-338</inkml:trace>
  <inkml:trace contextRef="#ctx0" brushRef="#br0" timeOffset="131348.76">24023 12380 872,'0'0'224,"0"0"-166,0 0 175,0 0-105,0 0-51,107-30-25,-62 30-3,-2 0-24,-2 0-21,-8-2-4,-10 2-80,-3-2-171,-14-5-262</inkml:trace>
  <inkml:trace contextRef="#ctx0" brushRef="#br0" timeOffset="131542.71">24230 12173 1007,'0'0'493,"0"0"-487,0 0 64,0 0 10,5 115 8,-28-45-41,-7-2-28,-2-5-10,3-4-9,6-7-26,11-10-100,12-11-261,0-16-556</inkml:trace>
  <inkml:trace contextRef="#ctx0" brushRef="#br0" timeOffset="132024.73">24640 12313 939,'0'0'63,"0"0"-5,0 0 126,62-90-63,-40 74-50,1 3-19,-1 8 1,-6 5-19,-1 0-16,-7 9-12,-5 17-5,-3 8 0,0 5 2,-20 6 1,-11 2-4,-5-2-11,3-2-7,9-6 4,6-9 3,12-6 2,6-10-8,6-5 10,18-7 7,6 0 2,1-13 2,-1-9-1,-4-1 1,-10-5 3,-7-2-1,-9-6-3,0 0-3,-15 0-12,-16 3-23,-7 9 3,-2 11-3,6 9-3,7 4-17,12 0-3,8 11-25,7 1-33,0 0-20,12-2-100,13-3-176</inkml:trace>
  <inkml:trace contextRef="#ctx0" brushRef="#br0" timeOffset="132414.46">25213 12227 631,'0'0'140,"0"0"-31,0 0 26,0 0-44,0 0-17,0 0-11,53-59 4,-46 54-17,2 2-26,3 0-1,0 3-7,-3 0 3,-2 0-6,-1 0-6,-3 1-2,0 4 0,-2 2 0,-1-4-3,0 3 3,0 2-5,-4 3 6,-9 9-6,-6 8 11,-4 9 22,-4 10 15,0 3-6,2 3 6,3-2-23,0-6-13,2-6-4,1-4-5,3-9-3,3-8-1,4-3-20,3-6-57,5-7-53,1-2-127,0 0-184</inkml:trace>
  <inkml:trace contextRef="#ctx0" brushRef="#br0" timeOffset="132611.18">24996 12447 939,'0'0'307,"0"0"-281,0 0 129,0 0-59,0 0-64,96-22-23,-66 19-9,8-2-13,3-1-126,5-2-126,-2-2-201</inkml:trace>
  <inkml:trace contextRef="#ctx0" brushRef="#br0" timeOffset="132976.89">25641 12316 494,'0'0'134,"0"0"-133,0 0 65,0 0 60,0 0-29,0 0 12,-3-6-9,3 6-20,0 0-23,-1 0 0,-5 0-12,-1 12 0,-6 10 18,-3 9 5,-6 13-1,-4 9 11,-4 10-25,-1 6-25,-3 4 10,3-1-15,1-3-13,-3-9 4,5-10-11,-2-5-1,6-9 0,3-6-2,2-10 1,4-4-2,-1-7-1,-3-6-8,2-3-18,-3 0-13,4-14-53,4-9-134,5-10-231</inkml:trace>
  <inkml:trace contextRef="#ctx0" brushRef="#br0" timeOffset="133294.95">25650 12088 753,'0'0'120,"0"0"-15,0 0 69,0 0-46,0 0-90,0 0-33,5-6 2,-14 11-3,0 0 0,2-4 1,5-1-2,2 0 5,0 0 10,0-1-7,9-6-11,0 5-4,-2 2-68,-7 0-103,0 0-254</inkml:trace>
  <inkml:trace contextRef="#ctx0" brushRef="#br0" timeOffset="133798.41">25128 12193 282,'0'0'140,"0"0"-4,0 0 37,0 0-31,0 0-21,0 0-33,21-11 6,-12 9 5,-1-1-17,1 2-18,4 1-13,2 0-10,3 0-8,1 0-7,4 0-7,-3 0-6,-3 0-8,-1 0-2,-5 1-3,-4 1-18,-3-1-126,-4-1-208,0 0-576</inkml:trace>
  <inkml:trace contextRef="#ctx0" brushRef="#br0" timeOffset="135542.99">20871 12100 1225,'0'0'55,"0"0"-30,0 0 85,0 0-62,0 0 2,-110 116-5,46-65-26,-4 4-13,0-5-5,7-5 0,12-4-1,13-12-10,13-11-5,13-9-4,10-8 18,0-1 1,3 0 15,17 0 7,8-9-2,9 1 2,5 1 5,7 3 1,6 4-8,8 0-2,3 4-4,-1 11-9,-2 0 4,-11 2-6,-1-1-3,-9-2 3,-7-3-2,-9-6-1,-10-3 2,-8-2 0,-5 0 2,-2-13 5,-1-9-3,0-6-5,-1-4-1,-12-4 2,-4-5-2,-1 0-1,-3 3-1,0-1-4,1 3 5,1 4-3,4 8-1,0 5 4,6 4-5,3 5-19,5 4-23,1 2-46,0 0-206,0-1-438</inkml:trace>
  <inkml:trace contextRef="#ctx0" brushRef="#br0" timeOffset="137825.52">1691 12956 1051,'0'0'145,"0"0"-138,0 0 32,0 0 23,0 0-19,-63 80 1,17-27-27,-7 4-11,-3-2-1,1-7-3,6-6-2,10-9-26,8-10-10,10-8 3,12-10 21,7-3 12,2-2 21,0 0 28,2-11-8,13-4-6,10 4-6,7 1 2,9 5-9,4 5-4,6 0-1,-5 2-6,-3 9 17,-4 2-17,-6-6-2,-3 1-4,-8-3 0,-7-4-2,-5 1 0,-7-2 2,-1 0 7,-2-3 7,0-17 13,0-9-17,0-10-8,-12-7-4,0-4-3,3 3 6,3 4-6,3 8 0,3 10-1,0 8 1,-1 7-2,1 3-20,0 2-59,-2 5-74,2 0-150,-1 0-327</inkml:trace>
  <inkml:trace contextRef="#ctx0" brushRef="#br0" timeOffset="138125.01">2010 13300 249,'0'0'1053,"0"0"-1009,0 0 24,0 0 91,0 0-59,0 77-41,0-40-7,0-1-34,-9 3-9,-5-3-6,-3-3-3,4-4-34,-1-4-85,5-11-147,9-11-294</inkml:trace>
  <inkml:trace contextRef="#ctx0" brushRef="#br0" timeOffset="138728.05">2975 13302 1205,'0'0'90,"0"0"-36,0 0 92,0 0-60,0 0-49,0 0-17,0 0-10,90-29-2,-60 29-8,1 0-4,0 0-38,-2 2-82,-7 1-142,-10 2-196</inkml:trace>
  <inkml:trace contextRef="#ctx0" brushRef="#br0" timeOffset="138899.79">2932 13458 1210,'0'0'170,"0"0"-149,0 0 117,0 0-59,0 0-61,0 0-18,94-5-22,-49 5-131,-2 0-202,-9 5-567</inkml:trace>
  <inkml:trace contextRef="#ctx0" brushRef="#br0" timeOffset="144913.78">4163 12506 682,'0'0'39,"0"0"-29,0 0 78,0 0 32,0 0-31,0 0-37,0 0-7,1-5-9,-1 5-8,0 0-2,0 0 7,0 0-7,0 0-5,0 0-3,0 0-6,0 0-4,0 0-1,0 0-3,0 0 2,0 0 0,0 3-2,0 2 5,0 2-1,0-2 4,-3 3 1,2-2-4,-2-1-2,1 2 0,-1 0 1,0-1 0,3 1-1,0-1-1,-3-3 2,3 4-5,0 0 5,-4-1-4,4 2 3,-3 0 2,3 2-6,0 0 4,0 1-6,-3 2 7,1-1-4,-1 4 1,0 0-2,0-1 5,2-1-6,-1 3 2,1-3 0,-2 1-3,1 2 1,-2-1 1,1 3-2,0-1-1,-3 3 0,3 1 2,-3-2-2,1 2 1,-2-2 2,3-1-2,-1 2-1,1 3 2,-1-4-1,-1 4 1,-1 0-1,2 2 4,-1 0-5,0-1 0,0 1 2,-2 1-1,-3 1 0,5 0 1,-4-1-1,2 2 0,2-3 1,-3 1-1,2-2 0,4 1 2,-3-2 0,0 0 1,1-2 1,-1 2-1,1-2-1,0 2 2,-1 1-4,3 2 2,0-1 3,-3 1-3,3 1 7,-1-2 1,-1 4-4,1 1 1,-1-2 2,1 1-7,-1-2 6,2-1-3,-1-2-2,1-1 1,0 0 1,0-4-5,1 1 5,-1-4-3,2 0 0,-1 0 3,1-1-4,-1-1 5,1-1-6,-2-1 0,0-1 1,-1 1-1,1 0 4,0-1-1,-2-2-2,2 0 0,0 0 0,0-3-2,3-1 0,-3 1 0,3 0 4,0 2-4,0-4 1,0 2 1,-2-2-2,2-1 0,-1-1 1,1-2 0,0-1-1,-3 2-2,3-2 2,0 0-18,0 0-30,0 0-28,0-6-51,0-18-147,6-14-388</inkml:trace>
  <inkml:trace contextRef="#ctx0" brushRef="#br0" timeOffset="146301.43">5068 12450 1142,'0'0'84,"0"0"-6,0 0 65,0 0-74,0 0-48,0 0 0,-49 110 28,25-55-23,-2-4-18,4-5-5,6-10-3,7-9-43,9-12-101,0-13-141,28-2-179</inkml:trace>
  <inkml:trace contextRef="#ctx0" brushRef="#br0" timeOffset="146900.37">5299 12542 1022,'0'0'99,"0"0"-65,0 0 104,0 0-67,0 0-57,-30 80 19,14-36-20,10-1-6,6-6-2,0-11-4,0-9-1,9-9 2,7-8-1,-1 0 4,3-13 7,0-16 0,0-5-3,-9-7 7,-3 0 4,-6 2-6,0 3-6,-3 4-8,-11 11-6,-2 8-5,6 9-19,7 2-20,3 2-18,0 0-65,6 9 59,13 1 21,8-3 22,1-4 31,2-3 2,3 0 7,-5 0 43,-5-5 43,-6 1 15,-9 1-41,-2 3-20,0 0-21,-3 7-12,-2 17-8,-1 12 4,0 11 1,0 4-11,0 1 2,0-7-3,0-11 0,6-11 0,18-12-1,12-11 6,4 0 2,5-23-5,-6-10 2,-11-7 7,-4-3 16,-9-3 11,-9 2-8,-6 4-18,0 7-4,-12 10-3,-10 6-6,-5 11-1,-9 6-23,-9 1-40,-1 21-33,-2 2-67,8 4-166,9-4-387</inkml:trace>
  <inkml:trace contextRef="#ctx0" brushRef="#br0" timeOffset="147485.73">4904 13718 789,'0'0'113,"0"0"-28,0 0 45,0 0-38,-33 73 12,21-23-32,2 1-24,1-2-24,6-8-9,3-8-7,0-11-3,13-9 1,-1-9-1,6-4 8,-1-11 34,5-20-3,0-16-20,-1-7-16,-6-5-1,-3 5-2,-10 6 5,-2 8-10,-3 12 4,-11 6-3,-5 8-1,2 9-11,-4 5-25,1 0-35,3 5-50,-1 7-146,8 0-261</inkml:trace>
  <inkml:trace contextRef="#ctx0" brushRef="#br0" timeOffset="148454.44">6789 12883 918,'0'0'100,"0"0"-49,0 0 93,0 0-31,0 0-75,0 0-29,138-24-1,-71 24-8,3 0-1,-5 0-51,-7-1-86,-11-2-133,-3 0-308</inkml:trace>
  <inkml:trace contextRef="#ctx0" brushRef="#br0" timeOffset="148875.53">7477 12789 909,'0'0'63,"0"0"-37,0 0 106,40-96-14,-20 74-32,5 2-48,2 6-8,-2 9-1,2 3-9,-9 2-11,1 12-5,-5 17-4,-10 12 0,-4 10-6,-24 5-29,-20 4-18,-1-3-17,3-6 25,15-9 27,12-10-11,14-14 12,1-8 15,9-10 2,18 0 45,1-16 19,6-6-4,-4-3 0,-6-1-6,-6 4-26,-12-2 4,-6 4-8,0-4-11,-21-3-13,-12 3-10,-7 2-15,0 7-8,4 9 2,6 4-10,6 2-20,9 0-59,6 2 3,9 7-48,0-1-80,31-4-2,11-3-223</inkml:trace>
  <inkml:trace contextRef="#ctx0" brushRef="#br0" timeOffset="149150.33">8072 12766 359,'0'0'483,"0"0"-372,0 0 83,0 0-12,0 0-81,0 0-50,8 0-27,-22 48 17,-4 14 18,0 12 6,-1 2-33,-3 2 0,-1-8-19,2-10-9,-3-9-2,1-11-1,-4-12-1,0-11-23,1-12-34,-2-5-45,7-29-24,11-20-92,10-19-65,12-18-242</inkml:trace>
  <inkml:trace contextRef="#ctx0" brushRef="#br0" timeOffset="149341.7">8229 12369 1043,'0'0'151,"0"0"-107,0 0 89,0 0-44,0 0-56,0 0 9,14 36-16,-24-19-20,3 0-6,-1 4-11,2 4-93,2 5-145,4 0-273</inkml:trace>
  <inkml:trace contextRef="#ctx0" brushRef="#br0" timeOffset="150006.48">6748 13889 452,'0'0'609,"0"0"-577,0 0-12,0 0 78,0 0-7,-77 95-22,73-64-18,4-1-17,0-2 10,1-1 4,8-4-8,-1-1-9,-2-5-13,0-3-3,-5-3-6,-1-3 0,0-3-3,-7-1-2,-10-4-4,-9 0-44,-4 0-26,3-17-25,10-8-33,9-8-55,8-6-56,8-5-169</inkml:trace>
  <inkml:trace contextRef="#ctx0" brushRef="#br0" timeOffset="150140.46">6870 13827 554,'0'0'334,"112"-31"-315,-50 14 49,1 2 27,-3 3-79,1 4-16,-9 4-150,-7 2-379</inkml:trace>
  <inkml:trace contextRef="#ctx0" brushRef="#br0" timeOffset="150466.74">7112 14120 824,'0'0'287,"0"0"-194,0 0 88,0 0-48,0 0-63,83-11-20,-44 11-20,4 0-25,-3 0-5,-2 0-71,-13 0-153,-9 0-289</inkml:trace>
  <inkml:trace contextRef="#ctx0" brushRef="#br0" timeOffset="150675.78">7289 13944 1174,'0'0'236,"0"0"-199,0 0 83,0 0-45,0 0-19,-28 88 14,1-27-28,-1 0-29,5-3-8,4-7-5,8-9-2,11-7-41,0-13-111,28-12-195,7-10-274</inkml:trace>
  <inkml:trace contextRef="#ctx0" brushRef="#br0" timeOffset="150908.09">7757 13892 1169,'0'0'199,"0"0"-191,0 0 58,0 0 47,-60 108-19,31-51-34,0 1-35,4-7-13,10-1-8,8-8-4,7-6-30,0-5-109,1-9-148,14-10-220</inkml:trace>
  <inkml:trace contextRef="#ctx0" brushRef="#br0" timeOffset="151588.89">7954 14066 1239,'0'0'40,"0"0"-20,0 0 110,0 0-43,0 0-48,0 0-31,79-51-6,-59 51 7,-4 8-4,-1 12-4,-8 7-1,-7 6 0,0 6 1,-16 4-1,-9 4-1,-5-2 1,3-2-5,3-5-1,5-5 5,4-8-6,9-10 1,4-7-1,2-5 0,0-3 0,15-1 7,6-15 5,0-4 1,0-3 8,-6-7 18,-9-6-2,-6-5-10,0 0-12,-6 7-7,-18 10-1,-6 14-4,-4 10-2,-2 0-5,0 14 8,6 4-1,10-2-7,12-5-39,8-5-10,18-6-3,22 0 15,12-7-39,9-10 32,7-2 48,3-3 6,4 1 1,-5-1 10,-6 4 15,-15 6 30,-14 6 0,-15 2 2,-11 4-15,-7 0-23,-2 15 5,0 16 24,-15 11 13,-3 11 8,-6 7-39,-4 6 29,-3 4-29,-5-1-3,3-5-9,3-10-12,8-9-4,3-8-1,2-8-1,1-10-20,1-7-17,-3-12-8,4 0-31,0-17-62,9-16-63,5-12-107,2-10-355</inkml:trace>
  <inkml:trace contextRef="#ctx0" brushRef="#br0" timeOffset="151790.58">8397 13929 1240,'0'0'89,"0"0"-65,0 0 100,0 0-44,0 0-67,0 0-8,51-4-2,-51 13-2,-3-2-1,-6 0-25,4 0-48,2-4-101,3-1-118,3-2-256</inkml:trace>
  <inkml:trace contextRef="#ctx0" brushRef="#br0" timeOffset="152345.58">9340 12666 603,'0'0'70,"0"0"10,0 0 116,0 0-19,0 0-64,0 0-6,-12-2-34,-6 64 20,-4 30 32,-2 32-15,-1 23-41,2 15-21,-1 6-5,-1-2-3,-2-7-2,-1-15-17,-1-20-7,-2-18-6,1-19-6,2-17 0,3-18-2,5-18 0,7-18-37,5-11-47,7-5-11,1-8-19,1-22-235,15-12-428</inkml:trace>
  <inkml:trace contextRef="#ctx0" brushRef="#br0" timeOffset="152893.83">9884 13922 808,'0'0'276,"0"0"-205,0 0 105,0 0-43,0 0-63,0 0-23,64-33-26,-35 30-9,2 3-5,9 0-7,-1 0-10,1 0-97,-4 0-115,-6 3-187</inkml:trace>
  <inkml:trace contextRef="#ctx0" brushRef="#br0" timeOffset="153058.55">9975 14071 1070,'0'0'374,"0"0"-365,0 0 77,0 0-4,0 0-71,0 0-11,112-24-50,-72 24-259,-5 0-439</inkml:trace>
  <inkml:trace contextRef="#ctx0" brushRef="#br0" timeOffset="155623.86">11363 13624 989,'0'0'78,"0"0"-17,0 0 88,0 0-36,0 0-51,0 0-48,1 9-13,-1 21 6,-3 3 5,3-5-4,0-2 3,0 0-3,3-2 4,10 3 16,1-2 2,-2 1 0,-5-4 1,-5 2-7,-2-5-11,-5-2-6,-20-2 3,-8-3-10,-1-7-15,-1-5-61,4-1-30,10-19-43,15-12-123,6-10-194</inkml:trace>
  <inkml:trace contextRef="#ctx0" brushRef="#br0" timeOffset="156237.39">11506 13554 806,'0'0'184,"0"0"-131,89-49 76,-51 41 10,-3 5-61,1 3-32,-9 14-16,-6 15-9,-12 12-2,-9 7-5,0 6-2,-20 4-4,-7 0-4,5-3-3,4-9-1,14-12 0,4-14 0,0-9 1,19-8-1,8-3 8,4-5-4,1-17-1,-4-7 1,-6-5 0,-8-4-2,-8-1 3,-6-4-5,0 1-2,-8 4-10,-11 6-31,1 13 3,-1 10-3,2 9-11,2 0-44,8 0 40,7 3 13,4-1 4,34-2 41,20 0 5,13-8-1,2-3 37,-7 6 36,-14 5 20,-13 0-16,-14 19-34,-8 12-13,-11 10-3,-6 9 0,-2 9-8,-16-1 4,2-1-21,1-10-3,6-13 3,7-12-6,2-15 2,5-7 0,20-5 4,8-24-1,0-11 0,-3-11 1,-6-4 2,-11-1 2,-7 1 0,-6 9 1,0 12-11,-3 10-1,-9 13-1,-6 11-32,0 0-103,-6 19-91,4 2-260</inkml:trace>
  <inkml:trace contextRef="#ctx0" brushRef="#br0" timeOffset="156706.01">12769 13805 643,'0'0'137,"0"0"-24,0 0 68,0 0-34,0 0-9,0 0-35,12 0-2,19-5-45,10-4-22,8 1-1,1 1-21,-2 2-12,-3 5-3,-11 0-86,-7 0-165,-10 0-170</inkml:trace>
  <inkml:trace contextRef="#ctx0" brushRef="#br0" timeOffset="156931.37">13015 13609 1384,'0'0'78,"0"0"8,0 0 34,0 0-74,-49 105 10,22-36-12,0 3-29,-1-5-10,5-7-5,4-8-17,12-10-70,7-11-189,9-20-285</inkml:trace>
  <inkml:trace contextRef="#ctx0" brushRef="#br0" timeOffset="157175.73">13613 13514 1144,'0'0'187,"0"0"-141,0 0 65,0 0-21,-6 81-1,-12-30-21,-4 2-37,1 2-19,0-4-3,2-1-8,3-5-1,5-12-47,6-5-99,5-9-148,0-10-139</inkml:trace>
  <inkml:trace contextRef="#ctx0" brushRef="#br0" timeOffset="157565.47">13752 13658 840,'0'0'180,"0"0"-170,0 0 90,0 0 55,85-65-72,-70 65-45,1 0-17,-2 11-2,-4 11-11,-5 7-2,-5 7-2,-11 6 0,-17 7-4,-6 1-5,2-2-20,10-6 5,10-6 3,12-10 3,0-9 9,18-6 5,4-7 3,-1-4 10,-3 0 8,-9 0-1,-1-15-7,-8-2-5,0-9-2,-10-8-6,-9-10-4,-3-2-10,-5 3-2,0 9 7,2 14 7,-1 12-3,4 6-1,1 2-19,5 0-74,10 6-94,6-1-245</inkml:trace>
  <inkml:trace contextRef="#ctx0" brushRef="#br0" timeOffset="157896.54">14153 13638 1101,'0'0'153,"0"0"-133,0 0 121,0 0-81,0 0-18,-33 110 3,18-53-16,7-4-14,6-5-8,2-8-2,6-11 1,10-12-5,7-8 4,2-9 1,-2 0 4,0-14-5,-2-12 2,-7-9 3,-6-8-4,-6-3-1,-2-3-5,0 2-7,-13 7-24,-4 15-16,-2 12-24,0 10-22,4 3-67,5 3-20,10 10-66,0-2-29,25-4-232</inkml:trace>
  <inkml:trace contextRef="#ctx0" brushRef="#br0" timeOffset="158165.17">14416 13689 435,'0'0'476,"95"-14"-309,-71 12 27,-16 2-20,-8 4-96,-2 20-47,-13 10 15,-6 11-18,3 4-17,5 2-6,5-5-5,8-7 0,0-7-2,14-11-10,11-9 6,6-12 5,2 0 2,0-18 4,-3-13-3,-6-7 6,-8-5 5,-7-6 9,-9 0-4,0 1-12,-7 8-6,-11 13-14,-6 13-18,0 14-40,3 2-45,-1 20-40,7 4-78,9-2-227</inkml:trace>
  <inkml:trace contextRef="#ctx0" brushRef="#br0" timeOffset="158556.44">15108 13721 813,'0'0'253,"0"0"-219,0 0 104,9 79 36,-9-21-57,-5 9-17,-17 2-9,-11 4-47,-7-3 6,-6 0-28,-1-8 3,4-11-8,3-10-9,5-11-3,4-10 1,6-9-4,6-8-2,5-3-24,6-11-21,8-20-20,0-12-127,22-13-217,7-12-413</inkml:trace>
  <inkml:trace contextRef="#ctx0" brushRef="#br0" timeOffset="158725.5">15264 13384 1375,'0'0'110,"0"0"-105,0 0 72,0 0-7,0 0-51,0 0-19,21 59-17,-37-30-131,-6-4-245</inkml:trace>
  <inkml:trace contextRef="#ctx0" brushRef="#br0" timeOffset="161525.6">1567 15294 1026,'0'0'75,"0"0"-55,0 0 74,0 0 1,0 0-59,-107 44-19,58-11-8,-2 3-3,-4 1 1,-3-1-5,1-4 4,12-5-3,5-9 3,12-4-5,8-6-1,7-4 13,10-4 6,3 0 14,0 0-7,3 0-8,22 0-7,17-4 1,13-5 7,12 1-8,2 3 3,-2 4-2,-9 1 3,-6 0-6,-16 0-3,-11 1-1,-14 1 0,-11-2-4,0 0 6,0 0 8,0 0 0,0-11 21,-5-9-16,-2-6-16,0-1-4,1-1 3,1 1-2,-1 1-1,3 1 0,3 0-15,0 6-53,14-1-83,17 6-153,0 5-176</inkml:trace>
  <inkml:trace contextRef="#ctx0" brushRef="#br0" timeOffset="161983.48">1727 15650 932,'0'0'150,"0"0"-144,0 0 142,0 0-8,0 0-74,0 0-24,-19-45-13,19 45 1,0 0-13,0 0-17,0 7-7,0 14-8,1 11 12,1 5 2,-2 2-12,-3 2-39,-17-7-15,-2-7-45,-4-9-12,-2-7 9,0-6 14,-2-5 78,6 0 23,6-12 34,5-5 67,7-4-6,6-1 29,0 0-41,6 5-23,13 5-17,6 6-16,-1 6-5,4 3-11,-5 18 0,-2 6-7,-5 4 0,-5-2-4,-2-2-5,-2-5-66,5-10-82,5-7-93,5-5-212</inkml:trace>
  <inkml:trace contextRef="#ctx0" brushRef="#br0" timeOffset="162297.07">2698 15508 1040,'0'0'91,"0"0"-33,0 0 116,0 0-48,0 0-53,0 0-25,0 0-1,100 5-18,-70 0-20,-8-3-9,2 1-13,0 0-82,6-3-199,-8 0-230</inkml:trace>
  <inkml:trace contextRef="#ctx0" brushRef="#br0" timeOffset="162444.21">2781 15628 1272,'0'0'117,"0"0"-81,0 0 83,0 0-87,0 0-32,0 0-20,111 0-200,-59 0-313</inkml:trace>
  <inkml:trace contextRef="#ctx0" brushRef="#br0" timeOffset="162853.28">3936 15005 854,'0'0'291,"0"0"-165,0 0 43,0 0-8,0 0-55,0 0-62,-27 64-24,11 26 29,-8 19-4,-7 6 2,-5 6-20,-5-2-6,-5-10-1,4-11-11,5-17-5,9-20-3,7-17-2,9-17-9,6-14-26,6-13-36,0 0-18,10-15-44,16-16-143,5-9-218</inkml:trace>
  <inkml:trace contextRef="#ctx0" brushRef="#br0" timeOffset="163813.53">4798 15005 1079,'0'0'204,"0"0"-190,0 0 3,0 0 24,0 0-1,-40 102 7,20-58-13,5-3-17,7-6-11,8-8-5,0-7 5,8-6-6,12-8-2,13-6 2,5-3 1,4-16-1,-1-9-13,-7-4-12,-4-1 4,-8 2-14,-9 6 18,-10 6 10,-3 6 7,0 9 15,-8 4 6,-6 0 9,-2 22 13,-1 14 18,-2 11 16,1 6-11,-3 7-27,2-3-16,1-3-16,0-6-7,10-10-13,7-7-84,1-19-126,9-12-218</inkml:trace>
  <inkml:trace contextRef="#ctx0" brushRef="#br0" timeOffset="164005.84">5134 15223 1071,'0'0'304,"0"0"-296,0 0 40,83-26 14,-56 25-53,1 1-9,-1 0-3,-6 0-103,-5 0-155,-8 1-171</inkml:trace>
  <inkml:trace contextRef="#ctx0" brushRef="#br0" timeOffset="164172.12">5299 15123 1270,'0'0'110,"0"0"-53,0 0 41,0 0-48,-31 81 16,4-26-11,-3 1-37,3-8-17,5-4-1,14-10-70,8-12-105,2-15-176,29-7-431</inkml:trace>
  <inkml:trace contextRef="#ctx0" brushRef="#br0" timeOffset="164438.01">5738 15117 1109,'0'0'149,"0"0"-119,0 0 90,-45 83 22,9-26-36,-4 1-40,1-2-26,3-3-14,2-10-14,7-6-5,0-7-6,5-7-2,3-9-4,-1-6-36,5-8-42,0 0-56,5-25-15,7-11-135,3-15-203</inkml:trace>
  <inkml:trace contextRef="#ctx0" brushRef="#br0" timeOffset="164588.5">5745 14841 972,'0'0'191,"0"0"-188,0 0-2,0 0 10,0 0-11,90 25-32,-74-5-135,-1 2-157</inkml:trace>
  <inkml:trace contextRef="#ctx0" brushRef="#br0" timeOffset="164952.95">6066 15059 928,'0'0'103,"0"0"2,0 0 81,0 0-57,0 0-57,0 0-30,64-41-17,-53 48-12,0 9-10,-5 4-3,-6 2 2,0 3-2,-16 4-6,-8-4-32,-3-4-20,8-7 15,8-7 4,8-4 34,3-3 5,0 0 47,12 0 13,9 0 1,0 0-6,-3 0-1,-3 6-25,-5 8-13,-5 3-9,-5 2-3,0 6-2,-19-2 0,-10-1-2,-5-5-39,-2-5-66,0-3-41,2-8-125,2-1-94,9 0-226</inkml:trace>
  <inkml:trace contextRef="#ctx0" brushRef="#br0" timeOffset="165623.3">4355 16099 997,'0'0'267,"0"0"-236,0 0 89,0 0 0,0 0-76,0 0-38,106-38-6,-45 33 0,6 2-82,-1 3-121,-5 0-116,-4 0-261</inkml:trace>
  <inkml:trace contextRef="#ctx0" brushRef="#br0" timeOffset="166014.21">5047 15930 990,'0'0'150,"0"0"-129,0 0 106,78-72 8,-59 71-61,-4 1-41,0 9-25,-6 16-4,-9 9 1,0 10-3,-24 3 1,-12 7-3,-5 2-40,3-7 1,5-6 25,10-12 1,12-11 8,8-9 4,3-11 1,9 0 0,24-6 32,7-14-8,0-4-9,-7 0 4,-9 0 4,-12-1 2,-9-1 0,-3-4-8,-9-3-15,-18-6-2,-1 5-45,-2 5-15,12 13 24,6 8-13,9 6-55,3 2-20,0 0-22,16 4 24,16 3-72,10-3-111</inkml:trace>
  <inkml:trace contextRef="#ctx0" brushRef="#br0" timeOffset="166230.72">5487 15940 778,'0'0'151,"0"0"-33,0 0 40,0 0-29,0 0-45,30 83-9,-30-33 3,-9 6-17,-12 6-10,-7 4-24,-5-7 8,-3 0-25,-1-12-1,3-7-2,5-11-6,8-12-1,5-13 0,7-4-42,3-4-75,6-25-104,0-8-264</inkml:trace>
  <inkml:trace contextRef="#ctx0" brushRef="#br0" timeOffset="166440.76">5644 15758 1102,'0'0'176,"0"0"-158,0 0 153,0 0-47,0 0-64,0 0-36,22-20-14,-31 20-8,2 3-2,4 1-13,3-4-68,0 0-41,16 0-87,11-1-113,10-8-465</inkml:trace>
  <inkml:trace contextRef="#ctx0" brushRef="#br0" timeOffset="166963.32">7426 15349 32,'0'0'414,"0"0"-320,20-77 37,-20 57 81,0 5-14,0 4 8,0 4-57,0 4-14,0 3-30,-5 0-47,-4 29-38,-9 14-4,-3 11 13,-3 6-14,1-4-4,0-5-11,7-3 0,6-9-54,7-5-144,3-14-235,0-12-695</inkml:trace>
  <inkml:trace contextRef="#ctx0" brushRef="#br0" timeOffset="167480.65">7628 15386 1133,'0'0'224,"0"0"-199,0 0 65,0 0-36,0 0-25,-66 89 7,41-42-21,5-3-7,10-6-7,7-10 0,3-10 0,0-9-1,13-9 0,8 0 0,6-7 7,4-16-1,-4-3-6,-5-6 7,-8 1-7,-4 0-1,-10 0-3,0 3-16,0 2-18,0 6-18,-1 8 28,1 6 3,0 3 11,15 0 10,7 1 4,6 2 14,1 0 18,-3 0 0,-4 13 4,-5 8-11,-9 8-5,-2 3 2,-6 4-5,0 0-3,-3-5-10,0-3 0,3-7-1,6-6 2,21-9 0,7-6 4,5 0 0,-2-17-1,-1-9 1,-9-7-1,-7-4 9,-15 2-3,-5-2-6,-6 0-4,-21 2-4,-3 7-12,2 9-27,1 13-40,3 6-85,2 4-111,2 13-157</inkml:trace>
  <inkml:trace contextRef="#ctx0" brushRef="#br0" timeOffset="167884.41">8548 15238 1118,'0'0'199,"0"0"-187,0 0-11,-6 114 99,-20-39-5,-11 6-37,0-2-15,4-6-20,9-8-14,14-10-7,10-11 4,0-11-6,27-9-3,13-9-3,18-8 2,6-7-17,4 0-18,-4 0-41,-9-9-65,-9-2-103,-12-5-198</inkml:trace>
  <inkml:trace contextRef="#ctx0" brushRef="#br0" timeOffset="168193.69">8903 15398 1216,'0'0'90,"0"0"-53,0 0 10,0 0-13,0 0 6,-45 104-19,42-69-10,3-5-9,0-10 0,3-9 3,8-6 1,3-5 0,3-8 11,4-16 0,-3-7 0,0-5-4,-6 2-10,-7 0-3,-5 6 0,0 6-19,0 7-25,-13 6-17,1 6-56,-1 3-79,4 0-38,6 0-99</inkml:trace>
  <inkml:trace contextRef="#ctx0" brushRef="#br0" timeOffset="168507.36">9255 15200 813,'0'0'111,"0"0"-43,0 0 53,0 0-20,0 0-53,0 0 0,-22 37-10,22-29-16,0-1-8,0-4-4,0-3-6,0 0 4,6 0 17,1-12 18,-4-2-8,-3-2-2,0 0-15,0 6-10,-5-1-8,-6 7-3,0 4-31,3 0-40,0 1-78,2 13-105,1-4-176</inkml:trace>
  <inkml:trace contextRef="#ctx0" brushRef="#br0" timeOffset="169552.61">6078 12428 535,'0'0'242,"0"0"-241,0 0 78,0 0 31,-51 104-46,33-60-24,-4 3 19,2 9-16,-5 0-21,1-2-8,-1-4 1,0-9-8,3-8 1,8-10-1,5-8-7,9-3 5,0-6 3,6 0 14,13-1 10,14-2 3,7-3-19,9 0-16,9 0-1,-2 0-124,2 0-85,-7-3-184</inkml:trace>
  <inkml:trace contextRef="#ctx0" brushRef="#br0" timeOffset="169888.08">6293 12593 837,'0'0'20,"0"0"-13,0 0 20,-53 103 13,34-61-10,3-5-7,5-12-9,8-11-7,3-9 4,0-5 3,18-1 30,0-17-3,6-7-27,-5-4 23,-1-2 3,-3-1-17,-6 3 0,0 5-12,-4 9-2,-5 5-9,0 8 0,0 2-41,-2 0-60,-10 0-96,4 0-195</inkml:trace>
  <inkml:trace contextRef="#ctx0" brushRef="#br0" timeOffset="170181.87">6549 12366 970,'0'0'34,"0"0"-30,0 0 20,0 0-6,0 0 16,0 0 5,-18 60-14,18-50-3,0-2-1,0-5 7,0-3 1,0 0 3,5 0 15,2-6-5,2-6-22,-1-1-9,-4 0 0,-2 2-4,-2 2-3,0 4-4,-3 2-5,-14 3-57,-8 0-60,-4 17-71,1 5-204</inkml:trace>
  <inkml:trace contextRef="#ctx0" brushRef="#br0" timeOffset="173158.57">7508 16294 1129,'0'0'84,"0"0"-82,0 0-2,0 0 30,-9 103 26,5-59-23,4-4-16,0-7-11,7-10-6,11-11-13,-1-9-3,2-3 15,-2-15 1,-3-18 15,-2-9 3,-9-6 11,-3 0 12,0 1 1,-3 9-8,-9 9-19,-7 9-2,4 8-13,-3 10-10,0 2-55,6 2-124,11 11-184</inkml:trace>
  <inkml:trace contextRef="#ctx0" brushRef="#br0" timeOffset="173954.51">9672 15283 738,'0'0'6,"0"0"-4,0 0 5,0 0 50,0 0 35,0 0-53,2-25-22,-2 25-15,0 0 2,0 0 2,0 0 7,0 0-3,0 0 13,0 0 21,0 0 15,0 0 16,0 0-3,0 0-4,0 0-13,0 0-7,-7 0 3,-7 1-5,-11 19-1,-14 13 2,-12 24 3,-11 27 1,-10 28 6,-4 18-6,4 13-18,5 8 11,9-2-6,3-4-10,4-12-7,8-21-13,5-17 0,7-21-5,9-20 1,7-19-4,9-18 0,6-14-31,0-3-69,15-17 7,13-17-99,5-9-287</inkml:trace>
  <inkml:trace contextRef="#ctx0" brushRef="#br0" timeOffset="174585.47">10089 16002 980,'0'0'102,"0"0"-9,0 0 96,0 0-55,0 0-51,0 0-12,55-7-13,-30 7-17,2 0-17,0 0-8,1 0-12,-3 0-4,0 5-6,0-5-53,-1 3-111,-4-1-118,-6 0-178,-9 1-303</inkml:trace>
  <inkml:trace contextRef="#ctx0" brushRef="#br0" timeOffset="174750.48">10059 16204 872,'0'0'347,"0"0"-316,0 0 26,0 0 68,0 0-59,0 0-54,91 0-12,-48 0-65,2 0-195,1 0-300</inkml:trace>
  <inkml:trace contextRef="#ctx0" brushRef="#br0" timeOffset="181130.35">11231 16061 494,'0'0'248,"0"0"-177,0 0 72,0 0 28,0 0-35,0 0-35,0 0-27,51-13 0,-23 13-16,2 0-7,-6 0-13,0 1-10,-2 6-15,0-2-5,7-4-5,-2-1-3,3 0-41,-2-6-113,-7-10-156,-9-2-262</inkml:trace>
  <inkml:trace contextRef="#ctx0" brushRef="#br0" timeOffset="181736.43">12055 15725 984,'0'0'182,"0"0"-156,0 0 10,-94 55 99,62 8-51,-1 14-22,1 13-25,-1 1-24,6-8 7,5-13-18,8-16-2,14-13-23,0-15-73,33-13-120,19-13-60,11 0-160</inkml:trace>
  <inkml:trace contextRef="#ctx0" brushRef="#br0" timeOffset="182347.65">12517 15869 1112,'0'0'203,"0"0"-155,0 0 51,0 0-7,0 0-17,-28 103 0,10-52-46,-3 1-19,0-4-9,3-6-2,3-6-24,6-10-115,9-7-106,0-15-111,21-4-199</inkml:trace>
  <inkml:trace contextRef="#ctx0" brushRef="#br0" timeOffset="182856.37">12773 15897 1001,'0'0'189,"0"0"-174,0 0 72,0 0 10,0 0-68,0 0-17,-71 106 12,54-50-10,8-2-9,9-9 1,0-12 0,3-9-3,13-12 0,4-7 0,-2-5 13,5 0 3,-4-10-1,-2-11-9,-3-5-2,-5-4-1,-3-6-6,-4-3-9,-1 3-1,-1 4-17,4 6 13,3 12 11,5 6-1,7 5-3,5 3 1,0 0 6,0 4 6,-5 14 8,-7 4-10,-7 9 6,-5 1-4,0 5 1,0-1-7,-5-2 0,0-5 0,5-7 0,0-8 0,8-7 1,13-7 1,6 0 3,1-17 2,-3-12 0,-5-5-3,-7-5 1,-5-4 1,-8-3-3,0 3-1,-13 1-2,-9 9 0,0 8-8,1 13-19,0 10-22,5 2-43,1 7-106,0 10-71,9 0-205</inkml:trace>
  <inkml:trace contextRef="#ctx0" brushRef="#br0" timeOffset="183163.5">13534 15861 1102,'0'0'153,"0"0"-53,0 0 19,0 0-65,0 0-15,-64 122 20,36-57-22,1 3-2,5-2-10,3-7-16,6-6-7,7-8-1,6-9-1,0-9-1,2-7-7,17-6 0,8-8-2,9-5 2,7-1-19,6 0-38,1-2-64,-3-6-118,-5 0-128</inkml:trace>
  <inkml:trace contextRef="#ctx0" brushRef="#br0" timeOffset="183492.43">13942 15944 1060,'0'0'247,"0"0"-242,0 0-5,0 0 57,0 0-20,-78 109-16,72-58-9,6-7-7,0-13-4,0-9 4,10-12-2,8-8-3,6-2 8,0-14 4,1-15 2,-3-5 9,-6-4-4,-7 1 5,-9 5-6,0 6-13,-2 6-5,-14 6-21,-4 4-32,2 7-31,3 3-83,8 0-68,7 6-174</inkml:trace>
  <inkml:trace contextRef="#ctx0" brushRef="#br0" timeOffset="183803.83">14262 15816 711,'0'0'380,"0"0"-326,0 0 10,0 0 78,0 0-64,0 0-55,14-62-20,-28 80 3,2 1-1,8 1-4,2-4-1,2-6 1,0-6-2,10-4 2,6 0 3,0-1 2,-3-15 0,-2-1 0,-4 0 3,-7-1-1,0 4-2,0 1-6,-10 6-1,1 4-4,0 3-3,-1 0-16,1 16-21,-4 8-80,2 0-85,2 0-251</inkml:trace>
  <inkml:trace contextRef="#ctx0" brushRef="#br0" timeOffset="184326.62">14696 16107 1091,'0'0'237,"0"0"-196,0 0 70,0 0 5,-92 43-53,41-6-28,-3-1-20,-1 1-11,6-4-4,12-7-38,11-4-100,19-13-131,7-9-220</inkml:trace>
  <inkml:trace contextRef="#ctx0" brushRef="#br0" timeOffset="184518.4">14532 16027 1029,'0'0'289,"0"0"-235,0 0 59,0 0-18,0 0-29,37 85-4,-37-35-22,0-3-18,0-4-15,-7-4-5,-2-3-2,9-7-55,0-5-139,13-12-193,14-10-322</inkml:trace>
  <inkml:trace contextRef="#ctx0" brushRef="#br0" timeOffset="184878.6">15036 16269 883,'0'0'229,"0"0"-93,0 0 70,0 0-56,0 0-43,0 0-61,75-15-35,-42 13-7,-4 2-4,1 0-27,2 0-79,-3-2-134,6 1-201</inkml:trace>
  <inkml:trace contextRef="#ctx0" brushRef="#br0" timeOffset="185376.41">15637 16148 456,'0'0'0,"0"0"5,0 0-5,0 0 2,0 0-2,0 0 0,-56 0 2,53 2 28,3-2 57,-2 0 50,2 0 17,0 0-33,0 0-18,0-7-15,9-5-14,14-1-18,5-1-11,6 6 1,1 8 13,-7 0-11,-4 6-20,-10 21-19,-11 9-8,-3 10 8,-29 4-4,-19 0 1,-9-3-6,2-3-11,12-8-28,12-5 19,14-9 2,11-9 10,6-6 6,8-7 2,17 0 15,6-8-1,1-11-2,-4-4 6,-7-2-3,-8-6-2,-8 1-5,-5-4-7,-9-2-1,-12 2-21,0 6-12,3 7-7,9 10-20,6 8-61,3 3-25,0 0-60,17 0-70,10 0-44</inkml:trace>
  <inkml:trace contextRef="#ctx0" brushRef="#br0" timeOffset="185623.82">15971 16223 682,'0'0'86,"0"0"57,0 0 67,33 77-104,-33-40-14,-18 9-5,-12 7-10,-5 2-18,-7 3-23,3-6 35,0-7-43,4-8-16,3-8-8,6-8-2,4-10-2,5-7-33,3-4-57,4-3-28,8-19-106,2-11-110,11-9-363</inkml:trace>
  <inkml:trace contextRef="#ctx0" brushRef="#br0" timeOffset="185799.79">16124 16022 1120,'0'0'177,"0"0"-169,0 0 50,0 0 31,0 0-56,0 0-26,75-19-6,-75 28-1,-3-1-48,-10-1-112,6-5-143,5-2-584</inkml:trace>
  <inkml:trace contextRef="#ctx0" brushRef="#br0" timeOffset="186087.45">16389 15751 913,'0'0'272,"0"0"-193,91 106 101,-64-29-37,-12 15-34,-15 5-37,-8 0-22,-31-6-25,-13-10 0,-7-8-17,1-8-8,4-14-8,9-8-62,8-11-88,8-15-235,7-13-424</inkml:trace>
  <inkml:trace contextRef="#ctx0" brushRef="#br0" timeOffset="186736.42">16980 16056 784,'0'0'240,"0"0"-216,0 0 83,0 0 45,0 0-57,96-15-40,-76 15-16,-1 0-12,1 4-13,1 0-10,-3 0-4,-3-1-61,-2-3-135,-6 0-151,-5 0-415</inkml:trace>
  <inkml:trace contextRef="#ctx0" brushRef="#br0" timeOffset="186915.93">16935 16225 1071,'0'0'140,"0"0"-113,0 0 114,0 0-36,0 0-58,0 0-37,73 0-10,-31 0-6,-2 0-95,5-5-135,-3-4-197</inkml:trace>
  <inkml:trace contextRef="#ctx0" brushRef="#br0" timeOffset="191780.63">17757 16029 406,'0'0'499,"0"0"-462,0 0 12,-8-75 63,4 57-18,0-2-30,2-2-14,2 0-10,0-2 4,7 0-6,13 0 15,5 1-14,7 7-17,0 4-11,1 8-8,-6 4 6,-5 7-9,-7 19 0,-6 15-2,-9 7 2,-16 10 2,-28 6 2,-11 3-3,-1-2 5,8-5-5,14-11-2,16-16 1,13-13-1,5-9 0,12-11 1,18 0 10,6-13-3,-2-8 4,-7-2 7,-8-6-2,-11 0-3,-8-5 0,0-9-11,-19 0-2,-7 1-20,-4 3 2,2 10 0,5 7-2,9 8-22,9 4-13,5 4-10,27 0-73,24-1-9,11 2 31,7 1 39,-2-1 77,-4 2 5,-8 3 29,-7 0 30,-13 0 3,-11 14 23,-12 8-22,-10 8 5,-2 9-15,-8 5-11,-9 6-26,0 0-2,4-4-10,7-7 14,6-8-2,0-9-13,4-7 0,15-8-1,5-7 0,1 0 7,-2-16-4,-1-11 1,-5-8-2,-7-11 1,-4-7-4,-6-6-3,-1-2-3,-16 9-3,-7 12-11,4 14-6,3 15-9,2 11-27,5 0-6,5 11 5,5 7 8,0 2-15,20-3 14,17-6 25,14-4 21,5-7 4,6 0 5,-4-1 35,-3-12 19,-10 4 25,-12 2-3,-13 4-8,-12 2-32,-7 1-11,-1 0-7,0 0-23,0 11 2,-7 11-2,-4 4 5,-2 7-4,4-2 1,4-3-2,5-4-15,0-8-19,11-8 5,8-5 18,4-3 11,-2 0 1,1-11 2,-3-4 3,-5 0 0,-2-1 3,0 0-2,-2 3-1,3 0-4,-2 2-2,0 2 0,0 1 0,-3 2 1,-5 3 1,-2-5 5,-1 0 8,0-4-5,-4-3-10,-11 0 0,-2-2-1,0 3-2,2 4-15,0 6-22,3 3-30,-3 1-8,2 0 4,3 0-29,3 3 1,7 4-68,0 0-90,0-2 4</inkml:trace>
  <inkml:trace contextRef="#ctx0" brushRef="#br0" timeOffset="192282.67">18734 15901 466,'0'0'347,"0"0"-288,0 0 70,0 0 15,0 0-72,0 0-48,-18-17-19,11 17-1,2 4-2,-1 5 0,-2 0 5,-2 1 12,0 2 12,-4 1 16,-1 1 11,2 3-2,-3-1-12,0 1 3,2-3-13,3 1-3,0 2-15,1 2 3,1 3-4,2 5 2,-3 2 1,4 2-8,0-2 2,2-5-3,3-4-4,1-6 0,0-7-3,0-3 0,14-4 2,9 0 2,4-6 3,4-11-1,1-5-1,-4-6-6,0-5 4,-6-9-1,-5-8-1,-9 0 0,-7-4 1,-1 10-3,0 10 0,-9 12 0,-1 8-1,0 6-2,2 5-10,-1 3-17,-4 2-44,-4 15-80,-2 5-28,1 3-116,5-3-201</inkml:trace>
  <inkml:trace contextRef="#ctx0" brushRef="#br0" timeOffset="192679.43">19068 15959 525,'0'0'554,"0"0"-505,0 0 63,0 0 16,0 0-75,-18 95 26,-10-26 22,-8 6-16,-3 6-16,-3-2-41,1-1 18,2-3-21,1-12-2,4-8-7,3-11-7,4-11-1,2-8-6,-1-9 1,1-8-3,-3-6-13,-3-2-22,-1-6-10,4-15-8,7-12-74,9-15-46,12-17-147,13-21-370</inkml:trace>
  <inkml:trace contextRef="#ctx0" brushRef="#br0" timeOffset="192909.44">19347 15645 589,'0'0'885,"0"0"-853,0 0-20,0 0 108,0 0-43,0 0-61,-9 5-11,-18 11 5,3-2-7,6-4-3,5-2-16,9-2-101,4-1-98,6-2-154,19-3-594</inkml:trace>
  <inkml:trace contextRef="#ctx0" brushRef="#br0" timeOffset="197197.48">20418 13396 829,'0'0'0,"0"0"-18,0 0 18,4 136 41,20-37 33,0 31-5,-2 26 1,-12 31-15,-10 25 6,-2 26 3,-26 30-11,-10 18 14,-5 15-14,-2 12-4,5 2-9,9 3-1,11 0-14,10-4-10,2-8-5,-2-12-7,-5-6-1,-9-7 3,-9-7-5,-4-23-2,-8-65-62,2-72-114,0-56-263,7-55 441</inkml:trace>
  <inkml:trace contextRef="#ctx0" brushRef="#br0" timeOffset="198228.52">20449 13325 440,'0'0'42,"0"0"-31,0 0 11,0 0 23,0 0-12,0 0 8,0 0 5,61-40 0,-28 40-10,9 0-6,18 0 3,10 2-2,12-2-17,9 0-6,3 0-4,4 0 7,6 0-1,6 0-4,6 0 4,5 0-1,11 3 3,13 2-6,14 0-4,15-1-1,11-3-1,5 2-2,9 0-2,13 0 3,11 4 1,15 1 3,14 1-3,6 2-4,15 3 2,10 2 1,8-4-1,12-2 2,14-5 0,20-2-1,17-1-2,22 1-5,9 2 1,13 4 2,8 2 1,6-3-23,4 1-6,3-3 16,-5 2-8,-9 1 20,-12 9-1,-7 7 6,-11 4 0,-14 4-7,-18 7-51,-25 1-47,-36 0-77</inkml:trace>
  <inkml:trace contextRef="#ctx0" brushRef="#br1" timeOffset="205249.39">21484 14090 699,'0'0'179,"0"0"-128,0 0 62,0 0-8,0 0 15,0 0-50,0 0-37,-43 8-9,39 28 29,2 5-2,2-1-13,0 0-24,5-6-6,11-7-8,6-10-18,5-9-74,10-8-82,-2-11-96,-4-22-308</inkml:trace>
  <inkml:trace contextRef="#ctx0" brushRef="#br1" timeOffset="205491.52">21569 13836 727,'0'0'219,"0"0"-218,0 0 16,0 0 21,0 0-9,0 0-16,-37-11-11,27 2 5,5-7 12,5-1 42,0 0 16,12 1-4,7 9-43,5 4-30,3 3-2,4 15-83,-1 18-127,-6 12-187</inkml:trace>
  <inkml:trace contextRef="#ctx0" brushRef="#br1" timeOffset="205712.73">21729 14341 1339,'0'0'27,"0"0"-6,0 0 123,14 96-69,-14-55-19,0 0-42,-5 1-14,-1-4-25,3-8-138,3-11-229</inkml:trace>
  <inkml:trace contextRef="#ctx0" brushRef="#br1" timeOffset="205930.4">22194 14283 1230,'0'0'28,"0"0"-18,0 0 55,87-17-61,-59 17-4,-4 0-161,-9 0-176</inkml:trace>
  <inkml:trace contextRef="#ctx0" brushRef="#br1" timeOffset="206126.8">22272 14436 819,'0'0'449,"0"0"-445,0 0 5,110 0-9,-64-3-99,8-5-420</inkml:trace>
  <inkml:trace contextRef="#ctx0" brushRef="#br1" timeOffset="206669.36">23367 13810 251,'0'0'830,"0"0"-773,0 0-1,0 0 34,0 0-25,0 0-30,-118 101-20,73-65-10,3-2 2,5-4-7,9-5 1,10-7 1,9-5-1,9-6-1,0-5 0,7 1 6,20-3 17,11 0 4,11 0 12,4 0 0,2-6-20,-2 0-6,-4 1 4,-4-1-9,-7 0 1,-8 2-1,-12 0-7,-8-1 1,-5 0 5,-5-2-1,0-4 11,0-6-11,-12-8 5,-6-1-9,-4-6 1,0-7-3,-2-2 0,6 3 0,0 4-8,9 13-13,6 10-8,3 11-28,1 0-103,16 22-99,4 9-90,-5 6-335</inkml:trace>
  <inkml:trace contextRef="#ctx0" brushRef="#br1" timeOffset="206934.87">22937 14333 1016,'0'0'59,"0"0"-11,0 0 142,92 21-24,-9-20-65,24-1-49,11 0-8,4 0-33,-9-1-7,-14-6-4,-13 7-35,-17 0-80,-17 0-189,-21 0-245</inkml:trace>
  <inkml:trace contextRef="#ctx0" brushRef="#br1" timeOffset="207478.69">23325 14616 945,'0'0'232,"0"0"-197,0 0 104,0 0-44,0 0-67,0 0-14,-87 79-12,37-34 2,-4-2-3,5-4-1,9-8-13,11-9-23,13-7 4,9-11 11,7-4 21,0 0 2,19-11 25,5-5 5,7-1 7,2 4 13,4 6-18,5 3-10,-2 4-11,-3 0-5,-4 0-3,-4 1-3,-6 4 1,-2-3-3,-7 0 3,-4-2-1,-4 0 2,-3-3 3,-3-14 5,0-5-4,-3-8-2,-10-4-3,1 0 0,1 3-3,5 8 0,3 2 0,2 9-8,1 4-39,0 6-56,0 2-101,3 0-265</inkml:trace>
  <inkml:trace contextRef="#ctx0" brushRef="#br1" timeOffset="208161.29">23823 13897 552,'0'0'495,"0"0"-420,0 0 69,0 0 0,0 0-56,0 0-44,-18 39 4,11-7-18,-1 1-17,0 3-10,2-2-3,2-1-102,4-5-182,0-6-400</inkml:trace>
  <inkml:trace contextRef="#ctx0" brushRef="#br1" timeOffset="208933.25">24594 14322 817,'0'0'67,"0"0"-2,0 0 76,0 0 1,0 0-40,0 0-39,14 2-22,5-2-16,10 0-16,0 0-9,1 0-28,-5 0-148,-5-3-112,-11 0-323</inkml:trace>
  <inkml:trace contextRef="#ctx0" brushRef="#br1" timeOffset="209161.42">24541 14469 1316,'0'0'47,"0"0"-24,0 0 60,0 0-23,0 0-60,0 0-24,108-6-197,-79-3-303</inkml:trace>
  <inkml:trace contextRef="#ctx0" brushRef="#br1" timeOffset="211442.64">25377 13691 984,'0'0'64,"0"0"-17,0 0 73,0 0-26,0 0-56,0 0-34,-17 44 1,3-10 4,2 0-5,3-3-1,8-2 0,1-4 5,14-2 13,19-3 30,5-1 18,1-4-3,-7-2-16,-9-2-4,-10 0-27,-12-2-9,-1 1-7,-7 1 1,-21 2-4,-12-3-12,-5-4-36,-1-3-38,8-3-25,11-3-64,14-14-91,9-10-191</inkml:trace>
  <inkml:trace contextRef="#ctx0" brushRef="#br1" timeOffset="212052.61">25512 13638 1067,'0'0'117,"83"-38"-79,-35 26 95,-3 7-18,-4 5-53,-9 0-45,-10 10-8,-7 9-6,-12 10-3,-3 7-2,-11 11 2,-17 8 2,-3 2 0,4-2-1,9-10-1,15-13 1,3-9 0,30-13 1,16-10 6,8 0-4,1-17 1,-3-12-1,-11-4 0,-13-6 4,-9-5 3,-14-6-6,-5 2 0,-3 4-1,-18 7-4,-1 14-14,5 9-11,4 6-14,5 8-2,7 0 2,1 0 3,3 0 14,24 2 22,16 2 1,6 1 3,5 2 19,-5 1 25,-12 4 8,-13 3-23,-10 6-9,-11 6-6,-3 11 9,0 4-2,-11 1-11,1-6-9,5-5-4,5-13 0,0-5-2,9-14 3,8 0-1,3-11 3,0-15 1,-2-12 1,-8-6-4,-1-4 6,-6 0-8,-3 6 4,0 6-4,0 9-23,0 15-43,-3 10-76,-7 2-153,4 7-373</inkml:trace>
  <inkml:trace contextRef="#ctx0" brushRef="#br1" timeOffset="212381.46">26587 13825 693,'0'0'280,"0"0"-170,0 0 60,0 0 0,0 0-55,105-9-43,-58 5-9,0 0-31,-3 1-23,-5 1-9,-9 2-45,-8 0-119,-8 0-194,-10 0-289</inkml:trace>
  <inkml:trace contextRef="#ctx0" brushRef="#br1" timeOffset="212612.2">26888 13689 1035,'0'0'127,"0"0"-73,0 0 119,0 0-49,0 0-51,0 0-35,0 7 0,-7 23-1,-3 12-14,-1 9 6,-2 4-7,-1-2-17,2-3-5,-1-6-4,2-6-60,5-4-125,5-9-138,1-11-257</inkml:trace>
  <inkml:trace contextRef="#ctx0" brushRef="#br1" timeOffset="212829.75">27407 13660 768,'0'0'483,"0"0"-400,0 0 44,0 0-15,0 0-66,-20 73-4,-6-10 19,-3 2-33,-3-1 1,2-8-21,8-9-8,8-11-3,14-7-67,5-12-143,25-10-157,10-7-365</inkml:trace>
  <inkml:trace contextRef="#ctx0" brushRef="#br1" timeOffset="213859.15">27612 13716 991,'0'0'125,"0"0"-87,0 0 107,80-46-18,-62 46-89,-4 12-31,-3 17-2,-9 14 8,-2 5-7,-22 4-1,-16 0 0,-8-3-3,3-6 2,7-4-2,11-7-2,13-10-6,12-6 0,9-8 6,19-8 1,6 0 5,1-2-3,-6-15-2,-6-3 2,-11-6 1,-9-5-4,-3-6-17,-3-6-28,-15-5-33,3 1-84,4 6 60,11 12 71,0 5 15,19 9 8,15 4 8,10 3 16,6 6 34,-2 2 38,-7 0 1,-8 12-12,-10 10-33,-7 9-16,-9 7-4,-5 1-13,-2 5-6,0-5 1,0-3-3,0-10 0,0-6-2,0-5-1,6-9 2,13-6 7,2 0 3,-1-12-6,0-9-1,-6-6-5,-4-4 1,-5-4-2,-5-3-7,0 1-11,-2 4-15,-13 8-5,2 7-15,-3 7-24,2 4 24,5 4 28,2 3 9,5 0 17,2 0 0,0 0 5,0-1 5,0-1 1,0-1-3,5 0-6,0 1 0,1 2 0,0-3-1,-1 2-1,1-2 0,1 0-3,1 1-1,1-3 2,1 0 2,7 3 0,2-3 1,1 5 10,3 0 6,1 0 31,-7 0-7,-3 0 2,-6 0-23,-8 0-9,0 2-11,0 2 3,0 0 1,0 3 1,-2-2-1,-2-1 0,1 1-2,0 0-2,0-2 2,0 0 1,0-2-2,2 2-1,-1-3 0,2 0 0,0 2-2,0-2 2,0 0 0,0 0-1,0 0-3,0 0 1,0 0 2,0 0 1,0 0 0,0 0-2,0 0-2,0 0-1,0 0-1,0 0-4,0 0 7,0 0 0,0 0-30,10-4-100,2-4-220</inkml:trace>
  <inkml:trace contextRef="#ctx0" brushRef="#br1" timeOffset="-214611.86">28347 13796 376,'0'0'235,"0"0"-57,0 0 2,0 0-18,0 0-15,0 0-49,-24-20-35,15 35-32,-7 16-3,-2 8 15,-4 6-5,2-1-19,4-5-11,6-7-4,8-7-2,2-9 1,3-8-1,19-8 1,7 0 9,2-16 5,0-13-8,-4-9 0,-5-6 3,-8-2 2,-9 1-3,-5 6-6,0 8-5,-14 13-1,-7 13-12,-3 5-35,-1 3-57,-4 21-46,4 3-140,9-1-234</inkml:trace>
  <inkml:trace contextRef="#ctx0" brushRef="#br1" timeOffset="-214299.26">28670 13858 1081,'0'0'161,"0"0"-83,0 0 63,0 0-44,0 0-74,-3 72-7,-11-5 35,-4 7 7,-3 4-37,-7-2 7,-5-4-19,-3-8-1,2-14-7,1-10 1,3-13-2,2-13-11,5-13-22,3-1-29,3-25-64,13-16-78,4-17-161,18-11-193</inkml:trace>
  <inkml:trace contextRef="#ctx0" brushRef="#br1" timeOffset="-214054.45">28761 13679 945,'0'0'150,"0"0"-91,0 0 100,0 0-32,81-45-63,-75 45-45,3 0-11,-1 0-8,-2 3-11,-6 13-80,0 1-167,-19 0-344</inkml:trace>
  <inkml:trace contextRef="#ctx0" brushRef="#br1" timeOffset="-213380.33">25588 14548 360,'0'0'89,"0"0"17,0 0 19,0 0 22,0 0-48,0 0-13,-66-2-27,53 2-12,1 0-3,0 0 1,4-1 4,5 1 8,3 0 4,0 0-10,0 0-11,0-2-10,0 2 5,12-6-3,30 1-8,31-4-10,41 3 15,38 1 28,39 2-1,38 0-16,27 0-3,15 2 11,3-1-13,-13 2-9,-18 0-7,-28 0-19,-27 0 10,-31 5-10,-36 4-7,-36 3-40,-39 2-33,-34 1-46,-17 0-161,-42-6-145</inkml:trace>
  <inkml:trace contextRef="#ctx0" brushRef="#br1" timeOffset="-212315.41">25334 14905 480,'0'0'109,"0"0"-1,0 0 50,0 0-24,0 0-29,0 0 5,-15-53 1,39 37-23,9 4-13,1 3-4,-1 5-18,-8 4-14,-5 0-20,-11 14-7,-8 10-7,-1 9 0,-12 3-2,-16 5-1,-4 0-4,3-7-8,8-2 4,10-8 4,11-5 0,0-2 2,11 0 12,7-2 25,-2-3 1,-4 2-6,-6 1-19,-6 2-4,-2 0-9,-27 2-2,-11-1-2,-2-3-22,4-9-26,10-6-59,15-5 8,13-22 41,19-12-14,30-11 44,17-4 32,7-4 43,4 5 40,-2 9 4,-6 11-16,-11 14-16,-16 12-11,-17 7-16,-15 14-21,-8 22-6,-2 9 1,-3 6 1,-16-2-1,7-5-2,6-9-4,6-11-2,13-8 4,19-11-2,6-5 4,4 0 2,-8-12 3,-5-10-5,-14-3 7,-8-2-4,-7-2-3,-4-6-2,-17 1-14,-9-2-32,-2 7-24,0 7 2,0 13 2,4 9-14,1 0-55,6 9-27,11 7-161,10-3-369</inkml:trace>
  <inkml:trace contextRef="#ctx0" brushRef="#br1" timeOffset="-212068.46">26113 15078 1160,'0'0'189,"0"0"-182,121-27 111,-74 25 4,0 2-49,-4 0-48,-6 0-19,-7 2-6,-6 5-59,-8-3-104,-6-3-171,-8-1-354</inkml:trace>
  <inkml:trace contextRef="#ctx0" brushRef="#br1" timeOffset="-211837.39">26390 14904 1431,'0'0'93,"0"0"-67,0 0 55,9 75 4,-22-20-22,-5 1-40,-3-3-19,3-9-4,11-1-27,5-7-102,2-11-166,12-13-298</inkml:trace>
  <inkml:trace contextRef="#ctx0" brushRef="#br1" timeOffset="-211497.56">26754 14919 819,'0'0'274,"0"0"-218,0 0 95,84-67 22,-59 65-69,2 2-65,-3 8-19,-2 16-7,-9 10-2,-13 9-11,0 1 6,-22 0-6,-11-7-11,-1-3-7,7-4-10,5-8 21,13-2-12,4-9 9,5-3 6,0-4 2,3-1 2,11-3 0,4 0-6,1 0-37,1-9-18,-1-6 3,-7-5 15,-6-2 43,-6-8 0,0-4 4,-12-1-4,-10 1-7,-8 5-45,-3 14-4,2 9 9,1 6 25,4 0-24,4 8-54,1-1-13,6-2-81,9-2-160</inkml:trace>
  <inkml:trace contextRef="#ctx0" brushRef="#br1" timeOffset="-211183.72">27215 14918 404,'0'0'883,"0"0"-852,98-32 5,-59 28 98,0 4-37,-2 0-51,-4 0-23,-9 8 7,-6 1-13,-6 3-9,-3 3-1,-5 6-3,-4 7 1,0 1 11,-4 4-4,-17 3-1,-6 3-5,-3-3-1,-1-1-2,-2-2-3,5-5 0,4-3-23,7-3-72,6-5-93,5-5-191</inkml:trace>
  <inkml:trace contextRef="#ctx0" brushRef="#br1" timeOffset="-210784.46">27307 15066 1463,'0'0'41,"80"-39"-32,-46 29 93,3 5-39,3 4-56,7 1-7,9 0 0,6 0-51,-3 0-31,-2 0 7,-5 0-4,-4-3-40,-7-2 79,-5-1 40,-6-1 0,-9 1 7,-9 1 20,-7 2 50,-5 3-4,0 0-30,-10 15-26,-10 14 5,-4 14 35,-2 10 5,1 6-16,1 4-3,2 4-7,1-1-19,0-7-1,0-8-14,3-10 1,-1-10-1,3-13-2,2-6-23,2-12-37,-1 0-99,5-24-102,7-13-165</inkml:trace>
  <inkml:trace contextRef="#ctx0" brushRef="#br1" timeOffset="-210538.81">27937 14825 95,'0'0'1298,"0"0"-1200,0 0-63,0 0 43,0 0-78,0 0-18,21-9-182,-35 34-207</inkml:trace>
  <inkml:trace contextRef="#ctx0" brushRef="#br1" timeOffset="-209205.39">21159 15904 549,'0'0'182,"0"0"-92,0 0 38,0 0 5,0 0-31,0 0-21,-24 13-39,20 17-11,-5 12 17,-3 12 4,0 2-9,-2-3-19,1-9-10,6-14-12,7-10-2,0-12-34,22-8-79,15-13-72,5-17-72,1-13-112,-8-4-137</inkml:trace>
  <inkml:trace contextRef="#ctx0" brushRef="#br1" timeOffset="-208971.27">21340 15698 924,'0'0'114,"0"0"-73,0 0 67,0 0 5,0 0-60,0 0-47,-29-11-6,16 19-1,1-2-60,4 5-51,8 4-86,0 2-159</inkml:trace>
  <inkml:trace contextRef="#ctx0" brushRef="#br1" timeOffset="-208618.22">21451 16230 516,'0'0'538,"0"0"-533,-94-46-5,71 41 74,9 0-3,10 5-41,4 0-24,0 0 1,1 10 0,13 8 10,-2 5-1,-5 2-8,-7 4 1,0 0-2,-13-4-5,-13-2-2,1-4-18,4-9-5,5-8 13,7-2 10,6 0 0,3 0 16,0-7 7,1 2 22,16 2-16,6 3 0,6 0 8,1 6-4,-5 15-8,-5 2-10,-6 3-2,-8-1-8,-6-5-5,0-2-26,0-6-58,0-7-83,0-5-98,0 0-204</inkml:trace>
  <inkml:trace contextRef="#ctx0" brushRef="#br1" timeOffset="-208359.54">22093 16201 494,'0'0'714,"0"0"-658,0 0 38,0 0 32,0 0-45,0 0-58,66-44-15,-44 44-8,-4 0 0,-2 0-62,-5 3-131,-8 7-141,-3 2-297</inkml:trace>
  <inkml:trace contextRef="#ctx0" brushRef="#br1" timeOffset="-208121.03">22105 16310 267,'0'0'960,"0"0"-943,83-10-4,-44 5 23,9 0-36,8-2-145,10-5-385</inkml:trace>
  <inkml:trace contextRef="#ctx0" brushRef="#br1" timeOffset="-207808.29">23230 15775 1100,'0'0'48,"0"0"-29,-97 11 99,61 16-16,4 8-51,4 4-27,3 2-14,-1 0-2,7-3-6,1-4-2,6-10-7,5-5-22,4-11 2,3-8 16,0 0 11,11 0 8,14-7 24,6-3 0,6 0 17,-3 4-10,2 1-14,0 2-2,0 1 0,-3 1-14,-6 1-7,-7 0-2,-9 0 0,-4 0 4,-7 0-4,0-2 3,0-6 7,0-5 3,-12-6-13,-1-6 0,0-1 0,1-1 0,2 2-6,5 3-10,5 8-17,0 6-55,4 6-107,13 2-184,2 0-479</inkml:trace>
  <inkml:trace contextRef="#ctx0" brushRef="#br1" timeOffset="-207493.76">23477 15979 534,'0'0'539,"0"0"-516,0 0 44,0 0 114,0 0-69,87-51-64,-74 56-28,-7 17-5,-6 9-7,0 10-4,-18 7-4,-13-2-2,-5-2-37,-1-8 4,4-8-3,6-10 9,12-9 14,9-5 15,6-4 3,0 0 25,18 0 23,10 0-14,8 0-12,5 0-21,5 0-4,-3 1-89,-4 4-212,-12 0-299</inkml:trace>
  <inkml:trace contextRef="#ctx0" brushRef="#br1" timeOffset="-207236.31">22588 16545 814,'0'0'569,"85"-8"-553,-3-5 42,15 0 81,8 2-53,6 4-49,1 1-31,-6 5-6,-12 1-56,-15 0-110,-22 0-125,-18 1-291</inkml:trace>
  <inkml:trace contextRef="#ctx0" brushRef="#br1" timeOffset="-206834.12">23064 16704 1309,'0'0'90,"0"0"-87,0 0 25,-99 92 50,67-60-46,5 1-29,1-3-3,9-8-18,8-5-13,7-8 7,2-7 23,6-2 1,21 0 22,9-2 21,8-7 10,4 3 2,6 4-10,2 2-20,0 0-3,-8 0-16,-8 0-3,-10 0-2,-6 0-1,-7-6 2,-6-7-5,-7-7-1,-4-2-1,0-7-18,-21-4-8,-10-1-6,-8 0-8,2-1-33,4 0-25,8 3-131,11 4-114,13 6-394</inkml:trace>
  <inkml:trace contextRef="#ctx0" brushRef="#br1" timeOffset="-206403.18">24062 16365 980,'0'0'209,"0"0"-151,0 0 84,0 0-19,0 0-50,98 0-47,-65 0-20,-5 0-6,-8 0-58,-11 2-140,-9 8-161,-2 1-345</inkml:trace>
  <inkml:trace contextRef="#ctx0" brushRef="#br1" timeOffset="-206171.83">24105 16508 981,'0'0'120,"0"0"-106,0 0 79,99-7-30,-47-3-63,15-5-180,10-3-403</inkml:trace>
  <inkml:trace contextRef="#ctx0" brushRef="#br1" timeOffset="-205813.63">25122 16165 279,'0'0'431,"0"0"-388,-19-80 75,19 48 21,3-2-33,18 3-20,1 5 21,5 8-18,2 5-22,-3 9-12,3 4-14,-3 0-20,-3 13-13,-10 16-7,-11 9-1,-2 13-1,-21 4-3,-16 2-14,-7-1-11,0-8 3,6-6 9,10-6 17,14-13-2,13-6 2,1-7 2,24-10 1,10 0 17,5-2-9,-3-16-2,-8-1-1,-9-3 1,-8-2 2,-11 0 0,0-6-11,-21-6-5,-6-1-27,-1-1-16,-1 6-24,10 13 7,8 8 8,11 8-21,0 3-52,19 0-25,15 0-18,7 0-46,4-2-83</inkml:trace>
  <inkml:trace contextRef="#ctx0" brushRef="#br1" timeOffset="-205536.5">25467 16078 424,'0'0'280,"0"0"-43,0 0-69,85 45-53,-82-14-30,-3 2-18,0 3-23,-5 2-6,-5-1-2,4-5-14,6-4-10,0-4-6,22-9-3,7-8 4,3-7 4,1 0-3,-4-18 0,-6-7 0,-9-9 12,-8-2 9,-6-6-4,-4-3-3,-22-1-19,-5 6-3,-2 7-16,3 14-19,3 17-16,9 2-42,7 11-85,9 6-87,2 0-221</inkml:trace>
  <inkml:trace contextRef="#ctx0" brushRef="#br1" timeOffset="-205234.26">26075 16049 1002,'0'0'102,"0"0"-2,0 0 55,0 0-65,0 0-69,0 0-15,7 63 8,-30-13-1,4-1 1,1 1-6,7-4 2,2-4 9,4-4 14,2-4 8,-2-3 8,2-6-17,-5-4-19,-2-2-8,-3-5-2,-7-5-3,-2-4-1,-5-5-36,-1 0-44,1-1-21,6-12-5,9-3-22,7 4 20,5-4-18,0 3-21,8-2-126,10-1-244</inkml:trace>
  <inkml:trace contextRef="#ctx0" brushRef="#br1" timeOffset="-204493.22">25952 16131 630,'0'0'74,"0"0"-51,0 0 110,0 0-41,0 0-15,-84 96-18,66-52 11,2 2 9,2 0 1,7-5-25,7-6-23,0-5-5,3-8 7,12-5-7,-2-5 4,2-7 0,-3-5-3,1 0-4,0-2 1,1-13-9,0-9-8,-2-2-3,1-7 6,-1-7-5,0-4-4,-3-2 3,-3 0-2,-6 1 0,0 6-2,-3 5-2,-11 9-4,-3 9-4,-3 4-18,1 2-20,1 4-9,7 3-22,5 3-106,6 0-133,0 0-487</inkml:trace>
  <inkml:trace contextRef="#ctx0" brushRef="#br1" timeOffset="-204118.37">26305 16235 850,'0'0'128,"0"0"8,1 100 57,-1-53-68,-14 7-49,-7-1-43,-5-2 21,-2-7-30,-3-7-17,-1-10-2,5-10-5,7-9-12,5-8-39,5 0-17,5-17 3,2-8-69,0-8-48,3-9-6,0-6-154</inkml:trace>
  <inkml:trace contextRef="#ctx0" brushRef="#br1" timeOffset="-203871.32">26331 15861 1364,'0'0'26,"0"0"-21,0 0-5,0 0 0,0 0-96,0 0-149,-6 56-369</inkml:trace>
  <inkml:trace contextRef="#ctx0" brushRef="#br1" timeOffset="-203510.5">24757 16772 714,'0'0'126,"0"0"-10,0 0 65,0 0 0,0 0-33,137 24-25,6-24-31,35 0-49,20 0-6,6-10-9,-8 5-18,-15 3-10,-28 2-23,-23 0-67,-18 4-117,-27 7-185,-27-2-536</inkml:trace>
  <inkml:trace contextRef="#ctx0" brushRef="#br1" timeOffset="-202604.15">24819 17023 888,'0'0'102,"0"0"-33,0 0 89,0 0-8,0 0-54,0 0-30,68-70-29,-33 70-5,0 0-6,-5 10-8,-10 11-10,-7 9-2,-10 6 1,-3 5-3,-5 1-1,-12 3 0,-2-6 1,1-2-2,8-6-2,2-6 1,5-5-1,3-5 12,0 0 24,0-5 0,0 0-14,0 4-5,0-5-1,-1 1-11,-9 0-3,-6-3-2,-4 0-3,-1-2-19,6-5 3,6 0-38,3-5-41,6-13 13,0-7 6,3-6 27,9-5 2,4-4 19,8-6-12,9 0-32,12 7 46,8 6 29,7 9 0,1 11 42,-5 6 23,-12 7 22,-11 0-8,-12 5-16,-14 17-32,-7 4-10,0 7-3,-6 0 5,-12 0-7,3-3-8,4-4-5,5-5 1,6-5 2,0-2 2,17-4 7,12-5 3,3-5 6,1 0-13,-4-1-1,-7-18-1,-4-4 0,-9-9-5,-6-5 0,-3-3 1,0-4-5,-3 5-1,-11 3-6,-5 10-18,1 10-14,-4 9-51,0 7-67,2 0-86,10 12-240</inkml:trace>
  <inkml:trace contextRef="#ctx0" brushRef="#br1" timeOffset="-202316.33">25561 17239 912,'0'0'235,"0"0"-143,138 0 84,-70 0-8,0 0-73,-2 0-44,-9 0-38,-17 0-13,-12 5-7,-14-1-107,-14-3-127,0-1-175,-15 0-438</inkml:trace>
  <inkml:trace contextRef="#ctx0" brushRef="#br1" timeOffset="-202056">25801 17109 1431,'0'0'118,"0"0"-64,0 0 53,0 0-51,0 89-21,0-38-8,-2-1-7,-11-4-20,1-5 0,2-4-17,7-6-41,3-4-117,9-8-172,20-10-262</inkml:trace>
  <inkml:trace contextRef="#ctx0" brushRef="#br1" timeOffset="-201790.1">26223 17186 235,'0'0'514,"0"0"-369,64-77 9,-32 66 17,-1 8-26,-3 3-57,-6 8-37,-6 17-20,-12 12-19,-4 5-8,-13 6 0,-22-1-3,-6-1 2,0-7-2,7-6-1,10-4 0,12-9 1,12-6-1,0-2 0,14-4 4,12-2 3,4-6 3,0 0-7,-3-4 1,-8-11-1,-7-3 6,-9-5 5,-3-7-3,-1-6-11,-13-4-21,-1-4-15,-4 6-28,4 11-27,-4 5-34,2 14 26,3 8-18,1 0-104,7 0-151</inkml:trace>
  <inkml:trace contextRef="#ctx0" brushRef="#br1" timeOffset="-201508.04">26572 17195 789,'0'0'112,"106"-14"-55,-49 13 96,-1 1 25,1 0-71,-3 0-44,-7 0-8,-9 0 8,-14 0-23,-12 0-11,-11 4-14,-1 10-13,-3 5 5,-18 12 2,-4 8 15,-7 2-1,3 8-3,3-3-5,6 0 0,7-6-10,3-8-5,6-5 0,-2-8-3,1-5-40,2-4-80,2-6-94,1-4-148,0 0-179</inkml:trace>
  <inkml:trace contextRef="#ctx0" brushRef="#br1" timeOffset="-201221.16">26805 17437 1031,'0'0'244,"0"0"-157,0 0 35,0 0-43,0 0-73,91-14-6,-45 14-94,0-3-102,-1-1-127,-8-6-273</inkml:trace>
  <inkml:trace contextRef="#ctx0" brushRef="#br1" timeOffset="-200954.53">27241 17355 1349,'0'0'75,"0"0"-57,0 0 49,0 0 20,14 83-33,-14-40-25,0 8 6,-10 4-2,-7 3-12,-2 1 11,1-7-12,-1-5-9,-2-4-6,4-9 1,-2-9-6,-2-9 0,0-9-25,-6-7-25,2-6-80,1-19-56,5-11-104,10-12-285</inkml:trace>
  <inkml:trace contextRef="#ctx0" brushRef="#br1" timeOffset="-200706.39">27360 17045 1468,'0'0'143,"0"0"-140,0 0-3,0 0-4,0 0-51,0 0-169,-6 45-459</inkml:trace>
  <inkml:trace contextRef="#ctx0" brushRef="#br1" timeOffset="-173120.36">29038 14647 621,'0'0'110,"0"0"-103,0 0 5,0 0 80,0 0-14,0 0 5,0 0-44,-53-2 4,52 2 2,1 0-1,0 0 2,0 0-1,0 0-5,0 0-7,0 0 5,0 0-7,0 0-1,0 0-5,0 0 1,4 0 1,3 0-3,2 0-3,8 0-11,7 0 4,6 5 4,4-1-11,-2 0-3,-6 0-2,-3-4 1,-5 2-3,0 1-9,-2-2-40,5 3-67,-2 3-85,-5-4-180,-5 0-322</inkml:trace>
  <inkml:trace contextRef="#ctx0" brushRef="#br1" timeOffset="-172878.51">28774 14834 1043,'0'0'222,"0"0"-212,0 0-8,0 0 38,0 0 13,0 0-43,89 7-10,-39-4-78,5-3-217,4 0-376</inkml:trace>
  <inkml:trace contextRef="#ctx0" brushRef="#br1" timeOffset="-172242.4">29702 14557 772,'0'0'153,"0"0"-106,0 0 49,0 0 23,0 0-39,0 0-35,14-31-20,-14 30-1,0-5-9,0-1-6,0-3-4,0-2-2,0 0 1,0 0-3,3 1 5,8 2 9,2 2-1,1 7 5,7 0-16,-1 13 5,1 18-8,-1 9 7,-13 7-3,-7 3-1,-9-2-2,-19-1 1,-10-5-1,-3-8-2,-1-6-6,2-6-11,1-11-3,9-8 1,11-3 7,6 0 13,5-12 0,5-7 5,3-8-4,0 6 9,22-1 4,8 7-1,3 5-5,3 7 0,-3 3-3,-4 1 8,1 13-12,-3 6 3,0 2-4,-2 3 0,-2 0 0,1-4-11,-2 0-32,2-4-36,-2-4-80,5-6-28,3-7-81,3-1-124</inkml:trace>
  <inkml:trace contextRef="#ctx0" brushRef="#br1" timeOffset="-171942.35">30288 14629 81,'0'0'810,"0"0"-720,0 0-43,0 0 22,0 0-24,0 0-39,-9 11-5,-8 28 8,3 1 6,6-5-7,7-6-3,1-10-2,0-6-2,4-9 6,14-4 30,4 0 23,4-12-13,1-12-24,-5-2 2,-4-6-6,-6-6-1,-6-2-8,-6 0-5,0 5 4,0 9-2,-15 12-1,-3 5-6,-3 9-17,0 0-39,-1 13-82,4 8-50,6 1-225</inkml:trace>
  <inkml:trace contextRef="#ctx0" brushRef="#br1" timeOffset="-171678.36">30579 14768 1056,'0'0'213,"0"0"-213,0 0 0,0 0 6,0 0 13,0 0-19,11 15 0,-15-12-6,1-3-22,2 0 28,1 0 4,0 0 3,0-3 0,0-2-7,7-2-69,6 2-93,7 0-343</inkml:trace>
  <inkml:trace contextRef="#ctx0" brushRef="#br1" timeOffset="-171102.09">30938 14665 50,'0'0'347,"0"0"-236,0 0 12,0 0 25,0 0-16,33-87-42,-23 70-15,2-1-8,4 4 33,3-1-40,1 4 2,-1 5-22,-3 4-7,-1 2-8,-1 5-14,0 12-4,-2 7-7,-6 5-2,-6 0 2,-2 4 0,-21-3-23,-10-4-27,-2-3-17,2-8-2,8-4 14,12-7 11,5-2 22,8-2 22,0 0 35,4 0 59,12 0-20,4 0-41,2 0 7,3 6-5,0 8-11,-3 3-3,-3 3-5,-6-1-9,-9 1-1,-4-1-5,0-2 3,-6 0-4,-18-4 4,-7-2-4,-5-8-14,-4-1-11,3-2-33,0 0-30,1-3-81,6-11-115,9-2-274</inkml:trace>
  <inkml:trace contextRef="#ctx0" brushRef="#br1" timeOffset="-170329.19">31502 14413 779,'0'0'185,"0"0"-130,0 0 17,0 0 62,0 0-33,0 0-67,15-39-29,-15 62-3,-6 11 2,-5 14 20,-2 6 2,1 5 5,-1 3-7,1 2 1,0-2-13,-2 5 4,1 2 3,0-6-14,0-2 1,0-11-1,4-8 5,0-4-6,2-4-1,1 0 6,4-6-4,2-3 6,0-8-2,0-3 10,15-6-8,7 0 20,19-1-2,21 0-7,28 0-8,20 0-8,8-4-1,9 0-3,-12 0-2,-8 0-43,-13-1-76,-15 1-102,-15-3-222</inkml:trace>
  <inkml:trace contextRef="#ctx0" brushRef="#br1" timeOffset="-169189.39">31882 14546 622,'0'0'173,"0"0"-130,0 0 48,5-71 49,5 59-27,1 0-29,-1 3-32,3 3-3,1 3-26,2 3-3,5 0-9,0 3-11,-2 11 1,-2 4-1,-4 3-2,-8-1-1,-5 4-4,0-3 6,-11-2-10,-10 0-9,-1-3-2,2-4 10,6-3 8,8-5 4,6-3 0,0 1 4,1 2 23,14 4-1,6 6 2,1 3 7,-1 2-14,-6 2-1,-7 0-13,-7-1 2,-1 0-1,0-3-4,-16 0 4,-5-5-6,-7-1-2,-4-4 0,1-7-31,0 0-14,4 0-8,9-14 2,6-1-60,12-3-35,9-2-127,31 0-249</inkml:trace>
  <inkml:trace contextRef="#ctx0" brushRef="#br1" timeOffset="-168790.33">32340 14788 922,'0'0'184,"0"0"-172,0 0-7,0 0 38,0 0 13,0 0-43,0 0-11,0 0 0,0 0 3,0 0-2,0 0 13,0 0 0,0 0-9,0 0-4,0 0 2,0 0 2,0 0-6,0 0 0,0 0 0,0 0 0,0 0 0,0 0 0,0 0-1,0 0 2,0 0 0,0 0-1,0 0 1,0 0 3,0-1 6,0 0-5,0-5 8,0 3-9,0-4-5,2 0-17,6-2-28,6 1-85,7-5-169,1 0-292</inkml:trace>
  <inkml:trace contextRef="#ctx0" brushRef="#br1" timeOffset="-168448.55">32565 14618 179,'0'0'686,"0"0"-644,0 0-3,0 0 16,0 0-39,0 0-16,-16-2-3,12 14 3,0-2 4,4 0 9,0-1 4,0-1 15,2 1-16,9 1 22,3 1 14,3 2 9,5 4-13,0-2-11,-2 2-13,-4-3-6,-5 2 0,-2-3-3,-8 3-8,-1-2 0,0 0-6,-5 0 1,-12-6-1,-4 1-1,-2-5-9,0-3-41,-3-1-91,3 0-87,4-16-249</inkml:trace>
  <inkml:trace contextRef="#ctx0" brushRef="#br1" timeOffset="-168175.33">32639 14593 933,'0'0'137,"0"0"-136,80-20 1,-62 20 9,1 0 1,1 0-12,1 2-64,-1 4-78,-3-4-133</inkml:trace>
  <inkml:trace contextRef="#ctx0" brushRef="#br1" timeOffset="-167913.46">32995 14469 797,'0'0'109,"0"0"-99,0 0 34,0 0-26,0 0-18,0 0-3,-2 43 3,2-22 10,0-3 18,8-2 26,5-5-9,1-5 1,-1-3 10,1-3 11,-4 0 0,-1-3-12,-5-8-10,-2-4-13,-2-2-11,0 1-20,0-2-1,-2 4-9,-6 4-13,0 2-12,-4 5-42,-1 3-110,-2 0-50,-1 6-157</inkml:trace>
  <inkml:trace contextRef="#ctx0" brushRef="#br1" timeOffset="-166571.48">33526 15029 1162,'0'0'179,"0"0"-168,0 0-11,0 0 0,0 0 9,-51 74 20,30-37-9,-4-5-16,4-3-1,0-6 1,6-9-4,8-5-7,4-8-45,3-1-35,0-10 78,0-15 7,10-13-50,11-11 52,4-4 12,5-2 9,2 3 15,-3 9 17,-5 17 5,-7 11-16,-7 8-5,-5 7-16,-1 0-9,2 30-12,2 12 3,0 12 0,-2 3 5,-6-6-8,0-5 0,0-5-2,0-5-20,-4-6-49,-3-4-66,-1-6-103,-2-8-191</inkml:trace>
  <inkml:trace contextRef="#ctx0" brushRef="#br1" timeOffset="-166293.13">33235 15170 1458,'83'-16'0,"17"8"-21,12 8-2,-3 0-4,-16 13-160,-26 1-528</inkml:trace>
  <inkml:trace contextRef="#ctx0" brushRef="#br1" timeOffset="-165359.27">27913 16620 788,'0'0'108,"0"0"-59,0 0 50,0 0 14,0 0 26,0 0-55,0 0-31,6 0-2,6 0-19,6 0-4,4 0-6,11-3-17,1 3-3,5 0-2,0 0-24,-8 0-58,-7 0-68,-15 3-140,-9 3-131</inkml:trace>
  <inkml:trace contextRef="#ctx0" brushRef="#br1" timeOffset="-165075.78">27959 16687 803,'0'0'113,"0"0"-61,0 0 91,0 0 31,0 0-61,0 0-54,-10 3-42,40 0-17,15 6-59,11-4-170,4-5-363</inkml:trace>
  <inkml:trace contextRef="#ctx0" brushRef="#br1" timeOffset="-164278.37">28747 16584 208,'0'0'369,"0"0"-317,0 0 13,0 0 36,0 0 2,0 0-33,-24-16-28,18 12-6,-2-3-4,1 1-7,0-5 4,2-1 0,5-5-9,0-3 19,9-6-3,17 2-25,2 2-9,6 5 6,-1 7-5,-3 8-1,-3 2-2,-5 0-1,-6 16-10,-4 11-1,-7 2 2,-5 6 6,0 5-23,-9 4 12,-12 4 6,0-4 2,3-1 2,3-7-3,6-5 8,5-6-1,4-8-3,0-6 0,0-9-4,0-2 8,12 0 2,9 0 6,4-5-6,0-6-1,-4-3 0,-3-3 6,-9 0-7,-7-5 10,-2-3-9,-3-3 5,-15-1-6,-8 0-4,-1 3 3,1 6 0,2 4-3,6 7 0,6 3-29,8 3-69,4 3-95,3 0-281</inkml:trace>
  <inkml:trace contextRef="#ctx0" brushRef="#br1" timeOffset="-163978.58">29218 16733 761,'0'0'165,"0"0"-165,0 0 0,0 0 4,0 0 28,0 0-20,-12 29 3,6-29-1,0 0-3,5 0 14,1-9 38,0-1-9,0-2-10,1 0-15,13 3-29,2 5-32,5 4-89,5 0-76,-1 4-142</inkml:trace>
  <inkml:trace contextRef="#ctx0" brushRef="#br1" timeOffset="-163446.35">29627 16511 522,'0'0'196,"0"0"-105,21-73 9,-20 60 5,-1 4 21,0 9-22,-6 0-73,-18 17-31,-9 19 6,-1 15-2,0 10-1,8 2 0,10-1-1,10-6-1,6-7 0,0-8 1,14-12-1,5-5 1,-2-10 7,0-4-7,-2-10 6,-1 0 13,-2 0 2,-1-16-11,-1-8-1,-4-7-2,-6-5-9,0-3-19,-3 4-20,-13 8 27,-3 8-4,-3 7-29,2 9-19,0 3-20,0 0-42,7 0-63,7 9-85,6-3-183</inkml:trace>
  <inkml:trace contextRef="#ctx0" brushRef="#br1" timeOffset="-163086.03">30015 16627 595,'0'0'105,"0"0"-53,-12-82-37,-16 64 56,-8 8-27,-2 7-33,1 3-6,6 1-3,8 15 4,10 2-2,7-1-3,6 0 4,9-2 7,14-5 5,8-3 25,1-4-8,-4-3 11,-5 0 4,-8 0 16,-6 0-12,-3 6-22,-3 4-7,-1 9-16,-1 5 14,-1 5 4,0 3-12,0 1-2,-4-3-4,1 1-6,-2-5-2,4-1-45,1 0-136,0-9-79,0-7-148</inkml:trace>
  <inkml:trace contextRef="#ctx0" brushRef="#br1" timeOffset="-162671.19">30194 16662 707,'0'0'159,"0"0"-118,0 0 3,0 0 51,87-58-20,-65 58-35,-3 0-19,-1 0-8,-3 11-8,-6 3-5,-6 3 2,-3 5-4,-6 0-2,-16 1-4,-1-3-7,1 2 4,4-6 1,10-4 8,7-1-1,1-2 3,0-1 9,12 4 35,3 1 39,0 3-16,-2-2-28,-5 3-4,-4 0-12,-4 2-14,0-2-8,-4-2 5,-13-3-5,-4-5-1,2 0-15,2-7-30,1 0-60,5 0-31,5-16-74,6-4-136</inkml:trace>
  <inkml:trace contextRef="#ctx0" brushRef="#br1" timeOffset="-162065.61">30953 16369 736,'0'0'64,"0"0"-11,0 0 48,0 0 9,0 0-39,0 0-39,-7-11-21,4 22 6,-5 7 32,0 9 5,-1 7-10,-4 4-18,1 6-4,-6 7-5,-4 6-2,-1 7-2,-3 0 9,0 2-7,1-7 7,4-6 0,6-7-3,6-3-1,2-6-3,6-8-3,1-2 5,0-5-5,0-5-2,7-3 5,3-5-3,5 1-6,14 0 13,18 0 15,17 1-16,20-2-16,4-3 4,-3 1-6,-7-3-2,-11-1-7,-11 2-42,-11 0-52,-11-4-51,-5-1-156,-10 0-268</inkml:trace>
  <inkml:trace contextRef="#ctx0" brushRef="#br1" timeOffset="-161265.19">31350 16562 830,'0'0'208,"0"0"-86,0 0 27,0 0-54,0 0-52,0 0-28,-32 83 8,5-26 34,-1-1-29,1-3-13,2-6-7,7-5-5,5-3-3,7-8-44,6-2-75,0-8-140,20-8-160,6-12-285</inkml:trace>
  <inkml:trace contextRef="#ctx0" brushRef="#br1" timeOffset="-160902.34">31627 16762 794,'0'0'168,"0"0"-149,0 0 43,0 0 20,0 0-25,0 0-46,-69-69-11,38 69-4,4 13 3,5 4-6,6 0 1,7-2-5,6-1-21,3-4-6,0-1 35,17-3 3,3-6 6,4 2 2,1-2 23,0 0-5,-6 0 4,0 5-1,-6 2 1,2 8-1,-4 3-6,-4 2 4,-3 2-7,-4 0-11,0 0 0,-4 1 3,-8-3-6,-2 0 2,1-3-6,4-4-2,5 0-47,2-4-128,2-3-80,0-6-179</inkml:trace>
  <inkml:trace contextRef="#ctx0" brushRef="#br1" timeOffset="-160565.38">31885 16482 106,'0'0'891,"0"0"-832,0 0-59,0 0-15,0 0 15,0 0 13,2 74-9,-2-49 0,1-6-1,11-4 5,2-4 3,5-6 5,5-5 10,1 0-3,2-2-1,-2-17 4,-5-4 7,-10-2-6,-1 0 0,-9 3 7,0 1-25,-12 3-9,-11 4-8,1 8-8,-1 6-20,-1 0-43,2 9-56,3 6-139,5 3-276</inkml:trace>
  <inkml:trace contextRef="#ctx0" brushRef="#br1" timeOffset="-160017.39">32586 16631 1245,'0'0'114,"0"0"-105,0 0-9,0 0 0,14 78 17,-14-35 22,-14 1-28,-4-4-8,-1-5 0,2-8-3,4-5-5,6-12-24,4-6-24,3-4-44,0-4 97,4-19-15,15-13 3,3-10-12,6-2 24,3-6 15,1-3-14,-1 3 13,-4 12 24,-4 12 28,-5 13 0,-7 8-12,-5 7-34,0 2 6,6 15-18,3 19-6,2 6 8,-3 10-1,-5-4-4,-9-2-3,0-4-1,0-3 0,-3-3-1,-8-7-15,2-3-41,-1 0-49,-6-7-87,-2-8-110,-3-9-331</inkml:trace>
  <inkml:trace contextRef="#ctx0" brushRef="#br1" timeOffset="-159747.56">32532 16822 1168,'0'0'130,"88"-14"-130,-46 14 4,-4 0 13,-1 0-10,6 11-7,1 2-126,3-4-93,-3-3-246</inkml:trace>
  <inkml:trace contextRef="#ctx0" brushRef="#br1" timeOffset="-159480.83">33435 16802 971,'0'0'310,"0"0"-298,0 0 9,0 0-19,-125 118 66,48-65-29,-3 0-24,11-3-12,14 0-3,16-2-17,10-1-113,8-10-125,16-8-248</inkml:trace>
  <inkml:trace contextRef="#ctx0" brushRef="#br1" timeOffset="-159232.21">33457 17006 1265,'0'0'193,"0"0"-174,0 0 6,0 0 3,0 0 0,0 0 27,-133 117-23,69-67-24,-9-1-8,-1-2-8,-4-3-87,10-12-136,11-11-372</inkml:trace>
  <inkml:trace contextRef="#ctx0" brushRef="#br1" timeOffset="-112230.25">25625 2363 542,'0'0'83,"0"0"-72,0 0 3,0 0 29,0 0-7,0 0-5,0 0-7,5 0-11,-5 0-7,1 0 22,9 0 27,8-3 11,17-2-32,15-4 13,13-3-16,3-1 24,-5-1-6,-6 1-6,-12 2 11,-12 4-28,-12 4 9,-12 3-15,-3 10-13,-4 24 2,0 24-1,-19 19 13,-15 13-6,-14 2 2,-7-5-8,-6-9-3,0-9-4,5-12-2,7-12-38,12-14-96,8-15-76,9-15-203</inkml:trace>
  <inkml:trace contextRef="#ctx0" brushRef="#br1" timeOffset="-111956.49">25476 2757 897,'0'0'386,"0"0"-359,131-72-19,-62 50 35,14 3-5,4 2-18,-2 4-13,-11 6-7,-13 5-27,-13 0-100,-12 2-75,-7 0-162,-3-2-139</inkml:trace>
  <inkml:trace contextRef="#ctx0" brushRef="#br1" timeOffset="-111607.64">26332 2551 886,'0'0'97,"0"0"-83,68-76 75,-36 57 23,-1 5-46,0 7-33,-4 3-9,-9 4-9,-4 0-15,-8 2-1,-3 12-12,-3 8 12,0 5-5,-12 4-20,-14 3-3,1 2 11,-2-3 8,5-5-8,10-6 9,6-8 4,6-2 5,0 0 0,3 0 12,14 2 33,6 2-5,3 0-6,-3-1 12,-4-3-20,-6 1-12,-6 1-13,-7-2 3,0 1-4,-3 0 0,-19-4-13,-9-2-3,-10-3-12,-3-4-25,3 0-27,7 0-41,9 0-49,5-11-72,11 0-91</inkml:trace>
  <inkml:trace contextRef="#ctx0" brushRef="#br1" timeOffset="-110923.28">26560 2331 898,'0'0'375,"0"0"-360,0 0-14,0 0 15,0 0-8,0 0 55,-25 136-1,-11-66-23,0-1-25,3-5-7,10-13-4,8-9 2,13-11 0,2-9-5,29-8 5,14-8-1,12-6-4,2 0-21,1-13 5,-6-7-6,-10-4-8,-11-8 5,-8-1 6,-16-4 7,-7 6 5,0 8 7,-3 9 6,-4 8 19,3 6 15,0 0-1,-2 14-13,-9 17 10,-3 12 8,-6 4 3,-6 3-4,1 1-29,0-5-9,3-2-5,6-5 0,8-9-45,9-7-93,3-6-117,11-15-85,17-2-330</inkml:trace>
  <inkml:trace contextRef="#ctx0" brushRef="#br1" timeOffset="-110605.23">27021 2719 1286,'0'0'96,"0"0"-94,0 0 20,0 0 25,0 0-28,0 0-19,61-5 0,-76 17 2,-4-3-2,-2-4-5,8-3 1,3-2-6,6 0 2,4-4 3,0-8-8,14 0-55,8 3-106,5 0-70,1 7-79,1 2-273</inkml:trace>
  <inkml:trace contextRef="#ctx0" brushRef="#br1" timeOffset="-108848.28">26072 2571 556,'133'-32'347,"1"15"-284,-14 10-5,-28 7 43,-29 0-19,-29 16-36,-23 9-30,-11 6-8,-38 3-1,-30 2 5,-26-1-12,-21-6-48,-12-3-23,2-9-35,5-10 17,18-7 14,27-2 68,35-21 7,40-9 35,41-2 98,63-6-69,46 3-1,31 5 7,11 15 16,-11 12-4,-29 5-16,-30 22-38,-32 8-12,-31 4-9,-29 4-6,-30 3-1,-28 4-1,-47-2-4,-28-3 5,-24-7-30,-10-8-3,-2-8 8,10-13-10,21-4 11,34-7-6,38-15-1,36-4-9,28-2-28,44 0-67,28 6-9,16 10-58,6 7-10,-1 5-85</inkml:trace>
  <inkml:trace contextRef="#ctx0" brushRef="#br1" timeOffset="-107293.56">27560 3498 797,'0'0'181,"0"0"-150,0 0-21,0 0 1,0 0-6,0 0 3,-15 120 22,-8-31 16,-11 4-14,-9 4-18,-8-5-6,2 0 1,3-6-1,8-7 1,15-7 1,15-9 1,8-3-2,28-9-2,36-10-2,37-11 8,32-9-2,29-13-11,15-4-19,8-4-43,-6 0-51,-15 0-141,-21 0-118</inkml:trace>
  <inkml:trace contextRef="#ctx0" brushRef="#br1" timeOffset="-106671.49">28085 3701 854,'0'0'117,"0"0"-93,37-72 6,-2 52 38,10 3 0,5 7 9,-2 10-24,-7 2-34,-17 26-7,-9 17 1,-14 14 10,-1 9 5,-9 3-11,-16-2-8,-5-4 2,0-9-2,1-6-8,0-8-1,6-9-50,3-8-93,-1-7-27,3-10-108,0-8-235</inkml:trace>
  <inkml:trace contextRef="#ctx0" brushRef="#br1" timeOffset="-106237.56">28043 3956 1028,'0'0'47,"140"-44"-46,-61 21 23,-6 7 28,-9-1 0,-16 3-16,-5 0-28,-4-1-8,-5-1-1,-4-1-6,-8 3 1,-8 4-7,-9 4 12,-4 6-2,-1 0 1,0 0-8,-1 21 3,-11 8 7,2 8 1,2 4 6,8-3-3,0-4 1,8-6-1,15-7-1,5-7 1,5-9 0,0-5 3,-3 0-2,-3-15-1,-6-9 6,-8-7-1,-1-1 12,-9 2 16,-3 10 5,0 6-14,0 10 0,0 4 0,-6 4-28,-6 19 1,-2 11 6,3 2-4,5 0 1,4-1-4,2-3-14,0-6-137,13-8-90,6-10-286</inkml:trace>
  <inkml:trace contextRef="#ctx0" brushRef="#br1" timeOffset="-105955.11">28993 3921 1374,'0'0'30,"0"0"-27,0 0 17,0 0 0,0 0-20,0 0-12,31-19-173,-28 26-93,-1-2-244</inkml:trace>
  <inkml:trace contextRef="#ctx0" brushRef="#br1" timeOffset="-105639.38">29300 3732 1017,'0'0'169,"0"0"-169,0 0-9,0 0 9,0 0 30,-1 85 14,-14-43-26,-6-1-10,0-3-2,3-4-5,0-6-1,9-7-19,5-7-17,4-7-2,0-7 3,3 0 34,15 0 1,6-14 8,-1 2 9,1-3 12,-7 3 14,-1 4-14,-5 2-6,-2 2-1,-1 4-7,0 0-8,0 0-7,2 2 1,3 14 2,3 7 10,1 3 19,-2 3-6,-9-1-15,-6-2 3,0-1-3,-21 0-4,-4-5-2,-5-4-5,-1-5-23,1-5-65,2-6-89,5 0-146</inkml:trace>
  <inkml:trace contextRef="#ctx0" brushRef="#br1" timeOffset="-98953.23">29394 3970 356,'0'0'38,"0"0"-37,0 0 11,0 0 11,0 0-11,0 0-8,0 0-4,0 0 0,0 1 2,0-1 2,0 0 23,0 0 5,0 0-8,0 0 3,2 0 5,-2 0-5,0 0-10,0 0-2,0 0 6,0 0-7,0 0-8,0 0-4,0 0 2,0 0 6,0 0 1,0 0-2,0 0 5,1 0 11,-1 0 2,2 0-4,0 0-14,0 0-4,-1-1 5,3-5 1,-1 4-3,1-4 3,-1 0 5,0 1-3,0-2 0,-1-1 2,-2-1 3,1-3-5,-1 0 5,2-2 0,-2 1-5,0-1 1,0-1-6,0-4-2,0 2 0,0 0 4,-3 0-7,-2 3 5,-1 2-3,0 1-2,0-1-3,-4 3 2,4 4-2,-2-1 0,1 4 0,-3 1-2,0 1 2,-2 0-3,-1 0-1,-4 0 2,1 9-1,-1 5 2,0 3 1,4 1-3,2 2 2,2 1 1,5 2-1,-1-3 1,2-2 0,2-2 0,1-2 0,0 0 0,0-3 0,0-2 0,0-4 0,1 2 0,10-3 2,2 2-2,3-1 0,3-2 2,0-1-1,0-1-1,-4-1 0,1 0 1,-2 0-1,1 0 1,-2-6 2,-1-1-2,0-1 0,0-1 1,-2 1 0,-2-1 1,-1 3-1,-4-1 3,1 3 0,-3 1 0,1 1 2,-2 2 0,1-1 0,-1 1-4,0 0 0,0 0 2,0 0-1,0 0-1,0 0 0,0 0-1,0 0-1,0 0-1,0 0-1,0 1 1,0 9 1,0 6 6,0 5 5,-6 9 7,-8 7 19,-3 7-15,-6 3 27,1-1-4,-4-4-18,6-1 0,3-7-14,2-7-8,6-6 2,5-5-4,1-7-1,3-4-2,0-3-2,0-2-3,0 0-31,0 0-30,0-13-23,0-6-38,12-2-36,0-3-47,4 1-21,-1 1-176</inkml:trace>
  <inkml:trace contextRef="#ctx0" brushRef="#br1" timeOffset="-98459.47">29388 3883 193,'0'0'585,"0"0"-563,8-85-14,-8 58 22,0 2 45,0 9-22,-5 4-34,-2 7 1,-2 2-20,-4 3 0,-1 0-1,-4 8-5,0 11 5,-3 6 0,2 4 2,4-3 4,3-2-3,5-6 0,5-4-1,2-5 4,0-4-2,5-3-1,15-2 14,9 0 12,7 0-6,-4-7 2,0-2 16,-7 2-4,-9 0 9,-8 3 13,-4 4 2,-2 0-28,-2 0-14,3 11-14,-3 12-3,0 12 8,0 3 16,0 0-2,-11-1-11,-6-3 3,-2-3-3,2-6-8,-1-6-4,3-2 0,2-3-53,4-6-88,4-4-60,5-4-128,0 0-173</inkml:trace>
  <inkml:trace contextRef="#ctx0" brushRef="#br1" timeOffset="-97979.66">29696 3832 812,'0'0'91,"0"0"-88,95-22 12,-52 17 69,-7 2 0,-8 3-28,-11 0-17,-5 14-12,-5 12-9,-4 14 8,-3 8 11,0 3 6,-1-1-14,-13-3 5,-2-7-16,-1-4-1,-2-5-8,3-6-3,4-5-6,4-7-9,1-3-54,1-3-84,-2-7-50,1 0-114,1-7-330</inkml:trace>
  <inkml:trace contextRef="#ctx0" brushRef="#br1" timeOffset="-97691.48">29749 4028 1278,'0'0'27,"0"0"-26,0 0 30,0 0 17,0 0-28,103-15-20,-45 15-2,12 0-84,4 0-131,-6 0-98</inkml:trace>
  <inkml:trace contextRef="#ctx0" brushRef="#br1" timeOffset="-97089.05">30267 4154 577,'0'0'418,"0"0"-374,0 0-15,0 0 68,0 0-4,0 0-22,76-11-25,-40 11-12,2-2-8,1 2-1,-2 0-7,-9 0-6,-6 0-1,-6 0-8,-5 0-1,-5 0-1,-3 0 1,-3 0-1,0 0 0,0 0 2,0 0-3,0 0-1,0 0-6,0 0 3,-6 0-1,-8 0 1,-4 0-8,-7 0 2,-3 0-1,-5 0-3,-1 0-7,-1 0 11,5 0 1,5 0 2,7 0 7,8 0-2,7 0 5,3 0-2,0 0 3,7-1-4,25-1-3,14 1-2,12 1-109,0-3-128,-12-4-211</inkml:trace>
  <inkml:trace contextRef="#ctx0" brushRef="#br1" timeOffset="-94813.8">27539 3976 726,'0'0'145,"0"0"-126,0 0 15,0 0 68,165-6-25,1-1 7,69 3-7,55-2-28,29 1 1,6 3 10,-16 1 21,-26 1-19,-28 0-39,-41 3-5,-49 8-1,-54 3-7,-53 0-5,-45 0-5,-25 5-17,-65-2 17,-61 0 5,-61-1-5,-61-4-2,-37-2-27,-19 1 13,3-1-8,18 0 17,41 1 7,56-4-2,71-5 5,70-2-2,57 0 15,70-9 36,66-7-41,57 4-10,44 1-2,20 3 1,-7 8-19,-18 1-129,-41 24-211,-52 12-214</inkml:trace>
  <inkml:trace contextRef="#ctx0" brushRef="#br1" timeOffset="-94332.3">27703 4986 472,'0'0'282,"0"0"-226,-82-8 71,61 8 63,4 10-22,4 24-73,-1 22-15,-6 19 7,-7 18-23,-7 5-41,-8 0 14,-4-3-23,-1-6-10,1-6 7,6-10-6,8-8-2,13-9-3,13-12 1,6-8-1,24-8 1,32-8 1,31-9 17,34-11-4,28 0 7,23-14-12,20-11-3,8-7 0,-9 3-7,-21 4-9,-45 6-54,-41 12-92,-45 2-161,-32 0-147</inkml:trace>
  <inkml:trace contextRef="#ctx0" brushRef="#br1" timeOffset="-93493.4">28310 5150 518,'0'0'65,"0"0"-39,0 0 88,0 0-18,0 0-13,0 0-25,4-29-8,-2 29-10,-2 0-5,0 0 13,0 0-5,0 0-3,0 13-22,-6 10-2,-9 7 18,-2 6 5,0-5-19,0 1-9,5-8-6,3-3-4,3-6 4,6-5-2,0-3 1,0-4-3,5-3 1,11 0 0,4 0-2,-1 0 0,-4 0 0,-4-7 0,-1 1 0,-4 2 1,-2 1-1,4-4 3,0 3-3,5 0-1,-1 0-1,4 1 1,-2-1 1,-4 1 0,-3 0 0,-4 2 2,-3-2 0,0 1 1,0 1 3,0-3-2,0 0-1,0 1-2,0 0 1,0 1-2,0 2 0,0 0 0,0 0 0,0 0 2,0-3-2,0-2 0,0-2 0,-3-3 1,-4-2-1,-5-2 1,3-1-1,-2 3 0,4 4 1,1 2-1,5 6 0,1 0 0,0 0-1,0 0-7,0 0-69,0 0-80,0 0-143,0 0-158</inkml:trace>
  <inkml:trace contextRef="#ctx0" brushRef="#br1" timeOffset="-92400.79">27856 5098 757,'0'0'70,"0"0"-17,0 0 82,0 0-20,0 0-21,0 0-50,84-11-30,-19 3 7,7 2 5,-3 0 12,-9 0 3,-16 3 6,-14-2-8,-12 3-7,-8 1-8,-5 1-4,-5 0-12,0 0 4,0 0-4,0 0-8,0 11-1,-10 20 1,-15 18 15,-10 15 22,-10 12 17,-6 6-29,2 3 5,1-8-7,8-4-6,6-12-8,4-13-5,4-9-2,6-13-2,8-7-5,1-9-37,5-9-61,-1-1-53,-5-6 8,-1-18-176,0-7-148</inkml:trace>
  <inkml:trace contextRef="#ctx0" brushRef="#br1" timeOffset="-91889.97">27818 5501 1175,'0'0'144,"115"-36"-131,-44 19 82,4 2-5,-4 1-35,-1-1-31,-6 6-15,-9-4-9,-7 0-3,-9-1 0,-9-3-4,-6-1-6,-5-2-4,-5-3 3,-1 3 12,-2 1 2,-7 8 2,-1 5 1,-1 3 6,-2 3-2,-2 6-7,-15 20-6,-6 15 6,-6 7 13,3 3-6,0-5 2,10-7-8,8-11 5,8-8-6,0-8-9,23-7 1,13-5 2,11-5 5,8-19-2,2-8 3,-4-6 2,-4-4 1,-12 2 2,-12 8 0,-12 9 9,-8 12 24,-5 6-6,0 5-11,0 0-21,0 17-13,-18 14 10,-4 8 3,-1 5 12,-1-5-12,4-2 0,0-4-6,1-9-63,4-5-100,8-6-123,7-13-170</inkml:trace>
  <inkml:trace contextRef="#ctx0" brushRef="#br1" timeOffset="-91593.61">28872 5397 1413,'0'0'37,"0"0"-32,0 0-5,87-31 0,-68 31 0,-4 0-112,-4 2-189,-6 0-405</inkml:trace>
  <inkml:trace contextRef="#ctx0" brushRef="#br1" timeOffset="-91293.23">29209 5218 1007,'0'0'80,"0"0"-68,0 0 44,0 0 8,0 0-38,0 0-9,-70 82 15,70-43 12,0-3 4,12-2 10,4-7 0,0-1-8,-6-4-26,-7-5-8,-3 2-9,0-5 0,-21 0-7,-9-3-45,-7-11-50,-1 0-104,7-14-220</inkml:trace>
  <inkml:trace contextRef="#ctx0" brushRef="#br1" timeOffset="-91259.61">29306 5210 1088,'82'-20'122,"8"9"-122,-5 9-60,-14 2-11,-18 0-129,-21 5-321</inkml:trace>
  <inkml:trace contextRef="#ctx0" brushRef="#br1" timeOffset="-90975.79">29605 5516 10,'0'0'1334,"0"0"-1283,0 0-49,95 0 52,-46-2-27,9 1-27,2-1-22,-5-3-210,-7-5-300</inkml:trace>
  <inkml:trace contextRef="#ctx0" brushRef="#br1" timeOffset="-90675.59">30271 5327 61,'0'0'1311,"93"-36"-1270,-29 24-35,7 10 73,-6 2 20,-9 9-23,-11 16-46,-17 10-14,-13 5-12,-15 5-3,-8 3 2,-30 1 1,-8-3-4,-5-5-12,1-10-40,6-4-91,3-9-80,5-12-153</inkml:trace>
  <inkml:trace contextRef="#ctx0" brushRef="#br1" timeOffset="-90361.69">30430 5520 669,'95'-29'675,"5"2"-675,-2 4 6,-10 3-6,-14 5 6,-18 1-5,-13 4-2,-13 1-13,-12 2-32,-8 2 6,-7 2 11,-3 3 19,0 0-29,0 3-38,-3 18 43,-10 6 34,1 9 2,4 1-2,8-2 1,0-4 1,13-8 8,18-5 19,6-9 4,6-9 1,-1 0 3,-4-7 10,-9-13 16,-5-6-23,-6-8-5,-9-3-15,-8-1-5,-1 6 2,-10 6-14,-21 6-3,-12 8-8,-10 5-14,-1 6-46,-1 1-93,11 0-105,11 0-275</inkml:trace>
  <inkml:trace contextRef="#ctx0" brushRef="#br1" timeOffset="-90060.69">31533 5511 932,'0'0'580,"0"0"-571,0 0 0,0 0 8,82-15 15,-79 15-32,0 0-102,5 3-213,4 2-335</inkml:trace>
  <inkml:trace contextRef="#ctx0" brushRef="#br1" timeOffset="-89795.83">32052 5359 1298,'0'0'0,"0"0"8,0 0 40,0 0 64,0 0-109,-115-62-3,60 83-3,12 7-6,16-1-6,18-3-25,9-4 16,12-4 20,21-4 4,13-4 31,2 3 32,1-3-3,-6 4-1,-8 3-19,-11 4-16,-10 8 1,-9 2-10,-5 7-10,-5 3 9,-23 2 0,-12-1-13,-8 4-1,-4 3-77,0-2-112,5-8-175</inkml:trace>
  <inkml:trace contextRef="#ctx0" brushRef="#br1" timeOffset="-89308.39">27837 6875 1211,'0'0'146,"113"0"-146,-32 0 53,9 0 40,-4-2-43,-10 2-34,-24 0-16,-22 0-24,-24 10-128,-10 6-172,-37 4-103</inkml:trace>
  <inkml:trace contextRef="#ctx0" brushRef="#br1" timeOffset="-89028.73">28132 7068 1256,'0'0'38,"108"-23"-37,-45 12-1,1 5-8,4-4-172,-4 3-310</inkml:trace>
  <inkml:trace contextRef="#ctx0" brushRef="#br1" timeOffset="-55041.44">22967 6677 210,'0'0'0,"0"0"-25,0 0 25,0 0 0,0 0 2,0 0-1,0 0 2,-57 16 22,47-14 22,2-1 41,2 2-10,2-3-12,2 0 2,2 0-11,0 0 45,0 0-36,0 0-42,0-3 20,0 1-18,0-1-1,0 2-1,0-1-14,0 1 8,0 0-10,-1-1 0,1 2-3,0-2 0,0-1-1,0 0 0,0-3 18,6-2 0,15-4-6,10 0-8,5-2 3,0 2 5,-5 2 7,-12 3 19,-11 4-4,-7 1-13,-1 2-10,0 0-5,0 0-10,0 0-1,-1 0 1,-10 2 3,-5 7 1,-3-1 2,-1 2-3,-1 3-3,2 1 0,6-2 2,0 1-1,6-2-1,6-7 0,1-2 0,0 0 0,0-1 6,8-1 7,6 2 2,7-1-3,7 1 1,13 6-5,8 6 1,2 6 6,-7 6 5,-17 10-7,-23 6 6,-8 6-13,-36 4-1,-13 1-2,-3-8 3,5-3-5,12-9-1,14-8 0,14-6-1,11-10 1,8-6 0,31-3 2,18-6 6,10-18-7,-5-5 6,-14-4-1,-28-4-1,-20-6 3,-33-6 10,-27 1-18,-13 1-3,-7 10-15,3 10-5,8 10-12,8 3 5,17 4-21,15 3 11,19 1 7,10-2 5,20 2-22,30-4-14,19 0-9,17 1-18,10 2 50,6 2 8,0 5 30,-9 0 3,-18 6 11,-24 10 38,-19 4 0,-18 2-10,-12 6-10,-2 5 8,-9 4-16,-13 2 5,-1 0-6,7-2-13,6-5 18,10-10-12,1-10-6,27-12 4,14 0 11,4-22-10,0-11-7,-8-8 14,-11-2 25,-14-5-18,-13-2-18,0 4-3,-10 8-3,-14 11-2,2 13-13,3 11-22,6 3-10,10 0-1,3 8-23,12 3 5,19 3 54,7 0 10,2-1 2,-4-4 12,-6 2 36,-7-4-7,0 3-12,-5-4 2,0 5 2,-1-2-16,-5 2-8,-1 2 7,-1-3-11,-4-2-4,0-1-2,0-7 0,3 0 0,0-4-1,0-12-8,-1-10-8,-7-3 0,-1-5 7,0-1 3,-7 5 6,-4 10 3,-4 6-3,3 9-27,-4 5-33,4 0-112,6 5-193</inkml:trace>
  <inkml:trace contextRef="#ctx0" brushRef="#br1" timeOffset="-54716.77">24218 6757 1244,'0'0'69,"0"0"-66,0 0 15,0 0 26,29 96 26,-29-25-6,-2 9 2,-14 4-33,-2-4 3,-5-7-17,-3-6-8,-9-6-1,-9-8-5,-6-11-3,-3-14-2,2-13-44,8-15-63,11-6-61,15-31-116,17-19-201</inkml:trace>
  <inkml:trace contextRef="#ctx0" brushRef="#br1" timeOffset="-54435.65">24366 6570 732,'0'0'418,"0"0"-402,108-59-15,-77 59-1,2 0-33,-6 14-164,-5 6-507</inkml:trace>
  <inkml:trace contextRef="#ctx0" brushRef="#br1" timeOffset="-54400.75">24899 6965 1150,'0'0'85,"0"0"-74,0 0 115,0 0-38,0 0-30,0 0-45,67-8-13,-30 9-30,-9 11-104,-17 4-155,-11 1-206</inkml:trace>
  <inkml:trace contextRef="#ctx0" brushRef="#br1" timeOffset="-54115.47">24779 7187 870,'0'0'429,"0"0"-416,117-10-13,-56 4 0,8 1-160,5-1-213</inkml:trace>
  <inkml:trace contextRef="#ctx0" brushRef="#br1" timeOffset="-52653.38">25774 7008 830,'0'0'101,"0"0"-17,136-67 46,-75 57-25,-6 8-33,-12 2-31,-19 15 5,-19 16-24,-5 7 0,-30 6-12,-16-1 2,-8-6-5,5-8-7,10-10-21,20-12-60,19-7-33,22-10 57,32-19 47,19-12 8,3-6 2,-5-1 32,-17 6 54,-18 11 4,-18 12-24,-13 14 7,-5 5-9,0 13-39,-8 21-24,-13 14 6,0 7 4,2-3-5,5-11-5,10-6-1,4-9-25,0-9-86,10-5-36,15-9-108,4-3-186</inkml:trace>
  <inkml:trace contextRef="#ctx0" brushRef="#br1" timeOffset="-52317.67">26392 7178 852,'0'0'353,"156"-41"-332,-65 24 64,-6 0-28,-7 7-47,-22 6-10,-21 4-60,-25 0-168,-10 0-276</inkml:trace>
  <inkml:trace contextRef="#ctx0" brushRef="#br1" timeOffset="-52285.49">26623 6984 1385,'0'0'49,"0"0"-12,0 0 82,0 0-90,0 0-16,24 80 3,-38-27 1,4 1-17,4-1-111,6-9-81,3-10-229</inkml:trace>
  <inkml:trace contextRef="#ctx0" brushRef="#br1" timeOffset="-51914.4">27067 7040 404,'0'0'514,"0"0"-503,0 0 47,0 0 58,0 0-57,0 0-26,0-23 6,0 30 23,-4 2-9,-6 3-8,-3 5 0,-1 11 15,-4 11-9,-2 11 17,1 12-41,-1 5 20,-2 5-16,0-3-7,-5-6-12,0-8-11,-6-7 1,-2-9-2,-7-8 0,-9-13-37,-7-14-19,1-4-72,11-26-91,25-24-134,21-18-462</inkml:trace>
  <inkml:trace contextRef="#ctx0" brushRef="#br1" timeOffset="-51615.37">27118 6746 1010,'0'0'340,"0"0"-340,101-16-2,-69 26 2,-4 12-15,-8 9-151,-7 3-83,-7-2-227</inkml:trace>
  <inkml:trace contextRef="#ctx0" brushRef="#br1" timeOffset="-51335.65">27393 7099 1076,'0'0'139,"0"0"-132,0 0 8,0 0 36,80 42 2,-69-30-36,3-2-10,0-3-5,5-7-1,3 0 6,0-13-3,1-12-1,-2-8 2,-6 1 1,-3 5 2,-8 8 15,-2 13 23,-2 6 7,0 23-48,0 24 5,-6 21-6,-12 11 16,-9 8-13,-10 0-2,-13-3 0,-10-9-1,0-16 1,11-17 0,16-17-3,17-17-1,11-8 5,5-16 22,8-21 12,23-13-17,21-10-23,20-9-3,11-1 0,4 1-45,-10 3-127,-17 7-194,-21 13-441</inkml:trace>
  <inkml:trace contextRef="#ctx0" brushRef="#br1" timeOffset="-50929.07">24502 8315 1056,'0'0'39,"86"-35"-39,-25 21 72,7 1-24,5 3-43,-8 3-5,-11 7-37,-18 0-159,-21 0-184</inkml:trace>
  <inkml:trace contextRef="#ctx0" brushRef="#br1" timeOffset="-50600.09">24642 8473 1101,'0'0'88,"0"0"-77,0 0 62,137-15-46,-46-1-27,10 1-37,-2 0-92,-5 1-79,-6 1-119</inkml:trace>
  <inkml:trace contextRef="#ctx0" brushRef="#br1" timeOffset="-50319.45">25713 8197 915,'0'0'169,"0"0"-156,0 0 103,0 0-20,0 0-70,0 0-1,-61 66 17,49-21-22,12-1-5,0-6-14,9-4 1,18-10-4,5-7 0,4-12-1,2-5-6,0-17 7,-3-14 2,-6-13 2,-3-5-1,-8-4 5,-9 0-1,-9 6-2,0 10-3,-8 15-2,-15 12-61,-7 10-135,-2 5-156,4 15-396</inkml:trace>
  <inkml:trace contextRef="#ctx0" brushRef="#br1" timeOffset="-49362.3">24029 8296 968,'0'0'69,"0"0"-40,67-97 24,-31 80 30,-3 12-29,-11 5-20,-13 24-23,-9 11 4,-8 9-1,-26 1-7,-13 1-6,-7-6 1,11-7-2,13-15-43,22-12-34,11-6 10,41-19 35,17-15 12,6-5 20,-6-2 1,-15 2 25,-16 8 75,-12 6-12,-12 11-15,-6 9-15,0 5 4,0 7-35,-2 22-23,-8 10 0,0 6 6,5-1-10,5-4-1,8-1-37,27-6-106,21-12-256</inkml:trace>
  <inkml:trace contextRef="#ctx0" brushRef="#br1" timeOffset="-49050.54">26612 8545 104,'0'0'1016,"0"0"-920,-65 102-9,41-71 52,-3-2-93,-1 2-46,-5-1-9,-5-6-172,0-8-444</inkml:trace>
  <inkml:trace contextRef="#ctx0" brushRef="#br1" timeOffset="-48445.71">27783 8065 1027,'0'0'47,"0"0"-42,0 0-5,0 0 32,0 0 6,29 103 4,-10-72-17,8-7-5,7-9-12,7-8-5,2-7 10,-2 0-7,-3-19-1,-5-8-2,-8 1 8,-6 4-7,-10 6 17,-4 10 22,-5 6 1,0 11-40,-8 28 5,-6 18-9,-6 10 25,-2 3-6,-4-2-16,0-10 0,1-9 1,3-13-1,6-14 0,5-13-3,4-9-5,2-5 5,1-21 16,4-13-14,0-9 2,16-5-4,19-3-2,12-4-9,16 4-44,13 2-97,6 10-55,0 13-129,-10 14-79</inkml:trace>
  <inkml:trace contextRef="#ctx0" brushRef="#br1" timeOffset="-48119.68">28586 8260 943,'0'0'70,"0"0"-69,0 0 36,0 0 27,0 0-53,82 0-11,-58 0-175,-5 0-440</inkml:trace>
  <inkml:trace contextRef="#ctx0" brushRef="#br1" timeOffset="-48086.43">28562 8411 107,'0'0'1118,"0"0"-1113,0 0 0,100-9 17,-82 5-21,-11 4-1,-2 0-76,1 0-146,2 0-135</inkml:trace>
  <inkml:trace contextRef="#ctx0" brushRef="#br1" timeOffset="-46692.43">29254 8163 916,'0'0'184,"0"0"-166,45-102 19,-2 73 69,0 12-26,-2 10-28,-13 7-12,-9 4-27,-11 27-11,-8 19-1,-12 8 9,-33 2-1,-7 1-2,-6-11-1,12-1-3,17-10-3,22-5-4,7-8-12,31-10-12,14-10 28,5-6 6,-2-9 2,-12-15-6,-15-5 6,-20-6 8,-1-5 4,-30-4-16,-10 0-3,3 0-1,4 3-2,11 3-35,13 8 19,9 6 14,13 8-15,32 6-8,15 4-10,8 5 23,3 1 14,-10 0-2,-14 16 1,-11 6 1,-11 5 2,-8 2 7,-8 6 3,-9-2 2,0 8 9,-5-2-5,-11-2-3,4-2-7,7-8 3,5-6-7,2-9-2,18-7 3,9-5 5,3-4-3,-1-18-1,-1-10-1,-9-2 0,-4-4-1,-5-3 0,-4 2-4,-3 4-15,-4 7-16,-1 8 11,0 8 12,0 5-5,0 5 12,13 1-6,14 1-16,12 0 11,13 0 11,-1 3 1,-5 4 1,-13 2 9,-12 2 7,-11 1 3,-4 7 5,-6 2-2,0 5-1,0 5 5,0-2-4,0-1-14,2-6-5,8-3 0,0-8 0,3-5-1,-2-6 5,1 0 9,-2-17 9,-3-9-1,-3-3 4,-4-2-15,0 2-8,0 1-6,0 4-11,0 4-31,-4 6-34,-3 8-28,-9 4-151,-4 2-220</inkml:trace>
  <inkml:trace contextRef="#ctx0" brushRef="#br1" timeOffset="-45806.4">23643 9334 636,'0'0'258,"34"-87"-190,8 58 16,4 14 46,-1 13-26,-1 4-45,-3 27-8,-7 10-11,-9 7-15,-8 4-9,-16-3 0,-1-3-8,-10-6-3,-11-9-5,-3-8-9,5-11-21,4-10-9,6 0 18,9-23 20,0-11 1,19-9-3,20-10 3,16-1 0,17 2-5,7 10-41,3 15-87,-6 14-91,-12 9-110</inkml:trace>
  <inkml:trace contextRef="#ctx0" brushRef="#br1" timeOffset="-45469.6">24354 9476 1133,'0'0'61,"0"0"-49,0 0 118,87-54-83,-41 43-30,0 8-17,-4 3-23,-17 0-176,-17 15-131,-8 5-244</inkml:trace>
  <inkml:trace contextRef="#ctx0" brushRef="#br1" timeOffset="-45432.66">24256 9637 1139,'0'0'22,"88"-23"-18,-9 7-8,7-1-149,4-3-342</inkml:trace>
  <inkml:trace contextRef="#ctx0" brushRef="#br1" timeOffset="-43182.33">25065 9426 304,'0'0'34,"0"0"0,0 0 85,0 0 28,0 0-21,0 0-37,74-79 19,-55 66-38,-4 3 0,1 5-11,-2 5-15,2 0-17,-2 5-16,0 5 3,-4 6-3,-6-1-3,-2 0-1,-2 2-2,0-3-4,0 1 5,-9-1-5,-1-4 1,3-3-1,1-2-1,5-3-8,-1-1 2,2-1 5,0 2 0,0-2 1,-1 0-2,1 0 0,-2 2-2,1-2-6,-2 3 0,0-1 3,1-1 2,2 0 2,0-1 0,0 0 3,0 0 0,0 0 1,0 0 1,0 0-2,0 0 0,0 0 0,0 2 0,0 1 0,-1 2-3,-2 4 3,-3-1 2,1 3 2,-1 0-4,-3-1 1,-1-1 0,1-2 0,2-2 1,2-2-2,3-3 0,2 0 3,0 0 9,0 0 9,19-15-8,15-9-13,15-5-1,6-7 1,0-5 1,-10-4-1,-12 5 2,-12 4 14,-11 7 22,-8 12-5,-2 8 2,0 8 0,-8 1-24,-5 15-11,-8 18-7,0 8 7,6 1 1,3-2-1,8-6 0,4-7-1,0-7-3,1-8-22,20-7-61,12-5-1,10-3-22,17-14-32,13-9-82,3-6 53,-1-2 113,-11-7 58,-21 1 17,-16 8 30,-15 6 43,-12 9 72,0 11-19,-6 6-44,-9 0-49,-6 19-14,-3 18 9,0 11-16,-1 5-16,1 2-3,6-4-5,8-9-1,7-9-4,3-10-30,4-12-13,17-8 1,7-3 16,5-14 4,2-9 2,-4-7 15,-4 5 5,-5 4 1,-8 6 8,-5 11 19,-2 4-15,-3 0-12,4 11 7,3 9 5,0-1-1,4 0-1,2-6-9,1-5 3,1-6 1,0-2 2,2-3 0,0-15-4,-3-5 1,-8-1 2,-4-1 0,-6 1 11,0 0-7,0 4-11,-6 4 0,-7 7-9,4 1-11,2 7 1,4-1 9,1 1 1,2 1 9,0-4 6,17-1 3,6-5-6,3-1 11,-4-2 2,-5 0 4,-6 3-16,-6 1 1,-5 3-5,0 1-2,-16 5-64,-7 0-36,4 0 18,4 5-27,9 3 44,6 3 67,5 1 18,23 5 80,8 3 7,1 1 3,-6 1-24,-13-2-25,-13 3-3,-5 0-24,-3 1-14,-24-1-7,-4-3-11,-4-5-38,5-5-123,12-10-125,18 0-249</inkml:trace>
  <inkml:trace contextRef="#ctx0" brushRef="#br1" timeOffset="-42835.78">26612 9344 894,'0'0'90,"0"0"-87,0 0 54,0 0 32,-40 108 6,24-65-38,10-5-35,6-7-4,0-8-9,18-10 1,12-9 1,5-4 6,2-14-9,1-12 1,-7-7-6,-1-7-2,-6-4 2,-6-4-2,-8-1 0,-10 2-2,0 8-14,-18 18 1,-5 13-17,-4 8 10,4 9-4,4 15 22,4 4 3,11 0 10,4-3 5,3-4 9,22-1 1,12-2-13,14-3-12,7-5-124,3-4-211</inkml:trace>
  <inkml:trace contextRef="#ctx0" brushRef="#br1" timeOffset="-42533.83">27150 9588 819,'0'0'109,"0"0"-71,0 0 171,0 0-24,0 0-86,0 0-54,107-15-28,-48 6-7,0 4-9,-15 0-1,-12 2-50,-13 2-85,-8-2-72,-3-2-130,1-5-224</inkml:trace>
  <inkml:trace contextRef="#ctx0" brushRef="#br1" timeOffset="-42205.53">27318 9364 100,'0'0'4,"0"0"-1,0 0 4,0 0-4,0 0-3,0 0-23</inkml:trace>
  <inkml:trace contextRef="#ctx0" brushRef="#br1" timeOffset="-41412.63">24347 9542 638,'-96'4'6,"14"1"-4,20 3 38,24-3 113,37-5-21,37 0-38,89-3-23,81-12-4,71-3 25,54 2-26,27 5 10,2 2-5,-20 3-14,-42 4-14,-53 0 10,-65 2-19,-65 4-28,-55 11-6,-59-1-1,-38 3-9,-69-3-10,-61 1-3,-61-5-13,-58 0-8,-50-3-13,-37-2 22,-24 2 34,-1-2-23,22 2-48,48 3 21,65-1 51,78-6 24,74-3 17,66 0 21,46-16 21,92-4-10,80-2-64,86-1 20,81 2-10,63 1-1,34 4 1,3 2-18,-31 6 7,-63 6-8,-81 2 1,-84 17-4,-81 9 1,-73 9-23,-53-1-50,-83-3 7,-62-7 12,-55-7 11,-45-8-29,-27-6-61,-20 0 54,0 0 33,17 5-17,39 3-120,59-5-105</inkml:trace>
  <inkml:trace contextRef="#ctx0" brushRef="#br1" timeOffset="-39672.58">23672 10243 532,'0'0'96,"0"0"-79,0 0 79,0 0 22,0 0-49,0 0-11,13-36-17,10 30-28,7-2 12,1 5 25,-5 1-9,-14 2-19,-6 0-13,-6 0-2,0 0-1,0 0 0,0 0-3,0 5 3,-3-3-1,-3 2-1,1-1-1,1-2-3,1 1 3,0-1-1,0-1 0,0 0 0,0 0 0,2 0 2,1 1-3,0-1 3,0 0-1,0 5 4,13 1-3,5 2 10,9 6 26,3 2-7,-4-1 2,0 1-13,-6 2-7,-6 1 4,-5 3-4,-7 4-8,-2 3 2,-10 2-4,-15-3 2,-2-4-2,3-6-3,-1-8-2,6-3 0,3-7-16,3 0 9,6-12 7,2-12 3,5-7-2,0-3 0,2-1 2,21 0-3,16 1-1,20 2-3,20 3-3,14 2-85,1 3-131,-13 1-236</inkml:trace>
  <inkml:trace contextRef="#ctx0" brushRef="#br1" timeOffset="-39334.67">24311 10310 1316,'0'0'39,"0"0"-39,115-54 13,-78 49-2,-7 5-11,-14 0-12,-16 20-203,-4 3-219</inkml:trace>
  <inkml:trace contextRef="#ctx0" brushRef="#br1" timeOffset="-39301.26">24215 10536 857,'0'0'401,"0"0"-401,123-44 5,-59 26-5,3 8-76,-6 3-206,-9 5-278</inkml:trace>
  <inkml:trace contextRef="#ctx0" brushRef="#br1" timeOffset="-38970.78">24839 10235 1297,'0'0'93,"0"0"-77,0 0 79,0 0-24,0 0-47,83 30 31,-75 24-22,-3 3-6,0-3-15,-2-8-9,0-8-1,0-13-4,0-11 0,2-9-34,2-5-12,10-16 21,8-21-4,5-13-30,6-9 49,-1-9 9,0-3-3,1-3 2,4 0-10,9 5 9,18 4 5,21 7 2,36 5 15,19 6 19,23 4 20,7 5-28,0 6-8,-8 8-14,-21 12-6,-30 12-24,-35 12-110,-40 15-213,-36-1-371</inkml:trace>
  <inkml:trace contextRef="#ctx0" brushRef="#br1" timeOffset="-37892.62">25439 10229 581,'0'0'135,"0"0"-73,0 0 72,91-44-15,-60 37-5,-4 5-43,-7 2-21,-7 0-13,-6 2-17,-5 15-3,-2 4-3,0 6-6,-17 2-2,-7 4-2,-4-2-4,0-4 3,4-7-3,12-9-32,12-11-28,9-5 14,35-24 16,20-12-15,8-3 28,-5 0 17,-16 3 8,-18 3 42,-17 9 1,-11 12 33,-5 6-28,0 11 2,-2 6-41,-8 25-16,1 13 7,1 6 8,5-1-10,3-2 1,0-6-5,0-11-2,6-9-15,8-13-75,4-8-103,4-12-82,-2-21-269</inkml:trace>
  <inkml:trace contextRef="#ctx0" brushRef="#br1" timeOffset="-37570.66">26082 9844 769,'0'0'266,"0"0"-215,97-40 33,-66 40 7,-4 0-42,-10 21-26,-12 8-14,-5 3 3,-9 1-3,-18-2-6,-1-4-1,2-7-2,11-10-21,8-3 0,7-7 21,13 0 0,23-5 16,13-7-9,5 0-2,1 2 3,-6 4-8,-2 5-8,-6 1-147,-11 0-224</inkml:trace>
  <inkml:trace contextRef="#ctx0" brushRef="#br1" timeOffset="-37252.89">26038 10339 1231,'0'0'60,"115"-29"-57,-43 13 23,-1 4 15,-8 5-21,-15 2-20,-19 3-15,-17-1-132,-12-1-95,-1-4-84</inkml:trace>
  <inkml:trace contextRef="#ctx0" brushRef="#br1" timeOffset="-37220.31">26298 10202 408,'0'0'648,"0"0"-589,0 0 13,0 0 67,-35 95-56,26-50-45,0-1-21,5-3-17,4-7-8,3-5-125,20-15-170,8-13-155</inkml:trace>
  <inkml:trace contextRef="#ctx0" brushRef="#br1" timeOffset="-36885.7">26669 10169 894,'0'0'35,"0"0"3,0 0 133,0 0-80,0 0-80,0 0 9,-43 64-3,34-32-5,7-6-10,2-7 2,0-7-3,9-6 6,9-6 1,-1 0 0,0 0 14,-3 0 9,-2 0-9,-6 0-3,-5 0-10,1 0 0,-2 0-6,0 0-3,0 2-4,0 15 0,0 14 4,0 6 9,0 4 2,-5 1-1,-2-5 11,-5-2-9,1-5-6,0-7-6,2-8-7,1-6-46,2-9-128,2 0-127,-1-18-216</inkml:trace>
  <inkml:trace contextRef="#ctx0" brushRef="#br1" timeOffset="-36571.24">26909 9908 856,'0'0'127,"88"-52"-56,-46 43 3,-8 9 12,-10 0-11,-12 12-33,-9 10-30,-3 4-5,-4-1 0,-10-1 5,-1-7-7,8-7 7,7-6-7,0-4 7,18 0 16,19-2-4,11-10-23,8 0-1,-3 1-90,-8 2-210,-10 2-324</inkml:trace>
  <inkml:trace contextRef="#ctx0" brushRef="#br1" timeOffset="-36271.53">27462 10115 1053,'0'0'154,"0"0"-148,90-9 102,-56 4-33,-2 5-56,-10 0-19,-13 6-43,-9 10-211,-13 0-255</inkml:trace>
  <inkml:trace contextRef="#ctx0" brushRef="#br1" timeOffset="-36238.81">27313 10304 1146,'0'0'224,"117"-32"-223,-49 23 7,-5 3-8,-11 6-6,-16 0-218,-12 0-340</inkml:trace>
  <inkml:trace contextRef="#ctx0" brushRef="#br1" timeOffset="-35427.62">27947 10202 968,'0'0'79,"0"0"-75,0 0 21,0 0-1,11 90 65,-2-34-6,-2 2-43,1-4-18,-1-10-6,2-9-9,0-12-3,-2-10 0,1-8 2,-2-5 5,3 0 0,0-15 3,1-15-14,4-10-25,-2-8 0,2-6 16,0-3-38,-2 3 17,-3 7 25,-5 8 0,-4 8-3,0 9 8,0 4-1,0 5-6,0 4 7,0 5 0,0 1 1,0 3 0,0-1 3,0-1-4,0 2 1,-1-3-1,-1 2-4,2-1-47,0 1-4,-1-1 19,1 0 30,0 2 1,0 0-1,0 0 4,0 0 2,0 0 0,-2 0-3,2 0-19,0 0-103,0 0-100,0 0 18</inkml:trace>
  <inkml:trace contextRef="#ctx0" brushRef="#br1" timeOffset="-34773.55">28014 10237 186,'0'0'209,"0"0"-180,0 0 17,0 0 60,0 0-33,0 0 5,-19-55-16,18 44-12,1 1-6,0 1 6,0 1-2,0 1-21,0 0-10,1-1-5,15 1-1,8-1-4,9 2-4,7 0-2,1 1 5,-4 1-1,-10 4 5,-11 0-4,-8 0-3,-8 0-3,0 13 0,-3 3 7,-11 4 11,-4 2-7,-4 0-3,-1 5 8,-6 6 3,-10 8-4,-7 7 2,-12 10 11,-4-2-4,7-6 7,15-13-10,21-10-8,19-10-9,9-8 0,29-6 9,9-3 3,2-6-7,-7-14-1,-8-4 6,-9-4 6,-8-3 2,-10-5-4,-7-3-4,-6-2-6,-16 5-8,-3 6-10,6 8-49,6 11-39,10 6-47,3 2-127,5 1-150</inkml:trace>
  <inkml:trace contextRef="#ctx0" brushRef="#br1" timeOffset="-34435.54">28556 10164 552,'0'0'123,"0"0"-117,0 0 39,0 0 67,0 0 4,-46 96-30,22-52-30,4 2-1,7-5-16,9-5-24,4-10-9,6-10 2,22-7 6,10-9-2,6 0 1,-1-12-7,-4-12 4,-9-7 16,-11-4 24,-7-2-13,-9-1-11,-3 2-10,0 4-16,-15 6-13,-3 9-98,-3 6 6,2 8-57,6 3-166,6 0-52</inkml:trace>
  <inkml:trace contextRef="#ctx0" brushRef="#br1" timeOffset="-34103.77">28899 10168 925,'0'0'50,"0"0"-31,0 0 81,6 75 22,-15-40-26,0 5-49,3-5-25,6-5-9,0-7-6,4-10 2,13-10-4,5-3 6,2-14 4,0-14-5,0-10 3,-5-5 15,-5 1 3,-7 0-15,-7 3-10,0 6-6,-7 8-3,-10 8-25,-3 14-34,-3 3-50,2 8-59,-1 9-30,1 2-100,7-4-111</inkml:trace>
  <inkml:trace contextRef="#ctx0" brushRef="#br1" timeOffset="-33309.43">29306 9900 850,'0'0'57,"0"0"-42,0 0 8,0 0 37,0 0-11,0 0-15,15-26-5,-15 26-17,0 0-8,0 0 1,0 0 4,0 0-4,0 0-4,0 0 1,0 0 4,0 0-4,0 0-2,0 0-1,0 0 1,0 0 0,0 0-1,0 0 1,0 0-3,0 0 2,0 0 0,0 0-7,0 1-17,0 5-13,-3-1-22,-1 1-53,-7-5-193</inkml:trace>
  <inkml:trace contextRef="#ctx0" brushRef="#br1" timeOffset="-32313.72">29338 10522 400,'0'0'418,"0"0"-388,0 0-24,0 0 70,0 0 28,0 0-27,11-12-40,-11 12-18,0 0-12,0 0-3,0 0 2,0 0-3,0 0-2,0 0 0,0 0-1,0 0 0,0 0 5,0 0-5,0 0 0,0 0 1,0 0 1,0 0 0,0 0 1,0 0 0,0 0 0,0 0-1,0 0-1,0 0-1,0 0 2,0 0 2,0 4 5,-7 6 2,-9 5 4,-7 2 2,-6 5 2,-15 1-10,-14 2-9,-15 1 0,-9-4-158,7-10-336</inkml:trace>
  <inkml:trace contextRef="#ctx0" brushRef="#br1" timeOffset="-31062.78">30245 10103 719,'0'0'49,"0"0"-38,0 0 19,0 0 103,0 0-2,0 0-69,-19-31-40,2 36 8,-4 14 5,-2 10-4,3 5 2,6 6 4,12 2-13,2-1-16,25-1-3,16-7 3,7-5 1,6-10-6,1-13-2,-2-5 2,-3-6-2,-9-20 7,-6-5-6,-10-8 2,-10-2 0,-10-4-2,-5-2-2,-9 3-4,-23 4-8,-5 13-9,-11 10 2,5 12 1,0 5-8,7 0 12,12 10 12,14 2-4,10 2-2,1-2 0,29-2 8,17 0 7,8-3 3,6 2-6,-3-4-4,-2 0-35,-3 0-149,-5-2-183</inkml:trace>
  <inkml:trace contextRef="#ctx0" brushRef="#br1" timeOffset="-30702.82">30840 10290 1183,'0'0'7,"0"0"2,0 0-9,0 0 14,0 0-14,0 0-21,15 17-64,-14-10-129,-1 3-171</inkml:trace>
  <inkml:trace contextRef="#ctx0" brushRef="#br1" timeOffset="-30651.64">30687 10433 721,'0'0'397,"0"0"-341,0 0-49,115-14-7,-48 5-198,1-4-741</inkml:trace>
  <inkml:trace contextRef="#ctx0" brushRef="#br1" timeOffset="-28712.62">31343 10053 1068,'0'0'141,"0"0"-140,0 0 28,2 79 64,0-37-60,-2 2 3,-6-1-16,-11 0-8,-8 0-12,-3-1-30,-1-6-52,-2-5-101,1-13-82,2-14-138</inkml:trace>
  <inkml:trace contextRef="#ctx0" brushRef="#br1" timeOffset="-28084.71">31168 10335 580,'0'0'266,"0"0"-215,91-55-5,-56 45 26,10 1-41,12 4-22,7 3-9,6 2-30,-6 0-86,-9 0-71,-16 0 55,-12 4-3,-16-4 54,-10 0 81,-1 0 135,-4-2 14,-19-5-10,-8 4-76,-8 3-14,-4 0-13,0 11 1,2 10-7,10 3-1,9 2-15,14-4-7,8-3-7,9-8-5,23-5 5,3-6 13,1 0-8,-6-5 3,-5-7 4,-2 3 13,-6 2-12,-2 4-9,-4 3-4,-2 0-1,-5 0-4,-1 0-5,-1 2 2,-2 4-6,0-1-1,3-1 7,1-2-3,6-2-32,6 0 24,7-6 14,7-10 2,3 0 3,-2 6 7,-2 0 34,-7 10 12,-5 0-16,-6 3-22,-3 16-3,-5 3 2,-3 1-8,0-4-5,0-6-2,0-8-19,0-3-20,0-2 40,0-3 14,3-11 28,8-3-28,0 3 3,6 2 6,-1 5-20,2 1-3,1 6-1,1 0-9,-4 0-19,2 0-14,0 0 5,4 0 7,10 0-44,5 0-158,5-4-311</inkml:trace>
  <inkml:trace contextRef="#ctx0" brushRef="#br1" timeOffset="-27739.83">32248 10130 1176,'0'0'234,"0"0"-234,0 0 0,0 0 3,0 0 22,0 0 12,33 63 3,-52-32-17,-1 6-15,-1 4-1,7 12-7,7 6-38,5 8-14,2 1-43,0-6-40,0-5 50,0-5-7,0-8-26,0-9-57,0-10 79,0-10 25,20-5 36,10-6-15,10-4-235</inkml:trace>
  <inkml:trace contextRef="#ctx0" brushRef="#br1" timeOffset="-26874.72">32831 10109 128,'0'0'63,"0"0"-51,0 0-9,0 0 16,0 0 19,0 0-20,-9 0-16,9 0-2,0 0-12,0 0 4,0 0 8,0 0 0,0 0 1,0 0 2,0 0 6,0 0-9,0-2-3,0 1-56,0 1 17,0-3-12,0 1-59</inkml:trace>
  <inkml:trace contextRef="#ctx0" brushRef="#br1" timeOffset="-26539.17">32831 10109 161</inkml:trace>
  <inkml:trace contextRef="#ctx0" brushRef="#br1" timeOffset="-26206.78">32831 10109 161,'-33'-52'164,"33"46"-36,0-5-13,0-3-25,0-1-14,0-2 28,6 0-56,1 2 14,1 4 4,0 4-43,-3 2-1,0 5 5,-2 0-17,0 0-10,1 23-11,-2 9 11,-2 8 17,0 5-2,-12 1-7,-6-3 0,4-5-2,6-7-2,8-8-2,0-9-2,5-6 4,12-3 8,2-5-1,-2 0-3,-2-2-3,-5-12 4,-2-1-4,-3-1 1,-2 0-6,-3 2-2,0 3-10,0 0-28,0 1-27,-7 0 13,0-1 10,-1 0-4,4 0 3,2 2 34,2 1 1,0 2-25,0 0 12,5 1-15,-1 3-50,-1-1-54,-3 3-68,0 0-104</inkml:trace>
  <inkml:trace contextRef="#ctx0" brushRef="#br1" timeOffset="-26164.67">32873 10060 153,'0'0'97,"0"0"-32,0 0-12,0 0-53,0 0-10</inkml:trace>
  <inkml:trace contextRef="#ctx0" brushRef="#br1" timeOffset="-25768.26">33090 10092 753,'0'0'39,"0"0"29,-4 74 53,-2-44-31,3 0-24,3-3-47,0-5-11,4-5-2,10-5 4,4-6 1,-3-6 0,1 0 0,-2-16-5,-4-10 2,-4-9-7,-3-5-1,-2-2-11,-1 6-8,0 5-10,0 11 3,0 9-14,3 6-25,5 5-38,5 0 18,2 9 18,6 5 59,3 1 8,1 2 9,-2 0 36,-4 5 24,-7-3 5,-5 1-2,-5 0-32,-1-3-2,-1-3-14,3-5-14,2-1-1,4-6 1,3 0 7,1-2-1,-1 0 3,0-10 6,-6-7-3,-4-3-1,-2-1-4,0 0-17,-17 6-21,-7 6-55,-4 9-86,-2 0-188,-1 9-180</inkml:trace>
  <inkml:trace contextRef="#ctx0" brushRef="#br1" timeOffset="-25439.34">32656 10578 1197,'0'0'270,"123"-27"-270,-44 19 5,1 7 2,-5 1-6,-13 0-1,-12 13-154,-16 0-162,-15-1-426</inkml:trace>
  <inkml:trace contextRef="#ctx0" brushRef="#br1" timeOffset="-25121.92">32943 10704 1072,'0'0'232,"0"0"-231,0 0-1,0 0 42,-14 84 2,14-56-12,0-5-18,14-2-7,0-8 5,2-4-6,-3-9 7,-1 0 6,3-7 4,-2-15-5,-2-5-9,-3-5-3,-3-1-6,-5-1-33,0-3-9,0-2-68,0-2-171,3-1-289</inkml:trace>
  <inkml:trace contextRef="#ctx0" brushRef="#br1" timeOffset="-25085.6">33438 10130 1140,'0'0'48,"74"157"3,-45-53 52,-19-2-37,-10-1-1,-16-1-25,-27-5-29,-23 1-11,-13-6-72,-9-16-215,1-20-358</inkml:trace>
  <inkml:trace contextRef="#ctx0" brushRef="#br1" timeOffset="-7157.36">22452 5084 957,'0'0'35,"-14"-108"-35,7 46 0,1-2 56,3 5 28,3 6-20,2 13 4,26 10-17,16 10-16,14 14-17,1 6-17,-8 10 2,-18 26-3,-23 13-6,-10 10 0,-29 6 5,-18 2 1,-6-6 6,4-5-4,8-9-2,17-5 0,14-11 0,10-9-10,6-8-16,19-8 21,6-6 5,1-2 7,-5-16-3,-8-6 7,-7-5-2,-9-4-4,-3-2-5,-2-5-2,-14 2-14,4 1 0,4 8 5,8 3-3,0 8 6,7 7-14,6 2 5,-1 6 16,-5 1-1,1 2 1,1 0-5,9 0 3,9 0 2,5 0 1,6 2 0,-1 3 1,-3 2-1,-11 7 0,-8 7-1,-12 9 1,-3 4 4,-8 3 8,-16-1-5,-3-4 5,4-2-6,6-5-2,10-6-2,7-7 0,10-6 2,23-6 13,12 0-8,4-5-3,-6-12-1,-11-6 1,-13-3 10,-15-6 2,-4-5-7,-10-5-11,-20 0 0,-4 5-6,-5 7-2,8 13-14,8 7-20,10 9-19,8 1-29,5 0-115,3 9-94,18-1-43</inkml:trace>
  <inkml:trace contextRef="#ctx0" brushRef="#br1" timeOffset="-6767.48">23139 4939 1033,'0'0'133,"0"0"-128,0 0 17,0 0 86,67 81-50,-60-50-25,1 5-15,-1-2-12,1-6-6,5-7 2,-1-9-2,1-9 0,-1-3 4,-1-3 0,-3-24 7,-3-7 1,-5-9 4,0-1 8,0-1 2,-13 5-15,-2 7-3,-3 9-8,-2 10-10,-7 11-49,-4 3-55,-6 7-66,-6 15-38,4 2-79,6-3-155</inkml:trace>
  <inkml:trace contextRef="#ctx0" brushRef="#br1" timeOffset="-5434.61">24050 5066 1208,'0'0'94,"0"0"-94,0 0 0,0 0 2,-50 72 23,18-26-2,-11 0-14,-2-2-9,-6-7-76,2-10-137,6-13-213</inkml:trace>
  <inkml:trace contextRef="#ctx0" brushRef="#br1" timeOffset="-5110.5">23780 5102 1307,'0'0'10,"0"0"-10,118 83 0,-68-36 5,-5 1-4,-5 4-2,-5 3-123,-5-3-155,-7-4-367</inkml:trace>
  <inkml:trace contextRef="#ctx0" brushRef="#br1" timeOffset="-3070.37">24463 5191 607,'0'0'70,"0"0"-57,0 0-1,0 0 15,0 0 32,0 0-18,0 0-16,0 2 2,0-2 1,0 0 16,0 0 9,0-9-18,0-5-16,9-4 5,6-6-11,1-5-3,1-2-1,-2 0 8,-4 0 13,-5 4 0,-1 5 1,-3 7-11,-2 5-5,0 3-6,0 7-7,0 0 2,1 0-4,1 12-7,1 17 0,1 8 7,-2 3 9,-2 2 3,0-1-5,0-1-5,0-5 4,-2-4-6,1-4 0,1-5-14,0-3-42,0-3-51,0-7-67,0-5-141</inkml:trace>
  <inkml:trace contextRef="#ctx0" brushRef="#br1" timeOffset="-2711.03">24317 5429 1183,'0'0'0,"89"-8"-7,-31 1-29,5 2 36,3 0 0,0 3-69,-7 0-133,-8-1-167</inkml:trace>
  <inkml:trace contextRef="#ctx0" brushRef="#br1" timeOffset="-2377.73">24979 4978 1142,'0'0'55,"0"0"-48,0 0 3,0 0 38,0 0-7,-9 89 17,-3-21-6,2 2-33,2 1-12,0-5 0,3-4-1,3-2-1,2-7-2,0-2-1,8-6 1,14-7-1,13-7 4,9-6-4,13-8-2,10-11-51,11-6-116,2-1-204</inkml:trace>
  <inkml:trace contextRef="#ctx0" brushRef="#br1" timeOffset="-2042.12">25598 5125 301,'0'0'904,"-33"-79"-904,7 53-65,-7 9 65,-9 14 47,-4 3-5,1 23-31,6 7-11,11 5-33,10-2-27,13-1 28,5-3-10,8-10 10,20-7 20,10-7 12,8-5 9,2 0 12,1-13 26,-9-2 33,-7 2 13,-11 6-14,-10 5-21,-8 2-40,-2 11-2,-2 15-14,0 10 7,-2 2-8,-11-1-1,3-3-73,1-2-84,6-8-77,3-7-256</inkml:trace>
  <inkml:trace contextRef="#ctx0" brushRef="#br1" timeOffset="-1710.36">25893 5213 1083,'0'0'92,"0"0"-92,0 0-13,0 0 13,0 0 68,2 107-25,-5-64-31,3-7-11,0-7-1,0-7-30,0-10 9,6-9 20,0-3 2,6-7 7,0-18 1,1-9-1,1-7-2,-2-6-2,1-3-2,-4 5-2,-1 8-17,-4 11-22,-4 11-40,0 6-68,-10 6-163,-6 3-265</inkml:trace>
  <inkml:trace contextRef="#ctx0" brushRef="#br1" timeOffset="-1343.09">26290 4934 1084,'0'0'60,"0"0"-58,0 0 6,0 0 20,0 0-16,0 0-6,5 28 0,1-11-4,2-4 2,2-5 4,-3-5 0,3-3-3,-2 0 5,-1 0-3,1-12 16,-2-4 7,-2 0-26,-2-1-4,-2 5-9,0 2-25,0 6-20,-10 4-28,-9 6-68,-3 14-86,-3 8-159</inkml:trace>
  <inkml:trace contextRef="#ctx0" brushRef="#br1" timeOffset="-1305.84">26336 5531 264,'0'0'1206,"0"0"-1172,0 0-27,-110 86-7,52-54 32,-5-3-11,7 0-21,12-3-38,19-7-192,22-8-336</inkml:trace>
  <inkml:trace contextRef="#ctx0" brushRef="#br1" timeOffset="-1261.96">26332 5668 1311,'0'0'168,"0"0"-168,0 0-4,0 0 4,0 0 45,0 0-24,-85 82-21,36-53-49,-2-3-232,8-9-421</inkml:trace>
  <inkml:trace contextRef="#ctx0" brushRef="#br1" timeOffset="4552.29">26150 886 1052,'0'0'59,"0"-103"-52,12 61 2,0 5 45,7 7 35,5 5-18,4 11-55,4 7-9,-1 7-7,0 12-7,-4 24-3,-7 15 7,-10 10-1,-10 6 2,-13 6-8,-28 0-14,-14 2 9,-4-7-5,7-6 20,16-13 1,19-15-1,17-10-6,15-18 6,24-6 3,9-6 5,-2-22 0,-1-5 16,-11-3 17,-9-3-16,-8-4-4,-7-1-6,-4-2-15,-4 5-2,-2 7 1,0 3-6,0 9 3,-5 2-39,-17 4-18,-7 1-33,-3 5-29,-3 1-98,2 2-78</inkml:trace>
  <inkml:trace contextRef="#ctx0" brushRef="#br1" timeOffset="4921.35">26763 763 1012,'0'0'86,"0"0"-71,-10 76-15,-5-29 55,-6 7 46,6 4-36,6-5-45,9-3-4,12-10-11,24-10 4,9-12 5,1-13-9,-3-5 3,-6-12 1,-10-19 33,-6-15 6,-9-14 3,-12-6-27,0-3-7,-18 4-13,-12 13-4,-4 14-19,-1 15-26,4 15-56,6 8-71,9 1-159,14 13-231</inkml:trace>
  <inkml:trace contextRef="#ctx0" brushRef="#br1" timeOffset="5253.63">27227 848 995,'0'0'337,"0"0"-337,0 0 0,0 0 9,11 92 25,-11-54-11,0-1-10,0-4-11,14-8 5,3-8-4,5-11 4,6-6-1,1-6 0,1-25 5,-4-8 38,-4-6 13,-9-2-27,-7 6-11,-6 9-16,0 8-8,-3 10-39,-18 8-80,-3 6-142,-2 0-236</inkml:trace>
  <inkml:trace contextRef="#ctx0" brushRef="#br1" timeOffset="5570.97">27630 844 1396,'0'0'22,"0"0"-15,0 0-7,3 103 64,-9-22 37,-11 15-48,-7 11-8,-4 6-6,-6-9-5,-5-10-14,0-16-8,-1-16-5,-2-14-6,5-18-1,3-13-9,2-17-30,9-17-29,9-30-83,12-21-139,4-24-312</inkml:trace>
  <inkml:trace contextRef="#ctx0" brushRef="#br1" timeOffset="5609.27">27809 652 1246,'0'0'0,"82"-3"-194,-39 14 99,-3 12-130</inkml:trace>
  <inkml:trace contextRef="#ctx0" brushRef="#br1" timeOffset="5970.25">28198 1023 1413,'0'0'52,"105"0"-51,-62 0 2,-14 0 3,-13 0-6,-15 3-63,-1 8-226,-12 1-309</inkml:trace>
  <inkml:trace contextRef="#ctx0" brushRef="#br1" timeOffset="6008.02">28111 1180 1532,'0'0'2,"124"-8"3,-49 1-5,-1 7 0,2 0-145,-1 0-342</inkml:trace>
  <inkml:trace contextRef="#ctx0" brushRef="#br1" timeOffset="6442.12">29151 1048 1230,'0'0'61,"27"-148"-52,-5 73 57,2 6 35,-1 11-10,-1 9-32,-3 16-25,-5 16-19,-6 10-5,-6 7-10,-2 17-6,0 23-41,-12 19 45,-19 11 2,-15 7-40,-7 1 15,3-2-4,11-6 19,17-9 8,19-10-5,3-13-10,28-10 16,17-8 1,4-12 4,6-8 4,-4-2 2,-11-18-3,-13-8 1,-12-1 1,-15-9-2,0-10-7,-28-6-17,-11 0-7,-11 7-20,-3 13 9,2 16-10,11 8-40,13 10-4,18 0-35,9 10-150,14 3 36,32-4-7</inkml:trace>
  <inkml:trace contextRef="#ctx0" brushRef="#br1" timeOffset="6804.04">29765 920 900,'0'0'234,"0"0"-228,0 0-3,0 0 29,0 0 10,-4 76 35,-28-28-34,2 0-27,8-5-9,12-3-3,10-10-3,9-6 1,19-10 9,8-10 1,2-4 6,-3-9 35,-2-18 0,-7-7 15,-10-9-23,-10-10-15,-6-2-20,-3 1-10,-16 13-12,-1 13-11,4 15-41,-1 12-60,2 1-90,2 5-169,9 11-203</inkml:trace>
  <inkml:trace contextRef="#ctx0" brushRef="#br1" timeOffset="7170.49">30188 969 1178,'0'0'170,"0"0"-170,0 0 0,0 0 31,-3 90 29,-6-44-27,7 0-18,2-8-3,20-4-7,15-7 1,13-11 0,11-13 6,-1-3-5,-5-14 7,-5-18 58,-14-11-10,-9-6-30,-11-4-2,-12-2-21,-2 4-8,-16 10-1,-12 13-26,-7 12-42,-4 15-92,-2 1-111,6 8-107,8 7-383</inkml:trace>
  <inkml:trace contextRef="#ctx0" brushRef="#br1" timeOffset="7520.2">30832 758 1317,'0'0'59,"0"0"-46,0 0 63,0 0-36,0 0-33,-49 126 37,12-48-9,-5 6-24,5 4-2,4-1-2,11 0 4,16-6-7,6-7 0,22-11-4,24-13 10,21-11 17,11-7 15,13-8-6,10-10-19,-3-6-14,-2-8-3,-13 0-56,-15-3-144,-23-14-160,-20-7-534</inkml:trace>
  <inkml:trace contextRef="#ctx0" brushRef="#br1" timeOffset="7870.01">31293 959 1394,'0'0'69,"0"0"-59,18-92-10,-18 71 46,-15 10-15,-13 7-31,-8 4-2,-6 10-25,3 18-32,10 6 29,13 0 18,15-4-21,1-5-18,21-8 37,7-6 14,5-9 8,0-2 13,0-7 32,-5-10-4,-4 3 1,-8 3 7,-10 7 3,-4 4-1,-2 0-35,0 19-24,-5 13 0,-9 12 10,0-1 6,-2 1-10,4-3-6,3-3-26,0 1-110,9-9-85,0-9-140,16-14-418</inkml:trace>
  <inkml:trace contextRef="#ctx0" brushRef="#br1" timeOffset="8236.55">31739 972 1097,'0'0'114,"0"0"-113,0 0 71,0 0 12,0 0-52,0 0-21,-78 55 9,66-6-7,12-4-1,0-6-7,9-7 1,15-10-3,3-9 1,3-11 8,-3-2 0,1-16-1,-1-15 15,-3-8 16,-9-8-3,-9-1-23,-6 3-16,0 7-4,-9 7-29,-6 10-54,-4 5-63,-3 5-138,2 2-150</inkml:trace>
  <inkml:trace contextRef="#ctx0" brushRef="#br1" timeOffset="8276.62">32103 715 1158,'0'0'119,"0"0"-114,0 0 49,0 0 9,0 0-59,0 0-4,0-17-3,-3 34 1,3-2 2,0-3 1,19-1 6,4-3 0,-4-5 0,-1-3 2,-3 0 11,-5-17 2,-4 0-6,-1-5-4,-5 3-7,0 4 2,-2 3-7,-8 6-6,-8 6-13,-7 0-13,-8 13-26,-10 14-73,-8 2-34,4 4-96,3-3-162</inkml:trace>
  <inkml:trace contextRef="#ctx0" brushRef="#br1" timeOffset="8621.12">32281 1630 1660,'0'0'16,"0"0"-1,0 0-15,-124 67 34,33-31 12,-8 0-35,5 1-11,21-3-3,21-7-51,21 1-79,23-10-137,9-6-318</inkml:trace>
  <inkml:trace contextRef="#ctx0" brushRef="#br1" timeOffset="8952.92">32485 1743 1407,'0'0'89,"0"0"-71,0 0 85,0 0-27,0 0-36,-132 67 4,60-17-21,-5 3-10,-3 0-3,-6 1-10,2 6-60,8-8-204,16-8-510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30T10:34:04.320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11519 306 1196,'0'0'180,"0"0"-164,0 0-14,0 0 19,0 0 2,0 0-6,-52 138 26,16-43-13,-6 6-16,-1 0-5,-2-7-3,5-10-2,6-15-4,11-12-22,14-12-36,9-14-4,5-11-40,28-13-89,13-7 29,11-17 34,4-19 22,3-11 71,-7-5 35,-8-2 93,-12 6 11,-10 3-5,-12 11 14,-8 14-26,-4 13-8,-3 7-1,0 2-63,-7 25-15,-14 14 0,6 7 7,0 2-3,12-5-3,3-9-1,11-11-3,14-11-3,8-12 0,1-2 6,2-22 7,-5-11 0,-7-6 3,-6-5 11,-12 1-4,-6 6-8,0 10-6,-3 8-3,-8 10-3,3 2-22,5 7-22,3 0-16,0 0-5,28 7 65,21-5 3,11-1 10,2 1 26,-5 1 40,-15 1-27,-12 6-9,-13 4-13,-15 8-9,-2 5 1,-12 6-7,-12 4 11,-4-2-18,6-8-5,11-9-4,11-13-33,1-5-9,29-3 37,9-24 9,3-3 2,0-5 3,-13-2 6,-9 1 11,-15 0 2,-5 0-9,-17 7-12,-11 9-3,-4 11-11,6 9-12,8 0-8,10 2-13,8 8 0,16-5 29,23-1 15,16-4 9,7 0 10,0 0 19,-2 0 13,-8 0-17,-10 0-3,-8 3-13,-7 0-8,-8 1-7,-8 3 0,-8 5-3,-3 4-3,0 4 3,-15 7 7,-12 3 4,-1 8-1,-1 9 3,3 8 4,3 5-6,8 4 0,4-2-7,6-2 1,2-4 2,3-3-7,0-9 0,-3-8-2,3-12-37,-2-11-51,2-11-68,0-2-27,0-17 58,10-22-92,7-14-35,1-12 85,2-10-12</inkml:trace>
  <inkml:trace contextRef="#ctx0" brushRef="#br0" timeOffset="167.68">12560 903 474,'0'0'215,"48"-95"-14,-18 61-59,1 11-5,2 10-18,7 10-48,-1 3-29,4 11-9,-7 16-14,-18 7-9,-18 5-4,-9 5-1,-37-1-5,-15-7-35,-8-4-78,5-13-118,16-12-185</inkml:trace>
  <inkml:trace contextRef="#ctx0" brushRef="#br0" timeOffset="496.05">13555 793 1125,'0'0'173,"114"-83"-167,-73 44 19,-14 3 58,-12 7-24,-10 8-25,-5 10-10,0 10-11,-13 1-13,-7 12-2,-6 26 2,4 10 1,2 11 6,6-1-2,5-1-3,0-5-2,-2-6-1,-1-1-59,-7-6-64,-5-4-85,-7-7-56,-1-6-137</inkml:trace>
  <inkml:trace contextRef="#ctx0" brushRef="#br0" timeOffset="624.33">13410 1123 1068,'0'0'196,"0"0"-138,0 0 50,99-41-46,-57 37-49,4 2-13,-1 2-24,-2 0-150,-7 0-466</inkml:trace>
  <inkml:trace contextRef="#ctx0" brushRef="#br0" timeOffset="808.3">14108 791 1157,'0'0'346,"0"0"-346,0 0-14,0 0 7,0 0 4,0 0-18,-33 65-149,11-37-255</inkml:trace>
  <inkml:trace contextRef="#ctx0" brushRef="#br0" timeOffset="945.08">13919 1199 1316,'0'0'81,"0"0"-81,0 0-8,81-34-35,-74 29-118,-3 2-223</inkml:trace>
  <inkml:trace contextRef="#ctx0" brushRef="#br0" timeOffset="1087.43">14240 1003 787,'0'0'599,"100"-33"-599,-56 25-3,-11 5 2,-12 3 1,-15 0-115,-6 3-245</inkml:trace>
  <inkml:trace contextRef="#ctx0" brushRef="#br0" timeOffset="1420">11412 1637 1,'0'0'1143,"0"0"-1104,0 0 33,0 0 106,103 0-64,44-10-31,53-4-26,30-1-24,15-2 5,-7 3-6,-7 2-16,-7 0-16,-9 4-10,-9 1-104,-23-1-265,-28-1-840</inkml:trace>
  <inkml:trace contextRef="#ctx0" brushRef="#br0" timeOffset="12285.03">11464 2051 170,'0'0'494,"0"0"-455,0 0 79,0 0 65,0 0-40,0 0-25,0 0-23,0 0-34,-7-67-1,2 73-24,-6 29-25,-5 14 7,-5 12 33,-1 2-18,-3-2-21,2-6-8,4-5-2,2-5-2,5-4-56,5-10-84,7-11-102,0-16-206</inkml:trace>
  <inkml:trace contextRef="#ctx0" brushRef="#br0" timeOffset="12891.12">11644 2070 1172,'0'0'24,"0"0"-22,0 0 95,0 0-34,0 0-59,-22 109 20,7-44-10,9-2-12,6-10-2,0-13-18,9-12-6,12-14-11,4-14 14,8-7 21,8-26 2,3-14 8,-5-8 10,-3-6 21,-12 1 4,-15 2-10,-9 14-13,-2 11-11,-22 15-11,-7 14 0,-5 4-34,3 14-2,7 12-16,10-1-10,13-3-15,3-8 20,8-5 38,20-6 19,13-3 2,9-2 6,10-13 6,3-1 25,-2 1 19,-6 1 4,-9 4-29,-10 9-2,-12 1-4,-8 1-8,-8 21-9,-8 14-2,-5 9 8,-20 7-2,-5 3-7,2-2-1,7-7-5,7-12-2,13-7 1,1-15-5,9-12-1,18-3 6,7-25 12,5-10-7,-2-6 9,-4-3 20,-8 0 15,-11 0-22,-13 5-11,-1 8 1,-9 8-14,-15 11-3,-2 13-13,-3 2-35,-2 6-20,3 15-55,2 1-127,2-1-187</inkml:trace>
  <inkml:trace contextRef="#ctx0" brushRef="#br0" timeOffset="13233.16">12772 1951 372,'0'0'954,"0"0"-918,0 0 19,0 0 113,0 0-65,0 0-87,3 33 2,-46 46 13,-7 15-14,-5 9-10,-1 1 5,2 1-2,15-12-9,11-12 0,16-22-1,10-17-1,2-10-2,9-12-1,18-8-2,12-10 6,13-2 5,12-7-1,11-12 1,4-2-5,-3 0-21,-6-2-57,-3 3-112,-10 1-172,-14-1-445</inkml:trace>
  <inkml:trace contextRef="#ctx0" brushRef="#br0" timeOffset="13618.96">13267 1898 1297,'0'0'67,"0"0"-65,0 0 13,-43 95 40,3-21 19,-2 5-54,6-4-15,8-8-3,8-11-2,14-14-6,6-12-18,0-15-22,2-12 20,16-3 26,0-25 14,4-11-7,-1-5 0,-9 2 11,-6 5 13,-6 7 10,-3 8-18,-21 7-11,-7 10-12,-8 2-8,0 16-42,5 10-29,10-1-52,12-3-60,12-10-54,10-10-62</inkml:trace>
  <inkml:trace contextRef="#ctx0" brushRef="#br0" timeOffset="13912.92">13380 2143 311,'0'0'635,"117"-71"-550,-81 50-5,-17 10 43,-13 11 1,-6 2-73,-16 26-45,-16 11 18,-4 11 5,5 1-17,9-4-4,16-7-7,6-10-1,12-11-2,22-10 2,8-9 2,6-3 0,1-22 1,-10-8 4,-8-4 1,-10-2 11,-14 0 11,-7 2 11,-3 7-11,-22 7-14,-9 11-16,-7 9-4,1 3-1,-2 4-40,10 13-27,5-1-62,13-6-120,14-5-147</inkml:trace>
  <inkml:trace contextRef="#ctx0" brushRef="#br0" timeOffset="14181.25">13907 1811 1010,'0'0'73,"0"0"-69,48-77 106,-48 74 45,0 3-81,-5 7-68,-8 8 0,5 5-6,7-5 0,1-4-4,0-5 1,14-6-12,5 0 15,-3-16 6,-1-10-1,-7-2 4,-8 0 15,0 6 29,-6 5-16,-11 7-13,1 8-24,1 2-4,0 17-42,-1 17-72,-4 7-125,-7-1-275</inkml:trace>
  <inkml:trace contextRef="#ctx0" brushRef="#br0" timeOffset="14764.2">10282 2273 1073,'0'0'139,"0"0"-117,0 0 128,0 0-48,0 0-64,0 0-25,105-24-8,-23 16-5,20-3-72,8-9-230,-7-1-647</inkml:trace>
  <inkml:trace contextRef="#ctx0" brushRef="#br0" timeOffset="16377.35">14086 2421 686,'0'0'370,"0"0"-342,0 0 18,107-39 99,-50 29-55,12 1-39,7 2-16,9-1-27,-2-1-8,-6 2-5,-13-1-60,-18 0-124,-21 2-167,-17-3-478</inkml:trace>
  <inkml:trace contextRef="#ctx0" brushRef="#br0" timeOffset="16603.55">14569 2193 1205,'0'0'167,"0"0"-161,0 0 88,0 0 10,-89 39-55,59 17 4,-1 9-11,2 3-25,4-5-13,8-5-4,9-12-15,8-7-79,0-13-114,30-16-165,13-10-459</inkml:trace>
  <inkml:trace contextRef="#ctx0" brushRef="#br0" timeOffset="16909.26">15029 2138 1126,'0'0'106,"0"0"-99,0 0 17,0 0 9,0 0-13,-19 89 3,3-43-13,0-2-6,7-8-2,5-3 1,4-6-2,0-6 4,15-5 5,12-7 32,2-4 32,0 0-2,-7-5-22,-11 3-18,-6-3-19,-5 4-13,-2 4-4,-21 4-21,-16 1-26,-7-7-78,-5-3-107,5-3-119,10-9-304</inkml:trace>
  <inkml:trace contextRef="#ctx0" brushRef="#br0" timeOffset="17095.18">15010 2215 1085,'0'0'182,"0"0"-172,107-51 84,-51 38-10,7 2-56,-2 6-20,-7 5-8,-12 0-68,-12 0-130,-13 5-174,-6 3-372</inkml:trace>
  <inkml:trace contextRef="#ctx0" brushRef="#br0" timeOffset="17454.71">15552 2308 692,'0'0'727,"0"0"-702,0 0 40,0 0 49,0 0-74,0 0-26,-15 98 14,-5-45-4,-3-4-17,7-6-7,5-9-3,5-12-56,6-9-128,17-13-128,14-8-330</inkml:trace>
  <inkml:trace contextRef="#ctx0" brushRef="#br0" timeOffset="17627.96">15794 2046 994,'0'0'337,"0"0"-333,0 0 15,0 0 72,0 0-78,0 0-13,-12-20-22,-7 37-79,4 2-129,6-3-191</inkml:trace>
  <inkml:trace contextRef="#ctx0" brushRef="#br0" timeOffset="17821.95">15904 2555 1278,'0'0'130,"0"0"-86,-33 108 121,5-64-26,-5 4-89,-1 3-19,1-4-10,6-5-21,11-6-30,13-5-79,3-15-230,5-16-619</inkml:trace>
  <inkml:trace contextRef="#ctx0" brushRef="#br0" timeOffset="23941.31">16406 2455 372,'0'0'353,"0"0"-328,0 0 18,0 0 60,0 0-31,0 0-31,0 0-8,0-2 21,0 0 17,0 1 23,0-2-17,0-1-20,17 0-23,15-1-10,12-3-5,12-1-4,3 1 22,-3 2-22,-10 3-3,-9 2-9,-6-1-3,-4 1-12,-5-1-70,-10 0-74,-12 2-179,0 0-279</inkml:trace>
  <inkml:trace contextRef="#ctx0" brushRef="#br0" timeOffset="24166.34">16634 2238 1210,'0'0'76,"0"0"-19,0 0 41,0 0-56,3 75 2,-2-15 28,-1 4-44,0-3-21,-4-7-2,-5-7-5,1-11-20,8-8-122,0-11-144,17-15-271</inkml:trace>
  <inkml:trace contextRef="#ctx0" brushRef="#br0" timeOffset="24532.32">17291 2159 787,'0'0'307,"0"0"-281,0 0 11,0 0 58,-22 73 10,3-4-17,1 14-22,-5 4-27,1-2 17,-3-10-25,1-12-13,-2-8-8,3-15-7,0-10-3,1-10-3,1-13-39,-4-7-50,-1-14-28,1-20-127,10-14-183</inkml:trace>
  <inkml:trace contextRef="#ctx0" brushRef="#br0" timeOffset="24787.09">17363 2007 991,'0'0'234,"0"0"-234,0 0 0,0 0 30,0 0-19,0 0 0,-25 7 4,-2-4-8,9-3-2,8 0-2,7 0 11,3 0 1,0-7-15,11 3-18,12 3-52,10 1-78,7 0-181,3 9-185</inkml:trace>
  <inkml:trace contextRef="#ctx0" brushRef="#br0" timeOffset="25186.44">17594 2219 610,'0'0'417,"0"0"-402,0 0 12,0-74 120,0 67-43,9 4-61,6 3-15,3 11-23,3 15 2,-5 12 4,-5 1-3,-11 5-3,0 1-2,-17-1-1,-14 0-2,-8-6-18,-7-9-15,0-10-11,0-16-9,10-3 33,10-17 20,17-10 11,9-7 51,0 1 2,24 6-13,6 8 0,4 7-7,4 11-19,-1 1-12,-4 10-10,-6 12-3,-5 7-2,-5-1-21,-4 2-41,-3-5-28,2-5-88,0-9-88,3-11-231</inkml:trace>
  <inkml:trace contextRef="#ctx0" brushRef="#br0" timeOffset="25412.96">18061 2254 993,'0'0'246,"0"0"-228,0 0 62,0 0-22,0 0-13,-19 106 1,8-49-17,1-5-18,0-6-10,4-9-1,6-11-1,0-9-38,7-11-26,18-6-10,11-9-105,4-22-195,-2-12-282</inkml:trace>
  <inkml:trace contextRef="#ctx0" brushRef="#br0" timeOffset="25671.07">18213 2034 1123,'0'0'80,"0"0"-75,0 0 84,0 0-14,0 0-64,0 0-11,-31-28-2,19 28 2,0 0 0,6 0 11,6-5 53,0-7 19,0 1-12,6 1-14,9 5-31,0 5-18,6 0-8,-2 5-11,-1 19-40,-6 9-123,-8 5-136,-4 1-339</inkml:trace>
  <inkml:trace contextRef="#ctx0" brushRef="#br0" timeOffset="25867.22">18304 2472 1380,'0'0'105,"0"0"-97,21 72 105,-21-28 8,0 5-66,-12 1-19,-7-2-7,-4-9-22,6-4-7,3-6-12,5-8-65,5-12-174,4-9-310</inkml:trace>
  <inkml:trace contextRef="#ctx0" brushRef="#br0" timeOffset="26403.43">18791 2426 911,'0'0'242,"0"0"-230,0 0 71,0 0 44,0 0-67,0 0-22,4-37-5,24 37-10,14 0-2,7-2 11,2 2 3,-6 0-23,-2 0-12,-9 0-8,-7 0-112,-13 0-120,-14-1-312</inkml:trace>
  <inkml:trace contextRef="#ctx0" brushRef="#br0" timeOffset="26578.88">18907 2213 1475,'0'0'52,"0"0"-42,0 0 92,0 0-65,0 0-25,9 128 35,-9-65-30,-8 0-17,2-4-13,5-9-85,1-7-128,7-16-244</inkml:trace>
  <inkml:trace contextRef="#ctx0" brushRef="#br0" timeOffset="27076.48">19617 2059 967,'0'0'389,"0"0"-386,0 0 17,0 0 22,0 0-28,0 0-2,-105 101-6,77-46-5,3-2 1,7-10 0,10-8-2,8-12-2,0-9-9,8-10 11,10-4 1,1 0 10,-4-7-4,-2-4 1,-7 5 12,-3-1 7,-3 7 4,0 0-11,0 0-15,0 0-4,0 0-1,0 0 0,0 0 0,-3 0 2,0 16-2,0 16 11,-5 17 8,-3 18 16,-4 8-17,-4 1 5,-8-4 4,-1-6-13,-4-11-3,4-11-11,4-15 0,3-13 0,-1-13-12,-5-3-25,2-22-40,4-20-71,10-14-72,11-13-138,0-11-351</inkml:trace>
  <inkml:trace contextRef="#ctx0" brushRef="#br0" timeOffset="27358.54">19703 1891 1013,'0'0'67,"0"0"-60,0 0 106,0 0-17,0 0-71,0 0-2,23 36-7,-38-24-7,3-5-2,0-6 0,2-1 1,4 0 2,1-10 3,5-5 13,0-1-5,0 2-11,3 3-10,12 7-4,6 4-23,6 0-77,3 17-123,-2 6-187</inkml:trace>
  <inkml:trace contextRef="#ctx0" brushRef="#br0" timeOffset="27899.5">20044 2115 663,'0'0'25,"0"0"21,0 0 128,0 0-64,0 0-37,0 0 8,4-17-3,-4 17-5,0 0-26,0 0-14,0 0-11,0 6-12,-6 18-4,-11 8-1,-5 12 15,-3 4-4,1 1-5,7 3-9,6-1 7,6-5-3,5-8-5,3-9 2,15-9-2,7-8 3,4-5 3,2-7 3,2 0 2,-3-7 3,-7-12-3,-7-5-4,-9-4 2,-7 1-2,0 2 1,-15 5-9,-13 3 1,-7 11-2,-1 3-2,-2 3-9,5 0-18,5 7-11,5 5-14,2-2-30,4 1-52,5-1-39,10-6-92,2-4-32</inkml:trace>
  <inkml:trace contextRef="#ctx0" brushRef="#br0" timeOffset="28260.95">20388 2219 884,'0'0'36,"0"0"53,0 0 82,0 0-122,0 0-11,-43 72 47,34-31-27,4 3-33,5-3-9,0-5-4,2-5-9,11-10 0,7-8-3,2-5-4,1-8-25,2 0-46,-1-11-45,-2-14-53,-4-7-186</inkml:trace>
  <inkml:trace contextRef="#ctx0" brushRef="#br0" timeOffset="28498.2">20546 2000 1072,'0'0'197,"0"0"-191,0 0-6,0 0 64,0 0-50,0 0-11,18-15-3,-27 19 7,2-4-2,0 0 3,7 0 16,0-9 0,0-5-8,11 1-15,10 4-1,9 7-9,-1 2-63,4 11-133,-6 14-186</inkml:trace>
  <inkml:trace contextRef="#ctx0" brushRef="#br0" timeOffset="28697.26">20709 2430 1479,'0'0'67,"0"0"-65,27 98 53,-32-45 36,-22 4-32,-4-1-32,3-3-20,7-6-7,6-6-3,7-8-48,5-13-120,3-14-222</inkml:trace>
  <inkml:trace contextRef="#ctx0" brushRef="#br0" timeOffset="29865.67">22144 2225 829,'0'0'293,"0"0"-287,0 0 26,0 0 102,16-74-62,-16 65-49,0 0 1,6 4 11,7 0-14,5 5 2,9 0 19,0 23-6,-2 12-7,-10 8-5,-15 9-5,0 3-9,-24 3-3,-10-2-4,-3-8-3,-4-10-3,3-14-26,2-14-21,8-10 14,10-6 26,9-23 10,5-8 4,4-1 5,8 3 29,12 7-1,7 11-3,1 9-14,2 8-6,0 5-7,-5 19-2,-1 6-4,-6 3-1,1-2-1,-1-4-35,0-5-75,4-9-29,5-6-107,7-7-138,7-5-228</inkml:trace>
  <inkml:trace contextRef="#ctx0" brushRef="#br0" timeOffset="30071.08">22840 2268 809,'0'0'122,"0"0"-13,0 0 136,0 0-100,0 0-100,0 0 12,-61 68 42,12-22-59,-2 3-13,1-4-6,5-8-15,10-8-6,11-12-3,14-8-78,7-9-130,3-3-164,0-23-336</inkml:trace>
  <inkml:trace contextRef="#ctx0" brushRef="#br0" timeOffset="30235.56">22607 2257 1037,'0'0'285,"0"0"-258,0 0 55,0 0 13,0 0-9,71 106-41,-62-60-22,1-2-9,-1-1-14,0-7-10,3-4-93,-2-9-89,1-9-207,1-10-490</inkml:trace>
  <inkml:trace contextRef="#ctx0" brushRef="#br0" timeOffset="31161.78">23091 2331 189,'0'0'232,"0"0"-97,0 0 8,0 0 1,-7-87-41,8 68 7,11 1-10,1 2-1,5 4-13,7 0-35,7 7 1,5 2-4,2 3 0,-6 0-11,-8 12-18,-9 6-11,-10 10 1,-6 1-7,-1 3-1,-21 6-1,-8-3-2,-3-2-5,-1-6-8,5-4-5,10-10 15,10-5 4,9-4 1,0-4 1,0 0 10,11 0 12,9-1 0,-1-4-4,-3 2-5,-6-2 3,-6 3-9,-1 1-5,-3 1 1,0 0-4,0 0-4,0 0 4,0 0 0,0 0 1,0 0-1,0 0 4,0 0 6,0-1-8,0-1 4,0 0-2,0-1 1,-1-1-5,-4-3-4,-2 3 2,1-2-21,-1-3-6,0 1-7,1-6 3,4-5 4,2 0-15,0-3 17,4 1 10,3 3 17,0 1 1,-1 3 1,-2 0 13,-2 3-1,-2 2 4,0 4 7,0 5 3,0 0 5,0 4-12,-3 20-2,-2 16 14,2 13 7,2 9-2,-6 9-4,-4 1-9,-6-2-15,-4-2 18,-4-5-17,-1-3-1,-6-3 0,3-9-4,-3-9-2,5-13-4,3-12 0,3-11-8,6-3-18,2-14-12,7-20-29,6-14-115,0-13-162,12-7-360</inkml:trace>
  <inkml:trace contextRef="#ctx0" brushRef="#br0" timeOffset="31462.12">23380 1875 1057,'0'0'154,"0"0"-145,0 0 65,0 0 12,0 0-71,0 0-7,-22 30-1,-2-15-3,-2-5-2,6-6 1,6-4 2,7 0 0,7-12 4,0-7 12,15-3 19,7 3-10,5 7-15,-2 4-15,2 8-3,-1 2-42,-7 18-87,-6 10-234,-5 3-399</inkml:trace>
  <inkml:trace contextRef="#ctx0" brushRef="#br0" timeOffset="31889.46">23532 2196 1006,'0'0'0,"0"0"0,0 0 110,46-81 11,-29 67-38,4 5-23,0 4-14,0 5-16,-1 0-1,-2 11-7,-4 12-14,-5 5-4,-9 4 0,0 0 2,-17-1-6,-13-2-12,-5-5-13,-2-7-12,7-9 4,13-4 12,11-4 21,6 0 6,0-9 24,21-3 13,12 3-13,7 3 11,-1 6 12,-5 0-14,-7 1-8,-11 18-20,-8 5-7,-8 8 0,0 4 0,-24-1 2,-9-1-4,-6-7-2,-5-10-38,-1-5-80,3-12-16,10 0-149,18-21-135</inkml:trace>
  <inkml:trace contextRef="#ctx0" brushRef="#br0" timeOffset="32146.04">24065 2177 1342,'0'0'28,"0"0"-21,0 0 28,0 0 15,-24 99-14,8-58-21,5 5-2,7-9-11,4-4 1,0-11-3,0-10-13,9-8-31,7-4-14,2-15-53,4-11-119,-3-12-185</inkml:trace>
  <inkml:trace contextRef="#ctx0" brushRef="#br0" timeOffset="32370.37">24135 1901 1161,'0'0'166,"0"0"-156,0 0 72,0 0 26,0 0-59,0 0-42,27-61-3,-27 61-3,1 1-1,2 2 8,-1 0 4,1 0-1,0-1-8,2 1-1,3 0-2,1 1-26,3 3-102,3 1-123,-5-1-313</inkml:trace>
  <inkml:trace contextRef="#ctx0" brushRef="#br0" timeOffset="32601.29">24353 2353 1173,'0'0'231,"0"0"-220,4 100 80,-14-52 106,-13 5-112,-2-2-31,2-3-4,4-7-16,6-2-20,4-8-14,6-6 0,1-4-10,2-6-70,0-7-53,-1-8-242,-1-11-757</inkml:trace>
  <inkml:trace contextRef="#ctx0" brushRef="#br0" timeOffset="34591.67">24845 2411 725,'0'0'229,"0"0"-199,0 0 65,0 0 61,0 0-51,0 0-54,0 0-23,71-39 2,-30 36-4,3 0-1,1 0-4,0 0-7,-3-1-7,-2 0-4,-1-2-3,-5-1-43,-3 0-72,-4 1-108,-9-1-120,-10 4-93</inkml:trace>
  <inkml:trace contextRef="#ctx0" brushRef="#br0" timeOffset="35615.56">25802 2106 410,'0'0'393,"0"0"-378,0 0 0,0 0 105,0 0-7,0 0-57,20-39-32,-20 37 4,0 0 2,0 2 12,0-1 29,0-1-21,0 2-18,0-1-7,0 1-1,0-2-14,0 2-6,0-1-4,0 1 1,0 0 0,0 0-1,0 0 0,0 0 0,0 0 0,0 0-1,0 0 1,0 0 0,0 0 0,0 0 0,0 0 0,0 0 3,0 0 3,0 0-3,0 0 14,0 0-2,0 0 5,0 0-13,0 18-7,0 23 3,0 20 9,0 15 34,0 6-27,-10 3 21,-7-6-7,-10-6-8,-10-10-13,-6-15 0,-4-9-4,1-11-6,1-14-2,4-14-6,3-1-60,13-31-79,13-18-133,12-16-228</inkml:trace>
  <inkml:trace contextRef="#ctx0" brushRef="#br0" timeOffset="35796.3">25881 1850 978,'0'0'129,"0"0"-100,0 0 126,0 0-43,0 0-83,0 0-29,12-12-9,-12 22-23,7 4-119,7 1-67,3-3-168</inkml:trace>
  <inkml:trace contextRef="#ctx0" brushRef="#br0" timeOffset="36103.57">26275 1903 1033,'0'0'120,"0"0"-101,0 0-19,-21 106 117,-7-48-42,0 7-45,4-1-5,9-1-19,9-8 0,6-9-5,0-12 2,18-9-2,9-11 2,4-14 2,0 0 2,2-27-3,-4-6 0,-9-6 0,-9-2 2,-10 2 0,-1 6-4,-4 10 2,-17 12-4,-6 11-1,-1 0-21,-5 15-21,6 8-49,6-1-77,12-5-86,9-5-202</inkml:trace>
  <inkml:trace contextRef="#ctx0" brushRef="#br0" timeOffset="36326.11">26633 2160 1294,'0'0'62,"0"0"-59,0 0 12,0 0 21,-1 100 6,-2-62-30,3-4-10,0-3 2,6-8-3,7-7-1,-1-9-13,4-7-54,0 0-89,-2-20-134,-3-9-466</inkml:trace>
  <inkml:trace contextRef="#ctx0" brushRef="#br0" timeOffset="36524.02">26805 1916 1246,'0'0'39,"0"0"-34,0 0 24,0 0-12,0 0-16,0 0-1,3-8 5,-6 8-1,1 0 4,2 0 10,0 0-4,0 0-14,0 10-38,12 11-150,5 10-101</inkml:trace>
  <inkml:trace contextRef="#ctx0" brushRef="#br0" timeOffset="36958.97">26917 2423 1196,'0'0'21,"0"0"-19,0 0 68,0 0-27,0 0-43,-36-75-3,29 58 3,7 2 8,0 1-1,11 9 33,13 5-10,9 0-10,3 22 5,-5 15 10,-10 13-10,-9 13-2,-12 0-7,-12 2-9,-22-11-3,-10-8-4,-6-8-7,2-10-35,6-14-3,8-12 10,9-2 13,7-17 22,7-15 1,11-2 25,0 1 20,12 0 13,13 8-5,4 8-8,5 13-15,3 4-12,2 14-9,4 17 1,-2 5-11,-4 3 1,-2 0-2,-4 0-23,-3-1-69,1-3-78,-4-13-208,-1-11-495</inkml:trace>
  <inkml:trace contextRef="#ctx0" brushRef="#br0" timeOffset="55255.72">16428 12155 219,'0'0'28,"0"0"-19,0 0 8,0 0-17,0 0-31,0 0-52</inkml:trace>
  <inkml:trace contextRef="#ctx0" brushRef="#br0" timeOffset="56548.14">13481 9721 370,'0'0'72,"0"0"-21,0 0 59,0 0-20,0 0 3,0 0-18,-17-3-18,17 3-7,0 0-4,0 0-1,0 0 9,0 0-3,0 0-2,0 0 4,9 0-15,6 0-2,6 0-8,-2 0-4,1 0-9,-1 0-5,5 0-6,-3 0 2,1 0-4,-1 0 1,-4 0-3,-1 0-2,-7 0-19,-2 0-28,-4 0-74,2 0-10,-4-2-33,-1 0-91,0-2-67</inkml:trace>
  <inkml:trace contextRef="#ctx0" brushRef="#br0" timeOffset="56908.11">13536 9619 378,'0'0'211,"0"0"-180,0 0 109,0 0 20,0 0-51,0 0-27,-6-12-17,6 12-17,0 11-20,0 7 31,3 7-12,-2 3-16,2 1-12,-1 0-1,-1 1-9,1-1-4,-2-3-3,1-6 1,-1 0-3,0-4 0,0-4-31,0-4-46,0-4-71,6-4-111,7 0-264</inkml:trace>
  <inkml:trace contextRef="#ctx0" brushRef="#br0" timeOffset="57412.61">14811 9639 480,'0'0'306,"0"0"-263,0 0 64,0 0 43,0 0-54,0 0-36,40 0-2,-13 0-8,1 0-24,-1 0-16,-8 0-6,-5 0-4,-5 2-5,-2 1-64,1-1-75,-2 0-66,0-1-114,-3-1-286</inkml:trace>
  <inkml:trace contextRef="#ctx0" brushRef="#br0" timeOffset="58663.5">27482 2416 1041,'0'0'154,"0"0"-146,0 0 44,123-33 68,-67 30-54,5 3-25,0 0-7,-7 0-10,-8 0-18,-12 0-6,-7 0-15,-9 0-87,-6 0-152,-9-5-222</inkml:trace>
  <inkml:trace contextRef="#ctx0" brushRef="#br0" timeOffset="58848.58">27735 2281 1330,'0'0'108,"0"0"-102,0 0 79,0 0-11,0 0-49,-13 79 10,-6-22-9,-5 1-19,2-1-7,2-4-26,10-9-135,10-13-195</inkml:trace>
  <inkml:trace contextRef="#ctx0" brushRef="#br0" timeOffset="59982.31">28347 2314 338,'0'0'26,"0"0"-19,0 0 57,0 0 33,0 0-15,0 0 1,6-20 36,-6 17 5,0 2-3,0 1-8,0 0-16,0 6-34,0 29-39,0 26 18,-12 20 33,-6 11-15,-2 1-13,-2-7 0,0-8-8,-2-11-22,-1-8-14,-2-12-1,-6-11-1,-2-17-1,-4-13-35,-9-6-68,2-31-53,0-22-166,14-19-330</inkml:trace>
  <inkml:trace contextRef="#ctx0" brushRef="#br0" timeOffset="60208.87">28514 2027 1026,'0'0'126,"0"0"-124,0 0 28,0 0 68,0 0-59,0 0-34,39-5-4,-39 5-1,0 0-17,0 0-61,4 4-61,16 4-179,10 2-316</inkml:trace>
  <inkml:trace contextRef="#ctx0" brushRef="#br0" timeOffset="60651.35">28733 2283 929,'0'0'49,"0"0"-38,0 0 68,0 0 39,0 0-44,15-78-24,0 74-20,2 2-11,0 2-4,2 0 5,-3 8-10,-1 7-7,-3 2-2,-6 3-1,-6-1-2,0 1-10,-8-1-18,-17-2 5,-7-3-4,1-2-18,6-8 5,9 1 6,13-5 29,3 0 7,6 1 39,20 4 26,9 0 0,3 4-13,-5 5-5,-9 0-6,-9 4-14,-10 5-11,-5 3-12,-6 2 0,-27-3-4,-11-7-31,-9-6-38,-6-8-71,6-4-73,8-4-187</inkml:trace>
  <inkml:trace contextRef="#ctx0" brushRef="#br0" timeOffset="60944.23">29206 2330 1323,'0'0'0,"0"0"13,0 0-13,-39 76 45,20-35-28,6-4-12,2-4-2,11-6-3,0-6-3,11-7-11,15-6-34,7-8-76,3 0-18,-2-16-24,-1-8-51,-6-10-157</inkml:trace>
  <inkml:trace contextRef="#ctx0" brushRef="#br0" timeOffset="61142.07">29274 2119 990,'0'0'117,"0"0"-105,0 0 14,0 0 23,0 0-49,0 0-7,0-7-6,0 7-10,0 0-5,0 0 17,0 0-27,0 0-76,10 1-112,11 7-193</inkml:trace>
  <inkml:trace contextRef="#ctx0" brushRef="#br0" timeOffset="61595.21">29495 2673 962,'0'0'164,"0"0"-161,0 0 11,0 0 77,0 0-39,0 0-41,-42-13-7,32 8-3,7 4 1,3 1 11,0 0 42,8 6-29,13 14-16,4 12 11,-7 5 10,-10 2 1,-8 0-13,-3 2-9,-26-7-8,-8-2-1,-8-8-1,-6-10-32,6-11-23,6-3-10,12-11-48,13-15 47,13-5 65,1-3 1,22 3 51,12 5 43,7 6-24,3 10-11,-2 6-27,-3 4-2,-9 3-22,-2 15-8,-4 4-7,-3 8-15,-2-4-18,1 0-30,-2-5-42,4-5-33,3-9-54,4-7-120</inkml:trace>
  <inkml:trace contextRef="#ctx0" brushRef="#br0" timeOffset="61836.19">29997 2496 1039,'0'0'218,"0"0"-193,0 0 92,0 0-26,0 0-55,97-37-23,-72 37-10,1 0-3,-3 0-42,-5 0-66,-4 8-154,-10 3-326</inkml:trace>
  <inkml:trace contextRef="#ctx0" brushRef="#br0" timeOffset="61971.74">30009 2657 1434,'0'0'70,"116"-19"-66,-59 11 38,-8 4-3,-4 4-39,-4 0-79,0 0-81,-1 0-270</inkml:trace>
  <inkml:trace contextRef="#ctx0" brushRef="#br0" timeOffset="62257.35">30772 2445 1243,'0'0'114,"0"0"-103,0 0 15,0 0 26,0 0-38,0 0-11,-102 100-2,83-53-1,15-8-1,4-5 0,18-8 1,27-10 3,7-7-2,9-9 2,1 0 11,-7-20 21,-9-8 14,-12-6 6,-12-3-15,-16-8-21,-6 6-13,-14 5-6,-24 10-5,-14 14-25,-12 10-35,-11 2-45,-4 18-126,6 2-237</inkml:trace>
  <inkml:trace contextRef="#ctx0" brushRef="#br0" timeOffset="65721.33">17320 3118 763,'0'0'244,"0"0"-244,0 0 0,0 0 3,0 0 35,0 0-22,0 0-7,29 41-6,-19-25 4,0 4-6,6-1 2,3 4 0,6 0 2,6 2-2,5 0 6,5-1 0,6-1 6,7-2-7,4-3 7,3-2-5,3-5-1,0-3 16,0-2-4,2-4-4,7-2 2,5 0-6,7 0 3,4 0-8,1 0 0,1 0 1,3-3 0,3 0-5,5-3 4,4-4 1,6-1 9,3-4 3,1-1 8,-4-1-7,-4 0 12,-7 0-14,-4 3-16,-3 1 1,1 7-4,-2 4 2,-5 2 3,-3 8 4,0 18 4,-6 6-2,-12 1-3,-10 1 0,-20 0-7,-12-3-1,-11-5 1,-11 0-1,-3-8-1,0-5-18,-14-8-6,2-5 3,-1 0 5,4-24 8,9-10 8,0-8 0,15-3 0,25-4 2,17 9 2,21 3 5,16 5 8,14 6 0,12 9-2,6 4-6,4 7 23,0 6-7,0 0-5,-13 3 2,-9 10-2,-9 3-9,-8 2 1,-8-1-5,-6 3-7,-9-1 1,-7 0-2,-3 1 0,-3-4 1,-1-6 0,3-3 1,-2-7-2,6 0 2,6-17-2,6-7-2,2-2 1,-1-1 2,-7 5 0,-7 4 2,-13 3-5,-16 6 3,-13 1-4,-14 5-15,-4 3-48,-14 0-63,-24 0-93,-15 0-68,-6 0-224</inkml:trace>
  <inkml:trace contextRef="#ctx0" brushRef="#br0" timeOffset="69420.05">21283 1976 155,'0'0'157,"0"0"-95,0 0 42,0 0 42,0 0-14,0 0-16,0 0-21,-27 0-9,27 0-22,0 0-20,0 0-12,0 0-12,0 0-6,0 0-9,0 0 0,0 0-2,0 0-2,0 0 2,0 0-3,0 0 1,0 0 0,0 0 1,0 0 4,0 0 8,0 0 8,0 0-5,0 0-1,0 0-4,0 0-6,0 0-3,0 0 0,0 0-3,0 0 1,0 0-1,0 0 1,0 0 0,0 0-1,0 0 1,0 0 2,0 0-2,0 0 0,-4 0 0,-1 0 0,-2 0 0,-1 0 0,2 2 1,-3 0-2,-1 1 0,-5-2 1,4 0-1,0 1 0,2-2 3,4 1-2,4-1-1,1 0 0,0 0 4,0 0 2,0 0 2,0 0 8,0 0 7,0 0-10,10 0 4,6 0-11,4 0-2,7 0 0,4 0-1,8 0 1,4 0 0,5 0-1,-3 0-2,-3 0 1,-9 0-1,-7 0 1,-8 1 2,-7 0-2,-4-1 0,-6 0 1,-1 0 0,0 0 1,0 0 0,0 0 0,0 0 0,0 0-1,0 0 0,-11 0-3,-5 0 0,-1 0-1,-2 0 1,0 0 0,0 0-2,2 0 2,-2 0-1,2 0 1,-2 0-1,5 0 0,5 0 2,4 0-1,5 0 0,0 0 4,0 0 2,12 0 5,15 0-4,13-2-5,8-1 1,8 2 0,0-2 0,-8 2 2,-8 1 1,-12 0-4,-13 0 0,-9 0-2,-6 0-3,0 0-52,-6 0-86,-22 0-158,-8 8-293</inkml:trace>
  <inkml:trace contextRef="#ctx0" brushRef="#br0" timeOffset="77901.04">17933 903 1021,'0'0'107,"0"0"-98,0 0 97,0 0 45,0 0-78,0 0-53,0 0-7,36 25 18,-36 25-3,-2 0-14,-13 3-7,-1-3-2,-3-4-2,3-5-2,3-12-1,6-7 0,7-10 0,0-5-2,9-2 2,15-4 7,4-1 4,6 0 4,2 0-2,3-5-1,2-1-8,10-3-4,2 1-29,3 1-73,-8 3-44,-15 4-84,-17 0-84,-13 0-69</inkml:trace>
  <inkml:trace contextRef="#ctx0" brushRef="#br0" timeOffset="78083.09">18337 1206 753,'0'0'344,"0"0"-220,0 0 53,0 0-30,0 0-47,0 0-49,33-42-26,-32 70-16,-1 11 14,0 6 4,0-4-19,-6-2-5,-6 0-3,1-5-20,5-5-74,4-14-175,2-15-395</inkml:trace>
  <inkml:trace contextRef="#ctx0" brushRef="#br0" timeOffset="79100.93">19111 1191 924,'0'0'286,"0"0"-280,82-34 49,-52 25 59,5 1-59,8 2-39,5 3-16,1-2-1,-6 2-30,-8 0-45,-13 0-92,-11 0-83,-8-1-125</inkml:trace>
  <inkml:trace contextRef="#ctx0" brushRef="#br0" timeOffset="79348.35">19284 1027 862,'0'0'251,"0"0"-200,0 0 145,0 0-28,0 0-88,0 0-54,-6 42-2,6-1 21,0 2-26,0-2-16,-3-5-3,-4-3-14,5-7-86,2-7-106,8-11-193,19-8-546</inkml:trace>
  <inkml:trace contextRef="#ctx0" brushRef="#br0" timeOffset="79642.01">19817 896 1255,'0'0'127,"0"0"-120,0 0 53,0 0 22,0 0-64,0 0-7,-18 109 15,-6-55-8,0-1-14,0-5-1,5-9-2,7-5 2,4-8-3,8-11-7,0-3 5,6-2-3,13-8 5,4-1 7,6-1 0,-3 0-3,3 0-4,1-8 0,1-2-50,3 1-67,2 3-121,-8 1-216</inkml:trace>
  <inkml:trace contextRef="#ctx0" brushRef="#br0" timeOffset="80038.1">20085 1252 651,'0'0'549,"0"0"-534,0 0 25,0 0 97,0 0-82,0 0-39,27-43-14,-27 43 1,0 0-3,0 0-1,3 0 1,6 0 8,5 12-1,5 13 7,-3 9 7,-7 5-8,-9 6-1,0 2-11,-9 1-2,-15-1 0,-7-6-3,-5-9-27,-1-10 2,4-10 10,5-12 1,10 0 14,8-19 4,7-6 12,3-4 13,1 1 34,17 3-1,6 6-17,5 11-11,3 8-7,2 0-17,0 20-2,-2 6-4,-4 0 0,-3 1-28,-2-2-70,-2-8-88,0-8-191</inkml:trace>
  <inkml:trace contextRef="#ctx0" brushRef="#br0" timeOffset="80319.21">20753 1140 1006,'0'0'163,"0"0"-157,0 0 155,0 0-13,0 0-46,0 0-48,64-19-26,-22 17-13,7-2-13,-1 1-2,5 0-39,-3 3-105,-3-2-86,-3 0-185</inkml:trace>
  <inkml:trace contextRef="#ctx0" brushRef="#br0" timeOffset="80758.34">21346 996 659,'0'0'269,"0"0"-261,0 0-8,0 0 93,0 0-4,0 0-43,7-73 10,3 64 18,7-2-28,7 2 0,6 2 7,3 7 1,-2 0 3,-1 9-8,-8 18-31,-11 8-2,-11 8-7,-5 1-8,-26 3 1,-7-2-2,-2-5-5,0-6-12,7-7-20,9-10-2,11-9 9,8-5 11,5-3 19,0 0 8,17-14 10,10-5-8,4 2 7,5-2 12,1 6-12,2 3-8,-2 3-4,0 5-5,0 2 0,-5 0-18,-7 0-46,-4 0-41,-5 0-85,-4 0-57,-1-5-125</inkml:trace>
  <inkml:trace contextRef="#ctx0" brushRef="#br0" timeOffset="81342.5">21863 951 582,'0'0'292,"52"-81"-217,-32 49 35,-10 9 43,-5 8-7,-4 9-51,-1 6-16,0 0-36,0 20-33,-9 17-4,-4 8 22,5 4-7,2-1-5,2-4-9,1-3-2,-2-7-5,3-6-1,-1-8 1,3-9-20,0-8-9,0-3-14,0-2 22,0-19 8,7-11-9,8-11 17,6-7 5,-3-3 2,1 3-1,-3 7 2,-5 9 19,-5 13 10,-3 10-2,-3 7 2,0 4-15,0 0-12,0 12-5,0 18 0,3 8 1,4 5 8,2-1-3,5-2-2,2-6 1,-1-2-3,3-8-1,-1-9 0,0-6 2,4-9 0,2 0 2,3-14 0,7-16 0,3-9-5,-3-4 4,-2-5 0,-6-1 0,-7 3 5,-3 8 2,-6 11 9,-4 12-7,-5 11 13,0 4-10,0 4-16,0 26-4,0 13 4,-9 10 6,-5 6-5,5-6 0,2-2-1,5-4 0,2-3-33,0 0-68,0-10-148,0-9-262</inkml:trace>
  <inkml:trace contextRef="#ctx0" brushRef="#br0" timeOffset="82463.68">23051 901 1162,'0'0'65,"122"-26"-58,-52 14 77,-6 1-19,-7 3-44,-15 2-21,-16 2-1,-12 3-47,-13-2-91,-1-3-31,-10-3-159,-15-4-137</inkml:trace>
  <inkml:trace contextRef="#ctx0" brushRef="#br0" timeOffset="82627.96">23350 734 684,'0'0'321,"0"0"-233,99-17 38,-62 18 2,-3 23-62,-4 8-9,-8 5-14,-11 3-3,-11 3-28,0-3-7,-25-1-5,-10-2-39,-11-7-65,-5-9-129,-2-13-277</inkml:trace>
  <inkml:trace contextRef="#ctx0" brushRef="#br0" timeOffset="83629.83">24163 507 1118,'0'0'108,"0"0"-101,0 0 2,0 0 35,0 0-44,0 0 2,-80 108-2,57-49 0,8-6 0,14-9 0,1-10 6,0-9-2,8-7 10,-4-6 7,0-7-5,-2-3-8,-2-2-1,0 0-7,0 0-8,0 0-46,0-1-14,0-7-15,0-4 37,9-1-3,19-3 34,5 1 15,6-2 0,-2 0 5,3-2 30,1 1 16,-1-3-6,1-1 2,-5 1-14,-7 3 12,-10 4 1,-12 8-15,-7 3-10,0 3-17,-14 0-4,-15 7-28,-5 16 15,0 5 6,7 3-13,9-2-21,9-4 0,9-9 4,0-7-4,22-8-4,10-1-5,7 0-3,5-15-5,1-4 19,1-1-46,-1-3-57,0 3 58,-6 0 47,-4 5 37,-2 4 24,-4 7 26,-4 1 66,-3 3 23,-4 0-25,-2 10-38,-2 9-25,-4 5-18,-7-3-9,-3 4 4,0-5-24,-20-1-4,-6-5-2,2-6-55,0-8-20,8 0 8,12-10 0,4-11 69,6-7 6,22-1 32,8-1 21,5 3 24,-3 7 17,-4 6-13,-9 7-25,-4 7-11,-4 0-23,-6 10-15,-5 10-5,-6 5-2,0 0-5,0 0-1,-13-5-40,-3-5-53,-4-10-138,7-5-252</inkml:trace>
  <inkml:trace contextRef="#ctx0" brushRef="#br0" timeOffset="83768.21">25030 447 1119,'0'0'31,"0"0"-31,0 0-11,0 0-3,0 0-184,0 0-195</inkml:trace>
  <inkml:trace contextRef="#ctx0" brushRef="#br0" timeOffset="84164.23">25158 688 1167,'0'0'116,"0"0"-116,92-53 64,-82 46 13,-9 2-39,-1 5-28,-3 0-10,-18 0-43,-1 0-15,-2 0 10,5 5-8,7 5 1,7-2 9,5-2 42,3-2 4,27-4 6,10 0 23,9 0 24,-2-7 2,-6-4 2,-11 1-13,-12-2-19,-9 6-2,-9 5-10,0-2-11,-15 3-2,-10 0-24,0 12 6,5 8 2,8 5 11,12 5 5,0 2 2,13 2 12,3-5 15,-2-4-5,-9-7-3,-5-3-5,0-1-8,-27-8-8,-10-3-16,-11-3-71,6-6-190,15-14-389</inkml:trace>
  <inkml:trace contextRef="#ctx0" brushRef="#br0" timeOffset="84739.46">26154 687 1156,'0'0'210,"0"0"-210,0 0 0,0 0 13,-38 84 10,33-44-14,5-3-7,0-8-2,16-7-42,1-10-23,2-10 19,1-2-2,-5-19 7,-5-12 5,-3-7 26,-7-2 8,0 1 2,-1 8 0,-11 5 0,3 13 0,6 6-6,3 7 4,0 0-15,15 0 17,17 5 8,11 2 22,5-3 27,-4-4 2,-5 0-13,-6 0 7,-11 0-9,-7 4-18,-5 6-16,-5 13-6,-5 11-1,0 15 1,0 9 1,0 2-2,-8 2 2,-5-5 11,0-4-3,-1-8-10,5-11-3,8-12-13,1-9-38,3-13-70,18 0-41,0-17-143,1-15-97</inkml:trace>
  <inkml:trace contextRef="#ctx0" brushRef="#br0" timeOffset="84967.08">26593 657 226,'0'0'786,"0"0"-736,0 0 7,0 0 130,0 0-94,0 0-73,61-14 3,-59 47 3,-2 1-14,0-3-8,0-6-2,0-3-2,0-8 0,-6-3-28,-9-5-40,-9-6-49,-13 0 8,-4 0-35,1-2-66,9-8-32,13-4-275</inkml:trace>
  <inkml:trace contextRef="#ctx0" brushRef="#br0" timeOffset="85497.2">26874 694 506,'0'0'133,"0"0"-115,0 0 111,0 0 5,0 0-38,0 0 0,0 4 3,0 20-4,0 15 8,0 11-28,-5 6-2,-7 0-25,-6-1-24,-3-7-4,5-9-18,-2-8-2,6-10-6,4-9-57,1-12-36,6 0-16,1-24-17,0-12-84,14-8-18,9-9 89,-1-5 19,2-7 40,-5-3 86,-2 5 14,-1 10 126,-1 11 30,3 13-8,3 9-75,0 9 31,3 8-43,4 3-32,0 7-4,-2 20-19,-8 8-10,-11 7-2,-7 2-4,-10-1-3,-13-7-1,-1-3-39,5-9-46,7-10-58,11-10-56,1-4-72,18-9-36</inkml:trace>
  <inkml:trace contextRef="#ctx0" brushRef="#br0" timeOffset="86084.07">27221 698 413,'0'0'329,"0"0"-255,0 0 3,0 0 50,0 0-4,0 0-103,58-42-18,-82 71-2,2 7 5,4-1-5,8-3 0,10-5-5,0-7-9,6-10-18,14-10 10,4 0 22,1-11 1,-2-13-1,-4-6 7,-4-6 24,-6 0-7,-1-1-17,-4 1-7,1 10-15,0 6 15,0 9 0,3 9 0,2 2-7,2 0-1,0 0-1,-3 0 9,-3 0 1,-5 0 1,-1 0 1,0-3 10,-5-5-13,-6-1-52,2 5 33,4 0 16,4 4 3,1 0 6,0 12 22,6 12 12,9 7 15,1 3-4,-2 1-10,-4 0-15,-7-3-5,-3-5-10,0-3 1,-2-4-11,-8-6-1,3-6-3,4-8-63,3 0-4,0-13 49,1-10-48,17-2 38,5 2 31,2 2 30,-1 9 24,-2 4 18,-5 6 4,-3 2-36,-2 4-17,-4 13-10,-4 5 0,-4 3-8,0-3 1,0-2-6,-10-4-41,-4-10-122,1-6-159</inkml:trace>
  <inkml:trace contextRef="#ctx0" brushRef="#br0" timeOffset="86231.23">27657 539 1030,'0'0'0,"0"0"-69,0 0 55,0 0-30,0 0-160,0 0-136</inkml:trace>
  <inkml:trace contextRef="#ctx0" brushRef="#br0" timeOffset="86756.86">27725 717 933,'0'0'155,"0"0"-140,0 0 91,0 0-20,0 0-67,45 81-14,-45-68-5,-9-3-25,-3-4-57,4-6-2,5 0-22,3-6 26,0-10 80,16-4 10,6 3 69,3 1 18,-3 6 20,-6 3 7,-7 6-41,-4 1-43,-2 1-40,0 15 0,-1 4-1,-1 2-3,-1-1-33,0-1-34,8-6-68,10-2-22,13-12-115,11 0-49,10-5-153,0-16 478,-4-3 275,-8-5-12,-11 1-122,-12 2-16,-14 7-41,-3 5-26,-12 8-35,-14 6-23,-3 10 0,1 19 0,4 17 21,7 11 39,7 9 5,3 7 11,2-3-6,-2-4-12,-6-6-4,-4-12-29,-2-15-12,-2-13-11,3-12 2,0-8 1,4-14 12,7-23 13,7-14-10,16-12-11,34-11-9,21-10-20,26-11-62,21-5-176,11-4-597</inkml:trace>
  <inkml:trace contextRef="#ctx0" brushRef="#br0" timeOffset="92727.11">15894 10950 449,'0'0'0,"0"0"-121,0 0 121,0 0 0,0 0-43,0 0-172</inkml:trace>
  <inkml:trace contextRef="#ctx0" brushRef="#br0" timeOffset="98625.39">19749 2629 1174,'0'0'77,"0"0"-75,0 0 34,0 0 48,0 0-16,0 0-43,0 0-14,0 0-11,0 0-9,0 0-43,0 0-99,8-2-181,29-11-534</inkml:trace>
  <inkml:trace contextRef="#ctx0" brushRef="#br0" timeOffset="100734.18">19778 3064 949,'0'0'49,"0"0"-31,0 0 79,0 0 28,0 0-29,0 0-64,4-19-32,5 61 3,5 16-1,5 16 9,3 6-3,4 2-5,5 8 5,6 3-3,8-2 1,11-3-1,6-7 1,10-10 1,5-7 0,10-3-3,7-6 3,11-6 6,8-3-4,6-7 2,8-4-2,5-4 1,9-4-8,8-4 6,6-6-3,-3-7 1,-1-6 0,-2-4-2,-3 0 2,2-6-6,-4-6-2,-5-4 2,3-1 3,-8-3 0,-1-5-1,-2-3 3,-1-5-4,-6-6 1,1 0-2,-10-3 0,-6 1-2,-8 1-1,-7 0 3,-4 3 1,-5 1 0,-3 0 0,-6 1-1,-2-2 0,-8 1-1,-6 0-1,-8 1-1,-9 3-6,-6 3 7,-4 0 0,-3-3-9,-2 1 3,-2-1 0,-3 1 2,-2 2 5,-4 3 0,-1 2 1,-2 4 0,2-1 2,2 0-2,4 2-1,2 0-4,1 0 2,-3 5 3,0 1-2,-3 1-1,-2 0 0,-3 0-6,-3 2 8,-3 2 1,-4 1 1,0 4-1,-1-2-1,-3 4 0,0 1 1,0-3 0,0 2-1,0 0-1,0-1 0,0-1-3,0 0-1,-7-1 0,-10 1 1,-6-1 2,-9 1 0,-5 1 2,0 0 1,1 2 0,13-1-1,10 1-2,10 0-10,2 0 12,1 0 1,0 0 5,0 0-2,0 0 6,0 0-3,0 0-4,0 0 2,0 0 1,0 0-5,0 0-1,0 0 0,0 0 1,0 0-2,0 0-3,0 0-1,0 5 4,-5 7 2,-2-4 2,2-4 0,1-1-1,4-2 5,0-1-5,0 0 25,9 0 16,16-8-12,12-3-24,7-3 1,2 3-2,-3 1 10,-7 0 7,-8 7 8,-7 0 6,-9 3-7,0 0-16,-2 17-11,4 17 0,-2 8 4,-5 4 9,-4-1-4,-3-7-7,0-6-1,0-4-3,-9-2-42,0-5-111,-9-7-131,-4-10-280</inkml:trace>
  <inkml:trace contextRef="#ctx0" brushRef="#br0" timeOffset="101531.13">19914 2994 978,'0'0'46,"0"0"-40,0 0 79,0 0 10,0 0-47,0 0-37,0 0-8,-87-10-2,51 26 1,0-2-2,4-2 2,6-1 4,7-5-5,7-2 1,4-3 8,7-1 31,1 2 4,0 3-13,0 9-24,0 13-4,0 9 6,3 11 4,11 3-10,6 3-4,13 0-62,12-4-227,15-8-660</inkml:trace>
  <inkml:trace contextRef="#ctx0" brushRef="#br0" timeOffset="102271.05">21463 5068 1174,'0'0'132,"41"86"-104,-17-24 58,-10-1 57,-11 1-58,-3-2-50,-10-4-15,-16-8-14,-12-9-6,-7-10-8,-7-11-53,-2-16-78,6-2-45,14-32-119,18-21-198</inkml:trace>
  <inkml:trace contextRef="#ctx0" brushRef="#br0" timeOffset="102399.22">21299 4816 1230,'0'0'117,"0"0"-116,91-42 13,-61 40 28,3 2-42,4 0-46,1 5-259</inkml:trace>
  <inkml:trace contextRef="#ctx0" brushRef="#br0" timeOffset="102698.99">21893 4831 1399,'0'0'138,"0"0"-138,0 0 0,-15 85 7,-10-22 26,2 6-24,10-3-9,13-7 0,0-9-23,25-16-26,6-11 24,4-12 18,-1-11 7,-2-3 6,-9-22 11,-8-6 6,-10-5 10,-5-2-2,-17 6-24,-17 8-7,-9 10-9,-2 10-6,0 4-61,10 0-19,8 11-134,16-2-197</inkml:trace>
  <inkml:trace contextRef="#ctx0" brushRef="#br0" timeOffset="102916.19">22299 4659 1404,'0'0'69,"0"0"-65,0 0 39,0 0-10,-17 121 9,-6-17 5,3 5-16,4-1-21,8-13-7,8-10-3,0-16-1,17-19-73,21-19-52,12-20-103,9-11-84,1-17-249</inkml:trace>
  <inkml:trace contextRef="#ctx0" brushRef="#br0" timeOffset="103098.96">22603 5006 1338,'0'0'92,"0"0"-89,0 0 47,24 93 53,-20-64-69,-2-4-26,-2-7-8,0-5-25,0-9-103,0-4-136,0-9-266</inkml:trace>
  <inkml:trace contextRef="#ctx0" brushRef="#br0" timeOffset="103222.95">22610 4793 69,'0'0'1271,"0"0"-1271,0 0-36,0 0 23,0 0-8,0 0-246,84-16-422</inkml:trace>
  <inkml:trace contextRef="#ctx0" brushRef="#br0" timeOffset="103431.12">22897 5170 1480,'0'0'29,"12"77"-27,-12-31 61,-12-1 22,-6-5-66,0-4-15,8-9-4,6-10-72,4-10-139,0-7-163,11-12-546</inkml:trace>
  <inkml:trace contextRef="#ctx0" brushRef="#br0" timeOffset="103596.19">23137 5017 1353,'0'0'47,"88"-22"-41,-49 16-6,-1 3 0,-3 0-3,-5-1-197,-1-1-336</inkml:trace>
  <inkml:trace contextRef="#ctx0" brushRef="#br0" timeOffset="103755.18">23497 4909 1539,'0'0'0,"0"0"30,0 0-30,0 94 70,-13-49-52,2-5-14,2-2-4,4-7-21,5-9-115,0-13-89,11-9-218</inkml:trace>
  <inkml:trace contextRef="#ctx0" brushRef="#br0" timeOffset="103924.18">23535 4613 1422,'0'0'51,"0"0"-36,0 0-14,0 0 12,0 0-13,0 0-49,65 55-119,-49-8-316</inkml:trace>
  <inkml:trace contextRef="#ctx0" brushRef="#br0" timeOffset="104274.26">23743 5128 1103,'0'0'227,"0"0"-222,0 0 3,0 0 65,0 0-35,0 0-23,22 6-3,-22-6-2,0 0-6,0 0 4,7 0 34,10 7-31,-1 17-10,2 7 3,-13 6 4,-5 1-6,-11 1-2,-19-5-6,-5-8-36,-1-10-18,5-10-4,7-6-3,12 0 48,12-14 19,0-1 62,16-2 22,15 6 2,5 5-30,4 6-11,-1 0-18,-6 6-19,-3 11-8,-8 0-2,-4 3-65,-7-3-114,-5-9-178,-2-8-482</inkml:trace>
  <inkml:trace contextRef="#ctx0" brushRef="#br0" timeOffset="104446.92">24014 4710 1303,'0'0'113,"109"104"-107,-51-18 3,-10 14 65,-15 2-7,-16 4-50,-17 2-17,-11-4-20,-34-7-174,-15-14-344</inkml:trace>
  <inkml:trace contextRef="#ctx0" brushRef="#br0" timeOffset="109347.92">28049 3347 836,'0'0'121,"0"0"-119,0 0 2,0 0 34,0 0 18,0 0-19,0 0-4,0-6-31,6 6 1,4 4-3,5 8 5,9-2 5,4-3-1,11-3 9,7-2 10,4-2 3,2 0-20,-4-3 14,-2-10-8,-4 4 1,1-1 0,-3 0-2,-4 3-6,-2 3-5,-8 3 6,-4 1-7,-6 0-2,-2 5-1,-5 10-1,-2 2 0,-4 1 0,-3-4-4,0-3 0,0-4-29,0-5-3,0-2 3,0 0 33,1-2 18,21-12-12,18-4-6,12 1 0,13 3 7,7 5 14,0 2 14,-2 6-10,-11 1-12,-12 0 4,-14 3 5,-13 8-8,-7 0-14,-5 1 1,-5 1-1,0-5 0,-3-4 2,0-2-2,0-2 2,0 0-4,0 0-6,0 0-22,2-13-44,-1-4-72,-1-3-51,0 1-28,-11 7-36</inkml:trace>
  <inkml:trace contextRef="#ctx0" brushRef="#br0" timeOffset="110406.2">27846 3238 184,'0'0'252,"0"0"-226,0 0 38,0 0 21,0 0-19,0 0 22,0-4-11,0 4-16,0 0-15,7 5-8,4 7 22,2 3-2,4-1-30,-2 0-14,1 2-3,3-2-1,1 0-2,5 3-3,3-5 0,2-1-3,-1-2 2,-4-2-2,-4-2-2,3-4 3,-2 0-3,5-1 5,1 0-4,1 0 1,-1 0-2,-4 0 0,-2-6 0,2-1 1,-2-3-1,1-1 0,2 1 1,-1 0 0,-2 1 1,-2 2-1,-1 1 1,-1 2 2,0 2 4,3 2 11,3 0-10,-3 0 7,3 0-6,1 4-4,-1 11 3,2 4-2,3 5-3,-5 7 5,0-1-4,-8 1 1,-5-4-6,-5-2 0,-5-5 1,-1-5-1,0-5-5,0-5-16,0-5 5,0 0 7,0 0 9,0-11 11,0-7-5,0-2-3,0 0 8,3 1 4,13 3 13,5 4-9,7 4 5,5 6-8,8 2-4,8 0-1,0 13 6,0 6-5,-2 6-4,-9 0-4,-8 1 1,-6-2-1,-5-7-3,-6-3 2,-6-10-3,-3-4 4,4 0 3,8-18 11,14-12-7,9-4-5,6-2-5,2 4 1,2 2 4,1 6-6,3 7-34,-2 6-159,-11 7-270</inkml:trace>
  <inkml:trace contextRef="#ctx0" brushRef="#br0" timeOffset="111658.96">28068 3341 871,'0'0'57,"0"0"-48,105-11 72,-52 11 33,2 0-43,-4 13-26,-2-1-20,-4 4-15,1 0-4,2-4-2,3-2 0,10-6-1,13-4 0,9 0-2,8-5 0,5-11 3,-2-4 0,-6 3 1,-13 0 19,-15 4 16,-18 5-14,-17 3-17,-10 3-4,-12 2-5,-3 0-3,0 0-12,-13 0 10,-4 9 5,-4 0 0,0-2-2,2 1 0,-10-4-1,-6-1 3,-15-3 0,-11 0 0,-7 0-18,-5 0-5,0-3-2,-3-3 3,-1 0-8,7 1 10,7 0 18,20 3 2,21 0 0,22-2 3,13 4 36,49 0 30,35 0-61,28 7 0,7 7 2,-8 0 3,-24 1 14,-21 2-2,-20-2-12,-16-2-4,-15 0-5,-13-5-4,-10 1 0,-5 0-7,-12-1-9,-30-3 0,-28-2 13,-26-3-1,-24 0 2,-18 0 2,-6 0 0,5 0 0,28 0 2,34 0-2,40 0 0,32 0 0,14 0 17,43 0 15,28 0-21,25 0 0,16 0 5,3 0 15,-5 4 0,-14 1-21,-17 3-2,-15 0-7,-19-2 1,-18-1-2,-17-1-3,-16 1-21,-3 0-37,-35 0 0,-32 0 40,-33-2 12,-29-3 3,-12 0 4,-3 0-1,12-1 3,22-2 3,35 2 12,37-1-6,38 1 2,50 1 19,65 0-30,46-2-179,26-8-513</inkml:trace>
  <inkml:trace contextRef="#ctx0" brushRef="#br0" timeOffset="128854.16">13283 7236 1277,'147'-107'0,"-5"3"1,-17 6 11,-21 9 72,-25 14-33,-25 15-23,-27 11 8,-21 16-16,-6 16-6,-17 14-14,-24 3-14,-17 34-1,-14 24 14,-4 20-2,3 19 0,10 7-15,15-4-4,19-12 19,20-20-5,9-26-34,37-20-9,20-19 45,14-3 6,1-24 9,-4-9 3,-11-5 14,-15 1 15,-12 1-16,-14 12-3,-12 7-8,-4 13-14,0 4 0,-19 11-15,-5 19 13,-6 6-1,8-2 1,10-3-22,9-10-24,3-9-4,18-7 37,9-5 15,0 0 1,-1-14 4,-4-6 4,-8-4 3,-9 1 7,-5-2-4,0 1-10,-3 4-5,-2 6-6,5 2-6,3 3-2,29 0-25,11 0 32,8 1 7,-4 5 13,-11 3 26,-11 0-2,-11 5-22,-11 14-5,-3 8-8,-6 6 1,-18 5 3,-1-1-6,4-6-6,7-2-26,14-11-17,0-9 16,27-9 19,11 0 14,6-17 7,3-10 19,-3-4 24,-5-1-17,-11 1-16,-12 1-4,-12 2-6,-4 4-7,-6 7-23,-12 7-18,-1 8-15,0 2-34,6 5 34,9 4 28,4 3 17,6-4 11,25-3 2,17-5 29,7 0 18,-1-3-4,1-8 1,-8-2-13,-8 3 4,-12 3-14,-12 4-8,-6 3 1,-9 0-7,0 17-9,-13 19 18,-10 10 7,-7 8-6,-4 5 11,-2 0-2,-4 3-6,-2-3-5,-5-2-5,3-11-12,7-8-1,10-16-24,15-10-30,8-6-30,4-6-34,0 0 9,16-11-22,18-11-74,7-5-117</inkml:trace>
  <inkml:trace contextRef="#ctx0" brushRef="#br0" timeOffset="129055.57">14808 7061 951,'0'0'58,"0"0"40,103-59 88,-76 59-88,-6 13-65,-15 22-10,-6 10-7,-26 3-16,-22-1 5,-17-1-5,-4-8-28,4-7-37,10-11-89,19-9-65,19-11-159</inkml:trace>
  <inkml:trace contextRef="#ctx0" brushRef="#br0" timeOffset="129463.95">15566 7033 1180,'0'0'12,"0"0"38,62-75 116,-51 67-112,-1 8-34,-7 17-14,-3 27 2,0 16-8,-27 8 3,-16-4-3,-8-4-15,-2-8-31,1-11-3,4-11-40,6-13 22,14-14 43,10-3 24,8-8 12,10-15 57,0-2 34,14 0-26,14 5-29,7 6 18,-2 8-26,0 6-16,-4 0-15,-5 17-9,-2 6 2,-5 1-4,-2 1-48,-2-4-109,4-8-192,-2-10-612</inkml:trace>
  <inkml:trace contextRef="#ctx0" brushRef="#br0" timeOffset="129616.05">15897 7207 1619,'0'0'0,"0"0"0,0 0 3,0 0-3,0 0-18,0 0-54,37 51-143,-44-17-219</inkml:trace>
  <inkml:trace contextRef="#ctx0" brushRef="#br0" timeOffset="129747.59">15782 7527 1481,'0'0'27,"0"0"0,0 0 61,0 0-65,0 0-23,0 0-67,30 0-218,-12 0-373</inkml:trace>
  <inkml:trace contextRef="#ctx0" brushRef="#br0" timeOffset="129909.49">16138 7299 1501,'0'0'3,"0"0"2,103-31 54,-76 31-37,-6 0-22,-7 7-45,-10 6-201,-4-2-256</inkml:trace>
  <inkml:trace contextRef="#ctx0" brushRef="#br0" timeOffset="130182.23">14225 7732 1462,'0'0'83,"0"0"-77,0 0 109,126-17-51,-9 10-31,32 3 2,26 0-16,17 3-19,3 0-8,-2 1-95,-13 0-164,-17 0-384</inkml:trace>
  <inkml:trace contextRef="#ctx0" brushRef="#br0" timeOffset="134510.06">17757 7386 201,'0'0'48,"0"0"5,0 0 66,0 0-15,0 0-5,0 0 10,-49 11-6,47-11-21,1 1 3,1-1-28,0 0 5,0 2-8,0-2-17,0 0 5,0 0 3,4 0 6,14 0-12,6 0-13,7 0 3,8 0-12,1-2-11,3-2-4,-4 1-2,-7-2-30,-4 5-79,-7 0-95,-6 0-158,1 0-291</inkml:trace>
  <inkml:trace contextRef="#ctx0" brushRef="#br0" timeOffset="134937.03">18365 7252 748,'0'0'154,"0"0"-109,0 0 130,0 0-19,0 0-88,0 0-42,-34 88 37,16-17 12,0 8-35,-4 1 1,-6-5-11,-4-10-1,-2-9-11,0-8-16,1-12-1,-3-8-1,2-14-29,-2-12-44,-3-2-42,5-26-86,5-15-71,10-17-141</inkml:trace>
  <inkml:trace contextRef="#ctx0" brushRef="#br0" timeOffset="135136.28">18327 7033 535,'0'0'458,"0"0"-444,90-49 33,-74 44 96,-10 4-53,-6 1-43,0 0-42,0 8-2,-2 6-6,-4 3-78,5-3-87,1 0-200</inkml:trace>
  <inkml:trace contextRef="#ctx0" brushRef="#br0" timeOffset="135506.05">18734 7149 1194,'0'0'30,"0"0"-13,0 0 13,0 0 42,1 99-25,-4-68-27,0 1-15,2-3-4,1-5 2,0-5-2,12-8-2,10-5-4,8-6 4,6-5 0,4-16 1,-1-10 0,-3-1-4,-8-2 4,-9 0 7,-10 4-6,-6 7 9,-3 8 20,0 10 16,0 5 2,0 0-20,-3 17-14,-7 16 1,-3 10 6,5 2 1,0 5-7,3-1-9,3-7-6,2-5-3,0-8-73,0-8-81,10-9-147,6-10-298</inkml:trace>
  <inkml:trace contextRef="#ctx0" brushRef="#br0" timeOffset="135695.08">19217 7210 1128,'0'0'174,"0"0"-165,0 0 106,0 0-67,0 0-41,0 0 5,2 86-5,-7-51-7,2-8-6,3-5-56,0-9-122,0-13-80,11 0-387</inkml:trace>
  <inkml:trace contextRef="#ctx0" brushRef="#br0" timeOffset="135872.94">19418 6927 1139,'0'0'0,"0"0"0,0 0 55,0 0-46,0 0-9,0 0-47,11 6-37,-11 6-116,0 2-179</inkml:trace>
  <inkml:trace contextRef="#ctx0" brushRef="#br0" timeOffset="136293.22">19563 7415 1100,'0'0'146,"0"0"-123,0 0 47,0 0 40,0 0-75,0 0-27,7 13-8,-7 3 0,0 4 0,0 6 11,0 6-6,0 2-2,-8-3 1,-13-2-4,-8-2-3,-4-8-20,-5-7-13,1-4-9,4-8 13,6 0 15,10-16 17,7-5 9,10 0 28,0 3 50,10 4-11,10 8-21,4 6-12,1 3-22,2 21-14,-5 9-3,-7 7 3,-6 2-6,-6 1 0,-3-4-1,3-8-14,1-5-60,4-10-61,7-10-150,4-6-266</inkml:trace>
  <inkml:trace contextRef="#ctx0" brushRef="#br0" timeOffset="137690.76">19914 7522 719,'0'0'53,"0"0"46,0 0 83,0 0-68,0 0-49,0 0-19,55-10 13,-25 8-2,1-1-7,0 0-9,8 0-10,6-3-18,6 1-7,5-2-6,-1-1-19,-4 2-45,-11-2-75,-7 3-69,-10-1-213</inkml:trace>
  <inkml:trace contextRef="#ctx0" brushRef="#br0" timeOffset="138643.11">20278 7279 729,'0'0'200,"0"0"-120,0 0 104,0 0-2,0 0-78,0 0-58,4 10-23,2 23 23,-3 9 7,-3 7-29,0-1 11,-12 3-23,-9-4-6,2-4-6,1-9-3,6-5-47,7-6-59,5-9-72,2-9-122,16-5-187</inkml:trace>
  <inkml:trace contextRef="#ctx0" brushRef="#br0" timeOffset="140551.2">20907 7304 645,'0'0'128,"0"0"-93,0 0 93,0 0-45,-25 76 11,10-14 9,-2 8-21,-2 4-2,-1-6-17,-6-4-16,-4-8 0,-5-6-17,-1-10-14,3-9-14,1-9 3,7-8-5,5-12-20,3-2-54,8-18-15,6-18-100,3-10-91,6-12-138</inkml:trace>
  <inkml:trace contextRef="#ctx0" brushRef="#br0" timeOffset="140759.83">20886 7182 711,'0'0'205,"0"0"-194,0 0 95,0 0 43,0 0-57,0 0-48,45-39-21,-45 39-12,0 0-5,0 0 1,0 0-7,0 0 0,1 0-90,19 0-80,11-3-162,11-3-413</inkml:trace>
  <inkml:trace contextRef="#ctx0" brushRef="#br0" timeOffset="141064.66">21372 7106 1230,'0'0'16,"0"0"18,0 0-34,-37 94 79,1-26-26,2 7-29,1-1-5,12-4-15,10-9-3,9-13-1,2-12-26,12-14-35,16-14-2,5-8 50,1-8 13,1-19 8,-7-10-1,-9-4 14,-13 0 18,-6 3-8,-10 7-10,-20 9-21,-4 15-10,-3 7-17,2 3-54,8 16-39,14-2-70,9-2-160</inkml:trace>
  <inkml:trace contextRef="#ctx0" brushRef="#br0" timeOffset="141274.19">21672 7305 342,'0'0'979,"0"0"-977,0 0 9,0 0 29,0 0 5,-12 112-8,-6-65-25,9-7-8,4-8-4,5-10-33,0-8-48,11-11-87,10-3-41,-3-10-116</inkml:trace>
  <inkml:trace contextRef="#ctx0" brushRef="#br0" timeOffset="141498.44">21729 7126 1051,'0'0'6,"0"0"9,0 0 86,0 0-55,0 0-34,0 0-10,1-4-2,-1 4-1,0 0-18,0 0-49,0 0-63,3 0-150,8 0-107</inkml:trace>
  <inkml:trace contextRef="#ctx0" brushRef="#br0" timeOffset="142135.08">21886 7471 610,'0'0'235,"0"0"-221,0 0 118,0 0-48,0 0-7,0 0-38,-24-2 2,24 0 16,0 1 3,0-1 0,3 2-5,10 0-28,7 10-8,0 13 2,-2 9 8,-10 6-13,-8 5-10,-9 1 2,-23 5-6,-12-3-2,-7-5-29,-4-4-30,-5-14-6,3-5-37,8-16-7,12-2 72,13-12 37,14-17 4,10-5 57,0-3 53,6 4-34,10 8-14,-4 11 0,-4 9-27,-4 5-21,1 0-18,2 18-5,2 7 5,1 5 3,2-1-1,-1 1-1,1-3 0,-1-4 1,3-5-4,-1-4-2,1-3-45,4-6-59,1-5-92,7 0-107,0-8-329</inkml:trace>
  <inkml:trace contextRef="#ctx0" brushRef="#br0" timeOffset="143119.96">22272 7560 950,'0'0'87,"0"0"-53,0 0 137,0 0-65,104-21-47,-59 15-25,4 2-20,5-1-14,4 1-68,0-4-184,-1 2-324</inkml:trace>
  <inkml:trace contextRef="#ctx0" brushRef="#br0" timeOffset="144079.59">23266 7272 682,'0'0'142,"0"0"-84,0 0 114,0 0-29,0 0-63,0 0-44,-114 75 4,75-14-6,8 1-18,10-3-12,8-9 2,8-8-2,5-11-3,3-12-1,25-9-7,10-10 2,9-4 5,0-21 0,-4-6 6,-12-1-3,-10 2 8,-15 7 0,-6 4 10,-12 8-5,-22 9-16,-11 2-7,-4 7-15,4 14-16,8 3-39,16-5-36,11-4-31,10-3-55,4-8-62,23-4-72</inkml:trace>
  <inkml:trace contextRef="#ctx0" brushRef="#br0" timeOffset="144951.1">22976 7415 363,'0'0'338,"0"0"-325,0 0 56,0 0 79,0 0-39,0 0-20,-87 43-7,74 2 9,1 11-8,3 12-16,1 5-6,-3 4-6,-1-4-26,-4-4 7,0-10-19,-1-9-1,2-11-8,-2-11-7,2-8-1,-1-11-2,-1-9-46,-5-6-32,1-22-72,6-15-144,9-12-105</inkml:trace>
  <inkml:trace contextRef="#ctx0" brushRef="#br0" timeOffset="145211.85">22918 7241 126,'0'0'813,"0"0"-770,100-43 20,-84 38 76,-8 5-55,-8 0-49,0 0-34,-2 2 9,-12 3 8,-3-1-7,1-4 2,5 0-10,5 0 10,4-4-11,2-4-2,0-1-42,8 1-40,17 4-49,10 4-80,5 0-77,8 4-181</inkml:trace>
  <inkml:trace contextRef="#ctx0" brushRef="#br0" timeOffset="145496.06">23682 7340 250,'0'0'768,"0"0"-758,0 0 20,0 0 96,-29 95-42,17-47-19,0-2-26,3-3-13,3-5-11,5-8-8,1-9-5,0-8-2,3-8-32,10-5-33,7-2 12,3-21-74,6-10-45,-2-6-85,-3-3-161</inkml:trace>
  <inkml:trace contextRef="#ctx0" brushRef="#br0" timeOffset="145775.3">23759 7146 1202,'0'0'29,"0"0"24,0 0 92,0 0-77,0 0-59,0 0-9,1-26-2,-12 32 2,2-3 0,4-3 1,1 0 2,2 0 9,2-9 6,0-8-2,0 2 18,2 1-8,10 5-26,5 6-3,6 3-14,2 17-117,-2 19-182,-4 8-199</inkml:trace>
  <inkml:trace contextRef="#ctx0" brushRef="#br0" timeOffset="146004.15">23961 7567 1305,'0'0'143,"0"0"-136,0 0 56,0 0 45,-2 112-16,-13-59-10,-4 3-23,3-4-11,2-5-9,3-3-19,1-8-8,3-8-9,3-5-3,1-5-22,0-5-60,0-5-56,-8-7-260,-6-1-638</inkml:trace>
  <inkml:trace contextRef="#ctx0" brushRef="#br0" timeOffset="150642.18">25277 7464 861,'0'0'313,"0"0"-265,0 0 76,0 0-20,0 92 1,0-23 3,-7 8-54,-5-5-10,-3 0-16,-6-11-4,-1-6-10,-3-9-10,-1-15 0,4-9-4,-2-10-4,-1-12-25,-1 0-16,4-19-26,-1-12-60,4-10-18,9-10-49,5-13-69,5-10-374</inkml:trace>
  <inkml:trace contextRef="#ctx0" brushRef="#br0" timeOffset="150817.9">25145 7207 1065,'0'0'99,"0"0"-90,0 0 16,0 0 76,0 0-62,0 0-31,33 3-3,-33 11-5,0-5-58,4-4-49,9-3-144,16-2-584</inkml:trace>
  <inkml:trace contextRef="#ctx0" brushRef="#br0" timeOffset="151241.25">25506 7374 1072,'0'0'22,"0"0"-22,0 0 162,0 0-57,0 0-61,0 0-13,101-55-10,-78 67-8,-3 9-3,-9 2-3,-8 5-7,-3 1-1,-6-3-18,-18-1-16,-7-4 3,-2-4-18,2-6 18,9-4 28,8-6 4,11-1 0,3 0 34,1 0 36,21 0-9,5 0-20,5 8 5,-4 2-7,-5 4-6,-7 3-13,-13 4-9,-3 4-9,-21 1 3,-21-2-5,-10-3-44,-6-6-19,5-9-35,10-6-56,15-2-81,21-20-138,7-4-191</inkml:trace>
  <inkml:trace contextRef="#ctx0" brushRef="#br0" timeOffset="151476.96">25958 7495 917,'0'0'169,"0"0"-156,0 0 69,0 0 39,-27 90-28,10-50-26,4 0-30,7-6-25,6-8-6,0-6-3,0-7-3,11-7-11,8-6-38,3 0-57,3-19-68,-2-6-81,-2-7-195</inkml:trace>
  <inkml:trace contextRef="#ctx0" brushRef="#br0" timeOffset="151694.2">26058 7295 138,'0'0'1162,"0"0"-1146,0 0 10,0 0 52,0 0-60,0 0-18,-2-13-1,1 13 1,1 0 1,0 0 8,0 0 4,0 0-13,7 0-6,11 0-84,4 0-148,2 0-282</inkml:trace>
  <inkml:trace contextRef="#ctx0" brushRef="#br0" timeOffset="151910.82">26174 7735 1344,'0'0'253,"0"0"-241,0 0 21,-5 96 113,-14-50-84,1-1-4,-1-5-24,7-3-8,4-7-21,3-5-5,5-4-4,0-6-52,0-5-56,0-9-88,0-1-221,0-8-502</inkml:trace>
  <inkml:trace contextRef="#ctx0" brushRef="#br0" timeOffset="153914.67">26858 7615 958,'0'0'117,"0"0"-107,0 0 126,0 0 30,0 0-52,0 0-51,0 0-33,124-36-12,-70 34-9,0 2-3,-4 0-5,-11-1-1,-12 1-46,-18 0-95,-9 1-158,-36 15-284</inkml:trace>
  <inkml:trace contextRef="#ctx0" brushRef="#br0" timeOffset="154070.47">26767 7858 1174,'0'0'257,"87"-2"-240,-23-10-17,3-1 63,2 1-48,-3 0-15,-8 1-55,-3 0-149,-1-5-177,-1-4-167</inkml:trace>
  <inkml:trace contextRef="#ctx0" brushRef="#br0" timeOffset="154315.33">27624 7539 1107,'0'0'137,"0"0"-109,0 0 129,0 0-83,0 0-65,-9 72 25,-11-19 2,10-4-22,8-5-8,2-11 0,5-7-4,15-11 3,8-10-2,6-5 9,3-9-2,2-19 1,-5-6 18,-5-6-11,-9 3 1,-10-2-1,-10 3-6,0 5-12,-30 5-5,-15 9-48,-16 10-77,-14 7-158,-7 4-339</inkml:trace>
  <inkml:trace contextRef="#ctx0" brushRef="#br0" timeOffset="158722.16">16285 12031 634,'0'0'169,"0"0"-117,0 0 23,0 0 26,0 0-43,0 0-34,109-3-2,-81 0-15,0 0-7,-3-2-13,1-2-32,-5-3-93,-3-1-148,-9-2-232</inkml:trace>
  <inkml:trace contextRef="#ctx0" brushRef="#br0" timeOffset="158869.53">16410 11950 1157,'0'0'230,"0"0"-182,0 0 12,0 0 3,0 0 5,0 0-47,0 57-12,-6-30-9,-12 0-47,-4-5-126,3-9-232</inkml:trace>
  <inkml:trace contextRef="#ctx0" brushRef="#br0" timeOffset="159306.51">16401 10353 801,'0'0'339,"0"0"-311,0 0-22,0 0 33,121-3-11,-55 3-28,-7 10-67,-13 6-301</inkml:trace>
  <inkml:trace contextRef="#ctx0" brushRef="#br0" timeOffset="162768.95">24372 7596 871,'0'0'123,"0"0"-48,0 0 98,0 0-89,86-21 5,-42 18-45,0 1-12,0 2-3,-5 0-9,2 0-16,-2 0-4,-1 0-5,-3 0-52,-8-3-69,-12-2-130,-15-4-177</inkml:trace>
  <inkml:trace contextRef="#ctx0" brushRef="#br0" timeOffset="162954.15">24649 7433 1325,'0'0'45,"0"0"-44,0 0 117,0 0-56,0 0-47,8 106 30,-26-49-8,-4 1-20,-1-5-17,5-5-7,5-6-111,12-8-190,1-12-406</inkml:trace>
  <inkml:trace contextRef="#ctx0" brushRef="#br0" timeOffset="173270.88">2993 13551 250,'0'0'92,"0"0"-72,0 0 27,0 0 25,0 0-14,0 0-34,0 0-7,0 0-3,0 0 1,0 0 7,0 0 5,0 0 8,0 0 2,0 0 5,0 0-2,0 0-4,0 0-12,0 0-3,0 0-4,0 0 1,0 0-8,0 0 5,0 0 1,0 0 1,0 0 0,0 0-4,0 0-4,0 0 4,0 0 0,0 0 0,0 0-6,0 0 6,0 0-3,0 0-1,0 0 2,0 0 0,0 0-3,0 0 6,0 0-6,0 0 2,0 0-3,0 0-2,0 3 3,0 1-5,-10 6 0,4 9-2,-5 11 4,3 7 3,0 2 12,2 1-10,3 1 5,0-5-2,3-4-2,0-3-10,0-6 5,0-6-4,0-7-2,0-5 2,0-4-2,9-1-6,15 0-23,7-21-78,-1-10-176,-2-5-333</inkml:trace>
  <inkml:trace contextRef="#ctx0" brushRef="#br0" timeOffset="173618.45">3160 13339 883,'0'0'57,"0"0"-55,0 0 4,0 0 31,0 0-2,0 0-25,-7 4-7,-11 6 4,0-1-3,5-5 7,5-1 20,7-2 10,1-1 9,0 0 11,0 0-2,7-8-16,11-5-27,3 0-7,4 1-3,2 0-6,-3 5-1,4 6-14,-7 1-105,-6 10-87,-6 17-196</inkml:trace>
  <inkml:trace contextRef="#ctx0" brushRef="#br0" timeOffset="173870.84">3199 13796 1043,'0'0'107,"0"0"-100,0 0 87,3 90 60,-3-46-71,-4 4-12,-13-1-30,1-2-17,-5-5-17,0-3-4,-1-2-3,1-5-12,9-8-82,4-4-68,5-12-126,3-6-216</inkml:trace>
  <inkml:trace contextRef="#ctx0" brushRef="#br0" timeOffset="174333.74">3681 13878 972,'0'0'93,"0"0"-85,0 0 104,0 0 24,0 0-76,0 0-25,91-46-15,-72 43-10,-1 1-4,0 0-6,0 2-4,-3 0-53,1-3-93,-2 3-95,-5 0-195</inkml:trace>
  <inkml:trace contextRef="#ctx0" brushRef="#br0" timeOffset="174517.2">3535 14112 1202,'0'0'73,"0"0"-52,0 0 86,0 0-43,0 0-52,83-16-12,-53 13-13,0 0-71,0 2-159,-5-2-206</inkml:trace>
  <inkml:trace contextRef="#ctx0" brushRef="#br0" timeOffset="176933.03">4649 13785 884,'0'0'42,"0"0"-40,0 0 33,0 0 32,0 0-1,0 0-27,-31-69 2,31 59 13,0 0 10,6 1-22,19 6-9,11 3-10,5 5-5,4 27 10,-9 13-10,-12 16-2,-21 9-7,-6 4-3,-30-3-3,-12-9-1,-7-12-2,-3-11-19,3-14-12,4-14-3,2-11 23,7-4 11,9-20 1,9-6 13,12-2 14,9 2 11,0 2 0,18 9 3,9 7-17,12 12-20,1 0 3,6 9-4,-4 19-2,-3 2 0,-3 0-2,-8 2-1,-7-4-4,-5-4-14,-2-7-58,-4-7-38,5-8-136,0-2-165</inkml:trace>
  <inkml:trace contextRef="#ctx0" brushRef="#br0" timeOffset="177337.39">5335 13855 820,'0'0'192,"0"0"-173,0 0 114,0 0 36,0 0-92,0 0-58,-36 28-11,-7 32 8,1 13-3,8 0-8,8-6 4,15-7-5,11-11-2,0-12-2,13-14-1,12-13 0,2-10 0,3 0 1,-4-22 4,-4-9 2,-9-5 1,-10-1-4,-3-1 6,-10 6-2,-18 8-7,-8 9 0,-3 11-9,1 4-17,7 17-34,7 10-48,10-1-59,9 0-138,5-9-285</inkml:trace>
  <inkml:trace contextRef="#ctx0" brushRef="#br0" timeOffset="177688.65">5590 14168 912,'0'0'143,"0"0"-138,0 0 69,0 0 9,0 0-43,0 0-27,9 32-9,-21-23 0,0-2-2,-1-4 0,4-3 0,3 0 0,3-4 2,3-11 4,0-2 1,0 0 21,4 2-9,5 6-10,-1 1 7,-1 4-13,2 3-5,-3 1-12,2 0-27,0 0-73,-3 5-60,-1-2-147,1 0-224</inkml:trace>
  <inkml:trace contextRef="#ctx0" brushRef="#br0" timeOffset="178229">5936 14096 532,'0'0'50,"0"0"-25,0 0 101,0 0-17,0 0-46,0 0-2,-22-60 12,22 39 3,0-2 1,12 1 10,7 2-12,5 4-22,-3 7 0,4 6-14,-1 3-24,-5 11-10,-5 20-4,-10 9-1,-4 9-2,-9 3 1,-19 6-4,-3-3-9,-1-3 4,7-9-9,11-12-4,7-13-7,7-9 18,0-9 11,12 0 1,8-10 10,2-11-1,-4-5 14,-6-1 3,-9-2-8,-3 0 4,-3 0-13,-21 2-3,-6 4-6,0 10-2,2 5-12,10 8-21,5 0-21,7 0-78,6 0-84,4 0-235</inkml:trace>
  <inkml:trace contextRef="#ctx0" brushRef="#br0" timeOffset="178663.96">6326 14047 1020,'0'0'146,"0"0"-138,0 0 111,0 0-6,62-72-54,-52 69-32,-2 3-12,3 0-5,-4 5-8,-3 10 0,-4 8-4,0 2 1,-10 2 0,-10-3-15,-2 0 4,-2-5 0,8-3-1,6-6 12,5-5 1,5-4 2,12 4 13,12 1 48,14 1 0,-2 2 44,-3 3-56,-8 7-17,-11 5-14,-11 7-11,-3 4 2,-18 3-3,-15-4-6,-1-6 1,-2-9-3,6-11-6,8-5-26,1-3-8,6-5-25,6-9-80,6-8-28,3-4-101,6-1-171</inkml:trace>
  <inkml:trace contextRef="#ctx0" brushRef="#br0" timeOffset="179022.99">6950 13744 1149,'0'0'125,"0"0"-110,0 0 105,0 0-35,0 0-60,0 0-2,-3 122 57,-13-44-20,-4 8-14,-2 4-18,-3 2 9,0 0-20,3-2-5,6-9 0,7-11 1,9-11-3,0-8 5,27-10 3,13-7 10,17-6-2,19-9-7,15-10 0,18-9-16,9 0-3,1-9-9,2-11-59,-15-4-50,-12-4-165,-21-6-428</inkml:trace>
  <inkml:trace contextRef="#ctx0" brushRef="#br0" timeOffset="179858.95">7268 13902 760,'0'0'166,"75"-106"-90,-30 62 42,-1 13 61,-8 11-78,-5 16-44,-7 4-29,-10 24-16,-7 24-6,-7 16 1,-9 9-1,-21 5-3,-7-3-1,-2-5 0,5-4-2,10-9 0,11-13-13,13-15 0,0-13 1,8-10 12,12-6 0,4 0 5,-2-14 2,-1-8 3,-9-5-7,-9-2 2,-3-4 4,0-2-9,-15 2-1,-12 1 1,0 8 0,-4 5-11,-2 4-8,6 7-1,2 3-22,6 4-47,7 1-87,7 0-176,5 0-442</inkml:trace>
  <inkml:trace contextRef="#ctx0" brushRef="#br0" timeOffset="180209.86">7942 13783 1169,'0'0'83,"0"0"-73,0 0 27,-49 93 50,15-22-21,1 5-42,6-3-12,16-10-9,10-10-2,1-10-1,9-14-6,19-12-19,2-11-11,0-6 25,-5-2 11,-5-17 7,-4-7-3,-5-5 1,-5-3-3,-5 4 0,-1 2-1,-3 11-1,-15 10-15,-9 7-12,-6 2-30,-5 17-15,1 6-25,1-4-108,7-4-204</inkml:trace>
  <inkml:trace contextRef="#ctx0" brushRef="#br0" timeOffset="180402.11">8221 14101 1289,'0'0'169,"0"0"-167,0 0 37,0 0 17,0 0-51,0 0-5,-3 29-33,-3-22-152,6-5-236</inkml:trace>
  <inkml:trace contextRef="#ctx0" brushRef="#br0" timeOffset="180660.99">8451 13943 1175,'0'0'147,"0"0"-138,0 0-9,0 0 63,0 85-1,0-43-27,4-2 10,10-4 3,-2-3-8,3-3 9,-6-8-17,-3-1-13,-5-5-15,-1-4-1,-1-1-3,-16-3-7,-7-7-68,-1-1-90,5-10-130,4-15-280</inkml:trace>
  <inkml:trace contextRef="#ctx0" brushRef="#br0" timeOffset="180968.39">8572 13926 715,'0'0'206,"116"-46"-206,-62 40 0,-9 6 1,-11 0-1,-12 11-42,-10 6-21,-6 3 51,-6 4 12,0 1 24,-16 2 60,-2 1-3,-3 3-4,4 1-4,1-1-6,4-2 37,6-3-46,6-6-30,0-3 13,18-3-15,7 1 20,1-3 10,-4 0 2,-2 0-23,-11 1-27,-4 1-4,-5-2-4,0 2 0,-13-4-5,-14-5-83,-4-5-89,0 0-220</inkml:trace>
  <inkml:trace contextRef="#ctx0" brushRef="#br0" timeOffset="181279.93">9062 13839 1142,'0'0'85,"0"0"-83,0 0 55,0 0 20,0 0-68,0 0-6,47 2-1,-58 9-2,4-5 0,4-5-26,3-1-13,0 0 11,0 0 24,10-5 4,4-5-23,3-2 0,-4 2-43,-6 1-20,-1 4 10,-5 5-6,-1 0-51,0 0-20,3 0 26,2 2 61,1 1-91,3-3 106,1 0-23,1 0-8</inkml:trace>
  <inkml:trace contextRef="#ctx0" brushRef="#br0" timeOffset="181611.17">9413 13750 1029,'0'0'75,"0"0"-56,0 0 118,0 0-28,0 0-95,0 0-11,-40 30 3,25 2 7,9 3 8,6-6 4,6-1-11,16-8-3,5-10-2,4-5 3,-4-5-7,-3 0 4,-6-15-3,-9-9 1,-3-4 8,-6-5-5,0-1-9,-18 5 0,1 1-1,-5 10-8,3 9-20,-5 9-30,0 0-110,-6 16-75,0 8-223</inkml:trace>
  <inkml:trace contextRef="#ctx0" brushRef="#br0" timeOffset="183321.49">3168 13984 474,'0'0'101,"0"0"-95,0 0 38,0 0 85,0 0-49,0 0-32,0 0-1,0 0 3,0 0-7,0 0-13,0 3-12,0 1-2,0-3-8,-6 1 1,0-2-3,0 0-4,-3 0 8,3-3-9,0-8 2,3-7 0,0 2-2,3-4 7,0-1 10,0-1 12,6 3 9,5 6-15,0 4 24,-2 8-16,2 1-7,2 9-13,1 21-11,-1 11 10,-10 8 3,-3 9 0,-6 4 0,-21 2 1,-4-2-5,-2-3-8,-7-6-2,7-10 0,6-14 2,3-11-1,8-9 0,1-9 1,0 0 0,1-9 4,3-11 1,5-1 0,3 1 1,3 3 9,0 1 27,0 8-18,10 3-9,11 5-2,6 0 2,6 19-7,4 13 8,-4 6 4,-3 4-11,-5-1-6,-4-4-5,-3-4 0,3-7-4,7-7-95,9-10-95,6-9-257</inkml:trace>
  <inkml:trace contextRef="#ctx0" brushRef="#br0" timeOffset="184130.69">9522 14113 1169,'0'0'187,"0"0"-174,0 0-7,34 85 48,-34-32 11,0 0-17,-15 1-30,-6-7-7,-3-4-4,4-12-4,6-13-3,7-12-41,7-6-28,0-14 34,7-20-19,13-11-15,8-8 58,3-5 11,6 0 12,4 2 29,2 11 11,3 12 32,1 13-17,-1 14-7,-3 6-11,-1 20-13,-11 25-9,-7 14-8,-12 11-3,-12 5-8,0-5-5,-19-5-3,-5-9-6,0-10-49,1-12-130,1-13-182,0-15-411</inkml:trace>
  <inkml:trace contextRef="#ctx0" brushRef="#br0" timeOffset="184284.93">9570 14441 1403,'0'0'96,"82"-41"-91,-27 29 50,4 1-24,-4 9-31,-13 2-77,-18 0-236,-22 0-780</inkml:trace>
  <inkml:trace contextRef="#ctx0" brushRef="#br0" timeOffset="184995.02">3140 12018 1104,'0'0'59,"0"0"7,0 0 88,0 0-106,0 0-37,16 84 34,-16-23-3,0-1-30,0-7-9,0-13 0,0-14-3,0-12-33,0-9-63,12-5-48,12-19-13,-2-13-94,5-14-64,-6-7 8</inkml:trace>
  <inkml:trace contextRef="#ctx0" brushRef="#br0" timeOffset="185177.94">3363 11846 615,'0'0'86,"0"0"-11,0 0 109,-3-81-41,-4 71-50,1 6-2,1-1-15,2 3-28,3 2-22,0 0-16,0 0-10,0 0 0,0 0-21,5 4-76,8 12-88,4 0-186,-4 6-216</inkml:trace>
  <inkml:trace contextRef="#ctx0" brushRef="#br0" timeOffset="185368.78">3421 12286 1313,'0'0'97,"0"0"-39,0 94 123,-3-52-63,-7 3-65,-2 3-24,-3-3-16,0-2-13,9-7-12,-1-4-61,7-10-151,4-17-263</inkml:trace>
  <inkml:trace contextRef="#ctx0" brushRef="#br0" timeOffset="185665.07">4082 12191 244,'0'0'906,"0"0"-879,0 0 17,0 0 109,84-12-83,-62 12-30,2 0-4,-3 0-19,4 0-17,-1 0-1,0 0-55,-2 0-90,2 0-181,-6 0-369</inkml:trace>
  <inkml:trace contextRef="#ctx0" brushRef="#br0" timeOffset="185866.14">4157 12315 758,'0'0'552,"0"0"-536,0 0 29,0 0 66,0 0-76,0 0-25,31 15-10,-13-10-9,6-1-72,7-4-119,8 0-274</inkml:trace>
  <inkml:trace contextRef="#ctx0" brushRef="#br0" timeOffset="186297.6">5013 11843 1088,'0'0'95,"0"0"52,0 0-5,0 0-68,-27 73-24,7-2 46,-2 10-46,0-2-33,1-5-13,3-12-2,6-6-2,6-12-13,6-13-90,2-11-136,20-13-225</inkml:trace>
  <inkml:trace contextRef="#ctx0" brushRef="#br0" timeOffset="186578.69">5259 12025 1126,'0'0'110,"0"0"-63,88-46 99,-49 42-12,2 4-51,0 6-28,-4 20-13,-1 9-9,-14 6-5,-7 8-8,-15 3-13,0-1 9,-18 3-10,-13-4-6,1-6-2,2-10 1,4-7-38,9-7-53,6-9-171,0-9-241</inkml:trace>
  <inkml:trace contextRef="#ctx0" brushRef="#br0" timeOffset="186768.09">5281 12285 1310,'0'0'132,"0"0"-128,82-39 64,-46 31 42,6 3-72,4-1-24,8 0-13,0 3-1,1-2-96,-3 2-102,-4 3-310</inkml:trace>
  <inkml:trace contextRef="#ctx0" brushRef="#br0" timeOffset="186977.8">5939 12375 1219,'0'0'289,"0"0"-281,0 0 43,0 0 31,0 0-61,0 0-20,9 10 2,-21 0-3,0-4-17,5-5-33,7-1-15,0 0-17,7-16-104,17-4-188</inkml:trace>
  <inkml:trace contextRef="#ctx0" brushRef="#br0" timeOffset="187445.25">6385 12190 1064,'0'0'36,"15"-78"85,3 41 33,4 4-74,4 10-7,-3 9-22,-3 6-15,-2 8-23,-8 0-9,-1 14-4,-9 17-6,0 10 6,-10 8 0,-20 6 0,-1-2-5,-2-5-16,6-6 3,7-6 2,9-9-2,11-6 7,0-6 9,11-6 2,15-6 5,5-3 14,2 0 18,-5-7 6,-4-5-16,-4-2 0,-8-2-4,-7-1-6,-5-4-5,-11-7-10,-22-7-2,-9-2-12,-3 4-31,5 8-5,9 11-3,11 8-35,11 6-7,9 0-82,6 0-133,26 0-232</inkml:trace>
  <inkml:trace contextRef="#ctx0" brushRef="#br0" timeOffset="187821.39">7095 12135 901,'0'0'356,"0"0"-348,0 0 60,0 0 2,0 0-62,0 0-8,-134-37-3,76 60-1,7 3-6,9 0-2,18-2-6,14-3-4,10-9 18,15-2 4,19-6 4,8-4 22,4 0 15,-7 0 16,-9 0 7,-10 0-9,-9 0-11,-2 0-19,-3 14-3,-6 7-6,0 10 10,0 1 8,-10 6 1,-4-4-2,-2-1-13,4-5-9,0-6-10,4-4-1,4-4-6,-1-1-47,2-2-86,-3-5-174,-4-6-356</inkml:trace>
  <inkml:trace contextRef="#ctx0" brushRef="#br0" timeOffset="190176.76">7374 11940 141,'0'0'897,"0"0"-868,0 0 17,0 0 109,0 0-56,0 0-68,21 26-17,-20 45 44,-1 12-25,-5 10-17,-15 7 7,-4 1-8,3 3 4,5-1-7,4-8 1,6-6-2,3-10 1,3-13-2,0-12 3,13-4 5,11-8 18,12-4-4,15-5-10,15-9 14,23-8-14,20-8-12,7-6-1,6-2-9,-7 0-26,-10-4-64,-17-4-140,-20-4-204</inkml:trace>
  <inkml:trace contextRef="#ctx0" brushRef="#br0" timeOffset="190843.52">7901 12380 562,'0'0'83,"0"0"-29,0 0 113,3-87-25,5 65-34,3 2-24,1 4-16,4 4-21,2 5-13,0 5-9,4 2-9,-1 9-10,2 15 0,-7 11-3,-13 5-2,-3 10 1,-3 1 0,-19 1-2,-2-2 1,4-4-2,1-5 2,7-7 1,5-9-2,4-12 0,3-7 0,0-6 1,3 0 3,7-3 9,-1-13 3,-3-1 10,-6-7-6,0-1 0,-9-4-14,-10-4 0,1 4-6,0 0 0,7 8 0,5 8-1,4 3-3,2 7-15,0-1-47,11 1-124,10 1-112,-1-2-450</inkml:trace>
  <inkml:trace contextRef="#ctx0" brushRef="#br0" timeOffset="191204.93">8521 12206 1181,'0'0'152,"0"0"-147,0 0 1,-16 73 53,-7-6 12,4 4-41,-2-1-21,12-7-8,6-9 0,3-11-1,0-10-9,3-12-7,6-13 6,4-8 10,-1-8 4,2-22 5,-1-7-3,-4-4-1,-7 1 4,-2 3-7,-5 5-1,-13 6 1,-1 11-2,-2 11-4,4 4-32,3 12-91,8 9-90,6 2-137</inkml:trace>
  <inkml:trace contextRef="#ctx0" brushRef="#br0" timeOffset="191507.91">8861 12450 353,'0'0'577,"0"0"-567,0 0 40,0 0 89,0 0-90,0 0-40,0-7-4,0 7 3,0 0-3,0 0-1,0 0-2,0 0-1,0 0-1,0 0 0,0 0-19,0 0-22,0 0-21,0 0-19,0 0-26,0 0-57,0 0-7,0 0-82</inkml:trace>
  <inkml:trace contextRef="#ctx0" brushRef="#br0" timeOffset="191863.74">9006 12316 639,'0'0'258,"0"0"-225,0 0 80,0 0-2,0 0-79,0 0-10,0 67 14,12-31 25,7 3 2,8 0-13,-6-4 23,1-3 9,-4-3-34,-9-2-6,-3-4-25,-6-4-9,0-2-7,-3-4-1,-15-5-2,-6-6-39,-7-2-64,-3-6-41,1-22-100,5-6-161</inkml:trace>
  <inkml:trace contextRef="#ctx0" brushRef="#br0" timeOffset="192001.69">8957 12336 919,'0'0'111,"0"0"-93,110-40 108,-71 37-45,1 3-57,0 0-24,-1 6-41,3 7-97,-6-3-160,-1 0-301</inkml:trace>
  <inkml:trace contextRef="#ctx0" brushRef="#br0" timeOffset="192225.54">9485 12371 1116,'0'0'154,"0"0"-123,105-10 112,-75 29-27,-6 15-38,-4 10-25,-9 9-8,-9 3-22,-2 4-3,-12 1-11,-9-6-6,-4-8 0,1-12-3,5-10-15,1-8-42,-2-6-99,4-10-140,-5-1-226</inkml:trace>
  <inkml:trace contextRef="#ctx0" brushRef="#br0" timeOffset="192375.87">9452 12536 973,'0'0'369,"94"-35"-348,-45 29 15,-7 5 46,-1 1-64,-5 0-18,-6 11-52,-8 2-178,-11 1-193</inkml:trace>
  <inkml:trace contextRef="#ctx0" brushRef="#br0" timeOffset="-195412.6">17057 8064 856,'0'0'24,"0"0"-24,0 0 0,0 0 27,0 0 38,67 118-2,-52-62-18,0 13 7,3 13-6,0 10-5,0 6-9,-1 5-8,-3 3-5,-2 3-8,-2 9 1,-3 4 5,-1 2-4,0 3 0,1-4-1,6-3-1,1-4 1,2 1-5,-2-1 5,-3 2-5,-1 6-3,-6 1 0,1 1 4,-5 0 1,0-10-1,0 3-3,0-3 2,-3 1-1,-2-2-3,2 7 2,3 1-4,0-4 2,0-3 0,0-7-1,11-8-1,2-3 0,-3-6 1,1-4-2,1-5 0,-2-1 1,3-5 0,-2-1-1,-2-2 1,1-4 0,-1-2 0,-1-5-1,-2-5 0,3 2 1,-5-4-1,-2-1 1,-2-1 0,0-2-1,0-4 1,-12-5 1,0-4-1,-2-3 2,1-2-1,-1-4-2,0-4 0,2-2 0,-3-7 0,3-1 1,-3-6 0,2-3 7,-1-2-4,-5 0 2,-7 0-2,-6 7-1,-9 3-3,-6 1-1,-7 7 1,-6-1 4,-8 1-2,-7 1-2,-6-2-1,-2 1-1,-3 3 0,-1 0 1,-8 1 1,-7-2-1,-6 1 0,-6 2-1,-6-1 1,0-3 1,-6-4 0,4-8 3,0-4-3,4-4-8,5-4 7,5 0-1,1 0 0,2 0 2,-1 0-1,0-2 1,-4-1 0,-6 3-9,-2 0 7,2 5 2,5 8-2,4 1-5,8-1-3,2-3 2,0-4-5,-2-4 0,0-2 6,1 0 4,-1 0 3,1 0 0,1-6 0,-8-5 0,-2-6-7,-1 0-8,6-4 4,3 1 4,-1 3 4,-1 5-2,-2 1-3,0 0 0,0-3 7,3-8 1,6 0-1,3-1 1,6 1 0,5 0 0,7-1-4,8-2 3,6 3 0,1 2 1,4 5 0,2 3-1,-2 5 0,-1-1 1,-2 2 0,-1-2 0,1-2 0,4-4 0,3-6 4,3-3-3,5-1-1,4-4 3,2-1-2,4-4-1,2-3 1,2-4 0,4-2 0,0-7 2,3-2-1,3-2 3,-1-3-3,-3-2 1,-2-7-3,-3-7 3,1-3-3,3-1 9,5 1-9,6 5 1,1 2-1,1-2 0,1 0 1,1 0-1,1-2 1,3-3-1,-1-5 0,1-2 2,-5-1-1,-3-6-1,-2-1 2,1 3 5,4 2 1,3 5-6,6 2-2,0 2 0,0-6 0,0 2 1,0-3-1,0-8 0,6-7 0,3-6 1,4-3 1,1-1-2,8 1-2,8-4 2,1 2 1,1 5 0,2 0-1,-3 2 0,1-5 0,-7-1 0,5 6 0,-8 1-5,2 6 5,-3 3 0,-5 5 1,-2 5-1,-1 10-1,-4 4 0,3 6-1,3 6 1,6 4-1,1 6 0,4 3 2,-1 6-3,-3 3 3,-4 7 0,-1 6-1,-5 7-2,2 4 2,0 4 0,13 3-5,7-2 6,11-1-1,10 0 2,7-5-3,4 2 2,4-4 0,1-1 0,3-4 0,9-1 0,17-3 1,20 0-1,23-3 0,15 5 0,12-1-5,6 0 5,-3-1-3,1-2 3,7-3 4,7-6-4,12-2 0,-3 3-1,-11 8 0,-20 10 0,-14 10 1,-9 4 0,-7 0 1,-6 4-2,-5-2-5,-1-2-39,-2 0 28,-3-2 17,-4-8 0,-10 2-4,-10-1 3,-7-1-4,-1 1 4,-5-2-10,1 0-10,-4-3 1,-3 3 11,-4 2 7,-3 2 0,-5 5 1,1 0-2,-2 2 3,3 0 0,2-1-3,3-1-4,1 2-3,-3-2 8,-6 2 2,-11 0 0,-12 0 0,-11 0-1,-12 7 0,-6 2-1,-7-1-2,-2-3-1,-1 2-3,2 0-1,3 2 4,3 0-5,2 0 5,5 1-10,-1 3-11,4-1-2,-2 1-21,-2 3-14,-2 0 2,5 3 21,4 7 17,10 3-69,3 1-122</inkml:trace>
  <inkml:trace contextRef="#ctx0" brushRef="#br0" timeOffset="-193188.87">3572 18715 315,'0'0'0,"-85"53"-133</inkml:trace>
  <inkml:trace contextRef="#ctx0" brushRef="#br1" timeOffset="-187250.83">21161 8607 852,'0'0'11,"0"0"-6,-120-4-3,47 2 5,-18 2 19,-19 0 6,-11 3-13,-3 13-12,8 0-1,14-1-2,8-2-3,8-1 1,3-3-1,-1-1-1,-1 0 2,-6-2-2,-9-1 2,-12 2-1,-13 0 1,-14 5-2,-8-1 0,-1 5 0,-3 1 0,-1 0 0,3 3 1,0 3 2,1-1-2,3 3 2,2-1-3,7-4-1,7-1-2,2-4 2,2-4 2,7-2-2,6-2 1,14-1 0,10-3 2,11 0 0,10-3-2,9 0 0,9 0 0,5 0 0,6 0 0,2 0 0,2-4 1,-2-1-1,-3 1 0,-6 3 1,-3 1-1,-5 0-1,-4 0 0,-1 0 1,-3 0 0,1 0 0,2 0 0,0 0 0,4 0 0,2 0 0,-2 0 1,2 0 1,1-3-2,1-5 0,1 1 0,2 0 1,4-1 0,4-1-1,6-1 0,5 2 0,4-1 3,5 3-2,-2 0-1,-1 3 0,-1 1 3,4 2-2,-2 0-1,4 0 0,1 0 0,4 2-1,3 8 1,5 5-6,2 6 4,2 8 2,0 5 2,0 7 0,5 5 3,-2 10-3,-3 7 3,0 7 3,0 4-1,0-1 0,0 2-5,0 8 8,0 4-2,0 5-3,0 3-3,-3 2 2,-2 5-4,2 3 2,2 6-1,-1 0 0,-1 3 0,0-2 0,-1-4 2,0-1-3,-3 1 0,0 1 0,-2 0 0,-4 5 1,-1 4-1,-2 4 1,1-1 0,0-1 0,4-8-1,1-3 0,0-5 1,1-4 3,-1-6-4,2-5 1,0-2-1,-1-4 0,-2 1-1,-3-2 1,-4-2 1,2-5 0,-2-6 0,4-4 1,1-4-2,4-5 0,4-4 0,2-6 1,3-5-1,0-5 0,0-5 0,0-3 0,0-3 1,0-3 0,0 1-1,0-2 1,0-3-1,0-1 0,0-3 1,0 0-1,6-1 1,-1-2-1,1-1-1,3 0-2,-2-1 2,2-1 0,3-1 1,2 0 1,5-1 0,4-1-1,12-4 1,13-1-1,13 0 1,10-10-1,10-6 4,6 2-3,5 3-1,1 5 1,1 3 2,1 3-1,9 0 3,8 0 8,6 0-11,10 0 3,2 0-4,5 0 2,6 0-3,5 0 2,5 0 3,6 0-2,4-8 11,10-1-7,8-5-7,9-3 2,12-4 1,8-5 0,10-3-3,-1 3 1,-5 1 0,-8 8 5,-6 9 21,-6 7-5,-3 1-17,-7 0 7,-9 9 1,-8 4-9,-10-1 1,-7-3 2,-14-1-4,-11-2 2,-15 0-1,-18-1-3,-17 3 9,-15-2-9,-14 1 0,-13-4 0,-10-3 1,-6 0 3,-8 0 0,-5-2-3,-2-7 8,0-4-2,0-2-7,-8-2 3,1-5-3,5-2 2,2-3-3,0-3 0,15-1-3,3 1 2,2-4-1,-1-2 2,-3-3 0,1-9 3,-4-7-2,3-9-1,1-15-1,4-16 1,0-12 0,-3-6 3,-7-4-2,-6 1 2,-4-6-3,-1-14-2,3-12 1,5-13 1,5-5 0,2 6 2,0 9-2,-4 14-3,-8 9 3,-3 5 0,0 3-1,-8 3 1,-7 0 0,0-1 0,2 7-1,4 4 1,4 10-1,2 9 1,2 8 0,-2 6 0,-2 9-1,-2 5 1,-2 4 0,-1 5-1,-5 0 0,1 1 1,0-1 0,0 2 0,1-3-1,2-2 1,2-7 0,-1 1 0,1-1-1,-3 3 1,-3 0 0,3 0 0,-4 2 0,5 6-1,2 8 1,3 13-1,6 7 1,0 5 0,0 6 0,0 4 0,0 3 0,0 1 0,0 0 0,0-2 3,-1-2-3,-4-3 1,-2-2-1,-1-1 2,-2-1-2,1 2 0,-2-1 0,0 0 0,0 3 1,-1 0-1,-1 1 1,2 1-1,-5 4 0,-7 1 0,-15 0-1,-15 3 1,-18 0 0,-20 0 0,-15 1 0,-15 18-3,-13 7-87,-5 1-72,1-11-286</inkml:trace>
  <inkml:trace contextRef="#ctx0" brushRef="#br1" timeOffset="-175008.33">24442 1506 491,'0'0'40,"0"0"-26,0 0-10,0 0 62,0 0 80,0 0-25,0 0-49,60-67-36,1 62-6,25 2 17,28 0-2,25-1-9,17-6-23,10 1-3,-10 1 3,-10-1-4,-19 1-4,-21 2 2,-22 1-7,-23-1 0,-16 6-39,-11 0-66,-3 0-122,1 0-128</inkml:trace>
  <inkml:trace contextRef="#ctx0" brushRef="#br1" timeOffset="-174685.63">26965 1371 441,'0'0'351,"0"0"-279,0 0-39,0 0 21,156-18 19,-44 14-12,15 1-12,7 1-20,-4 2-15,-17-2-14,-13 2-24,-14-7-183,-9-18-716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24/3/2022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5CF-7622-40EC-9E74-3FF25A80939A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718-F368-4BD7-8C77-08FCAD386F97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99-69C8-4C3C-86DA-DF3350271B0A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0055-6408-47BC-847F-1292C19DEB2A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A135D3-0365-4046-A4B6-F994947811BF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5152-B7C6-4D7F-BF61-CAADDA9EE743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3944-9A7D-4DDF-AAFE-F4DC00F037CE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2A50-660D-4009-9F96-1DE58B970EFA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8E6-73F1-468B-B34B-A5B1C4717729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732-A6BB-42F5-BFA3-4D3E69265BAB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311F-229F-4255-A15C-CD08A9E0F4FF}" type="datetime1">
              <a:rPr lang="en-MY" smtClean="0"/>
              <a:t>24/3/2022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436AECD-00B1-49D4-8894-EC5CD5B3F2CA}" type="datetime1">
              <a:rPr lang="en-MY" smtClean="0"/>
              <a:t>24/3/2022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7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A9DDC-391A-4327-BD78-69AFCD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1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C1F-3BE6-43DA-99BF-FCBFD72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Problems on dot convention</a:t>
            </a:r>
          </a:p>
        </p:txBody>
      </p:sp>
    </p:spTree>
    <p:extLst>
      <p:ext uri="{BB962C8B-B14F-4D97-AF65-F5344CB8AC3E}">
        <p14:creationId xmlns:p14="http://schemas.microsoft.com/office/powerpoint/2010/main" val="270021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927-AA51-4A0D-9A61-A57D409A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EEC6-2865-4938-8EF4-453B0210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Vo in the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58586-6B4D-471D-AE3A-F5096CED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587F6-5A63-4E68-970D-2CCD31FA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521675"/>
            <a:ext cx="6175857" cy="22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1B88-31A0-4414-B79E-D7FC62D0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convention for coils 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C111-9981-49E4-BA5B-6B630AC46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526386"/>
            <a:ext cx="10058400" cy="2645813"/>
          </a:xfrm>
        </p:spPr>
        <p:txBody>
          <a:bodyPr/>
          <a:lstStyle/>
          <a:p>
            <a:r>
              <a:rPr lang="en-US" dirty="0"/>
              <a:t>For the coils in Fig. (a), the total inductance is</a:t>
            </a:r>
          </a:p>
          <a:p>
            <a:pPr marL="0" indent="0" algn="ctr">
              <a:buNone/>
            </a:pPr>
            <a:r>
              <a:rPr lang="en-US" dirty="0"/>
              <a:t>L = L1 + L2 + 2M (Series-aiding connection)</a:t>
            </a:r>
          </a:p>
          <a:p>
            <a:r>
              <a:rPr lang="en-US" dirty="0"/>
              <a:t>For the coil in Fig. (b)</a:t>
            </a:r>
          </a:p>
          <a:p>
            <a:pPr marL="0" indent="0" algn="ctr">
              <a:buNone/>
            </a:pPr>
            <a:r>
              <a:rPr lang="en-US" dirty="0"/>
              <a:t>L = L1 + L2 − 2M (Series-opposing connection)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EE58-35EE-4BFC-816B-27AB1BDF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E0F20-195C-47B1-95A4-3F954F0F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17043"/>
            <a:ext cx="6049219" cy="1457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720600" y="2572560"/>
              <a:ext cx="3231360" cy="2584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6280" y="2566080"/>
                <a:ext cx="3242160" cy="25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75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DEF-B211-40EC-ABBA-3B739A30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Time-domain analysis of a circuit containing coupled coils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AAE7-0FE1-4D46-8840-8777E9CD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65600"/>
            <a:ext cx="10058400" cy="2006600"/>
          </a:xfrm>
        </p:spPr>
        <p:txBody>
          <a:bodyPr/>
          <a:lstStyle/>
          <a:p>
            <a:r>
              <a:rPr lang="en-US" dirty="0"/>
              <a:t>Applying KVL to coil 1 gives</a:t>
            </a:r>
          </a:p>
          <a:p>
            <a:endParaRPr lang="en-US" dirty="0"/>
          </a:p>
          <a:p>
            <a:r>
              <a:rPr lang="en-US" dirty="0"/>
              <a:t>For coil 2, KVL gives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CAB10-A4BD-401C-85A3-FE21B70B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BA4DD-7F10-45E5-B9D6-D2DAEC21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86" y="2093976"/>
            <a:ext cx="4904627" cy="1901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2C556-9174-4F21-BA9C-B6B22399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80" y="4455366"/>
            <a:ext cx="3699239" cy="755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64C68-BC62-4676-8C49-DC37D718C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78" y="5384987"/>
            <a:ext cx="3755442" cy="8136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902840" y="2616120"/>
              <a:ext cx="778320" cy="85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4920" y="2606760"/>
                <a:ext cx="79524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0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DEF-B211-40EC-ABBA-3B739A30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Frequency-domain analysis of a circuit containing coupled coils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AAE7-0FE1-4D46-8840-8777E9CD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65600"/>
            <a:ext cx="10058400" cy="2006600"/>
          </a:xfrm>
        </p:spPr>
        <p:txBody>
          <a:bodyPr/>
          <a:lstStyle/>
          <a:p>
            <a:r>
              <a:rPr lang="en-US" dirty="0"/>
              <a:t>Applying KVL to coil 1 gives</a:t>
            </a:r>
          </a:p>
          <a:p>
            <a:endParaRPr lang="en-US" dirty="0"/>
          </a:p>
          <a:p>
            <a:r>
              <a:rPr lang="en-US" dirty="0"/>
              <a:t>For coil 2, KVL gives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CAB10-A4BD-401C-85A3-FE21B70B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D30CB-7E2C-4403-B619-0CD76BF3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44" y="2203167"/>
            <a:ext cx="4898312" cy="1788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3F05B-A932-4B42-BA9E-16B0EDA4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86" y="4553489"/>
            <a:ext cx="4427027" cy="657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534870-D8A2-4AF8-B6FD-EE8CD6C1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44" y="5409907"/>
            <a:ext cx="4954903" cy="7622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285240" y="4988160"/>
              <a:ext cx="248400" cy="115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2000" y="4984920"/>
                <a:ext cx="255240" cy="1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1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1CEA-355D-4A0A-A300-24E0B71F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87B6-A014-40CD-913B-EC5D52E9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phasor currents I1 and I2 in the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71B2-7887-4E25-B86E-7502D278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EB3A9-AE79-439F-8FEB-20AF72BC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622675"/>
            <a:ext cx="5875338" cy="1920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7400" y="80640"/>
              <a:ext cx="11407680" cy="6746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40" y="68760"/>
                <a:ext cx="1143072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08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0AD4-CD80-4DCE-A22A-C5559975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C3EA-B86A-4A8D-BB4B-E8527ABA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voltage Vo in the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06B5-926F-4B58-A1B5-598B850F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95538-FE7F-449E-BF1B-0626450E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432454"/>
            <a:ext cx="6517948" cy="1993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1680" y="2160"/>
              <a:ext cx="11794320" cy="6847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240" y="-2160"/>
                <a:ext cx="11809440" cy="68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18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3B25-0CCF-4F37-9CC1-B9761ABD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88AC-AB39-4E75-8853-156FD9F8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mesh currents in the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B23E5-C554-4B60-B4C4-6AA70452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92130-4EBE-4AB8-B3A3-17A222B3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460729"/>
            <a:ext cx="6505783" cy="2735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188720" y="148680"/>
              <a:ext cx="10960560" cy="6674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840" y="136080"/>
                <a:ext cx="10986840" cy="66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969480" y="1883880"/>
              <a:ext cx="8195040" cy="4954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120" y="1870560"/>
                <a:ext cx="8217720" cy="49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64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4760" y="213120"/>
              <a:ext cx="11793240" cy="6642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00" y="199080"/>
                <a:ext cx="11811960" cy="66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52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210E-5313-4BD0-9D8B-B04DB8C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33C4-2A9F-4E3C-BA00-1394CBD2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phasor currents I1 and I2 in the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23A5C-4EFB-41B5-B0EC-1FA239EC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67" y="3018326"/>
            <a:ext cx="5658794" cy="190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48680" y="110160"/>
              <a:ext cx="10128960" cy="6646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60" y="97560"/>
                <a:ext cx="10156320" cy="66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66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153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1_Wood Type</vt:lpstr>
      <vt:lpstr>Problems on dot convention</vt:lpstr>
      <vt:lpstr>Dot convention for coils in series</vt:lpstr>
      <vt:lpstr>Time-domain analysis of a circuit containing coupled coils</vt:lpstr>
      <vt:lpstr>Frequency-domain analysis of a circuit containing coupled coils</vt:lpstr>
      <vt:lpstr>Example 1</vt:lpstr>
      <vt:lpstr>Example 2</vt:lpstr>
      <vt:lpstr>Example 3</vt:lpstr>
      <vt:lpstr>PowerPoint Presentation</vt:lpstr>
      <vt:lpstr>Example 4</vt:lpstr>
      <vt:lpstr>Example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Rahul Karthik S</cp:lastModifiedBy>
  <cp:revision>89</cp:revision>
  <dcterms:created xsi:type="dcterms:W3CDTF">2020-08-17T05:56:27Z</dcterms:created>
  <dcterms:modified xsi:type="dcterms:W3CDTF">2022-03-24T03:17:24Z</dcterms:modified>
</cp:coreProperties>
</file>