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424" r:id="rId3"/>
    <p:sldId id="427" r:id="rId4"/>
    <p:sldId id="439" r:id="rId5"/>
    <p:sldId id="428" r:id="rId6"/>
    <p:sldId id="450" r:id="rId7"/>
    <p:sldId id="451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49" r:id="rId1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>
      <p:cViewPr>
        <p:scale>
          <a:sx n="77" d="100"/>
          <a:sy n="77" d="100"/>
        </p:scale>
        <p:origin x="-117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32:57.3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14232 1339 433,'0'0'96,"0"0"-58,0 0 76,0 0 32,0 0-20,0 0-35,8 0-21,24-9 19,20-5-42,24-4-22,15 0-3,0 1-7,0 4 2,-8 3-9,-8 1-7,-8 4 3,-10 2-3,-17 1-1,-13 2 1,-12 0-1,-11 0-3,-4 0-4,0 0 1,0 0 0,0 0 2,0 0 4,0 0 5,0-5 2,0-2-4,-6-1-1,0-6-2,-1-3 2,3-5-4,-2-6 2,1-4 0,2-4 0,1 1 2,2 4-4,0 4 1,0 8-3,0 9 2,3 3 1,1 7-5,5 0 4,7 14-6,9 11 3,6 11 5,-1 3 6,-4 0-6,-3 2-1,-5-4 1,-2-2 0,-2-5 2,-2-9-2,-2-6 0,1-9 1,-3-6-1,1 0-5,4-20 5,4-12 8,2-12-6,0-6-2,-1-3 2,-2 4-2,0 6 1,0 10 0,-4 10 3,-1 9-2,-4 8 3,0 6-4,8 0-1,3 20-15,9 11 11,3 5 2,-5 1 2,-3-3-4,-4-4 3,-1-7-2,-2-7-9,1-6-5,4-10 4,10 0-15,11-7 28,10-15 7,2-2 2,-4 2 1,-5 0 21,-3 6-1,1 1-14,6 1 0,5 1-11,6-1 4,7 2 0,2-1-8,0 2 2,-3 2 0,-9 3-3,-12 4-1,-13 2-4,-14 0 3,-10 0-3,-6 0-6,-1 0 3,0 0-4,0 0 2,0 0 10,0 0 6,0 0-1,0 0 1,0 0 0,0 0-6,0 0 0,0 0 0,0 0-2,0 0-2,2 8-10,3 15 5,5 9 9,0 8 3,7 7 1,-1-1-2,2 2-2,-4 0 3,-1-2 3,-7 1 1,-2-5-2,-4-4-2,0-7-1,0-14 1,0-8-3,0-6 5,0-3-4,0 0 6,0 0 12,0-3 8,-9-6-17,-14-2-10,-16 6-6,-16 5 1,-15 0 0,0 20 3,5 5-8,10-1 3,19-4 0,16-3 1,12-6-1,8-3-3,5-1 3,21 0 7,13-1 16,10 2 20,5 0 0,-2-2-8,1 5-20,-9-1 6,-7 9-14,-5 6 0,-7 8-1,-10 8-6,-11 5 4,-4 7 0,-10 5-1,-23 3 4,-7 4 2,-5 0 1,6-2 2,13-5-1,17-7 1,9-6-1,7-1 18,23-1 13,1 2 5,2-2-1,-3-2-10,-8-3-16,-7-1-9,-4-2-4,-10-1 0,-1-3-1,0-5-9,0-6-47,0-4-63,0-8-117,-9-8-188</inkml:trace>
  <inkml:trace contextRef="#ctx0" brushRef="#br0" timeOffset="628.5239">14281 1476 422,'0'0'31,"0"0"-25,0 0 42,0 0 51,-88-32-2,80 32 6,4 0-10,4 0-15,0 0-9,0 19-9,13 16 18,17 15 44,7 10-38,3 5-28,-2 0-19,-8-1-9,-8-5-10,-6-4 1,-5-3-15,-5-3-3,-5-10-1,-1-8 0,0-9-5,0-10-49,0-7-29,0-5-12,0 0-28,0-13-102,2-2-202,2 2-108</inkml:trace>
  <inkml:trace contextRef="#ctx0" brushRef="#br0" timeOffset="869.0484">13945 2196 258,'0'0'620,"0"0"-585,0 0-29,0 0 55,0 0 12,90 0 78,-1-15-27,22-6-76,8-6-1,-4 3-11,-15 2-21,-18 7-8,-23 3-6,-17 5-1,-17 5-10,-11 2-70,-8 0-112,-6 0-227,-3 9-345</inkml:trace>
  <inkml:trace contextRef="#ctx0" brushRef="#br0" timeOffset="1366.5061">14205 2445 37,'0'0'882,"0"0"-877,0 0-2,0 0 45,0 0 45,96-26-4,-48 16-33,4 0-7,-4 0 0,-11 7-18,-17 1-22,-11 2-9,-9 0-7,0 0-8,0 0-22,0 0 14,-6 0 23,-3 0 5,0 0 0,3 0-2,-1 0-1,-1 5-2,-2 8 1,-5 4 3,1 1 2,-1 4 5,6 5 12,2 4-3,4 6 4,3 4 0,0 5-1,0 4 10,4 2-11,6 1-5,0 3 2,-4-1 8,-3-6-17,-3-4-2,0-7-3,0-4-5,0-6 1,-5-6-1,2-11-5,2-7-57,1-4-55,1-11-64,25-27-286</inkml:trace>
  <inkml:trace contextRef="#ctx0" brushRef="#br0" timeOffset="2714.3124">16610 989 456,'0'0'91,"0"0"-61,0 0 66,0 0 18,0 0 4,0 0-22,0 0-24,0 0-2,0 0 2,5-1-3,22-6-36,15-1-23,25-3-5,16 0-5,5 0 5,-6 4-3,-12 0 1,-12 4 2,-9 3 0,-7-2-2,-1 0 0,-2 0-1,4-1-2,-4-1 0,-6 3 0,-5-2 4,-13 0-4,-8 3 0,-6 0 0,-1 0 0,0 0 0,0 0 3,0 0-2,0 0 1,0 0 0,0 0 0,0 0-1,0 0-1,0 0-1,0 0 0,0 0-4,0 0-2,0 0 7,0 0-1,0 0 1,0 0 8,-2 0 7,-6 0 11,-4 0 10,2 0 3,-6 7-18,0-1 2,-1-1 6,0 0-9,-1-3-2,5 1 1,1-1-6,5-2 1,4 0-7,3 0-3,0 0 1,0 0 4,0 0-3,0 0-3,0 0-1,0 0-2,0 0 4,0 0-4,0-13 0,0-6-21,0-2 6,0-8-5,0-7 5,0-3 1,0-2-3,0 4 3,-5 8 13,0 12 1,0 10 5,3 4-5,1 1 0,-1 2 1,2 0 0,0 0-1,0 6-6,0 22-7,9 15 13,9 9 0,4 4 14,2-1 2,-4-5 0,-4-4-4,-5-7-7,-5-2-1,-4-7-2,-2-5-2,0-6 0,0-7-6,0-4-4,0-6-24,0-2-25,5 0-31,2 0 7,7 0-66,5-17-58,3-5-183</inkml:trace>
  <inkml:trace contextRef="#ctx0" brushRef="#br0" timeOffset="5278.7272">17643 780 371,'0'0'92,"0"0"-79,0 0 9,0 0 11,0 0 5,0 0-26,-40-14-7,40 6 8,0-4-3,0-2-4,11-3 4,0-4 3,3-4-6,-4 2 49,0-2-23,-4-4 5,-2 0 15,-3-3 5,-1 2-3,0 6 8,0 8 14,0 8 12,0 6-16,0 2-28,0 0-25,2 8-20,7 28-3,7 22 3,3 24 45,2 14 4,-5 6 2,0-1-21,0-8 5,-2-8-6,-3-12-19,7-6 0,-2-4-8,0-11 2,-3-11-4,-6-15 0,-1-14 0,-3-7-1,-2-5-6,-1 0 2,0-17 3,0-12-23,0-9-21,0-2-20,0-2-3,0 7-23,2 4-43,-2 3 18,0 1 9,0-3-13,0 1 35,-8 0-15,-3-2 67,-2 3 20,0 4 14,3 6 1,1 5 18,0 6 36,4 2-11,1 3 28,4 1 11,0 1-6,0-2-10,0 2-7,0 0 7,0 0-7,0-2-14,9-1-4,31-3-28,23-2 2,24 2-5,12-1 0,0-3 10,-11 1 3,-21 1 6,-9-1-2,-11 4-10,-8-1-11,-3 3-7,-6 3 0,-9-3-2,-6 3 2,-10 0-7,-5 0-5,0 0-4,0 0 6,0 0 10,0 0 9,0 0 1,0 0-4,0 0-4,0 0 3,0 0-5,0 0 0,0 0-1,0 0 1,0 0-3,0 0-2,0 0 5,0 0 3,0 0 1,0 0-3,0 0 0,0 0-1,0 0-1,0 0-4,0 0 5,0 0 3,0 0-2,0 0 2,0 0-1,0 0-2,0 0-1,0 0-2,0 0-6,0 5 7,0 11 2,0 6 1,0 10 4,2 5 7,3 4 4,2 2-7,1-4-1,3-3 2,0-2-6,-2-5-3,1-2 3,-1 2-4,-1 0 1,0-3 2,-1-4-3,-3-7 2,-1-4-2,-1-8 1,-2 0 1,0-3 1,0 0 4,0 0 2,0 0-3,0 0 2,-8 0-5,-14 0-2,-10 0-2,-3 0 0,2 4-1,6 4 1,9 2 0,9 0-5,6-1 1,3 2 0,0-1 4,0 0 0,6 4 1,13 0 2,8-1 3,11-1 8,4 2 9,2-3 3,-10 0-18,-8-3-4,-11 2-3,-8 3-4,-7 5-8,0 9 4,-25 7 5,-15 7 3,-7 2 3,0-1-3,6-2 1,16-6-1,15-7-2,10-4-5,7-5 5,20-3 2,4-1 11,2-4 4,1-1 20,-4 1-17,-2 2-5,-2 7-9,-5 4-4,-2 7 3,0 6-2,-3 7-1,-6 4 1,-1 0-1,-5 0 0,-2 0 8,1-2-2,-1 0-1,3-1-3,-1-6-1,-1-9 1,-3-11-2,2-12 0,-2-6 0,0 0 1,0 0 4,0-1 8,0-4 4,0 2-2,0 0-4,0 1-3,2 1-7,-2-1-1,0 2 0,0-2-1,0 1 2,0-1-3,0 1 3,0 1-1,0 0 0,0 0-2,0 0 1,0 0-7,0 0 5,0 0 2,0 0 1,0 0 4,-9 0-3,-3 0 0,-7 0-1,-7 0 0,-2 0 0,-9 0 1,-10 8-2,-13 2 1,-10 2-1,-15 0 0,-10 4 1,-8 1 0,-6 2 2,0 2-1,-2 1 1,-12 0-1,-8 1-1,-11 4 0,-1 2-5,3 4 5,5 3-3,1 1 1,3 4-1,-2 2-1,0 0 2,7 0 1,6-4 1,10-5-4,10-2-3,14-6 5,12-5-4,16-8-2,18-2 3,11-5-1,9-1 1,6-2 5,-2 0 0,2 0 0,-3 0 1,-6 2-2,0 0 0,0 1 0,1 0 0,-1-2 1,7-3 0,-4 2 1,0 0-1,0-2 0,-7 3-1,-3 2-2,-1-3-3,3 2 1,1-4 0,5 1 4,4 1-1,0-3 1,-4 0 1,-7 0 0,-8 0-5,-11 0-7,-6 0 3,1 0 8,6 0 0,12 5-3,12-2 4,10 0 0,5-2 0,2 1 1,0 0-1,-7 3 0,-9 1 0,-8 4 1,-7 1-1,-5 5 0,0 0 0,3-2 0,9-1-3,7-5 6,10-3-3,8-2 0,0-1-2,5-2 0,0 0 0,0 0-13,0 0-11,5-2-35,8-13-77,2-1-72,-11 4-30,-4 4-57,-9 6 94,-16 2-174</inkml:trace>
  <inkml:trace contextRef="#ctx0" brushRef="#br0" timeOffset="9419.4185">18467 910 366,'0'0'34,"0"0"-28,0 0 83,0 0 40,0 0 11,0 0-52,-6 0-2,8 0-19,4 0-20,6-1-8,6-5-3,12 3 1,19-1-12,19 0-10,9-2-11,8 1 4,-5 1 1,-10-1 3,-9-1 18,-13 3-15,-17-2 7,-11 2-7,-10 0 0,-5 3-6,-3 0 1,0 0-7,3 0-2,1-1-1,-3 1 0,0 0-1,-3 0 1,0-2 1,0 2 2,0 0 4,0-1 1,0 1 12,0-2-6,0 1-1,4 0-3,2-4-7,5 1-1,2-1-1,0-1 0,4 1 1,-7 3-1,-4-2 1,-1 2 0,-2 1-1,-2-1 0,1 1 3,11-1-4,9-1-4,13 1-7,5-1 7,1 1 4,-9 2-1,-11 0 2,-12 0 0,-5 0 0,-4-1 2,0 0 5,0-2-3,0-2 7,-1-6 3,-6-4-8,1-3-6,-2-8 3,2-5-3,-4-10-1,1-7 0,0-8 0,-3-3 0,4 1 0,5 8 0,3 8 0,0 17 10,0 12 4,2 13-11,9 10-3,15 35-20,13 14 19,4 13 1,-4-2 2,-6-8-1,-8-5-1,-3-9 1,-1-11-1,-4-9 0,-2-10-1,-5-6 4,-2-8-6,-5-4 4,5 0-1,3-19 0,8-16 0,3-15-2,7-12-4,1-5 5,0 5-5,-5 10 3,-4 12 3,-5 15 3,-4 11-3,-4 10-2,2 4-6,8 5-5,7 22-6,5 8 17,-2 2 1,-9-1-4,-3-4 2,-9-7 3,1-7 0,-3-7 0,0-6-3,3-5-4,4 0-1,12-13 8,11-11-3,7-3-1,1-2 2,1 2 2,-3 2 0,1 2 0,-1 3 0,0 3 0,-3 5-1,-8 3 1,-4 4 0,-12 2 0,-4 3-1,-7 0-3,-3 0-2,0 0-3,0 0 2,0 0 6,1 0 1,4 3 1,-3-2 2,-2-1-1,3 1 0,-2-1-1,-1 2 0,0-1-1,0 1-3,0-1-8,0 1 11,0-1 0,0 0 4,0-1-2,0 0 6,2 0 1,-1 0 1,-1 2-1,0-2-2,0 0 1,0 0-3,0 0-2,0 0 0,0 0-3,0 0 3,0 0-1,0 0 1,0 0 1,0 0-2,0 3-2,0 2 0,0 7-1,2 14 1,-2 13 0,5 14 3,-2 12 15,2 1 2,2-1-6,4-7-2,1-9 6,-2-7-14,2-4-4,-6-6 4,2-2 0,-4-2 2,-2-6-1,-1-1 1,-1-5 2,0-5-2,0-5-1,0-1 3,0-5-6,0 0 7,0 0 0,0 0 2,0 0-1,0 0-2,0 0-2,0 0-4,0 0-2,0 0 0,0 0 2,0 0 0,0 0-1,0 0 0,0 0-1,0 0 0,0 0-2,0 0 1,0 0 0,0 0 1,0 0-1,0 0-6,0 5-5,-15 2 3,-6 6 9,-12 6 2,-4 2 0,-3 1-2,6 3-1,7-4-1,8-3-3,5-2 1,3-4-3,5-4 1,3-4 2,3-2-2,0-2 3,0 0 1,22 0-3,43-9 3,35-13 2,30-6 1,9-4 4,-11 0-1,-28 7 11,-29 7 8,-29 8 0,-21 6 1,-17 4-12,-4 0-12,-7 20-18,-23 11 10,-16 9 8,-14 7 0,-6 5 2,2-3-4,6-3 1,14-5-16,11-8 2,12-10 6,6-6 9,7-4-1,4-7 2,4-1-2,0-5 1,12 0 0,21 0 0,17 0 21,13-6-9,-3-5-7,-8 2 4,-16 3 1,-14 4 0,-13 2-10,-6 0 0,-3 20-14,0 10 6,-3 9 5,-15 3 0,-2-2 1,0-1-6,1-7 4,9-6-2,4-4 3,5-3 3,1-6 0,0 3-2,0-2 4,10 0-2,4 0 3,-2-2 1,1-4-4,2-2 0,-1-1 2,-1-2-1,-4-1 3,-3-2-4,-1 0 0,-1 1 2,-3 0 0,-1-1-2,0 2 0,0-2-2,0 1 1,0 0 0,0-1-1,0 2-2,0 0-3,-8 5-4,-12 2 7,-10 5 4,-8 4 8,-5 0-4,5 0-1,5-1-2,4-2 0,4-1-1,3 0 0,4-6 1,2-2 0,4-2 0,-2-2 0,-2 3 2,-11 0-1,-7-1-1,-14 2 1,-11 1-2,2 2 3,3 1-2,11 2-1,13 0 0,12-4-1,9-2 0,6-3-1,2-2 2,1-1-2,0 0 2,-2 0 2,2 0 1,-1 0-3,-2 0 0,3 0 0,0 0 1,0 0 0,0 0 3,0 0-4,0 0-3,0 0-2,0 0 3,0 0 2,0 0 0,0 0 1,0 0 1,0 0 0,0 0-1,0 0 0,0 0 2,0 0 2,0 0-3,0 0-1,0 0-1,0 0-1,-5-1-3,-16-13 3,-15-10-2,-14-8-7,-9-4 7,3-1 2,8 3-11,14 8 9,10 8 3,11 9 3,4 4-3,3 4 0,6 1-1,-2 0-5,-1 6-11,0 16 16,1 12 1,2 5 6,0 5-3,4 4 2,5-7-3,0-3-1,-2-6-1,-6-9 0,-1-6 0,0-6 0,0-6-7,0-2 4,0-3 3,-1 0 1,1 0 3,-6 0 2,2-6-1,-5-4-4,-1 1 0,-1-2-1,3 2-1,1 2-2,-3 1 5,2 0-2,-1 4 0,0-1-2,-4 3-3,1 0 1,-2 0 1,2 10 0,5 2-2,0 2 0,3 0 1,0-1 3,-2-3 0,3-3 1,-2-3 0,1-1 0,-5 0 0,0 2 1,-3 0 2,-1 0-1,2 1-2,5-1 1,1-3-1,5-1-4,0-1 4,0 0 0,0 0 3,-2 0-1,0 0 0,2 0-1,-2 0 0,-3 0-1,-3 3 3,-5-1-3,0 0 0,-8 1 0,-4 1 2,-13-1-2,-15 3 1,-19 1-1,-13 4 0,-14 6 0,-9 7 5,5 3 3,1 2 3,9-3-1,15-8-6,12-7-4,15-5 0,9-6 0,6 0-2,4 0 2,5 0 0,8 0 1,8 0 1,8 0-1,3 0 2,0 0 5,0 0-2,0-3-4,0 3 0,0 0-2,0 0 1,0 0-2,0-3 0,0 3 1,0 0-2,0 0 0,0 0-1,0 0 2,0 0 0,0 0 1,0 0 0,0 0 0,0-4-1,8-4-18,8-6-42,16-10-83,12-10-178,11-8-361</inkml:trace>
  <inkml:trace contextRef="#ctx0" brushRef="#br0" timeOffset="14054.1368">20544 456 364,'0'0'164,"0"0"-115,0 0 37,0 0 27,0 0-15,0 0-20,-13-26-40,12 24-11,1 1 4,0 1 22,0 0 9,0-5-1,14-2-11,22-2-17,25-1-15,18-1-5,7 0-8,4-4 10,-5 0 4,0-2 8,5-2-18,2-4 1,2-4-10,-6-1 3,-9 0-2,-16 3-2,-14 8 4,-17 6-3,-6 3 0,-7 4-4,-2 1 3,-4 0-2,-7 3 0,-5 0-1,-1 0-1,0 0-6,0 0-2,0 0 3,0 0 10,0 0 6,0 0-2,0 0-4,0 0 0,0 0-4,0 0 0,0 0 3,0 0 1,0 0 0,0 0 1,0 0 0,0 0 0,0 0 1,0 0-1,0 0 0,0 0-2,0 0 1,0 0 0,0 0 0,0 0 0,0 0 0,0 0 0,0 0 1,0 0-1,0 0 1,0 0-1,0 0 0,0 0 0,0 0-2,0 0 2,0 0 0,0 0 12,0 0 2,0 0 5,0 4 7,-2 1-8,-1 3-4,-3 0 0,-3 4 7,3-3 4,-2 4-8,1-4-2,1 1 0,0-3 2,1 1-6,4-4-4,-2-1-2,3-3 2,0 2 0,-1-2 0,1 0 5,0 0 0,0 0-2,0 0-3,0 0-5,0 0-2,0 2-4,0 8-3,11 5 4,12 13 3,1 2 1,-2-1 1,-4 1-1,-6-2-1,-2 6 0,2 3 0,-1 1 2,2-1-1,-3-6 0,3-1 1,0-7-1,-1-3-1,-3-4 2,4 0-2,-5 1 0,2-2 0,2 2 0,-4-1 0,-2-5 0,-2-3 0,0-2 1,-2-5-1,-2-1 0,0 0 1,0 0 0,0 0 2,0 0 1,0 0-3,0 0-1,0 0 0,0 0 0,0 0 0,1 0-1,1 0 1,-2 0 0,0 0 0,0 0 2,0 0-3,0 0 1,0 2-3,0-2 2,0 0 0,0 0-1,0 0 2,0 0 0,0 0 4,0 0-6,0 0 5,0 0-3,0 0 0,0 0-1,0 0 1,0 0 2,0 0-2,0 0 1,0 0-3,0 0 2,0 0 0,0 0 0,0 0 1,0 0-2,0 0 1,0 0 0,0 0 0,0 0 0,0 0-1,0 0 1,0 0 0,0 0 0,0 0 0,0 0-3,0 0 4,0 0-3,0 0 4,0 0-2,0 0 1,0 0-1,0 0 0,0 0 0,0 0 0,0 0 0,0 0 0,0 0-3,0 0 5,0 0-2,0 0 0,0 0 0,0 0 0,0 0-1,0 0 1,0 0-2,0 0 1,0 0-1,0 0-2,0 0 2,0 0-2,0 0 2,0 0 0,0 0 0,0 0 2,0 0-1,0 0 1,0 0-2,0 0 1,0 0 2,0 0-2,0 0 1,0 0-3,0 0 0,0 0 1,0 0 1,0 0 0,0 0 1,0 0 0,0 0 0,0 0 0,0 0-2,0 0 1,0 0 0,0 0 0,0 0 1,0 0-1,0 0 0,0 0 1,0 0 0,3 0 0,5 0-12,17 0-15,14-9 23,11-2-9,4 0 4,-8-2 9,-10 2 0,-9 1 0,-8 2 1,-7 2 2,-6 3 1,-3 1-3,-3 2 0,0 0-1,-3 0-6,-21 2-3,-25 13 1,-21 8 5,-15 7 3,-5 2 0,11 3 0,21-5-1,22-7-3,20-6 0,14-7-12,2-4-10,20-4-1,20-2 27,9 0 5,7-2 5,2-11-5,-3 3-3,-3 1 1,-1 2 0,1 4-2,0 3 5,-2 0-6,-4 0 0,-15 0 0,-11 0 0,-10 12-5,-10 9-11,0 9 10,-27 8 6,-14 2 7,-11 1-4,2-7-2,2-4 4,8-5-3,10-5-2,12-8 0,12-3 0,6-6-1,0-1-3,13-2 4,22 0 22,12 0 6,13 0-6,4-9-5,0-4-6,-2-1-5,-6 4-1,-12 0-4,-16 7 0,-15 3-1,-11 0-3,-2 0-18,-6 16-4,-14 4 25,-6 3 4,-3 4-4,2-2 2,7-2 2,3 2-4,4-6 0,4-5 0,3-6 0,4-4 3,2 1-1,0 0 1,0-2 0,0 1 0,0-4 4,0 0-7,0 3-1,0-3 1,0 0 2,0 0 0,3 0 1,-2 0 2,1 0 0,-2 0-2,0 0-3,0 0 2,0 0-1,2 0 2,-2 0-1,1 0-2,1 0 5,-2 2-5,1-2 1,-1 0-1,0 0 0,0 0 1,0 0-1,0 0 0,0 0 1,0 0-1,0 0 0,0 0 2,0 0-1,0 0 0,0 0 0,0 0 0,0 0-1,0 0 1,0 0 0,0 0 1,0 0-2,0 0 2,0 0-1,0 0-1,0 0-4,0 0 2,0 0-1,0 0 1,0 0-2,0 0 2,0 0 1,0 0 2,0 0 3,0 0-3,0 0 1,0 0-1,0 0 1,0 0-1,0 0 1,0 0-2,0 0 0,0 0-1,0 0 3,0 0-2,0 0 0,0 0 0,0 0 0,0 0-1,0 0 1,0 0 0,0 0-1,0 0 1,0 0-1,0 0-3,0 2 4,2 4-4,8 6-5,2 4 9,0 1 2,0 0-1,-6-4 0,0-2-1,2 1 0,3 5 0,6 8 1,8 8 3,6 4-3,4 1 7,-1-6-5,-8-5-1,-10-7 0,-7-9-2,-8-4-3,1-4 1,-2-3 2,0 0 1,0 0 3,0 0-2,0 0 1,0 0 1,0 0-1,0 0-2,0 0-1,0 0 0,0 0 0,0 0 0,0 0 0,0 0-1,0 0 1,0 0 0,0 0 2,0 0-2,0 0 1,0 0 0,0 0 0,-2 0-1,-11 0-1,-10 0-1,-9-1 1,-4 1-1,-3 0 2,-3 0-1,6 0 0,4 5-1,6 3 1,9-2-2,7 0 1,5-3 1,4-1-1,0 0 1,-1-1-3,2-1 4,-1 0 2,1 0 1,0 0-4,0 0 4,0 0-1,0 0-2,0 0 0,0 0 0,0 0 0,0 0 0,0 0 0,0 0 1,0 0-1,0 0 0,0 0 3,0 0-1,0 0-2,0 0 0,0 0 1,0 0 0,0 0 0,0 0-1,0 0 2,0 0-1,-2 0 3,-1 0-3,-8-6 1,-8-13 0,-9-3-2,-6-3-1,-2 4 1,8 4 0,3 5-3,8 5 3,8 5 0,5 1-1,4 1 1,0 0-3,0 0-4,0 13-4,0 8 2,10 7 9,-1 2 3,0-3-3,-2-3 0,-2-1 2,3-4-3,-1-8 1,-4-3-1,-2-5 1,-1-3 0,0 0 1,0 0 0,0 0 0,-10-14 3,-7-4-4,-6-1-4,-3 2 4,1 5-1,5 3 0,6 5 1,6 4-1,7 0-3,1 0 0,0 0-4,0 4 0,0 10 4,0 3 4,0-1 0,0-4-1,0 0 0,-5 0 0,-11-2 1,-5 3 4,-6 1 0,-4-2-3,-5 2 1,-4-1 1,-5-1-2,-7-1 0,-5-1 3,-3-1-1,-4-3 1,3 0-1,4-1-2,15-2 3,16-3-4,10 0 0,8 0 3,3 0-1,2 0 1,2 3-1,-2-3 0,-3 0-2,2 0 1,-2 2-1,-2-2 0,3 0-2,2 0 2,-1 0-9,0 0-26,-1-13-66,5-10-138,0-10-202</inkml:trace>
  <inkml:trace contextRef="#ctx0" brushRef="#br0" timeOffset="16978.4104">22000 194 147,'0'0'15,"0"0"-11,0 0 74,0 0-36,0 0-23,0 0 0,0 0-9,-44 13-6,27-7-2,0-3-2,-1 0 0,3 0-2,2-3 2,-1 0 14,-2 0 51,-1 0-3,-3 0 15,-4-6 8,0 0-39,3 1-24,0-1-12,8 3-5,2 0 0,8 3 30,2 0 20,1 0-3,0-1 20,0 1-6,0-2-3,0 2-9,0 0-10,0 0-6,1 0 0,22 0-11,23 0-2,29 0-1,25-2-9,11-6 1,-5-2 7,-13-2 4,-16-1 8,-17 0 7,-15 2-19,-5 0-13,-16 5-3,-8 3-1,-8 0-3,-8 3-3,0 0-1,0 0-1,0 0 1,0 0-5,0 0 6,0 0 1,0 0 0,0 0-2,0 0-3,0 0 4,0 0-8,0 0 6,0 0-1,0 0 1,0 0-1,0 0-4,0 0 0,7 0-1,5 10 2,1 6 5,4 4 1,-5 0 0,0 4 0,1 4 0,8 12 0,7 13 0,13 10 5,11 7 9,3-2 0,-1-5-2,-5-10-5,-13-14-3,-12-11 2,-11-11-1,-6-6-5,-5-8 1,-1-3 1,-1 0 3,0 0 3,0 0-2,0 0 4,0 0-6,0 0-1,0 0-1,0 0-1,0 0-1,0 0 0,0 0-1,0 0 1,0 0 2,0 0 0,0 0-1,0 0-1,2 0 3,-2 0-4,0 0 2,0 0 0,0 0 0,0 0 0,0 0 0,0 0 0,0 0 1,0 0-1,0 0-1,0 0 1,0 0 0,0 0-1,0 0 0,0 0 0,0 0 0,0 0 0,0 0-2,1 0-2,1 0 1,-2 0-5,3 0 8,-2 0-4,1 0 2,4 0 2,6 0 0,9-9 1,12-1-1,7-1 0,8 0-2,1-3 0,-6 4 1,-4 0 1,-17 1 1,-7 4 0,-9 2 0,-5 1 2,-1 2-3,0 0-6,0 0-3,0 0-10,0 0-3,0 0 8,0 0 13,0 0 1,0 0 2,0 0-1,0 0 1,0 0-2,0 0 0,0 0 3,0 0-3,0 0 4,0 0-2,0 0 0,0 0-2,0 0 1,0 0 4,0 0-3,0 0-1,0 0 3,0 0-2,0 0 3,0 0-3,0 0-1,0 0 0,0 0 2,0 0-3,0 0 2,0 0-3,0 0 1,0 0-1,0 0 1,0 0 0,0 0 0,0 0 0,0 0 0,0 0 0,0 0-1,0 0 1,0 0-1,0 0 1,0 0 0,0 0 1,0 0-1,0 0 0,0 0 0,0 0 0,0 0 0,0 0 0,0 0 1,0 0-1,0 0-1,0 0-1,0 0 4,0 0-4,0 0 2,0 0 0,0 0 2,0 0-1,0 0-1,0 0 0,0 0 0,0 0-1,0 0 2,0 0-1,0 0 0,0 0 2,0 0-2,0 0 1,0 0 0,0 0-1,0 0-1,0 0 1,0 0-4,-2 0-1,-5 3-4,-4 7 3,-7 4 4,-11 5 4,-4 3-1,-1 2 4,1 0-4,7-1-1,6-2 0,10-4 0,5-3 0,5-2-3,0-2-1,2-1 4,14-1 0,10-2 3,6-3 4,7-3-1,4 0 2,-1-2-7,-1-7 1,-4 2 2,-9 0-2,-8 4-1,-9 1 0,-9 1-2,-2 1 1,0 0-6,0 0-7,-2 15-7,-12 9 20,-3 5 3,-4 7-2,1 3 6,-2-3-4,5-1-3,-1-5 1,12-7 0,1-8-1,5-6 0,0-4 0,0-5 0,0 0 0,15 0 1,11 0 19,15 0-7,6 0-12,2 0 8,-5-7-5,1 1-4,-7 2 4,-10 2-3,-9 2 1,-13 0-2,-4 0-10,-2 4-3,0 12-4,-9 9 11,-12 4 0,-4 1 6,-4 0 7,-2-2-4,1-2-3,2 1 1,1-1 2,4-2-1,3-6 0,0-4-1,7-4 0,5-3-1,3-5 1,5-2 3,0 0 0,0 0-1,0 0 2,0 0 1,0 0 1,0 0-5,0 0-2,-2 0-4,-12 3-7,-6 4 6,-9 3 5,-2 1 4,3 0-4,6 0-1,3 0 0,2 3 1,1-3 0,-1 0 0,-1-2 1,-6-1 0,-3-4 2,-4-1 0,-5-2 0,4-1-1,6 3 0,6 0-2,5 2 1,1-3-2,-2 2 2,-3 0-1,-3 0 0,-8 2 1,-9-2-1,-6-1 1,-2-1-1,5-2 0,12 0-2,14 2 1,11 1 1,5-3-2,0 2 1,0-2 1,0 1 0,0-1 1,0 0 0,-1 0 0,1 0 1,-2 0-1,1 0 4,-1 0-3,2 3-2,0-3-2,0 3-2,6 2-54,20 0-211,5-2-280</inkml:trace>
  <inkml:trace contextRef="#ctx0" brushRef="#br0" timeOffset="23663.2625">22610 320 495,'0'0'237,"0"0"-230,0 0-2,0 0 65,0 0-3,0 0-17,0 0-30,0 0-12,9-6 5,-7 6 7,0-3-10,1 2 3,0-1 4,0-4 1,2 1-2,-1-3 19,3-1 1,-1 1-16,-1-1 3,-2-1 8,-2 4-15,-1-3-9,0 2-7,0-5-64,0 0-89,-10-2-134,-8 1-67</inkml:trace>
  <inkml:trace contextRef="#ctx0" brushRef="#br0" timeOffset="24424.2298">22491 169 216,'0'0'546,"0"0"-535,0 0-5,0 0 79,0 0 7,0 0-42,22-21-31,-22 21-7,1 0 6,1 0 1,2 0-7,2 0-3,1 0-3,0 0 0,-1 0 3,4 0-2,-1 0 1,3 0-3,0-1-2,0-2 6,-6-1 4,-5 2 15,-1-1 11,0 2-5,0-2-6,-3-2-16,-10-4-10,-5 2-2,0 1 0,3 5 2,3 1-2,6 0-1,3 0 0,1 5-7,0 10-14,2 2 17,0 1 5,0-2 1,0 0 0,2-4 3,12-2 0,0-3 3,2 0 9,-3-7-5,1 0-5,-4 0 1,-5 0-1,-4-12 3,-1-3 7,0-4-7,-3-2-9,-10-1-7,-5 5 6,0 5 0,5 8-3,2 3 1,0 1-1,7 0 0,1 10 0,3 8 2,0 2-2,5 2 4,16-1 4,1-2-1,6-4 8,-5-8-6,-2-6 2,-4-1-5,-3 0 8,-5-13-2,-4-8 8,-5-2 3,0-3 11,-11 3-30,-13 1 0,-6 5-6,2 7 0,2 7 1,4 3 5,5 3 0,7 14-5,6 5 4,4 5 0,0 2 1,12 1 0,15-2 7,4-2-7,12-5 0,11-5-55,10-8-191,6-7-408</inkml:trace>
  <inkml:trace contextRef="#ctx0" brushRef="#br0" timeOffset="25368.7515">23472 1369 481,'0'0'420,"0"0"-381,0 0 22,0 0 47,0 0-45,0 0-39,34-47-9,-32 38 8,-1-1-18,-1 1 8,0-1-7,-19 2-6,-4 1-12,-4 2 12,4 5 0,3 0-1,10 7-4,7 13-5,3 4-3,3 5 13,17 0 3,3-7 5,2-5-2,-1-7 2,-3-8-5,-4-2-2,0-2 12,0-18 0,1-9-2,-5-2-5,-3-1 0,-9 3-3,-1 11 5,0 2-3,-12 8-3,-9 4-2,-6 4-8,0 0 8,3 9 0,9 7 0,5 0 2,7 1 13,3 0-4,0 0 2,0-5 0,15 5-4,4-3-3,10-1-6,8-7-27,6-6-213,-4 0-405</inkml:trace>
  <inkml:trace contextRef="#ctx0" brushRef="#br0" timeOffset="27558.7568">23722 656 896,'0'0'201,"0"0"-187,0 0-14,0 0 52,0 0-27,0 0-25,0 11-1,0 7 1,0 4 5,0 1-3,-1-4-2,-2-2 2,1-5 0,1-5-2,1-2 0,0-4 0,0-1 0,0 0 9,0 0 0,0 0 2,0 0 6,0 0 5,0 0-8,0 0-8,0 0-3,0 0-1,0 0 1,0 0-3,0 0 0,0 0 0,0 0 0,0 0 0,0 0 0,0 0 0,0 0-3,0 0-4,0 0-2,0 0 4,0 0 5,0 0 0,0 0 1,0 0-1,0 0-3,0 0-1,0 0-4,0 0 3,0 0 5,0 0-5,0 0 4,0 0 0,0 0 1,0 0-1,0 0 3,0 0-1,0 0 0,0 0 6,0 0-6,0 0 7,0 0 4,0 0-7,0 0 1,0 0-1,0 0-5,0 0-3,0-3 3,0 0 0,0-2 0,0-1 1,0 0-1,0-4 0,0-4 0,0-3-3,0 0 0,0-4 3,4 1 4,-2 3-4,-1 5 3,-1 4 14,0 4-4,0 2 17,0 2-6,0 0 2,0 0-9,0 0-17,0 9-7,0 15 7,0 6 2,0 6 17,0-2-8,0-3 4,0-2 1,0-4-3,0-6-2,0-5-3,0-4-1,0-5-7,0-3 3,0-2-3,0 0-12,0 0-42,5 0-40,4 0-154,3-5-264</inkml:trace>
  <inkml:trace contextRef="#ctx0" brushRef="#br0" timeOffset="28038.9942">23930 649 948,'0'0'25,"0"0"-5,0 0 27,0 0 62,0 0-47,0 0-62,0-14-20,0 34 7,-3 8 13,-2 4 2,-1 2 3,5-3-2,1-1 1,0-5 1,3-2-5,16-4 10,6-6-6,2-4 17,0-5 7,-6-4-5,-6 0-5,-4 0 2,-4-6 11,0-10-8,-2-2-8,-2-7 4,0-3-2,-3 1-2,0 0-5,0 3 1,0 2 4,0 6-3,-8 3-7,-3 4-5,-4 6-7,0 0-5,-5 2 11,-1 1 1,1 0 0,3 0-6,9 0 0,3 0-29,3 0-14,2 1-54,0 9-84,10-1-136,12 4-379</inkml:trace>
  <inkml:trace contextRef="#ctx0" brushRef="#br0" timeOffset="28714.6296">24282 863 659,'0'0'203,"0"0"-201,0 0 66,0 0 10,0 0-27,0 0-11,0 0-7,1 0 31,1 0 19,5 0-24,1-3-21,4 3-17,4-2-14,-1 0-3,-3 2-1,-6 0-3,-5-1 0,1-1 0,2 1-1,6-2-4,7 0-10,4 1-13,4-1 14,-4 0-1,-7 0 10,-7 2 5,-5-2 3,-2 2-2,0-5-1,0-4-30,-3-2-12,-3-5 22,2 3 19,4-2 1,0 2 15,4 0-5,12 2 12,5-1 2,0 7-4,-5 1 7,1 3-8,-5 2 0,-1 0-19,0 12-2,-4 9-4,-2 4 6,-5 4 0,0 0-2,0-3 2,-5-5 0,1-6 4,4-5-4,0-7-1,0 0 1,12-2 2,16 1 10,11-2-3,3 0 11,0 0-5,2 0-10,1 0-5,0-2-104,-9-2-363</inkml:trace>
  <inkml:trace contextRef="#ctx0" brushRef="#br0" timeOffset="30514.7304">23860 1446 410,'0'0'235,"0"0"-220,0 0-15,0 0 94,0 0-9,0 0 4,0 0-47,2-76-25,6 65 33,1 1 10,0 0 1,4 1 2,2 6-9,6 3-30,3 0-13,1 0-10,-5 17-1,-5 9-8,-9-1 5,-6 5-3,0 0 4,-12-4 2,-9-1 2,3 1-2,4-5 0,8-3 0,6-2-3,0-5-1,0-2-5,13-3 3,1-6-5,3 0-41,2 0-54,2-6-31,5-11-96,0-4-33,3-3-50</inkml:trace>
  <inkml:trace contextRef="#ctx0" brushRef="#br0" timeOffset="30793.0466">24192 1478 32,'0'0'310,"0"0"-116,0 0-63,0 0 28,0 0-43,0 0-55,32-44-61,-37 48 3,-7 14-3,2 6 8,2 2 7,8 6 3,0-3 15,18-3 2,9-2-3,4-6-19,-1-6-1,-3-5 10,-7-7-20,-6 0 4,-8-19 7,-3-8-11,-3-5 0,0-2-2,-4 3 3,-7 1 16,0 8-9,0 5-9,2 4-1,-3 8-55,0 5-52,-3 0-89,2 10-123,7 7-83</inkml:trace>
  <inkml:trace contextRef="#ctx0" brushRef="#br0" timeOffset="31226.7164">24501 1584 828,'0'0'45,"0"0"-40,0 0 39,0 0 12,0 0-26,0 0-25,94-24-2,-79 24-2,4 0-1,-2 0 0,-6 0 1,-3-3 1,-6 1-2,-2-3-2,0-3-36,0 0 22,0-3 16,4 5 4,6-2 15,4-1 12,4 3-7,1 1 9,2 3 1,-2 2 13,-4 0-14,-2 5-15,-2 7-12,-6 7-6,-5 1-3,0 4 1,-11 3 0,-10 0 0,-2-3 4,4-3 1,6-7-2,9-6-1,4-4-2,0-4 2,22 0 2,15 0 4,17-4-2,6-8-4,4-1-146,-8 2-201</inkml:trace>
  <inkml:trace contextRef="#ctx0" brushRef="#br0" timeOffset="32585.368">23934 2027 237,'0'0'72,"0"0"-13,0 0 45,0 0 5,0 0 14,0 0-29,0 0-6,5-4-33,0-2-27,4-1-5,0 3 0,-1 0 4,-2 3 2,-3 0-3,-3 1-9,2 0-10,-2 0-7,3 0 0,2 7 0,0 6 0,-5 1-10,0 0 6,0 0 0,-2-2-15,-4-2 7,4-2-2,2-1 10,0 3 4,10-1 4,14 2 21,-3 0 35,1 1 11,-6-4-4,-5 3-18,-8 0-29,-3 5-10,0 3-6,0 2-3,-17-2 3,-5 1 3,-3-4-7,-2-4-10,3-4-33,7-7-21,2-1-13,10-4-18,5-15 2,0-3-139,23-3-23,16 0-133</inkml:trace>
  <inkml:trace contextRef="#ctx0" brushRef="#br0" timeOffset="32855.0161">24268 2087 570,'0'0'207,"0"0"-173,0 0 68,0 0-33,0 0-66,0 0-3,-3 48 18,-3-16 5,6-3-7,0-1 11,5-8-10,16-4 1,7-7 17,1-7 2,-4-2-9,-4-3 18,-6-14-6,-7-7 0,-8-2-6,0-5-23,-3-1-2,-16 3-9,0 7-14,2 9-12,6 9-7,4 4-66,7 2-66,0 13-135,4 4-105</inkml:trace>
  <inkml:trace contextRef="#ctx0" brushRef="#br0" timeOffset="33326.9625">24501 2310 1006,'0'0'3,"0"0"6,87-5 14,-62-3 6,-4 1-15,-9 2 2,-1-2-5,-6 3-9,-3 1-1,-2 1-1,0-1-14,1 0-4,1-4-47,5-2 45,0 0-5,-1-2 20,0 1 5,0 1 40,-1 3 9,0 3 10,-4 2-7,-1 1-10,3 0-27,-3 0-15,6 0 0,6 0-4,10 7 4,6 3 8,-2 0-5,-10-3 5,-4-1-6,-9 0-2,-3 1-7,0 1-2,0 1-3,-7-1 9,-1 1 3,2 0 5,3-1 0,3 1 0,0-3 1,0 1 8,0-1 6,6-4 19,5 0 6,7-2-23,11 0-22,15 0-70,5-4-330</inkml:trace>
  <inkml:trace contextRef="#ctx0" brushRef="#br0" timeOffset="37608.6049">16825 976 469,'0'0'53,"0"0"-49,0 0 35,0 0 82,0 0-3,0 0-41,0 0-27,-8 2-6,8-2 5,0 0-12,0 0-7,0 0 2,0 0 13,0 0-9,5 0-3,-1 0-1,1 0-10,-5 0-7,0 0-1,0-5 8,0-1-2,-6-3-13,-8 2-7,-3 1 1,-2 4-1,-2 2-4,0 0-3,-2 13 7,0 4-1,1 5-1,6-2 2,6-5-1,4-5 1,6-5 0,0-2 1,0-3-1,12 0 8,3 0 11,1 0-7,1-9-4,-4-5-5,-4-2-1,-8 0 4,-1-1-3,0 0-3,-13 1-5,-11 3-4,-1 4 9,0 7 0,5 2 0,2 0-6,8 12 1,2 7-2,8 3 7,0 2 0,8-3 6,6-4-3,3-3 8,-5-6-5,-4-5-2,-5-3-4,8 0-1,1-11 1,8-15-2,-4-8-6,-4-3-11,-12 3 12,0 6 3,-21 5 3,-12 10 0,-1 11 1,0 2 1,7 2-1,8 17-3,6 5 3,10 1 5,3 4 10,13-1-1,19-3 0,14-3-6,6-7-5,8-7-3,7-4-50,-4-4-193,-3-7-390</inkml:trace>
  <inkml:trace contextRef="#ctx0" brushRef="#br0" timeOffset="38353.618">18362 1064 298,'0'0'30,"0"0"20,0 0 130,0 0 20,0 0-62,0 0-3,18-25 2,-9 13-43,1 0-51,0 0-1,-2 2-11,-5 3 0,-3 0-1,0 0-8,-6-1-22,-16-1-4,-3 2-11,-4 6 6,3 1 1,6 0 7,9 5 0,9 5-1,2 4-2,6 0 2,24 1 2,12-3 3,9-3 13,-3-7-11,-5-2 4,-13 0-7,-12-3 3,-5-13 4,-8-5-1,-5-2-4,-7-4-4,-22 2-3,-10 4-7,-9 2 6,1 11 2,4 6-1,12 2 1,8 6-1,9 14 3,9 2 4,5 2-4,2 0 11,18-4-2,17-3-7,7-3 10,16-7-12,13-4-39,2-3-249,-6-10-754</inkml:trace>
  <inkml:trace contextRef="#ctx0" brushRef="#br0" timeOffset="39089.8107">20547 531 817,'0'0'358,"0"0"-358,0 0 0,0 0 32,0 0 5,0 0-14,44-7-20,-27 7 2,-1 0-3,-2 0 5,-2-12 8,-3-5-4,-8-5 8,-1-3 4,-6 4-8,-15 0-12,-2 6-2,1 8 5,2 4-6,2 3-3,4 3 0,1 11-1,4 5 2,5 0 2,4-4 2,0-2 0,9-4 0,11-2 8,6-6 3,2-1-1,-1 0-6,-8-5 1,1-7-5,-8 1-2,-2-3-28,4-2-115,3-1-201,7-3-475</inkml:trace>
  <inkml:trace contextRef="#ctx0" brushRef="#br0" timeOffset="39828.9995">21637 263 501,'0'0'156,"0"0"-44,0 0 87,0 0-63,0 0-55,0 0-16,26-37-30,-20 30-11,-3 0-2,1-3-3,-3 2-10,-1-1-8,0 1-2,0 4-1,0-3-8,-10 5 5,-10 2-6,-6 0 0,0 6 7,4 9-1,7 2-6,6 0 9,8-3-2,1 1-1,0-3 3,11-3 2,4-4 8,8-5 15,2 0-4,0 0-4,0-5-7,-5-9-8,-3 3 0,-8 0-6,-3 2-21,-6 7-39,0-1-26,0 3-10,0 0-18,-2 0-9,1 0-24,1 0-4,0 0-277</inkml:trace>
  <inkml:trace contextRef="#ctx0" brushRef="#br0" timeOffset="44119.0446">15526 2085 964,'0'0'110,"0"0"-110,0 0 0,2-87 79,8 65 13,9-3 7,11 1-49,9 3-33,6 7-3,0 10 3,4 4 3,4 28-11,1 19-9,1 15 12,-4 8-8,-11 4 1,-11-1-2,-15 2-3,-14-3 0,0-5-1,-20-9-15,-15-13-21,-9-14-17,-3-11-16,-3-13-39,3-7 40,7 0 35,11-12 34,7-6 10,7-2 36,5 1 7,4 3 25,6 4-12,0 1-16,0 0-9,14 3-25,8 4-13,1 4 3,-1 0-3,-4 12-3,-8 10-3,-4 3 3,-5 3 1,-1 0 3,0-3 2,0-5-4,0-3 0,8-3-2,13-6-4,20-5-42,19-3-179,13-17-415</inkml:trace>
  <inkml:trace contextRef="#ctx0" brushRef="#br0" timeOffset="44675.6051">17209 1713 353,'0'0'980,"86"-18"-950,-34 18-27,-1 12 34,-8 20 24,-2 15-14,-4 5-8,-10 5-13,-9 2-6,-13-1-15,-5 2 3,-5-3-7,-19-4-2,-9-5-3,-10-7-6,-17-7-43,-14-5-58,-8-10-75,1-9-61,14-10 49,16 0 25,21-12 167,18-5 6,12 4 214,0 2-5,0 2-6,12 2-75,-1 1-54,2 6-32,-1 0-8,3 0-21,-2 6-8,1 11 1,1 6-5,-4 3 5,-2 3-2,2 2-2,4-4 1,10-3-2,10-9-1,17-9-11,16-6-93,6-17-288</inkml:trace>
  <inkml:trace contextRef="#ctx0" brushRef="#br0" timeOffset="45297.009">19370 1539 833,'0'0'192,"0"0"-178,0 0 74,97-52 84,-46 46-72,4 6-30,2 0-34,-5 19-11,-7 12-10,-5 9 3,-11 7-3,-12 3-5,-11 1-7,-6 1-2,-11 0-1,-29-4-2,-20-2-3,-21-7-38,-10-6-31,-7-8 8,11-8-25,22-6 6,24-9 35,29-2 30,12-2 20,2-15 80,21-2-4,7 1 5,4 3 1,-1 8-21,-2 2-24,-5 5-15,-7 0-9,-4 0-5,-3 12-8,-3 7-5,-5 6-2,-4 4 2,0 5-1,-1-3-22,-11-2-13,6-6-33,6-7-91,0-13-95,30-3-401</inkml:trace>
  <inkml:trace contextRef="#ctx0" brushRef="#br0" timeOffset="45888.7092">21062 978 933,'0'0'186,"135"-36"-179,-66 29 2,-14 6 62,-15 1 29,-10 8-34,-7 22-33,-3 13-22,-5 6 3,-3 3 3,-5 0 0,-7-6 0,0 1-9,-20-2-8,-16-7-4,-9-8-11,-4-12-42,1-12-4,9-6-22,13-1 16,15-15 67,11-4 6,5-2 52,20 2-20,14 2-5,11 5-2,3 6 1,0 6-13,-7 1-11,-11 0-4,-10 0-4,-10 9-8,0 5-39,-1 5-49,-1 3-90,6-5-213</inkml:trace>
  <inkml:trace contextRef="#ctx0" brushRef="#br0" timeOffset="55877.648">22634 147 334,'0'0'128,"0"0"-103,0 0 3,0 0 49,0 0-59,0 0-10,-87-43 2,73 43-8,7 0-2,-1 0-1,4 0 1,0 3-1,-1 3-3,1 2 4,-1-2-2,0 2 2,2-2-1,3-2-2,0 0 3,0-2 0,0-1 7,0-1 26,0 1 11,0 1-8,3-2 4,0 0-12,4 0-28,3 0-17,6 0-220</inkml:trace>
  <inkml:trace contextRef="#ctx0" brushRef="#br0" timeOffset="56827.9528">21965 6 156,'0'0'0,"0"0"-8,0 0 8,0 0 20,0 0-20,0 0-11,-4 0-24,4 0-8,0 0 37,0 0 3,1 0-6</inkml:trace>
  <inkml:trace contextRef="#ctx0" brushRef="#br1" timeOffset="69291.4438">21952 15 39,'0'0'232,"0"0"-166,0 0-14,0 0 11,0 0-14,0 0-25,9-9-5,-9 9-15,0 0 4,0 0 12,0 0 18,0 0 14,0 0-6,0 0-22,0 0-12,1 0-12,7 0-1,7 20 1,4 6 17,3 6 4,1 1-8,-4-1-1,1-1-6,-1 2 17,0 2-14,2-1-7,3-2 2,2 1-3,2-2 1,0 1-2,3 2 2,-1 2-2,1-1 0,1 1 0,-1-3 0,-1-4 0,0-2 0,0-5 2,-5 0-2,0 1 0,-1 0 0,0-1 1,-2 0-1,-3 2 0,-3 0-5,-1 0-16,1 0 10,2 0 8,5-1 2,-3-2 0,4 1 1,-4-3 0,0 0 0,1 0 0,-3-1 0,2 3 0,-1-1 0,4 0-1,0 1 0,0 2 0,-1 0 1,0 1-4,-2-1 3,0 2-5,-1-3-5,-5 1 0,-3-2-1,-2 1 3,-2-1 3,1 2 5,-1-2 1,-1 0 0,0 1 1,3-5-1,0 3 0,2 1 1,2-4-1,-3 3-1,0-1 0,0-4-1,-3 2-2,1-3-5,-1 1 4,2-3-5,0 0-1,-1 3 10,2-1 1,0 4 1,0 4-1,-2-2 0,-2 4-1,-4-4-3,-2-3-4,0 0 5,0-3-8,-8 1 1,0-3 6,0 2-1,3 1 2,-1-1-4,-1 1-4,1 2 9,-1-2-12,0 1 13,-3-1 1,0-1-3,0-2-2,-5 0 5,-4-3 0,-4 2 2,-4-2 5,0 2-1,0 3 0,2 3-6,1 4 2,-2 1 0,-2 5 1,-9 5-1,-8 0 2,-10 1-3,-9-4 1,-2 0-2,-4-3 5,0 0 8,1 1-5,-2 1-1,-2 2-7,-2 2 0,-5 1-3,-3 0 3,-5 4-1,3-3-25,7 2 2,10-1 20,12-1-1,5-3 0,-6 3 2,-4-4 3,-13 1-7,-4-4-5,-4-3 8,-5 0-7,3-8 9,0 1 2,2-4 0,3 1 4,3-1 3,5-2-7,1 0 2,2-5-4,-2 1-7,-5-6-10,2 0-29,-6 1 18,3 1 30,9 0 0,7-1 3,12-1-1,4-1 1,1 0-3,-2 0-6,-2 0-48,-2 0 24,-2-3 28,-2-5 2,-4-1 1,-2 0 11,-7 0 11,-3 1-3,-7 3-4,0 0 14,-3 5 13,-3 0-1,1 5-14,-4 9-18,0 6-10,1-1 0,3 3 0,0 2 4,-4 0-4,-4 1 0,-4-2 1,-5 4-1,-9 2 0,-4 0-2,-4 6-11,-1-2 12,3 3 1,7 0 3,9 1 1,7 0-4,6 1-1,3 1-1,1 1 4,-3-3-4,-2-1 1,-4-1-15,-2-5 5,3-3-1,2-5-3,10 0 15,5-2 0,4-1 3,7-2-1,6-2 0,7-1-2,1-1 0,1-2-1,-4-2 0,1-2-18,-3-3-37,3-1 11,-2-1 31,1-1 14,0-1 33,0 3-5,4 0-2,3-3-16,1 1-9,2 0 0,-1 1 1,-2 2-2,-4-3-1,0 2 1,-8-1 1,-4 0-1,-5 3 4,-4 0 3,0 0 3,1 5-3,-1-2 5,5-2-7,-1 2 5,0-7 2,5-1-1,-1 0 11,6-13-14,0 0-1,-2-2 10,4 3-13,1 1-4,1 1 1,4-3-1,5-1 0,8-3 2,3-2 2,8-3-1,3 2 8,2-3 14,1 1-4,-1 0-17,2-3-1,-4 2-2,1-2 0,-1 3 2,1-1 0,1-2 25,5 4 2,-4-3-3,0-1-20,-2 3 6,-6 0 12,-4 2-16,-8 0-7,-3-3-1,1 0 0,1-4-1,2-2-1,1 2-5,3-2 4,2 0-11,4 2 3,5 0 10,3 1-3,-1-1 0,0-2 0,-2-2 2,-2-3 0,1-2-12,0-3 12,2 0-3,3 0 4,2 2 3,2-2-3,4 3 0,0-4-3,2 1 0,3-5 3,-2 1-34,-1-2 34,-2 3 3,-5 3-2,0-4-1,-2 4 0,1 0 0,1 2-1,2-2 1,4 4 0,-2-3-7,2-1-38,0-2-68,1 5 113,2 2 7,3 9 3,0 5-5,0 6 12,0 3-2,0 2-2,0 1-12,0-3 0,7 0 1,-4-2-2,1-2 1,-1-2 3,0-2-4,-1-4 2,1-2 0,-2-3 1,2-3 2,-2-2 9,1 0 4,0-1-2,-2 0-10,0 0 0,0 0-6,0 3 1,1 4-1,5 5 0,-1 5 6,-1 8-4,-1 1-2,3-1-17,-1-3-3,2-5 19,0-3 1,3-6 0,0 1-7,-1 1 7,0 5 7,0 4-6,4 1 3,2-1-4,3-1 0,3 0 1,0 1-1,1 0-3,-1 3 3,0-1-3,1 1 3,1 3-1,3-2 1,3-2 0,3 0 0,3-2 2,1 2-2,0 0 1,1 2-3,1-2 1,1 3-3,-1-4-9,2 3-2,-4-2 8,-1 3 4,1-2 2,2 1 0,2 1 1,-1 0 2,1 3-2,0 0 2,0 1-4,1 1 2,-1-2-1,0 0-17,-4 1 4,-3 2 14,-2 1 0,-1 0 0,-2 3 0,2-1 1,-1 1-1,-1-3-1,5 3 0,4-3-2,6-1-24,1-3-41,2-2 44,-3-1 17,2 0 7,-3 0 6,-4 2-5,-3 1 2,-4 2-1,-1-1-2,-2 1 0,2 0 0,0 1 0,4-2 0,2 1-1,-2-3 1,3 2 0,-4-1 0,2-1 0,-4 3-1,0-3-4,-2 1 5,-3 1 2,1 3 0,0-2-1,3 2-1,0 1 1,1-2-1,0-1 0,-1-1 0,0 2 0,-2-4-19,-1 0-16,-3 2 35,0-2 3,1 1 0,1-2 12,-1 0 2,0 1-6,-3 2 3,3 0-11,2-2-3,2-1-2,4-1-16,2 0 13,0-2 3,4 1-1,-1-1 3,2 0 4,3 2-1,-1 0 8,-2 0-5,2-1-6,-4 1 7,3-2-6,2 2-1,0-3 1,6 2-1,-1-3 3,0 0 12,-3 1-13,-1 0-1,1 2 3,4-2-1,3 1-3,3-2 1,0 0 1,1 0-2,-2 0 0,-4 1 1,-2-2 1,1 2-1,-1 4-1,4-3 0,2 2-1,1 0 1,-4 1 1,-5-1 0,-2 0-1,-1-2 0,0 4 3,5 0-1,-2 4-2,2 0 0,1 1-2,-1 0 2,-3 1 3,-1-3-3,-3 1-1,0 3 1,-4 0 4,1-1-4,2 1 0,5-2 0,1 2-2,-1-1 2,-2 2 0,-3-1 0,-5-1 0,-6 2 2,-2 0-1,-4 0-1,1 0 1,-2 0-2,5 0 2,4 0-1,2 3 0,7-3 0,3 0-4,2 0 1,3-3 3,-3-5 0,5 1 0,-3-3 0,2 4 0,1-3 2,0 1-2,1 2 0,-1-2 3,-3 2-2,3 3 0,-2-2-1,1 2 1,-1 2 0,-5 1-1,-4 0 8,-3 0-6,-2 0-4,-4 0 4,-2 7-2,5 0 0,-3-2 1,-2-1-1,-2 2 0,-1-4 0,2-1 0,-1 0 1,6-1 2,2 0-3,4 0 0,3 0 0,-2 0 0,-3 0 2,-2 0 0,-2 0 1,-1 0 0,3 0 12,-1 0-8,0 0-6,-4 0 0,-4 0 4,1 0-5,1 0 4,5 0 6,0 0 14,1 0-21,-3 0-3,0 0 3,-3 2-1,0 2-2,-4 0 1,1-1 0,0-1 0,3 1 7,3-3-1,4 0-7,-4 1 5,-5-1-2,1 1-2,-3 1 2,7 3-2,0-3 1,1 1-1,-2 0-2,-1-2 2,-3 1-1,-2-2 3,-1 1-2,-1-1-1,-1 0 7,-1 0-6,0 0 0,-2 0 2,0 0 0,3 0-3,1 0 0,0 0-4,1 0 4,-4 0 0,1 0 3,1 0-1,-1 0 0,-1-3 7,-3 3 6,0 0-6,-3-1-1,-5-1-6,1 1 2,-1-2 0,-5 3 1,4-2 3,-2 2 3,2-2-4,3-1-3,-2 3-4,0-2 2,0 1 0,0 0-2,-1-1 2,0 2-1,-1-1 0,2-1 1,1 2 8,-2-3-7,3-1 1,-3 1 8,1 0 0,-1 2-7,-2-2-3,3 3 4,-1-3-3,1 0-2,-3 2-1,4-2 6,1-1-3,3 0-1,0 0 2,-2-1 1,0 0 16,-2 2-7,-3 1-6,-1 0-2,1 1 0,2-1-3,5-2-2,4-2 0,4 1 2,0-3-3,0 3 1,-4 0-1,-1 5-4,0 0-45,0 0-121,-6 9-184</inkml:trace>
  <inkml:trace contextRef="#ctx0" brushRef="#br1" timeOffset="77958.9224">13154 15200 360,'0'0'105,"0"0"-5,0 0 38,0 0-23,0 0-47,0 0-5,0 0-9,72-13 3,-59 13 3,6 0 14,5 0 10,14 0-14,10 0-15,10-3-5,5-2-6,-4-1-3,-5 1-8,-14 2-17,-10 1-3,-6 1-8,0 0-5,10-2-5,9-1-55,9-5-119,-2-3-364</inkml:trace>
  <inkml:trace contextRef="#ctx0" brushRef="#br1" timeOffset="79347.7023">13232 15237 292,'0'0'188,"0"0"-139,0 0 80,0 0 7,0 0-39,0 0-19,-3-8-6,0 6-9,-3 2 2,-4 0-21,-8 0-18,-6 0-12,-7 10-2,-7 0-6,-4 1 1,-4-1-6,1 1 0,0-4 1,4-2-1,5-1 2,1-4 2,5 0-3,7 0 2,5 0-2,6-7 18,4 4 0,3-2 0,4 4-6,1-2-1,0 2 1,-2 1-10,2 0 1,0 0-2,0 0 4,0 0-7,0 0 6,0 0-4,0 16 4,0 12 8,0 8 13,0 13 3,5 2 11,-2 7-13,-2 3 1,-1-1-5,0 1-14,0-1 8,0-2-11,0-6-1,0-6 1,0-10-3,3-7-3,3-5 2,-2-8-2,-1-3-1,-1-8 1,-1-1-1,-1-1 0,0-1 1,0-1 0,0-1 0,0 1-1,0-1 0,0 1-1,0-1 4,0 0-6,0 0 2,0 0 0,-3 0-11,-6 0 0,-10 0-4,-5 0-13,-4 0-9,-5-3-18,-1-4 11,-2 2 10,-3 1 3,-2 2 0,-2 2 3,-4 0 6,-6 0-14,0 0 6,1 0 18,10 1 7,11 2 6,11-3 6,14 0 9,5 0 22,1 0-2,15 0-8,28 0-1,23 0 35,19-6-14,10-7-15,1 1-3,-4 3 3,-4 3-4,-8 2-8,-6 1-11,-7 0 0,-4 0-5,-8 2-1,-6-2-6,-12-2 1,-12 0-3,-11 4-23,-8 1-14,-6 0-37,0 0-29,-4 0-54,-19 7 12,-10 4-43,2 2-83,1-4-187</inkml:trace>
  <inkml:trace contextRef="#ctx0" brushRef="#br1" timeOffset="79789.6208">12625 16233 819,'0'0'238,"0"0"-230,0 0 3,0 0 108,97-7-20,-52 3-40,5 0-23,0-1 17,-3 3-7,-8 2-19,-6 0-13,-11 0-9,-9 0-5,-6 0 0,-7 0-7,0 0-4,0 0-11,0 4 4,-14 4 18,1 4 7,-2 0-2,4 1-4,5 3-1,5 1 6,1 3 2,0 8 9,0 8 15,3 6 1,9 8 20,-4 4-12,2-1-29,3 2 16,1-7-5,-2-4-12,-1-7 1,1-11-4,-4-7-8,-3-8 0,-4-5-16,1-6-46,-2-2-56,1-24-89,0-13-369</inkml:trace>
  <inkml:trace contextRef="#ctx0" brushRef="#br1" timeOffset="81297.0954">13717 15204 535,'0'0'271,"0"0"-249,0 0 23,0 0 96,0 0-27,0 0-9,6 0-43,-3 0-28,1 0-13,2 0-5,2 0-1,6 0-4,2 0 4,6 0 10,-1 0 2,-2 0 0,-3 0-9,-5-3-10,-3 2-2,-4-3 2,-1 0 0,1-4 2,-1-3-3,5-1-5,-2-6 2,3-2-3,-2-3 0,1-4 5,1-2-3,-1-6 0,-3-3 1,0-4 3,-4 1 0,2 5 8,0 6-12,3 8 13,3 5-8,-3 7 2,0 8-3,6 2-5,4 24-2,9 22-3,3 20 3,0 9 4,-7 4-3,-7-2 6,-1-3 2,-5-6-2,1-8-4,2-6-2,2-14-2,1-10 1,0-13-2,-3-11 0,0-6-2,3-3-4,0-23 5,4-19 2,-5-10-3,0-8 0,-2-3 2,-3 0 2,3 1 2,0 4 0,0 3-2,3 9 1,-3 11 2,-4 16 6,-1 10-9,-3 8 5,0 4-5,3 18-5,4 26-7,5 13 12,-3 11 1,-2-1-1,0-5 1,0-8 1,6-8-1,0-8-1,3-12-1,-3-9-2,1-10 1,0-7 1,3-6 1,3-24 2,8-18-2,-1-13-2,-2-12 2,-6-13 1,-8 4 2,-5 9-3,-4 15 1,-3 22-1,1 18 1,-2 9 0,1 9-2,4 2 1,9 33-27,4 19 23,5 16 3,-3 6 0,-2-4 2,-1-6-2,-3-15 1,0-5 0,0-13 0,0-8 2,-2-11-2,2-11-5,3-3 5,9 0 3,12-13 7,12-8-10,13-1 8,6 0-2,4-2-4,10-2 7,8 2 0,8-1-2,7 2 0,-3 4 0,-6 4-3,-10 6 5,-15 2-3,-13 3-5,-22 3-1,-12 1-1,-14 0 0,-8 0-2,-2 0-10,-2 0-5,0 0 1,0 0 9,0-1 8,0 1-1,0 0 1,0 0 0,0 0-5,0 0-14,0 0-24,0 0-54,0 0-67,0 0-124,1-3-361</inkml:trace>
  <inkml:trace contextRef="#ctx0" brushRef="#br1" timeOffset="82840.9361">12935 16498 516,'0'0'322,"0"0"-322,0 0 4,0 0-4,0 0 48,0 0 8,-55 75 0,55-55-4,0 2 1,12 3 1,9 5 5,3 6 16,0 6-6,1 4-26,3 2 1,-4-2-11,0-3-10,-5-1-11,-1-4 16,0-1-15,-3 2 8,-3-3-3,-2-3-6,-2-2-7,-3-3-1,-4-5 2,2-3-5,-1-8 2,-1 0-1,3-6-1,-4-1 2,2-4-3,-2 2 1,1-3 0,0 0 1,3 0-2,6 0 0,13 0 2,16 0 19,14-6-2,17 0-2,21-5-6,26 0-2,32-3-2,31-8-2,27-6 4,14 0 1,-1 2-9,-16 4 7,-19 11 1,-24 2 10,-15 4-7,-7 5-4,1 0-8,5 0-3,4 5 2,-3 7-4,-12 5 3,-16 0-4,-22 3 4,-20-1-7,-18-3 0,-13-8 2,-12-8 6,-10 0-2,-5 0-2,-5-4 1,-3-6 2,0 3 1,-3 2 1,0-1 0,3 5-4,-1 0 3,1 1 0,4 0-5,-2 0 4,-1 0 0,3 0-5,-5 0 7,1 0 1,-2 0 0,2-5 0,-1 1-1,2 0 2,-1-1-1,-2 2-1,-1 2 0,-2-1 1,0 0-1,0 2-2,0 0 1,-2 0 2,-2 0 2,-1-3-3,0 0-5,0-1 1,-9-6 1,-8 1-12,-6-1 14,-3 6-3,-1 3 4,1 1-2,2 1 1,7 13 0,6 5 0,6-1 0,5 3 0,0-1 1,9-2-2,10-2 4,8-3 0,6-10 2,3-3 2,1-2-6,-4-16 5,-7-6-2,-7-4 0,-6-2-2,-12-3-1,-1-2-2,-23-4-5,-16 3-6,-4 7 4,4 6-8,10 13 7,7 3-13,4 1-63,-3-1-45,-4-9-119,-4-6-179</inkml:trace>
  <inkml:trace contextRef="#ctx0" brushRef="#br1" timeOffset="83643.8331">16163 15075 729,'0'0'162,"0"0"-145,0 0 49,0 0 44,0 0 20,0 0-50,45 15-48,-33-15-21,1 0 12,5 0-6,0-10 1,-3-1-5,-5-4 4,-5 2 6,-5-1-9,0 1-9,-12 3-5,-10 6-4,-1 4-5,-5 0 9,7 9 0,3 13 0,6 8-1,10 2 1,2 1 0,10 0 5,13-8 1,7-2 6,3-11 5,4-7 0,3-5-6,-2-3-2,-5-14-3,-10-7-6,-9-1 8,-14-1-4,0-2-4,-17 6-4,-13 5-6,-1 9-33,-6 8-43,-2 14-117,-3 19-84,-5 9-324</inkml:trace>
  <inkml:trace contextRef="#ctx0" brushRef="#br0" timeOffset="88653.247">16390 15141 214,'0'0'228,"0"0"-142,0 0 13,0 0 16,0 0-5,0 0-24,-6-9-26,4 9-11,1 0-11,-1 0 9,2 0 1,0 0 0,0 0-11,0 0-6,0 0-9,0 2-3,0 18-7,5 16 1,16 17 20,2 15 8,4 9-10,-1 5 0,2-4-8,1-6-3,-3-9 0,1-5 3,-5-8-7,-3-4 3,-3-6-7,-4-4-2,-2-7-5,-4-2-4,-1-8 0,-2-5 0,-2-6 0,-1-2-1,0-3 1,0-3 0,0 0 0,0 0 3,0 0-2,0 0-2,0 0 0,0-2-8,0-5-7,-9-3-11,-3 2-14,3-1-33,0 1-10,-2 5 7,1 0-47,0 3 21,-3 0 22,-1 0-3,-2 0 14,-1 0-29,-3 0-23,-1 0-23,2 0-88</inkml:trace>
  <inkml:trace contextRef="#ctx0" brushRef="#br0" timeOffset="89998.4631">16605 16031 455,'0'0'94,"0"0"-44,0 0 73,0 0-1,0 0-33,0 0-13,16-6-16,-16 4 13,0 2 14,0 0-17,0 0-27,0 0-13,0 0-5,0 0 0,0 0-10,-16 0-11,-10 6 10,-12 6-10,-6 1-3,-2-2 0,7 0-1,8 0 1,9-3-1,6 1 1,7-4-1,4 1 1,5-2 1,0 0-2,1 4 11,26 1 9,13 2 18,13 0 0,8 4 6,-2-1-19,-4 4-2,-5 2-10,-10 1-3,-7-2-4,-8-2-2,-9-1-3,-11-2 0,-5-1-2,0 2 1,-16-1-2,-11 0-5,-9 0-6,-3-1 2,-4-1-3,0-1 9,1 0-5,5-2 4,11-3 6,10-4 2,11 0-2,5-2 0,0 3 4,21 1-1,19 2 5,14 1 18,2 0-14,-4 0-1,-6 1-2,-13 4-2,-8 2-5,-13 1-2,-9 4-1,-3 1 0,-19 4-3,-16-1-5,-7 2 0,2-1-8,3-4 8,9-4 2,16-3 7,9 1-3,3 4 3,9-1 5,14 3 14,3 0 6,1-1-10,-4-1-2,-3 1 8,-4-2-8,-4 2 4,1 3-3,-2 0-11,1 2 12,2 5-7,1-7-2,-2 1-4,-4-3 2,-2-5-3,-4-2 0,-3-7-1,0 1-2,0-6 1,0-1 2,2 0-2,-1 0-6,2 0-19,-3 0-20,3 0-11,5 0-64,-2 0-131,-3 0-324</inkml:trace>
  <inkml:trace contextRef="#ctx0" brushRef="#br0" timeOffset="98440.9204">15021 14612 458,'0'0'28,"0"0"-28,0 0-14,0 0 14,38 75 3,-21-39 16,0 7-1,2 6-12,3 5-4,0 7 2,-1 6-2,3 5-2,3 2 0,3-4-5,2 2-21,7-2-8,6 1 28,5 1 0,0-1 6,-3 0 4,-7 1 1,-8 0 9,-6 2 23,-3-1-7,-4 2-7,6 0-10,-3-2-7,2-1-4,3-3-2,1-3 2,-1-2-1,0-8 0,-6-2-1,-2-5 2,-8-4 1,-2-4 15,-2 1 2,-4-3-2,-2 1 16,0 1-26,1-7-2,0 2-5,1-4-1,1-5 0,2-4 0,5-3-1,-2-2 1,1-1 1,2 3 5,-1 0-5,-1 0-1,-3-1 3,-2-2-2,-4-4 1,-1-4 2,0 0 0,0-2-4,0 0 5,0 3 3,-3-2-3,0 4-5,-2 5 0,2 4 3,0 0-3,-3 1 0,1 1-1,-4-1 1,-3-5-6,-4 0-7,-8-3-4,-10-2 12,-14 3-13,-15 1-53,-16 6-24,-13 4 37,-5 5 58,-6 5 12,3 6 53,2 2 31,4-1 24,3 2-32,0 2-53,-6 3-35,-12 3-1,-13 0-40,-13-5-35,-6-1-35,0-9-4,9-6 64,21-6 51,17-12 29,18-7 21,11-4-15,2 0 16,-6 2-19,-10 6-21,-4 5-10,-7 5-1,1 2-4,2-1-3,11-8 7,9-3 3,19-11 8,9 0 11,9 0 10,4-12-7,-3 0-8,3 5 3,-4 1-12,-5 2-4,-3 1-4,-4 0 0,-3-8 0,-1-11 2,3-11 9,-1-14-5,1-11-4,0-10 1,-5-1 0,-1-3-1,-6 2-1,-7 3 3,-9 2-1,-8-1 6,-11-7-5,-11-13 14,0-13-3,-1-9-12,11 0 1,8 4 6,16 6 7,19 3-9,15 0-8,18 2-1,6-2 1,5 5 0,-1 4 0,-1 3 0,-2 1 3,0 4-3,2 11-3,1 8 2,4 13-3,-2 10 1,0 4-3,0 8 2,-4 1 1,0 5 2,1-1 1,0-3-6,0-2 6,5-5-1,1-4 1,0 1 0,0 2-2,7 5 1,2 6-2,-1 4 3,-2 2 0,-6 0 0,0-2 2,0-5-2,3 0 0,-2-4-1,4 3 2,4-1-3,12 0 2,11-5-15,15 0 14,13-5 1,6 0 0,0-3-5,-6-2 3,-4 1 1,-2-4 1,0-2 0,1-2 0,2 0 0,7-3-1,15 3 3,19-4-4,17 0 2,21-4-6,16 0-17,5-1-16,5 2 29,-15 2 10,-19 9 7,-22 5-5,-15 6 6,-5 4 2,5 2-4,8 4-5,12 5-1,9 3 0,-3 6-3,-3 4-21,-16 1 6,-24 0-1,-15 0 1,-14 0 13,-8-3 3,2-8 1,3-3-4,1-5-6,-1-1-26,-1 1 1,0 3 24,-2 3 12,-3 8-2,-4 5 2,-3 0 0,-4 5 1,2 12-1,-2 3-3,-1 6 3,-4 0 1,-1 1 1,-1 2-2,3-4 1,2-3-1,3-1 3,2 1-2,0-3-1,-1 1 0,-3 1-29,-7 6-115,-7 6-83,-7 4-22</inkml:trace>
  <inkml:trace contextRef="#ctx0" brushRef="#br0" timeOffset="101122.4092">17619 15630 1220,'0'0'107,"0"0"-107,0 0-14,-15 91 14,15-40 12,0 2 14,0 3 1,-3-3-21,0-6-6,3-8-33,12-18-176,25-21-175</inkml:trace>
  <inkml:trace contextRef="#ctx0" brushRef="#br0" timeOffset="101411.1956">17930 15729 843,'0'0'320,"0"0"-320,0 0-11,0 0 11,-56 87 0,52-37 31,4-2-9,16-4-22,13-10-1,12-10-4,3-14 3,4-10 2,-6-4 8,-8-23-7,-17-9 8,-8-3 6,-9-6 3,0-3 6,-17 4-9,-8 7-3,-3 12-10,-2 12-2,2 13-4,1 1-30,9 26-40,6 12-28,9 7-76,3 0-94,2 0-137</inkml:trace>
  <inkml:trace contextRef="#ctx0" brushRef="#br0" timeOffset="102063.372">18278 16029 545,'0'0'323,"0"0"-301,106-27-12,-55 27 72,-6 0-6,-5 14-14,-9 4-39,-8-1-15,-9 0-4,-5-3-4,-6-5-1,-1-2 0,-2-6 1,0-1-5,0 0 5,1-3 0,2-17-5,-1-8-16,3-8 8,0-6 13,0-3 0,4 0 6,2 3 10,3 6 11,5 4 14,-2 11 7,4 10-14,-2 9-21,-2 2-13,-1 12 0,-4 15-3,-9 9 1,-3 3 2,0 2 0,-9-7-10,3-7-1,6-10 7,0-8-4,7-9 0,20 0 8,12-17 11,13-11 2,9-2 0,2 4-13,-3 4-53,-15 10-212</inkml:trace>
  <inkml:trace contextRef="#ctx0" brushRef="#br0" timeOffset="102633.3236">17819 16649 1167,'0'0'166,"0"0"-163,0 0 1,0 0-4,0 0 6,91 58 5,-87-8-11,-4 1-1,-4-1-55,-10-6-6,7-12 26,7-15-13,18-17-21,37-7 44,19-26 21,4-9 5,-7-3 0,-21 6 6,-17 2 24,-16 8 10,-7 9-10,-9 8-10,-1 10 7,0 2-3,0 5-24,0 17 0,0 7 0,-4 7 0,4 0 2,0 3 0,0-10-2,0-5-1,9-9-5,5-11-4,6-4 1,2-5 9,-1-19 1,-4-5 6,-9-4 0,-8-1 23,0 4 7,-11 2-20,-11 6-12,3 7-5,6 7-11,5 5-26,8 3-55,0 0-74,21 9-125,8 2-63</inkml:trace>
  <inkml:trace contextRef="#ctx0" brushRef="#br0" timeOffset="103023.3021">18642 16825 1015,'0'0'49,"0"0"-46,0 0 20,88-46 53,-72 46-7,-3 0-53,0 0-14,-4 2-2,-2 2 1,-3 0-1,-2-2-2,-2-2-38,0 0 33,0-10 4,6-18-14,9-6-2,11-6 19,11-1 6,4 6 21,-3 5 21,-7 13 9,-12 9-2,-11 8-23,1 1-25,-6 21-7,0 13 5,0 2 0,-3 2-5,0-2 0,0-4-1,0-3-10,0-6-18,0-7 4,4-5 2,17-9 2,19-3 13,11 0-66,4-6-129,-3-10-325</inkml:trace>
  <inkml:trace contextRef="#ctx0" brushRef="#br0" timeOffset="103803.2319">17857 17606 816,'0'0'210,"0"0"-170,0 0-20,0 0 54,0 0 20,-8-74-39,8 71-18,0 3-17,0 0-20,-2 0 0,2 0 0,0 0 0,0 0 0,0 0 0,0-6 6,15-2-5,0-4 4,3 2-1,-8 3 3,-1 7 2,-6 0-6,-1 20 0,-1 16-3,-1 9 3,2 2-1,-2-7 3,6-8-4,4-9-1,11-12-1,9-10 0,4-1 1,2-17 0,-8-13 0,-10-6 0,-12-1 0,-6 6 3,0 9-1,-4 5 9,-4 14 0,3 3 5,3 13-15,2 20-2,0 10 2,4 7 2,13-1-3,1-4-2,4-6-24,3-6-83,2-11-110,3-9-118,0-13-111</inkml:trace>
  <inkml:trace contextRef="#ctx0" brushRef="#br0" timeOffset="104426.3741">18384 17704 649,'0'0'215,"0"0"-95,0 0-14,0 0-16,0 0-18,0 0-67,-12-30-5,12 64 0,0-1-2,17-1-3,6-6-2,3-10 4,-4-7-6,-5-4-12,-4-5-7,-10 0 21,-3-18 7,0-7 2,0-1 2,-11-1 3,1 0-7,1 6 2,4 7-2,5 8-1,0 6-2,16 0-10,10 0-17,6 9 12,1 8 4,-7 3-6,0 2 13,-7 4 7,4 1 3,-3-1-2,4-3 0,-1-3 1,2-6 6,2-8 7,-2-1 1,0-5 9,-5 0 6,-7-6-12,-7-10-11,-6-3 0,0-4-8,-7 1-17,-5 2-11,8 2 4,4-1 8,4 2 5,26 1 9,13-3 2,0 4 12,-4 3 18,-9 5 40,-14 4-10,-8 3-34,-8 0-18,0 0-8,0 0-1,0 2 1,0 2 5,0-1-5,0 0 2,0-3 1,0 1 0,0-1 0,0 0 3,0 0-4,0 0 1,0 0-1,0 0-2,0 0 0,0 0-13,6 0-83,6-6-93,4-4-210</inkml:trace>
  <inkml:trace contextRef="#ctx0" brushRef="#br0" timeOffset="105642.8067">13686 14965 304,'0'0'0,"0"0"-225</inkml:trace>
  <inkml:trace contextRef="#ctx0" brushRef="#br0" timeOffset="105872.717">13686 14965 326,'-117'17'120,"117"-20"-30,0 1 3,0 1 12,14 1-13,7 0-13,7 0-20,-1 0-9,3 14-11,-5 7-8,0 8-9,-13 6 6,-12 7-4,-3 7-5,-34 11 0,-18 2-5,-9-1-13,1-10-1,11-13-3,22-11-102,16-17-215</inkml:trace>
  <inkml:trace contextRef="#ctx0" brushRef="#br0" timeOffset="109211.1828">11424 16113 491,'0'0'115,"0"0"13,0 0 38,0 0-40,0 0-34,0 0-13,0 0 19,71 91-28,-37-45-25,-3-2-25,-4-2-1,-5-3-5,-6-8-2,1-6-5,-4-8-3,2-9 0,1-8-1,3 0-3,2-27 13,4-8-4,-10-9-5,-6-6 1,-9-1-3,0-7-2,-9 1-7,1 8-32,5 12-27,3 18-94,11 19-101,10 5-210</inkml:trace>
  <inkml:trace contextRef="#ctx0" brushRef="#br0" timeOffset="109407.4287">11899 16445 822,'0'0'204,"0"0"-162,18 87 78,-15-43 46,0 3-87,0 3-33,1-4-4,6 0-27,1-3-10,2-7-5,-1-3-9,-3-5-48,-7-6-49,-2-8-107,-5-7-66,-23-7-181</inkml:trace>
  <inkml:trace contextRef="#ctx0" brushRef="#br0" timeOffset="109901.5871">11758 16733 362,'0'0'579,"91"-43"-556,-28 21-17,0-1 8,-7 7 28,-12 2-21,-14 3-16,-11 5-5,-9-4-6,-4-4-9,2-6-31,2-2-51,2-2-16,1 0 20,0 5 28,-2 7 31,-2 9 34,0 3 5,3 9 23,-1 18 21,1 5 13,-1 4-21,-4 1 21,-3-2-10,-4-3-17,0-3 0,0-7-1,0-7-19,0-6-14,0-2 1,0-7-2,0 0 5,0 0 29,0-14-9,0 0-25,1-1 4,4 3 3,1 4 0,3 4 7,3 4 6,4 0 0,4 0-7,2 6 0,-1 7-5,-3 1-2,-2 1-3,-5 5-1,-1 1-1,-4 2 2,-3 3 0,-3-4-3,0-3 1,0-5-1,0-6-8,0-7-58,3-1-73,8-4-217</inkml:trace>
  <inkml:trace contextRef="#ctx0" brushRef="#br0" timeOffset="112909.2304">13841 13829 680,'0'0'160,"0"0"-137,0 0-5,0 0 34,0 0 11,0 0-32,-21-16-23,21 53-8,0 13 12,6 10 14,4 1 20,5 1-11,-2-6-7,4-7-14,-5-6-8,0-14-2,-3-9 0,-5-9-4,-1-8-11,-1-3-43,1-12 21,-2-24 3,1-10-31,-2-9 22,0-9 35,0-6 0,-8-8 4,1 0 5,7 6 2,0 15 41,12 13 16,16 15 10,3 10-12,2 11-39,-1 8 1,-4 5-7,-10 24-14,-14 15 2,-4 11-1,-30 11 2,-17 6-6,-6-1-1,1-5 1,13-7 0,16-7-3,16-12 0,7-10-2,19-10-6,13-9 9,7-9 2,0-2 5,1-9-3,3-12-2,-4-4-31,-1-5-41,-3 1 15,-3-2 9,-5 4 18,-7 4 12,-9 7 16,-4 9 2,-5 2 2,-2 3 10,0 2 10,0 2 0,-2 20-5,-4 14 11,2 7 11,0 11-11,4 0-7,0-2-13,0-5-3,8-8-5,3-6-5,-4-5-48,-3-9-35,-4-3-38,0-6-90,-11-5-60</inkml:trace>
  <inkml:trace contextRef="#ctx0" brushRef="#br0" timeOffset="113381.7767">14185 14391 513,'0'0'228,"0"0"-189,93-70 10,-59 50 53,-7 3 10,-5 2-49,-4 1-42,-3 0-17,-5-1-2,-3 1 3,-6-3-3,1-1-2,-2 1-13,2 0-8,0 3 10,1 3-5,0 6 12,-3 4 3,0 1 1,1 5-23,1 15 18,1 8 5,-2 2 6,2 0-6,2-3 2,-1-4-2,1-4 1,2-5 0,-1-2-1,-1-5 1,-1-4-1,-2-3 7,-1 0 2,-1 0 11,0 0 13,0 0-7,0-12-17,0 1-2,0 0 7,0 1 6,2-1 12,6 4 2,6-1-7,2 6-6,2 2 3,3 0-7,0 12 3,-3 14-3,-3 8-7,-8 5-4,-3 2-6,-2 0-2,3-7-142,-2-10-226</inkml:trace>
  <inkml:trace contextRef="#ctx0" brushRef="#br0" timeOffset="117411.6159">14927 15288 267,'0'0'0</inkml:trace>
  <inkml:trace contextRef="#ctx0" brushRef="#br0" timeOffset="117500.6025">15213 15308 213,'0'0'38,"0"0"-38,84 14-79</inkml:trace>
  <inkml:trace contextRef="#ctx0" brushRef="#br0" timeOffset="119649.5963">16766 15543 332,'0'0'36,"0"0"-21,0 0-13,0 0 3,-46-78 0,36 71 3,3 2-4,-1-3-4,3 1 2,0-1 26,2 2 41,0-3-3,3 1-7,-1 1 14,1 2-25,0 2 11,0 2 5,0 1-13,-2 0-24,1 6-10,-1 16-2,1 10 28,-3 8-5,-1 2-22,-1-4-13,-2-2 1,2-10-3,2-5-1,0-7 4,1-8-4,1-1 2,-1-5 0,0 0 4,-3 0 3,-3 0 0,-5 0 3,3 0-1,-1-6-6,1-2 0,2-3 1,-2-3-4,-3-3 1,-5-1-3,-4-3-3,-9 3-10,-7 4-17,-8 5-23,-11 8-48,-12 1-45,-4 11-30,5 12 37,18-3-62</inkml:trace>
  <inkml:trace contextRef="#ctx0" brushRef="#br0" timeOffset="121802.7565">4966 16090 249,'0'0'302,"0"0"-132,0 0-25,0 0-8,0 0-17,0 0 8,0 0-56,-39-34-44,30 34-8,0 0-9,-6 2 1,2 15-5,1 12-2,-1 7 3,5 11 0,3 3 11,5-1-9,0-5-1,0-7-9,2-10-1,10-9-68,4-11-105,5-7-53,-1-10-168</inkml:trace>
  <inkml:trace contextRef="#ctx0" brushRef="#br0" timeOffset="122098.7991">5076 15883 893,'0'0'99,"0"0"-98,0 0 0,0 0 2,-88 0 10,80 0-3,1 0-9,3 0-1,2 0 5,1-2 2,1-4 11,0-4 17,0-2 21,0 0-2,9-1 11,4 4-31,-1 3-23,1 3-11,-1 3-6,5 0-33,-5 18-71,-3 7-38,-5 3-199,-2-1-185</inkml:trace>
  <inkml:trace contextRef="#ctx0" brushRef="#br0" timeOffset="122405.0067">5351 16372 404,'0'0'618,"0"0"-543,0 0-47,0 0 109,0 0-18,0 0-20,89-9-60,-31 4-32,3 5-7,-8 0-54,-15 0-123,-23 12-210</inkml:trace>
  <inkml:trace contextRef="#ctx0" brushRef="#br0" timeOffset="122577.3107">5200 16656 1464,'0'0'0,"97"-30"-48,-28 19-13,2 8 13,-10 3-63,-13 0-232</inkml:trace>
  <inkml:trace contextRef="#ctx0" brushRef="#br0" timeOffset="136051.7496">22709 2227 26,'0'0'99,"0"0"-25,-99 22-2,64-12-25,3-1 1,2-3-20,0 1-5,0 0-10,-1 1-7,-4-2-5,-2 2 1,-4 1-2,-3 2 0,1 0-12,-2 1 8,5 2-3,-1 2-8,4 0 1,1 1 3,-4 1 7,-4 1-5,-10 4-18,0 4 17,-9 0 4,-4-1-16,-1 2 3,-6-2 4,-3 1-4,1-1 5,0 0-1,4-1 4,-4-1-1,0 2-5,-6-1-23,-1 4-34,-1-1 12</inkml:trace>
  <inkml:trace contextRef="#ctx0" brushRef="#br0" timeOffset="136154.7715">20483 2967 14,'-97'30'18,"1"1"7,4-3 0,5 3-7,4-2 5,7-1-11,-2 1-12,0 0-19,-1-2 7,1 0-85</inkml:trace>
  <inkml:trace contextRef="#ctx0" brushRef="#br0" timeOffset="149160.4778">4933 16556 928,'0'0'124,"0"0"-122,0 0 3,6 90 4,-3-59 55,0 2 23,-3 2-24,0 1-40,0-4-11,0-4-4,-9-3 8,6-2-5,-3-3 0,3 0-7,1-3 3,-2 0 1,4-2-6,0-1 11,-1 1-6,1-2-1,-2 1 1,1 0-7,-1-2 12,2 1-3,0 1-3,0 2 4,0-4-4,13 5 2,16-4-8,19-4-3,29-7-5,28-2-187,11-31-634</inkml:trace>
  <inkml:trace contextRef="#ctx0" brushRef="#br0" timeOffset="150207.5677">17026 14698 1052,'0'0'70,"0"0"-70,0 0-19,0 0 19,6 75 30,-4-21 47,-1 1-32,1-4-28,4-11-10,0-9-7,-3-7-1,3-8-71,1-15-119,-1-1-296</inkml:trace>
  <inkml:trace contextRef="#ctx0" brushRef="#br0" timeOffset="150474.3733">17034 14457 875,'0'0'61,"0"0"-56,0 0-4,0 0 49,0 0 11,0 0-28,36-26-29,-36 26-3,0 0-1,0 0 21,0 0 5,0 0 16,0 0 19,0-6 2,1-3-29,10 1-19,4-2-15,5 8-6,9 2-90,4 8-71,-2 18-73,-1 10-109</inkml:trace>
  <inkml:trace contextRef="#ctx0" brushRef="#br0" timeOffset="150697.8622">17331 14825 946,'0'0'62,"0"0"-55,0 0 32,0 0 65,0 84 7,0-52-38,9 2-32,13 0-18,4 2 1,2-3 11,-4-3-5,-2 0-13,-2-3-4,8-2-6,17-5-3,25-1-4,27-7-63,21-10-198,-1-2-687</inkml:trace>
  <inkml:trace contextRef="#ctx0" brushRef="#br0" timeOffset="153835.0636">17225 14757 1132,'0'0'156,"0"0"-113,0 0-43,0 0 15,0 0-3,0 0-6,63-20 1,-57 56-10,-2 12 6,-1 8-2,-1 3 3,5-1-3,4-4 1,-1-7-1,6-10 5,-5-10 3,4-6-1,-6-5 9,-3-3 4,2-6-5,-2-3-5,-1 0-1,-2-1 0,-1-1-1,-2-1-4,1-1 2,1 0 0,1 0 5,7 0 7,2 0 12,7 0 0,9 0-1,8 0-6,12 0-11,18 0-7,13 0-6,3 0-7,-14 0-107,-24-14-256</inkml:trace>
  <inkml:trace contextRef="#ctx0" brushRef="#br0" timeOffset="160252.5399">6656 15383 1156,'0'0'26,"0"0"-15,98 78-11,-54-24 42,-6 4 10,-2 1-3,-8-3-36,-7-6-5,-5-5-8,-3-12 6,-6-9-4,-1-11-2,-3-8 2,0-5 0,5-13 12,5-25 10,2-15-20,1-14-2,1-4-1,-1 0-1,1 10-13,2 13-42,3 16-69,8 17-42,3 15-172,4 2-180</inkml:trace>
  <inkml:trace contextRef="#ctx0" brushRef="#br0" timeOffset="160411.7296">7292 15686 1136,'0'0'103,"0"0"-39,0 101 31,0-63-31,0 0-26,5 2-7,7 1-30,-3-2-2,-3 1-65,-6-4-98,0-10-142,-19-13-266</inkml:trace>
  <inkml:trace contextRef="#ctx0" brushRef="#br0" timeOffset="160830.885">7033 15875 936,'0'0'219,"85"-47"-212,-18 23-5,9-2 4,-4 3 62,-8 0 5,-12 6-57,-13 0-13,-8 0 0,-8-1 2,-10-2-5,-4 0-4,-9 5-12,0 1-2,0 7 18,-9 3 0,2 4-4,2 7 2,4 23-6,1 13 3,0 9 4,0 1 0,0-5 1,0-3-12,0-7-23,0-10-3,0-8-12,0-11 20,0-7 21,0-2 9,0 0 20,0-11-3,0-3 11,0 0 22,3 3-10,9 7-5,7 4-12,0 0-10,1 7-2,2 10 4,-3 9-12,-2 6-1,-2 4-2,-8 8-111,-7 2-112,-7 0-339</inkml:trace>
  <inkml:trace contextRef="#ctx0" brushRef="#br0" timeOffset="161101.7609">6071 16500 1140,'0'0'192,"0"0"-180,0 0 6,112-5 87,48-1 60,84-22-80,71-12-49,31 4-22,-6 9-5,-43 27-6,-60 11-3,-56 32-36,-37 17-81,-35-1-157,-31-12-274</inkml:trace>
  <inkml:trace contextRef="#ctx0" brushRef="#br0" timeOffset="161932.7574">6241 16944 1284,'0'0'123,"0"0"-113,0 0-4,0 0 18,0 0 9,0 0-12,28-3-15,-22 43 0,-4 5-5,1 2-1,-3-4-1,0-7-36,0-5-16,0-15-28,0-13-46,0-6 57,0-30 62,0-18-16,0-11 24,13-1 1,5 3 21,5 7 25,0 8 28,3 7-21,0 10-5,6 7-14,-1 7-14,-1 7-9,-9 7-6,-5 0-6,-10 24-9,-6 10 0,-4 12 6,-23 9-21,-6 1 9,-3-1-1,8-4-4,6-9 10,16-6 6,6-13 4,0-6 4,3-6-3,14-5 17,2-5 0,4 1-7,6-2-11,2 0-5,11 0-86,1 0-117,-3 3-147,-7 4-114</inkml:trace>
  <inkml:trace contextRef="#ctx0" brushRef="#br0" timeOffset="162158.5322">6706 17112 1098,'0'0'241,"0"0"-219,0 0-9,0 0 63,0 0-21,0 0-29,-4-23-26,1 62 3,0 14-3,-3 10 0,0-2 0,-3-1 0,2-8-2,-1-7-44,-1-5-45,3-8-92,3-10-43,3-13-125,0-9-89</inkml:trace>
  <inkml:trace contextRef="#ctx0" brushRef="#br0" timeOffset="162758.8528">6390 17394 582,'0'0'300,"0"0"-281,84-29-3,-20 12 37,6-1 10,0 1-9,-3 1-18,-9-3-19,-10 2-11,-10 0-1,-10-6 1,-9 0-1,-8-2 4,-4 1 4,-7 1 5,0 5-8,0 5 19,-7 5-16,2 3-8,0 5-5,3 11-1,0 25-6,2 22 7,0 13 18,-1 1-14,-7-3 2,-1-9-6,-3-4-17,2-13 16,1-11-52,2-10-44,7-13 12,0-9 48,0-4 37,0-19 4,4-9-4,9-1 15,0-1 37,7 5 18,-3 3-9,0 9 14,-1 2-25,0 10-13,-2 5-9,6 1-12,1 20-8,2 6-2,-4 7-1,-6 3-5,-4 1-1,-1-1-15,-4-1-135,-1-5-116,2-12-453</inkml:trace>
  <inkml:trace contextRef="#ctx0" brushRef="#br0" timeOffset="166898.7193">7254 17174 561,'0'0'332,"0"0"-264,0 0-32,0 0 42,0 0 56,0 0-11,0 0-53,21-48-36,10 45-5,8-7-3,7 3 9,6-4-5,5 0-12,10 1-7,0-2-11,-3 4-1,-11 6-6,-15 2-54,-12 0-21,-13 2-72,-6 11-89,-7-1-136,0-2-57</inkml:trace>
  <inkml:trace contextRef="#ctx0" brushRef="#br0" timeOffset="167095.1253">7645 16933 952,'0'0'348,"0"0"-250,0 0-85,0 0 5,0 0 28,0 0 21,31 54-14,-16-8-33,-8 0-14,-5 3-6,-2 2-4,0-3-50,0-5-76,0-11-125,19-15-213</inkml:trace>
  <inkml:trace contextRef="#ctx0" brushRef="#br0" timeOffset="167859.306">8174 16958 922,'0'0'154,"0"0"-137,24 84 11,-5-20 118,1 11-42,-5 2-68,-2-2-18,-5-12 1,-8-14-15,0-8-4,0-12-1,-2-12-31,-6-9-27,-3-8-51,6-14 61,2-20-30,0-14-32,3-9 73,0-11 19,0-7 10,0 0 8,3 4 1,-3 10 3,0 5-1,0 5 0,6 4 8,7 9 18,9 9 19,5 9 3,11 12-1,-1 8 1,-2 0-24,-4 23-9,-10 13-7,-11 8-6,-10 2-2,-3 4 0,-23-4 8,-7-3-7,-2-4 4,4-2-5,7-3-1,11-5-1,6 0-2,7-5 2,0-5 1,23-4 6,5-3 5,7-5-7,4-4-5,-2-3-48,-3 0-55,-6-10-19,-6-7 17,-3-3 69,-7 1 36,0 2 1,-9 5 25,0 7 53,-3 3 6,0 2-20,0 0-35,0 0-21,0 0-1,0 0-8,0 0-4,0 0-1,0 0-34,3 2-61,-3 5-69,0 1-131,0-3 8</inkml:trace>
  <inkml:trace contextRef="#ctx0" brushRef="#br0" timeOffset="168048.2717">8402 17033 157,'0'0'0</inkml:trace>
  <inkml:trace contextRef="#ctx0" brushRef="#br0" timeOffset="168569.8216">8669 17384 119,'0'0'811,"0"0"-715,0 0-67,0 0 90,0 0 14,0 0-59,0-7-39,0 7-20,3 17-2,5 6 10,6 11 27,0 5-4,1 2-17,-4 1-3,0 0-11,-3-3 2,-4-3-5,1-3-1,-4-7 0,-1-4 0,0-7-4,0-2-6,0-7 3,0-1 0,0-4-4,0-1 0,0 0 0,3 1 3,12 2-2,15 1 0,23 1-1,24-2-3,14-1-57,7-2-106,2 0-183,-3-13-696</inkml:trace>
  <inkml:trace contextRef="#ctx0" brushRef="#br0" timeOffset="169922.9789">17001 16305 838,'0'0'410,"0"0"-316,0 0-94,0 0-7,0 0 7,21 101 36,-18-57-1,-3 1-12,0-5-15,0-7 0,0-8-7,0-11-1,0-6-10,3-8-32,11-8-17,-2-23 33,1-14-59,-7-12 43,-6-5 38,0-3 4,0 1 3,0 1 4,0 3 27,12 6 25,12 9-6,4 11-23,-1 16-7,-5 11-3,-5 7-16,-10 7-4,-5 22 0,-2 15 0,-8 8 2,-13 4 2,-4-3-3,6-6 0,6-10-1,4-6-1,9-11 0,0-7 1,0-4-1,0-7 1,8-2 3,-2 0 3,3 0 1,9 0-7,9 0-26,8 2-106,10 2-86,1 2-88,-9 1-104</inkml:trace>
  <inkml:trace contextRef="#ctx0" brushRef="#br0" timeOffset="170190.0499">17398 16438 980,'0'0'220,"0"0"-148,0 0-5,0 0 5,0 0-19,0 0-29,0 18-20,0 12 3,3 4 10,4 7 4,3-4-10,-2 1-4,-2-4-1,-3 0-3,-1-9-1,-2-7-2,0-5 0,0-7 4,0-3-3,0-1 1,0-2 1,0 0 14,1 0 7,2 0-5,11 0-19,20-3 2,30-7-4,27-10-127,11-11-333</inkml:trace>
  <inkml:trace contextRef="#ctx0" brushRef="#br0" timeOffset="172569.8542">9846 17461 1151,'0'0'147,"0"0"-140,-67 121-5,28-52 32,-7 4 20,-12 0-14,-8-1-15,-7-5-13,0-5-12,6-9-2,19-18-57,20-15-98,28-20-59,10-3-103,34-29-127</inkml:trace>
  <inkml:trace contextRef="#ctx0" brushRef="#br0" timeOffset="172751.2182">9882 17684 645,'0'0'236,"91"-80"-125,-72 63-12,-17 15 61,-2 2-46,-18 22-52,-16 16-4,-12 13 9,-2 9-24,-2 3-25,6 3-13,2 1-5,5 1 0,2-1-46,-1-1-85,2-9-144,4-12-146</inkml:trace>
  <inkml:trace contextRef="#ctx0" brushRef="#br0" timeOffset="181126.4516">685 1306 793,'0'0'296,"0"0"-296,100 92 0,-57-56 4,-4-5 4,-8-4 2,-7-5 14,-3-1-15,-10-3 1,-4-2-7,-4-4 1,0-3 0,-3-3-2,0-4-2,3-2 1,1 0-1,1 0 3,8-19 4,11-15 12,18-14 11,14-18 13,14-10-6,13-7-1,5 2-17,1 5-10,-1 12-9,-14 11-72,-10 13-145,-27 13-164</inkml:trace>
  <inkml:trace contextRef="#ctx0" brushRef="#br0" timeOffset="181478.8221">703 1385 1061,'0'0'133,"0"0"-133,0 0-50,0 0 50,22 95 48,-4-60-1,1 3-16,-2-2-15,-2-2-10,-3-6-1,-5-3 0,-2-6 0,-1-4-1,-2-3-2,2-3 4,2-4-4,-1-5-1,8 0 31,14-5 35,28-24 19,27-19-43,33-19-28,22-20-15,20-21-4,14-15-140,1-19-506</inkml:trace>
  <inkml:trace contextRef="#ctx0" brushRef="#br0" timeOffset="187788.2456">15599 2017 521,'0'0'0,"0"0"15,0 0-4,0 0 66,0 0 28,0 0-26,0 0-34,0 0 10,0-27-9,0 27-7,2 0-11,10 0-21,6 7-5,15 13 5,10 11 12,3 8 5,3 6 17,-5 4-15,-3 2-2,-5 5 22,-3 0-6,-8-1-8,-4-2-14,-12-2 9,-9-6-8,0-3-11,-28-3 5,-13-3-3,-14-5 7,-8-6-6,-1-6 0,4-9-7,16-8-2,16-2-4,16 0-23,12-17-64,0-4-157,20 1-199</inkml:trace>
  <inkml:trace contextRef="#ctx0" brushRef="#br0" timeOffset="188038.4923">15517 2579 639,'0'0'200,"0"0"-187,0 0 7,0 0 124,0 0-43,0 0-1,34 67-28,-14-50-39,8 0-9,9 5-24,8-1-31,9-2-201,1-6-165</inkml:trace>
  <inkml:trace contextRef="#ctx0" brushRef="#br0" timeOffset="188704.832">17305 1901 911,'0'0'140,"0"0"-129,0 0 1,0 0 94,0 0-1,0 0-84,33 49-15,-19 32 32,1 11 34,-12-2-41,-3-9-12,-3-12 1,-16-9-7,-2-12-7,-5-10-6,-1-10-6,-5-6-38,-6-13-99,-4-9-102,-3 0-109,4-14-336</inkml:trace>
  <inkml:trace contextRef="#ctx0" brushRef="#br0" timeOffset="188820.7715">16925 2467 894,'0'0'180,"0"0"-178,0 0-2,112 0 3,-40 14-3,16-3-33,9-2-452</inkml:trace>
  <inkml:trace contextRef="#ctx0" brushRef="#br0" timeOffset="189957.2573">23630 1069 249,'0'0'432,"0"0"-424,0 0 13,0 0 142,0 0 2,0 0-52,101-25-43,-20 23-31,38 0-30,36 2-9,24 0-80,0 0-155,-18-6-506</inkml:trace>
  <inkml:trace contextRef="#ctx0" brushRef="#br0" timeOffset="191608.7962">23881 1835 968,'0'0'86,"119"0"-81,-49 0-5,-7 0 20,-8 0 29,-11 0-16,-5 0-33,-6 0-43,-9 0-1,-7 0-5,-7 0-34,-7 0-30,-3 3-23,0 1 61,0-2 34,0-1-17,0-1 35,-6 0 12,-3 0 8,3 0 3,1 0 6,4 0 15,1 0 4,0 0-3,0 0-3,0 0-8,0 0-10,0 0-1,-2 0-5,-2 0-19,-1 0-8,0 0-19,0 0-90</inkml:trace>
  <inkml:trace contextRef="#ctx0" brushRef="#br0" timeOffset="192889.7391">22517 32 507,'0'0'102,"0"0"-97,0 0 1,0 0 30,0 0 1,0 0-36,-71-20-1,35 25-35,-9 12-66,2 0-126</inkml:trace>
  <inkml:trace contextRef="#ctx0" brushRef="#br0" timeOffset="193100.4511">21013 145 371,'0'0'0</inkml:trace>
  <inkml:trace contextRef="#ctx0" brushRef="#br0" timeOffset="200060.4357">20395 2252 70,'0'0'79,"0"0"-5,0 0-74,0 0-18,0 0-187</inkml:trace>
  <inkml:trace contextRef="#ctx0" brushRef="#br0" timeOffset="201094.6653">22577 633 775,'0'0'108,"0"0"-83,0 0 57,0 0 39,0 0-4,0 0-56,3-17-35,10 17-11,15 12 5,13 15-4,16 11-3,11 10 6,-4 2 2,-2 2-9,-12-5-8,-13 0 1,-8-5 0,-18-4-5,-7-1-8,-4-3 5,-27-3 0,-16-4 3,-8-9 7,-4-10 1,3-5-8,8-3-17,10-3-12,5-12 6,9-5 6,2-2 11,6-1 5,-3 4 1,2 0 2,-5 4-2,1 2-2,6 4 2,1 5 1,9 3 0,1 1 9,0 0 12,0 0-12,1 10-8,7 5 3,-2 2 8,0-2-7,-6-2-3,0-3 3,0-3-2,0-3-1,0-2 4,0 0 1,0 0-8,0-2 5,1 5-2,16 5-2,17 7 9,23 9-4,25 3-6,15 2-35,13-11-256,2-12-739</inkml:trace>
  <inkml:trace contextRef="#ctx0" brushRef="#br0" timeOffset="220362.1479">11824 17174 645,'0'0'163,"0"0"-85,0 0-26,0 0 5,0 0 35,0 0 28,0 0-53,42-22 3,-29 22-36,-1-6-1,10 2 1,10-1-23,13-4 17,14-4-13,10 1-10,1-4 5,-3 3-7,-9 1 8,-13 3 2,-14 1 7,-11 2-15,-10 4-2,-6 1-3,-4 1-2,0 0-8,-1 0-23,-22 0 16,-8 9-25,-6 3 26,-6 0-10,0 0 6,0 0 9,2-1 4,7 0-1,7-1 2,8-3 5,10-2-2,4-2 1,5-3 1,0 0 1,0 0 4,0 0 0,6 0 3,7-3-2,1-2 2,-2 1-4,1-1-3,-1 5-1,2-5-13,-4 0 4,-1 4-18,-2-2-28,-2 2 1,-1 1 15,-2 0 11,-2 0-5,3 0 3,-3 0 10,0 0 8,0 0-9,0 0-36,0 0-24,3-4-66,3-5-38,6-4-163</inkml:trace>
  <inkml:trace contextRef="#ctx0" brushRef="#br0" timeOffset="221352.2983">14070 14526 429,'0'0'303,"0"0"-180,0 0-61,0 0 2,85 0 19,-55 0-10,9 0-33,7 0-25,2 0-15,-2-4-1,-9 1-9,-11 1 5,-13 2-5,-5 0-31,-4 0-62,-3 2-76,-1 5-62,0 3-105</inkml:trace>
  <inkml:trace contextRef="#ctx0" brushRef="#br0" timeOffset="224291.4169">8296 2307 631,'0'0'123,"0"0"-105,0 0 24,0 0 61,0 0 0,0 0-49,91-2 29,-6-1 2,26 2-33,24 0-20,9 1 3,-3 0-9,-5 0-12,-12 0-10,-14 2 0,-5 4-3,-15-1-1,-15-1 2,-15-2-2,-17 0-1,-19-2-24,-12 0-18,-12 0-60,-3 0-87,-27-11-127,-13-5-265</inkml:trace>
  <inkml:trace contextRef="#ctx0" brushRef="#br0" timeOffset="224612.9152">8171 2271 122,'0'0'573,"0"0"-456,152-11-28,-46 6 47,27 4-33,22 1-23,11 0-19,-4 2-29,-7 6-11,-19 1-4,-17 1-10,-17-2 0,-16-1-7,-11-3-7,-11-4-62,-9 0-94,-5 0-125,-13-12-265</inkml:trace>
  <inkml:trace contextRef="#ctx0" brushRef="#br0" timeOffset="235270.7219">17237 16953 846,'0'0'155,"0"0"-105,0 0-46,0 0 10,0 0 37,0 0 26,0 0-36,88-24-41,-80 24-6,-1 0-26,-4 0 1,-3 0 10,0 0-25,0 1 8,-15 5 17,-5 2 18,-5-2 1,-2 0 2,2-1 4,3-2-4,5 0 1,6-2 6,6 1 12,5-2 8,1 0 22,31-9-41,20-8-8,15-5-170,6 0-563</inkml:trace>
  <inkml:trace contextRef="#ctx0" brushRef="#br0" timeOffset="274985.7126">16297 15133 532,'0'0'145,"0"0"-130,0 0 97,0 0 10,0 0-36,85-15-20,-72 12-21,-5-5-8,-3-1 19,-5-2-10,0-3 2,-5-1-12,-19-2-22,-7 3-9,-5 2-5,-2 9 0,3 3-1,6 3 0,7 19-2,7 6-1,13 5-1,2 4 4,7-2 1,20-6 4,4-5-3,4-9 4,2-8 4,-6-7-5,-3-2 2,-1-22 0,-9-8 1,-3-7 2,-11-5-3,-4 3 2,0 5 11,-17 10-7,-7 12-3,-4 14-9,-4 0-3,1 21-2,3 12 2,9 4-8,10 0-39,9-6-62,3-1-99,19-9-130</inkml:trace>
  <inkml:trace contextRef="#ctx0" brushRef="#br0" timeOffset="276591.0132">15650 15424 281,'0'0'288,"0"0"-168,0 0 2,0 0 4,0 0-33,0 0-19,-22-36-28,22 36-6,0 0-4,0 0-14,0 6-2,0 16 5,14 9 41,5 9 4,1 6-15,-1 3-7,-3 6-5,-3 3-10,-1 2-13,0 1-3,3 0 0,0-4-4,1-3-2,5 2 4,0-2-5,3-2-2,0-4-2,-1-6 2,-3-3-2,-2-10-2,-6-4 0,-4-6-2,-2-5-1,-4-5 1,0-1-2,-2-3 0,0 2 1,0-2-1,0 0 0,0-1 0,0 3 0,0-4-3,0 0-2,-2 1 0,-1 1 1,1 0-1,1 1-2,-1 0-1,2 1 0,-1-1 1,1-2 2,-3 0-1,2-1 0,-2-2 2,3-1 4,-2 0-7,1 0 6,1 0-3,-3 0 1,0 0-3,0 0 6,-5 0 4,-2 0-4,-4 0 2,-2 0-6,-4-3 5,-3-2-3,-1 2-1,-1 2 1,2-2-3,2-2 2,4 1 1,0 0 2,6 0 0,6 1 2,0 1-1,4-1 1,-2-1 4,1 3 5,2 1-1,0 0-4,0 0-6,3 5-3,21 15 3,16 7 3,10 1 9,7 1 5,-2 2-6,-2-1 6,-4-1-10,-7-2 6,-3-2-5,-11-2-2,-5-6-1,-9-5-3,-8-5 0,-3-4-1,-3-3 2,0 0 7,0 0 7,0-5 8,0-8-7,0-4-14,0-2 2,0-2-2,0-1-1,0-4-1,0 1-1,0-6 0,0-4-2,2-6-29,4-4-24,0 3-30,-6 4-50,0 12-94,-11 6-167,-10 3-509</inkml:trace>
  <inkml:trace contextRef="#ctx0" brushRef="#br0" timeOffset="277212.7675">15559 15448 346,'0'0'136,"0"0"-43,0 0 88,0 0 10,0 0-33,0 0-21,-24-48-44,24 48-43,-1 20-31,-2 11 2,-2 9 22,-6 5-8,-3-2-7,4-2-2,2-5-12,1-8-10,5-7 0,2-8-2,0-7-2,0-6-2,0 0 1,0-2 1,10-18 25,1-8-10,-2-9-4,1-5-6,-1-3 2,-1-3 3,6 4 0,1 5 1,5 6 5,1 4 0,1 10-2,-6 10 0,-7 5 5,-4 4-12,-2 0-5,2 7-1,2 10-1,0 3 3,4 5-1,3 5 7,5 0 5,4 3-2,4 3-5,0-3-1,-1 1-6,-2-1-2,-4-2-34,-4 2-66,-6-5-90,-4-9-316</inkml:trace>
  <inkml:trace contextRef="#ctx0" brushRef="#br0" timeOffset="281473.495">22104 166 460,'0'0'1,"0"0"-1,0 0-12,0 0 12,0 0 63,0 0-39,0-2-12,0 1 5,0 0 28,0-1 12,0 0-14,0 0-11,0 1-16,0-2-3,0 2 1,0-2 13,0-1-5,-3 1-4,-2-1-1,3 1 10,0 0-13,2 2 16,0 1 10,0 0-18,0 0-11,0 0-6,0 0-4,0 0 1,0 0 1,0 0-2,0 0 4,0 0 9,0 0 9,0 0 1,0 0 1,0 0-11,0 0-9,0 0-5,0 0-1,0 0-2,0 0 2,0 0 1,0 4 0,0 3-1,0 4 1,0 0 0,4 2 1,2-1 0,-1-4-1,-5-5 2,3 0 0,-2 0-1,-1-3 0,0 0-1,0 0 1,0 0 0,0 0-1,0 0-11,2 0-57,-2 1-6,1 0-20,4 4-33,1-1-4,3-1 39,-2 5-16,-1-2 32,2 0 64,-1 3 12,1 1 6,-2 0 1,0-1 2,-2 0-7,-1-6-2,-3-1 2,3-2 11,-3 0 17,0 0 9,0 0 12,0 0 2,0 0-12,0 0-1,0 0 5,0 0-25,0 0-2,0 0-13,0 0-1,0 0 9,0 0 8,0 0 15,0 0 7,0 0-9,0 0 0,0 0-7,0 0-2,0 0-6,0 0-1,0 0-10,0 0-7,0 0 4,0 0-4,0 0 1,0 0 2,0 0 6,0 0-5,0 0 8,0 0-1,0 0 2,0 0-1,0 0-7,0 0-5,0 0 0,0 0-1,0 0 0,0 0 0,0 0-1,0 0 1,0 0 0,0 0 1,0 0 5,0 0-4,0 0 4,0 0-1,0 0-5,-3 0-5,3 0 3,-2 0 2,2 0-2,0 0 2,0 0 0,0 0-4,0 0 4,0 0 1,0 0 0,0 0 1,0-3 0,0-4-4,8-5 7,1-4 2,-1-1-5,-1 7-2,-1 0 7,-5 6 7,-1 1 7,0-4-2,0-2 3,-9-2-4,-4-3-18,-6 1-5,1 5 4,1 2-1,4 6-2,1 0 1,3 0-4,3 8 2,0 11-2,3 3 1,3-2 6,0 0 1,0-6 4,16 2-1,7-8 19,-1-3 0,-2-5-7,-3 0 2,-6-8 7,-5-13 10,-6-4 0,0-4-21,-3 2-8,-14 2 3,-3 5-5,-1 9-4,6 5 0,0 6-3,4 3-4,2 14-2,-1 7 3,7 4 3,3-2 3,0-1 1,21-1 7,7-6 7,4-4-4,-1-9-7,-3-5 5,-6 0-4,-6-16 7,-7-4 10,-9-1 2,0-1-15,-3 1-9,-17 6 0,-7 7-25,-1 6-16,-2 2-42,6 20-89,12 10-67,12 5-259</inkml:trace>
  <inkml:trace contextRef="#ctx0" brushRef="#br0" timeOffset="282410.9266">23135 1422 512,'0'0'36,"0"0"-36,0 0 74,0 0 68,0 0-44,0 0-44,0 0-10,34 6 25,-24-6-14,-3 1-19,1-1-16,-3 0-7,-4 0 6,-1 0-5,0 0 6,0 0-16,0 0 18,0 0-22,0 5-4,0 7-11,0 10 5,1 8 10,9 3 3,8-2 4,-2-6 9,3-5 3,-2-9 1,-1-5-2,-5-6-3,1 0 15,-3-6-1,-2-14-7,-2-8-8,-5-2 1,0-1-5,-21 0-6,-8 6-4,-2 6-4,2 9 1,4 8 0,8 2-1,7 0-1,4 3 0,6 3 2,0 4 1,0-5 2,0 4 3,13 0 4,2 2 4,2-5 3,-2-2-1,-1-2-4,0-2-5,0 0-4,2 0-3,-6-9-27,-3-6-34,-7-4-96,-3-8-103,-21-5-31,-4-4-129</inkml:trace>
  <inkml:trace contextRef="#ctx0" brushRef="#br0" timeOffset="283093.4908">22611 771 520,'0'0'194,"0"0"-125,0 0 31,0 0 10,0 0-47,0 0-44,-1 0-19,9 17 0,5 6 10,4 1-1,1-1-5,5-4 7,-1-2-11,-2-8 2,-4-1-2,-4-5 0,-6-3 4,-1 0-2,0 0 20,-2-8 20,5-8-34,-2-4-4,-2 2 0,0 2 1,-2 5 9,-2 3-14,0 4-2,0 1-8,0 3-18,0 0-55,0 0-59,-3 0-63,0 0-2,2 7 55,1 0 64,0 0 81,0 0 7,0-2 89,0-2 17,0-1-13,0 2 20,0 4-13,1 5-18,5 8-15,-2 1-23,1 2-12,-2 0-12,0-3-8,3-1-7,4-3-2,2-2-3,3-4-139,-5-7-240</inkml:trace>
  <inkml:trace contextRef="#ctx0" brushRef="#br0" timeOffset="283550.8117">22830 940 893,'0'0'17,"0"0"-11,0 0-6,0 0 21,80-31 6,-80 25-27,0-3-31,0 2-1,0 0 32,-3 4 6,1-1-6,2 4 0,0 0-1,0 0-3,0 4-12,0 11 16,0 3 12,0 3-8,0-1 1,0-2-4,0-2 0,0-5-1,3-4 0,2-1-6,-1-5-11,3-1 4,2 0 13,-2 0 5,2 0 5,-4-1 20,-2-3 3,-1 0 23,-1 1 2,1 0-7,-2 1-11,0 2-9,0 0-13,0 0-12,0 0-6,1 0-9,1 0-10,2 3-38,5 7 15,6 1-10,0-1-143,4-5-274</inkml:trace>
  <inkml:trace contextRef="#ctx0" brushRef="#br0" timeOffset="291867.4158">12094 17093 6,'0'0'95,"0"0"-71,0 0-2,0 0 4,0 0 4,0 0-17,0 0-6,-21 64 0,14-59 26,-2 0 5,-6-3 20,1-2 19,0 0 36,3 0-7,5 0 14,3 0-20,3 0-6,0 0-1,0 0-9,17 0-41,19 0 22,23-9-15,13 1-11,2-2-15,-8 0 2,-16 4-9,-15 3-13,-19 0-2,-7 3-2,-9 0-9,0 0-28,-6 0 3,-17 0 2,-8 3 23,-3 6 9,-6 2 0,0 2 4,-8 2-1,-10 5 7,-11 4 14,-4 2-5,0 2-4,12-3-4,15-9 3,23-7 0,16-4 6,7-5 5,0 0 1,20 0-9,11 0 4,9-8-11,6-3 4,-4-1-4,-5 1-7,-7 1 1,-8 1-4,-7 4-1,-3-1-11,-8 6-9,-4 0-6,0 0 6,0 0-3,-20 0 3,-8 11 16,-2 3 4,-5 0 1,2 0 0,5 0 1,3-3-2,8-3 1,7-2 0,7-3 5,3-3-5,0 0 16,18 0-15,7-14 5,8-3 0,1 0-2,-1-4-2,0 1-2,-3 1 0,-4 2-44,-6 5-26,-5 4-65,-8 4-35,-5 4-50,-2 0-5,0 0 50,-9 3-15,-6 3 22</inkml:trace>
  <inkml:trace contextRef="#ctx0" brushRef="#br0" timeOffset="292491.0102">12118 17210 319,'0'0'63,"0"0"-23,0 0 11,0 0 4,0 0 7,0 0-18,16-12-34,-8 7-8,1 0 0,-3 3 12,0-3 17,-2 4 20,1 0-8,-4 0-10,3-3-8,-1 1-13,2 1-5,1-1 0,-1 0 1,-3 2-5,0-2 1,-2 1 1,2 2 5,-2 0-5,0 0-2,0 0-3,0 0 4,0 0-2,0 0-2,0 0 1,0 0-1,0 0-1,0 0 1,0 0 0,0 0 2,0 0-1,0 0-1,0 0 1,0 0 0,0 0 1,0 0-2,0 0 0,0 0-3,0 0 3,0 0 0,0 0 1,0 0-3,0 0 4,0 0-5,0 0 3,0 0 0,0 0 1,0 0-1,0 0-2,0 0-3,0 0-36,0 0-61,0 0 4,0 0 4,0 0-41,0 0-6,0 0 27,-2 0-21</inkml:trace>
  <inkml:trace contextRef="#ctx0" brushRef="#br0" timeOffset="292616.0722">12198 17157 7,'-1'0'156,"0"0"-93,-4 0-41,-1 0-22,1 2-6,1-2-30,4 0-82</inkml:trace>
  <inkml:trace contextRef="#ctx0" brushRef="#br0" timeOffset="313198.991">14391 2305 185,'0'0'370,"0"0"-322,0 0 9,0 0 71,0 0-8,0 0-38,0 0-39,0 0-9,0 0-3,0 0 1,0 0 0,0 0-5,0 0-12,0 0-15,0 0 0,0 0-98,0 0-147,0-17-283</inkml:trace>
  <inkml:trace contextRef="#ctx0" brushRef="#br0" timeOffset="313688.8458">16630 1065 480,'0'0'88,"0"0"-88,0 0 4,0 0 0,0 0 42,0 0-1,-3 0-41,3 0-4,0 0-12,0 0-46,0 1-55,0 4-68</inkml:trace>
  <inkml:trace contextRef="#ctx0" brushRef="#br0" timeOffset="318603.9653">1480 2565 1231,'0'0'76,"0"0"-66,0 0 2,0 0 7,15 79 14,-6-14 21,-5 3-25,-4-3-13,0-2-4,-6-6-5,-4-10-3,-2-6-2,6-14-2,0-10-1,6-10-2,0-4-41,0-3-2,-3 0-6,-7-1-37,-4-11-97,-7 5-68,-4-1 39,2 5-15</inkml:trace>
  <inkml:trace contextRef="#ctx0" brushRef="#br0" timeOffset="318797.773">1173 3091 315,'0'0'613,"0"0"-566,86 0 12,-11 0 74,20-4-34,14-7-59,9-1-40,-3 1-63,-14-2-163,-19-4-423</inkml:trace>
  <inkml:trace contextRef="#ctx0" brushRef="#br0" timeOffset="319353.1627">1300 3294 758,'0'0'78,"0"0"-54,0 0 87,0 0-23,0 0-20,116-12-30,-69 10-26,4-4-12,-3 1-28,-5-1-80,-12 2-128,-14 0-204</inkml:trace>
  <inkml:trace contextRef="#ctx0" brushRef="#br0" timeOffset="319868.7013">1480 3280 764,'0'0'62,"0"0"-28,0 0-29,0 0 65,0 0-43,0 0-27,0-12-8,0 12 4,0 0 3,0 0 2,-4 0 1,4 0 2,0 0 4,0 0 23,0 0-2,0 0-6,0 0-9,0-2 5,0 2 12,0 0-2,0 0 4,0 0-1,0 0-4,0 0 2,0 0-7,0 0-7,0 0-3,0 0-6,0 0 3,0 0-6,-2 3 2,-1 19 7,0 14 3,0 17 11,1 16 15,2 16 9,0 10-19,0 3 1,0-3-13,0-8-11,3-12-2,-1-14-6,-2-11 4,0-18-5,0-13-1,0-11-15,0-8-51,-16-3-7,-7-21 0,-1-8-145,5-11-59,16 0-197</inkml:trace>
  <inkml:trace contextRef="#ctx0" brushRef="#br0" timeOffset="321886.2076">2572 2752 688,'0'0'77,"0"0"-54,0 0 106,0 0 15,0 0-2,0 0-40,0 0-48,-30-36-13,30 36-9,0 0-20,0 22-10,0 16-2,0 13 10,0 10 6,0 1-13,0-3 3,0-9 0,0-6-6,0-10 2,0-9 0,0-11-1,0-7-1,0-7-3,0 0 3,8-4 8,5-19 23,2-10-13,12-13-12,-2-8 2,9-10-8,2-1-14,5 7-53,2 16-83,-4 17-133,-7 18-264</inkml:trace>
  <inkml:trace contextRef="#ctx0" brushRef="#br0" timeOffset="322103.5906">2807 3053 1265,'0'0'39,"0"0"-25,0 0-14,8 92 51,-8-54 3,0 0-33,0 0-18,0-3-3,0-2-22,0-5-65,0-3-132,-9-9-115,-9-9-226</inkml:trace>
  <inkml:trace contextRef="#ctx0" brushRef="#br0" timeOffset="322916.8192">2803 3159 874,'0'0'37,"0"0"-26,0 0 41,0 0 13,0 0-28,0 0-25,-3-22-11,3 22 3,0 0-3,0 0 2,0 0 5,0 0 1,0 0-2,0 0-5,0 0-2,0 0-2,0 0 2,0 0 8,0 0-8,0 0 6,0 0-4,0 0-1,0 0 5,0 0-2,0 0 2,0 0 2,0 0 5,0-2 1,0 2 21,0 0-4,0-1-3,0-1-10,0 0-8,0 2-2,0 0 3,0 0-1,0 0-2,0 0-4,-2 0 0,2 0-2,0 0-2,0 0 1,0 0-1,0 0 1,0 0 0,0 0-1,0 0-1,0-2-10,0 2-47,0-1-50,0-2 5,0 2-3,0-1-12,0 2-14,3 0 23,-1 0 56,-1 0 23,-1 0 11,0 0 15,0 0 4,2 0 2,-1 0 9,1 2-9,0 0-2,-2 3-36,4 2-159</inkml:trace>
  <inkml:trace contextRef="#ctx0" brushRef="#br0" timeOffset="323202.6442">2791 3185 548,'0'0'239,"0"0"-202,0 0 44,0 0 47,0 0-46,0 0-23,52 54-33,-49-41-14,-3 1-12,0-5 1,-6 4 5,-13-2-1,-4-4-5,-2-4-13,7-3 1,6 0 12,8-2 8,4-8 24,0-2 29,0-2 2,12-1-11,4 3-19,-2 3-8,0 4-19,-5 2-6,-2 3-5,9 0-73,3 0-195,8 0-263</inkml:trace>
  <inkml:trace contextRef="#ctx0" brushRef="#br0" timeOffset="323596.6817">3397 3087 688,'0'0'117,"0"0"-109,0 0 72,0 0 24,0 0-49,0 0-24,22-10-12,-3 7 15,-4 2 12,0-2-11,-4 2-35,9-1 0,12-3-121,7-5-266</inkml:trace>
  <inkml:trace contextRef="#ctx0" brushRef="#br0" timeOffset="324704.6128">4130 2856 963,'0'0'64,"0"0"-60,0 0 2,0 0 53,5 86 15,-5-56-8,0-1-37,0-2-21,0-3-7,-7-3-1,1-5-10,0-7-29,4-3-31,2-6 8,0 0 27,0-1 3,6-18 24,7-5 8,-1-8 6,-4-8 0,-5-6-4,-3-5-1,0-1 6,0 6-2,-6 3 6,6 6 19,0 4 10,16 1-8,14 5 1,10 8-5,1 5 1,2 11-11,-10 3-11,-8 5-7,-8 19-3,-10 6 3,-4 8 3,-3 6 2,-13 6-2,-14 1 1,-3 0 1,5-4-5,5-5-6,12-9-15,6-5-2,2-6 16,4-3 6,11-4 1,3-6 5,-3-2 3,3-3 5,1-4 7,8 0-2,3-11 0,8-13-10,-2-6-1,-4-4 10,-11 1 0,-8 2 6,-13 4 5,0 10-16,-2 5-12,-20 11-4,-5 1-11,-2 16 0,-1 15 13,3 11-2,12 3 1,7-1 2,8-5-2,0-8 3,17-7-6,11-5 0,8-9-12,9-7-56,4-3-96,2-8-216</inkml:trace>
  <inkml:trace contextRef="#ctx0" brushRef="#br0" timeOffset="324999.7233">5033 2907 906,'0'0'112,"0"0"-96,0 0 78,0 0 26,0 0-61,0 0-36,55-12-1,-19 11-15,0-2-7,1 0-19,-14 3-125,-6 0-44,-13 0-131,-4 0-87</inkml:trace>
  <inkml:trace contextRef="#ctx0" brushRef="#br0" timeOffset="325160.8681">5039 2980 219,'0'0'406,"0"0"-386,0 0 102,0 0 67,0 0-90,121 4-55,-69-4-44,-5-4-4,-5-1-84,-3-6-197,0-2-157</inkml:trace>
  <inkml:trace contextRef="#ctx0" brushRef="#br0" timeOffset="325508.6571">5695 2780 899,'0'0'148,"0"0"-122,0 0 107,0 0 13,0 0-74,0 0-44,30-54-28,-38 57-12,-7 15 12,-2 9 1,-1 12 0,6 7-1,3 4 2,9 0 0,0-4 3,4-6-5,16-8 0,4-6 4,4-8-1,5-9 5,0-9 0,1 0-1,-3-13 0,-4-14 12,-8-10 4,-11-7-5,-8-9 7,0-3-6,-4 0-5,-14 8-8,-2 9-5,-2 9 11,2 13-5,4 8-7,-3 7-7,2 2-11,-4 8-41,-1 14-26,5 4-44,6 3-159,11-4-182</inkml:trace>
  <inkml:trace contextRef="#ctx0" brushRef="#br0" timeOffset="327123.153">6014 3294 328,'0'0'938,"0"0"-938,0 0-108,0 0 102,-112 73 1,60-51-84,-5-5-255</inkml:trace>
  <inkml:trace contextRef="#ctx0" brushRef="#br0" timeOffset="328751.2126">2517 3595 1044,'0'0'31,"0"0"-31,0 0-2,0 0 2,1 97 34,-1-48 4,0-2-11,0-7-22,0-2-4,0-8 6,0-8-7,0-7-3,0-9-9,0-3-15,0-3 0,0 0 15,0 0 12,3-5 5,0-7-3,-2 1-2,2 2 5,-1 0-4,-2 2 0,3 3 3,-3-1 5,0 5-4,0-2 1,0 2-3,0 0-3,0 0-3,0 0 0,0 0-1,0 0-1,0 0-6,0 0 10,0 0-1,0 0-9,0 0 1,0 0 1,0 0-6,0 0-36,6 0-50,3-3-68,0-5 20,-5 0-105</inkml:trace>
  <inkml:trace contextRef="#ctx0" brushRef="#br0" timeOffset="328966.3267">2293 3612 971,'0'0'85,"0"0"-65,19-83 44,-2 60 64,2 5-56,-1 8-45,5 7-27,3 3-3,1 5-22,1 18-66,-11 11-76,-7 6-137,-10 4-160</inkml:trace>
  <inkml:trace contextRef="#ctx0" brushRef="#br0" timeOffset="329139.8412">2391 4003 1024,'0'0'18,"0"0"-15,0 0 21,0 0 72,0 0-18,0 0-27,139 0-51,-63-10-29,-1 1-141,-7 0-141,-14-2-403</inkml:trace>
  <inkml:trace contextRef="#ctx0" brushRef="#br0" timeOffset="329843.8195">3521 3788 200,'0'0'132,"0"0"-132,0 0 20,0 0 86,0 0-24,0 0-14,-5 0-4,5 0 21,0 0 32,0-3-6,0 2-18,9-2-17,15-1-25,16-2-37,3-1-6,2 3-2,-9 0-2,-11 3-4,-8 1-2,-1 0-31,-4-1-31,-1-1-33,0-1-53,-5 0 24,-3-1 27,-3-3 54,0-1 16,-1-2 6,-5-6 23,1 0 16,-1 1 17,-1-3 50,1 8-8,-2 2-3,1 2-14,-2 4-4,3 1-18,5 0 5,1-2 13,0 3 12,3-3-12,22 3-18,15 0-5,8 3-7,-3 14-8,-10 8-12,-20 3-4,-13 5 0,-2-1-2,-17 3-13,-16-9-50,-2-2-57,10-7-75,10-9-218</inkml:trace>
  <inkml:trace contextRef="#ctx0" brushRef="#br0" timeOffset="330532.473">4320 3540 1238,'0'0'103,"0"0"-103,0 0-37,0 0 34,0 0 3,-3 102 39,3-51-16,0-1-12,0-8-10,0-7 0,0-7-1,-2-9-2,1-6-24,1-8-26,0-5 6,0-10 46,0-19 0,0-19-10,6-11 9,1-6 1,1 0 9,7 4 25,2 11 1,3 8 5,4 11-7,-6 11 6,-3 10-6,-8 7-21,-1 3-12,4 8-6,-2 22-13,-2 10 19,-6 13-11,-6 6-2,-18 5-7,-4-3 15,7-6-6,11-12 6,10-9-10,7-7-4,23-8 8,9-8 10,1-10 1,0-1 11,-4-1 1,-6-15 6,0-1-5,-8-7-6,-3-2 3,-7-4-10,-6-4 4,-4 3-1,-2 6-3,-2 12-5,-14 9-5,-8 4-8,-6 14 0,0 17 15,5 10 1,7 4 2,9-2 2,9-4-2,0-7-2,9-7 1,19-7 0,14-6-9,13-7-73,6-5-232,-1-3-486</inkml:trace>
  <inkml:trace contextRef="#ctx0" brushRef="#br0" timeOffset="330857.7435">5201 3720 667,'0'0'232,"0"0"-204,0 0 103,0 0 37,0 0-55,0 0-57,32 0-33,8 0-19,8 0-4,-5 0-134,-10 0-137,-11 0-222</inkml:trace>
  <inkml:trace contextRef="#ctx0" brushRef="#br0" timeOffset="331021.5573">5155 3843 1157,'0'0'31,"0"0"-7,0 0 66,95 0-67,-36-4-23,3 2-79,4-4-182,-9-3-164</inkml:trace>
  <inkml:trace contextRef="#ctx0" brushRef="#br0" timeOffset="331552.1074">6229 3470 400,'0'0'892,"0"0"-863,0 0-24,0 0 1,0 0 12,0 0-8,-64 110 14,37-49-12,-3-1-12,-4-1 8,-3-3-8,-2-9 0,3-10-3,2-7-8,4-12-17,3-10-35,5-8 16,6-3 30,2-20 10,6-11 7,7-6 1,1-2 8,0 4 23,6 3-3,6 10 27,1 5-26,1 6 1,2 11-6,2 3-14,6 3-7,6 22-2,3 5-1,1 4 5,3 2 1,-3-2-2,1-5 8,-1-4-6,-1-8-5,-3-6 6,-2-8-8,-1-3 4,-2-1 0,-1-19-1,-3-13 6,-8-5-8,-7-12-1,-6-7-15,0-3-19,0 5-47,-6 10-76,-4 18-40,4 13-244</inkml:trace>
  <inkml:trace contextRef="#ctx0" brushRef="#br0" timeOffset="331846.4741">6917 3771 1164,'0'0'20,"0"0"-9,-84 89-11,41-49 65,0 2 4,7-3-51,6-3-18,11-5-77,8-9-136,6-13-224</inkml:trace>
  <inkml:trace contextRef="#ctx0" brushRef="#br0" timeOffset="332026.7976">6985 3839 1271,'0'0'47,"0"0"-44,0 0-3,0 0 27,0 0 1,-68 109-11,40-68-16,3 0-1,5-3-74,3-6-176,7-9-220</inkml:trace>
  <inkml:trace contextRef="#ctx0" brushRef="#br0" timeOffset="333131.9553">9415 2805 1158,'0'0'69,"0"0"-62,0 0 61,0 0-8,0 0-35,0 0-7,-28 65 18,25-18-3,3 0-3,0-5-17,0-6 1,0-7-6,7-2-5,2-7 0,-3-3-2,0-6 0,-3-3 1,-3-3-1,0-5 0,0 0-1,0 0 1,0 0 3,0 0-4,0 0 0,0 0-7,0 0 2,0 0-8,0 0 5,0 0 8,0 0-8,0 0-6,0 0 4,0 0-1,0 0 2,0 1-3,0 4 10,0-1-3,0 0 5,0 1 0,0-1-3,0-3-21,0 1-27,0-2-89,0 0-61,6 0-160,2 0-49</inkml:trace>
  <inkml:trace contextRef="#ctx0" brushRef="#br0" timeOffset="333494.0038">9215 3272 716,'0'0'55,"0"0"-9,0 0 66,0 0-24,0 0-15,0 0-1,0-17-24,29 10 5,11-4-32,13 0-1,4-2-8,-2 0-12,-1 4-1,-5 0-31,-1 5-78,-5 4-44,-5 0-176,-11 0-183</inkml:trace>
  <inkml:trace contextRef="#ctx0" brushRef="#br0" timeOffset="333792.4538">9384 3370 629,'0'0'162,"0"0"-149,0 0 58,0 0 47,0 0-52,0 0-29,0 0-10,13 0 5,9 0-11,7-3-10,5-4-11,1-1-15,-4 3-66,-4 1-114,-15 2-209</inkml:trace>
  <inkml:trace contextRef="#ctx0" brushRef="#br0" timeOffset="334045.1972">9436 3442 881,'0'0'339,"0"0"-321,0 0 37,0 0 41,0 0-45,0 0-37,0 75 4,0-28 0,5 10 2,5 7 0,0-2-13,0-7-2,-3-8-4,-1-11-1,-3-9 0,-3-9-49,0-10-50,0-8-129,0-1-221</inkml:trace>
  <inkml:trace contextRef="#ctx0" brushRef="#br0" timeOffset="335169.7631">9424 2271 454,'0'0'90,"0"0"-86,0 0 58,0 0 73,0 0-2,0 0-27,-18-30-49,17 30-22,1 0 9,0 3 28,0 0 8,0 4-30,0-4-16,0 4-14,0 6 0,0 6 3,1 4-8,2 7-4,1 1-5,-2 0 0,-2-1-3,0-2 1,0-5-2,0-6-2,0-6 1,0-5 1,0-5-2,0-1 3,0 0 2,0 0 2,0 0 0,0 0 1,0 0-2,0 0-3,0 0-1,0 0 3,0 0 1,0 0-1,0-1-3,0-3-2,-6 0-3,-4 1 1,-7 2-2,-8 1-3,1 0 4,-3 3-4,2 8 2,7 3 1,3-4 3,3-1-2,10-5 2,1-2-2,1-1 3,0 0-1,0 3 1,11 4 1,9-1 2,10 2 8,3-1 0,0-3 0,-6-1-2,-8 2-5,-9-3-1,-5 0-3,-5 0-7,0 2 3,0 4-12,-8 5 3,-8 2 3,-6-1 6,4 2-2,-2-4-1,7-2 5,4-5 2,6-3 0,3-1 0,0-2 16,4 0 16,13 0 2,2 0-1,-4 2 2,-4 2-13,-4 0-22,-5 6-1,-2 2 0,0 2-3,0 5-8,-9-4-13,1 1-23,5-3-25,3-3-36,6-7-182,21-3-256</inkml:trace>
  <inkml:trace contextRef="#ctx0" brushRef="#br0" timeOffset="337951.2605">13502 8087 917,'0'0'54,"0"0"34,0 0 46,0 0-12,0 0-41,0 0-31,-34-13-26,34 49-2,0 14 30,0 14 7,0 2-21,0-1-21,3-5 4,-2-7-8,2-7-2,-1-13-7,2-9-2,-2-7-2,0-9 0,0-1-2,0-6 1,-2-1 1,0 0 1,0 0 5,0 0 0,0 0 1,0 0-1,0 0-3,0-8 2,0 0-2,0-1-3,-2 1-1,-7-1 0,-1 4-1,-7 2-6,-8 3 1,-6 0-7,-8 3 4,5 15 0,4-1 2,10 1 3,6-2 3,8-3-4,6-3 3,0 1-3,9-2 5,14 1 1,9-1 2,11-2 6,5 0 2,5-2 5,-1 1-3,-7 2-5,-7 0-1,-13 1-4,-9-1-2,-10 3-1,-6 2-4,0 4-1,-14 3-2,-15 1-2,-8 3 5,1-4 0,5-2 5,7-5 0,12-5 0,9-5 1,3-3-1,0 0 2,0 3 2,0 2 5,12 5 3,7 5 0,-1 2-4,0 6 3,3 5-3,-9 5-1,-5 4-1,-5 6-6,-2 1 5,0-1-1,0-4-3,0-3 1,0-7-1,0-2 0,0-9-1,0-4 0,0-7 0,0-4-2,0-2-12,0-1-19,0 0-14,0 0-19,0 0-73,3 0-130,10 0-290</inkml:trace>
  <inkml:trace contextRef="#ctx0" brushRef="#br0" timeOffset="338310.9496">12958 9457 529,'0'0'218,"0"0"-97,0 0 65,99-14-10,-8 2-23,23-5-26,17-3-42,-1-1-26,0 4-8,-6 0-9,-11 5-22,-12 4-2,-17 3-18,-18 4-5,-19 1-3,-14 0-43,-9 0-56,-13 0-82,-11 4-148,0 1-354</inkml:trace>
  <inkml:trace contextRef="#ctx0" brushRef="#br0" timeOffset="338858.8833">13511 9624 845,'0'0'152,"0"0"-136,0 0 117,0 0 21,0 0-67,0 0-6,127 0-20,-75 0 2,2-3-24,-5-3-17,-10 1-16,-12 2-6,-14 0 0,-10 1 0,-3 2-19,0 0-22,0 0-26,-15 0-13,-7 0-9,-1 8 1,-2 1 0,3 1 32,5-2 38,7-4 18,5-1 2,3-3 47,2 0 62,0 0-7,0 0-18,0 0-31,0 5-18,0 7-16,0 12-8,0 15 26,0 11 2,10 11 3,9 2-3,3 6-2,-1-5-19,0-3 2,-6-7-8,-3-10-10,-7-8-4,-5-9-2,0-12-19,0-5-30,0-8-19,-7-2-38,0-12-61,3-19-228</inkml:trace>
  <inkml:trace contextRef="#ctx0" brushRef="#br0" timeOffset="340965.6101">13051 8361 677,'0'0'175,"0"0"-174,0 0 62,0 0 27,109-23-24,-58 17 4,16-1-17,18-4-13,15 0-1,-1-2-19,-8 0-16,-20 3 0,-21 3-3,-9 4 0,-11-2-1,-6 3 5,-3 1-5,-6 1 0,-5 0-5,-4 0 3,2 0 2,0 0 0,-3 0 2,-2 0-3,0 0 2,0 0 0,3 0 0,-1 0 3,2 1-3,-3 2 0,-2 1 8,2-1 5,-1 2-8,2 4 8,1 2-4,6 5-4,6 11 8,7 9 10,6 8 2,1 15-12,-2 11-5,-5 11 6,-6 6 9,-2 2 2,0 0 0,3-6-2,-1-6 0,7-3-4,2-1-1,3-2 0,1-5-7,-6-5-6,-5-10-1,-6-8 2,-3-5-1,-1-2-1,-4-2-4,1-2 3,0-1-1,0-5-2,-2-4 0,0-4-1,0-2 0,-2-1 0,-1-2 1,0-2-1,0 1 0,0-1 0,-1-2 1,2 2-1,-2-4 1,-2 1 0,1-4-1,-1 4 0,0 2 0,0 0 0,0 1-1,0 0 1,0-2-2,0 1 2,0-4-1,-3-2 0,-3 0 1,0-4 0,-7 0 0,-4 0 2,-8 0 2,-6 0-2,-7 0 0,-5 0-1,-5 0-1,-7 3-1,-8 9 1,-11 1 1,-10 0-1,-12-1 2,0 2-2,1 3-3,7-1-8,16 1 1,5-2 4,10-1 2,3-2-2,3 1 1,1-2 2,6-5 2,6 0 1,7-4 0,1-2 1,3 0 0,0 0 2,3 0-2,8 0 0,2 0 2,7 0-1,4-2-1,3 2 8,0 0-6,0 0-3,0 0 0,0 0 0,0 0-3,0 0 3,0 0-2,0 0 5,0 0-2,0 0-1,0 0 0,0 0 4,0 0-3,0-1 3,0-1-4,0-2 4,0-3 6,0-5-7,0-1 1,0-7-3,3-6-1,4-8 1,2-7-1,2-9 2,-3-6 0,-6-5-1,-2 1 0,0-1 9,-4 1-8,-13-1 3,-3-5-3,-6-4-2,1 1 1,1 4 2,3 6-1,3 8 2,6 1-2,3 1 2,2-1 1,1 1-5,-3 0 2,0 1-2,-3 5 0,1 2-1,3 2 1,-3 3 0,4 4 2,2 1-2,1 4 0,2-3 0,-2 7 0,3-1 0,-4-1-2,-1 1 1,0-3 1,0 2 1,-1 5-1,4 6-1,0 6 1,3 3 0,0 3 0,0 1-2,0-1 0,0 1-3,0 1 1,0 0 1,0-1 2,0-2 1,0 0 0,4-1 1,2-2-1,0 2 2,-1-3-1,-1 4-1,2 0 1,0 1-2,6 1-2,4 1 1,5-1 2,3-1-1,0 0 1,3-6 0,8-2 0,12-2 0,14-4 0,9 1-7,5 3-109,-5-2-243</inkml:trace>
  <inkml:trace contextRef="#ctx0" brushRef="#br0" timeOffset="341863.2485">13563 8376 494,'0'0'57,"0"0"-43,0 0 114,0 0-4,0 0-21,0 0-29,0 0-22,2-15-10,-2 15 13,0 0 0,0 0 3,0-3-23,0 3-7,0-2 4,0 1 2,0 1 1,0-2-2,0 0-10,0 0-17,0 0-1,0-1-3,0-2-1,0-1 6,-5 0 0,1-3 3,-2-2 12,-2-2 1,-1-5 0,-1-1-6,2-3-5,0-5-5,0-2 4,-2-4 0,-2-9-1,0-5-7,-3-4 0,0-5 3,3 5 1,1 5 5,7 6 3,1 8-3,1 8-5,1 7-1,0 6-1,-1 6-2,1 3-3,-1 2 0,2 0-4,-1 0-2,1 0-17,0 0-48,0 0-98,0 7-211,7-1-216</inkml:trace>
  <inkml:trace contextRef="#ctx0" brushRef="#br0" timeOffset="346438.8502">13750 8824 465,'0'0'63,"0"0"-30,0 0 113,0 0-23,0 0-42,0 0-35,0-8-25,4 23-7,2 2 9,0 7-1,0-1-8,-1 1-9,2-1-4,-3-4 1,-1-7-2,0-4-2,-1-6-20,1-2-29,0 0-5,-1-5 52,0-16 1,-2-5-2,0-5 5,0-5 5,0 0 1,0 2-1,0 5 41,0 4 8,11 6-7,4 5 4,-2 5-15,-1 6 3,-5 3-25,-2 0-14,-5 17-5,0 6 4,0 5 0,-17 0-8,-2 2-19,4-4 7,3-4 3,10-2-3,2-6 11,0 0 6,14-3 4,0-3 4,-1 0 9,4-5 11,0-3-3,1 0-9,2 0-2,-2 0-3,1-3-6,-1-9 2,-8-1-3,-4 0 6,-6 2 0,0 2 1,0 4-7,0 1 0,-3 2-4,-3 2-1,-1 0-4,-1 0 2,1 15 4,0 1 1,0 3 2,1-2 1,2-3 2,4-3 0,0 0 5,4-3 9,12-1-5,6-3-12,8-3-25,0-1-140,0 0-332</inkml:trace>
  <inkml:trace contextRef="#ctx0" brushRef="#br0" timeOffset="347191.1016">14443 8757 23,'0'0'413,"0"0"-289,0 0 40,0 0 13,0 0-41,0 0-30,-9 0-28,9 0-11,2 0-21,8 1-23,11-1-19,7 0-4,4 0-115,-2 0-94,-7 0-274</inkml:trace>
  <inkml:trace contextRef="#ctx0" brushRef="#br0" timeOffset="347376.5836">14460 8872 1020,'0'0'123,"0"0"-120,0 0 60,0 0 7,0 0-63,0 0-7,89-20-56,-56 11-86,4-1-144,1-1-92</inkml:trace>
  <inkml:trace contextRef="#ctx0" brushRef="#br0" timeOffset="347698.6342">14810 8724 546,'0'0'462,"0"0"-453,0 0 30,0 0 85,0 0-46,0 0-36,-32-59-42,25 76 0,1 14-5,2 6 3,4 2 2,0-2 4,6-2-4,15-6 10,3-8-7,6-7-3,0-8 2,-1-6 14,-3 0 5,-6-13-6,-4-8 0,-6-7-3,-7-5-4,-3-2 2,0-1-1,-15 1-1,-5 4-1,-3 6-3,-6 3-4,-2 10-1,1 4-3,5 8-6,10 0-46,5 0-133,6 11-211</inkml:trace>
  <inkml:trace contextRef="#ctx0" brushRef="#br0" timeOffset="349948.701">12076 9240 993,'0'0'102,"0"0"-76,0 0 81,0 0 18,0 0-48,0 0-32,-3-17-17,3 22-19,0 11-2,4 9 3,5 5-4,-3 4 6,0 5-5,2 3 9,4 5 3,1 3-3,2 0 5,2-1 4,-3-3-1,-3-3-15,-1-2 0,-5-7 0,-2-2-4,-2-2 0,-1-7-3,0-4 0,0 0 1,1-4-1,6 4 2,-1 1 5,3 2-1,3 2-2,-6-4 1,3 0 0,-3-7-3,-2-3 0,-4-3-3,1-6 0,-1 0 0,0-1 1,0 0 0,0 0-1,0 0 2,0 0-1,0 0 0,0 0-1,0 0-1,0 0 1,0 0-3,0 0 3,0 0-2,0 0 0,0 0-2,0 0-2,0 0-2,0 0 4,0 0-2,0 0 3,0 0-4,0 0-4,0 0-3,0 0-3,0 0 1,0 0 4,0 0 8,0 0 0,0 0 3,0 0-1,0 0 1,0 0 0,0 0 0,0 0-2,0 0 1,0 0-3,0 0 1,0 0 3,0 0-1,0 0 1,0 0 0,0 0 2,0 0 0,0 0 1,0 0-3,1 2 1,1-1 1,0 2 0,-1-1-2,-1 0 3,0-2-2,0 0 0,0 0 1,0 0 3,0 0-3,0 0 0,0 0 0,0 0-1,0 0 0,0 0-1,0 0 1,0 0 2,0 0-3,0 0 0,0 0 1,0 0 0,0 0 0,0 0-1,0 0 0,0 0 0,0 0-1,0 0-4,0 0-21,0-2-20,0 1-19,0 1-30,0 0-3,0 0-61,0 0-38,0 0-165,-6 0-165</inkml:trace>
  <inkml:trace contextRef="#ctx0" brushRef="#br0" timeOffset="350330.8402">11979 10112 702,'0'0'177,"0"0"-120,0 0 65,0 0-5,0 0-41,102 0 9,-47-5-18,1 1-6,3 2-25,-2-1-9,-4-2-1,-5 2-14,-4-1-8,-5 0-2,3-2-2,0-2-3,-5 0-29,-10 1-54,-14 1-41,-13 4-84,-10 2-134</inkml:trace>
  <inkml:trace contextRef="#ctx0" brushRef="#br0" timeOffset="350839.9239">12151 10251 606,'0'0'293,"0"0"-276,0 0 72,0 0 15,0 0 0,0 0-12,84 0-21,-50 0-11,4 0-6,-3 0-19,-4 0-17,-6 0-16,-7 0-2,-7 0-1,-9 0-17,-2 0-17,0 0-32,0 0 15,0 0 14,0 0 27,-1 0 11,-2 5 3,0-1-3,0 4 6,3 4 19,0 2 4,0 8 15,0 6-8,0 8 0,-4 6 3,1 6-9,0 4 5,3-2 3,0-1-6,0-1-9,13-4-5,1-5-7,-4-3-2,-1-7-6,-5-7-3,-4-8-3,0-6-6,0-8-42,0 0-55,-10-8-60,-6-21-279</inkml:trace>
  <inkml:trace contextRef="#ctx0" brushRef="#br0" timeOffset="354629.1283">16642 7867 511,'0'0'11,"0"0"-5,0 0 86,-24-79 14,18 60-8,-1 4 9,4 2 1,0 4-24,1 5 15,2 4-9,-2 0-38,2 0-25,0 0-16,0 18-10,0 13 0,0 9 16,0 7 10,0 4-8,0 6-4,0 2 6,0 5 0,0-5 1,2-3-4,6-9-11,0-10 2,0-8-4,-4-8-3,0-9-2,-4-7 0,0-2 0,0-3 1,0 0-1,0 0-7,0 0 3,0 0-3,0 0 1,0 0-8,0-3 1,0 0-8,0 1 2,-2-2-3,0-1-16,2-3-12,0-2-55,0-1-63,4 0-56,6 5-96,-3 4-39</inkml:trace>
  <inkml:trace contextRef="#ctx0" brushRef="#br0" timeOffset="355648.7161">16640 8414 254,'0'0'359,"0"0"-302,0 0 59,0 0 38,0 0-60,0 0-25,0-46-10,0 42 5,0-2 1,0 3-25,-1-1-10,-5 0-2,0 1-6,-3 0 5,-6 1-6,-6 2-11,-9 0-3,-8 6-5,-3 15-1,-1 10-1,2 13 1,6 14 3,6 13 10,8 5-5,7 5-5,8-1 11,5-4-2,5-6 1,17-9 5,13-10-10,9-5 2,9-10 6,11-9 3,9-12-7,0-11-6,3-4 0,-6-11 0,-6-17-7,-9-9 4,-11-10 1,-12-6 1,-11-11-1,-9-3-2,-9-4-2,-3 2 2,0 4 0,-21 2 3,-9 6 1,-9 10-5,-14 8-2,-11 12 0,-12 12-1,-3 14-1,-1 1 1,9 4-1,10 7-8,18-1-17,18-3-39,14-1-30,11-3 4,3 6-98,22-1-53,10 2-173</inkml:trace>
  <inkml:trace contextRef="#ctx0" brushRef="#br0" timeOffset="356293.373">16618 8654 1106,'0'0'50,"0"0"-43,0 0 24,0 0 56,0 109-4,0-63-37,0 2-11,6-4-13,2-1-7,0-1 2,-3-7-15,-2-5 2,-3-9-4,0-8 0,0-6 0,0-7-1,0 0 1,0-10 3,0-14 4,0-12-7,0-8-2,-2-4 2,-9-8 0,0 0-8,-4 3 8,-1 6 1,0 10 0,3 15-1,6 9 2,2 10 2,2 3-4,-4 0-5,-2 18-9,-5 9 13,0 4-2,3 0 2,5-4 1,3-7-2,3-6 2,0-4-5,0-6 1,8-4-4,2 0 6,6-1 2,0-14 10,3-3-1,-4-3-2,-5 0 6,-2-4 8,-4 3-4,-1-2 3,2 3-5,-1 0 0,2 5 6,-2 3-2,-2 9 3,2 2-6,1 2-7,3 0-9,5 3-1,5 15-3,3 3 3,-2 1 0,1 1 0,2-1-24,5-3-29,5-2-54,3-5-126,-8-5-249</inkml:trace>
  <inkml:trace contextRef="#ctx0" brushRef="#br0" timeOffset="359571.7027">16652 7867 98,'0'0'96,"0"0"-83,0 0 48,0 0 45,0 0 8,0 0-7,0 10-7,0-9-39,0 3-25,-3 3-27,-4 3-9,-2 2-5,1-1-106,1 0-23,2 1-19,1-3 40,4 2-4,0-1 103,0 1 14,0-3 128,3 1-25,0-4-28,0 0-17,-3-3 5,0 1 0,0-3 22,1 0 12,-1 0 7,0 0 10,2 0-5,-1 0 7,4 0-37,10 0-21,13-6-2,20-3-27,21-2-13,10-3-3,6 0 6,-14 2-2,-10-3-3,-10 3-6,-12 3-2,-9 1-2,-10 6 1,-7-1-1,-7 3-3,-4 0-1,-2 0-4,0 0 0,0 0 4,0 0-1,0 0 1,0 0 0,0 0 2,0 0-1,0 0 1,0 0 0,0 0-1,0 0-1,0 0-6,0 0-1,0 0 6,0 4 1,0 4 1,-4-1 1,1 3-1,2 1 1,-1 8-1,-1 11-1,-1 10 4,-1 12 8,-1 8-5,-3 2-1,3-3 1,3-6-1,2-6-2,1-4-2,0-2-2,3-1 2,9-1-1,1-5 0,1-6 2,-5-5 1,-1-7 0,-6-8-3,1-5 0,-3-1 0,0-2 2,0 0 5,0 0-1,0 0-1,1 0 2,1 0-6,-2-3-2,0 0 2,0 3-2,0 0 1,0 0-1,0 0 0,0-1-1,0 1-2,0-3-2,-2 3-2,-2 0-2,-1 0 2,4 0 4,-1 0 3,2 0-1,0 0 1,0 0 0,0 0 0,0 0 1,0 0-1,0 0-1,0 0 1,0 0-1,0 0 1,0 0 0,0 0 0,-2 0 0,2 0 1,-1 0 0,-4 0-2,-3 0 1,-1 0 0,-4 0 0,1 0 0,0 3 0,5-2-1,2 2 1,2-3 0,3 1 0,0-1 0,0 0 0,0 0 0,0 0-1,0 0-2,3 0 3,9 0 8,7 3-2,7 0 4,2 0 0,2 2-4,1 0-2,-3 0-1,0-1 1,-2 1-3,-6 0-1,-3-1 0,-8-1 0,-1 2-1,-8-2-5,0 2 1,0 2-7,-15 4 8,-10 2-3,-5 1-2,0 0 0,9-1 5,2 2 1,9-6 0,5 1 0,5-3-3,0 1 4,0-2 2,0 0 1,4-1 5,0-1-2,3 0 0,3 2 1,5 1 0,3-1 2,3 0 0,-1 3-3,-4-1 0,-3 1-3,-9 2-1,-2 1-2,-2 3-2,0 2 4,-3 3-3,-9 0 3,2-2-6,2 0 4,3-1 2,5 0 1,0-1-1,3-2 4,11-2 7,1-1 13,-3-1-7,-3-4-3,0 3-7,-6-2-3,0 2-4,-1 3 0,-2 4 0,2 3 2,-2 1-1,2 0-1,-1 2 0,1-4 1,-2-5-2,1 0 2,-1-9-1,0-1 0,0-1-1,0-2 1,0 0 2,0 0-1,0 0-1,0 0-2,0 0 2,0 0 1,0 0-1,0 0-1,0 0 0,0 0 0,0 0 1,0 0-3,0 0-8,0 0 3,0 0 8,0 1 0,-1 1-2,-7 3 4,2-3-1,-6 1-1,-1-1-2,-6 1 2,-5-1 0,-3 1 0,-9-3 0,-7 2-4,-8 1 0,-5 3-2,1-3-3,6 0 0,15-3 8,13 0 0,12 0 0,8 0 0,1 0 1,0 0 0,0 0-3,0 0-4,0-3 1,0 3 2,0 0-2,0 0-1,0 0 0,0 0 7,0 0 0,0 0 0,0 0-8,0 0-2,0 0 0,0 0 8,0 0-2,0 0 4,0 0 0,0 0 1,0 0 1,0 0 2,0 0-2,0 0-1,0 0-1,0 0 0,0 0 0,0 0-1,0 0 0,0 0 0,0 0 1,0 0 1,0 0 5,0 0-5,0 0 8,0 0-5,0 0-3,0 0 0,0 0 2,0 0-2,-2 0-1,2 0 0,0 0-3,-1 0 3,1 0 5,0 0-4,0 0-1,0 0 1,0 0-1,0 0 1,0 0-3,0 0 2,0 0 0,-2 0 0,-2 0 1,-5 0 3,0 3-1,-3 1-3,-4-3 1,-5 1 2,-3-1 1,-3 0-4,0 1 0,0 0 0,2-1 0,1 1 0,1 1 0,-2-1 1,0-1-1,1 1 0,3-1 0,6-1 0,6 0 0,2 0 1,7 0 0,0 0 0,0 0-1,0 0-1,0 0-2,0 0 0,0 0 0,0 0 1,0 0-1,0 0 2,0 0-2,0 0 1,0 0 0,0 0 2,0 0-2,0 0 4,0 0-2,0 0 0,0 0 2,0 0-1,0 0 2,0 0-1,0 0 4,0 0 0,0-8-4,0-2 0,0-6-2,0-1 1,0-3-1,0-2 1,0 0 0,0 0-1,0-4-4,-3 2 4,-6 2 0,0 7-4,2 5 2,7 6 2,-2 4 3,2 0-3,0 0-1,0 0-6,0 0 3,0 0 0,0 0-5,2 0-12,12 1-52,6 0-148,-2-1-217</inkml:trace>
  <inkml:trace contextRef="#ctx0" brushRef="#br0" timeOffset="360333.0207">16548 7640 229,'0'0'103,"0"0"-103,0 0-8,0 0 8,0 0 0,0 0 0,3 0 1,-3 0 0,0 0 3,0 0 15,0 0 52,1 0 55,1-6-16,2-4-28,1 0-35,-1 3-8,-1 2-13,-1 2-15,-2 0-1,0 3 3,0 0-9,0 0-2,0 0-1,-7 8 8,3-2-2,-2-1 2,3 1 0,2 1 2,-2 1-7,-1 2-2,2 1-2,1 0-5,1-2-17,0-1 12,0 2 6,0-3 3,0 1 0,0 0 2,0-2-1,1-2 0,1 0 1,-2-4-1,0 0 0,0 0-9,0 0-173,5 0-136</inkml:trace>
  <inkml:trace contextRef="#ctx0" brushRef="#br0" timeOffset="360758.0838">16673 7932 495,'0'0'142,"0"0"-69,0 0 56,0 0-32,0 0-7,0 0-19,0-50-18,0 38 2,-1-5 20,-8 0-26,0-3-10,-2-3 1,-3-5-3,-2-2-9,0-6-1,1-3 3,-2-6-8,4 3 0,0 5-2,1 7-10,4 8 2,0 7-8,2 3-4,3 5 0,0 1-1,-1 1-7,3 2-22,-2 3-15,3 0-31,0 1-34,0 23-140,0 10-19,0 7-62</inkml:trace>
  <inkml:trace contextRef="#ctx0" brushRef="#br0" timeOffset="361589.1416">16577 9347 268,'0'0'114,"0"0"-31,0 0 90,0 0 2,0 0-42,0 0-33,-17-44-25,15 44-2,2 0-15,0 19-16,2 12 23,14 15 10,3 8-6,8 8 5,5 4 1,1-1-34,1 1-7,-4-6-12,-5-5-12,-6-8 8,-8-11-14,-6-7-4,-4-8 0,-1-11-2,0-5-15,0-5-18,0 0 5,-6-17-17,-2-11-74,-1-8-62,4-7-137,0-5-232</inkml:trace>
  <inkml:trace contextRef="#ctx0" brushRef="#br0" timeOffset="363816.3047">16089 7786 311,'0'0'84,"0"0"-40,0 0 33,0 0-8,0 0-9,104-21-26,-61 21-23,14 0-7,7 0-4,9 0-35,-4 0-9,-1 0 9,-3-7 30,1-5 4,2 1 1,2-6 0,6 3 0,-5 0 6,1 5 3,1-1-8,-4 4-1,-8 2 0,-6 0-3,-12 1-1,-8 0 3,-5-2 2,-5 2-1,-2-2 2,3-1 2,1 1 0,0-1-3,5 0-2,1 2 1,0 0 0,0 0-1,-6 3 1,-8-2 0,-5 3 0,-11 0-2,-3 0-5,0 0 3,0 4 4,0 9 9,-3 11-1,3 7 3,9 11 16,17 11 3,6 11 7,-2 3-17,-4 8-11,-3 0-7,-5 9-1,0 3 0,-5 5 11,0 1 31,-2 1-6,0-5-11,0-1-16,1-6-8,3-7-1,-1 0-1,0-3-26,-5-7-35,-4-4 1,-5-8-19,0-9 14,-2-10-13,-8-9 23,0-9 28,4-7 3,6-4-51,0-5 37,0 0 38,0 0 8,0 0-8,0 0-3,0 0 0,0-7-6,-2 3 9,-4 1 1,1 2 40,1 1-13,-1 0-10,0 0-12,-3 0-4,1 0 0,-3 3-2,4 9 0,-1 0 1,4 0-1,3 1 1,0-1 0,0-5 6,0-2 11,0-3 6,0 1 18,0-3-3,0 2-4,0 3-2,-4-1-15,-2-1-6,-1 4-9,4-2-2,1 2-1,2 3 0,0-3 0,0 1 4,0 1-3,0-1 0,0 0 4,-6 1-1,-3 1-2,-4 1-1,1-2 0,-4 2 0,2-2 1,-2-1-2,-6 0 7,-4-2 10,-14 0 13,-8 0 1,-13-1 0,-5 0-4,-2-1-9,0-1-4,4-2-4,3 2-7,3-2 0,0 2 0,1 1 2,-5-1-5,0 1 0,-3 4 2,-4 0 5,0 1-7,1 2-5,1 0 5,2 0-15,3 0-11,4-2-5,6-1 14,8-1 17,7 0 1,4 1 1,-3-2 1,2 2-1,0 1-1,1-2 3,2-3-4,4 0-2,3-3 1,4-1 1,3 0 1,3 0 1,-2 0-1,2 0-1,-2 0 2,-1 0-2,3 0 0,1 0 2,6 0 5,0-1 26,7-3 3,0-4 8,0 2-11,-2-5-13,1 0-14,-5-4-2,3-1 2,-2-3 2,-1-4 10,1-2-8,-2-11 2,1-5 10,0-6-11,-7-11-7,-4-7 2,-6-4-6,-7-1 0,0 1 0,0 1 0,5-1 2,5-4 4,4-2 5,5 0-5,2 2 0,7 0-1,2 5-2,0 3 1,0 2-4,0 5 0,2 3 0,-2 3 3,0 4-3,0 3 0,0 6 0,-1 4-1,0 9 1,1 2 0,0 7-3,0 3-14,2 2 3,6 4 9,-3-1 3,-2 2-4,0-1 1,-1 2 3,0-3 2,0 1 2,-2 0-2,0-1 0,0 2 4,0 3 0,0-1 0,1 4 0,-1-1 1,2 1-5,-1 1 0,0-2-3,5-1 3,-1 0 0,2-4 3,1-2-3,2 1 1,-2-1 0,-2 4 1,-3 2 4,1 0-2,9 3-4,10-3-6,20 0 5,20 2-4,16-2-50,0-4-172,-9-10-167</inkml:trace>
  <inkml:trace contextRef="#ctx0" brushRef="#br0" timeOffset="364632.2311">18362 8520 755,'0'0'78,"0"0"-55,0 0 134,0 0-21,0 0-18,0 0-55,86-6-45,-26-2-18,-2 2 0,-13 3-49,-20 1-84,-15 2-31,-10 0-143,0 0-114</inkml:trace>
  <inkml:trace contextRef="#ctx0" brushRef="#br0" timeOffset="364802.391">18378 8681 516,'0'0'343,"0"0"-333,0 0 45,0 0 99,99-15-76,-49 0-74,-3-4-4,-10 2-59,-13-2-100,-13 0-248</inkml:trace>
  <inkml:trace contextRef="#ctx0" brushRef="#br0" timeOffset="365023.1676">18577 8371 466,'0'0'513,"0"0"-497,0 0 48,0 0 109,0 0-61,0 0-69,131-7 12,-76 48 15,-15 5-32,-23 7-23,-17 3-15,-9-1 0,-29-2-2,-15-5-8,-14-8-62,-5-7-27,-3-11-121,10-9-241</inkml:trace>
  <inkml:trace contextRef="#ctx0" brushRef="#br0" timeOffset="365652.2317">19821 7752 315,'0'0'463,"0"0"-429,0 0 27,0 0 92,-26-78-58,18 69 34,4 5-45,3 3-8,1 1-11,0 14-65,5 18 9,13 19-1,-2 11 29,-9 2-20,-4 2 6,-3-6-14,0-6-3,0-10-5,0-7-1,0-10-1,0-8-1,0-8-28,0-8-31,0 0-19,0-3-52,0 0-27,-3 0-30,1 0-34,-2 0-17,4 0 22,0 0-21</inkml:trace>
  <inkml:trace contextRef="#ctx0" brushRef="#br0" timeOffset="366209.2986">19846 8151 318,'0'0'115,"0"0"-23,0 0 3,0 0-20,0 0-33,0 0-17,3-12-6,-3 12 4,1 0 1,1 0 8,-1 0 7,-1 0 10,3 0-4,-3 0 1,2 0-6,-2-1 6,0-1 3,0 1 10,0-1-5,0 0-8,0-3-6,-17 1-11,-8 3-24,-11 1 0,-9 8-3,-8 24 2,-2 21-1,4 15 0,14 11 5,11 9 8,22 3 7,4-1-7,28-7 2,17-9 15,0-9-23,8-14-8,-2-7 0,5-13 1,10-11 1,7-11 2,5-9-4,7-17 6,-5-21-5,-10-13 1,-13-11 0,-19-14 0,-18-11 5,-17-12 3,-3-5 0,-26 4-5,-10 13-4,-9 17 4,-3 19-7,-8 18 0,-4 15-6,-1 15-10,0 3-32,5 15-13,12 13-9,8 6-42,12 4-71,16-4-22,8-4-10,9-5-49</inkml:trace>
  <inkml:trace contextRef="#ctx0" brushRef="#br0" timeOffset="366822.6647">19967 8371 1059,'0'0'116,"0"0"-93,0 0 89,0 0-81,3 88-4,6-26 28,4 3-37,2-2 5,-2-9-5,-1-8-14,0-13-2,-7-7-2,-1-12-2,-2-8-14,-2-6-30,0-2 33,0-17 12,0-11-10,0-7 3,-2-2 7,-5-2 1,-4 3 0,1 2 0,-2 3 1,-3 1 2,-2 3 1,-2 4 3,-3 6 7,2 7-8,1 9-6,4 3-1,0 0-2,0 11 1,2 7-1,4 3 2,3 0-1,6-4 1,0-4-3,0-4 0,0-5-1,7-4-2,5 0 7,3-7 3,3-13 7,3-8-6,-2 0 3,-4-3 8,-6 8 14,-4 5 0,-2 4 7,-3 5-9,0 4 9,0 2 1,1 3-9,-1 0-15,2 0-13,1 0-1,3 8-7,3 9 4,4 5 1,2 3-27,4 4-91,0 6-63,0-1-103,2 2-241</inkml:trace>
  <inkml:trace contextRef="#ctx0" brushRef="#br0" timeOffset="367170.1498">20044 9065 886,'0'0'94,"0"0"-78,0 0 139,0 0 17,0 0-60,0 0-31,14 84-11,6-52-13,3 5-22,-2 2-12,0 1-9,-4-1-7,-5-6-5,-2-3-2,0-9-7,5-3-19,10-4-70,12-8-80,6-4-188,-5-2-473</inkml:trace>
  <inkml:trace contextRef="#ctx0" brushRef="#br0" timeOffset="368210.0963">19828 7861 494,'0'0'380,"0"0"-365,0 0 16,0 0 92,110-15-47,-74 13-6,7 1-27,1-3 0,-3-2-19,-6 3-13,-9 0-3,-10 0-4,-3-1-3,-9 4-1,-2-1 2,-1 1-4,-1 0 2,0 0 0,0 0 0,0-2 0,0 1 2,0-2-1,0 0 2,0 0 6,0 0-7,0 1-1,0-1-1,-1 1 0,-2 1 2,3 1-2,0 0-5,0 0-4,0 6-5,0 5 11,6 3 3,9 0 3,6-2 1,4-2-3,3-6 9,1-4 3,-4 0-5,-9 0-3,-2-9 0,-8-5 0,-3-3 3,-3-3-2,0-1-4,-8 4-4,-14 3 1,-6 5-1,-5 8-1,-2 1 0,2 0 2,8 7-1,8 5-1,7-1 2,10 2 0,0-1-3,21 2 1,14 3 0,10 2 0,5 1-59,-6 2-196,-9 0-640</inkml:trace>
  <inkml:trace contextRef="#ctx0" brushRef="#br0" timeOffset="369187.1451">20056 9264 524,'0'0'113,"0"0"-106,0 0 105,0 0 10,0 0-16,0 0-28,-4-9-14,24 9 4,13 0 3,8 0-7,8 0-18,3 0-16,0 0-12,-1 0-12,-8-4 1,-3-4-6,-1-3 0,-3-3-1,-4 2 0,-9 2-3,-9 2 2,-7 1 1,-7 0-1,0-1-7,0-1-13,-7 0 20,-2 1 1,2 3 1,5 1 1,0 2 1,1 1-2,1 1 1,-2 0-2,-3 0-7,-4 0-1,-1 6 8,0 3 2,3-3-2,4 0 0,3-1 1,0 0 0,23 4 4,5-4 10,5 0-4,-4-4-1,-7-1-1,-10 0-4,-6 0 1,-4-3 4,-2-11 4,0-5-14,-9-2 0,-9 2 0,-2 3 0,1 3 0,4 8 0,0 5-7,6 0 3,-1 0-1,4 4-2,2 6-10,3-2-40,1 1-98,0-6-26,11-3-191,10 0-164</inkml:trace>
  <inkml:trace contextRef="#ctx0" brushRef="#br0" timeOffset="369809.6679">20653 8364 1155,'0'0'82,"0"0"-82,0 0 0,0 0 0,3 84 35,1-37-8,-1-2-12,-1 0-3,1-7-4,0-7-6,5-9 1,-2-5-3,-1-7 1,-2-6-1,0-1-5,0-3 5,3-3 0,-2-18 8,2-14-3,-3-12-5,-1-10 0,-1-7-9,2 3 9,3 5 0,3 13 2,0 11 7,0 10 1,1 7 2,-1 8 2,4 7 0,6 0-13,3 10 1,-1 9-1,-5 5-1,-11 3-5,-5 1 3,-10 2 1,-20-1-3,-6 1-5,-3-1-6,11-2 4,13 1 10,12-3-4,3-3 5,9-3 1,13-1 15,2-4 15,-1-1-1,-3-3-4,1-2-15,-3-1-10,1-2-1,5 0-28,-1 0-99,1-3-107,-5-2-195</inkml:trace>
  <inkml:trace contextRef="#ctx0" brushRef="#br0" timeOffset="371082.6469">17537 8797 783,'0'0'97,"0"0"-96,0 0 59,0 0 16,0 0-29,52 97-14,-43-73-14,-1 0-5,-3-2-1,-3-5-8,-2-1 3,0-3-7,0-4 2,0-4-3,0-3-9,0-2-10,0 0 5,-3-11 13,-1-10-18,1-6 12,3-4 2,0 1 5,0 1 0,0 5 9,0 2 0,11 2 19,3 3 3,4 5 6,-2 2-4,0 6-9,-5 4-8,-3 0-16,-3 0-2,-3 17 1,-2 0-1,0 7-8,-5 0-16,-11 1-6,0 0 16,1-2 8,9 1 5,6-4-3,0 0 5,12-3 1,13-2 10,2-5 19,3-3 1,-5-3-9,-8-2 0,-6-2-4,-5 0-6,-3 0 0,0-2 1,2-10-11,2-4-1,4-1-11,-2 0-8,-3 5-3,-3 3 11,-3 6 6,0 3 1,0 0-45,0 2-4,-6 8 30,-4 2 18,-1 2 3,5-3-4,1 1 5,4-1 1,1 2 0,0-3 14,0-1 12,0-2 7,0-3-4,9-1-10,10-2-12,8-1-7,13 0-91,8-8-166,0-11-256</inkml:trace>
  <inkml:trace contextRef="#ctx0" brushRef="#br0" timeOffset="372486.3613">21043 8524 828,'0'0'99,"0"0"-79,0 0 84,0 0-24,0 0-39,0 0-10,0-4-18,0 4-8,0 0-5,0 0-9,0 0 4,0 0-5,0 0 10,0 0 1,0 0 3,0 0 5,0 0 22,0 0-2,0 0-9,0 0-9,-3 3-11,-5 2 5,0 3-3,-1-4-1,0 3 1,3-3-2,5 1-1,-1-4 1,2 2 0,0-2-1,0 2 0,0 3-2,3 0 3,10 2 1,4 0 3,2-1 0,5-3 4,-5-1-2,2-3 1,-4 0 1,-8 0 4,-3-2 7,-3-4 4,-3 0 4,0-1-4,-5 1-18,-15 3-5,-6 3-3,-1 0 0,0 14 0,4 14 3,5 3 0,13 6 0,5-2 9,0-7-3,13-5 4,7-6-4,2-7-6,2-5-1,1-5-6,1-2-68,3-18-98,0-5-105,-1-3-218</inkml:trace>
  <inkml:trace contextRef="#ctx0" brushRef="#br0" timeOffset="372708.963">21322 8492 636,'0'0'479,"0"0"-461,0 0 13,0 0 79,0 0-56,0 0-31,82-22-22,-65 22-1,1 0-72,-5 0-108,-4 0-162,-2 3-267</inkml:trace>
  <inkml:trace contextRef="#ctx0" brushRef="#br0" timeOffset="372904.067">21384 8588 62,'0'0'1075,"0"0"-1054,0 0 47,0 0 73,0 0-73,0 0-54,80 0-14,-49 0-34,1 0-137,-4 0-193,-2-6-223</inkml:trace>
  <inkml:trace contextRef="#ctx0" brushRef="#br0" timeOffset="373303.7795">21932 8424 38,'0'0'1150,"0"0"-1107,0 0-32,0 0 20,0 0 14,-38 104 9,8-53-31,-2-3-12,1-7-8,3-6-2,0-9-2,7-7-3,3-11-35,6-8-23,3 0 33,7-17 25,1-12 2,1-3 2,0-2 3,6 2 21,7 1 11,4 7 8,-2 7-5,-1 5 0,-1 10-7,1 2-2,3 5-20,5 20-8,1 1 3,2 4 2,-6-3 1,1-5-3,-4-5-4,2-5 2,-2-6 0,-2-4 3,-2-2-2,3-8 6,-2-14 0,-1-7-4,-5-7 0,-4-5 2,-3-1-7,0 3-4,0 5-3,-3 9-40,-4 9-108,-3 12-215</inkml:trace>
  <inkml:trace contextRef="#ctx0" brushRef="#br0" timeOffset="383562.8071">21282 9126 754,'0'0'86,"124"-33"-43,-46 22 34,3-1 7,-6 5-29,-9 4-11,-14 1-19,-16 2-6,-15 0-8,-8 0-11,-10 0 0,-3 0-16,0 0-35,-3 0-11,-15 0 37,-7 0 16,-5 5-4,-10 4-5,-6 1 6,-8 5 4,3 1 8,5-1-7,12-3 7,15-3 0,6-3 2,7-4 9,6 1 7,0-3 28,3 0 34,24 0 13,9 0-53,11-3-24,5-6-11,0 1-5,0 2-11,-4 0-133,-8 4-83,-11-3-256</inkml:trace>
  <inkml:trace contextRef="#ctx0" brushRef="#br0" timeOffset="385499.2201">14014 14629 982,'0'0'244,"89"-30"-209,-32 14 4,5 3 69,-3 0-31,-9 2-17,-14 5-39,-17 3-14,-13 2-7,-6 1 0,-6 0-38,-25 0-16,-11 5 10,-11 5 2,2-3 7,6 0-11,9-2 20,13 0 22,9-2 4,7 0 7,7-1 30,0-2 31,21 0 12,18 0-13,10 0-22,6 0-19,1-10-10,-2-2-16,0-3-22,-5-5-102,-7-3-247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36:56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1877 2000 441,'0'0'261,"0"0"-185,0 0-46,0 0 26,0 0-9,0 0 8,0 0-16,85 7 2,-45-4 2,6-1 13,8-2 7,10 0-3,18 0-13,13-3-18,12-6-5,16-2 3,1 3-1,2-2-8,-6 2-11,-3 1-7,-7-2 0,-9 1 2,-10 0-1,-13 4-1,-19 2 0,-17 2-5,-12 0-18,-12 0-15,-9 0-25,-6 0-51,-3 0 7,0 0-26,-7 0-64,-16 2-20,-14 2-3</inkml:trace>
  <inkml:trace contextRef="#ctx0" brushRef="#br0" timeOffset="457.7322">2026 2026 123,'0'0'296,"0"0"-217,0 0-2,0 0 84,0 0-18,0 0-51,41 0-1,40 0 36,37 0-7,40-4-31,28-4-15,25-3-2,11 3-18,-7-2-15,-15 3-9,-24 5-6,-21-1-3,-29 3-8,-27 0-8,-32 0-5,-26 0 0,-21 3-1,-12-3 0,-5 0-4,-3 2 0,0-2-3,0 0-19,0 0 3,0 0 3,-11 0-20,-6 0-29,-10 0-23,-6 0-18,-4 2-23,-11 1-9,-6-1-20,-6 1-67,1-3 19,-4 0-169</inkml:trace>
  <inkml:trace contextRef="#ctx0" brushRef="#br0" timeOffset="940.4877">2183 2072 544,'0'0'373,"0"0"-284,150-13 10,-24 5 76,36-4-64,26-1-38,19 1-13,-7 1-14,-8 1-7,-21 2-5,-22 1-9,-25 5-11,-25-1-6,-30 3-8,-27 0 0,-18 0-2,-15 0-1,-8 0-3,-1 0-6,0 0-7,0 0-1,0 0-5,0 0 15,-7 0-3,-1-3 9,2 1 4,2 0-7,-2-1 4,0-1 1,3 4-1,-2-3 2,4 3-4,1 0 3,0 0 2,0 0-3,0 0-13,0 0-9,0 0-2,0 0 0,0 0 4,0 0-20,0 0-30,0 0-78,-4 0-47,-1-2-174</inkml:trace>
  <inkml:trace contextRef="#ctx0" brushRef="#br0" timeOffset="4803.9146">14687 2877 70,'86'-13'0</inkml:trace>
  <inkml:trace contextRef="#ctx0" brushRef="#br0" timeOffset="6360.3468">20153 2813 307,'0'0'179,"0"0"-160,0 0 29,0 0 12,0 0 90,0 0-62,18 0-43,18 0 22,17 0-17,19-8 2,10 1-5,4 0-3,4 0-10,1 2 26,-2-2-21,2 2-19,-1 1-2,-5 0-13,-8 2-1,-14 0 0,-17-1-3,-17 3-1,-17 0 3,-6 0-6,-6 0 3,0 0-3,0 0-18,0 0-16,0 0 11,0 0 5,0 0-7,-2 0 16,-2 0 12,2 0 3,-2 0-2,1 0 2,1 0 0,1 0-1,1 0-2,-3 0 1,2 0 0,-1 0 0,0 0 0,1 0-2,-1 0 2,1 0-1,-1 0 0,-2 0 0,4 0 0,0 0 0,0 0 0,0 0 0,0 0-1,0 0-13,0 0-33,0 0-13,0 0-23,-5 0-61,-6 3-89,-3-1-92</inkml:trace>
  <inkml:trace contextRef="#ctx0" brushRef="#br0" timeOffset="16502.4124">19019 3852 292,'0'0'134,"0"0"-119,0 0 0,0 0 53,0 0-4,0 0-10,0 0-17,0 4-4,7-4 7,4 0 12,4 0-8,8 0-14,5 0-1,3 0-4,0-1-8,-2-2 3,-8 0 2,-5 2 2,-8-1-2,-5 2-7,-3 0-10,0 0-3,0 0-2,0 0-4,0 0-7,0 0 11,0 0 1,0 0-1,0 0-2,0 0 2,0 0 4,0 0-1,0 0 0,0 0-1,0 0 0,0 0-3,0 0 1,0 0 0,0 0 0,0 0 1,0 0-1,0 0 0,-2 0-15,1 0-47,-1 0-59,2-7-131</inkml:trace>
  <inkml:trace contextRef="#ctx0" brushRef="#br0" timeOffset="24068.1428">20776 4624 381,'0'0'192,"0"0"-163,0 0 22,0 0 100,0 0-12,0 0-42,-1-1-33,1 1-18,0-2 6,0 2-2,0 0-19,0-1-15,0 1-4,0 0-7,0 0-4,0 0 1,0 0-2,0 0 0,0 0 1,0 0 0,0 0 0,0 0-2,0 0-6,0 0-12,0 0-17,0 0-20,0 0-27,0 0-16,0 0-26,0 0-19,0 0-22,8 0 20,2 0-97</inkml:trace>
  <inkml:trace contextRef="#ctx0" brushRef="#br0" timeOffset="32611.5241">13028 6382 959,'0'0'79,"0"0"-78,98-8 7,-32 6 16,13 0 9,0 2-15,-6 0 5,-11 0-6,-15 0-12,-16 0-5,-16-7-44,-15-9-129,0-5-491</inkml:trace>
  <inkml:trace contextRef="#ctx0" brushRef="#br0" timeOffset="159110.2681">4856 3064 616,'0'0'116,"0"0"-103,0 0 11,0 0 21,0 0-17,0 0 1,0 0 6,129-2 27,-48 2 11,20 0 1,11 0-2,9 0-21,-5 0-18,-10-3-15,-15-3-8,-15 0 0,-16-1-3,-16 4-5,-14-1-1,-15 1-1,-10 1 0,-2 0-24,-3 1-50,0 1 20,-8-2-9,-17 2-16,-15-3-54,-17-2-13,-19 2-6,-18-3-21,-12 1-67</inkml:trace>
  <inkml:trace contextRef="#ctx0" brushRef="#br0" timeOffset="159678.8616">4803 2968 261,'0'0'51,"0"0"19,-100-1 59,90 1-4,10-2 48,0 2-26,22 0-60,32 0-33,33 0 12,42 10 34,34 7-6,22 0-30,6-5-25,-15-3-9,-24-4-5,-33-1 3,-28 2-23,-27-1-2,-25 1-3,-21-3-5,-9-2-24,-9-1-17,0 0 8,0 0 8,0 0 13,-6 0-3,-5-5 19,-6 0-2,0-5 2,5 4-3,0 2-1,3-3 0,1 5 0,0 1 3,6-1 2,-1 1-1,2 1 1,-2 0 0,-2 0-2,1 0-3,-2-2-11,2 2 2,2 0 9,-1 0-2,3 0 0,0 0-4,0 0-7,0 0 3,0 0 5,0 0 3,0 0-1,0 0-8,0 0 6,0 0-6,0 0-4,0 0 1,0 0-2,0 0-3,0 0 4,0 0-1,0 0-9,0 0 2,0 0-8,0 0-6,0 0-60,5 0-79,5 0-4,2 0-111</inkml:trace>
  <inkml:trace contextRef="#ctx0" brushRef="#br0" timeOffset="165631.5589">19970 2905 480,'0'0'316,"0"0"-288,82-7-22,-39 1 46,15 2 67,15 0-46,8 3-18,8-2-29,4 0-8,-4 0 11,-4-1 12,-12 0-10,-16 1-3,-14 2-7,-13 1-10,-8-3 5,-8 3-9,-7 0-4,-4 0 0,-3 0-3,0 0 3,0 0-3,0 0-2,0 0-12,0 0 6,0 0 8,0-2-6,-1 2-8,-4-1-1,-1 0 12,-3-1 3,-2 1 1,-2-1-1,4 2-6,1-1 6,3 1 2,4 0-2,1 0 1,0 0 1,0 0-2,0 0 1,0 0-1,0 0 2,0 0 0,0 0-2,0 0-2,0 0 2,0 0 2,0 0-2,0 0 2,0 0-2,0 0 0,0 0 2,0 0-2,0 0 1,0 0-1,0 0 0,0 0-11,0 0-30,0 0-25,0 0-39,0 0-86,1 6-75,1 2 6</inkml:trace>
  <inkml:trace contextRef="#ctx0" brushRef="#br0" timeOffset="168265.5221">18979 3909 983,'0'0'123,"0"0"-123,0 0-21,102-13 21,-71 9 58,0 1 6,1 3-23,-4 0-30,-3 0-7,-8 0 3,-7 0-2,-5 0 1,-4 0 0,1 0-6,2 0 0,2 0-12,4 0-21,2 3-28,2-3-9,-2 0-8,-2 3 17,0-3 0,-5 1 29,1-1 17,-3 0-13,2 0-40,1 0-57,2 0-65,1 0-200</inkml:trace>
  <inkml:trace contextRef="#ctx0" brushRef="#br0" timeOffset="169961.4751">22322 4630 992,'0'0'52,"122"-17"-45,-55 11-7,-4 2 38,-6 2 41,-10 1-39,-13 1-1,-11 0-24,-9 0 3,-7 0 16,-4 0-6,-3 0-14,3 0-6,-3 0-1,3 0 0,1 0 1,2 0-1,-2 0-4,1 0 1,-2 0 1,-3 0-3,0 0 0,0 0-1,0 0 0,0 0 0,0 0 2,0 0-3,0 0 1,0 0-1,0 0 0,0 0-1,0 0-4,0 0 0,0 0 3,0-1-3,0 1 4,0 0-5,0 0 0,0 0 0,0 0 2,0 0-1,0 0-8,0 0-15,0 0-9,0 0-12,0 0-12,-1 0-18,-7 0-55,-7 0-128,-4 0-22</inkml:trace>
  <inkml:trace contextRef="#ctx0" brushRef="#br0" timeOffset="172329.051">14430 4671 39,'0'0'621,"0"0"-572,0 0-39,0 0 91,0 0 8,0 0-26,0 0-12,-21-20 14,21 20 38,18 0-44,27 0-19,27 0-13,22 0-7,10 0-9,-8 0 3,-12 0-7,-18 0 2,-15 0-16,-13 0 9,-12 0-16,-14 0-6,-8 0 2,-4 0-2,0 0-3,0 0-3,0 0-8,-3 0 12,-4 0 1,4 0-3,-2 0 2,0 0-9,4 0-12,-2 0-3,1 0-10,1 0-30,-2 0-10,2-3-18,1-3-69,0-4-80,0 1-85</inkml:trace>
  <inkml:trace contextRef="#ctx0" brushRef="#br0" timeOffset="175037.2911">7337 5470 274,'0'0'32,"0"0"-27,0 0 30,0 0 46,0 0-8,0 0-27,-61-39-32,54 36 6,5 3 18,2 0 38,0 0 21,5-2 15,25 0-22,19-1-41,21-1 7,15-1 11,9 2 7,1-2-13,-2 3-18,-1-3-17,-5 0 6,-5 3 3,-9-2-3,-9 1-18,-13 0 2,-15 1-2,-13 2-3,-11 0-4,-10 0-2,-2 0-5,0 0-4,0 0-6,0 0 2,0 0 2,0 0-3,0 0 1,0 0 1,0 0 7,0 0-3,0 0 4,0 0-1,0 0 1,0 0-1,0 0 2,0 0-2,0 0 0,0 0 0,0 0 0,0 0 0,0 0 0,0 0-1,0 0-3,0 0 0,0 0 2,0 0 1,0 0-1,0 0 0,0 0 2,0 0 0,0 0-3,0 0 3,0 0 0,0 0 0,0 0 1,0 0-1,0 0 0,0 0-1,0 0 1,0 0-3,0 0 0,0 0-3,0 0 2,0 0-6,0 0 9,0 0-1,0 0 0,0 0 1,0 0 1,0 0 1,0 0-1,0 0 0,0 0-1,0 0 1,0 0 0,0 0 0,0 0-1,0 0 1,0 0-5,0 0-9,0 0-7,0 0-14,0 0-23,0 0-4,0 0-33,12 0-128,6-6-370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40:19.7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20175 6817 106,'0'0'112,"0"0"-63,0 0 28,0 0-4,0 0-25,0 0-5,0 0-17,0 0-14,-1-3-4,1 3-2,0 0 13,0 0 13,0 0 16,0 0-3,0 0 4,0 0-13,0 0-8,0 0-2,3 0-1,9 0 13,1 1 4,5 4-5,5-3 0,2 0 2,2-1 2,1-1-4,2 0 0,1 0-14,1 0-5,-6 0 10,-5-1-6,-6-1-15,-7 2-1,-1-1 0,-6 1-4,-1 0 5,0 0-5,0 0 1,0 0-1,0 0-2,0 0 1,0 0 0,0 0-1,0 0-2,0 0 1,0 0 1,0 0-1,0 0 1,0 0 2,0 0 0,0 0-1,0 0 3,0 0-4,0 0 0,0 0 0,0 0 1,0 0-1,0 0-6,0 0-24,0 0-56,0 0-14,0 0-30,0 0-82,0 0-89</inkml:trace>
  <inkml:trace contextRef="#ctx0" brushRef="#br0" timeOffset="1229.2997">17613 8923 363,'0'0'53,"0"0"-24,0 0 82,0 0 6,0 0-45,0 0-28,-10-9-5,10 9-1,0 0 11,5 0-2,16 0 16,19 0 16,13 1 8,10 1-15,5-2-1,-6 0-31,-9 0-8,-8 0-5,-17 0-8,-9 0-7,-8-2-5,-11 1-3,0 1-1,0-1-1,0-1-2,0 1-3,0-1-9,0 0-39,0-1-50,0-2-107,0-2-51,0-1-453</inkml:trace>
  <inkml:trace contextRef="#ctx0" brushRef="#br0" timeOffset="8370.33">15399 3141 569,'0'0'146,"0"0"-108,0 0 81,0 0 14,0 0-57,0 0 23,0 0-47,70-11-33,-14 8 2,15 0 5,19 2-12,11 1-1,7 0-5,2 0-5,-12-2 0,-13 2-2,-22 0 9,-23 0-2,-17 0-1,-13 0-2,-8 0-5,-2 0-5,0 0 5,0 0 4,0 0 5,0 0-1,-3 0-4,-2-3-4,1-2 6,1-2-5,1-3 9,1 3 2,-1-3 4,2-6-9,0-4-7,0-5 5,0-6-5,12-5-1,6-1 1,0 3 0,0 4 0,-6 10 0,-5 9 9,-3 5 2,-4 6-1,0 0 0,2 0-10,4 23-15,2 19 7,5 14 8,-2 10 1,-2-4 1,5-3-1,-5-4 0,2-9 0,2-8-1,-2-7-4,-2-15 4,-1-10-3,3-6-4,1-9 7,7-26 12,5-15-6,3-10-6,0-12 0,-8-1 1,-2 7-1,-7 9 1,-2 16 3,0 16-2,-5 15 5,-1 10-4,1 0-3,3 29-31,4 15 27,1 14 3,-1 2 2,-5-3 1,-1-7-2,3-4 1,1-12 0,4-8-2,4-10 0,5-9-1,6-7 2,9 0 4,6-16 3,10-8 0,4-3 1,6 0-4,0 2 6,5 3 7,8 5 2,10 0-6,9 3 3,8 3-8,-1 0-4,-11 3 3,-17 6-7,-21 2 0,-18 0-11,-7 16-74,-15 4-196,-12 3-589</inkml:trace>
  <inkml:trace contextRef="#ctx0" brushRef="#br0" timeOffset="8983.2935">15350 3347 487,'0'0'0,"0"0"0,0 0 35,-25-91 5,7 66 5,0 1-8,4 2-3,4 5-9,4 4 76,5 0-8,1 3 18,0-1-43,7 0 1,8 5-3,2 5-5,-1 1-24,0 7-18,4 18-5,0 11 11,-3 14 13,1 9-6,-5 11 15,1 16-1,-1 7-15,-3 3 5,-4-3-14,-1-11-12,-5-15-7,0-4-3,0-14 0,-5-11-1,-6-10-24,3-14-94,1-14-59,2 0-128,2-22-358</inkml:trace>
  <inkml:trace contextRef="#ctx0" brushRef="#br0" timeOffset="9201.6291">15053 3992 1157,'0'0'63,"103"0"-62,-37 0 39,1 0 46,0-1-33,3 1-36,0 0-17,4 0-1,-2 0-57,-4 0-96,-10 1-137,-15 2-212</inkml:trace>
  <inkml:trace contextRef="#ctx0" brushRef="#br0" timeOffset="10182.848">15330 4263 835,'0'0'213,"0"0"-211,0 0 15,0 0 54,0 0-25,0 0-25,99 0-13,-72 0-8,-6-1-4,-8 1 2,-7 0-16,-6 0-16,0 0-26,0 0 32,0 0 22,0 0 6,-3 0 5,0 0-2,3 0 16,0 0 23,-1 0 0,-2 9-7,-6 12 31,0 10 0,-6 12-21,-1 5 4,-1 1-13,5 0-17,5-4 25,2-3-28,4-6-6,1-3-4,0-10-5,0-1 0,0-10-1,0-5-4,0-4-5,-5-3-24,5 0 4,-1 0 12,0-5-20,-1-8-33,2 1 4,0 2-39,0 0 26,-1 0 52,-2 3 9,0 1 7,-2 3 11,3-1 1,2 3 3,-1 1 9,1 0 4,0 0-7,0 0-4,0 0-1,0 0-1,0 0 10,0 0 18,0 1-4,0 3 4,0-3-3,0 1-4,0-2-9,0 0-3,0 0-3,0 0 7,0 0-2,0 0 1,0 0 1,0 1-5,0-1-3,1 2 0,1-1-8,3 1 1,-2-2-2,0 0 0,1 3 3,6-3-1,10 3 4,17-1 13,15 2 5,11 1-1,4-4-1,-8 1-8,-9 1 5,-7-3-1,-3 0-7,5 0-5,17 0 2,18 0-2,15-6-4,17-1-1,3-3 7,-7 5 3,-11 2 5,-22 3-6,-19 0-3,-25 0-7,-16 0-1,-11 0-4,-4 0-11,0 0-10,0 0-37,-9 2-10,-1-2 11,-1 0-35,7 0-52,4-3-34,0-8-204</inkml:trace>
  <inkml:trace contextRef="#ctx0" brushRef="#br0" timeOffset="11609.8016">17834 3138 89,'0'0'255,"0"0"-229,0 0-14,0 0 82,-52-75 7,48 60 47,4 2-37,0 3 36,0 3-50,0 3-1,0 3 6,0 1-23,0 0-44,0 1-29,8 19-2,4 6-2,0 8 8,-3 4 7,0 1-10,-5 2-1,-1-5-1,0 1 3,2-6-7,1-6 2,-1-8-2,0-4 0,-4-7-1,1-3 1,-2-3 1,0 0 2,0 0 4,0 0 4,0 0-6,0 0 7,0-2-9,-8-4-4,-6 4-4,-7-1-2,-3 3-1,-8 0 3,-3 7 4,-2 7-2,1 3 1,3 3-1,6-3 2,8 0-1,10-3 1,6-4 0,3-2-3,5 3 1,34 4 2,23-1 19,20 0 18,4-6-6,-9-4-8,-22 2 6,-17-1-9,-20 2-14,-11 0-6,-7 6-12,0 8 3,-24 9 9,-11 4 1,-16 3-1,-6-4-2,-1 0-8,2-6-4,11-6 11,13-6 3,16-6 0,13-5 1,3-4-1,0 4 1,14-4 1,13 6 24,8 0 1,1 4-8,-8 4-8,-8 7-11,-8 9-7,-11 12 4,-1 8-1,-15 4 4,-7 4 1,-2-2 1,9 0 0,11-9-2,4-4-4,0-10 2,13-5 3,-5-9-1,0-6 0,-1-4 0,-2-6 1,-2 0 1,0 0 0,0 1-2,3 3 0,5-1-1,1 2 1,-2 1 2,1-1-2,-3-3-1,-2-1 1,-3 1 2,-1-3-2,-2 1 0,2 2 0,1 0 1,0 0-1,0 5 0,1-1 0,-3-1 0,2 1 1,-1-2-1,-2-3-1,0-1-2,0-3-2,-21 3 1,-24 1 4,-25 2 7,-21 1-5,-9 1-1,-7 4-2,-4 1 1,-6 0-5,-10-9-8,-7-4-30,-2 0-92,10-14-174,27-3-415</inkml:trace>
  <inkml:trace contextRef="#ctx0" brushRef="#br0" timeOffset="14023.8058">17819 3156 330,'0'0'65,"0"0"-47,0 0 25,0 0 19,0 0 47,0 0 12,-57-31-3,57 29 7,0 0-29,0-2 5,1-3-26,18 1-35,16-2-18,24 1 8,19-2-12,15 0-8,1 5 7,-9-1 8,-19 2-6,-14 1 1,-21 1-9,-14 1-8,-9 0 3,-6 0-6,-2 0-2,0 0-5,0 0 6,0 0 0,0 0 1,0 0 1,0 0 0,0 0 1,0 0-2,0 0 4,0 0-4,0 0 2,0 0 2,0 0-3,0 0 2,0 0-2,0 0 3,0 0-2,0 0 0,0 0-1,0 0 0,0 0-1,0 0 1,0 0 0,0 0-1,0 0 3,0-1-3,0 1 3,0-3 3,0-1 8,1-4 5,5-6-10,3-7-8,6-4-1,2-7-1,0 1-1,0-2 2,-1 1 1,-2 5 1,-5 5-1,1 10-1,-5 6-4,-2 6 4,0 0-1,6 14-10,6 22-13,5 14 23,3 10 1,-7-1 0,-3-3 4,-4-6-2,-5-5-1,3-12-1,-4-7 1,0-10-1,0-9 0,1-7 0,-1 0 4,3-18 6,5-16-4,4-14-6,3-13-4,1-3 0,-4-2-1,1 4 3,-7 11 2,2 14 0,-7 12-1,-1 16 5,-2 6 0,-1 3-4,7 22-13,6 19-13,-1 14 26,0 2-1,-2-7 4,-5-9-4,1-9 2,1-8-1,5-7 0,2-8 2,5-6-1,2-3-1,4 0 5,2-4 3,0-11-6,-3 3-2,-2-3 4,-1 4-3,0 0 2,3 0-1,2 1 0,4 1 0,3 0 5,3 1-4,6 1 1,4 0-2,2 1 0,-4 4-2,-6-1 5,-10 1-5,-10 1 1,-8 1 1,-6 0-2,-4 0-1,0 0 0,0 0-1,0 0 2,0 0 2,0 0 0,0 0-1,0 0-1,0 0 1,0 0-1,0 0 1,0 0-1,0 0 0,0 0 0,0 0 1,0 0-1,0 0 0,0 0 0,0 0-1,0 0 0,0 0 1,0 0 0,0 0 1,0 0 1,0 0-2,0 0 0,0 0 0,0 0 1,0 0-1,0 0 0,0-2 0,0 2 1,0 0 0,0 0 0,0 0-1,0 0 0,0 0 1,0 0-1,0 0 2,0 0-1,0 0 0,0 0 0,0 0-1,0 0 0,0 0 2,0 0-1,0 0-1,0 0 0,0 0 0,0 0 0,0 0 0,0 0 2,0 0-4,0 0 2,0 0 0,0 0-1,0 5-4,1 13 2,4 3 3,-1 4 0,-1-3 3,0-1-2,-3 0-1,0-1 0,0 1 0,1 3 2,2 6-2,2 3 1,1 1-1,0 2 1,-3-5 1,0-3-2,0-6 0,-3-7 0,0-6 0,0-4 2,0-3-2,0-2 1,0 0-1,0 0 1,0 0 1,0 0-1,0 0-2,0 2 1,0 1-3,0 1 3,0-1 0,0-1 0,0-2 0,0 0 0,0 0 0,0 0 0,0 0 0,0 0-4,0 0-6,0 0-5,0 0-1,0 1-8,1 1 8,-1 3 3,3-2 10,-2 0 2,-1 0 1,2 0 0,0 2 0,1 4-1,3 3 1,1 7 0,5 4 0,2 4 0,-1-1 1,-2-4 1,-3-2 2,-3-4 0,-1-8-1,-4-2-3,0-6-1,0 0-3,0 0 4,0 0 0,0 0 6,-7-6-6,-3-5-8,-1 2-28,-1 1-28,1-1-19,2 2-57,-1 3-7,0 1-93,-5 3-88</inkml:trace>
  <inkml:trace contextRef="#ctx0" brushRef="#br0" timeOffset="14301.7321">19328 3618 631,'0'0'75,"0"0"-49,0 0 59,0 0 6,0 0-8,0 0-7,0 0 19,121 24 15,-38-20-18,10-2-33,4-2 20,-3 0-19,-7 0-12,-12 0-19,-15-2-8,-15-1-8,-12 2-7,-11 1-6,-11 0-2,-11 0-5,0 0-44,0 0-69,-11 6-113,-14 5-62,-13 2-101</inkml:trace>
  <inkml:trace contextRef="#ctx0" brushRef="#br0" timeOffset="15778.5985">19471 3853 569,'0'0'337,"0"0"-295,0 0 77,0 0-1,102-5-30,-68 5-17,5 0-36,-5 0-17,-3 0-16,-2 0 4,-7 0-5,-4 1-1,-7-1 0,-4 0-1,-7 0-2,0 0-10,0 0-3,0 0-5,0 0-10,0 1-6,0 1-16,-3 1-26,-13 0 13,-6 2 60,3-2-4,0 1 10,8-1 2,7-1 0,4-2-1,0 5 5,0-2 10,0 9 1,3 9 12,6 6 9,0 11 1,-3 2-15,0 1-3,-5 2 16,-1-5-14,2-1 6,2-1-14,4-5-3,1-3 7,0-4-10,-3-7-2,-3-8-7,-3-4 4,0-5-3,0 0 2,0 0 9,0 0 27,0 0-20,0-2 25,0-3-39,0 1-2,0 1-2,-2 3-1,-2-5-3,-7 2-7,-1-2 2,-3 1-3,-6 4 3,-2 0 1,-6 0 6,-6 0-4,-3 2 1,-6 10 1,5-2 3,7 2 0,13-2 0,12-3-5,5-2 1,2 1 1,2-1 1,21 1 4,12 1 20,15 0 17,3-4 0,2 1-16,-6-2 0,-10 1-3,-8 2-7,-10-2-12,-9 3-1,-6 2-7,-6 4-9,0 7 2,-9 3-8,-17 3 2,-5 0 7,-1 0 1,3-5 12,8 0-1,8-9 2,7-3-1,6-6 0,0 0 1,0 2 3,15 0 21,6 3 5,1 0-1,-4 0-9,-5-1-10,-7 1-10,-4 4-7,-2 5 4,0 4-4,0 3 7,0 1-1,-2-5 1,-1-5-5,3-4-1,0-5 2,0-2 3,0-3 1,0 0 1,0 0 5,0 0-3,0 0 2,0 0 1,0 0-1,0 0-5,0 0-3,0 0 2,0 0-2,2 0 3,1 0-1,-2 0 2,-1 0-1,0 0 1,0 0-1,0 0 0,-9-4-10,-14-4 2,-18-5 3,-20-1 5,-19-1 0,-19-2 3,-13 0-6,-7 0-1,-6 4-4,1 5 6,5 2 2,4 6 0,6 0-3,4 0 3,7 3 0,10 2-1,12 1 1,7-3 0,9-3 0,7 0-1,1 0 1,0 0 0,5-5 2,3 3-2,3 0-1,7 2 1,5 0 1,9 0-1,11 0 1,4 0 0,5 0-1,0 0-2,0 0-3,0 0 3,0 0 0,0 0-2,0 0-8,12-2-20,19-1-51,19 0-80,18 0-112,16-3-214</inkml:trace>
  <inkml:trace contextRef="#ctx0" brushRef="#br0" timeOffset="19251.4433">19351 3125 49,'0'0'209,"0"0"-209,0 0-53,0 0 53,0 0 8,-2-75-5,-1 60 7,1 3-1,2 2-5,0 2 38,0 1 21,5 3-9,9 2-33,3-2-17,-1 4-4,-2-1-2,-6 1-2,-7 0 3,-1 0-2,0 0 0,0 0 3,0 0 9,0 0 6,0 0 13,0 0 1,0 0-5,0 0-3,0 0 8,0 0-7,0 0 20,0 0 48,0 0-9,0 0-2,0 0-2,3-2-16,1 1-11,12 0-4,7-1-4,18 1-6,17 1 29,15 0-15,14 0-18,4 0 2,-3 0-1,-7 4-1,-4 0-11,-9 0-11,-5 1-6,-14-2 0,-16-3-4,-14 1 1,-13-1-3,-6 0 3,0 0-2,0 0-3,0 0-3,0 0 7,0 0 3,0 0-1,0 0-2,0 0 0,0 0-1,0 0 1,0 0 1,0 2 0,0-2-1,0 0 1,0 0 0,0 0 0,0-3 6,0-12-7,0-5 1,5-3-3,1-10 2,4-7-1,-1-10-1,0-3-3,3 1 1,-5 12 4,3 12-1,0 13 0,-4 10-6,-2 5 6,4 4-6,5 29-12,2 18 17,0 15 2,-5 0 0,-8-4 0,1-7 2,2-12 0,0-6 0,4-11-2,-1-8 1,5-9-1,-1-9-1,6 0 1,4-9 3,5-19 6,5-10-1,-6-8-8,-2-1 2,-7 2-2,-3 6 0,-4 13 4,-4 8 0,-1 14-3,-2 2-1,0 2-1,3 2-7,2 18-9,4 6 12,-3 2 3,-3-4-5,-3-4 7,0-6 0,-1-4 3,6-3-3,-2-4 0,0 0 0,-1-1 1,-1-2-1,-1 0 7,4 0 1,-1-11 1,2-3-8,2-2 6,2 2-5,3 0-2,1 4-1,0 4-1,0-3 2,-4 7 1,-2 0 0,-1 0-1,2 2 0,2 0 0,4 0 1,3 0-1,6 0 2,3 2-1,4 2 5,1-4 1,1 0 1,-2 0 3,-2 0-3,4 0-2,4 0-1,-1 0-3,1-4 5,-8-1-2,-9 1 0,-5 2 0,-11 0 8,-5 2-4,1 0-9,-2 0-1,0 0-1,0 0-1,0 0 2,0 0-4,0 0 4,0 0 1,0 0 1,0 0 2,0 0-2,0 0 0,0 0 2,0 0 0,0 0-2,1 0-1,-1 0 0,0 0 2,0 0-1,1 0 0,1 0-1,-2 0 0,0 0 0,0 0 1,0 0-1,0 0 1,0 0 1,0 0-2,0 0 1,0 0-3,0 0 1,0 0 1,0 0 0,0 0 0,0 0-3,0 0 3,0 0 0,0 0 1,0 0 1,0 0-2,0 0 0,0 0 0,0 0 0,0 0 0,0 0-1,0 0-2,0 0-3,0 0 5,0 0-5,0 0 4,0 0-3,-3 17 5,-4 16-1,-5 12 2,2 5 1,2 2 0,1-2-2,2-5 3,2-4-3,2-4 0,1-5 0,0-5 4,-2-6-4,2-4 0,0-9 0,0-4 0,0-2 0,0-2 3,0 0 5,0 0-5,0 0 3,0 0 5,0 0 1,0 0-4,-1 0-7,1 0 0,-3 0 0,3 0-2,-2 0 1,-3 0-7,-3-2 1,-7-2 2,-4 0-2,-13 1 1,-4 3 4,-4 0-7,1 0 3,7 11 0,7 1 0,9 0 3,10 0-2,6-2 0,0 4-5,24 0 9,6 1 5,9-2 4,-2-2 9,-6 0-2,-1-3-1,-3 3-6,0 0-3,3 3-6,-2 0 2,-7-3-4,-10 2 0,-11 0-12,0 2-23,-15 1-3,-17 5 17,-5-1 16,1-4 7,6-2 2,8-1 5,8-2-5,7-3 3,3-2-4,4-1 4,0 0 16,4 5 4,15 3 6,13 4 7,8 0-10,5 2-4,-5-4-14,-13-2-3,-7 0-7,-13 2-3,-7 5-7,-7 8 3,-21 5 5,-9 5 2,-5 2 2,8-1-2,9-5 0,11-6 0,10-5-2,4-10 2,0-4 2,0-4-1,0-5 0,3 0 14,-2 0 3,2 0 1,3 0-2,0 0-17,4 0-1,1 5-1,-2-2 1,0 3 0,-5-2-2,-2-1 2,-2-2 1,0 1-1,0-2 1,0 0-2,0 0 2,0 0 2,0 0 2,0 0-4,3 0-2,-3 0 2,0 0 0,0 0-1,0 0-1,0 0-4,0 0-14,0 0-4,0 0-7,0 0 1,0 0-7,-3 0 1,-3-2-2,-3-3-32,-2-3-30,-1 4-11,-2-3 16,-4 1 7,1 2-4,-5 1-1,-5 0-39,1 2-8,-3 1 42,5 0 74,3 0 24,9 0 11,6 0-2,3 0 7,3 0 28,0 0 26,0 0 23,0 0-28,0 0 2,0 0-23,0 0-20,0 0-15,0 0-7,3 0 0,5 0 0,-1 0-2,1 0 0,-1 0 0,-4 0 3,-3 0-2,0 0-1,0 0 0,0 0-2,0 0-11,0 0-11,0 0 1,0 0 23,0 0 2,0 0 0,0 0 9,0 0 15,0 0-4,0 0-9,-3 0 0,-1 0-11,1 0 0,3 0 1,0-1-1,0 1 0,0 0 9,0 0 0,0 0-1,0 0-1,0 0-4,0 0-2,0 0 5,0 0 14,0 0 25,3 0 23,21 0-19,18 0 13,20 0 4,8 0-12,6 0 11,-5 0-1,-12 0-15,-10 0-24,-10 0-15,-8 0-6,-7 0-6,-5 0-5,-8 0-26,-8 0-36,-3 2-61,-8 1-92,-25-3-77,-10 3-31,-7-3-94</inkml:trace>
  <inkml:trace contextRef="#ctx0" brushRef="#br0" timeOffset="20211.8828">21221 4267 933,'0'0'63,"0"0"-44,0 0-19,0 0 56,0 0 9,0 0 1,0 0-23,91 1 30,-49-1-12,1 0-15,-3 0-3,-9 0-19,-4 0-15,-10 0-3,-4 0-6,-7 0-5,-6 0-7,0 0-15,0 0-14,0 0 5,-7 0 4,-7 3 32,2 0 3,2 2-3,3-2-10,2-3-7,3 2 3,1-1 9,1-1 5,0 0 0,0 0 5,0 1-5,0 1 0,0 3 1,0 5-1,0 9 1,0 6 17,0 7 6,1 9 5,3 2-2,-3 3-12,-1 2-1,0 2 5,0-3-10,0-3-5,0-10-4,2-3 5,1-6-5,0-6 2,1-5 0,-1-8 3,-2-2 0,-1-2-4,0-2 0,0 0 5,0 0 4,0 0 1,0 0-1,0 0 1,0 0-4,0 0-2,0 0-4,0 0-2,0 0-1,0 0-2,-5 0-3,-6 0 7,-1 0-3,-4 0 4,-1 0-2,-1 0 1,-7 1 0,-8 3-1,-12 2 1,-20-2-5,-17 1 4,-22-3 1,-17 1-11,-11-1-9,-8-2 9,6 0-8,7 1 0,15-1-3,20 0 18,22 0 4,17 0-3,19 0 3,12 0 3,6 0-2,5 0-1,6 0 1,4 0 5,1 0-2,0 0 4,0 0-1,0 0-1,0 0-6,0 0-3,0 0-2,0 0 0,0 0 2,0 0-10,0 0-15,5 0-26,6 0-66,4 0-41,5 0-178,-5-1-36</inkml:trace>
  <inkml:trace contextRef="#ctx0" brushRef="#br0" timeOffset="21062.3447">21457 2762 55,'0'0'463,"0"0"-418,0 0-4,0 0 89,0 0-43,0 0-17,-3 0-11,3 0-19,0 0-3,0 0-9,0 0 3,0 0-13,0 1-4,0 0-6,0 2-6,0-1-2,0 0-1,3-1-3,-2 3 3,2 0 1,3 0-6,1 3-44,1 0-92,1-2-139,1 0-309</inkml:trace>
  <inkml:trace contextRef="#ctx0" brushRef="#br0" timeOffset="24935.4989">19680 4863 828,'0'0'72,"0"0"-57,0 0 52,0 0-11,0 0-30,0 0-16,0 4-9,0-4 6,0 4 0,2-1 34,13 3 33,15 0 19,20 2-16,17-4-31,8-3-12,-1-1-11,-5 0-4,-8-1-16,-2-10-3,-9-1-64,-13 0-268</inkml:trace>
  <inkml:trace contextRef="#ctx0" brushRef="#br1" timeOffset="35811.674">21906 2441 342,'0'0'74,"0"0"-73,0 0 3,33 106-3,-33-65 4,0 2 13,-8 3-7,-3 4-5,6 2 0,3 1 19,2 3-5,0-2-7,6-4-7,1 0-6,-2-5-1,-2-2-29,-1-2-4,-2 1 1,4 0 18,-1-3 13,3 1 2,0-2 0,1 0 4,-1-1 2,-1 1-3,-4 0-1,-1 2-1,0-5-1,-9 1-1,-4-6 1,1 2 0,3-1 0,6 1 1,1 3 8,2 2 9,0 2-5,0 3-11,2-1-1,1-1 1,-2-1-2,3 0 0,-4-1 0,6-1 3,-2-1 1,3 0-1,-2 1-3,-2-1 1,-3 1 1,0-1-2,0 3 0,0-5 0,-2 2 1,-4-2-1,-1 0 0,6-2 0,1 2 3,0 2-2,0 1 1,10 0 0,-3-2 3,1 0-3,-2-1 2,4-2 1,-5-1 0,-1 1 1,-3-3-5,1-4 3,0 0-1,-1 0 1,1-2-2,1 0-1,1 1 2,0-2-2,1 2 2,-2-2-3,-2-1 0,1-4-1,-2-8 0,0-3 1,0-1 0,0-5 0,0 0 8,0 0 33,0 0 30,0 0 3,-9 0-47,-7-3-9,-1-2-15,-2 2-1,-3 1-4,-4 0 2,-1 0-3,-7 2 2,-3 0 1,-4 0-1,-1 0-5,1 0 4,4 0 1,-1 0-1,1 0 2,3 0-4,-5 0-20,-2 0-3,-5 0-10,-6 0 19,-4 0 13,-7 0-24,-12 0 13,-5 2 11,-7 5 4,-4-2-4,2 0 0,1-5 3,1 0-11,4 0-61,5 0-27,4 0 51,3 0 50,3 0 2,-3 0-2,3 0 0,-1 0 0,0 0 1,-3 0-2,-3 5-25,-5-4-44,-2 0 24,2-1-51,2 0 91,3 0 6,3 0 6,4 3-4,-1 1-2,-2 1 0,-1-1 16,-5-2 3,0 0 56,1-2-59,6 0 59,6 0-49,4-5 72,2-2-34,-1 3-53,-1 4-7,-6 0-1,-1 0-1,-4 3 35,0 7-26,1 0-5,1-2-2,0 1-4,-2-1 0,1 1 0,-6-2 1,0 0 4,0 3-4,3-3-1,0 3 0,1-1 1,2 4-1,-4-1 0,-2-1 4,0 2 2,-4-3-4,-5 4-1,-3-4 0,0-1 1,3-3-1,4-2 0,3-1 0,0-3 1,4 0 2,-2 0 4,3 3 1,-3-1-7,-4 2-2,-3-1 1,1 0 0,3-3 1,4 0-1,6 0-1,2-3 3,0-8 4,3-3-1,0 0-6,4 0 0,4-1 1,-1 2 0,6 2 0,2-1-1,10 2 4,5-4 2,6 2 33,5-2 3,4-2-15,0 2-17,-4-1-6,-1 2-3,-7-1 2,-5 0-1,0 4-1,4 0 1,2 1 0,4 0 0,7 1-1,3 1 4,5 0 31,2-1-14,5-2-12,-1 0 5,2-1-3,0 1-5,-1-2-5,-4-2-2,-2-3 2,3-2-2,3-3 0,3-2 5,1-1-3,0-1 8,4-2-3,4 0-1,-2-1 1,-3-3 2,-3 1-5,0-3-1,-4-5 3,-8-5-2,1-6 0,-1-8 0,2-5-3,-4-4-1,4-4 1,-4 2-1,1-1 0,-1-2 32,1 0-32,0 1-2,-1-3 2,1 0 3,5-4-3,1-3 0,-2-3 0,1 4 0,-1 4 0,-1 6-1,-2 5 1,-3 2 1,0 1-1,-1 0 2,2 3-1,5 5-1,2 7 1,5 5-1,2 4-2,0 4 1,0 2 0,0 5 1,0 0-1,0 2 2,0 0 1,0 3 1,0 0-4,0 2 1,0 0 0,0 1 0,0 1 1,0 2-1,2 2-5,4 3 4,0-1 0,-3 4-3,0 3 4,2 2-2,-1 2-1,5-1-5,4 1 7,11 1-2,9-2 2,10 2 1,12 0 0,10 0 0,6 0 1,8 0 0,8 0-1,5 0-1,5 0 1,4 0-1,1 0-2,2 6-4,10 5 6,10 6 0,10 2 0,2 3 1,-2-1 0,-8 4 0,0-3 0,-8-2 0,-6-7-14,-4-5 3,-2-5 2,-4-3 2,-1 0 4,3 0-11,0 0 5,1 0 1,-1 0-2,1 0 2,6 0-4,-1-2 7,2-7-21,1-5-13,-1-3 3,-2-2 13,-1 2-33,-5 0 10,-8 2 18,-9 2 18,-5 0 10,-5 4 1,-3-2 5,3 3-5,4 2 3,-1-4-4,-1 0 0,-7 2 1,-13-1-1,-5 0 0,-6 2-1,-2 2 1,0-1 0,5 3 1,3-3-1,6 1 4,8 0 3,7-4-3,4 1-4,0-1-3,-5-3 3,-8 0 0,-6 5 6,1-1 2,6 0 1,9-1-2,4 1 20,7-1-1,7-1 2,1 3-26,4 3 1,-5 1 2,-9 3 9,-13 0 3,-14 3-5,-12 7 2,-10 0-5,-7 0-4,1-2-3,2-2-1,2 0 7,3-3 2,6-1-1,-2 0-2,-1 1 2,-5 0 4,-6-2-6,-6 0-5,-6-1 5,-3 0-6,-1 2 1,2-2 4,4 3-5,7 1-1,4-1 1,-2 1 3,1-3-3,-7 2 3,-3-3 0,-7 0 0,-4 0 0,-1 0 1,-2 0 8,8 0-8,5 0-2,9 0-3,1 0-4,0 0 4,-2 0 3,-7-2-2,-4 2-1,-3 0-9,-3 0-139,0 0-248</inkml:trace>
  <inkml:trace contextRef="#ctx0" brushRef="#br0" timeOffset="48957.0072">4837 2937 1071,'0'0'40,"102"-15"-35,-28 10 14,13 5 62,16 0-14,3 0-30,4 0-10,-11 0-4,-15 0-13,-18 4 5,-21 0-13,-17-1 4,-16 0-6,-6 0-8,-6 0 5,0-3-5,0 0 6,0 0 4,0 0-2,0 0 8,0 0-1,0 0-2,0 0 0,-3-8 3,-1-4 2,1 0 2,0-8-4,3-2-1,0-6-1,0-5-3,7-2 1,2 6 1,0 5-4,-3 11 11,-3 4 4,-1 5-6,-2 3 3,0 1 2,1 0-15,2 7-5,4 25-13,7 14 18,-2 12 1,6 1-1,-2 0 2,2-6-2,0-7 0,3-6 0,4-11 1,-4-7-1,2-8 0,-4-7-7,2-7 7,-2 0 0,7-18 0,2-14 12,8-14-8,1-8-4,-4-5 0,-6 3 2,-5 6 3,-7 11-3,-8 13 7,-2 10-1,-5 8 4,0 5-4,0 3-8,0 5-2,0 22-10,-3 11 12,0 10-3,3 4 7,0-4-3,3-4-1,9-8 0,4-7-1,-2-10-2,-2-7-1,3-6-8,-4-6-4,3 0 16,1-18 4,4-9 2,2-5-2,1-3-3,-2-1 2,-2 2-2,-5 0 1,-1 3 2,-1 4-4,5 8 3,-2 9 3,8 6-3,3 4-3,5 4-2,6 13 1,-2 3 1,3 0 0,-2-2 1,-1-4-1,3-2 1,3-2 2,4-5-1,2 0 1,0-1 1,-1 0 0,-9-1 4,-6-2-1,-7 1-1,0-2 1,6 0 1,10 0 0,16-2 0,10-7-1,7-4-4,3 1 2,-3 0 3,-5 3-1,-10 2-7,-8 4-1,-21 3-40,-28 4-140,-22 13-439</inkml:trace>
  <inkml:trace contextRef="#ctx0" brushRef="#br0" timeOffset="49972.9518">4812 2997 756,'0'0'53,"0"0"-2,0 0 120,0 0-50,0 0-12,0 0-29,0-17-39,0 17-20,0 9-12,0 25-6,5 19 18,5 16 23,5 12 11,-1 3-31,-3 1-7,-2-5 15,-3-5-13,-3-10-7,1-13-12,1-12 1,-2-15 2,2-11-1,-4-8-1,1-4-1,-1-2 3,-1 0 0,0 0-2,0 0 3,0 0 4,0 0-8,0 0 3,0 0 3,0 0-6,0-9 1,-6-4-1,-13-3-2,-14-4-2,-7 4-7,-17 2-4,0 3-2,1 8-7,9 3 11,7 0 2,12 0-2,10 0 7,5 0 4,5 3 1,5-1 1,0 1-1,-2 0 1,0 0 0,1-2 1,0 2-1,4-3 3,0 0-3,10 0 12,35 0-7,31 0 12,27 0 5,6 0-5,-7 0 8,-13 0 1,-16 0-14,-6 0 1,-11 0-5,-3-3-8,-5 3 0,1-3-5,-1-1-18,-3 1-54,-10 3-78,-18 0-146,-17 0-252</inkml:trace>
  <inkml:trace contextRef="#ctx0" brushRef="#br0" timeOffset="51395.7673">4724 3906 476,'0'0'86,"0"0"-53,0 0 141,0 0-46,0 0-24,0 0-11,-19 0 21,26 0-24,26 0-26,15 0-21,10-3-14,3-3 13,-9 4-6,-16-1-13,-14 3-11,-14 0-10,-5 0-2,-3 0-6,0 0-2,0 0-1,-13 0 6,-2 0 3,-5 8 0,1-2-5,5-3-6,1 2 1,4-2 9,6-2 0,1-1 2,-1 2-1,3-2 3,0 0-1,-2 1 0,0 2 0,-1 4 2,-1 5 8,-1 12 1,2 10 0,3 16 6,0 11 5,0 9-1,6 3 4,2 0-18,-1-7 4,-4-9-5,-2-5 3,-1-12-6,0-7-3,0-9 0,0-7-1,0-9-1,0-3 4,0-5-3,0 0-1,0 0 1,0 0 3,0 0 3,0 0-7,0 0 5,0 0-4,0 0 0,0 0-1,0 0 0,0 0-1,0 0 2,0 0-1,0 0 0,8 0-5,19 0-11,32-2 16,37-1 5,31-2 4,23-2-5,13-3 2,-1 0 5,4-3 6,-5 3-6,2-1 6,-2 5-10,-3 1 1,-11 5-8,-14 0 4,-28 0-4,-29 0 0,-30 2 0,-22 1-2,-18-3-5,-4 0 2,-2 0-7,0 0 6,0 0 6,0 0 0,0 0-1,3 0 0,-2 0-1,5 0 1,0 0-1,7 0 2,7 0-1,5 0 0,2-3 1,-6 1 1,-5-1 0,-2 1 1,-11 2-1,-3-1-1,0 1 0,0 0-3,0-1-9,1 1 1,4 0 2,3 0-2,6 0 1,4 0 5,-3 0 3,-5 0 1,-7 0 1,-3 0-1,0 0 2,0-2-2,0 2-1,0 0 1,0 0 0,0 0 0,0 0-3,6 0-3,2 0 2,0 0 4,0 0 2,-2 2 5,-5-2 1,-1 0-1,0 0-1,0 0-2,0 0-3,0 0-2,2 0-10,-1 0-41,7 0-24,2 0-1,2-3 41,3-4 27,-3 0 10,-3 1 3,0 2 0,0-1 14,1 3 19,11-1 0,9 0-15,15 2-4,10-1 9,3 1 7,-6 0 3,-11-3-7,-19 4-9,-11-3-11,-11 3-9,0 0 0,0-1-9,-5 0-12,-7 0 1,-3-2-18,2 3-20,5-2-32,-2-1-29,4-2-87,1-4-89,4-1-53</inkml:trace>
  <inkml:trace contextRef="#ctx0" brushRef="#br0" timeOffset="52347.7924">7550 2948 292,'0'0'87,"0"0"-44,0 0 27,0 0-18,0 0-10,0 0-21,0 0 2,0 0 37,0 0 34,0-2-7,0 2-19,4-2-5,1-1-3,9-1-7,7-2-28,3 1 9,6 0-2,-2-2 10,-1 1-12,-5-2 3,-7 0-5,-4 0-7,-4-5 4,-1-2-12,-6-2-7,0 1-5,0 1-1,-9 1-6,-7 4 5,-7 6 0,-5 4-2,-4 2-1,1 22 3,4 8-6,11 3 4,10 1 0,6-1 2,4-6 1,22-4 0,4-8 1,1-7-1,0-9 2,-1-1 6,-3-6 0,-2-17 4,-5-6 1,-5-1-3,-9-3 6,-6 3-8,0 5 3,-17 7-11,-11 5-1,-8 10-8,-1 3 0,1 9-19,5 19-49,8 8-78,10 4-26,10-2-192</inkml:trace>
  <inkml:trace contextRef="#ctx0" brushRef="#br0" timeOffset="53165.153">7755 4524 910,'0'0'75,"0"0"-67,0 0 37,0 0 17,64-75 21,-48 67-25,-2-1-15,1 4-22,-6 2-4,-3 0-2,-4 3 1,-2 0-5,0-1 1,0-5-2,-10-1-9,-17-3-1,-10 1-3,-7 5 3,-6 4 3,4 0-3,9 13 0,7 4-2,17 3 1,8 0 1,5-1-1,6-5-2,19-3 6,11-3 0,7-7 14,-1-1 5,-2 0 2,-5-15-2,-6 1 5,-9-3-14,-7 4 1,-5-1-4,-8 7-1,0 0-6,-11-2-3,-13 3-12,1-1 0,0 4-2,6 3-6,10 0-19,6 0-26,1 0-42,0 2-59,4 10-33,4 4-314</inkml:trace>
  <inkml:trace contextRef="#ctx0" brushRef="#br1" timeOffset="58215.0592">7995 2864 79,'0'0'46,"0"0"-8,0 0-37,0 0-1,0 0-27,0 0-24,0 0 20</inkml:trace>
  <inkml:trace contextRef="#ctx0" brushRef="#br1" timeOffset="58528.4521">7995 2864 332</inkml:trace>
  <inkml:trace contextRef="#ctx0" brushRef="#br1" timeOffset="60102.5725">7995 2864 332,'48'36'44,"-48"-36"-10,0 0 34,0 0-4,0 0-20,0 0-12,-2-2 23,-2 1-6,-4-2-27,-2 1-9,-2 1-6,3 1-7,0-2 5,6 2-3,0-1 11,3 1 40,0 0 23,0-3-16,0 2-21,0 0-12,9-1 1,0-1-11,1 2-5,5-3 12,11 1-6,4-1-4,16 0-11,6 1 3,0 3 4,-2-2 3,-7 2-4,-9 0 2,-10 0-7,-5 0 4,-7 0 2,-7 0-6,-4 0-2,-1 0 1,0 0 4,0 0 1,0 0-5,0 0 3,0 0 1,0 0 0,0 0-1,0 0-5,0 0 5,0 0-5,0 0 1,0 0-1,0 0-1,0 0 0,0 6-5,0 15 2,0 12 3,6 13 7,0 8 6,-3 3-2,-3-1-4,0-3-1,0-5-2,0-5-1,0-10-1,0-6 0,0-9-2,0-6 4,0-9-3,0 0 4,0-3-3,0 0 5,0 0 23,0 0 8,0 0-3,0 0-9,0 0-13,0 0-9,0 0-2,0 0-2,-3 0 0,0-3-5,-1 0 1,-2 1 4,0 0-2,-5-3 2,-4 2-3,-9-1-4,-4 4 1,-6 0 2,-2 0-2,6 0 4,7 0-4,12 2 2,5-2 2,6 2 0,0 3-1,16 0-6,11 4 9,8 1 20,2 1-1,0-2-7,-1 3 1,1 0-6,6 2-3,5-2 0,3 1-1,-6-2 1,-9 1-4,-15-4 0,-11-1-5,-10 3-5,0-2-5,-14 2 10,-22 5-13,-10-1 2,-6 2 10,4 4-2,7-1 2,7 1 2,12-2 4,8-2 0,6-3 0,2-2 3,6-2-3,0 0 3,0 1-1,0 0 3,27 3 0,13-1 12,12-1 2,-1 0-2,-5 0-3,-14-1 4,-14 2-15,-11 0-3,-7 4-7,0 4 4,-22 4 1,-13 6-3,-5-1-2,0 2-8,6 1-8,11-2 1,14-2 3,9-2 18,0 0 1,19-3 2,2 0 25,2-3 11,-2-1-13,-5 0 4,2 1-5,-3 2 0,0 0-12,-3 4 21,-2 1-23,-5 2-8,-5 1-1,0 0-1,0-4 1,0-5 0,-9-4 2,6-4-3,-3-3-1,3-4 1,0-2 0,1-1 3,1-2-2,1 0-1,0-1 1,0 0 1,0 0 1,-2 0-3,2 0 0,-1 0-2,1 0 0,0 0 1,0 0 0,0 0-1,-2 0 0,0 3 2,-4-1 2,-2 2 0,-8 2-1,-7 3-1,-10-3 0,-10 3 2,-9-1 1,-8-1-1,-7 0-2,3-1 1,6 1-1,12-3-1,10 1 1,16-4 0,10 0 1,10-1 3,0 0-4,0 0 2,0 0-4,0 0 2,0 0 0,0 0 0,0 0 0,0 0-2,0 0 0,0 0 0,3-4-27,28-16-71,17-11-253,10-13-515</inkml:trace>
  <inkml:trace contextRef="#ctx0" brushRef="#br1" timeOffset="61108.1217">8789 3451 938,'0'0'248,"0"0"-227,0 0-15,9 72 54,1-22 17,-4 2-31,-6 2-21,0-3-7,0-7-11,-9-8-1,2-8-6,1-8 5,3-8-5,3-7-2,0-5 1,0 0-20,0-9 14,0-20-3,0-15-14,0-15 11,12-12 10,5-7 2,7 5 0,8 8 1,2 13 11,3 14 15,-1 9 0,-4 11 5,-6 9-10,-5 7-1,-3 2-17,-5 14-3,-5 14-5,-8 8 0,0 1 4,-18 2 1,-22 0-5,-8-4-5,-4-2-4,8-6-6,11-2-3,23-5 16,10 3 6,0-1 2,21 1 3,4-1 3,-3-1 16,1-2-7,-3-2-5,-2-2-9,1-2 0,3-3-2,5-2 0,1-3 0,2-5-36,-6 0-4,-1 0-9,-4-6-12,-8-1 37,-1 0 21,-4 2 3,-5 2 5,-1 3 3,0 0 21,0 0 14,0 0-7,0-2-17,0 2-3,0-3 3,0-1-11,0-1 10,0 2 13,0 2-9,0 0-4,0 1 0,0 0 1,0 0 3,0 0-2,0 0-5,0 0-15,0 10 0,0 14-9,3 12 9,-1 10 6,-2-2 3,0 2 0,0-5-3,0-7 4,0-7-9,-5-6-1,2-7 4,1-3-4,0-8 2,2 0-1,0-3 0,0 0 4,0 0 18,0 0 4,0 0-3,6 0-8,18 3-4,29 4-7,25-4-5,20-2-34,4-1-126,-16-6-321</inkml:trace>
  <inkml:trace contextRef="#ctx0" brushRef="#br1" timeOffset="62526.3473">5943 2039 1100,'0'0'213,"0"0"-201,0 0-12,0 0 21,88 45 16,-72-1 0,-5 4-13,-7 0-17,-4-4 0,0-5-4,0-8-2,0-9-1,0-6 4,5-8-7,2-6 3,2-2-2,2 0 2,11-16 14,-3-5-4,-1-6-1,-2-2-1,-2-5 6,1-4 1,-2-1-2,1 2 1,1 3-2,-3 7 6,-2 6 3,-7 11-13,1 3 9,-2 7-13,-2 0-4,0 0-16,0 0-55,0 17-78,3 12-68,0 2-32,3 3-141</inkml:trace>
  <inkml:trace contextRef="#ctx0" brushRef="#br1" timeOffset="62730.0606">6299 2310 332,'0'0'586,"0"0"-538,0 0 50,0 0 30,0 0-2,8 82-57,-8-48-14,0 4-16,0-1-20,3-3-13,0-2-2,1-6-4,-3 0-7,1-5-72,-2-6-59,0-7-57,0-8-39,0 0-26,-13-15-76</inkml:trace>
  <inkml:trace contextRef="#ctx0" brushRef="#br1" timeOffset="62931.7165">6265 2510 298,'0'0'284,"0"0"-229,0 0-8,0 0 9,0 0-24,0 0-13,15-51 6,-15 51-16,0 0 0,0 0 12,0 0-3,0 0 1,3 0-11,-3 0-7,0 0 5,0 0-2,0 0 1,0 0 1,0 0-6,0 0 0,0 0-2,1 0-102,2-4-105</inkml:trace>
  <inkml:trace contextRef="#ctx0" brushRef="#br1" timeOffset="63687.5746">5994 2023 604,'0'0'184,"0"0"-116,0 0 88,0 0-15,0 0-62,0 0-67,-8 51 45,8-4 10,0 3-12,0 0-18,0-2-3,0-7-14,0-5-4,0-7-14,0-7 1,0-6-2,0-8-1,0-6 0,0-2 1,0 0 4,0-9 7,0-16-4,0-11-8,0-7 0,0-8-4,7-7-9,13-3 7,1 3 5,3 7 2,-2 10 1,-8 12 3,2 10 1,-6 7 7,1 7 0,2 5-4,14 0-7,3 11-2,4 9 0,-4 5 0,-11 0-4,-13 3 0,-6-3-3,-22 0-13,-14-5-4,-7-5 6,3-5 5,1-4 3,7-1 7,7-2 3,9 2 0,3-1 1,8-1-1,2 5 1,3 0 0,0 3 1,1 3 1,13 7 12,2 1-1,4 5 3,0 4-6,1 0-2,-5 1-7,1-3 2,-4-4-1,2-1-3,-6-3 0,-1-5-5,4-3-63,-2-11-190,2-2-380</inkml:trace>
  <inkml:trace contextRef="#ctx0" brushRef="#br1" timeOffset="64423.825">6363 2459 800,'0'0'110,"0"0"-83,0 0 108,0 0-3,0 0-53,0 0-27,83-42-22,-53 36-16,-1 1 19,-5 1-19,-8 1-9,-8 0-1,-1-1-2,-7-2-2,0-4-19,3-3-22,-3-1-10,0-1 34,0 0 17,0 1 0,0 3 0,-3 2 21,-1 2 14,1 5-9,1 2-1,1 0-6,-4 0-19,-1 20-2,-1 11 2,-3 6 4,4 8-2,1 4 1,5-4 3,0-4-4,0-7 1,0-7-3,8-8 0,-2-5 1,-1-6 0,-3-3-1,-1-5 1,-1 0 1,0 0 0,3-3 7,3-11-4,2-3-1,5-1-3,-2 1 2,-1 4 0,-1 5 6,-3 2 22,-3 3 11,-3 3-11,3 0-8,2 0-13,1 4-10,8 11 1,2 7-2,3 2 1,-2 3-2,-3 2-46,-9-5-143,-5 0-463</inkml:trace>
  <inkml:trace contextRef="#ctx0" brushRef="#br1" timeOffset="65097.1253">3592 3500 1129,'0'0'202,"0"0"-189,0 0 33,0 0 46,0 0-38,0 0-54,0 55 1,18 2 13,-2-1-8,-4 0 1,0-6-5,-4-10 0,-2-8-2,1-8 4,0-8-4,-1-10-2,-1-6 2,1 0 0,4-5 12,5-16 35,6-11-20,0-8-11,-3-4 0,-4-4 2,-4 5-14,-4 2-2,-1 11-3,0 10 1,-2 11-15,3 9-38,-3 0-59,6 21-124,-5 11-6,-2 1-167</inkml:trace>
  <inkml:trace contextRef="#ctx0" brushRef="#br1" timeOffset="65303.7177">3877 3967 1107,'0'0'331,"0"0"-328,0 0 29,0 0 25,0 0-34,36 83 4,-26-45-12,1 3-7,-8-2-8,-2-2-3,-1-4-51,0-7-65,-1-8-121,-13-12-135,-2-6-349</inkml:trace>
  <inkml:trace contextRef="#ctx0" brushRef="#br1" timeOffset="65773.1435">3723 4079 1125,'0'0'58,"0"0"-33,0 0 71,81-41-56,-30 33-7,5 1-23,-11-2-1,-11-1-4,-13 1 2,-6-2 3,-7-2-2,-1-3-2,-2 0-5,-3 2 1,1 5-2,-3 5 0,0 1-3,0 3-8,0 9-12,2 19 5,1 10 17,3 3 2,0 2-2,3-6 1,-2-5-1,1-6 0,0-9-6,-3-9 1,1-4 2,-3-4 4,-1 0 2,-2-5 13,3-8 1,1-3-1,-1 1-2,3 1 1,-1-1 3,2 6 5,-1-3 4,6 6-6,-3 1 9,0 5-12,2 0-8,0 3-9,1 14 0,3 5 0,-3 3 3,-3-1-1,1-2-1,-4-2-1,-1-2-16,1-2-76,4-5-114,-1-9-278</inkml:trace>
  <inkml:trace contextRef="#ctx0" brushRef="#br1" timeOffset="68205.2338">7645 2818 66,'0'0'106,"0"0"-91,0 0 11,0 0 18,0 0 17,0 0-7,0 0-39,11 0-10,-11 0-2,2 0-2,-1 2 3,2 3-4,-1 3-36,1-2-67</inkml:trace>
  <inkml:trace contextRef="#ctx0" brushRef="#br1" timeOffset="76207.1178">3849 4556 599,'0'0'222,"0"0"-195,0 0-13,0 0 59,0 0-1,0 0-15,107 0-25,-82 0-23,-7 0 4,-3 0-6,2 0-7,5-3-31,9-9-156,8-6-416</inkml:trace>
  <inkml:trace contextRef="#ctx0" brushRef="#br1" timeOffset="77175.1634">6283 2909 28,'0'0'75,"0"0"-75,0 0 3,0 0-3,0 0 13,0 0 4,0 0-12,-3 0-5,0 0-69</inkml:trace>
  <inkml:trace contextRef="#ctx0" brushRef="#br1" timeOffset="85653.8386">3859 6357 499,'0'0'82,"0"0"-78,0 0 26,0 0 95,0 0-60,101 3-22,-45 0-12,12 0-9,11-2-1,5-1-6,10 0 14,10 0-14,6-4 1,3-11-4,3-2-2,-10 0 5,-3 0 11,-14 2-10,-16 4 29,-16 6-36,-23 0-2,-19 5-7,-9 0 0,-6 0-16,0 0-10,0 0 15,0 0 6,0 0-5,0 0 7,0 0 3,0 0 4,0 0 2,0 0-6,0 0-3,-19 0-17,-11 0 15,-15 0-18,-10 0 1,-8 0-8,-7 0-1,-9 0 17,-12 0 14,-15 5 0,-9 4 2,-7-1-2,1 2 6,6 4-6,15-5-4,14 2-34,19-4-16,15 0 27,16-5 16,18-1 10,10-1 1,8 0 3,0 0 74,27 0 4,21-3-48,22-5-10,27 2 17,21-1-11,15 1-1,13 2 3,6-2-13,-6 2-2,-10-1-2,-14-1 2,-13 2 0,-18 1-7,-19 1-9,-17 2 2,-16-2-4,-15 2 1,-14 0-22,-6 0-11,-4 0-21,0 0 3,0 0-1,0 0 17,0 0 32,0 0 4,0 0 2,0 0 0,0 0-2,0 0 2,0 0 4,0 0-6,0 0-2,0 0 0,0 0-2,0 0-5,0 0 1,0 0-2,0 0-5,0 0 9,0 0-5,0 0 0,0 0 6,0 0 2,0 0 2,0 0 1,0 0 1,0 0 1,0 0 0,0 0 0,0 0 4,0 0-1,0 0-1,0 0-2,0 0-2,0 0 0,0 0 1,0 0 0,0 0-1,0 0 0,0 0 0,0 0 0,0 0 3,0 0 1,0 0-2,0 0 3,0 0 1,0 0-2,0 0 3,0 0-3,0 0 1,0 0-1,0 0 3,0 0-1,0 0 4,0 0 2,0 0-3,0 0-3,0 0 0,0 0 5,0 0 0,0 0-5,0 0 7,0 0-2,0 0-2,0 0-1,0 0-2,0 0-3,0 0 0,0 0 0,0 0-1,0 0-1,0 0 3,-1 2-4,-2 1 0,3 2 0,0 2-34,0 2-106,7-6-171</inkml:trace>
  <inkml:trace contextRef="#ctx0" brushRef="#br1" timeOffset="91909.1631">10039 7285 426,'0'0'123,"0"0"-106,0 0 109,0 0-22,0 0-25,0 0-3,0 0-45,0-13 4,0 12 14,0 1 0,0-1-4,0 1-2,0 0 6,0-2-13,0 2-6,0 0-13,0 0-6,0 0 0,0 0-8,0 6 2,0 14-1,0 7 10,-5 4 8,-2 3 2,2 0-4,-1-2 7,3-3-2,2-6-19,1-5 5,0-1-9,0-6 2,0-2-2,0-3 0,0-4 2,0 1-4,0-3 2,0 0 0,0 0 2,0 0 3,0 0 2,0 0 5,0 0-3,0 0-1,0 0 0,0 0-7,0 0-3,0 0 3,0 0 2,0 0-5,0 0 6,0 0 0,0 0 0,0 0-2,0 0 2,8 0 1,11 0-3,9 0 4,8 0-2,-9 0 3,-1 0 1,-6 0-4,-7 0 1,-2 0-4,-4 0-2,-4 0 2,-1 0-3,-1 0 0,-1 0-3,0 0 5,0 0-5,0 0 6,0 0-6,0 0 2,0 0 1,0 0-9,0 0-11,0 0-13,0 0-17,0 0-51,6 0-101,3-7-160,4-3-323</inkml:trace>
  <inkml:trace contextRef="#ctx0" brushRef="#br1" timeOffset="130360.6198">4894 7238 20,'0'0'22,"0"0"-20,0 0 29,0 0 24,84-6-9,-72 6-46,3 0-37,-4 0-33,-2 0 56,-1 0 13,-3 0 1,0 0-30</inkml:trace>
  <inkml:trace contextRef="#ctx0" brushRef="#br1" timeOffset="130979.9746">4696 7425 968,'0'0'59,"0"0"-59,134 0 86,-49 0 58,19 0-46,10 0-36,1 0 6,-2 0-22,-11-5-26,-13 2 10,-13 0-10,-18 0-10,-22 2-6,-15-1-4,-12 1 3,-8 1-3,-1-1-5,0-2-3,0 3 3,0-3-13,-3 3-3,-6 0-2,-7 0 1,1-2-7,-6 2 7,-6 0-8,-4 0 0,-5 0 1,-5 0 10,2 0-2,3 0-5,3 0 16,11 0 10,7 0 2,6 0 0,9 0 8,0 0 29,0 0 6,0 0-17,18 0-14,8 0-1,12 0-13,15-3-7,10-2-30,10-11-196,6-8-487</inkml:trace>
  <inkml:trace contextRef="#ctx0" brushRef="#br1" timeOffset="138405.6808">11843 8545 447,'0'0'135,"0"0"-107,0 0 37,0 0 38,0 0-35,0 0-17,0 0-17,0 0-20,-13-9 4,13 9 11,0 0 4,0 0-11,0 0 7,3 0-7,18 0 6,12 0 9,16 0-1,6 0 10,5-2-11,0-1-12,-5 3 6,-9 0-7,-10 0-5,-15 0-6,-8 0-3,-8 0-2,-5 0-3,0 0 0,0 0 1,0 0-2,0 0 0,0 0 2,0 0-2,0 0-1,0 0 0,0 0-1,0 0 0,0 0-2,0 0-6,0 0-19,0 0-42,0 0-94,3-5-143</inkml:trace>
  <inkml:trace contextRef="#ctx0" brushRef="#br1" timeOffset="139055.0659">13920 8718 223,'0'0'32,"0"0"-30,0 0 5,0 0-7,0 0-7,0 0-72,-3 0-99</inkml:trace>
  <inkml:trace contextRef="#ctx0" brushRef="#br1" timeOffset="140775.2105">5127 9489 684,'0'0'55,"0"0"-53,0 0 25,128-22 65,-32 17 22,41 0-32,28-2-15,20-4-16,6-5 20,-3 4-1,-12 0 6,-21 1-26,-19 4-13,-30 1-9,-20 4-19,-26 1-3,-21 1 0,-18 0-4,-12-3-2,-8 3 1,-1-2 1,0 0-2,0 1 0,0-2 4,0 2-2,0-1-4,0-3 0,-1 3-9,-7-2-1,1 1-3,1 2 9,-1-1-12,7 2-17,-2-2-7,2 2-20,0 0-65,-3 0-23,0 0-79,-2 0-62,-1 0-176</inkml:trace>
  <inkml:trace contextRef="#ctx0" brushRef="#br1" timeOffset="149813.1028">7364 3478 385,'0'0'48,"0"0"-18,0 0 74,0 0 7,0 0-12,0 0-50,0 0-3,5-31 13,-5 31 11,0 0-9,0 0-9,0 0-11,3 0-18,1 2-7,6 16-6,0 10 5,3 8 12,-4 4-12,0 1-1,-3-4-1,3-5-7,-5-3-3,2-2 0,-1-7-3,1 0 3,1-6-1,-3-3 3,1-3-3,-2-5-1,-3-2 5,3-1-4,-3 0 13,3 0 9,2 0 5,2-14 2,5-3-17,0-7-9,1-5 3,-4-2 3,-1-2 3,-5 2-10,-1 8 10,1 0-2,-3 9-11,2 2 1,-2 2-4,0 5 1,0 3-33,0 2-37,0 0-56,0 2-119,0 14-184,0 5-64</inkml:trace>
  <inkml:trace contextRef="#ctx0" brushRef="#br1" timeOffset="150056.0359">7597 3767 777,'0'0'80,"0"0"-80,0 0 32,0 0 72,0 0-33,18 91-33,-9-64-14,-3 0-14,-2-1-2,-2-1-8,-2-4-2,0-2-13,0-5-53,0-6-58,0-2-46,0-6-48,0 0-99</inkml:trace>
  <inkml:trace contextRef="#ctx0" brushRef="#br1" timeOffset="150386.7474">7536 3900 408,'0'0'287,"0"0"-268,0 0-15,0 0 55,82-22-12,-76 19-47,-2 3-3,2 0-68,2-2 8,-2-2 3,2 1 18,0-3-35,3 1-3,-1-2 33,-1 1 44,-3 1 0,0 0 3,-3 1 8,-3 3 15,0-1-1,0 2-22,0 0 1,-2 0-2,-1 0 1,3 0-1,0 0-32,0 0-16,0 0-53,0 0-55</inkml:trace>
  <inkml:trace contextRef="#ctx0" brushRef="#br1" timeOffset="150683.7799">7600 3870 423,'0'0'50,"0"0"-41,0 0 71,0 0-24,0 0-38,0 0-18,0-7-1,0 7-4,0 3 5,0 1-8,-18 1 8,-6-5-42,3 0-22,-3 0 0,7 0 4,3-9 60,9-4 74,5 1 105,0-4 19,5 4-26,13-1-85,4 6-16,11 5-57,12 2-14,14 0-96,3 0-333</inkml:trace>
  <inkml:trace contextRef="#ctx0" brushRef="#br1" timeOffset="154876.1913">22303 5237 768,'0'0'234,"0"0"-207,0 0 15,0 0 56,0 0-22,110 1-49,-48 4-27,3-5-184,-9 0-579</inkml:trace>
  <inkml:trace contextRef="#ctx0" brushRef="#br1" timeOffset="163885.4663">1369 10559 55,'0'0'456,"0"0"-422,0 0 36,0 0 82,0 0-51,0 0-12,0 0-40,0 0-10,-14-14 5,24 14-4,23 0-11,9 0 13,11 6 3,0 1-5,-4-3-24,-8-1-3,-9 0-11,-8-3 1,-11 2-2,-7-2 4,-6 0-10,0 0 4,0 0-12,-15 0 3,-16 0-4,-2 0-11,-7 0 14,1 0-1,2 3-9,6-1 21,12-1 1,9-1 0,7 0 4,3 0 11,0 0-14,18 0-2,15 0-6,13 0-96,10-11-241,8-6-421</inkml:trace>
  <inkml:trace contextRef="#ctx0" brushRef="#br1" timeOffset="165737.1573">15775 8791 835,'0'0'55,"112"-2"-48,-33-2-7,8-4 8,-4-1 5,-13 2 15,-13 2-14,-21 0-14,-14 4 3,-13 0-3,-9 1-1,-4 0-86,-22 0-4,-9 0 8,-9 0-7,-2 0 33,0 0-1,-3 7 49,2-3 9,4 1 35,9 0 33,12-3 15,12 1-33,10-1-39,11-1-4,26 1-7,11-2-7,5 0-236</inkml:trace>
  <inkml:trace contextRef="#ctx0" brushRef="#br1" timeOffset="169486.8947">10585 10563 28,'0'0'9,"0"0"-3,0 0 46,0 0 47,0 0-24,0 0-14,-34-4 31,34 4-15,0 0-1,0 0 0,5-1-17,14-1-23,7 1 1,5 1-16,3 0-5,2 0-8,0 0 7,0 0-4,3 0-1,-4 0 4,0 1-4,-5 2-5,-2-1 0,-7-2-4,-10 0 5,-4 0-5,-6 0-2,-1 0 1,0 0-3,0 0-25,-4 0-36,-5 0-2,1 1 3,0 0-5,-2 1 13,3-2 16,2 0 16,1 0 19,3 0 4,1 0-20,0 0-124,0-3-150</inkml:trace>
  <inkml:trace contextRef="#ctx0" brushRef="#br1" timeOffset="173109.1613">10446 11413 432,'0'0'171,"0"0"-154,0 0 51,0 0 31,103 0-20,-69 0-16,0 0-39,-2 0-11,-5 0-2,-5 0-2,-8 0 1,2 0-5,-7-2-4,-4 2 1,-1 0-1,-4 0 1,0-1 1,0-1 1,-18 2-4,-9-1-4,-9 1-15,-1 0 10,3 0-2,6 0 7,8 0-12,5 0 6,7 0 10,6 0-1,2 0 1,0 0 8,0 0 17,7 0 3,6 0 5,4 0-9,-3 0-3,0 0-6,-1 0 3,-5 0-7,-3 0-6,-3 0 1,-2 0-3,0 0-3,0 0 2,0 0 1,0 0-2,0 0-1,0 0 0,0 0 0,0 0-4,0 0 1,2 0 2,-2 0-7,1 0 7,-1 0 0,0 0-7,0 0 2,0 0 0,0 0-4,0 0-1,0 0 2,0 0 7,0 0-2,0 0 3,0 0 1,0 0-1,0 0 2,2 0-1,-2 0 0,0 0 1,1 0-1,0 0 0,-1 0 2,0 0-1,0 0-1,0 0-2,0 0 2,0 0 3,0 0-3,0 0 1,0 0-1,0 0 0,0 0 1,0 0-1,0 0 0,0 0-3,0 0 3,0 0 0,0 0 2,0 0-2,0 0 0,0 0 0,0 0 0,0 0 1,0 0 0,0 0 1,0 0-2,0 0 1,0 0 0,0 0 0,0 0-1,0 0 2,3 0-2,-3 0 2,0 0-1,0 0-1,0 0 0,0 0 1,0 0 0,0 0 0,0 0-1,0 0 1,0 0-3,0 0 4,0 0-2,0 0 1,0 0-1,0 0 2,1 0-4,-1 0 4,0 0-2,0 0 0,0 0 1,0 0-1,0 0 0,0 0-3,0 0 3,0 0-3,0 0 6,0 0-4,0 0 1,0 0-2,0 0-1,0 0 3,0 0-1,0 0-40,0 0-52,3 0-79,3 0-171</inkml:trace>
  <inkml:trace contextRef="#ctx0" brushRef="#br1" timeOffset="176251.793">7367 12598 453,'0'0'147,"0"0"-109,0 0 32,0 0 44,0 0-33,0 0-12,87 0-20,-48 0-15,5-2-1,3 2-2,2 0-12,-2 0-5,1 0-3,-2 0 9,-9-3-12,-7 1 0,-11-1-2,-6 1-5,-10 2-1,-3 0 0,0 0 0,0 0-2,-15 0-14,-8 0 3,-11 0-23,0 0 2,0 5 2,-4 0-3,-1 0 9,-2-2-4,-4-2 18,-1 1 10,1-2 1,-1 0 1,6 2 0,2-1 7,5 1 14,7-1 11,12-1-4,8 2-13,5-2 3,1 0 10,0 0 4,16 0-12,17 0 8,12 0-10,11 0 3,4 0 11,0-3-5,-1-1 0,-4 0-2,-8-2-3,-3 1-10,-12 3-7,-13 1 4,-10-1-6,-4 2-2,-4 0 4,-1-1-4,0 1 4,0 0-4,0 0 6,0 0-6,0 0 1,0-1 0,0 1-2,0 0 0,0 0 0,0 0 0,0 0 0,0 0 0,0 0-1,0 0-2,0 0 3,0 0-2,0 0 0,0 0 2,0 0-2,0 0 1,0 0 0,0 0 0,0 0-4,0 0 4,0 0 1,0 0-2,0 0 0,0 0 2,0 0 0,0 0 0,0 0 1,0 0-1,0 0-1,0 0 1,0 0 0,0 0 0,0 0 0,0 0 1,0 0 1,0 0-2,0 0 0,0 0 0,0 0 0,0 0 0,0 0 2,0 0-2,0 0 0,0 0 0,0 0 1,0 0 0,0 0-1,0 0 0,0 0 0,0 0 0,0 0 0,0 0 0,0 0 1,0 0-2,0 0 2,0 0-2,0 0 3,0 0-4,0 0 2,0 0 0,0 0 0,0 0 2,0 0-2,0 0 1,0 0-1,0 0-1,0 0 0,0 0 1,0 0 0,0 0 0,0 0 0,0 0 0,0 0 0,0 0 1,0 0-1,0 0 0,0 0 2,0 0-2,0 0 0,0 0 1,0 0 0,0 0-1,-1 0 0,1 0 0,-2 2 1,1-2-2,-1 0 2,-1 2-1,-3-1 0,-1 1-2,1 1-31,3-3-149,3 0-230</inkml:trace>
  <inkml:trace contextRef="#ctx0" brushRef="#br1" timeOffset="179014.0224">22875 5627 1078,'0'0'86,"0"0"0,0 0 22,0 0 1,0 0-48,0 0-29,5 0-25,-15 0-7,-18 5 1,-21 9 9,-16 3 1,-10-3 0,4-1-11,11-4 0,18-1 0,15-2-2,12-3 2,12-2-22,3-1-44,0 0 2,8 2-61,15-2-167,10 0-209</inkml:trace>
  <inkml:trace contextRef="#ctx0" brushRef="#br1" timeOffset="179254.7527">23038 5719 650,'0'0'201,"0"0"-196,0 0 3,0 0 75,0 0-50,0 0-33,13-9-18,-13 9 3,-4 0-8,1 0-1,-2 0 12,4 0-34,1 0-106,0 0-136</inkml:trace>
  <inkml:trace contextRef="#ctx0" brushRef="#br1" timeOffset="191259.9668">21451 2839 413,'0'0'309,"0"0"-273,0 0 14,0 0 80,0 0-47,0 0-39,-2 0-22,2 0-2,-1 0 2,1 0-4,-2-1 1,0-1-4,1-1-5,0 2-6,1-1 13,0 2 1,0-3 6,0 1 7,0 2-9,0-2-4,0 2 1,0 0-2,0 0-1,0 0 6,0 0 5,2 0-1,19 0 3,20 0-3,26 0-6,27 0-2,21 2 14,9 0-8,6-2-3,-8 0 11,-10 0-12,-15 0-5,-18 0 0,-23-2-11,-21 0 3,-20 2-4,-11 0-3,-4 0-6,0 0-3,0 0-7,0 0-6,0 0 8,0 0 11,0 0 2,0 0 2,0 0-1,0 0 2,0 0-2,0 0 3,0 0 0,0 0-3,0 0 0,0 0-1,0 0 1,0 0-2,0 0 4,0 0-1,0 0-1,0 0 0,0 0 0,0 0 1,0 0 0,0 0-1,0-1 2,0-1 3,0 0 0,0-1-1,-3-4-4,-3-1-2,-4-1-3,-4-1-5,-2 5-1,-3 1 4,-1 4-2,4 0-4,2 8-4,2 5 8,6-1 7,6 1-6,0 1 3,5-2 3,17 1 2,6-4 2,4-4 0,-2-5 1,-5 0 2,-5-1-1,-6-12 5,-8-5 1,-4-1-6,-2-5-4,-5 0-2,-12 4 2,-3 3 0,-2 8 0,0 7 0,3 2-6,-2 0-2,4 18-2,2 4 2,4 8-21,7 1-39,4 7-86,4-3-155,16-2-579</inkml:trace>
  <inkml:trace contextRef="#ctx0" brushRef="#br1" timeOffset="192774.7342">21439 4787 528,'0'0'160,"0"0"-144,0 0 69,0 0 23,0 0-30,0 0-37,0-2-25,1 2-3,-1 0 11,0-2 8,0 2 2,0 0 5,2 0-1,-1 0 11,5 0 0,5 0-6,5 0-6,6 0 6,7 0-8,8 0 4,14 2-7,19-2-8,21 0-5,9 0 11,10 0 0,-7 0-10,-9 0 0,-10 0-4,-16 0-2,-16 0-7,-17 0 1,-19 0-3,-13 0-5,-3 0-6,0 2 2,0-2-3,0 0 3,0 0-8,0 0 8,0 0 3,0 0 0,0 0-1,0 0 0,0 0 1,0 0 1,0 0 1,0 0-1,0 0 1,0 0-1,0 0 0,0 0 0,0 0 0,0 0 1,0 0 3,0 0-4,0 0 1,0 0-2,2 0 1,-1 0-1,1 0 1,2 0 0,1 0 4,-2-5-3,1 0-1,0-4 5,-2-2-4,-2-4-1,4 0 4,-2 0-4,-1 2-2,-1 2 1,0 5 0,0 2-6,-3 1-13,-14 2-2,-7 1 2,-4 0 1,-1 11 9,7 9-4,5 0 0,11 1 3,6 1 8,0-2 1,8-3 2,13-1 2,4-6-1,3-3 8,2-2-3,1-5-1,-1 0-1,0-5 0,-3-12-2,-8-4 1,-4-2-2,-10-3 4,-5 4-5,0-2-1,-9 5-7,-8 7-2,-5 4 4,1 8-1,-1 0 2,-1 8 2,5 9 1,-1 8 2,7-2 0,3 1 2,5-5 0,4-2 1,0-5-1,0-2-2,0-3 0,19-1-2,14 1-45,10-5-209,5-2-397</inkml:trace>
  <inkml:trace contextRef="#ctx0" brushRef="#br1" timeOffset="195655.2877">15372 4470 711,'0'0'202,"0"0"-199,0 0 0,0 0 2,0 0-5,0 0-69,0 0-299</inkml:trace>
  <inkml:trace contextRef="#ctx0" brushRef="#br1" timeOffset="196398.5174">19416 3696 35,'0'0'0</inkml:trace>
  <inkml:trace contextRef="#ctx0" brushRef="#br1" timeOffset="203491.2038">23545 2803 309,'0'0'57,"0"0"-14,0 0 67,0 0 21,0 0-16,0 0-19,0 0-11,0-26 2,0 26-20,0-1 4,0-3-2,21 3-23,19-1-29,17-1-14,8 1 2,3 0 1,-11 0 6,-9-3 3,-12 2 4,-9 0-9,-10 0-3,-7 1 0,-7 1-7,-3 1 10,0-1-4,0 1-1,0 0 4,0 0-7,0 0 0,0 0 1,0 0-2,0 0-1,0 0-1,0 0-4,0 8-15,0 13 10,0 10 10,0 6 2,3 7-1,4-2 1,4 0-2,-2 0 7,0-3 0,-6 0-1,-2-5-3,-1 0 3,0-1-3,0-5 0,-4 0-1,-1-3 0,1-2-1,4-3-1,0-5-1,0-4 1,0-5 1,0-2 0,0-4 1,0 0 0,0 0-1,0 0 6,0 0 1,0 0 15,0 0-2,0 0-4,0 0-1,0 0-3,0 0-8,-2 0-3,1 0-2,-4 0-5,-7 0-7,-4 0 6,-11-1 4,-3-1-2,-1 2 4,1 0-3,5 0 3,2 2-1,7 1 1,3 4-2,3-2 1,4 0-2,2 2 1,0-3 2,2-1 0,2 4-2,0 0 1,15 3 1,18 5 10,12 1 8,10 1 3,-3-3 1,-8-1-2,-13-4 1,-10 0-12,-12-2-9,-7-2-6,-2 2 4,0 1-9,-4 4 8,-14-1-4,-15 5 6,-12-2-3,-11 3 6,-5-3-4,5 3 1,4 2 1,8-2 1,9 0-1,7 0-3,8-5 3,7 1 0,7-4-2,6-5 0,0 3 2,16 1 0,22 3 23,11 3 12,8 0-3,-1-2-5,-8 2-7,-12-3-13,-8 1-7,-8-1-1,-9-1 0,-3-1-3,-2 2 3,-6 0-6,0 2-2,0 2-2,-3 2-1,-12 2-1,-4 0 12,-4 1-3,1 2 1,4 2 0,0 2 3,8 2 1,7 3 1,3 3-2,0 0 1,1 1 2,10-3 1,-1-1-2,-4 1 0,-3-3-2,-3-2 1,2 1-1,-1 1 0,2-2 0,5 4 1,2 0 2,0-1-1,2-1 3,-3-2-1,2-1 6,-4-2-7,0-3 6,-2 1-8,-4-4-1,-1-3 0,0-1 0,0-6 1,2 1 2,0 0-3,1-1 0,-2 0 1,2-2 0,-2 1-2,-1-4 1,0 0 0,0-3-2,0 1 0,0-1 2,0 0-4,0 0 4,-8 2 0,-7-2 3,-2 1-3,1 1 0,-1-2-9,1 0-20,-5-6-74,-3-16-176,-3-11-788</inkml:trace>
  <inkml:trace contextRef="#ctx0" brushRef="#br1" timeOffset="204379.5481">23951 4587 752,'0'0'231,"0"0"-200,0 0 35,0 0 86,0 0-34,0 0-61,0 0-46,-51 16-6,21-6-1,-3 1 5,0 2-6,3-5-2,5 1-1,3-4 1,5-5-1,0 1 0,6 1-1,-2-1 0,4 1 1,0-1 3,-2 1-3,2-2-4,3 3 4,2 0-1,2-3 0,2 0 0,0 0-3,0 0 4,0 0 3,0 0-2,0 0 3,0 0-3,0 0-1,0 0 1,0 0-3,0 0 0,0 2-1,2-2 3,0 2 0,3-1 0,-3-1 1,1 0-1,6 0 0,6 0 0,4 0 1,2-5 0,-6-1-1,-8 1 0,-7 2 7,0 2-7,-3 1-12,-16-2-12,-6 2 3,-2 0 14,3 6 1,6 6 2,7 1 0,8-2 0,3 0 2,2 0 2,21-2 2,5-2 1,3-6 1,-1-1-4,-8 0-1,-4-11-27,-6-6-56,-4-5-67,-2 0-74,-6-4-159</inkml:trace>
  <inkml:trace contextRef="#ctx0" brushRef="#br1" timeOffset="205285.5846">22741 3005 522,'0'0'121,"0"0"-31,0 0 60,0 0 7,0 0-55,0 0-22,4-2-4,5 2-10,9 0-26,5 0-21,10 0-17,2 0-2,2 2-72,-4-2-146,-9 0-163,-13 0-373</inkml:trace>
  <inkml:trace contextRef="#ctx0" brushRef="#br1" timeOffset="205493.1427">22719 2885 877,'0'0'342,"0"0"-332,0 0 5,0 0 66,0 0-29,0 0-44,26 12-4,-22 12-8,-4 5-1,0 2-35,0 2-37,-2 1-20,2 2-25,0-2-84,15 2-114</inkml:trace>
  <inkml:trace contextRef="#ctx0" brushRef="#br1" timeOffset="206045.1094">22877 5032 551,'0'0'198,"0"0"-114,0 0 88,0 0-2,0 0-23,0 0-65,10 0-40,22 0-29,11-3-13,-3-3-169,-12-7-193</inkml:trace>
  <inkml:trace contextRef="#ctx0" brushRef="#br1" timeOffset="212368.7775">21394 4412 117,'0'0'138,"0"0"-132,0 0 26,0 0 30,0 0-27,0 0-4,0 0 35,-13 0-9,13 0-12,0 0 44,0 0-11,0 0-4,0 0-35,0 0-17,0 0-17,0 0-5,3-3-10,0-1-99,0 2-298</inkml:trace>
  <inkml:trace contextRef="#ctx0" brushRef="#br1" timeOffset="240744.6053">1446 10548 481,'0'0'60,"0"0"-52,0 0 84,0 0 11,0 0-35,0 0-5,0 0-1,56 0-9,-32 0-10,1 0-6,-2 0-4,-1 1-14,-1-1-6,-3 0-8,0 0-1,3 0-4,-5 0 1,-4 0-1,-3 0-5,-6-1 1,-3 1-3,0 0-23,-7-2 4,-13 2 4,-11 0 8,1 0 12,-1 0 2,1 0 0,11 2 5,8 1-4,8-1 5,3 0 13,0-2 22,3 0-1,21 0-4,12 0-2,10 0-8,0 0-11,-6-4-3,-4-2-9,-10 0-1,-10 2-2,-7 1-3,-9 3-57,-9 0-49,-27 0-87,-11 4 5,-10 8 13,6 1 2,5 1-26,10-4 42,8-1 160,13-3 168,6-4-16,5 0-10,4-2-11,0 0-20,0 0-36,4 0-33,9 0-34,4 0 1,7 0-8,2 0 3,6 0-4,-4 0-12,-1-3-69,-12 2-72,-9-2-117</inkml:trace>
  <inkml:trace contextRef="#ctx0" brushRef="#br1" timeOffset="240942.394">1466 10645 228,'0'0'606,"0"0"-605,0 0-1,85-19 26,-49 16 9,-3-1-16,0 3-19,-6 1-2,-9 0-47,-9 0-70,-9 0-104,0 0-118</inkml:trace>
  <inkml:trace contextRef="#ctx0" brushRef="#br1" timeOffset="241300.86">1514 10639 542,'0'0'102,"0"0"8,0 0 45,0 0-56,0 0-43,85 1-30,-42-3-11,-4-4-9,-6 0-3,-11 1-3,-11 2-15,-8 2-47,-3-1-96,-3 1 20,-19 1-38,-14 0-39,-6 0 151,-3 0 42,5 7 18,1-2 4,12 0 84,5-2 68,13-2 10,7 1-9,2-1-42,0-1-16,11 0-36,19 0-17,7 0 1,8 0-16,-2 0-12,0-7-15,-8 2-1,-7-3-36,-13 4-48,-6 0-62,-9 0-56,-6 4 13,-21 0-69</inkml:trace>
  <inkml:trace contextRef="#ctx0" brushRef="#br1" timeOffset="241475.3618">1499 10628 232,'0'0'221,"0"0"-88,0 0 39,0 0-24,0 0-16,0 0-73,-6 6-27,36-6-8,3 0-15,-2 0-9,-4 0 0,-7 0-9,-4 0-57,-7 0-60,-3 0-117,-3 0-47,-3 0-138</inkml:trace>
  <inkml:trace contextRef="#ctx0" brushRef="#br1" timeOffset="241991.597">1520 10628 59,'0'0'64,"0"0"-45,0 0 17,0 0 4,0 0-30,0 0-10,82 4 3,-79-4 8,-2 0 21,4 0-23,-2 0-9,-3 0-50,0-1-21,0-1-82</inkml:trace>
  <inkml:trace contextRef="#ctx0" brushRef="#br1" timeOffset="242193.5187">1520 10628 245,'30'0'176,"-30"0"-127,0 0 34,1 0 33,13 0-53,8 0-30,5-2-2,0-1-3,-3-3-17,-2 1-11,-7 3 0,-6 1-9,-9-2-84,0 3-81,-4 0-19</inkml:trace>
  <inkml:trace contextRef="#ctx0" brushRef="#br1" timeOffset="242350.7747">1501 10626 494,'0'0'195,"0"0"-100,0 0 0,0 0-32,0 0-26,94-3-15,-64 1-15,-5 0-7,-5 1 0,-4 0-91,-4-1-212,-8 1-233</inkml:trace>
  <inkml:trace contextRef="#ctx0" brushRef="#br1" timeOffset="242515.269">1553 10628 843,'0'0'28,"0"0"-26,0 0 65,82-31-46,-55 28-21,-2 2-52,-5 1-80,-7 0-80,-8-1-95</inkml:trace>
  <inkml:trace contextRef="#ctx0" brushRef="#br1" timeOffset="242688.0942">1659 10596 305,'0'0'211,"0"0"-181,0 0 30,0 0 1,0 0-61,0 0-44,0 0-74,6 0-4,4 0-7,-1 1-64</inkml:trace>
  <inkml:trace contextRef="#ctx0" brushRef="#br1" timeOffset="244041.0603">1514 10551 305,'0'0'181,"0"0"-74,109-26 21,-79 16-37,-6 3-19,-12 2-44,-6 4-20,-5 1-8,-1 0-40,0 0-95,-12 0 1,-7 0 81,-1 6 19,-2 0 18,3 2 16,5-5 3,7 1 6,4-2 34,3-2 59,0 0 0,0 0-26,0 0-18,3 0-14,9 0-21,7 0-6,3 0-17,7 0-3,-2 0-102,-5-3-78,-4 0-13,-11 3-67</inkml:trace>
  <inkml:trace contextRef="#ctx0" brushRef="#br1" timeOffset="244233.0934">1647 10549 371,'0'0'101,"0"0"-10,0 0 9,0 0-38,0 0-3,0 0-25,-5 0-18,5 0-15,5 0-1,1 0 0,0 0-57,0 0-34,3 0 13,-6 2 9,0 0-18,-2-2-47,4 0 29,4 0-55</inkml:trace>
  <inkml:trace contextRef="#ctx0" brushRef="#br1" timeOffset="255531.4344">22848 3858 79,'0'0'0</inkml:trace>
  <inkml:trace contextRef="#ctx0" brushRef="#br1" timeOffset="256159.3549">22632 3797 748,'0'0'164,"0"0"-164,0 0 5,0 0-1,0 0 64,51 73 9,-17-37-41,3 0-20,-5-3-6,-7-8-9,-6-7 1,-7-5 1,-3-6-3,2-3 4,-1-4-3,5-7 6,6-20 3,1-11-4,-1-9 3,-4-1 19,-3 1 30,-6 7 4,-5 4-16,0 9-16,-3 7-28,0 11-2,0 3-51,0 6-100,0 6-133,0 14-308</inkml:trace>
  <inkml:trace contextRef="#ctx0" brushRef="#br1" timeOffset="256354.6918">22988 4013 907,'0'0'127,"0"0"-124,0 0-3,0 0 20,0 80 51,0-41-12,0 2-33,0-4-17,0-1-9,0-7-1,0-5-68,0-7-48,-13-12-146,-9-5-53,-8-5-110</inkml:trace>
  <inkml:trace contextRef="#ctx0" brushRef="#br1" timeOffset="256751.7229">22932 4163 562,'0'0'174,"92"-29"-143,-41 15 28,-6 1 34,-8 1 0,-11 2-33,-10 0-28,-10-1-10,-5-2-4,-1 0-18,0 0 0,-5 2-14,-4 6 7,-2 5 3,0 0 2,4 9 1,1 15 1,6 9 0,0 4 1,0 0 3,2-6-3,5-2 4,-3-8-5,-1-5-1,-3-7-3,0-4-15,0-3 7,2-2 12,1 0 4,2-4 14,2-4-3,4-1 6,-1 2 22,4 5 24,-3 2-21,1 0-16,0 2-13,-3 13-3,-1 0-8,-4 3 1,0 1-7,-2 1 0,-2 1-3,0 0-146,-2-3-71,-17-5-371</inkml:trace>
  <inkml:trace contextRef="#ctx0" brushRef="#br1" timeOffset="258808.0186">17744 3106 304,'0'0'130,"0"0"-56,0 0 21,0 0 41,0 0-21,0 0-42,0-5-61,0 5-12,0 0-23,0 0-51,-10 0-145,-2 0-328</inkml:trace>
  <inkml:trace contextRef="#ctx0" brushRef="#br1" timeOffset="262123.469">17814 3103 88,'0'0'412,"0"0"-392,0 0-12,0 0 72,0 0 4,0 0-53,0-12-14,0 11-8,0 1 11,0 0 14,0 0-4,0-1 14,0-1 6,0 2-9,0-3 4,0 3-21,3 0-11,3 0-6,-1 0-7,1 0-1,-3 0 0,-3 0-3,0 6-8,0 0 5,-3 1-16,-12 0 0,0-4 0,-3 0-5,6-3 1,3 0 3,6 0 22,3-3 2,0-4 9,0-5 2,4 2 11,7-1 8,2 1-5,-1 2 1,3 3 8,2 3-6,-2 2-8,1 0-9,-4 4-8,-2 11-3,-5 2-1,-5 2-27,0 1-71,-13-5-97,-1-5-285</inkml:trace>
  <inkml:trace contextRef="#ctx0" brushRef="#br1" timeOffset="262850.0983">19582 3067 655,'0'0'161,"0"0"-159,0 0-1,0 0-2,0 0-5,0 0 0,-21-4 1,8 4-5,1 0-5,2 0 12,6-6 3,4-1 14,0-3 1,0 3 31,0-3 8,5 5-20,5 1-13,-1 2-3,0 2-11,0 0-7,-3 0-3,3 0-25,4 5-70,2 1-139,5-4-303</inkml:trace>
  <inkml:trace contextRef="#ctx0" brushRef="#br1" timeOffset="263539.1569">21388 2900 529,'0'0'187,"0"0"-187,0 0-56,0 0 52,0 0 4,0 0 3,-49-2-3,34 2-44,0 0 26,5-9 18,4-2 19,6-1 32,0-1 4,0 2 31,9 2 5,3 1-65,1 5-21,-2 3-5,0 0-3,0 0-4,-2 11-59,4 6-55,-4 2-58,-3-4-164</inkml:trace>
  <inkml:trace contextRef="#ctx0" brushRef="#br1" timeOffset="265406.8191">23076 4556 572,'0'0'0,"0"0"-336</inkml:trace>
  <inkml:trace contextRef="#ctx0" brushRef="#br1" timeOffset="265577.7288">23076 4556 450,'-19'9'77,"38"-9"-70,0 0 27,-3 0 48,3 0-21,4 0-61,0 0-21,1 0-102,-3 0-94,-6 0-133</inkml:trace>
  <inkml:trace contextRef="#ctx0" brushRef="#br1" timeOffset="267195.3866">22559 5101 452,'0'0'563,"0"0"-461,0 0-47,0 0 62,0 0-15,0 0-41,-3 0-12,3 0-43,0 0-6,0 0-10,0 0-15,0 1-16,0-1-28,0 0-41,0 0-15,0-12-27,1-17-298</inkml:trace>
  <inkml:trace contextRef="#ctx0" brushRef="#br1" timeOffset="268034.35">21306 4757 1105,'0'0'81,"0"0"-81,0 0 0,0 0 11,0 0 0,0 0-11,43-11-61,-43 14-43,0-3-121,2 0-276</inkml:trace>
  <inkml:trace contextRef="#ctx0" brushRef="#br1" timeOffset="268302.4326">21161 3238 522,'0'0'0,"0"0"-79,0 0-144,0 0 196,0 0-27</inkml:trace>
  <inkml:trace contextRef="#ctx0" brushRef="#br1" timeOffset="268604.7922">21497 4606 1153,'0'0'21,"0"0"-21,0 0 0,0 0 7,0 0-7,0 0-88,3-16-114,-19 2-180</inkml:trace>
  <inkml:trace contextRef="#ctx0" brushRef="#br1" timeOffset="268844.3062">21366 3413 1019,'0'0'54,"0"0"-54,0 0-194,0 0 165,0 0 29,-9 85-3,9-44-265</inkml:trace>
  <inkml:trace contextRef="#ctx0" brushRef="#br1" timeOffset="270469.8619">21094 4504 207,'0'0'799,"0"0"-761,0 0-30,0 0-7,0 0 28,0 0-23,0 8-6,0-5-142,0-3-191,0 0-149</inkml:trace>
  <inkml:trace contextRef="#ctx0" brushRef="#br1" timeOffset="270745.2578">21091 3275 688,'0'0'84,"0"0"-84,0 0-339,0 0 51</inkml:trace>
  <inkml:trace contextRef="#ctx0" brushRef="#br1" timeOffset="271325.3053">22678 3009 1008,'0'0'37,"0"0"-32,0 0 0,0 0 22,0 0-27,0 0-28,1 33-158,-6-12-23,-13 0-82</inkml:trace>
  <inkml:trace contextRef="#ctx0" brushRef="#br1" timeOffset="271566.1403">22571 4511 1262,'0'0'18,"0"0"-18,0 0-14,0 0 14,0 0 19,0 0-19,22 13-42,-22-13-108,0-10-105,-1-7-375</inkml:trace>
  <inkml:trace contextRef="#ctx0" brushRef="#br1" timeOffset="275147.4325">16577 3887 60,'0'0'476,"0"0"-476,0 0 0,0 0 17,0 0 75,0 0-1,-8-45-36,6 34-12,0-4 12,2-1 2,0 0-17,0-1-12,0 0 15,0 1-15,12-2-17,4-2-6,4 3 8,2 1-8,1 3 4,3 5 5,-1 4 6,5 4-9,4 0-3,4 22-6,4 8 5,1 2-6,-3 6 6,-5 2-7,-5 2 2,-9 2 3,-6 3 3,-5-1-4,-8 3 1,-2-3-1,0-2-4,-15-2 1,-4-5 3,-4-2-3,0-7 1,-3-3-2,-5-5 1,-5-3 1,-4-4-2,4-6-6,2-2-14,7-5 2,6 0 6,6-5-6,3-12 18,3-9 1,3-1 0,2-1 1,-3 1 0,3 6 6,0 5 12,1 7-8,0 4 6,1 2-4,2 3-2,0 0-7,0 0 2,0 0-5,0 3 2,-1 8 2,-4 4 7,-3 0 7,0 2-1,0 1-12,2-2 3,-2 1-2,5 1 2,0 0 3,-1-1-3,2-3 0,-1-1-4,0-4 4,3-2-8,0-3 0,0-2 0,0 0 3,3 2-2,22 1-3,15 2 13,20 1-13,9-2-7,5-1-143,-4 1-142,-6-6-632</inkml:trace>
  <inkml:trace contextRef="#ctx0" brushRef="#br1" timeOffset="275942.8827">18481 3820 264,'0'0'128,"0"0"-117,0 0 8,0 0 112,0 0 15,0 0 2,-30-29-34,31 23-30,13 0-42,2-2-8,8 1 17,5 3-12,1 4 9,2 0-3,6 24-12,1 13-17,-1 12 3,-4 7 4,-8 5-17,-15-1-6,-11 2 1,-1-5-2,-30-6 1,-12-4 0,-12-10 0,1-13-8,4-7-22,7-10-19,11-7 0,6 0-5,8-17 31,3-2 20,2-3 3,1 2 3,3 4 6,0 5 11,9 5 9,0 1 23,0 5 9,0 0-45,0 0-9,6 0-2,-2 0-5,-2 0-1,0 5-3,-2 4 1,0 7-1,0 3 4,-4 1 3,-3 1-2,-1-2 0,6 0-1,2-3 3,0 1-1,24-2-2,26 3-4,23-3-27,18-9-281</inkml:trace>
  <inkml:trace contextRef="#ctx0" brushRef="#br1" timeOffset="276737.3832">20244 3701 814,'0'0'150,"0"0"-146,0 0 40,22-92 84,-2 72 17,4 6-76,4 2-30,3 6-2,5 6-2,4 9-10,5 21-17,7 17 3,0 12-6,-8 7-2,-11 4-3,-17-2-1,-16 1 1,0-6-3,-21-5 2,-10-8-2,-5-9-17,-2-10-1,1-7-6,-1-11-13,0-8 0,3-5 16,2 0 10,7-17-5,9-2 19,3-6 5,3 1 4,1 3-2,3 4 8,1 6 11,3 3-7,3 7-9,0 1 13,0 0-3,0 0-20,3 4 0,1 9-5,-2-1 5,-2 2 0,0 4-3,0 1 3,-6 5 3,4-1-1,2 3 8,0-3 7,9 0-3,18-3-8,17-1-6,17-8-16,15-11-237,7-3-725</inkml:trace>
  <inkml:trace contextRef="#ctx0" brushRef="#br1" timeOffset="277397.3543">21396 2839 489,'0'0'92,"0"0"-87,0 0 17,0 0 72,0 0-28,0 0 0,61 17-16,-45-3 26,-1-4-6,-5-2-10,-5-5 12,-5-2-7,0-1-21,0 0-33,-6 2-7,-15 1 1,-9-3 6,-6 0-6,3 0 0,7 0-5,8-5 2,9-6 3,7-2 7,2-6 8,0 0 8,13-1 17,6 6-7,6 0 4,0 9-19,5 4-2,3 1-9,-3 0-2,-3 10-10,-7 7-1,-3 3-2,-9 1-1,-7 4-23,-1 1-62,-26 0-126,-24-6-309</inkml:trace>
  <inkml:trace contextRef="#ctx0" brushRef="#br1" timeOffset="278232.2562">19413 2942 555,'0'0'388,"0"0"-370,0 0-9,0 0 79,0 0 5,0 0-20,15-11-31,-15 11-12,0 0-7,0 0-4,0 0-11,4 6-7,-2 5 2,-1 4 2,-1-3-4,0-3-1,0-1-4,0-6 0,0-2 0,0 0 4,0 0 8,0-2 3,0-12 8,2-4-3,9 0 18,5-3 13,5 5-13,6-1-9,3 7-9,-1 6 6,-3 4-9,-3 0-6,-9 0-3,-4 14-4,-7 3-5,-3 6 2,-3 2-2,-19 0 1,-9-2 1,-4-6 2,1-5-10,6-8-3,8-4 1,11 0 13,6-14 7,3-12 7,2-3-7,14 1 11,10-1-5,5 6-1,5 8-12,4 8-3,2 7-32,-3 6-103,-8 17-143,-19 6-216</inkml:trace>
  <inkml:trace contextRef="#ctx0" brushRef="#br1" timeOffset="278891.9952">17725 2931 1158,'0'0'64,"0"0"-62,80-22 44,-66 22 27,-3 0-46,-7 16-18,-4 5-7,0 1-2,-15 2 0,-5-4-2,-4-6-3,2-6-15,4-5-4,6-3 21,6-2 3,3-12 15,3-4 10,0-1 2,3 2 3,14 3-18,1 3-12,12 3-17,12 5-141,8 3-349</inkml:trace>
  <inkml:trace contextRef="#ctx0" brushRef="#br1" timeOffset="284840.6872">22814 4553 776,'0'0'150,"0"0"-108,0 0 37,126 4 12,-48 6-29,15 3-42,11-1-20,2-1-88,-21-3-94,-31-8-312</inkml:trace>
  <inkml:trace contextRef="#ctx0" brushRef="#br1" timeOffset="295478.2949">15474 5934 34,'0'0'80,"0"0"-80,0 0 0,0 0 6,0 0 28,0 0-31,0 0-3</inkml:trace>
  <inkml:trace contextRef="#ctx0" brushRef="#br1" timeOffset="296050.2523">15424 5857 330,'0'0'201,"0"0"-185,0 0 40,0 0 83,0 0-24,0 0-42,-4-29-8,3 26-22,1-1-12,-2 2 4,2 1 8,0-1-12,0 2-15,0 0 1,0 0 4,0 0-18,0 0 1,0 0-4,0 0-12,0 0-16,0 0-6,0 0-42,3 0-54,14 0-110,-1 0-104</inkml:trace>
  <inkml:trace contextRef="#ctx0" brushRef="#br1" timeOffset="297238.7595">15434 5754 803,'0'-9'25,"0"2"-14,0 2 63,0 1 16,-3 2-25,3 1-18,0 1-22,0-2-4,0 2 2,0 0 2,0 0-2,0 0 4,0 0 5,0 0-2,0 0-10,0 0-6,0 0-2,0 0-8,0 0-3,0 0 1,0 0-1,0 0 0,0 0 2,0 0 3,0 0-5,0 0 7,0 0-5,0 0 3,0 2 1,0 1 0,0 1 0,0 1 1,0 2-2,-2 0 5,1-1-8,-3 1 6,3-2-8,-2 0 1,2 2 1,1-5-1,0-1 5,0 0-6,0 1 5,0-1-1,0 6 3,0 1-3,0 9-3,0 7 7,0 2 0,0 6 1,0-1 5,0-1-7,0 1-4,1-2 4,2-3-3,-2-3 2,1-1-1,-2-4 0,2 0-6,-2 5 4,3 4 0,1 5 0,2 6 0,0 0 2,3 0 0,-4-1-1,0-4-1,0-5-2,-3-3-1,-1-6 0,1-4-1,-1-4 5,-1-1-4,2 0-1,-2 1 1,1 4 0,3 2-1,-1-1 4,-1 0-1,0 1 0,0-3 2,0 3-4,1-3-1,-2-1 0,1 1 0,-2-3 0,3 1 0,-2-1 3,2 3-3,-1 2 0,5 3 4,-1 1 0,0 0 2,2-1-2,-1 1-1,-1-3-3,-2-2 1,-2-5-1,-2-3 1,0-2-1,0-3 2,0 0-1,1-1-1,-1-1 0,0 2 1,2-1 0,-1 3-1,0 1 2,3 4-2,-2-1 0,1-1-1,-2-2 1,-1-2 0,0-3-2,0 0-15,0 0-31,0-2-36,0-20-65,-3-20-264</inkml:trace>
  <inkml:trace contextRef="#ctx0" brushRef="#br1" timeOffset="299203.2066">15469 5775 363,'0'0'46,"0"0"-3,0 0 90,0 0 9,0 0-38,0 0-39,-8-10-3,8 10-8,0 0-8,0 0-4,10 0 28,10 1 16,17 4-1,19-1-19,21 0-13,11-4-18,5 0-17,-1 0 0,-13 0 3,-9-7-14,-15 3 1,-9 2-5,-6-1-1,-1 2-1,-5-1 0,-8 0-1,-12 2-3,-9 0 1,-5 0-4,0 0-13,0 0 9,0 0 8,0 0 1,0 0 1,0 0 0,0 0 3,0 0-2,0 0-1,0 0-3,0 0 3,0-1 0,0 1 0,0-2 0,0 1 0,0-4 3,0-6 3,0-3-5,0-8 0,0-2-1,0-5 1,0 1-1,0 5 2,0 3-2,0 7 0,0 5 0,0 3 5,0 5-4,0 0-2,0 0-3,14 24-7,4 13 10,5 9 1,-3 2 5,-7 0-3,-4-2 2,-1-2-2,-2-6 0,2-7 0,1-11-3,-1-7 1,-4-7-1,-1-5 0,2-1 1,0-7 7,5-20-3,7-18-4,-1-9-8,1-2-10,-3-2 16,-2 11 1,-2 7-2,-1 5 3,0 11 3,-3 8 1,1 9 5,-4 7-3,4 0-6,3 24-10,0 12 5,2 7 4,-1-1-3,-4-4 4,-1-9 4,0-5-4,1-6-4,1-5 4,1-5 1,3-2 2,3-3-3,6-3 1,8 0 3,6 0-2,7-6 0,8-9 7,10-2-7,5-1 3,5-2-4,1 1-1,-7 2 5,-11 3-2,-11 5 0,-12 0 6,-8 2-7,-6 2-1,-7 2 3,-2 3-4,-6 0 0,-1 0-1,0 0-4,0 0-1,0 0 2,0 0 4,0 0 0,0 0 2,0 0-1,0 0 1,0 0 1,2-2-1,-2 2 0,0 0-1,0 0-1,1 0 2,-1-1 0,0 1-1,0 0 4,0 0-4,0 0 0,0 0 0,0 0-1,0 0 0,2 3-9,2 17 3,3 10 6,4 9 0,-1 5 2,3 7 5,0 2 3,-2 1 0,0-5 0,-3-6-3,-1-5-3,-1-6-2,-1-8 5,-2-7-5,-3-5 0,0-7-3,0-5 2,0 0 3,0 0-2,0 0 3,0 0-1,0 0-4,0 0-1,0 0-6,-6 0-1,-15 0 6,-9 0 1,-11 0 0,0 0-7,1 0-3,4 11 4,10-3 5,9 1-4,9-4-2,5 0 5,3-1 1,0-2-2,0 4 4,14 2 0,11 4 11,9 1 10,7 2-3,2 0-5,-8-3-9,-5-1 3,-4 0-4,-11-2-3,-3-3 0,-9 2-3,-3 1-10,0 5 8,0 1-8,-12 3 9,-2 1 1,-3 2-4,-2 1 7,-3 4 0,-3 1 1,-3 4 0,9-6-1,6-6 1,12-2-1,1-3 0,20 1 3,15-1 22,5 1-2,5-1 8,-6-2-7,-5 4 2,-7 2-12,-6 6-8,-8 9-4,-7 6-1,-6 6 5,0 5-4,-7-2 9,-4-3-2,4-7-6,7-11 1,0-3-4,9-7-3,17-3-26,9-6-55,-2-8-155,-6-17-535</inkml:trace>
  <inkml:trace contextRef="#ctx0" brushRef="#br1" timeOffset="300509.3195">15474 6489 262,'0'0'113,"0"0"11,0 0 47,0 0-2,0 0-26,0 0-39,0 0-15,-1-20-7,1 13-34,1 2-17,5-3-13,0-1-12,1-3 0,1 1 2,-2-3 1,-3-2 10,-3-1 9,0-3 4,0-2-30,-11 1-2,-5 5-1,-4 3-3,3 6 0,2 5 0,0 2-1,4 0 3,2 11-7,1 11-4,5 3 7,3 1 6,0-2-2,8-5 3,9-4-1,2-6 2,-1-6 1,1-3 3,1 0 6,-2-7-1,-5-12-6,-4-3 6,-7-3-5,-2-4-1,-8 4-5,-13 4-4,-4 7-4,0 10 6,2 4-7,4 0 6,7 15-6,6 6-7,6 5-2,4 1-18,16 2-37,8 2-52,-1 0-47,-2 1-114,-1-6-158</inkml:trace>
  <inkml:trace contextRef="#ctx0" brushRef="#br1" timeOffset="301147.8133">15598 6783 73,'0'0'389,"0"0"-376,0 0 53,0 0 18,0 0-3,0 0-23,1 17-11,1-17-1,-2 0 27,0 0 25,0 0-19,0 0 8,0 0 0,0-6-49,0-5-21,-14-2-13,-8 2-4,-5 2-17,3 8 4,3 1-5,4 0 3,2 14 7,4 5-4,7 2 3,2 1 7,2-1 2,3-4 4,13-2 10,7-7 12,1-6 15,1-2 2,-1-3-7,-5-13 3,-7-4-2,-7-2-6,-5-2-17,-2 1-14,-21 3 0,-9 6-6,-2 8-9,1 6-1,5 0-8,8 12 3,7 3-6,11 4 3,2 0 7,5 1 12,13-3 3,1-1-1,5-4 1,1-4-2,5-1-71,5-3-111,0-4-133,-3 0-321</inkml:trace>
  <inkml:trace contextRef="#ctx0" brushRef="#br1" timeOffset="301329.3709">15599 6888 801,'0'0'0,"0"0"0,0 0-10,0 0 10,0 0-52,0 0-146,21 2-312</inkml:trace>
  <inkml:trace contextRef="#ctx0" brushRef="#br1" timeOffset="302280.2212">15581 7009 600,'0'0'284,"0"0"-262,0 0 56,0 0 56,0 0-18,0 0-24,-40-53-45,39 50-8,-1 3-6,1 0-8,1 0-10,0 0 5,0 0-5,0 0 10,0 0-3,0 0-5,0 0-5,0 0-7,0 9 0,0 7-2,1 9 1,2 3 2,3 6 2,0 4 6,1 0 5,4 0-2,-1-2-7,-1-3-3,-1-6-3,-1-3-1,-4-8-3,-1-6 2,-1-3-2,-1-4 2,0-2-1,0-1 4,0 0-1,0 0-2,0 0-1,0 0 4,0 0-5,0 0 2,0 0-2,0 0-2,0 0 1,0 0-3,0 0-1,0 0 0,0 0-3,0 0 1,0 0 3,0 0 0,2-3-2,4-2-10,6-1 9,16 0 7,15 1 4,14-1 1,14 3 1,8 0-1,2-1-2,1 1 0,0-1 7,3 1-4,6 0-6,7-2 2,5 2-2,-2-1 1,-2 1-1,-13 3-3,-14 0 1,-15 0 1,-14 1 1,-10 6 0,-3 0-1,-3-1 1,3-2 1,1-2 1,2-2-2,1 0 1,1 0 0,-1 0 0,0-2-1,3 1 2,1-1-1,1 2-1,-1 0 0,-2 0 0,-2 0 0,1 0 0,-3 0 0,1 2 1,-3-1-1,0 1 1,-3-1-1,-6 0 1,-6-1 0,-4 0-1,-3 0 0,1 0-1,4 0-27,1-14-87,4-5-259,-8-8-651</inkml:trace>
  <inkml:trace contextRef="#ctx0" brushRef="#br1" timeOffset="304831.9871">17506 5609 459,'0'0'130,"0"0"-109,0 0-21,0 0 33,0 0-23,0 0 9,-32 0-7,31 0-3,1 0 32,0 0 26,0 0-7,0 0-22,0 0-4,0 0-6,0 0-7,0 0 5,0 0-6,0 0-5,-2 0-4,0 0 4,1 0-8,-3 1 0,-7 2-7,-7 1 6,-5 2-6,-3 0-1,4 2-30,6-2 15,8-3 6,5 0 8,3-3 2,0 0 4,0 0 18,0 0 20,0 0 15,0 0 1,0 0-4,0 0 2,10 0 7,17 0 2,12 0-26,15 0 3,7 0-5,0 0-1,-4 0 1,-8 0-19,-9 0 3,-5 0-16,0 0-3,0 0-1,2 0-1,1 0-1,0 0-1,-5 0 2,-5 0 1,-7 0-1,-9 0 1,-5 0-1,-2 0 0,1 0 1,0 0-1,-2 0 0,1 0 1,-4 0-1,1 0 0,-2 0 0,0 0-1,0 0 0,0 0-1,0 0-2,4 0 1,6 4 2,1 0 1,1 0 1,-2 1-1,-4-5 1,-3 2 1,-1-2-2,-2 0 1,0 0 1,0 0 4,0 0-4,4-2 5,0-11-7,3-8-2,-3-11-4,1-1-1,-4-6-4,-1 0 7,0 6-6,0 8 10,0 10 8,0 8-3,0 5-3,0 2 3,8 0-5,9 24-8,10 15 3,5 8 5,-3 6 1,-9-3 0,-5-7-1,-7-6 1,0-4 0,1-6-1,-4-8 0,1-9-1,-2-3 1,1-7 0,3 0 0,6 0 0,5-19 6,2-9-6,2-8 0,-4-4-4,-2-1-2,-4 2 0,0 8 6,-4 11 0,-1 9 3,-4 8 4,-1 3-2,3 0-5,7 23-6,3 10-4,1 6 7,-3 1-2,-4-3 4,-3-2 1,1-7 0,-2-6 1,0-5-1,-1-6-3,2-8-1,1 0-3,5-3 7,4 0 2,6 0 1,5 0 0,7-10 1,7-3 2,13-1-2,10-2 6,7-1-1,0 1 3,-8 2-5,-15 2-2,-15 5 2,-11 2-1,-5 3-1,-11 1-5,-4 1 0,-1 0-4,-2 0 1,0 0 3,0 0-6,0 0 6,0 0 0,0 0-1,0 0 1,0 0 1,0 0-1,0 0-1,0 0 0,0 0 1,0 0-1,0 0 0,0 0 2,0 0 0,0 0 0,0 0-1,0 0 0,0 0 1,0 0-1,0 0 0,0 0 0,0 0-1,0 3-4,0 12 2,4 7 1,-3 3 2,-1 7-4,0 7 4,0 7 5,3 0 8,3 0-9,2-5 7,-2-5-9,0-6 0,-3-8-1,-3-10 0,0-6-1,0-3 0,0-3 2,0 0 7,0 0-3,1 0 0,-1 0-3,0 0 1,0 0-4,0 0 0,0 0-1,0-3 0,0 3 1,0 0 2,0-3-2,0 0 0,0-3-1,0 1 1,0-1-4,0 0 3,0 1-3,0 1 0,-8-1-3,-2 2-5,-3-2 4,-2 5 0,3 0 4,0 0 3,2 8-6,1 8 0,0 5 4,1 3 0,5-1 3,3 1-1,0-6-3,3-2 1,15-6 3,6-3 0,2-4 2,0-3 4,-1 0-3,-5-14 0,-5-4 1,-3-1-4,-9 0 0,0 3-2,-3 5-1,0 1-6,-3 3 4,-7 2-11,-2 5 3,-1 0 2,0 0 1,4 0 5,2 7 3,0 1-7,7 2 7,0 1 2,0-3-1,0 0 0,0-2 1,0-3 0,8 1-6,0-3-23,-1 1-19,0-2-20,2 0 3,2 0-90,4 0-74,1 0-345</inkml:trace>
  <inkml:trace contextRef="#ctx0" brushRef="#br1" timeOffset="305140.1695">19451 6414 182,'0'0'69,"0"0"-69,0 0-3</inkml:trace>
  <inkml:trace contextRef="#ctx0" brushRef="#br1" timeOffset="307357.6128">19331 6166 1014,'0'0'42,"0"0"-41,0 0 170,0 0-58,0 0-68,0 0-27,-3-9-10,0 23-1,0 6 19,-1 7-1,2 4 12,2 0-4,0 0-23,0-1 1,0-4-2,3-4-6,0-3-2,0-4-1,0-4 2,-1 0-2,1 0 2,-1-1-1,4-1 0,-1 0 0,-2-4 0,-1-1-1,-1-2 2,1-2-2,-2 0 3,0 0 1,0 0 3,0 0 1,0 0 4,0 0-2,0 0-2,0 0-6,0 0 0,0 0-2,0 0 0,0 0-2,0 0 2,0 0 3,0 0-3,0 0-3,0 0 1,0 0-3,0 0-3,0 1 3,-5 3-1,0 5 5,1 2 1,1 1-3,3 3 2,0-1-3,3-2 4,11-4 3,2-1-3,5-5 1,4-2 5,2 0 0,-3 0-5,-5-9 7,-8-2-3,-5 1 0,-6-3-5,0 0-1,-9 2-12,-12 1-4,-1 6 7,-3 4-5,8 0 6,0 0 3,7 11 3,2 0 3,5 0-3,3 0 6,0-3-2,0-1 0,9-1 2,0-1 5,3-2-2,-3-3-4,0 0 0,0 0 1,-2 0-3,-2 0-1,-5 0-6,0 0-5,0 0-15,0 0-22,-5 0 20,-5 0 20,3 0 8,4 0 0,1 0-3,2 0 3,0 0 1,0 2 6,0 1-3,0 0 2,0 2-1,0-5-2,0 0 0,0 0 5,0 0 7,0 0-3,0 0 5,0 0-8,0 0 1,0 0-4,0 0-2,0 0-2,0 0 1,0 0 0,0 0-2,0 0 0,0 0 0,0 0 0,0 3-1,0 3 0,0 5 1,0 5 3,6 3 3,1 4 0,2 0-1,-2-1-1,-3 0 1,-1-3-3,0-4 1,0-1-2,-2-2 0,1-5 0,2-1 1,-1-4 1,-1 0 1,-2-2-1,0 0 1,0 0 1,0 0-2,0 0-3,0 0 0,0 0 0,0 0 0,0 0-4,0 0 1,-5 0 3,-5 0-1,-4 0 1,-5 1 0,-4 2 0,-2 0 0,-3 2-2,4 1-1,5 1-3,8 0-2,8-4 2,2 1 4,1 1 2,0 0 0,9 4 6,15 2 15,4 0-5,8 1 0,-2-1-1,-2-2-2,-4 0-5,-7-3-2,-5-1-2,-3-1-4,-5 1 1,0-1-2,-5 1-2,-2 2-2,-1 0-9,0 3-16,-15 1 8,-12 1 1,-6 2 6,-1-2 5,3 2-3,7 2 5,6-4 8,10-2 0,8-2-1,0-1 1,5 1 15,16 1 8,3-1 6,-2 1-2,1-1-5,-7-3-5,-1 1-7,-3-1-6,-5 0-2,-2 3-2,-2-1-3,-2 3 1,-1-2-1,0 1 1,0-1 1,0-4-4,0 1 2,0-2 3,0 0-1,0 0 1,0 2 0,0 2 0,0-1 0,0 1 0,0-3 1,0-3-1,0 2 2,0-3-1,0 0 0,0 1 1,0-1 1,0 0-3,0 0 0,-1 0 0,1 0 0,-3 0-3,-2 0 0,-8 0 0,-10 0 3,-10 0 3,-13 0-3,-9 0 1,-6-4 2,-2-1-1,1-1 0,1 1-2,-4 1 1,-2 1 1,-4 3-2,1 0-5,1 0 4,5 0 1,1 0 0,3 3-2,4 2 4,1-4-5,0 2 6,-2-3-7,4 1 2,6 1 1,6 1 1,9-1-1,6 1 1,7 0-3,6-2 3,2 1 0,2-2 0,-1 0 0,-5 0 0,0 0 2,3 0 2,0 0-4,1 0-1,3 0 1,2 0 0,0 0-1,1 0 0,1 0 1,-3 0-6,1 0 6,-2 3 1,-3-2-1,-2 0 0,1 2 0,0-3 0,4 0-2,6 0 4,0 0 0,2 0-2,0 0-5,0 0-9,6 0-56,9 0-138,-3-5-152,-7 0-267</inkml:trace>
  <inkml:trace contextRef="#ctx0" brushRef="#br1" timeOffset="310596.6579">19112 5661 197,'0'0'108,"0"0"-37,0 0 23,0 0-23,0 0-45,0 0-7,21-4-5,-17 4-5,1-1-2,1 1-2,-2-2-4,2 1 11,-3 1 23,-3-2 25,0 0-8,0 2 1,1 0-18,1-3-5,1 3-18,-1-2 2,-1 1 15,-1-1 0,0 2 5,0 0 3,0 0-9,0 0-1,0 0 0,2 0 3,1 0-6,4 0-3,0 0-5,1 0 9,-1 0-5,0 0 6,1 0 1,3 0 4,4 0-10,10 0 5,10 0-3,14 0-8,6 0-4,1-2-4,-2-1 0,-2-1 13,-9 1-2,-10 1 2,-13 1-7,-5-1 0,-11 2-12,-4 0 2,0 0-3,0 0-5,0 0 5,0 0 0,0 0 1,0 0-1,1 0 1,3 0 2,-1 0 1,0 0-2,0 0-1,-3 0-1,0 0 2,0 0 1,0 0-2,0-1 0,0 1 1,0-2-1,0 2 3,0 0 1,0 0 4,0-1-2,0 1 5,0 0 0,0-3-5,1-1-4,2-2-2,0-1-1,0-5 0,1-6 1,4-5 1,0-8 0,3-6-1,0 0 0,-4 4 0,2 9-1,-3 11 2,-3 7 1,-1 3-1,-2 3 0,1 0-2,5 10-4,9 21-18,3 13 22,4 6 0,-2-1 1,-7-7 1,-4-5-1,1-4 0,-2-10-1,-3-5 0,1-6 0,-2-7 0,-1-3 1,-2-2 0,2 0 8,5 0-2,2-12 1,7-10-7,6-9 3,-1-8-3,-2-5-1,1 3-8,-4 5 7,-3 9 1,-1 8 1,-6 7 0,0 9-1,-5 3 0,2 3 0,2 28-16,3 8 6,3 9 10,-4-4 1,-2-6 1,-2-6-2,3-8 0,-4-4 0,2-8-2,-1-3 1,-1-4 1,0-5 3,1 0 0,-1 0 2,4 0-3,5 0 6,8-5-8,10-7 1,9-2-1,12-3 2,10 1-3,9 1 1,8-1 0,-2 2 6,-4-2 7,-13 3 2,-10 1-5,-13 0 0,-9 7-4,-9-1-4,-8 5-1,-8 1-1,1 0 0,-3 0-2,0 0-3,0 0 1,0 0 2,0 0 0,0 0 2,0 0-1,0 0 1,0 0 2,0 0-2,0 0-9,0 0 7,0 0 2,0 0 0,0 0 0,0 0-1,0 0 1,0 0-1,0 0 0,0 0-1,0 0 2,0 0-6,0 0 5,0 0 1,0 0-3,0 7-1,6 10 4,1 2 0,-1 3 1,-3 0-1,-1 5 1,-2 4 2,0 7 1,0 3-1,0-4-3,0 0 5,0-5-4,0-9 4,0-8-5,0-6 0,0-6 1,0-3-1,0 0 2,0 0 0,0 0-1,0 0 1,0 0-2,0 0-1,0 0-2,0 0-1,0 0-1,0 0-2,-5 0 3,-4 0 4,-1 0 0,-3 0 0,2 0-1,2 0 1,3 0-1,4 0 0,2 0 2,0 0 0,0 0 0,0 0-1,0 0-1,0 0 1,2 0 1,13 2 2,13 1 11,12-1-2,3 0-4,1-1 7,-5 1 0,-11 0 0,-11 1-1,-7-3-11,-9 3-3,-1 4-9,0 3 2,-16 6 2,-12 1-3,-8 2 2,-9-2-1,1 3 4,6-1 1,6 1-2,7-2-4,8-2 6,8-2 0,6-8-1,3 0 0,0-4 3,3 1 1,14-3 12,8 2 1,3-2-3,3 0-4,1 0-3,0 0-3,-2 0-1,-4 0 3,-6 0-3,-8 0 0,-5 3-3,-3 4-1,-4 2-4,0 0-3,-4 4-3,-10-1-1,-3 5 15,-2-4-1,0 2 2,7-1 1,1-3-2,4-1 1,4-3 0,3-2-1,0-2 1,0-1 0,0 0 11,3 1-6,10-1 9,-1 1-6,0-1-5,-2 1 1,0 2-2,-3-1-3,0 3 0,-1 3-1,3 4-3,0 1 4,3 2 4,-1 3-4,0-1 0,-2-1 1,-1-2 0,-3-6-1,-2-3-3,-3-5 3,0-1-1,1-1 4,-1 2-5,0-2 4,0 1 0,0 1-2,3-1-1,-3 0-1,0 1 2,1-2 0,-1 0 0,0 0 5,0 0-5,0 0 1,0 0 0,0 0-1,0 0 3,0 0-3,0 0 0,0 0-2,0 0 2,0 0 4,0 0-4,0 0-4,0 0 3,0 0-1,0 0-3,-4 0 3,-7 0-7,-4 0 4,-1 0 2,1 0 2,2 8-7,4 5-1,3 0 3,3 1 5,0-2-1,3 0-2,0-2 4,0-3 1,12-2 2,7 0 0,8-4-1,2-1-1,-1 0 0,-3 0 3,-9-4 1,-5-5-3,-4-3 0,-7 0 0,0-6-4,0 1 1,-12 0-3,-4 4 0,0 6-2,-2 4 2,3 3 3,-2 0 1,4 0-7,6 8 6,1 3-4,3 1 5,3 1 1,0 0-1,0-2 0,4 0 0,8-3 0,-2 0 3,4-5-3,1-3-2,5 0-12,3 0-55,4 0-94,-3 0-203,-4 0-258</inkml:trace>
  <inkml:trace contextRef="#ctx0" brushRef="#br1" timeOffset="312343.1391">21217 6668 518,'0'0'296,"0"0"-270,0 0 163,0 0-69,0 0-59,0 0-26,0 0-22,0-14 10,0 14 16,0 0 2,0 2-8,0 12 8,0 7 6,0 8-5,7 1-12,5 6-6,-1-1-15,0-1 2,-2-6-5,-3-4-4,-1-10 0,-4-6 0,2-4 0,-2-3-2,0-1 1,-1 0 4,0 0 1,0 0-3,0 0-1,0 0 0,0 0-2,0 0-2,0 0 2,0 0 2,0-7 1,0 0 0,0-1-2,0 5 2,0 1-2,0-1-1,0 3 3,0-1-2,0 0-1,-2-2-3,-8-1-1,-5-1-2,-5 3 6,-2 2 0,-1 0-4,3 0 2,4 14-4,6 5 2,9 5-1,1 3 3,3 1 2,18-3 5,4-2-3,-1-6 1,3-8-1,0-5 5,-2-4-2,-1-1 4,-3-17-2,-9-4-5,-5-1 5,-4 3-5,-3 1-1,0 5 3,-6 3-4,-4 8-5,-3 3 0,2 0 0,0 3-6,1 11-1,4 3 6,3 1-2,2-2 3,1 0 5,0-5-1,1 0 1,13-7 0,5 1 2,2-2 17,-2-3-4,1 0 1,-8 0 2,-4 0-14,-5 0-4,-3 0 0,0 0-6,0 0-14,0 0 8,0 0 1,0 0 6,0 0 4,-4 2-1,-2 1 1,3 1 1,-1-1-2,1 1 3,3-1-3,0-1 1,0 1 0,0 4 0,0 0 2,3 0-1,1 3 2,3-6-1,-4-1 3,0-1-4,-1 1 0,-1-3 2,-1 0-2,0 0 3,0 0 0,0 0 1,0 0-4,0 0 0,0 0 0,0 0-2,0 0 2,-3 0 0,-3 0-2,-2 0 2,-4 4-1,-2-3 2,-5 1-1,-8-2 0,-4 0 2,-8 1-2,-3-1 0,-1 3 0,-2 0 0,2 3-2,-6-2 2,-2 0 2,-8-1-2,-3-3 0,-11 0 2,-5-2-1,-5-7 4,1-2-5,7 6 0,9 1 5,11 4-5,8 0 0,5 0 0,6 0-3,5 0-3,2 2-2,5 1 4,4-3 2,0 0-1,2 0 3,-2 0 0,-3 0-2,-1 0 2,0 0 0,1 0 0,0 0 1,2 0-2,-4 0 0,0 3 0,-4 0 1,1-3-1,3 1 1,4-1 1,3 0 0,4 0-1,3 0 1,-2 0 2,-1 0-2,-4 0-1,-7 0 1,-1 0 1,-2 0-1,-2 0 0,3-1 0,7 1-1,6 0 0,3 0 0,4 0 0,-2 0 1,-2 0-1,1 0 1,-5 0 2,1 0 1,1 0-4,3 0 1,4 0-1,1 0 0,0 0 2,5 0-2,-2 0 1,0 0-1,1 0 1,-1 0-1,1 0 0,-4 0 0,1 0 0,-2 0 2,0 0-1,3 0 0,2 0-1,1 0-1,0-2-25,26-10-109,17-7-299</inkml:trace>
  <inkml:trace contextRef="#ctx0" brushRef="#br1" timeOffset="313462.7921">20878 5617 381,'0'0'127,"0"0"-117,0 0 16,0 0 5,0 0-16,0 0 1,-4-17-4,0 17-7,3 0 46,1 0 51,0-2 21,0 2 8,0 0-22,0 0 2,1 0-24,16 0-17,11 0-15,19 2-12,23 1-10,13-2-24,7-1-4,1 0 1,-10-13 6,-7-2 2,-16 1 6,-15 2 2,-13 4-6,-15 1-5,-8 4-6,-7 3-4,0 0-1,0 0-9,0 0-15,0 0-15,-1 0-31,-4 0 16,-1 6-19,-1 7-69,-2 4-24,0 4-159,0 7-206</inkml:trace>
  <inkml:trace contextRef="#ctx0" brushRef="#br1" timeOffset="314496.0056">21354 7177 701,'0'0'191,"0"0"-153,0 0 70,0 0-42,0 0 13,0 0-5,36 0 25,0 0 2,14 1-14,11 4-30,5 2 1,-4-4-23,-2 0-12,-5-1-8,-3-2-1,-4 0-6,-2 0-3,-1 0-1,3 0-1,-1-2 1,1-1 2,-6 0-1,-9 0 2,-12-1-3,-9 3-3,-11 1-1,-1 0 0,0 0-3,0 0-12,0 0 5,0 0 1,0 0 1,0 0 2,0 0 5,0 0 1,0 0-2,0 0-7,0 0-2,0 0 6,0 0 4,2 0 1,2 0 3,4-4-3,2-3 0,2-3 0,-4-2 1,-5-8 0,-3 1-1,-3-3-11,-17 1 0,-2 5 2,-2 10 3,3 6 1,3 0 0,0 9-3,5 9 4,-1 5 1,8-3 3,6-3-1,0 0 1,10-3 0,18 0 0,9-6 6,8-3-2,-3-5 0,-5 0-1,-10-12-2,-8-6 8,-10-1-6,-7-2-3,-2-3-12,-6-2-37,-23-2-124,-7-3-171,-1-1-392</inkml:trace>
  <inkml:trace contextRef="#ctx0" brushRef="#br1" timeOffset="315034.2133">21625 5688 181,'0'0'151,"0"0"-13,0 0-9,0 0 12,0 0-20,0 0-1,-10-22-40,10 17-19,13-3-23,2-8 7,5-1-19,-3-8 0,-5-2 19,-6-3-11,-6 3-7,0 0-19,-7 10-7,-12 3-1,-3 14-3,-1 0 2,-3 9 0,4 16-1,8 5 1,11 3-2,3-1 3,8-2 1,14-6-1,4-7 0,0-7 0,3-7-46,-1-3-183,-2-6-389</inkml:trace>
  <inkml:trace contextRef="#ctx0" brushRef="#br1" timeOffset="316325.9259">21859 6012 777,'0'0'274,"0"0"-258,0 0 81,0 0 40,0 0-63,0 0-46,-11 38 8,11 5 20,0 5-8,0 2-19,0 0-9,0-3-12,0-8-1,0-6-6,0-12-1,0-8-3,0-8-13,0-4-20,0-1-2,0-8 29,4-20-8,2-10-30,0-10 30,3-3 15,3-2 0,7 0 2,5 8 6,4 8 8,5 10 13,0 12-4,-6 8 6,-11 5-17,-5 2-4,-10 2-8,-1 19-12,-1 7 5,-19 8 5,-8 0 2,-2 4-17,2 0 10,3-2-3,9-4-5,3-5-7,9-10 9,4-6 0,0-6 13,0-2 0,0 2 0,14-2-1,9 0 1,2-1 2,5-3 1,0-1 0,-5 0 0,-2 0-3,-9-14 0,0-2 5,-7-2 3,-3 1-4,-3 4-1,-1 7 4,0 3 3,0 3 0,0 0-10,-5 17-7,-7 12 7,-1 9 11,3 4-2,2 0-5,0-5 2,8-1-5,0-6-1,0-8 0,0-7-6,0-6-33,0-5-12,-2-1-67,-6-3 21,-2 0 36,-2-7-4,3-3 18,4-1 34,5 0 13,0 1 23,14 0 29,18-1-6,16 1 12,8-2 13,-3 0-11,-5-3-11,-10-2 13,-13 0 0,-7 0-22,-12-2-6,-6 0-21,0-1-13,0 3-2,-13 3-6,-1 5-8,5 6 5,-1 3 3,-1 6 2,0 17-1,-2 10 6,3 9 1,4-1 0,1-4-1,3-1 1,2-8 0,0-6-3,0-7 0,0-4-4,2-8 6,1-3 1,5 0 9,1 0 17,7-4-2,6-6-2,4 2 2,8 4-1,2-1 5,-2 5-2,-4 0-5,-10 5-7,-6 4-1,-6 6-13,-8 1-2,0 2 1,-2 0 0,-11 2-1,-5 2-27,-3-2-85,2-4-162,2-8-382</inkml:trace>
  <inkml:trace contextRef="#ctx0" brushRef="#br1" timeOffset="317281.7533">21644 6240 332,'0'0'394,"0"0"-268,0 0 41,0 0 10,0 0-43,0 0-67,0 0-50,-16 0-16,-9 6 2,-11 3 0,-6 2-1,-1-3-2,4 0-2,10-1-28,14-3-36,13 0-50,2 1-2,21 0 6,19 1-7,9 0-154,-1-5-182</inkml:trace>
  <inkml:trace contextRef="#ctx0" brushRef="#br1" timeOffset="317494.676">21644 6240 924,'9'91'79,"-9"-91"-38,0 0 80,0 0-70,0 0-30,-10 0-20,-2 0 0,-4 5-1,-1 0 4,-3 2 12,-3 0-5,-7-4-6,2 0-5,2 0-3,9-1-79,7-1-42,8 2-32,2-3-62,0 0 5</inkml:trace>
  <inkml:trace contextRef="#ctx0" brushRef="#br1" timeOffset="317863.0283">21436 6191 979,'0'0'142,"0"0"-118,0 0 140,0 0-86,0 0-61,0 0-15,-17 17 0,8 7 5,-2 3-2,-1-1 0,1-1 2,4-4-1,4-2 0,3-2 3,0 0 3,0-6 2,0-2 2,0-4-5,0-3-4,0 0 0,0-1-1,0 1-2,0-1 5,0 2 0,3 2 5,10 6-1,18 3-4,26 7-9,22 3-36,16 1-212,5-8-434</inkml:trace>
  <inkml:trace contextRef="#ctx0" brushRef="#br1" timeOffset="321059.4006">17619 7115 267,'0'0'102,"0"0"-65,0 0 39,0 0-23,0 0-3,0 0-6,6-11 15,-6 11-25,0 0-14,0-1 15,0 1 25,0 0 13,0-3 9,0 3-3,1 0-5,1 0-6,1 0-12,1 0-19,1 0-18,4 0-16,1 3 5,1 9-5,0 2 9,3 6 2,1-3 12,-2 2-12,4-1 4,-4-2 7,2-2 3,-6-1-4,-1-5-9,-1-2-3,-6-1 1,1-3-8,-2-2-5,0 0 7,0 0-4,0 0-2,0 0 7,0 0-6,0 0-2,0 0-2,0 0-45,0 0-45,0 0-91,0 0-113,0-2-168</inkml:trace>
  <inkml:trace contextRef="#ctx0" brushRef="#br1" timeOffset="329919.0691">21995 6817 913,'0'0'99,"0"0"-96,0 0 24,110-9 47,-78 8-14,-2 1-31,-10 0-22,-5 0-5,-10 0-2,-2 0-3,-3 0-37,0 0-32,0 0 1,-14 0-3,-6 0 17,-4 0 30,3 0 7,3 3 3,6 0 17,3-2 0,6 2 3,3-3 24,0 0 40,0 0 11,0 0-24,18 0-2,6 0 3,4 0-11,5 0-21,-8 0-13,-7 0-5,-7 0-5,-10 0-18,-1 0-58,0 0-48,-7 0-120,-14 0 2,-2 3-113</inkml:trace>
  <inkml:trace contextRef="#ctx0" brushRef="#br1" timeOffset="330157.603">22065 6842 29,'0'0'248,"0"0"-78,0 0-42,0 0 19,0 0-61,0 0 6,82-18-25,-62 15-24,-7 2-29,-1 1-14,-5 0-9,-1 0-50,-4 0-44,1 0-38,-1 0 24,-1 0 20,1 0-11,0 0 52,4 0 31,2 0 1,2 0-53,2 0-49</inkml:trace>
  <inkml:trace contextRef="#ctx0" brushRef="#br1" timeOffset="330368.3555">22265 6827 18,'0'0'106,"0"0"-63,0 0-43,0 0 0,0 0-30,0 0 16,2 5-6,1-5-44</inkml:trace>
  <inkml:trace contextRef="#ctx0" brushRef="#br1" timeOffset="337492.498">15440 4350 804,'0'0'52,"0"0"-34,0 0 110,0 0-44,0 0-25,0 0-23,0 0-3,0 0 25,0 0-3,0 0-8,0 0-4,0 0-6,0 0-13,0 0-9,0 2-11,0-2-3,0 0 1,0 0 0,0 1-2,0-1-3,0 0-6,0 0-19,0 0-17,0 0 9,0 0-2,0 0-12,0 0-12,0 0-12,0 0-66,9-4-217</inkml:trace>
  <inkml:trace contextRef="#ctx0" brushRef="#br1" timeOffset="339993.6432">12986 5945 1256,'0'0'0,"0"0"1,0 0 29,0 0-26,0 0 16,-1 91 12,-3-50-19,2-5-10,0-1-3,2-7 0,0-6-9,0-8-31,0-10-57,3-4 7,8-9 66,6-17-31,0-12 1,-4-6 43,-2-7 11,-1-5 7,-4 0 10,0 6 24,3 9 14,3 9-6,3 11 8,7 11-16,5 7-15,6 3-21,0 13-4,-4 13-2,-11 6 1,-16 2-17,-2 4 15,-23-1-18,-6-1 3,-1-3 12,5-1 2,11 0-3,11-4-2,3-3 7,7-4 1,16-2 0,4-6 10,4-6 4,3-2 4,-1-5-10,-3 0 1,-3-2-6,-8-10-1,-2-5-2,-9-3-5,-4-1 5,-4-1-21,-6-1-3,-17 7 8,-3 9 6,-4 7-9,3 0 7,4 17 6,7 9-4,8 6 10,8 2 4,0-1 0,14-5 13,11-2-4,5-9-4,5-3-9,4-7-21,2-4-49,-1-3-133,-1 0-168</inkml:trace>
  <inkml:trace contextRef="#ctx0" brushRef="#br1" timeOffset="340160.4446">13583 6103 911,'0'0'194,"0"0"-193,0 0 40,0 0-1,98-21-34,-76 21-6,-6 7-92,-8 3-153,-8 2-237</inkml:trace>
  <inkml:trace contextRef="#ctx0" brushRef="#br1" timeOffset="340292.3207">13587 6261 739,'0'0'220,"0"0"-205,0 0 125,0 0-49,103 10-65,-66-10-26,5 0-79,4-10-113,-1-9-175</inkml:trace>
  <inkml:trace contextRef="#ctx0" brushRef="#br1" timeOffset="340564.6786">13984 6090 716,'0'0'282,"0"0"-268,0 0-7,0 0 43,0 0 3,-70 101-1,64-54-20,6-3-11,0-6-4,22-8 11,5-8-9,6-8 10,0-8-2,-3-6-13,-4 0 3,-3-20-4,-11-8 4,-4-9-3,-6-7 1,-2 2-10,0 4-2,-10 9 1,-5 8-4,-3 11-26,0 3-22,-6 7-65,0 0-47,2 2-130,10 7-287</inkml:trace>
  <inkml:trace contextRef="#ctx0" brushRef="#br1" timeOffset="342679.4797">12715 4163 899,'0'0'54,"0"0"-27,0 0 19,0 0-16,0 97 40,1-52-20,2-8-33,-3-4-3,0-8-12,0-11 2,0-4-4,0-10-41,0 0-10,3-13 16,1-19-18,-1-5-29,0-9 59,2-6 23,-4-3 7,1-4 31,2 3 6,3 7 14,2 12 10,5 10-5,4 11-17,6 10-23,3 6-23,-2 0-1,-2 19-7,-14 10-3,-9 5-5,0 4 7,-25 2-16,-7-2 16,-4-2 9,6-4 3,11-2-3,10-1-1,9-4 1,0-1 0,11-7 18,8-1-1,6-3-11,8-4-6,7-2-32,4-7-181,3 0-334</inkml:trace>
  <inkml:trace contextRef="#ctx0" brushRef="#br1" timeOffset="343399.5079">12999 4429 525,'0'0'339,"0"0"-324,0 0 52,0 0 37,0 0-45,81-12-21,-60 6-17,0 0 3,-5-4 3,-7 1-1,-8-6 6,-1-1-13,-13-4-19,-17 1 0,-4 6-13,-3 6 1,4 7 7,3 3 2,10 19-1,9 10-4,9 4 8,2 3 5,6-6-5,21-5 0,9-5 0,7-6-26,6-8-75,2-8-177,-6-1-375</inkml:trace>
  <inkml:trace contextRef="#ctx0" brushRef="#br1" timeOffset="343822.5401">13345 4316 544,'0'0'242,"0"0"-194,0 0 89,0 0-6,0 0-72,0 0-12,51-8-25,-26 8-18,1 0-4,0 0-96,-4 0-169,-12 0-285</inkml:trace>
  <inkml:trace contextRef="#ctx0" brushRef="#br1" timeOffset="343969.8339">13333 4412 927,'0'0'294,"0"0"-275,0 0 48,0 0 27,0 0-65,123 0-29,-65 0-40,4 0-250,-2 0-345</inkml:trace>
  <inkml:trace contextRef="#ctx0" brushRef="#br1" timeOffset="344394.4797">13914 4246 1336,'0'0'19,"0"0"-12,0 0 6,0 0 7,0 0 16,-80 113 0,57-67-26,2-2-8,2-5-2,2-6-2,1-8-18,5-9-31,3-8-3,1-8-29,3 0 34,2-20 46,-1-10-15,3-6 14,0 0 4,0 2 3,0 9 23,0 7 30,1 10 2,4 5-19,5 3-11,9 6-23,6 16 0,8 11-4,0 2 8,-2 1-4,-6-8 0,-2-6-3,-8-7-1,-3-5-1,-2-10 0,0 0-2,5-11-3,-3-17-3,2-12-2,-7-5 9,-2-3-14,-5 3-23,0 6-25,-3 8-60,-17 8-130,-1 9-485</inkml:trace>
  <inkml:trace contextRef="#ctx0" brushRef="#br1" timeOffset="346627.1247">15399 4299 184,'0'0'121,"0"0"-28,0 0 29,0 0-39,0 0 23,0 0-3,0 0-29,0 0-42,-1-7-21,1 7-11,0 0-18,0 0-12,0 0-67,0 0-83,3 0-97</inkml:trace>
  <inkml:trace contextRef="#ctx0" brushRef="#br1" timeOffset="355655.9142">15450 6378 744,'0'0'59,"0"0"-58,0 0 49,0 0 20,0 0-24,0 0-25,0 0-10,-3-1 0,3 1 10,0 0 6,0 0 6,0 0-8,0 0-2,0 0 3,0 0 0,0 0 5,0 0-9,0 0-3,0 2 11,0 6 1,0 1-5,0 3-3,0 2-2,0 4-4,2 3 4,5 4-2,-3 2-4,2 2-1,-1-3-1,1 1 4,0-1 0,0 2-6,1-1-3,1-1 1,2-1 1,-3-2-1,0-2-8,-4-4 5,3 2-3,-2-4-1,0 4 0,1-2-1,-2 0 5,1-2-6,-2-2 2,0-4 2,2 0-2,-2-3-1,-1-4 1,-1 0-1,0 0 1,0-2 2,0 0-1,0 0 4,0 0 1,0 0 3,0 0-2,0 0-1,0 0 0,0 0-5,0 0-1,0 0 0,0 0-1,0-11 3,0-5-3,0-10 0,-7-5 0,2-13-1,-3-4 0,-3-4-1,0 3-3,-5 5 2,5 7 2,2 7-2,2 0 2,-2 4-2,3-2 5,-1 3-2,2 0 0,-1 5-1,2 3 0,-2 3 0,0 2 0,1 5-3,2 0 3,1 6 0,2-1-3,0 2 3,0 0 4,0 0-4,0 0 0,0 0 0,0 0-1,0 0 1,0 10-5,4 13 0,5 12 5,1 6 1,3 5 6,0-4 2,0 0-1,0-3 0,2 2-2,0-1 1,1-2-4,-2-3 3,0-4-3,-3-7-1,-4-4 0,-2-6-2,-2-5 3,-1-4-3,-2-3 1,0-1-1,0-1 0,0 0 3,0 0-1,0 0 0,0 0 3,0 0-1,0 0 0,0-3 3,0-14 2,-3-12-7,-9-14-1,-4-7-1,2-4 0,-1 2-1,5 9 1,2 8 0,2 5 0,-1 6 3,1 5-3,1 6 1,2 5-1,2 1 0,1 7-1,0 0 1,0 0 0,0 0-4,0 8 0,1 17-6,11 13 10,3 10 0,0 5 1,0 1 3,-3 1 0,0-4-4,-3-7 5,-4-4-3,2-8-2,-6-5 0,1-8 1,-2-5 0,0-6 0,4-5-1,-4-3 2,0 0 0,0 0 0,0 0 1,0 0 2,0 0-4,0 0 3,0 0 2,0 0-4,0 0 0,0 0-2,0 0 2,0 0-2,0 0 0,0 0 0,0 0 0,0 0 0,0 0 0,0 0 0,0 0-1,0 0 1,0 0 1,0 0-1,0 0 0,0 0 0,0 0 2,0 0-1,0 0-1,0 0 0,0 0 1,0 0-1,0 0-1,0 0 1,0 0 1,0 0-1,0 0 0,0 0 0,0 0 0,0 0 0,0 0-1,0 0-1,0-8-14,0-9-24,3-7-63,15-6-143,17-6-406</inkml:trace>
  <inkml:trace contextRef="#ctx0" brushRef="#br1" timeOffset="357355.2136">19273 6171 401,'0'0'86,"0"0"-78,0 0 28,0 0 20,0 0-29,0 0 4,0 0-11,19-25 3,-19 25 28,0 0 26,0-1-18,0 1-6,0-2 28,0 2 10,0 0-5,0 0-11,0 0-20,2 0-13,-1 0-15,-1 0-6,0 0-7,0 0-4,2 5-6,-1 15-1,2 10 16,1 4 27,4 3-18,0 1-10,-1-7 9,0-2 10,4-2-24,-3-5-7,-1 2 3,3-2-7,-2-1 7,-4-4-4,-1-4 5,-3-4-4,0-5 3,0-1 1,0-3-1,0 2 2,0-2 1,0 0 0,0 0-3,0 0 0,0 0-3,0 0-3,0 0 2,0 0 0,0-6 0,-1-11-5,-10-10 2,0-7-2,0-2 0,3-5 0,1 7-1,5 2 0,1 5 1,-2 2 0,-2 0 1,-3 1-1,-5 0-1,2 4 0,0 6 1,3 6-2,5 4 1,3 3 1,0 1 0,0 0 0,0 0-4,0 0 2,0 0 0,0 0-2,0 19-1,13 16 4,7 13 1,5 6 8,1-1-6,1-7 6,-4-5-2,-1-3-1,-2-9-3,-4-7 4,-6-5-4,-4-5-1,-3-5-1,-1-4 2,-2-3-2,0 0 1,0 0 1,0 0-1,0 0 4,0 0-3,0 0 2,0-10-4,-11-10-3,-5-6-18,3-4-17,3 0-25,9 3-82,1 5-166,28 3-341</inkml:trace>
  <inkml:trace contextRef="#ctx0" brushRef="#br1" timeOffset="358165.299">21118 6638 345,'0'0'169,"0"0"-143,0 0 143,0 0 18,0 0-73,0 0-28,8-34-14,-3 34-14,-3 0-14,5 0-17,3 3-19,3 19 8,5 9 0,3 8 22,-2 4-5,-1-1-1,1-2 6,-4-3-14,0-6 5,-3 1-12,0-6 5,-5-2-6,-2-7-8,-2-5-3,-2-4-1,-1-8-4,0 0 0,0 0 3,0 0 6,0-2-1,0-10-5,0 1-3,-1-3-3,-2 3 3,1 0-2,1 0-5,1 0-17,0 0-25,0 0-57,7-3-120,9 0-337</inkml:trace>
  <inkml:trace contextRef="#ctx0" brushRef="#br1" timeOffset="363170.8376">22096 6791 226,'0'0'105,"0"0"-83,0 0 39,0 0 21,0 0-9,0 0-17,0 0 11,0 0 14,0 0-11,0 0-14,0 0-2,0 0 9,0 0 0,11 0 8,13 0-5,8 0-5,7 0-19,-1 0-4,-11 0-5,-8 0-10,-10 2-5,-7-2-9,-2 0-3,0 0-2,0 0-3,0 0-1,-9 0-10,-9 0 4,-9 0 2,-6 0 4,-1 0-5,-1 0 2,1 0 1,7 4 2,5-1 0,8 0 1,6-3 0,6 0-1,2 0 0,0 0-1,0 0 2,0 0-1,0 0 0,0 0-2,16 0-25,14 0-56,9 0-245,4-4-567</inkml:trace>
  <inkml:trace contextRef="#ctx0" brushRef="#br1" timeOffset="372009.1368">22914 4666 813,'0'0'66,"0"0"-28,0 0 130,0 0 6,0 0-77,0 0-38,0 0-20,86-14-8,-48 13 2,-7-1-1,-8 1-16,-10 1-7,-7-2-6,-6 2 0,0 0 0,0 0-1,0 0-1,0 0 1,0 0 0,0 0-2,0 0 1,0 0 0,0 0 0,0 0 1,0 0-1,0 0 0,0 0-1,0 0 0,0 0 2,0 0-3,0 0 1,0 0 0,0 0 2,0 0-2,0 0 0,0 0-2,0 0 2,0 0 4,0 0-4,0 0 0,0 0 0,0 0-1,0 0-20,0 0-33,0 0-64,4 0-155,5-1-220</inkml:trace>
  <inkml:trace contextRef="#ctx0" brushRef="#br1" timeOffset="375570.6939">22910 4506 556,'0'0'506,"0"0"-446,0 0-47,0 0 62,0 0 40,0 0-36,0 0-43,49 0-24,-26 0-10,3 0 9,4 0 7,-2 0 4,-2 0-9,-7 0 5,-6 0 4,-4 0-10,-6 0 0,-3 0 1,0 0 1,0 0-7,0 0-7,0 0 3,0 0-1,0 0 1,0 0-3,0 0 0,0 0 1,0 0-1,0 0 0,0 0-1,0 0-3,0 0 0,0 0-12,0 0-10,0 0-13,0 0-32,0 0-12,0 0-56,0 0-18,-1 0-81,-11 0-96</inkml:trace>
  <inkml:trace contextRef="#ctx0" brushRef="#br1" timeOffset="380160.548">22960 4553 599,'0'0'142,"0"0"-120,0 0-12,0 0 57,0 0 29,0 0-35,0 0-19,2 0 2,5 0 3,8 0-2,5-5-6,5 0-5,5 1-10,1 0 1,-3 2-9,-7 0-1,-6 0-3,-5 1 1,-4 1-5,-3-2-6,-3 2-1,0 0-1,0 0-1,0 0-25,-10 0-27,-17 0 30,-9 2 23,-2 3 6,2-2-6,9-1 0,10 1 5,9-2-3,4-1 2,4 0 21,0 0 14,0 0 0,0 0-6,2 0-16,14 0-17,6-9-15,4-7-99,-3-4-149,-7-6-296</inkml:trace>
  <inkml:trace contextRef="#ctx0" brushRef="#br1" timeOffset="380625.5636">22358 2701 805,'0'0'74,"0"0"-70,0 0 30,0 0 86,0 0-24,0 0-48,3-5-40,-3 5-8,0 1-8,4 15-37,2 9-102,1 3-191</inkml:trace>
  <inkml:trace contextRef="#ctx0" brushRef="#br1" timeOffset="380924.9293">22325 4699 1245,'0'0'71,"0"0"-57,0 0-12,0 0 16,0 0 6,0 0-24,10-42-24,-10 36-127,-4-10-97,-10-9-250</inkml:trace>
  <inkml:trace contextRef="#ctx0" brushRef="#br1" timeOffset="381204.327">22438 2534 1181,'0'0'113,"0"0"-113,0 0-26,0 0 26,0 0 5,0 0 25,0 68-14,0-35-16,0 6-6,0 0-142,5 3-208</inkml:trace>
  <inkml:trace contextRef="#ctx0" brushRef="#br1" timeOffset="395077.0671">16411 3413 694,'0'0'203,"0"0"-197,0 0 13,0 0 41,0 0 1,0 0-30,0 0-19,0 3-5,3 0 22,11-2 39,8 1 1,6-1-8,8-1-20,7 0-13,-3 0-4,-7 0-13,-11 0 0,-10-1 1,-8-1-2,-4 2 2,0 0-1,0 0 2,0 0-12,0 0 4,0 0-5,0 0-2,0 0-3,0 0 1,0 0-10,0 0-60,0-3-83,0-2-85,10-7-537</inkml:trace>
  <inkml:trace contextRef="#ctx0" brushRef="#br1" timeOffset="395609.3991">17726 3690 89,'0'0'1048,"0"0"-1001,0 0-37,0 0 87,0 0-5,0 0-29,-3 74-1,14-38 0,-2-1-14,0-4-22,-1-5-12,-2-2-1,0-5-4,-3-1-8,0-9 0,-3-1-1,0-6 0,0-1-4,2-1-24,-2 0-30,0-15-45,5-12-149,6-8-248</inkml:trace>
  <inkml:trace contextRef="#ctx0" brushRef="#br1" timeOffset="395976.725">18530 3488 990,'0'0'181,"0"0"-167,0 0 93,0 0 4,0 0-56,85 0-25,-62 0-23,-1-1-6,-1 1-2,-3 0-26,3-2-122,-2 0-240,1-5-518</inkml:trace>
  <inkml:trace contextRef="#ctx0" brushRef="#br1" timeOffset="396420.6866">19239 3793 1177,'0'0'102,"0"0"-86,0 0 56,0 0-3,0 0-16,0 0-41,14 38 4,-6-23-12,4 2 4,3-5-5,-2 2 1,1-1-2,-5-3 0,-3-4-2,-5 0-12,1-4-33,-2 0-12,0-2 16,0 0 11,0 0-3,0 0-15,0 0-9,0 0-29,0 0-81,-7-10-281</inkml:trace>
  <inkml:trace contextRef="#ctx0" brushRef="#br1" timeOffset="398136.1996">15440 4350 230,'0'0'113,"0"0"-101,0 0 67,0 0 57,0 0-11,0 0 7,-33-18-8,33 16-10,0 2-15,0 0-21,0 0-27,0 0-14,0 0-15,0 0-16,0 0-1,0 5-4,0 9 2,0 4 14,0 3 2,1 0-7,-1 2 7,2-1-11,-2-1-2,0 0 3,0-6-1,0-1-5,0 0-2,0-3 4,0-1-2,0 0 2,0-3-1,0 0-3,0-2 2,0-1-1,3-1 0,-3 4 0,0-3-2,1 2 0,-1 1 1,2-2 0,-2 1 0,0-2 0,1 1 0,-1-3-1,0-2 1,0 0 0,0 0-1,0 0 0,0 0 0,0 0-29,0-14-61,0-3-134,0-1-98,6-3-118</inkml:trace>
  <inkml:trace contextRef="#ctx0" brushRef="#br1" timeOffset="398812.6176">15398 4267 225,'0'0'23,"0"0"28,0 0 45,0 0-25,0 0-3,0 0-20,-35-1 19,28 1 18,-2 0-36,2 0-19,1 0-8,1 0 0,4 0 7,1 0 2,0 0 23,0 0 7,0 0 1,12 0 18,8 0 7,10 0-13,8-3-18,0-2-26,-3 2-6,-1-3-2,-9 3-3,-7 0-3,-6 1-3,-7 2-9,-2-3 3,-3 3-3,0 0 0,0 0-4,0 0-4,0 0 1,0 0-5,-11 0 8,-8 0-2,-5 0 0,-5 5-11,1 2-2,1-2 11,7 0-2,6-2 6,7-2 0,4 1 0,1-2 1,1 0 0,1 0 1,-3 0-2,3 0 1,0 0-1,0 0 0,0 0-1,0 0 1,0 0 0,-2 0 0,2 0-27,0 0-29,0 0-50,0 0-12,0 2-34,0 1-212,0-2-105</inkml:trace>
  <inkml:trace contextRef="#ctx0" brushRef="#br1" timeOffset="407413.1903">13251 6584 5,'0'0'129,"0"0"-128,0 0 38,0 0 56,0 0-37,0 0-42,0 0 0,-20-10 2,15 10 3,1 0-3,-1 0 0,2 0 24,0 0 8,2 0 0,1 0 19,0 0 25,0 0-8,1 0-5,27 0-12,20 0 12,25 5 19,17 1-27,5-1-24,-2-5 0,-12 2-17,-13 1 2,-13-3-14,-10 2-14,-14 0-3,-12 0-1,-11-1-2,-5 1-2,-3-2-1,0 0-2,-13 0 1,-13 0 4,-15 0 1,-13-6-1,-13 3-4,-6 3 1,-8 0-5,2 0 5,-2 0-5,8 3 2,8 1 0,12 1 6,10-3 2,15-2 1,14 0-2,9 0 0,5 0 9,22 0 3,26 0 9,26 0-11,16 0-2,5 0-1,-7 0 12,-9 0-3,-15 0-2,-7 0-4,-12 0-7,-18 0 0,-8 0-3,-13 0-1,-6 0-2,0 0 0,-6 0-6,-21 0-9,-13 0 0,-19 0-7,-9 0 7,-11 0 2,0 2 3,1 8 8,13 0 4,19-3 0,19-2 5,17-3-4,10-2-1,5 0 3,24 0 8,11 0 1,12 0-9,0 0 8,-4-2-5,-5-3-4,-2 1 0,-7-2 0,-7 2-2,-3-1-2,-15 3 1,-5 2-8,-4 0-15,0-2-10,-7 2-55,-16 0-8,-5 0 34,-8 0 32,0 0 4,-1 0 20,4 3 7,6 0 0,11 0 3,9-3-3,7 0 10,6 0 35,20 0-3,14 0-30,7-3 0,-3-3-6,-8 2 5,-11 0-2,-11 1-9,-5 3 1,-6 0-1,-3 0-4,0 0-26,0 0-37,-6 0-24,-11 0 20,-8 0 38,-2 0 18,1 0 15,3 0 0,8 0 3,9 3 5,6-3 44,0 0 19,23 0-1,21 0-15,15-6-36,6-3 19,-4 1 12,-13 2 1,-9 1-20,-15 2-17,-12 1-6,-6 2 0,-5 0-8,-1 0-5,0 0-6,0 0 3,0 0-19,-4 0 11,-4 0 13,-2 0 1,-2 0-3,1 0-14,1 0-21,6 0-12,-1 0 19,5 0 0,0 0 8,0 0 5,0 0 6,0 0-6,-1 0-26,1 0-21,0 0-2,0 0-18,0 0-23,0 0-31,0 0-218</inkml:trace>
  <inkml:trace contextRef="#ctx0" brushRef="#br1" timeOffset="409011.3557">13450 6564 644,'0'0'175,"0"0"-163,0 0 76,0 0 18,0 0-62,112 0 4,-42 0 4,10 0 31,7 0-13,-5 0-17,-13 0-3,-17 0 3,-20 0-15,-16-1-9,-11 1-12,-5 0-2,0 0-7,0 0-8,0 0-8,-14 0 8,-12 0 0,-7 0 4,1 4-4,-1-1-6,4-2-11,5 1-3,2-1 6,4-1 5,0 0 9,6 0 0,6 0 2,5 0 1,1 0 6,0 0-9,0 0-3,17 0-44,28-4-72,18-2-142,13 0-228</inkml:trace>
  <inkml:trace contextRef="#ctx0" brushRef="#br1" timeOffset="409404.4556">15514 6464 11,'0'0'2,"0"0"-2,0 0-13</inkml:trace>
  <inkml:trace contextRef="#ctx0" brushRef="#br1" timeOffset="410157.2861">15514 6464 98,'-34'12'105,"33"-12"-26,-1-2-5,1-3 26,-2-2-1,-1 1-19,0-1 25,-1 0 12,-1-1-1,2 2 2,3 0-9,1 0 6,0 3-25,0 1-20,0 2-21,0 0-28,0 0-17,0 8-4,0 15-6,10 13 6,2 11 7,1 1 7,-2 0-11,-1 1 12,2-4-6,-1-3-3,-2-3 5,1-8 0,-4-8-7,-2-4 3,-1-8-7,1-6 4,-4-4-2,1-1 1,-1 0 6,0 0 4,0-4 13,0-15-7,-4-5-19,-4-7 2,-1-6-2,0-1 0,5-4 0,-2 0-1,1 0 1,-1 5 0,-3 1 1,3 5 0,-2 2-1,3 7 4,-2 4-4,2 7 0,2 4 0,3 4 0,0 3-3,0 0 1,0 3 1,0 21-8,0 14 6,8 16 3,3 2 5,0 1-1,-2-3 4,2-10-5,-3-3 5,0-5-5,-4-10-3,3-4 3,-4-8-3,-1-6-1,-1-6 1,-1-2 4,0 0 0,0-4 9,0-19 15,0-10-21,-7-15-7,-6-4 0,-1-1-1,-1 5 1,5 9 0,1 11 0,2 10 0,4 6 1,0 7 1,1 2-2,2 3 0,0 0-2,0 0-4,0 0-8,0 0-19,0 2-43,6 6-99,13-3-158,8-5-299</inkml:trace>
  <inkml:trace contextRef="#ctx0" brushRef="#br1" timeOffset="433698.0856">13468 6607 37,'0'0'316,"0"0"-280,0 0 8,0 0 89,0 0-12,0 0-47,0 0 17,-41 0-24,40 2-8,-2-2 0,3 0 24,0 0 3,0 0-14,0 0 20,6 0-12,18 2-15,24-1-2,23-1-5,13 0-18,10 0-6,-2 0 1,-7 0-4,-7-5-11,-14 0 4,-15 0-11,-16 0-8,-14 3 4,-7 2-4,-9 0-2,-3 0-3,0 0-2,0 0-1,0 0 0,0 0-2,0 0-4,0 0-10,0 0 7,0 0-8,0 0-5,0 0-6,0 0-10,0-5-38,0-2-61,0-1-188,-1-3-311</inkml:trace>
  <inkml:trace contextRef="#ctx0" brushRef="#br1" timeOffset="437302.9901">10404 14234 263,'0'0'456,"0"0"-372,0 0 42,0 0 26,0 0-5,0 0-41,-22-29-49,22 29-27,-2 0-7,1 19-6,-1 9 11,2 12 13,0 9 6,2 3-17,9 2-6,-1-4-4,-3-2-9,-4-2 1,-1-5-5,-2-8-2,0-7-2,0-6 1,0-11-4,0-6 3,0-3-3,0 0 4,0 0 0,0 0 2,0 0 1,0 0-2,0 0-1,0-1-3,0-6 4,0 0-5,0 1 0,-3 0 0,1 1 0,1 1 3,-1 1-2,2 1-1,-1-1 1,-2 3-1,0-3 0,0 1-1,-1 0 1,1 0-1,-2-1 0,0 0 1,-1 1 0,-4-2-2,-8 3 1,-7-2-2,-8 3 3,-11 0 2,-9 3 0,-5 14-2,3 7-4,5 8 4,6 12-4,2 11 2,6 13 2,4 8-2,7 8 2,10 0 1,15-2-1,0-2 3,27-6-2,13-10 3,13-11 2,18-13-6,23-9 5,12-10 1,9-12 4,-8-5 0,-11-4-1,-17 0 0,-16-17-1,-13-12-4,-12-11-1,-10-12 1,-9-17-4,-11-11-1,-8-12-5,-3-8 3,-24-2-1,-9 6 3,-11 11-1,-3 19-3,-7 18 0,-6 13 2,-1 9-6,6 12-9,9 8-2,13 6-15,10 0-27,6 10-53,10 13 5,7 4-82,3 3-105,3-1-260</inkml:trace>
  <inkml:trace contextRef="#ctx0" brushRef="#br1" timeOffset="437897.8759">10340 14991 921,'0'0'123,"0"0"-111,0 0 140,0 0 2,0 113-47,1-62-21,8 1-40,2-1-15,4-4-13,-2-5-8,1-6-8,-3-10-1,-4-9-1,-2-9-2,-3-6-7,-2-2-12,0-9 16,0-18 3,-14-12-16,-9-7 9,-1-3-5,-8 3 5,0 6 8,-1 11-1,1 7 2,7 9-2,2 9-3,2 4-2,-1 0-6,-1 9 7,2 5 6,6 2 0,9-2-2,4-6 1,2-2-8,0-5 7,3-1-7,11 0 9,5-5 9,4-11 3,5-5-4,2-2-4,3-4 6,-3 2-2,3 3 7,-8-1 8,-3 3-2,-6 4-1,-5 1 0,-7 6 0,-2 3-6,-2 4-3,0 2-5,0 0-5,4 9-1,10 16-2,9 11 2,3 5 17,5-4-4,3-3-10,-1-8-3,-3-2-23,-9-10-144,-6-14-471</inkml:trace>
  <inkml:trace contextRef="#ctx0" brushRef="#br1" timeOffset="439637.5063">10373 14327 439,'0'0'235,"0"0"-101,0 0 26,0 0-46,0 0-15,0 0-11,94-40-19,-50 40-14,14 0-6,15 0 11,16 3-13,9-1-15,1 0 1,-10-2-16,-16 0-2,-19 2-8,-17 1-4,-13-3 0,-9 1-2,-9-1-1,-4 0-1,-2 0-2,0 0-1,0 0 4,0 0 0,0 0 13,0-18-8,0-9 2,0-6-7,1-9-1,2-1 0,0-1 1,0 4 0,-2 8 2,-1 9 1,3 7-2,2 9-1,1 7 0,8 0-3,11 25 3,12 21 0,2 16 6,-5 10-6,-7 0 0,-12-2 0,-5-8-1,-4-10 0,-1-18 1,1-12 0,1-12 0,0-10-6,7-5 2,5-26 4,3-15 2,0-12-1,-3-5 1,-5 2 0,0 10 0,0 15 1,-1 14 4,8 15 0,6 7-6,5 12-1,9 20 0,-4 14-1,-5 4-5,-9-1 6,-6-3 1,-2-10-1,-5-9 2,3-6-2,0-10 0,4-5 0,4-6 0,8 0 0,12-7 5,10-13-1,10-6 0,10-2 0,6-4 1,-3-2 5,0 0-6,-6 2 7,-8 2-6,-5 7 2,-7 6-3,-16 7-3,-10 5-1,-11 5-3,-6 0-1,-5 0-5,1 5 5,1 0 1,-2 1 2,1-3 2,1-2-1,-2-1 1,0 0 1,0 0 1,0 0-1,0 0 1,0 0 0,0 0-1,0 0 1,0 0-3,0 3 0,3 9-2,0 11-1,0 14 3,-1 13 1,0 7 8,-2 1 3,0 0-9,0-4 14,0-5-11,0-5-2,0-10-3,0-5 0,0-10-1,0-9 0,0-8 0,0-2 0,0 0 4,0 0 4,0 0-2,0-1 0,-2-9-6,-3 4 0,-1-1-2,-4 0-6,-4 1-6,-6-1 2,-6 3 2,-9 3-1,-2 1-6,2 0 9,0 5 1,5 7 5,4 0 1,6 1 1,7-2 0,8 0 0,5-1-1,0 3 0,25-2 1,19 1 11,14 1 15,9-4 1,-2 0-2,-9-3-5,-11 4-9,-16 2 5,-8 3-16,-15 6-4,-6 11-3,-10 8 3,-20 6 4,-10 2 0,-1-2-2,0-4-3,8-3 5,12-10-5,8-6 5,11-7 0,2-2 2,0-1 3,16 3 7,7 4 9,2 1 9,2 4-13,0 4 5,-6 2-14,-5 5-5,0 4-1,-8 3-1,-3 0 1,-4-1-2,-1-2-2,0-5 1,0-7 0,0-11-14,0-5-23,0-8-13,0-4-19,-9 0-15,-13-11-88,-13-11-313</inkml:trace>
  <inkml:trace contextRef="#ctx0" brushRef="#br1" timeOffset="440920.6118">10373 15679 1096,'0'0'128,"0"0"-59,0 0 43,0 0-36,0 0-40,0 0-27,-12 66 24,12-17 5,9 4-17,-3-4-6,0-4-7,1-3-3,-2-9-4,1-5 0,-2-11-1,1-8 0,0-6-2,1-3-2,5-3 4,8-11 10,9-4 0,11-1 5,10 0 2,13 2-5,15 4 5,19 4 8,19 2-8,9 4-7,0 3-1,-5 0 10,-14 0 0,-9 7-3,-15 5-11,-5 1 1,-17-6-5,-11 1 0,-15-6-1,-15-2 1,-11 0-1,-5 0 0,-2 0-1,0 0 1,2 0 0,0 0-1,3 0 0,4 0-1,4-5 2,0 2-1,-4-1 1,-4 2-1,1 2 1,-5-3 0,-1 3 1,0 0-1,0 0-2,0 0 0,0 0 2,2 0-4,7 0 2,3 0 0,7 0 1,5 0 1,-1 0 1,0 0 2,6 0-3,6-7 1,16 1-1,13-1 0,18 2 0,9-2 0,-1 5 4,-7-2-4,-14 4 5,-14 0-4,-16 0 0,-14 0-2,-14 0-1,-4 0 1,-1 0-5,2 0 3,5 2 3,0 2-1,1 0 1,-7-3 0,-1-1-1,-5 0 0,-1 0-1,0 0-10,0 0 5,0 0 6,0 0 1,0 0 7,0 0-6,0 0 0,0 0 0,0 0-1,0 0 3,0 0-3,0-6-1,-5-7 0,-1-7 1,-3-6 4,3-7-3,1-9-1,5-5 0,0-7 0,0 1-4,0 2 0,0 2-12,0 9-27,7 2-24,-2 7-61,-3 0-177,-2-2-428</inkml:trace>
  <inkml:trace contextRef="#ctx0" brushRef="#br1" timeOffset="443551.345">12566 14209 379,'0'0'83,"0"0"22,0 0 34,0 0-11,0 0-12,0 0-20,96-30-9,-73 30 5,7 0 0,13 0-19,13 0-11,18 0-15,18 0-20,7 0-11,-1 0-1,-14-4-10,-19-3 5,-16 4-2,-16 0-5,-12 3 2,-14-2-4,-5 2-1,-2 0-5,0 0 5,0 0 1,0-1 3,0-1 1,0 2 3,0-1-3,0-1 0,0-2 7,0-3-7,0-2-3,0-5-2,-5-5 1,2-3-2,3-6 1,0-5 0,0-3 0,8 2 0,4 3 1,-2 9 3,-1 5 1,-3 11 3,2 6-3,5 11-5,9 31-7,7 11 7,2 9 5,-5 3-1,-5-5-4,-4-7 2,-6-8-2,3-9 0,-3-15 0,-3-11-1,0-7 1,1-3 1,2-13 6,7-18-3,0-17-4,1-3-1,0-9 0,-3 6 2,4 12-1,-5 12 2,3 13-1,4 17-1,8 2 0,3 28-2,0 13 0,-6 8 2,-11 2-2,-4-3 2,-1-8 0,-5-11 0,1-12 0,3-7-5,1-10 3,8-2 2,5-6 5,7-16-2,8-7-1,9-4 0,9-2 0,5 1-2,8 3 0,2 3 0,1 3 2,-1 3-2,-8 4 1,-8 5 6,-8 5-6,-9 5 1,-15 3 1,-9 0-3,-9 0-7,-3 4-2,-2 3 5,2 0-3,0-1 6,1-2 1,-1-2 0,-1-1 1,-2 0 0,1-1-1,-1 0 3,0 0 0,0 0-3,0 0 1,0 0 5,0 0-3,0 0 1,0 0 2,0 0-1,0 0 0,0 0 0,0 0-4,0 0-1,0 3-1,0 6-2,0 13 3,-5 15 0,0 13 13,-1 6-2,5 2 10,-1-5-9,2-5 2,0-4-4,0-7-2,-1-8-8,-1-5 2,2-4-1,-1-4-1,1-2-2,0 0 2,0-2 1,0-1 0,0-3 2,0-4 3,0-2-5,0 0-1,0-2 1,0 0-1,0 0 6,0 0-4,0 0 1,0 0-3,0 0 6,0 0-4,0 0 0,0 0-2,0 0 0,0 0 0,0 0 3,0 0-3,0 0-4,0 0 4,-6 0-4,-9 0-7,-9-2 6,-9 2 1,-2 0-5,0 0 2,2 3 5,6 6 0,11-2 2,4 1-2,11-2-4,1 2 6,0 4-2,19 4 2,12 1 1,10 1 10,5 0-7,1 0-1,-3-2 2,-4 1-4,-7 0-1,-9-1 1,-4-1-1,-11-1-4,-8 5 1,-1 3-2,-11 6-8,-20 8 0,-12 0 8,-4 1 2,0-2 2,9 0 1,11-2 0,10-5 1,17 0 0,0-5 5,16 4 10,12-2 9,7 1-10,0 1 9,4 0-12,-1 3 3,-1 3-5,-5 0 3,-2 3-10,-7 0 2,-10 1-2,-8-4-3,-5-3-5,-2-1 0,-14-3-1,-4-6 0,1-6-11,6-4 5,6-7 4,4-3 2,3 0 6,0 0 5,0 0 0,0 0-2,0 0-3,0 0-1,0 1-1,0 1-2,0-1-2,0 1 4,0-1-1,0 4 1,0-1 4,-7 1-3,0 3 3,-5 0-3,-3 2 1,-2-2-2,-5 2 2,-2 0 0,-3-1 0,-1-3-4,-5 0 4,-6 2-6,-13-2-1,-12 0-1,-18-1 5,-15-4-8,-10-1-2,-5 0 7,-3 0 6,2 0 1,4 0 0,-2 0 0,7 0-1,5 1-1,4 2-1,8 0 0,7-3 2,10 0-4,7 0 4,7 0 0,8 1 0,4 1 1,9 1-1,9 0 0,7 1 3,7 0-2,0 0-1,-4 1-1,-7 2 1,-3-1-1,-6 2 1,2-2 0,4 0 0,3-1 1,8-2-1,1 0 0,1 0 0,0 0 0,-3 0 0,0-1 0,0 0 0,3-2 1,1 1-2,7-1 0,5 0-1,0 0 0,13 0-34,22-12-56,10-5-110,9-7-196</inkml:trace>
  <inkml:trace contextRef="#ctx0" brushRef="#br1" timeOffset="447107.1816">14856 13980 416,'0'0'221,"0"0"-157,0 0 75,0 0-16,0 0-29,0 0-19,9-9-9,5 9-3,1 0-2,2 0-3,3 0-4,2 0-11,4 0 3,10 0-16,7 0 5,8 0-10,11 0 2,10 0-12,1 1 3,-1 2-3,-4-3-7,-7 0 1,-8 0-3,-9 0 0,-11-4-2,-14 0-3,-8-1 0,-8 3 0,-3 0-1,0 2-2,0 0 1,0-3-1,0 3 0,0-2 2,0 2 2,0-2-2,3 2 0,1 0-1,6 0 0,4 0-1,1 0 0,-3 0 2,-3 0 1,-3 0 0,-4 0-1,-2 0 1,0 0-1,0 0-1,0-1-1,-5-2 0,-6 0 1,1 0 1,0 3-1,3-2 0,3 2 0,1 0 1,0 0-1,0 0-3,-3 5-2,4 9 4,2 3 0,0 2 2,11-1 1,13 0-1,7-3-1,7-6 1,-4-6 3,-1-3 0,-10 0 3,-7-11-3,-8-9 1,-8-6 2,0-4-5,-17 1-1,-13 2-2,-6 7 0,-7 6-3,2 14 3,6 0 0,6 12-1,12 10 0,10 0-1,7 0 3,0-2 0,10-3 0,10-4 1,3-5 3,-1-3-3,0-5 0,2 0-1,-1 0-70,-7 0-165,-6 0-448</inkml:trace>
  <inkml:trace contextRef="#ctx0" brushRef="#br1" timeOffset="448029.4962">14952 15778 871,'0'0'154,"0"0"-98,0 0 128,0 0-59,110-34-24,-38 28-36,11 4-11,2 1-12,-5 1-17,-5 0-9,-4 0-7,-3-1-3,-5-4-3,-8-2-2,-7 0 0,-11-6-1,-10 2 1,-12 0 0,-8 2-1,-7 4-2,0 1-13,-16 0-4,-15 4-1,-8 0 6,-2 0 1,7 8 3,8 4 10,12-2-1,9 0-1,5 0 2,0-2 3,17 0 12,17-3 4,9-3 0,4-2-11,-3 0-2,-6-9-3,-11-6 2,-6-5-3,-13-2 4,-8-1-6,-3 1-3,-23 3-6,-7 8 7,-6 7-2,0 4-3,5 5 6,6 15-1,9 6 2,10 0 0,9-1-2,5-1 0,22-4-3,16-4-2,11-8-39,7-8-165,3-4-418</inkml:trace>
  <inkml:trace contextRef="#ctx0" brushRef="#br1" timeOffset="449535.4416">16555 13972 697,'0'0'50,"0"0"-48,115-31 7,-79 20 19,3 3 8,-3 2-15,-11 2-13,-5 3-5,-12-1-1,-6 2-2,-2 0-4,0 0-4,0 0 8,-3 5 3,-4 3 2,2 4-2,-2 4 10,-1 9 12,2 9 10,2 8-15,3 8 12,1 3-17,0-2 4,0-3 0,6-5-7,-1-6 7,-5-3-5,0-7 1,0-5-5,3-7-1,-1-7-3,-1-3-4,1-3 3,-2-2 2,0 0 7,0 0 3,0 0 10,-3-5-8,-13-5-19,-4 4 0,-1 1-6,1 5-8,1 0 1,5 0 6,3 7 4,6 3 1,5 3-6,0 0 8,18 2 8,13 0 18,5 1 13,3 1 4,-2-2-2,-3 2-13,-9 0-8,-8 0-6,-8 4-9,-9 4-5,-7 8 0,-26 4-1,-9 9 1,-4 2-19,5 4-1,12-4 3,11-3 10,12-8 5,6-7 2,0-7 8,9-3 19,12-2 19,2 0 14,-1 5-27,0 1 15,0 6-21,2 9-21,-3 6 5,1 9-7,-4 7 1,-6 3-2,-6 3-3,-4-5-1,-2-4 1,0-5-1,-12-10-1,-1-8 1,5-14-29,6-10-29,2-11-47,23 0-296</inkml:trace>
  <inkml:trace contextRef="#ctx0" brushRef="#br1" timeOffset="452075.1657">16180 14180 428,'0'0'483,"0"0"-415,0 0-34,0 0 39,0 0 28,0 0-9,82 0-56,-48 0-15,4 0-11,1 0-10,0 0-2,-3 0-82,-6 0-91,-11 0-153,-14 0-131</inkml:trace>
  <inkml:trace contextRef="#ctx0" brushRef="#br1" timeOffset="452266.787">16344 14096 776,'0'0'160,"0"0"-118,0 0 56,0 0 26,0 0-50,0 0-45,-1 29-17,1 11 4,0 4-3,-6 2-10,-2 0-3,2 0-30,3 0-121,3-5-112,0-2-342</inkml:trace>
  <inkml:trace contextRef="#ctx0" brushRef="#br1" timeOffset="452667.0832">16326 15820 488,'0'0'371,"0"0"-359,0 0 17,0 0 84,0 0-36,0 0 8,1 25-10,20-20-9,9-5-17,10 0-29,7 0-20,2 0-68,-8-2-189,-15-13-303</inkml:trace>
  <inkml:trace contextRef="#ctx0" brushRef="#br1" timeOffset="453165.1363">15829 14854 834,'0'0'103,"0"0"-69,0 0 45,0 0-36,0 0 19,0 0 7,49 67-40,-37-41-17,-1-1 4,0-3-10,0-5-5,-2-6-1,1-4 0,-2-7 2,1 0-1,2-9 20,-1-17-5,-4-6-5,-3-2-2,-3 0-4,0 3-5,0 7-28,6 4-97,12 8-112,4 5-243</inkml:trace>
  <inkml:trace contextRef="#ctx0" brushRef="#br1" timeOffset="453354.8835">16083 15045 828,'0'0'45,"0"0"38,0 0 57,26 78-23,-20-55-23,0 1-53,-1 0-33,-2-2-7,-2 0-1,-1-3-40,0-4-97,-3-4-73,-16-6-131,-2-5-279</inkml:trace>
  <inkml:trace contextRef="#ctx0" brushRef="#br1" timeOffset="453758.9804">16056 15146 791,'0'0'29,"92"-34"12,-47 17 61,-6 2-5,-6 1-29,-11 2-43,-6-1-16,-10 0-2,-6-3 4,0-1-8,-12-1-3,-4 6-13,0 2 12,7 5-1,2 5 1,4 0 0,3 12-8,0 14 6,0 6 3,2 6-1,7-5-1,2-3 4,-5-6-1,1-4 0,-4-8-1,1-2 1,-1-7 0,-1-3 0,1 0 3,4 0 13,2-8 0,2-2 0,5 1 15,-2 5 1,3 3-10,0 1 2,-1 0-3,-1 10-18,-3 9-4,-5 3-2,0 6-15,-7 4-79,0 4-70,-2-3-290</inkml:trace>
  <inkml:trace contextRef="#ctx0" brushRef="#br1" timeOffset="454771.8687">11414 14916 629,'0'0'87,"-6"-94"33,28 67 2,19 12-27,9 15-17,10 6-26,4 32-13,-1 22-8,-8 17-2,-16 6-15,-17-1-9,-16-4 1,-6-7-6,-11-9-12,-12-11-72,-7-13-15,2-16-34,-2-15-43,1-7 9,5-14 71,3-18 84,4-2 12,5 3 88,2 6 61,0 8-6,1 10-26,-4 6-64,-2 1-27,-1 5-16,2 14-4,8 5 5,6 6 6,0 3 18,20 0 14,3-1-18,4-1-14,5-8-8,11-4-9,21-9-86,18-10-168,19-8-629</inkml:trace>
  <inkml:trace contextRef="#ctx0" brushRef="#br1" timeOffset="455229.3428">13187 14861 689,'0'0'229,"0"0"-170,0 0 18,121-78 58,-80 78-20,-8 0-59,-1 24-32,-6 15-13,-4 12 0,-9 7-7,-6 2 4,-7-2-8,-1-6-1,-23-5-7,-6-9-44,-4-7-37,-3-10 4,1-8 5,8-6 33,13-6 47,9-1 5,6 0 59,0 0 50,0-1-24,4-1-41,10 2-21,1 0-19,1 0-6,2 2-3,3 2-14,4-2-88,1-2-179,-4 0-635</inkml:trace>
  <inkml:trace contextRef="#ctx0" brushRef="#br1" timeOffset="455715.3346">12459 14350 861,'0'0'174,"0"0"-171,0 0-2,0 0 3,0 0 1,0 0 5,8 24 0,-26-21-5,2-3-5,5 0 5,4-3-4,5-12 5,2-3 7,6-1 20,20 2 25,5 4-20,3 8-8,0 5-16,-5 0-14,-10 14-1,-6 7-14,-10 4-11,-3-3-41,-4 0-9,-15-5-133,4-11-255</inkml:trace>
  <inkml:trace contextRef="#ctx0" brushRef="#br1" timeOffset="456150.9179">12646 14214 958,'0'0'133,"0"0"-124,0 0 0,0 0 44,0 0 2,0 0-28,84 38-25,-84-18-1,0 2 0,-15-3-1,-14-4-36,-7-8-22,1-7 19,3 0 25,8-19 14,14-10 4,8-3 16,2-1 38,14 3 9,19 4-11,11 7-35,6 9-16,8 10-5,3 0-10,2 10-125,7 9-183</inkml:trace>
  <inkml:trace contextRef="#ctx0" brushRef="#br1" timeOffset="456742.4127">14877 14070 489,'0'0'159,"0"0"-51,0-76 55,6 52-15,6 4-26,4 4-15,0 8-53,3 4-29,2 4-1,-2 0-6,0 12 1,-6 9-14,-10 2-5,-3 0-1,-19 2-2,-20-4-10,-8-9-16,-4-7 6,9-5 15,13-2 8,13-14 0,14-4 14,2-2-5,25-1-1,17 6-8,12 8-27,-2 9-204,-13 3-258</inkml:trace>
  <inkml:trace contextRef="#ctx0" brushRef="#br1" timeOffset="457452.1118">12361 16320 1278,'0'0'39,"0"0"-34,0 0 1,0 0 30,88 94 9,-75-67-24,-6-1-17,0 0-4,-3-7-28,-1-3-101,6-12-118,5-4-265</inkml:trace>
  <inkml:trace contextRef="#ctx0" brushRef="#br1" timeOffset="457633.3146">12637 16298 1053,'0'0'192,"0"0"-175,0 0 1,0 0 6,0 0 21,0 0-1,0 72-25,0-38-18,0 0-1,0-3-34,-9-5-149,-11-7-148,-3-13-442</inkml:trace>
  <inkml:trace contextRef="#ctx0" brushRef="#br1" timeOffset="457813.8952">12329 16534 1050,'0'0'108,"0"0"-103,81 10 47,-46-7 65,-1 2-49,-6 4-55,1 0-13,-2 2-9,-2 1-70,-5-1-46,2-3-37,0-8-206</inkml:trace>
  <inkml:trace contextRef="#ctx0" brushRef="#br1" timeOffset="458545.1307">12944 16458 45,'0'0'925,"0"0"-909,-98 60-13,66-31 5,-3 2 52,0 1-4,0 1-43,3-3-13,12-4-89,9-9-222,9-10-403</inkml:trace>
  <inkml:trace contextRef="#ctx0" brushRef="#br1" timeOffset="462151.2397">10483 17357 553,'0'0'337,"0"0"-271,0 0-48,0 0 45,0 0 37,0 0-8,92-33-41,-17 33-14,31 0 7,24 0-6,14 0-4,7-5-12,-5 2-2,-14-2 2,-16 1-6,-19-1-4,-23 5 5,-20 0-13,-18 0 2,-17 0-6,-11 0-3,-7 0 1,-1 0 2,0 0 0,0 0 1,0 0-1,0 0 0,0 0 2,0 0-2,0 0 0,0 0 1,0 0-1,0 0 0,0 0 2,0-5-1,0-5 1,2-5 0,5-8 0,2-7-1,0-6-1,3-5 0,-2-3 1,-6 5-1,-1 6 0,-3 8-1,0 8 1,0 6 0,0 6 0,0 4 4,0 1 0,0 3-4,14 31-7,9 15 7,5 14 0,-2 7 3,-7-5-3,-9-8 1,-1-8-1,0-12 4,-1-11-8,-1-9 4,6-12-2,1-5-1,7-12 2,0-21 1,1-11 0,-3-7-5,-4-7 5,-1 2 2,-5 11-2,3 10 2,3 16 5,0 9-4,4 10 0,5 10-3,1 19-4,-4 12 2,-5 2 1,-8 3 0,-3-7 1,-5-5-1,1-7 1,5-9-2,-2-5 2,2-6-1,3-4 1,3-3 0,3 0 4,3 0 2,3 0-4,5 0 2,6 0-2,7 0 1,7-5 5,3 0-5,4-4 2,-3 0-1,-2 0-1,-11 2 15,-4 5-9,-6 0-3,0 2-6,2 0 4,6 0-8,2 2 4,2 2 0,-2-2 0,-6-1 1,-11 1 0,-8-2-1,-10 0 0,-2 0 0,0 0-7,0 0 7,0 0 7,0 0-5,0 0-2,0 0 1,0 0-1,0 0 2,0 0-1,0 0 0,0 0-1,0 0 0,0 0-1,0 0-1,0 0 2,0 0 4,0 0-3,0 0 2,0 0-2,0 0 0,0 0-1,-1 0 0,-3 0-6,-2 0 6,2 9-8,-1 13 6,2 9 2,1 14 1,-1 5 5,0-1 1,-1-3 0,-2-5 2,3-7 1,2-5-8,1-11-1,0-7 0,0-5-1,0-5 0,-2-1 2,-1 0 2,0 0 2,-4-1-1,-1-7-4,-1-1-1,-1 1 0,-4-1 0,-4 5-4,-7 3-9,-9 1-8,-5 0-1,-1 11-7,3 7 14,7 3 7,7-1 6,13-1 2,10-2 0,0-3 1,21-2 9,10 1 19,6-4 2,5 2 2,0-2-9,-5 3-11,-3 3-4,-5-1 3,-5 6-10,-6 6-2,-8 3-4,-9 7 4,-1 4 0,-8 2-2,-10 5 1,0-4-2,3 2 3,10-3 0,5-6 1,0 1-1,3-2 3,11-5 0,2-1 7,-2-5 0,-5-2-9,-4-4 0,-5-2-2,0-4-12,0-4-46,0-8-105,-1 0-174,-5-27-324</inkml:trace>
  <inkml:trace contextRef="#ctx0" brushRef="#br1" timeOffset="463905.5372">13108 17293 384,'0'0'135,"0"0"-54,0 0 56,0 0-32,0 0-4,0 0 13,11 0-35,29 0 21,13 0-13,16 0-14,9-2 11,4-2-39,0-1-7,-13 0-15,-17 2-10,-18 2 2,-16 1-10,-14 0-4,-4 0-1,0 0-5,0 0-4,0 0 4,0 0 1,0 0 4,0 0 1,0-1 1,0-2 1,0 2 4,2-6-3,0 0 0,0-3-4,1-3 0,-3-1 1,2-5-1,-1-12-3,1-4 0,7-4 2,-2 3-1,2 10 2,0 6 2,-2 10 0,-4 6 1,-1 4 3,4 5-6,2 32-9,8 17 9,-2 9 2,3 0 0,-5-5-1,3-12-1,-3-9 0,0-11 0,0-8 1,-2-9-1,1-9-2,5 0 2,5-19 4,4-18-4,-1-12 0,2-11-5,-4-8 4,-1 4-1,-6 13 2,3 19 1,-8 15 0,-1 16 2,4 1-3,3 28-6,3 15 1,-4 8 0,3-1 3,-6-5 2,2-9-1,0-11 2,2-8-2,1-11 2,5-6-2,0 0 2,5-2-1,2-10 5,0-3 1,1 0 2,0 4-1,0 1 0,4 3-2,4 1-4,4 0 0,1 1-1,0 2 2,5-2-2,1 1 3,3 1-3,0-1 0,-4 4-1,-3 0 1,-11 0 0,-6 0 0,-5 0 2,-10 0-2,-1 0 0,-8 0 0,-2 0 0,-2 0 0,0 0 0,0 0-3,0 0 0,0 0 0,0 0-1,0 0 4,0 0 0,0 0 0,0 0 3,0 0-3,-3 0 0,3 0-1,-2 0 1,-2 2 0,3 7-3,-1 10 1,2 11 0,0 4 2,0 12 7,2 5 7,9 1 1,-3-1-4,-3-4 2,2-2-1,0-8-1,-2-7-3,-1-6-6,-2-10-2,-1-4 1,-1-6-1,0-4 0,0 0 3,0 0 2,0 0-3,0 0 1,0 0 0,0-2-3,-9-4-3,-10-1-4,-9 3 0,-4 0-2,-6 4 3,-2 0-7,1 0 2,6 6 9,8 6-1,11 0-1,9-3 2,5 3 2,0-1 0,5 3 4,14 0 5,2 1 5,3 3-5,0 2-3,1 2-2,-2-2-2,1 4 0,-1-4 0,-3 2-2,-7 2 0,-8 0-2,-5 4-3,-5 3 3,-14 2 1,2 3 0,4-2-1,9 0 1,4 0 1,4 2 0,20 3 5,10 2 10,-2-4 1,-4-2 5,-7-5 5,-11-3-14,-4 1-5,-6 0-2,0 5 3,0 1-8,0 5 0,0-6-14,0-7-61,7-10-90,3-16-255,-3-14-549</inkml:trace>
  <inkml:trace contextRef="#ctx0" brushRef="#br1" timeOffset="464835.0898">14994 17251 238,'0'0'393,"0"0"-286,0 0-8,0 0 27,0 0-25,0 0-21,98-44-8,-52 44 3,16 0-19,10 5 9,11 4 0,6-6-22,4 0-14,1-3-2,-8 0-7,-7 0-1,-16-3-11,-20 1 5,-11-2-10,-15 3-2,-9 1-1,-5 0 0,-3 0-2,0 0-6,4 0 1,-1 0 6,0 0 0,1 0 2,0-2 1,-1 2 1,-3-3-1,0 1 1,0-3-3,0 2-4,0 2 3,0-1 1,0 2 1,0 0-1,0 0 0,0 0-4,0 0 1,0 0-10,0 0-1,0 0 2,0 0 12,0 0 0,0 0 1,0 0-1,9 0 2,4 6 2,5-3 5,4-1 1,0-2-4,-3 0 6,-5-11-9,-8-8 2,-6-7 0,-1-3-5,-23-1-3,-7 5-3,-1 8 0,3 12-6,2 5-9,6 6 7,3 26 9,4 10 2,6 6 3,5 0 1,3-4 2,0-13-3,11-3 0,12-7-10,11-6-114,11-8-212</inkml:trace>
  <inkml:trace contextRef="#ctx0" brushRef="#br1" timeOffset="465288.3267">15150 18777 365,'0'0'41,"0"0"-41,0 0 0,0 0-27,0 0 5,0 0-46,-49-3-101</inkml:trace>
  <inkml:trace contextRef="#ctx0" brushRef="#br1" timeOffset="466224.0727">12521 18702 239,'0'0'60,"0"0"-3,-98 6 36,63-4-42,-2 3 2,7-2-30,8 1 7,10-4 6,7 0 21,5 0 5,0 0 5,0 0-7,0 0 2,0 0-7,0 0-9,0 0-22,0 0-15,-8 2-9,-3-2-3,-7 3 3,-9 1-9,-3-1 2,-6 1-6,-13-1 2,-12-3-9,-17 0-6,-13 0-6,-6 0 8,-1 0 18,5 0 0,10 0 3,14 3 1,21-3 4,23 0 2,16 0 46,9 0 33,14 0 1,26-3-38,20-4-9,15-3 8,10 4 10,16-2-3,19 2 4,24 3-7,30 3-18,24 0-5,23 0 2,15 3-4,5 3-16,-6 2-4,-18-4-1,-21 5 12,-20 1 5,-23 1 2,-6 5-16,-13-1-4,-4 4-2,-1-2 3,-5 0-3,-8-2 0,-6-6 2,-6-3-1,-4-6 2,-5 0 0,-5 0-2,-8 0-1,-9 0-6,-6 7 6,-4 0 0,-5 2-1,-5-1 0,-3-2 1,0-3-1,-2 0 2,-3-3-1,0 0 1,-5 1-1,-2 2-7,-3-2-7,-1 2-4,-4 0 3,-5-3-1,-5 0-9,-5 0-32,-5-7-69,1-12-106,5-6-204</inkml:trace>
  <inkml:trace contextRef="#ctx0" brushRef="#br1" timeOffset="466725.7476">16324 18770 835,'0'0'195,"0"0"-184,0 0 27,0 0 37,0 0-13,0 0-23,18-26-37,-39 26-2,-7 0-12,-5 0 6,5 0 5,2 14-10,8 6 0,8 7 8,7-1 3,3-1 0,3-8 2,21-3 16,6-4 15,6-10 8,0 0-11,-3-8-17,-8-12 2,-8-2 6,-12-12 2,-5-2-12,-12-3-11,-21-5-1,-3 9 1,1 9-2,6 16-40,10 10-96,5 0-117,8 0-318</inkml:trace>
  <inkml:trace contextRef="#ctx0" brushRef="#br1" timeOffset="467941.5463">16949 17820 1018,'0'0'33,"0"0"-29,0 0 25,20 85 87,-4-42-16,0-1-57,-4-2-32,-4-6-7,-7-8-1,-1-6-1,0-7-2,-3-9-59,-6-4-18,-2-12 64,1-22 4,3-7 1,5-12 8,2-5 0,0-1 0,9 2 1,8 10 5,3 11 36,8 14 13,1 8-21,-2 14-16,-8 0-11,-9 10-5,-10 19-1,0 12-1,-23 9 3,-8 4 2,-3-1-5,2 0 0,12-12 0,10-4 0,10-9-1,0-8-1,26-10-2,10-4 4,5-6 2,3 0-2,-1-6-6,-2-11-16,0-5-14,-4-7-6,0-3 39,-5 2 3,-11 5 7,-8 5 28,-7 13 15,-6 7 1,0 1-21,0 25-27,0 13-2,-3 8 16,0 2 1,-2-4-18,1 2 2,0-4-2,-1-4-1,2-7-30,-4-6-101,-5-10-59,-9-9-94,-6-7-47,-3 0 9,3-14 229,11-5 94,15-6 360,1 0-46,25 2-79,16 1-141,9 1-15,5 0-15,-4 1-3,-9 2-13,-13 0-5,-12-1-5,-8-1-6,-9 0-21,0-3-11,-6 3-3,-11 7-16,4 5 14,1 8-2,5 2-2,3 27 2,4 8 6,0 10 1,2 5 2,12-6-2,5 1-1,2-5-1,0-13-15,4-9-7,-1-13 13,-2-7 11,0-3 4,-3-14 25,0 0 43,2 5 13,0 2-24,5 7-36,-1 3-7,1 0-12,-3 20 2,-6 3-8,-4 9-2,-9 4-6,-4 2-70,-27-2-113,-30-6-167,-20-7-542</inkml:trace>
  <inkml:trace contextRef="#ctx0" brushRef="#br1" timeOffset="468537.8591">15970 17915 268,'0'0'695,"0"0"-629,0 0-41,129-21 71,-65 18 22,0 2-39,-4 1-40,-13 0-18,-14 0-12,-16 2-9,-10 3-4,-7 0-54,0-2-103,-10 4-8,-9 0-133</inkml:trace>
  <inkml:trace contextRef="#ctx0" brushRef="#br1" timeOffset="468730.66">15966 18065 1239,'0'0'78,"0"0"-59,114-31 90,-68 22-34,-3 2-35,-2 4-39,-3 3-1,-7 0-68,-7 0-91,-10 0-87,-13 0-146</inkml:trace>
  <inkml:trace contextRef="#ctx0" brushRef="#br1" timeOffset="468957.0601">16050 17696 1045,'0'0'129,"0"0"-49,0 0-1,0 0-50,0 0 1,-78 94 25,41-45-33,6-2-16,9-4 0,8-3 0,11-5 6,3-5-6,7-3-1,29-7 1,13-3-3,22-8-3,6-4-9,2-5-139,-9 0-154,-10 0-324</inkml:trace>
  <inkml:trace contextRef="#ctx0" brushRef="#br1" timeOffset="471121.5518">10464 17406 708,'0'0'116,"0"0"-93,0 0 16,0 0 70,24-79-14,-24 73-24,-11 6-50,-5 0-20,-1 4 0,2 16-2,7 4-1,8 3-1,0 0 6,16-1-3,15-9 1,6-4 12,4-6 9,-5-7 4,-10 0 8,-9-11 7,-10-8-10,-7 0-8,0-4-5,-21 0-17,-10-3 2,-7 5-2,3 4-2,5 6 0,12 8 0,8 3 1,7 0-7,3 12 4,0 8-2,0 5 5,0 2 0,0 1 0,0-1 0,0-3-1,0-7 0,0-7-43,1-3-40,2-5 19,0-2 0,2 0 42,-4 0 20,1 0 3,-2 0 0,0 0 6,0-2-3,0-6 2,0-4-5,0-2 4,0-1-4,0-2 2,-2 1 1,-1 5 2,2 5 8,1 1 4,0 3 0,0 2-6,0 0 3,0 0-3,0 0-6,0 0-4,0 0 1,0 0-2,0 0 1,0 0 0,0 0-1,-2 0 4,2 0 0,0 0-2,0 0-2,0 0-2,0 0-5,0 4-11,0 8-97,2 2-176,2 1-156</inkml:trace>
  <inkml:trace contextRef="#ctx0" brushRef="#br1" timeOffset="471483.6672">11381 18677 455,'0'0'131,"0"0"-131,0 0-166,0 0 166,0 0 26,22-71 1,-20 71-18,3 0-3,2 6-6,1 10 0,2 2-28,6-1-107,-2-3-190</inkml:trace>
  <inkml:trace contextRef="#ctx0" brushRef="#br1" timeOffset="472305.2059">11553 18833 130,'0'0'222,"0"0"-171,0 0 15,0 0 55,0 0 22,0 0-19,-2-9-41,-3 8-10,2 1-12,-1-4-3,-5 4-7,-4-3-2,-10 0-17,-9-2-10,-12-1-11,-9 1-3,-12 1-6,-4 4 4,-5 0-1,-3 0-2,2 0-1,5 4 5,2 1-2,3 3 6,3-4-5,4 1 1,11-2 4,10-1-9,14 1 8,12-3-2,8 0-1,3 0 9,0 0 1,0 0-8,0 0 6,0 0-5,0 0-4,7 1-3,0 2 0,3-1-3,1-2 0,3 1 1,1-1 3,4 0 2,-1 0-5,0 0 4,-2-3-1,-7-1 2,-2 0-1,0-3 0,-6 2-1,-1-4 7,0-5-11,-1-1-1,-16-3 0,-5 4-7,-3 0 7,1 9-2,0 5-2,5 0 5,2 5-4,5 12 1,6 2-1,3 1 4,3-1 1,0-2 4,11-2-3,14-5 0,5-7-1,4-3 2,-2 0 3,-3-19 1,-6-1 0,-11-1 5,-8-5 4,-4 3-5,-8-3-9,-12 5-2,-4 3-6,2 7 4,6 4-1,3 4-10,8 3-32,5 0-56,0 0-208,4 0-466</inkml:trace>
  <inkml:trace contextRef="#ctx0" brushRef="#br1" timeOffset="477217.3359">6310 14956 1082,'0'0'81,"0"0"-81,0 0 3,0 0 4,0 0 45,0 0-12,-2 86-18,2-24-3,0 4 10,0-3-10,3-5-10,6-5-3,0-11-3,-3-13-3,0-10-2,0-9-2,-3-10-27,0-8-12,-1-24 43,2-17-65,2-10 14,0-13 38,6-7 13,0-9 3,2-3-3,6 9 10,5 15 19,8 23 22,5 15-18,-3 14-17,-1 13-5,-8 2 7,-11 30-9,-11 21-4,-4 16 2,-19 11-3,-23 3 2,-11-8-5,2-10 2,2-14-2,16-11 1,12-9 0,21-4-4,0-6 4,27 0 2,6-5 19,1 0 5,4-3-6,3-2-12,5-4-10,5-2-3,4-3-52,3 0-75,-6 0-85,-11 0-193</inkml:trace>
  <inkml:trace contextRef="#ctx0" brushRef="#br1" timeOffset="477847.2699">6847 15369 1112,'0'0'157,"0"0"-153,0 0 14,0 0 51,0 0-4,0 0-42,26-37-23,-26 50-4,3 8 4,2 5 2,-5 1 0,3-1 1,-3 2-2,-3-4 0,-11-2-1,-9-2 2,-6-5-2,-2-2-4,4-4-11,-1-3 0,3-5 4,2-1 0,2 0 11,5 0 4,4-4-3,4-8 0,5-2 5,3 0 15,0-3 13,17 4-8,8 1 6,5 5-2,6 4-11,-2 3 3,-2 0-9,-4 10-9,-4 1-1,4 3-3,-6-3 0,-2 1 0,2-4 0,-6-2-3,-2-3 3,-6-3 0,0 0-2,-2 0 2,-3-6 3,-1-8 0,-2-6 2,0-5-2,-8-4-3,-11-1-8,0 7-7,4 6 11,4 7-12,7 5-2,4 5-22,0 0-33,0 0-107,12 0-117,3 8-211</inkml:trace>
  <inkml:trace contextRef="#ctx0" brushRef="#br1" timeOffset="478681.396">6905 15453 424,'0'0'197,"0"0"-115,0 0 24,0 0-23,0 0 8,0 0-10,-24 0-19,19 0 5,1 0-13,-2 0-32,-3 0-7,-1 0-6,-4 0-1,-4 0-3,-4 5-4,-3 7 2,-1 2-2,5 4 0,4 3-1,4 4 1,7 0-1,5-3-3,1-4-2,0-5 4,9-5 2,15-5 13,9-3 34,7 0-11,6-14-2,-5 0 0,-3 0 0,-11 2-12,-11 3 7,-10 2-10,-6-1 0,0 1 1,-14-8-14,-21 0-7,-11 0-1,-11 6 1,-1 8 3,6 1-3,10 11 0,11 14 0,10 7 1,13 2 4,8 0 7,2-2-1,22-9-1,15-6 2,10-6-6,9-6-6,3-5 0,2 0 0,-8-3-37,-3-10-40,-1-4-69,-3-2-134,-2-4-68,-6-3-243</inkml:trace>
  <inkml:trace contextRef="#ctx0" brushRef="#br1" timeOffset="478914.2898">7352 15243 990,'0'0'226,"0"0"-140,0 0 30,0 0-3,0 0-35,0 0-54,27-6-24,3 6-22,-3 0-94,-5 3-139,-13 8-185</inkml:trace>
  <inkml:trace contextRef="#ctx0" brushRef="#br1" timeOffset="479111.131">7331 15386 865,'0'0'494,"0"0"-475,0 0 23,0 0 76,0 0-53,112-27-55,-64 25-10,6 2-52,4 0-90,-2 0-140,-6 0-57,4 0-199</inkml:trace>
  <inkml:trace contextRef="#ctx0" brushRef="#br1" timeOffset="479497.8919">8091 15194 961,'0'0'184,"0"0"-61,0 0 33,0 0-40,0 0-92,0 0-12,-66 105 3,33-43-6,3-3-5,6-9-2,5-5-4,3-10 4,2-9-4,2-12-14,3-10-25,-4-4-9,1-15 33,-3-14-17,3-14 4,6-6 29,3 0 1,3 2 2,0 12 33,11 10 11,9 9-2,7 12-14,6 4-15,7 16-8,1 16-5,-1 7 5,-7-3 1,-5 0-7,-5-9 6,-1-3-6,-5-8 1,-4-8 0,-4-6 0,-2-2 0,1-18 10,-2-19-5,0-14-3,-2-11-1,-4-3-3,0 3-2,0 11-8,0 16-21,0 19-33,0 16-73,3 5-183,10 24-336</inkml:trace>
  <inkml:trace contextRef="#ctx0" brushRef="#br1" timeOffset="480937.3535">10512 17423 493,'0'0'301,"0"0"-251,0 0 14,0 0 43,0 0-9,0 0 18,0-36-61,0 36-42,0 0-6,0 9 12,2 6 18,0 1-8,-1 2-5,-1 3 13,3 3-5,0 5-5,2-3 18,5 4-16,-2-6-14,2-2-1,0-2-1,-2-4-7,-2 1-5,-3-7 4,-1-3-1,-1 0-2,-1-4 2,0 0-2,0-3-1,0 0 1,0 0 2,0 0 0,0 0-2,0 0-1,0 0 3,0 0-3,0 0 0,0 0-1,0 0 0,0 0 0,0 0-1,0 0 1,0 0 0,0 0 1,0 0 0,0 0-1,0 0 1,0 0 2,0 0 1,0 0-1,-3-5-3,-5 2 0,-3 1-1,-3 2-1,-5 0-2,-2 0 0,0 10 1,2 6 2,7 4 0,7 3-3,5 0 3,0-6 0,12-1 0,9-5-1,3-2 2,-1-8 0,0-1 3,0 0 7,-6-5-3,-3-10 0,-4 0 0,-5 0-1,-5-6-4,0 1 0,-14 4-2,-8-2-1,2 8-2,1 4-1,6 6-4,4 0 3,4 5-6,3 7 4,2 5 4,0-4-4,5 2-31,16 4-76,4-4-126,1 1-283</inkml:trace>
  <inkml:trace contextRef="#ctx0" brushRef="#br1" timeOffset="482423.1746">10647 18741 37,'0'0'166,"0"0"-125,0 0 22,0 0-11,0 0 4,0 0 29,2-10 9,-2 6 22,0-1 18,0-2-20,-2-3-14,2-1-20,0-2-2,0 1-3,0-1-16,-3 2-17,1-2-4,-2 4-10,-2-5 0,-1 7-7,2 2 3,2 0-1,3 5-4,0-2-5,0 2-8,0 0-6,0 0-4,0 8-4,-3 6 4,-1 6 4,1 0 0,0 0 0,3-1 0,0 0 0,0-2 0,0-3 0,0-3 1,1-5 1,1-4-1,-1-1 2,-1-1-2,0 0 3,0 0 3,0-3 6,0-11-3,0-3-2,0-3-8,0-3 3,0-2-1,0-5-2,-4 3 0,-2-5 5,-4 7-3,1 2-2,-1 5 3,2 4-2,2 2 0,1 7-1,2-1 2,3 6-2,-1 0 0,-1 0-4,2 0 0,-4 0-9,-3 13 5,-3 6 8,-1 2 0,2 1-1,4-2 0,5-3 1,0-1-1,0-5-1,9-2 0,4-1 2,5-8-1,-6 3 1,-3-3 3,0 0 2,-5 0 0,3-3 1,0-18-3,-2-2 2,3-5-3,-5-7 1,-1 2-1,-2 1 3,0 5-3,0 10 0,-2 5-1,-4 5-2,-4 4 0,-1 3-2,-3 0-2,2 0 3,3 0-1,4 6-3,3 0 4,2 0-4,0 3 0,0 1 5,2-2-1,7-2 0,3-2 2,3 0 4,0-4-2,0 0 4,-4 0-1,-2-11-2,-1-2 1,-5-4 1,-3-1-2,0 2-1,0 1-1,-13 2-1,-4 7-4,-2 6-3,2 0-2,1 9 1,6 13 1,7 9 3,3-1-1,3-3 5,15-1 0,6-7 1,1-4 3,2-9-2,-2-4 3,-5-2 6,-4 0-5,-4-8 5,-7-8 2,3-1-10,-6-3 4,-2-1-7,-3 1 0,-20 3-5,-2 6-9,0 7 5,0 4 1,11 3 0,1 11 3,8 4 0,4 3 3,1-2-1,0 1 2,13-4 0,10 1 0,13-7-23,9-5-158,3-5-408</inkml:trace>
  <inkml:trace contextRef="#ctx0" brushRef="#br1" timeOffset="492772.5603">1596 15371 684,'0'0'83,"0"0"-74,0 0 63,0 0 34,0 0-19,0 0-41,0 0-24,0 0 1,-1-5 15,-1 5-3,1 0-10,1 0 2,0 0 0,-2 0-11,2 0 4,0 0-3,-1 0-2,1 0 4,-2 0 3,2 0-9,0 0-6,0 0-6,0 0 0,-1 9 1,1 3 5,-2 6 5,2 6 1,0 5 3,0 7-2,0-1-1,0 2 6,2-2-12,1-3 5,0-2-10,0-5 2,-2-1 0,-1-4-3,0-4 0,0-3 0,0-6 0,0-2-1,2-3 1,-2 0 0,0-1 1,0 1-1,0-2-1,0 0 2,0 0 1,0 0-3,0 0 0,0 0 0,0 0 1,0 0-1,0 0 0,0 0 1,0 0 0,0 0 0,0 0-1,0 0 0,0 0 0,0 0 1,0 0-1,0 0 0,0 0-1,0 0 2,0 0 0,0 0-1,0 0 0,0 0-1,0 0 0,-9 2-5,-12-1 3,-3 3-1,0 2 0,0 1-2,-1-2 1,7 3-4,0-2 5,3 0 3,5 0-2,-1-4 2,6 2 0,0-3 0,5-1 0,0 2 1,0 1-1,0 1-5,9 4 6,3 2 1,3 2 3,9 2-2,3-2 0,7-1 1,-3 0-3,-1 0 3,-5-3-2,-7 0 0,-7-2-1,-8-1 0,-2 1 0,-1-2-5,0 2 4,0 1 1,-9-1-3,-5 2-2,-5-1 4,-8 3-7,-7 2 2,-7 4 0,-3 3 5,5-2-3,8-3 3,10-5 1,9-6-4,12 1 4,0-2 0,0 4-4,21 3 4,3-1 17,4 1-2,-4 0-7,0-1-3,-7-2 1,3 0-6,-5-1-1,0 0 1,-6-1 0,-1-2 1,-5-1-1,-3-1-8,0 3-2,0-1-6,0 6 9,0-1 2,-3 4 4,-4 0 1,6 0-2,0 1 4,1 1-2,0 1 2,0-2 2,0 4 4,0 0 1,0 2-1,-5-2-2,-4 3 2,2-2-6,0-5 5,3 0 0,1-5-1,2 1-3,-1-3 4,-1-1-3,0 1-1,-2 1 0,0-1-2,1-1 0,2 0-1,-1-3 4,3 1-4,0-2 1,0 1-1,0-1 0,0 0 0,0 0 0,0 0 0,0 0 0,0 0-1,0 0 1,0 0-5,0 0-6,0 1 0,0-1-1,0 0-1,0 0-3,0 2-12,0-1-1,0-1-8,-3 0-61,-2 0-84,-2-4-176</inkml:trace>
  <inkml:trace contextRef="#ctx0" brushRef="#br1" timeOffset="493162.8049">953 16503 482,'0'0'250,"0"0"-172,94 0 50,-43 5 36,10-2-24,12-2-33,14 2-53,0-3-21,-1 0 19,-13 0-15,-7 0-7,-8 0-10,-8 0-3,-9 0-11,-16 0-1,-7 0-5,-14 0 0,-3 0-44,-1 0-49,0 0-74,-2 5-117,-8 0-124</inkml:trace>
  <inkml:trace contextRef="#ctx0" brushRef="#br1" timeOffset="493809.2688">1301 16706 534,'0'0'309,"0"0"-253,0 0 16,0 0 25,0 0-17,100 0-3,-66 0-16,-4 0-24,-5 0-9,-10 0-12,-6 0-12,-3 1-4,-6-1 0,0 2-32,0-2-36,0 0 5,0 0 20,0 0 4,-6 0-2,-4 0 18,-2 0 8,-4 0 11,5 0 4,-1 3 4,3 1 23,3 3 15,3 0 0,-3 4 3,6 3-8,-4 5 9,1 3-1,3 4-8,-2 4-13,1-3 10,1 3 16,0 0-20,0-2 1,3-5 6,4 1-12,2-1-8,-1 2-1,-1-1-5,0-2-5,-4 2 0,-3-4-2,0-6 2,0 0-5,0-4 0,0-5 3,0-2-3,0-2-2,0-1-15,0-1-40,0-14-73,0-11-174,0-6-381</inkml:trace>
  <inkml:trace contextRef="#ctx0" brushRef="#br1" timeOffset="496515.3122">1201 15559 57,'0'0'131,"0"0"-26,0 0-11,0 0-8,0 0-18,0 0-20,16 0 13,-1 0 23,6 3 3,4 1-12,7-1-4,7-1-26,7 0-25,11-2-10,5 0-10,0 0-1,-2 0-6,-6 0-2,-8 0-2,-8 0-17,-10 0-1,-3 0 13,-8 0-1,-1 3 4,-4-2 8,3-1-13,-4 2-20,2-2-19,3 4 14,-2-1-1,5-2-19,-3 0 26,-5 1 25,0-2 12,-3 1 2,-3-1-2,-1 2 14,-1-1-6,0 0-3,-1 2-4,-2 0-1,0 0 4,3 1-4,-1 1 3,-2 2 7,4 3 28,-4 2 1,0 4-24,0 2 2,0 6-3,0 5 13,0 3-16,0 2 5,0 4-3,0-1 0,0 4 16,0 0-6,0 5 1,7-1-5,-2 2-5,-4-1-3,-1-1-6,0-1-4,0-3 4,-1 0-3,-7-2 0,0 0-1,3-5-1,5-4 1,0-2 13,0 1 11,0-1-17,0 0 7,-3-3-6,-3 0-7,1-1 0,1-4 3,-3-1-5,5-1 1,-2 1 2,-1-1-3,-1 0 3,-3-3-2,2 1 0,-1-4-1,1 0 3,4-4-3,-3 1 0,3-1 0,3 2 2,0 1 4,0 1-1,0 1 5,0-1-5,0 0-5,0 1 1,0-7 1,0 1 0,0-1-1,0-2 3,0 3 0,0-4-4,0 3 6,0 2-4,0 1 2,0 1-4,0 0-1,0 0 1,-3-1 1,3-4 0,-3-1 0,-1 1 0,0-1 0,-2 1 0,-5 0 2,-3 0-3,1-2-1,-1 0-4,4 0-3,-2 1 3,3-2 2,-2 1 1,0 2 2,-4-5-2,0 3 2,-5-3-3,-4 2-1,-4 0 3,3 1-1,-2 1 1,4-1 1,-2-3 0,3 0 0,-5 0 0,1 0 2,0 0-2,-4 0 0,3 0-2,-7 0 2,-5-5-2,-3-4-10,-4 0-6,7-2-1,5 6 12,5-1 7,9 5 2,2-1 9,1 2-3,-2 0-5,-2 0-3,-3 0 0,-1 5-2,-2 2 2,2-2 0,1-1 2,3-4-1,-4 0 0,5 0 1,2 0 0,2 0-1,4 0 0,2 0 1,1 0-2,1 0 0,-1 0-1,-3 0 1,0 0 1,-1 0-1,1 0 0,7 0 1,1 0 0,4 0 18,0 0 18,0-4-3,0-2-19,0 0-13,0-1-2,7 1 1,-2 1 0,1-2 0,0-2-1,-2-1 2,-2-1-2,2-6 0,-1 0-1,0-6 2,3-1-2,-1 1 1,2-2-1,-5-2-2,-2 3-2,0 0 0,0-2-1,0-1 1,-2-1-2,-2-9 5,1-2 0,3-3 2,0-4 1,0 3 1,7-1 1,-1 4 11,-3 2-8,-3 1-6,0 1 3,0 2 13,-7 0-3,-2-1-5,0-1 2,1-3-2,-2-2-3,4-3 1,6 6-5,-3 6-1,3 2 0,0 5-1,0 3 1,0 3 0,0 1 1,0-1-1,0-2-1,0 2 1,0 1 0,3 2 1,-3 0-1,3 7-3,0 1 0,1 2 1,-2 0-1,-2 2 2,0 0 1,0 1-1,0-7 1,3 3-3,0-3 3,1-1 0,4 0-1,-1-1 0,2 1 0,0 3 0,-3 2 1,-3 3 0,-1 1 2,-2 2-1,0 0-1,0 0-2,0 0 2,0 0 0,0 0 1,0 0 0,0 0-1,0 0 1,0 0 1,0 0 0,0 0 2,0 0 0,0 0-1,0 0 1,0 0-3,0 0 1,0 0-1,1-3 1,2-2-1,1 0 2,-1-2-3,0-3-1,-1 2 1,1-2 0,3 3 0,0-2 0,7 0 0,5 1-2,8-3-3,2 0 1,2 1 0,-5 0 2,0 4 2,-8 5 0,2 1-3,2 0-3,3 7-20,6 10-39,7 0-72,5-2-114,-2-3-18</inkml:trace>
  <inkml:trace contextRef="#ctx0" brushRef="#br1" timeOffset="497080.2466">1606 15533 592,'0'0'82,"0"0"-22,0 0 68,0 0-32,0 0-22,0 0-42,0 0-20,-49-75 15,38 58 18,3 0 4,-1-5-2,-4-1-13,3-1-5,-1-4 3,-4-3-20,6-3 1,-2-7 19,1-3-22,6-4 1,4-2 12,0 2 3,0 7-5,0 9-2,0 10-6,-2 9-4,-1 8-5,0 5-4,0 0-5,3 0-31,-3 10-38,0 20-108,-1 13 14,1 10-85,3 1-281</inkml:trace>
  <inkml:trace contextRef="#ctx0" brushRef="#br1" timeOffset="497948.9282">1394 17179 610,'0'0'289,"0"0"-227,0 0 47,0 0-2,0 0-21,0 0-33,0 20-12,4 5-7,0 6 1,0 1 4,3 0-11,-1 2 5,4 0 4,1-1-13,1-1 8,1 2-9,-4-1 0,-3-4-5,0 1-7,0-7-5,-3-4 4,-2-1-6,-1-5 6,0 1-8,0-8 1,0 0-2,0-2 3,0-1-4,0-3 0,0 0-3,0 0-8,0 0-12,0 0-17,0 0-37,0 0-79,0 0-115,5-5-240</inkml:trace>
  <inkml:trace contextRef="#ctx0" brushRef="#br1" timeOffset="499861.8004">2463 15632 958,'0'0'149,"0"0"-126,0 0-9,24 77 71,-9-23 13,-7 4-53,-3 2-16,-5 0-10,0-1-8,0-8-5,0-7-1,0-13-3,2-12-2,5-7-3,2-11 3,6-1 1,9-13 7,9-20-1,2-14-3,-2-6 9,-4-8 5,-7 1-1,-5 10-14,-7 9 0,0 11-3,-4 14-2,-3 7-38,-3 9-39,0 9-118,0 17-192,-3 13-143</inkml:trace>
  <inkml:trace contextRef="#ctx0" brushRef="#br1" timeOffset="500589.6686">2630 16445 1012,'0'0'106,"0"0"-87,-34 80 52,26-43 58,5 2-60,3 3-28,0-2-20,6 1-18,0-5-1,-1-2-1,-4-6-1,-1-8-30,0-4-18,0-10-16,0-6-22,0-6 16,6-24 13,4-10-20,1-15 17,4-5 45,-5-1 15,-1 0 7,-6 8 39,-1 10 6,-2 9 26,0 8-26,0 6 29,0 8-17,1 4-22,5 2-8,5 6-8,1 0-17,4 9-6,-4 19-1,-2 5 4,-10 6-6,0-2 0,-5-4-9,-11-7-36,0-6-39,3-6-62,2-4-7,2-5-32,6-5 12,3 0 123,0 0 49,0-15 1,15-3 30,2-3 79,2 2 15,0 1 5,-2 7 1,5 5-18,-2 6-32,2 0-41,6 17-16,-4 11-3,-3 6 1,-6 4-8,-9-2-8,-4-1-1,-2-2-4,0-5-3,-5-6-8,-3-5-5,-1-6-6,1-6 4,3-5 6,0-3 12,3-14 11,2-10-1,0-6 5,0-3 2,15-3-12,4 1-5,6 3-2,2 9-33,6 8-91,1 11-64,1 7-86,-4 0-97</inkml:trace>
  <inkml:trace contextRef="#ctx0" brushRef="#br1" timeOffset="501503.716">3192 16591 844,'0'0'101,"0"0"-69,0 0 86,0 0-27,0 0-22,0 0-57,-86-51-12,66 77-1,4 6 1,0 2 0,8 0 0,5-4-3,3-7-7,0-9-41,12-7 11,1-7 6,-1 0 33,6-13 1,-4-12 3,-1-4-2,-5 0 5,-1 2 20,-4 5 6,-3 8-3,0 4 1,0 7-1,0 3-5,0 0-24,0 16-21,-3 8 17,3 2-3,0-2-29,0-2-17,3-6-4,13-5-34,2-8-38,6-3 18,0-4 67,4-15 44,-5-6 0,-4-1 37,-7 0 32,-3 4 2,-8 8-13,-1 8-1,0 6-9,0 0-24,0 20-24,-3 12-2,3 4 2,0-2 0,11-1 0,10-8 0,0-8 0,3-8-2,1-9 0,-3 0 2,-2-19 0,2-10 3,-3-10-2,0-8 0,-3-6 1,-3-4 1,-5-4 2,1-2-1,-9 9-1,0 13 2,-2 16 10,-11 19-2,2 6-13,-1 15-6,-1 22 1,4 11 5,4 8 0,5 1 0,0 1 1,0-6 12,2-4 23,1-7 4,3-4-5,-6-6-23,3-9-9,-3-6-3,0-8-14,0-6-38,0-2-3,0 0 16,0-17 15,0-8-32,1-3 48,8-1 8,2-1 20,4 4 25,4 4 31,2 3 27,-1 8-15,0 5-23,-2 4-11,-1 2-12,0 5-3,-3 15-14,2 5-6,-4 5-10,-6-4-2,-1 4 0,-5-7-7,0-3-2,0-3-19,0-5-57,0-7-52,0-5-106,-3 0-87,0-21-255</inkml:trace>
  <inkml:trace contextRef="#ctx0" brushRef="#br1" timeOffset="501722.5598">3749 16416 844,'0'0'216,"0"0"-165,0 0-20,0 0-18,0 0-13,0 0-98,104-29-274</inkml:trace>
  <inkml:trace contextRef="#ctx0" brushRef="#br1" timeOffset="502329.3465">4071 16623 1283,'0'0'110,"0"0"-103,0 0 10,0 0 23,0 0-28,-97 14-12,82 19-3,6 6-13,9-4-11,0-2-9,10-8-3,13-7 5,1-6 1,5-9 17,7-3-13,0-7-19,1-10-10,2-3-15,0 3 13,-3 1 43,-2 2 16,-3 3-1,-5-1 2,-7 3 1,-7-4 0,-6 4 5,-6-4 57,0 2 9,-6 3-34,-8 3-1,-2 5-1,-3 0-22,-1 9-12,-2 14-2,3 4-2,2 2 0,4-4 1,5-6-1,7-6-6,1-8-14,0-5-12,1 0 34,10 0 1,4-7 12,-5 0 29,-2 1 7,0 5-15,0 1-26,3 0-3,2 0-5,-1 12-7,0 0 6,1 0 1,-1-2-4,3-3 4,3-5 1,6-2 0,7-1 7,5-19-8,1-7 1,2-5-1,0-9 4,-6-2-3,-8-13 2,-10-5-3,-11-2-6,-4 6 6,0 13 8,-14 19 33,3 16 25,-4 9-24,0 27-21,-4 26-10,0 20 47,2 11-16,8 0-26,6-8-16,3-8 0,0-10-47,6-9-88,5-9-107,-4-12-89</inkml:trace>
  <inkml:trace contextRef="#ctx0" brushRef="#br1" timeOffset="503317.9035">4963 16883 671,'0'0'291,"0"0"-212,0 0-22,0 0 34,95-38 36,-20 25-28,7 0-31,4 2-13,-14 1-19,-14 6-13,-12 1-5,-8 3-17,-4 0-1,-3 0-22,-2 0-72,-9 3-40,-10 8-142,-10-1-76</inkml:trace>
  <inkml:trace contextRef="#ctx0" brushRef="#br1" timeOffset="503538.7826">5030 17065 1073,'0'0'186,"0"0"-128,0 0 32,0 0 7,85-3-10,-22 0-44,2 1-31,-5-1-9,-12 2-3,-10-4-1,-6 0-25,-9-5-68,0-4-62,-5-8-126,-1-5-71,-3-7-120</inkml:trace>
  <inkml:trace contextRef="#ctx0" brushRef="#br1" timeOffset="503754.9163">5464 16595 975,'0'0'136,"0"0"-87,0 0 43,0 0 2,91 32-14,-26 23 28,-5 15-20,-12 10-38,-20 0-21,-17 0-14,-11 1-6,-5-8-9,-21-2-1,-10-10-3,-9-9-41,-12-13-73,-4-9-88,0-15-85,1-13-263</inkml:trace>
  <inkml:trace contextRef="#ctx0" brushRef="#br1" timeOffset="504720.585">6897 16325 487,'0'0'424,"0"0"-340,0 0 38,0 0 32,0 0-59,0 0-59,-7 44-19,7 23 47,0 5-10,6-6-21,1-8-4,1-8-6,2-6-5,4-8-11,-4-4-6,2-3 1,-6-7-2,-2-5 0,-2-4-3,-2-7-21,0-4-18,0-2-13,0 0 8,0-6-15,0-10-105,3-4-45,-3 3-119,0 4-114</inkml:trace>
  <inkml:trace contextRef="#ctx0" brushRef="#br1" timeOffset="505171.4078">6574 16924 319,'0'0'241,"0"0"-155,0 0 40,0 0 14,0 0-7,0 0-22,-21 0-39,21 0-13,0 0 0,0 0 0,3 0-4,24 0-14,19 0-4,18 0 5,18 0 5,-3 0-13,-3 0-12,-12 5-12,-10-1-7,-6 0-3,-1 0 0,-5-4 1,-3 3-1,0-3-4,-8 0-14,-3 2-19,-8-2-30,-5 1-47,-11 0-93,-4 4-54,0 0-114,-16 1-161</inkml:trace>
  <inkml:trace contextRef="#ctx0" brushRef="#br1" timeOffset="505772.6276">6807 17181 567,'0'0'277,"0"0"-240,0 0 73,0 0 3,0 0 3,0 0-21,65 0-55,-40-2 0,2-3-4,4 0-19,-1 2-11,-4-3-4,-4 2-2,-7 0 3,-8 4-3,-4 0 0,-3 0 0,0 0-1,0 0-16,-4 0-9,-9 0 22,-1 0 4,-2 0 6,3 0-4,5 0 10,2 0 13,3 0 7,2 0 5,1 0-10,-3 0-4,1 14-13,-1 6 6,-2 6 7,1 10 8,1 6 1,1 6 3,2 5-4,0-2 6,0 2-7,0 0-7,6-6 9,-1-4-20,-2-4 1,-3-3-2,0-5-3,0-4-6,0-4 5,-6-4-6,0-3-1,3-1 0,0-6 1,3-1 0,-3 0-1,2-7-3,-2 1-14,3-1-31,-2-1-15,-1 0-8,-2 0-22,1-4-126,1-12-300</inkml:trace>
  <inkml:trace contextRef="#ctx0" brushRef="#br1" timeOffset="506357.7812">6776 17195 442,'0'0'152,"0"0"-56,0 0 52,0 0-27,0 0-15,0 0-11,20 24-9,5-22-11,4-2-46,-2 0-29,2 0-2,-8 0-121,-6-11-164,-7-4-598</inkml:trace>
  <inkml:trace contextRef="#ctx0" brushRef="#br1" timeOffset="507299.9848">15460 4112 1056,'0'0'141,"0"0"-141,0 0 0,0 0 19,0 0-4,0 0-15,0 0-55,5 12-138,9-12-301</inkml:trace>
  <inkml:trace contextRef="#ctx0" brushRef="#br1" timeOffset="516516.2854">1338 16766 86,'0'0'45,"0"0"-29,0 0 10,0 0 1,0 0 11,0 0-18,0 0-4,-19-3 19,16 3 6,3-1-2,0 1 1,0-2-13,0 0-7,0 1-5,0-1 5,0 0-3,0 2-10,-2-1 5,2 1-8,-1 0 1,1-1 2,0 1-1,0 0 15,0 0 9,0-2 17,0 2 2,0-1-10,1 1-14,1 0-3,5 0 20,4 0 0,7-1 3,5-1 32,8 1-11,3 0-12,0-2-2,-4 1-13,-5 0-11,-4 2-12,-9 0-8,-3 0-5,0 0 0,-5 0-1,-4 0-1,0 0-1,0 0-2,0 0 2,0 0-1,0 0-17,0 0-7,0 0 0,0 0-7,0 0 17,0 0 9,0 0 4,0-3-2,0 3-3,0 0-20,-1 0-22,-8 0-38,0-3-66,3 0-63,0-3-132</inkml:trace>
  <inkml:trace contextRef="#ctx0" brushRef="#br1" timeOffset="522905.3861">1810 15966 61,'0'0'448,"0"0"-301,0 0-34,0 0 14,0 0-27,0 0-45,0 0-34,0-11-15,0 22-4,0 9 6,0 3 1,3 6 0,-3 3-1,0-6-6,0-1-2,0-6 0,0-7-25,0-2-25,0-7-20,0-3 6,0 0 35,1-14 22,1-11-3,-1-7-14,1-6 3,-2-2 19,0 2 2,0 4 2,0 6-1,0 8 6,0 5 14,5 6 3,1 0-4,8 5-6,8 2-5,8 2 7,1 0 1,-1 5 4,-9 10-6,-6 2-6,-12 3-5,-3 3-4,-1-1 0,-19 2-5,-2 0-3,1 1 5,3 2 2,5-1-2,8-4 3,5-3-2,0-5 2,11-3 6,5-5 3,-1-1 11,3-5 0,-3 0 1,1 0 1,2 0-1,0-7-14,1-3 0,-3-4 0,-2-2-3,-2 0-4,-4 4 4,-5 1-3,-1 5 6,-2 0-7,0 0-3,-11 4-15,-8 2 10,-1 0-5,-4 0 13,9 19-2,-1 2 2,5 7 4,11 0 23,0-1-9,0-4 2,9-5 3,9-5 10,2-3-5,14-6-10,13-4-18,16 0-63,9 0-117,1 0-379</inkml:trace>
  <inkml:trace contextRef="#ctx0" brushRef="#br1" timeOffset="526543.6422">6826 15958 423,'0'0'142,"0"0"-112,0 0-16,0 0 37,0 0 26,0 0-6,0 0-37,0-21-12,0 21 13,0 0 13,0 0 0,0 0-8,0 0-13,0 0-2,0 0-12,0 3-2,0 16-4,0 8 20,3 6-6,-2 4-2,-1-2-5,0 0 8,0-4-6,0-3-5,0-2 6,0-2-5,-3-5 0,0-2-5,2-2 0,1-1 0,0-3-1,0-2-4,0 3 2,0-3 2,0 3-3,0 1 0,0 1-2,0 1 5,0-1-4,0 2 3,0-5-3,0-2 1,0-1 0,-2-2-2,1 0 2,-2 1-1,3-2 0,0 2 0,0 0 0,0-3 1,0 2 0,0 1 0,0-3-1,0-1-1,0 2 0,0-5 0,0 3 0,0-3 0,0 0-1,0 0 0,0 0 1,0 0-1,0 0 1,0 0 0,0 0 1,0 0-2,0 0 1,0 0 0,0 0-1,0 0 0,0 0 3,0 0-3,0 0 0,0 0-9,0-6-13,0-8-24,7-5-39,-1-3 29,0-7 0,-3 0 6,-1-2 8,-2 2 24,0 2-5,0 4 19,-2 3 4,-4 2 0,0 2 6,0 5 11,0 4-2,2 5 1,0-2 2,0 4 1,0 0-12,3 0-5,1 7-1,0 10 3,0 2 20,0 3-17,0 2-7,0-2-52,0 1-104,1-7-252</inkml:trace>
  <inkml:trace contextRef="#ctx0" brushRef="#br1" timeOffset="536277.5316">6833 16012 376,'0'0'98,"0"0"-51,0 0 19,0 0 18,0 0 2,0 0-22,0 0-31,-30-54 2,22 48 21,3 3 9,2-1 6,3 1 8,0 2 8,0-2-6,0 2-28,0 0-8,0 1-8,0 0-13,0 0-5,0 0-8,0 6-11,6 22 1,8 18-1,2 13 23,0 4-13,-2 0-1,-1-5-1,-3-4 2,0-1-5,1-5-2,-3-3 1,-1-4-4,-4-7 1,-1-4 0,1-8 0,-2-7-1,-1-4 1,0-6-1,0-2 0,3-3 0,-3 0 1,0 0 0,3 0 0,-3 0 0,0 0-1,0 0 0,0 0 0,0-8 1,0-9-3,0-8 0,0-8 2,0-9-4,0-8-7,-6-4 3,-1-2 2,-2 2 3,0 3 2,-1 2 0,-1 2 1,0 4 0,1 8 0,1 8 0,3 8 0,0 4 1,2 6-1,1 1 1,1 0-1,2 4-1,-1 0 1,1 3 0,0 1 0,0 0 0,0 0 0,0 0 0,0 0 1,0 0-1,0 0 0,0 2-2,0 30-7,16 17 8,4 14 1,-2 9 2,1-4 2,-6-2 0,-5-4 0,2-4 3,-1-4-1,-3-4-4,-1-6 3,2-5-2,-3-5 0,1-6 2,-2-6-3,-2-10 2,-1-2 0,0-6-3,0-3 0,0-1-1,0 0-3,0 0-28,0 0-45,0 0-25,0 0-96,0-4-130,0-4-150</inkml:trace>
  <inkml:trace contextRef="#ctx0" brushRef="#br1" timeOffset="542448.324">7840 16682 755,'0'0'131,"0"0"-99,0 0 11,0 0 39,0 0 18,0 0-19,0 0-57,0-42-19,0 42-2,0 0-2,0 0 1,0 0 1,0 0 0,0 0-1,0 0 4,0 0-2,0 0 1,0 0 2,0 0-1,0 0 0,0 0-1,0 0 3,0 0 0,0 0-1,0 11-5,0 21-2,7 18 23,-3 11 19,3 3-12,-5-5-19,-2-6-2,1-9-3,-1-10-4,0-10 0,3-10-1,-2-7 3,1-7-4,-1 0-7,2-6-5,0-19-7,0-8-32,-1-9 17,-1-11 11,-1-3-21,0-6-1,5-3 30,-1 4 8,5 3 1,2 13 6,-1 12 8,-1 16 17,-3 10 6,3 7 0,7 10-27,5 20-2,6 15-2,-3 3 1,-9 5-1,-12 0-9,-3-3 5,-15-5-4,-6-11-20,0-8-9,5-9 20,10-5 11,6 2 6,0-1 2,19 4 21,9 1 28,1 0-7,-1-3-13,2-1-16,-2-4-6,2-6-8,2-4-2,-1 0-4,-4-7-8,-6-9 5,-12-4 1,-9-4-9,0-2-16,-9-3 2,-15 5-13,-6 9 41,-1 11-1,-1 4 3,1 11 0,10 18 9,8 12 38,4 4-5,9 2-9,0-2-15,16-8-11,5-8-5,6-6-2,1-9 0,8-5-28,-2-6-43,1-3-41,-2-3-90,-2-14-158,-3-9-131</inkml:trace>
  <inkml:trace contextRef="#ctx0" brushRef="#br1" timeOffset="542684.7138">8414 16961 1106,'0'0'110,"0"0"-68,0 0 55,0 0-28,0 0-20,93-17-41,-68 17-8,-2 0-3,-1 6-55,0 2-81,-5 1-132,-4-3-228</inkml:trace>
  <inkml:trace contextRef="#ctx0" brushRef="#br1" timeOffset="542899.8595">8516 17079 1177,'0'0'52,"0"0"-45,0 0 83,0 0-9,0 0-65,98 5-16,-58-5-106,-4 0-137,-3-5-116,-2-9-356</inkml:trace>
  <inkml:trace contextRef="#ctx0" brushRef="#br1" timeOffset="543139.0726">8857 16897 833,'0'0'97,"0"0"-97,0 0 18,0 0 50,0 0 15,-59 71 8,59-32-50,7-1-11,13-4 24,0-7-11,4-4-14,4-6-10,-6-9 4,3-3-5,-4-5-14,-3-3 2,-1-16-3,-3-12 3,-2-2-5,-3-7 2,-5-3 3,-2 3-4,-2 3 12,0 7 5,-15 4-7,-11 10-12,-2 7-3,-3 9-36,4 0-39,-4 17-84,-2 6-51,-2 2-218</inkml:trace>
  <inkml:trace contextRef="#ctx0" brushRef="#br1" timeOffset="544071.4361">8022 17440 919,'0'0'184,"0"0"-162,0 0 1,0 0 114,115-29-29,-63 29-32,6 0-26,0 0-22,2 6-6,1 2-21,3 1 3,1-3-4,-9-4-26,-5-2-23,-12 0-16,-8 0-26,-8 0-79,-6-5 7,-6-5-70,-10-1 0,-1 1-79</inkml:trace>
  <inkml:trace contextRef="#ctx0" brushRef="#br1" timeOffset="544661.1268">7989 17502 910,'0'0'192,"0"0"-147,0 0 23,0 0 72,0 0-31,131 0-30,-50 0-28,16 0-7,14 0-6,5-4-5,-1-8 5,-5 2-12,-12 0 0,-16 3-5,-18 3 4,-23 3-7,-20 1-5,-11 0-7,-8 0-5,-2 0-1,0 0-4,0 0-3,0 0 3,0 0-9,0 0-9,0 0 4,0 0-3,0 0 6,0 0-1,0 0-3,0 0 4,0 0-4,0 0-13,0 0-12,0 0 0,0 0-8,0 0-20,-3 0 2,-3 0 9,-2 0 7,2 0 12,2 0 12,-1 0 2,2 0-8,0 0-30,-1 0-28,-1 0-5,-1 0-23,-1 0 9,1 0 18,0 0-3,0 0-8,-1 0-3,1 0 16,1 0-51</inkml:trace>
  <inkml:trace contextRef="#ctx0" brushRef="#br1" timeOffset="545317.1912">7746 17413 351,'139'-26'0,"2"-6"-320</inkml:trace>
  <inkml:trace contextRef="#ctx0" brushRef="#br1" timeOffset="552101.4368">19901 15047 61,'0'0'291,"0"0"-203,0 0 14,0 0 43,0 0-3,0 0-32,-21-35-21,19 35-18,2-1-5,0 1-5,0 0 2,0 0-25,0 0-14,0 6-15,0 17 0,4 12 9,4 8 12,-3 9-15,-2 4 1,0 4-5,-3 4 4,0-1-6,0-1 3,0-3-4,0-5-3,0-5 1,0-3 4,0-7-7,0-3-2,0-8 5,0-4-3,5-4-3,-3-7 4,-2-6-4,2-4 0,-2-1 1,0-2-1,0 0 2,0 0-3,0 0 4,0 0-4,0 0 2,0 0-2,0 0 1,0 0 0,0 0 2,0 0-1,0 0 1,0 0-1,0 0-1,0 0-2,0 0 2,0 0-3,0 0 1,0 0 0,0 0 1,0 0-2,0 0 2,0 0 1,0 0 0,0 0-1,0 0-4,0 0 3,0 0 0,0 0 2,0 0-1,0 0 1,0 0-1,0 0-5,0 0 5,0 0-1,0 0 0,0 0 1,0 0-1,0 0 2,0 0-1,0 0 0,0 0-2,0 0-1,0 0 2,0 0-1,0 0 2,0 0 1,0 0-1,0 0 1,0 0 0,0 0 1,0 0-1,0 0 0,0 0 0,0 0 0,0 0 0,0 0-3,0 0-3,0 0 0,0 0-2,0 0 5,0 0 0,0 0 3,0 0-3,0 0-2,0 0 3,0 0 1,0 0-2,0 0 3,0 0 0,0 0 0,0 0 0,0 0-2,0 0 2,0 0 0,0 0 0,0 0 0,0 0 1,0 0 0,0 0 0,0 0 0,0 0-1,0 0 1,0 0-1,0 0 0,0 0 2,0 0-1,0 0 1,0 0 0,0 0 2,-3 0-3,0 0 2,0 0-1,0 0 1,0 0-2,1 0 0,-3 0 1,0-2-2,-4 1-1,-1 1 0,-5 0 1,-2 0-1,-2 0 1,1 1 0,-1 5-1,0 2 1,5 4-1,-4 3 3,0 2-1,-3 6 0,-1 5 1,-2 3 0,4 5 1,3 1 3,1 8-3,3 4 1,3 9-1,3 3 6,2 1 7,5-1-1,0-2-6,0-2 16,4 1-7,14-2-11,5-1 9,7-6-5,8-6 1,5-3-7,4-5 7,3-3-4,1-6 2,-4-2-5,-6-4 1,-1-6 3,-2-4-2,-7-6-1,0-4 1,2 0-6,2-16 3,3-11-2,1-6-2,-3-6-1,-5-3 1,-4-2 0,-10-1 1,-3-3 0,-8-4 1,-4-2-1,-2 1 0,0 2-1,-6 2 0,-12 3 0,-3-4-3,-9-5-1,-7-2 0,-2-1-4,0 6 6,4 14 0,6 8-4,9 14 4,4 2 2,5 5 0,2 3-6,1 1-6,2 5-11,-4 0-16,2 0-23,-1 0-30,-1 0-83,4 8-97,4 1-320</inkml:trace>
  <inkml:trace contextRef="#ctx0" brushRef="#br1" timeOffset="552866.7954">19935 16165 908,'0'0'120,"0"0"-116,0 0 50,0 0 58,8 104 31,-3-49-69,-1-1-30,0 1-1,-2-2 1,4-5-19,-3-8-15,0-6-5,-2-5-4,2-12 1,0-6-1,-3-6-1,1-5 0,-1 0-3,0 0 0,0-4 1,0-11-3,0-7 0,0 1 3,0-3 2,-4 1-5,0-4 0,-2-1 5,-2-1 0,-1 2-2,-4 6 1,4 8-1,1 3 2,3 9 0,3 1 0,-1 0-8,-1 16-3,-1 6 10,0 5 0,-1 0 1,1-4-2,1-3 2,0-9 0,3-6 0,1-4-2,0-1 2,0 0 1,0 0-1,0-9 1,0-5 2,0-5-2,-3 1 1,0-3-1,1-3 0,1-2-1,1-5 0,0-1 0,0-4 1,0 4-1,0 3 3,6 7 5,-2 10 2,-2 5 0,-1 4-1,-1 3 2,0 0-5,1 0-4,4 0-1,8 11 0,7 12 6,4 4 13,6 3 1,1 2 1,0-4-14,-1-1-2,-3-5-6,-3-3-24,-8-8-113,-11-7-191,-5-4-565</inkml:trace>
  <inkml:trace contextRef="#ctx0" brushRef="#br1" timeOffset="554757.6489">19904 15468 213,'0'0'170,"0"0"-121,0 0 39,0 0 35,0 0-22,0 0-27,2-4-26,-2 4-4,2 0 15,6 0 5,2 0-2,7 0 0,11 0 22,10 0-4,11 1-22,9-1-8,4 0-6,-1 0-8,-4 0-18,-9 0-2,-9-1-3,-3-2-7,-1 0-6,5-1 1,-3 0 0,0-2-1,-4 3 0,-7-1 1,-5 1-2,-9 2 3,-7 0-2,-2-1 0,-3 2 0,0 0 0,0 0 0,0 0 2,3 0-2,4-1-2,0-1 1,3 1 0,0 1 1,-4 0 0,-2-1 1,-2 1-1,-1 0 0,-1 0 0,0 0 1,0 0 0,0 0 0,0 0 0,0 0-1,0 0 2,0 0-2,0 0 2,0 0-2,0 2 0,0 12 1,0 3 0,2 8 5,1 4-6,1 7 9,5 3-3,-1 0 2,1 3-2,-1-2 2,3-2-4,-3-1 0,-1-4-1,-3-5 2,-2-3-5,2-6 0,-4-1 0,0-4 3,0-3-3,0-2 0,0-4 0,0-1 1,0-3-1,0 0 0,0-1 0,0 0 0,0 0 1,0 0-1,0 0 2,0 0-2,0 0 0,0 0 1,0 0-1,0 0 1,0 0-1,0 0 0,0 0 4,0 0-4,0 0 0,0 0-3,0 0 2,0 0 0,-1 0 1,-5 0-3,-1-1 0,-4-2-6,-4 3 1,-4 0 5,-5 0-8,-5 0 8,1 0 1,4 0 0,5 3 2,6 1-1,3-2 1,6 1-1,1 1 0,-1 2 0,2 0 0,1 2 1,1-2-3,0 3 3,7 2 0,19 3 0,17 3 15,5 1-4,5-1-1,-7 0 1,-8-2-4,-7-2-4,-8 1 0,-6-3-1,-5-4-1,-6-1 0,-3-2-1,-1-1 0,-2-3-1,0 0-2,0 5-2,-5 4-2,-23 3-6,-14 8 3,-10 2-3,1-1 4,11 1 0,11-5 4,15-7-3,11-1 0,3-4 5,0 3 0,11-3 3,8 2 8,3 2 10,0-2-3,-3 3-2,3-1-8,-5-3-4,0 3 5,-2-1-3,-2 1-2,2-1 0,-1 2-1,0 1 1,-2 1 0,-3 4-1,-4-1-2,-1 2 2,-4 2 1,0 4 1,0 4-2,0 1 0,2 2 0,5-2 1,4 0 6,2 0 2,1-6 0,0 0-3,-2-2 0,-3-2 1,0 1-4,-5-5 0,1-1-1,-2-4-2,0-3 1,-1-1-1,-1-5 0,-1 0-1,0 0-12,0 0-36,0 0-79,-10 0-105,-13 0-167</inkml:trace>
  <inkml:trace contextRef="#ctx0" brushRef="#br1" timeOffset="555628.0618">20078 17096 398,'0'0'56,"0"0"-4,0 0 71,0 0 13,0 0-38,0 0-10,0-24 26,0 24 6,0 0-23,0 0-40,0 0-35,0 0-11,0 7-3,0 12 4,8 11 17,1 5 9,1 6-7,1 7 16,-1 2-17,3 3-11,1 0 3,1 1-10,-4-4 29,2-3-7,-4-2-29,-2-4 1,1 2-5,-1-5 1,-1 0 2,-1-3-3,-2-1-1,-2 2 1,0-6 4,-1-1-1,2-2-4,-2-8 1,2-7-1,-2-7 2,0-2-2,0-3 0,0 0 2,0 0 1,0 0-1,0 0-2,0 0 1,0 0-1,0 0 0,0 1 0,0-1-2,0 0 1,0 0 1,0 0 0,1 0 1,-1 0-1,0 0-8,2 0-12,2 0-18,5 0-20,-2 0-50,0-1-35,-3-2-96,-4-4-124,0-12-202</inkml:trace>
  <inkml:trace contextRef="#ctx0" brushRef="#br1" timeOffset="556542.1432">20083 17462 3,'0'0'505,"0"0"-360,0 0-44,0 0 8,0 0-12,0 0 4,76-20-26,-57 20-15,7 0 12,7 0-6,7 0-3,12 0-10,11 0-1,13 0-3,10-4-20,5-4-3,-5-3-10,-6-2 8,-17 1-7,-16 2 1,-13 3-6,-11 4-5,-11-2-6,-6 3 1,-3 1-2,-3 1 1,0 0 0,0 0-1,1 0 0,1 0 0,1 0 1,-3 0-1,0 0-1,0 0-1,0 0 0,0-1-2,0 1 3,0 0 1,0 0 1,0-2-1,0 2 1,0 0-1,0 0 1,0 0 0,0 0-1,0 0 1,0 0-1,0 0 1,0 0 0,0-2 0,0 1-1,0-2 1,0-4 1,0 0-2,0-6 0,0-3 0,0-5 0,0-4 0,0-4 3,0-3-4,-3-1 1,3 1-3,-6-6 3,-3-1 0,-3-2-5,-1 0 5,3-1-4,2 8 2,0 2-5,2 9 7,-2 6-3,4 5-10,-2 7 1,3 2-2,3 3 0,0 0-6,0-2 4,0-3-9,0 2-20,0-3-14,3 1 0,0 2 0,0 3-34,-1 0-9,-2-3-20,0 0-90,1-3-175</inkml:trace>
  <inkml:trace contextRef="#ctx0" brushRef="#br1" timeOffset="556849.9064">20968 16832 831,'0'0'77,"0"0"-69,20 88 8,-8-52 5,1 0-21,1-5-63,1-9-554</inkml:trace>
  <inkml:trace contextRef="#ctx0" brushRef="#br1" timeOffset="558942.4782">19822 15233 130,'0'0'120,"0"0"-91,0 0 18,0 0 19,0 0-5,0 0-19,13 0-16,-13 0 7,0 0 21,0 0 27,0 0-23,0 0-22,2 0-15,-1 0-6,1 0-9,-1 0-6,1 0 8,-1 0 1,1 0 4,-2 0 10,1 0 4,2 0-1,-1-1 9,2-4 3,-2-2-8,-2 0-2,0 1 3,3-7-10,-3 2 5,0-4 0,0-3-11,0-3 10,0-7 0,-3 0 5,-2-4-11,1-1 1,2-6-5,1 0-8,1-1 0,0 0-3,0 2-1,0 3 0,0 5 6,0 3 5,0 0-10,0 2 2,0 0-1,0-3-1,0 4-1,0 1 3,0 6-4,0 5 0,0 2 0,0 6-1,0-1 0,0 2-1,0 2 1,0-1 0,0 0-1,0 2-1,0 0-3,0 0-11,0 0-5,0 0-18,0 0-40,0 0 4,0 0-58,0 0-90,1 0-125</inkml:trace>
  <inkml:trace contextRef="#ctx0" brushRef="#br1" timeOffset="560323.5156">19426 15179 699,'0'0'173,"0"0"-135,0 0-13,0 0 79,0 0 3,0 0-31,2-9-35,-2 9-25,0 0-11,0 0-3,4 0-2,9 0-20,15 0-80,12 0-117,11 0-283</inkml:trace>
  <inkml:trace contextRef="#ctx0" brushRef="#br1" timeOffset="560560.9496">19831 15183 998,'0'0'122,"0"0"-114,0 0-1,0 0 26,0 0 44,0 0-64,51-20-13,-27 20-84,-2 0-112,2 0-167</inkml:trace>
  <inkml:trace contextRef="#ctx0" brushRef="#br1" timeOffset="560796.0561">20193 15173 913,'0'0'29,"0"0"-29,0 0-23,0 0 23,0 0 0,0 0-31,87-47-255,-68 46-96</inkml:trace>
  <inkml:trace contextRef="#ctx0" brushRef="#br1" timeOffset="560817.8972">20459 15091 804,'0'0'146,"0"0"-143,0 0-2,0 0 5,0 0-5,0 0-1,85-42-91,-69 42-133,1 2-24</inkml:trace>
  <inkml:trace contextRef="#ctx0" brushRef="#br1" timeOffset="561066.4009">20802 15101 785,'0'0'0,"0"0"-149,0 0 9,92-23 70,-66 21-44</inkml:trace>
  <inkml:trace contextRef="#ctx0" brushRef="#br1" timeOffset="561294.2543">21088 15143 570,'0'0'0,"0"0"-316,0 0 62</inkml:trace>
  <inkml:trace contextRef="#ctx0" brushRef="#br1" timeOffset="561543.9708">21283 15754 572,'0'0'18,"0"0"-18,36 76-35,-34-48 26,-2 1 8,0 4-49,0-1-94,0 2 0,0-4 132,0-1 12,0 1 37,0 1 48,7-1-85,8-1-68,-1 0-117</inkml:trace>
  <inkml:trace contextRef="#ctx0" brushRef="#br1" timeOffset="561562.8814">21414 16414 343,'0'0'130,"0"0"-24,0 0-41,0 94-5,4-67-34,5 4 4,4 1-30,1 1-144,5-5-197</inkml:trace>
  <inkml:trace contextRef="#ctx0" brushRef="#br1" timeOffset="561928.2545">21555 16933 765,'0'0'164,"0"0"-148,0 0-12,0 0 0,-21 73 7,17-53 8,4 2-13,0-1-6,0 0-27,0-2-33,4 4-30,5-3-47,0 1 6,3 1 46,0 0 30,1-1-22,-1-1 77,2-6 65,-2 1 68,-2-5-19,-3 4 4,-2 0-64,-2 2 53,-3 1-88,0 2-19,0-2-29,0 2-1,0-7 25,0 0 5,0 0 0,1-2 2,4 3 6,1 1 8,2 2-14,-1 1-2,-4-4-8,-3-1-22,0-2-61,0-2-7,-12-2 19,0-1-9,3 1 63,-3 2 24,5 0-4,1 1-131</inkml:trace>
  <inkml:trace contextRef="#ctx0" brushRef="#br1" timeOffset="562161.0398">21367 17704 308,'0'0'0</inkml:trace>
  <inkml:trace contextRef="#ctx0" brushRef="#br1" timeOffset="562179.032">21236 17704 208,'-49'0'147,"-2"0"-87,-4 0-34,0 0 33,-2 0-3,2 0-56,2 1-65,-2 3-81,3 3-27,4 1 15,7 1 148</inkml:trace>
  <inkml:trace contextRef="#ctx0" brushRef="#br1" timeOffset="562394.0142">20526 17780 245,'0'0'0,"0"0"-79</inkml:trace>
  <inkml:trace contextRef="#ctx0" brushRef="#br1" timeOffset="562415.9605">19762 17925 459,'0'0'0</inkml:trace>
  <inkml:trace contextRef="#ctx0" brushRef="#br1" timeOffset="562660.4666">19762 17925 419,'-88'-31'180,"88"24"-130,0 3-32,0-1 5,0 0-23,0 1-25,0-9-211</inkml:trace>
  <inkml:trace contextRef="#ctx0" brushRef="#br1" timeOffset="562679.9152">19661 17713 910,'0'0'0,"0"0"-115,0 0-207,-60-75-63</inkml:trace>
  <inkml:trace contextRef="#ctx0" brushRef="#br1" timeOffset="562699.9011">19534 17466 446,'0'0'0,"-24"-72"-274</inkml:trace>
  <inkml:trace contextRef="#ctx0" brushRef="#br1" timeOffset="562928.5644">19301 16789 788,'0'0'0,"-46"-83"-171,31 31-243</inkml:trace>
  <inkml:trace contextRef="#ctx0" brushRef="#br1" timeOffset="563277.4582">19205 16259 359,'0'0'89,"0"0"-76,-16-85 1,9 48 60,-2 1 57,-2 1-25,-6 7-28,2 5-42,-2 3-19,5 3 4,2-6-14,6-2-2,4-8-5,0-1-13,0-2-36,0 3-29,0 2 8,0 2-28,0-4-18,0 0-22,0-7 29,0-2 72,0-4 37,-8-2 77,0 1-20,0 4 16,2 3-10,0 10-1,0 6-7,6 4-13,0 2-14,0 3 5,6-2-7,8 3 11,3 0-7,1 4-2,-8 3 10,-5 4-13,0 0-16,-5 3-7,0-3-2,1 3-29,-1-1-45,3 0 7,8-4-21,3 0 62,6-2-23,0-3 49,-4 1 1,3 1 0,-3 3-1,2 1-244</inkml:trace>
  <inkml:trace contextRef="#ctx0" brushRef="#br1" timeOffset="564341.471">21286 15477 582,'0'0'331,"0"0"-286,0 0-32,0 0 56,0 0 18,0 0-23,52-10 17,-38 41-15,0 4-29,-4 2-25,-4 0-3,-4 1-5,2 1-1,1-2-1,-1-4-2,5-5 0,-2-8-1,1-6-20,-2-9-15,1-3-22,3-2-6,0-7 30,4-16 13,-3-8-1,-6-2 11,-1-9 11,-4-5 1,2-3 3,-1-7 2,5 4 9,0 2 22,0 10 8,-1 10 1,5 11 1,-6 8-16,4 5-8,2 4-2,8 3-10,7 0-3,5 8-2,-2 18 3,-5 5 5,-11 8-11,-12 3 0,0 1-1,-22-4-2,-7-6-25,1-10-23,1-7-22,6-8-17,6-8 30,6 0 15,6-5 27,3-15 6,0-4 6,12-2-4,9-3-9,0 1-37,4 2-25,-2 5 19,-6 6 40,-4 6 19,-4 5 9,-1 3 13,0 1 15,-1 0 28,-1 0 8,2 0-24,4 12-13,-2 5-6,2 0-1,-1 5-8,-5-1-7,-2 1-3,-4 2-7,0-4 0,-1-3-8,-15-1-22,0-8-18,3-4-1,1-4 14,9 0 23,3-12 8,0-12 1,19-1 9,11-1-6,6 2-3,13 7-1,0 8-67,0 6-190,-8 3-418</inkml:trace>
  <inkml:trace contextRef="#ctx0" brushRef="#br1" timeOffset="564594.3289">22046 15603 857,'0'0'59,"0"0"-9,0 0 68,0 0-33,0 0-24,0 0-51,0-32-10,0 32-52,0 0-24,0 0-42,0 0 4,0 5-36,0-2 8,6 1-82</inkml:trace>
  <inkml:trace contextRef="#ctx0" brushRef="#br1" timeOffset="565849.3699">21919 15542 708,'0'0'121,"0"0"-60,0 0 62,0 0-10,0 0-17,0 0-38,73-6-27,-59 29-3,2 8-3,-2 2-15,-6 2-5,-5 0-5,-3-3-2,0-1-29,-11-7-28,-6-5-1,1-10 14,5-4 14,2-5 25,2 0 7,4-18 12,3-5 14,0-8 10,12-1 3,13-4-28,8 0 6,4 7-17,0 7-3,1 6-56,-6 11-40,-2 5-80,-7 0-121,-7 0 77,-7 8 15,-7-2 46,-2-3 162,0-2 142,0-1 106,-6 0-40,-12 0-69,-6 1-27,-2 8-47,-2 5-22,0 5-29,4 7 3,6 2 2,9 0 2,8-2-10,1-5-9,6-7 6,13-5-2,2-4-4,-2-5 0,2 0 3,0-11-1,-1-7 0,-1-1-1,-6 0-2,-1 7 3,-4 6 2,-5 3 6,1 3 1,-1 0-13,0 6-1,0 11 1,1 1 3,-1 1-3,0-4 5,4-2-5,6-5-3,6-4-12,7-4-1,3 0 1,1-12 14,-3-9 1,-3-5 1,-9-3 3,-3-4 4,-3-4 12,-6-5 3,-3-3-12,0-1-11,0 7 2,0 15-2,-5 13 5,-3 11-5,-2 6-9,-3 23 3,1 14 3,2 8 2,5 2-6,5-2 4,0-7 3,15-10 0,4-12 0,4-10 1,-1-12 0,5 0 2,0-26-1,-2-16-2,-5-11-24,-4-10 0,-3-8 19,-2-5 2,-5-7 3,-3 8 3,-2 15 12,-1 18 17,0 21-21,0 17-8,0 4-3,-3 31-1,0 23 1,3 17 18,0 8-6,5-3-11,5-4 2,-2-10-3,-5-8-17,-3-12-48,0-10-22,0-10-44,-15-13-38,-2-9 36,0 0 75,5-12 58,7-12 66,5-3 97,0-3 3,9 0-28,8-1-34,3 6-2,-2 7-14,-6 8-11,-2 6-14,0 4-21,2 0-24,4 4-5,-1 11-9,1 2 1,-5 2-5,-5-3-11,-5 1-42,-1 1-75,0-8-140,-1-8-270</inkml:trace>
  <inkml:trace contextRef="#ctx0" brushRef="#br1" timeOffset="566077.4256">22742 15298 1158,'0'0'0,"0"0"-37,0 0-49,0 0-12,0 0-72,0 0-353</inkml:trace>
  <inkml:trace contextRef="#ctx0" brushRef="#br1" timeOffset="566793.1988">23033 15429 707,'0'0'357,"0"0"-324,0 0-8,0 0 69,0 0-57,0 0-19,-19 65 6,3-19-3,2 0-3,7-3-6,7-3-10,0-8-2,19-4-19,15-8-79,9-8-39,4-10-73,-3-2-14,-7-5 108,-7-17 103,-6-2 13,-8-5 77,-6 0 24,-10 1 53,0 5-44,-11 6-54,-9 8-15,-3 9-35,-1 0-6,4 14-10,4 7 9,6 4-3,9-3-4,1-3 3,0-7 2,0-4-1,11-6 2,0-2 2,3 0 15,-1 0 1,0-5 3,0 3 13,0 0-11,-2 2-5,0 0-4,0 0 2,0 2-4,-2 3 6,3-3 2,5-2-9,6 0-4,7-2 3,6-16-2,3-8 1,1-3-3,-1-6-3,-9-3 16,-9-6 11,-9-3-4,-12-7-13,0-3-7,-15 7 1,-8 12-3,-2 17 11,0 16 5,-2 5-9,-2 29-5,4 19 9,12 16 22,9 3-17,4 0-17,23-4-1,14-7-45,1-6-108,-4-9-203</inkml:trace>
  <inkml:trace contextRef="#ctx0" brushRef="#br1" timeOffset="567815.1532">21949 16785 601,'0'0'283,"0"0"-248,0 0 4,0 0 55,97-16-13,-75 16-46,11 0-28,3 0-7,4 0-39,-10 0-111,-12 0-159</inkml:trace>
  <inkml:trace contextRef="#ctx0" brushRef="#br1" timeOffset="568060.5191">21952 16883 862,'0'0'168,"0"0"-158,0 0 48,0 0 64,0 0-13,0 0-62,88 6-41,-49-6-6,-2 0-86,-3-10-134,-8-3-205</inkml:trace>
  <inkml:trace contextRef="#ctx0" brushRef="#br1" timeOffset="568310.5346">22180 16561 945,'0'0'64,"0"0"-33,0 0 64,94 37 58,-52 2-45,0 4-34,-3 3-33,-8 2-7,-6-2-9,-10 3-18,-11-1-7,-4 3-5,-1-1-47,-22-6-22,-3 0-85,-1-10-118,6-8-248</inkml:trace>
  <inkml:trace contextRef="#ctx0" brushRef="#br1" timeOffset="569492.9939">23392 16363 778,'0'0'151,"0"0"-120,0 0 50,0 0-16,0 0-23,0 73 72,0-1 3,0 6-56,11 2-18,4-3-2,-1-9-13,-4-2-12,-1-6-9,-1-10-5,-5-6-1,2-15-1,-2-10 0,-1-7-3,-2-8-5,3-3-5,-2-1 5,-1 0 7,0 0 2,0 0-1,0 0 0,0-2 0,0-2 1,0-2-1,0 1 0,0 0 4,0 3-4,0-1-1,-4-1 1,4 4 0,0-3 1,0 3-1,0 0 0,0 0-3,0 0 3,-2 0 0,1 0-1,-1-2 1,-2 1 1,1-4 1,-5 3 0,-2-5 0,-3-1-3,-6-1 1,-6-1 0,-2-2 0,-4 3 1,-2-1 1,-3 7-2,-1 2 1,0 1-2,0 0 2,1 7-3,4 12 3,4 11-3,6 12 1,3 14 1,7 14 1,1 10-1,5 7 0,6-2 0,0-3 3,26-4-2,12-7 10,9-12-2,8-9-3,3-10 7,4-10-4,2-11-9,2-8 4,0-11-2,-1 0 3,-1-16-4,-5-15 1,-10-10 0,-11-10 2,-13-11-1,-11-8 0,-14-10-1,0-6 2,-17-2-3,-12-3 2,-2 12 7,-6 12-1,-5 17 3,-7 11-1,1 7-11,-4 8-1,4 9-5,5 5-1,3 6-22,14 4-26,5 0-31,8 7-18,10 15-102,3 8-38,5 4-73,12 0-198</inkml:trace>
  <inkml:trace contextRef="#ctx0" brushRef="#br1" timeOffset="570221.2916">23368 17227 813,'0'0'267,"0"0"-221,0 0-6,0 0 52,0 0 17,17 109-23,-10-62-36,0 0-25,-5-1-5,3-2-9,-1-2-7,0-5-4,-1-5 0,1-9 0,-1-9 0,0-8-5,-1-6-10,-2 0-7,0 0 18,0 0 0,0 0 3,0-17 0,0-4 1,0-3-1,0-7 1,-5-5-3,-4-6-3,0-5-2,-3-1-2,0 5 5,1 8 5,1 9 3,1 10-3,3 8 0,1 5-1,-1 3 1,-3 0-7,-6 10 7,-2 2-4,1 2 4,5-3-3,4-4 2,5-2-2,2-5-4,0 0-3,0 0 10,0 0 2,0 0 1,0 0 3,2-12-1,8-7-1,7-4-4,-3-4 0,3-1 3,-4 0 1,-3 5 11,1 4 5,-5 7 7,1 4 0,-4 3-15,0 1-1,0 2-3,1 2-2,3 0-6,8 6 2,6 10-1,0 3 9,2 2-3,-6 3-7,-2 2-2,-4 4-11,-2 1-64,-4 6-54,-1 4-98,-2 2-30,-2 3-130</inkml:trace>
  <inkml:trace contextRef="#ctx0" brushRef="#br1" timeOffset="570872.9789">23478 18010 420,'0'0'145,"0"0"-89,0 0 62,0 0-7,0 0-21,0 0-3,-19-58-9,15 56 24,4 0 8,-1 2-33,1-3 2,0 3-1,0 0-22,0 0-12,0 0-12,0 0-17,0 0-7,0 0-5,-2 10-1,2 19-1,0 10 6,0 11 14,0 3-9,5-3 18,8-4-6,-1-3-5,-2-3-5,3-3-5,-7 2-3,0-5-4,-5-5-1,1-9-2,-2-7 1,0-6-7,0-4-34,0-3-10,0 0-24,0-20-118,1-14-424</inkml:trace>
  <inkml:trace contextRef="#ctx0" brushRef="#br1" timeOffset="572733.6082">23451 16659 176,'0'0'131,"0"0"-11,0 0 15,0 0-27,0 0 26,0 0-33,75 0-26,-53 0-8,2 0-3,4 0-17,8 2 5,10-1-1,10 3 0,5 0-20,4-4-6,-2 3-7,-12 0-3,-11-2-7,-18 1-3,-9-2-3,-5 0-2,-3 0 1,-4 0 0,2 0-1,-3 0 1,0 0 2,0 0-3,0 0 3,0 0-1,2 0 2,0 0 2,1 0-6,0-3 1,-1-3 0,-1 2 0,-1-1-1,0 0 5,0 2-3,0-4 1,0 5 1,0 1-4,-3-1 0,-2 2-7,-3 0 7,-1 0-3,-4 13-3,2 3 1,4 1 1,4 0 0,3-5 3,0 2 1,16-4 1,8-3 4,4-6 0,4-1-3,-2 0 2,-7 0-1,-3-10 0,-8 1-2,-6-4 2,-6-4 0,0 0 1,0-3-4,-8 1-1,-10 3-1,0 4-2,-2 4-7,-1 8 10,1 0-3,1 1-5,7 17-2,7 1-10,5 9-58,1 1-11,18 5-62,2 2-161</inkml:trace>
  <inkml:trace contextRef="#ctx0" brushRef="#br1" timeOffset="573889.4598">23478 18216 201,'0'0'273,"0"0"-143,0 0 12,0 0-29,0 0-29,0 0-8,0-4-25,0 4 4,0 0-8,16-2 11,23 1 1,20 1-5,18 0 7,6 0-7,-1 0-12,-7 0-12,-10 0-6,-6 1-6,-12 5-7,-9-3-4,-9-3-5,-5 0 0,-7 0-2,2 0 0,-4 0 1,3 0 1,-2 0-2,-2-3 1,-4-3 1,1 2-2,-7 0 0,-1 4 1,-1 0 0,-2 0 0,0 0-2,0 0 1,0 0-3,0-3-3,-3 0-3,-9-3-2,-3-2 1,1 3 10,1 4 1,1 1-1,3 0-2,2 0-4,2 9 4,0 3-1,5 1 1,0-1 0,0-1 2,0-1 0,13-2 1,3-2 0,2-5-1,4-1 5,-1 0 0,-3 0 0,-3-6 0,-8-3-1,-3-4-2,-4-1 0,-7-3-2,-13 1-19,-7 2 9,7 1-1,3 8 10,6 3 0,5 2 1,4 0-6,2 7-6,0 6-28,8 3-33,7 1-121,-2 0-159</inkml:trace>
  <inkml:trace contextRef="#ctx0" brushRef="#br1" timeOffset="576943.3266">19919 15869 624,'0'0'63,"0"0"-56,0 0 83,0 0 32,0 0-39,0 0-21,76 58-33,-60-31-15,-4-3-11,3-2-3,-1-7-72,3-7-176,0-8-409</inkml:trace>
  <inkml:trace contextRef="#ctx0" brushRef="#br1" timeOffset="579619.1731">20155 15389 288,'0'0'158,"0"0"-104,0 0 1,0 0 34,0 0 1,0 0-26,0-18-24,0 18-23,0 0 7,0 0 6,0 0-3,0 0-4,0 0-10,1 0 0,11 0-4,6 4 11,4 7 0,2 0-4,-2-1-8,-5-2 0,-4-1-1,-4 0-5,-1-2 2,-1 5 2,0 7-4,1 6 0,-2 9 4,-1 4 0,-2 0-6,-3-1 1,0-6-1,0-2 0,-9-6-38,-4-6-125,-1-6-226</inkml:trace>
  <inkml:trace contextRef="#ctx0" brushRef="#br1" timeOffset="581090.6608">19853 14965 415,'0'0'152,"0"0"-113,0 0 25,0 0 22,0 0-4,0 0-36,0-15-21,0 15-6,0 0 0,-3 16-5,-4 11 32,-5 9-8,-2 5-19,1-2-8,0 0-7,4-7-3,0-5-1,3-7 0,0-7-4,1-6-6,5-3 3,0-3 2,0-1 5,0 0 8,0 0 5,0-2-9,0-11 0,0-1-3,0-2-1,0-1 1,0-3 0,3-4 1,0 2-1,2-1-1,-4 5 9,2 4 11,-1 3-3,-2 4-2,1 3-3,-1-1-3,2 3 5,-2-1 7,0 0 3,0 3-7,1 0-5,4 0-4,8 10-8,4 8 6,6 4 12,3 1 10,-4-4-8,-1 1-9,0-1-11,-2-1-2,1-1-130,-6-5-138,-6-4-279</inkml:trace>
  <inkml:trace contextRef="#ctx0" brushRef="#br1" timeOffset="592104.2299">21083 16327 1007,'0'0'48,"0"0"-42,38 77 4,-26-45 68,-5-1 30,-2 2-58,-5-5-37,0-4-11,0-8 1,0-8-3,-3-5-16,-2-3-21,4-5 22,1-15 11,0-14 2,0-9-1,0-9 3,4-3 0,1 1 3,-2 4 0,-3 9 13,2 7 15,4 8 5,7 9-7,10 7 6,9 10-15,11 0-11,2 17-5,-5 12-1,-13 7-2,-18-2-1,-9 0-3,-9-2-8,-18-5-22,-3-4 1,2-3 1,4-4 19,11 3 11,4-5 1,9 0 11,0 0 9,0 0 1,13-1-2,1-1-4,4-6-8,2-1-4,5-4 3,6-1-5,6 0 0,-1-10 3,0-5-4,-5-4-2,-6 3-2,-10 1 4,-6 3 0,-9 0-1,0 2-11,-22 3-11,-8 5 17,-2 2 2,4 4 4,4 14 0,9 8 7,7 0 23,6 4 6,2-3 3,0-4-15,16 2-6,13-6 13,13-2-24,14-1-7,8-7-77,2-6-176,-3-3-413</inkml:trace>
  <inkml:trace contextRef="#ctx0" brushRef="#br1" timeOffset="595795.7761">24137 17323 1111,'0'0'93,"0"0"-90,0 0 2,38 83 7,-30-51 44,-6 5-9,2 0-32,-2 2-13,-2-8 0,0-9-1,0-10-1,0-7-17,0-5-12,0 0-9,0-10 20,3-20 0,4-10-7,1-8 8,-4-3 10,1-4 7,-5 1 0,0-2 4,0 6 1,0 6 21,0 9 12,11 12 12,3 10-3,2 9-36,-1 4-6,5 8-5,-5 19-2,-4 9 2,-11 3 0,0 6-3,-23-1-19,-4 1 21,2-1 1,4-4 2,12-6 1,9-2 9,0-5 0,0-7 1,9-4 4,2-3-8,2-6 0,1-2-4,3-5-5,7 0-23,5-8-113,6-9-148,-1-4-431</inkml:trace>
  <inkml:trace contextRef="#ctx0" brushRef="#br1" timeOffset="599043.2138">24428 17645 613,'0'0'213,"0"0"-164,0 0-36,0 0 50,0 0 38,0 0-21,85-58-44,-85 44 31,0-3-21,-16 1-30,-10 2-16,-4 7-9,3 0 5,5 7 5,5 0-1,10 17 1,4 12 19,3 3 11,0 7 8,0-3-4,3-7-2,4-3-6,6-5-9,-3-5-7,2-4-3,3-5-8,4-7-12,2 0-33,3-7-47,-5-15-146,-2-2-166</inkml:trace>
  <inkml:trace contextRef="#ctx0" brushRef="#br1" timeOffset="599339.4546">24629 17406 777,'0'0'247,"0"0"-192,0 0-21,80-23 50,-55 20 15,0 3-54,0 0-45,1 0-25,-7 0-155,-5 0-123,-13 0-354</inkml:trace>
  <inkml:trace contextRef="#ctx0" brushRef="#br1" timeOffset="599608.3313">24640 17509 792,'0'0'473,"0"0"-421,0 0-43,0 0 36,116 0 4,-68 0-49,-5 0-23,-1 0-196,-5 0-286</inkml:trace>
  <inkml:trace contextRef="#ctx0" brushRef="#br1" timeOffset="599905.1613">25202 17321 956,'0'0'322,"0"0"-277,0 0-37,0 0 14,0 0 61,-10 115-12,-1-61-28,-1-3-31,-3-5-7,-4-5-1,2-11-4,1-9-15,4-9-15,6-9-19,5-3 3,-3-20 36,4-9 3,0-12-4,0 2 11,0 3 5,0 7 23,7 10 3,-1 8 5,0 10-1,5 1-21,2 0-14,7 14 2,3 8 0,4 2 0,0-2 1,-4-3-2,1-4 0,-2-6-1,-3-8-1,0-1-6,-1 0 0,3-17-2,-4-5-2,-3-5 1,-6 0 0,-8-3-6,0 2-15,-14-3-29,-13 1-57,-7 0-64,4 8-98,10 10-263</inkml:trace>
  <inkml:trace contextRef="#ctx0" brushRef="#br1" timeOffset="609552.6656">19614 14596 74,'0'0'0</inkml:trace>
  <inkml:trace contextRef="#ctx0" brushRef="#br1" timeOffset="614922.0648">20706 18156 1151,'0'0'41,"0"0"-40,64 104 0,-45-49 8,-6-4 29,-4 3-8,-5-4-10,-2 0-8,-2-8-8,0-12-2,0-14-2,0-11-28,0-5-18,1-1 40,8-25 2,3-20-49,6-16 9,0-11 29,-1-4 15,-3 1 3,-6 9 4,-2 11 5,-5 13 10,4 11-1,1 10 20,6 13 4,6 6-8,8 3-27,4 20-5,-3 10-2,-10 10-3,-17 9-4,-8 5-10,-33 5 5,-10 4-11,0-1 3,10-5 3,16-5 10,18-10 3,7-8 1,10-8 2,19-5 13,3-5 22,7-5-6,1-4-10,2-7-11,3 0-6,-3-1-4,-6-18-8,-1-1-11,-8-6-4,-6 2-3,-9 3 14,-6 5 2,-6 3 6,0 6-26,-14 3-4,-13 4 11,-7 8 5,-2 17 11,5 12 5,9 4 0,10-2-2,12-3 1,0-3 1,13-9 4,14-7 0,6-6 0,4-7-2,8-4-63,1-6-204,2-17-246</inkml:trace>
  <inkml:trace contextRef="#ctx0" brushRef="#br1" timeOffset="615200.9529">21419 18567 34,'0'0'935,"0"0"-935,0 0-88,0 0 88,0 0 44,0 0 40,5-7-54,8 7-26,4 0-2,11 2 4,4 3 12,9 4-4,1 1-8,0-1-6,-1-2-1,-6-1-8,-5-2-61,-11-4-136,-12 0-189</inkml:trace>
  <inkml:trace contextRef="#ctx0" brushRef="#br1" timeOffset="615470.4839">21533 18718 1167,'0'0'14,"0"0"-12,0 0-2,82-3 7,-45 3-4,3 6-3,-1-3-89,-5 0-124,-5-3-179</inkml:trace>
  <inkml:trace contextRef="#ctx0" brushRef="#br1" timeOffset="615798.559">22174 18533 1056,'0'0'130,"0"0"-97,0 0 8,0 0 12,0 0-29,0 0-20,12 12-3,-28 30 8,-7 3-9,-3-5-1,-1-10-21,1-8-76,4-11-30,6-11 7,8-3-1,8-22 71,0-10 51,14-8 66,11 1 50,3 3 6,-1 7 8,-3 10-17,-8 11-39,-2 8-20,1 3-32,7 27-22,6 14 0,7 8 2,-2-3-2,-4-6 0,-3-8 4,-3-9-4,-3-10-2,1-12-9,0-1-2,1-25 6,-3-18-14,2-12 2,-8-4 19,-5-2 0,-8 2-1,-3 6-6,-24 1-27,-16 13-14,-7 15-52,0 19-21,13 5 10,16 29-88,21 7-112</inkml:trace>
  <inkml:trace contextRef="#ctx0" brushRef="#br1" timeOffset="616085.7823">22769 18602 1431,'0'0'14,"0"0"-14,0 0-42,-52 105 42,22-57 4,-1-4-4,4 4-32,5-15-167,7-10-97,12-13-186</inkml:trace>
  <inkml:trace contextRef="#ctx0" brushRef="#br1" timeOffset="616353.3214">22775 18708 1406,'0'0'131,"0"0"-131,0 0-6,0 0 6,0 0 0,0 0-4,4 47-12,-21-3-74,-1 4-185,-3-15-285</inkml:trace>
  <inkml:trace contextRef="#ctx0" brushRef="#br1" timeOffset="616617.2">22990 18666 513,'0'0'506,"0"0"-506,0 0-69,0 0 49,0 0 1,-71 75-184</inkml:trace>
  <inkml:trace contextRef="#ctx0" brushRef="#br1" timeOffset="625589.344">7998 17548 853,'0'0'110,"0"0"-99,0 0 19,0 0 77,0 0 14,0 0-44,0 0-43,12-12-9,-2 12 2,10 0 8,11 0 16,15 0-6,11 0-13,13-5 21,11-2-13,-3 2-12,0-4-10,-10 4 14,-13 0-3,-10 3-17,-10-1 4,-8 0-2,-4 1-4,0-2-4,1 1-2,0 1-1,-1 0-1,-3 1 1,1-2-3,-5 1 0,-1 1 0,-4 1 0,-5 0 0,-3 0 1,2 0 0,-1 0-1,-3 0-1,4 0 1,1 0-2,0-2 2,1 2 0,-1 0 0,-6 0 1,3 0-1,-1 0-2,-2 0 2,0 0-2,1 0 2,-1 0 0,3 0-1,-1 0 0,-2 0 1,0 0-1,0 0-2,0 0 2,0 0-10,-8 0-3,-16 0 3,-15 0 6,-14-1 3,-13 1-1,-5 0 0,-7 0 1,-5 0 1,-1 0 1,6 0-1,11 0 1,15 0-1,13 0 1,13 3 2,11-2-2,6 2 0,2-1 0,0 1 1,3-3 0,-1 0-1,1 2 2,2-2-2,2 0 2,0 0 0,0 0 3,2 0 4,18 0 0,15 0 6,14 0-5,7 0 7,9 0-1,-1 0-6,2-2 6,4-4 0,6 0-3,0-4 0,4 0-3,-11 3 6,-9 1-8,-17 3-6,-13-3 5,-15 2-5,-8 4-2,-7 0-1,0 0 0,0 0 0,0 0-3,0 0-5,0 0-4,0 0-6,-7 0 2,-4 0 4,-8 0 7,-5 2-4,-9 7-1,-7-1 0,-8 2-3,-5 4 2,-1-4 0,0 2 1,5-2 7,7-5 4,14 1 0,10-6 0,12 0 0,6 0 7,0 0 3,2 0 18,18 0-7,13-3-8,18-5 1,10 0 2,6 1 3,-3 2-5,-4-3 1,-14 4-1,-7 2-7,-15 0-2,-12 1-2,-5 1 0,-5 0-3,-1 0-1,-1 0 1,0 0 0,0 0-1,0 0 1,0-2 0,0 2 0,0 0 0,0 0-1,0 0 1,0 0-3,0 0 3,0 0 2,0 0-2,0 0-1,0 0 1,0 0 0,0 0-1,0 0 1,0 0-1,0 0 2,0 0 2,0 0-3,0 0 0,0 0-2,0 0 5,0 0-3,0 0 0,0 0 0,0 0 0,0 0 0,0 0-1,0 0 1,0 0-1,-1 0 0,1 0-10,0-1-19,0-5-6,0-1-14,-2-5-28,2-2-43,0-2-113,0 0-179</inkml:trace>
  <inkml:trace contextRef="#ctx0" brushRef="#br1" timeOffset="627607.3612">22131 18919 670,'0'0'109,"0"0"-102,0 0 7,0 0 56,0 0 32,0 0-41,0 0-35,21-5-3,-6 4-1,4 1 19,8 0 8,3 0-4,4 0-17,1 0-6,-3-3 2,-5 2-2,-5-2-5,-5 0-3,-9 3-5,-4 0 3,-4 0-5,0 0-4,0 0-3,0 0-4,-2 0-11,-11 0-4,-11 0 9,-9 0 3,-7 0-2,0 0 1,2 6 5,7-2 3,9-3 0,10 2 1,10-1 1,2-1 2,0-1 7,0 0 9,0 0 3,0 0 3,5 0 1,8 0 0,11 0-15,10 0-4,5 0-1,4 0-3,-5 0-4,-6-3 3,-9-1-3,-8 1 0,-8-1-15,-4 4-49,-3-3-38,-3-3-83,-15 3-129,-5-5-176</inkml:trace>
  <inkml:trace contextRef="#ctx0" brushRef="#br1" timeOffset="640652.8655">1376 10572 187,'0'0'594,"0"0"-525,0 0-38,0 0 103,0 0-7,0 0-13,0 0-43,29-16-26,-14 16-9,6 0-11,9 0 0,7 0-12,11 0-3,7 0-7,8 0-3,-1 0-1,-2 0-75,-12-22-199,-2-14-713</inkml:trace>
  <inkml:trace contextRef="#ctx0" brushRef="#br1" timeOffset="641667.1588">7349 12532 621,'0'0'150,"0"0"-50,0 0 38,94 0-34,-71 0-27,-2 6-12,-2 3-29,-3 0-18,2-3-9,-1-1-2,-4-1-6,1-1 0,-6-1-1,0 1-36,-2-2-101,-3-1-85,1 0-133</inkml:trace>
  <inkml:trace contextRef="#ctx0" brushRef="#br1" timeOffset="656206.0186">1432 13526 629,'0'0'148,"0"0"-105,0 0 61,0 0-13,0 0-44,0 0-21,0 0 37,102 11 22,-47-11-8,3 0-4,-3 0-19,-1 0-21,-8 0-18,-12 0-5,-12 0-7,-9 0-3,-9 0 0,-4-3-1,0 3-4,0 0-22,-19 0-7,-17 0 7,-12 0 7,-7 0 14,-3 5-9,5 4 5,12-3 10,8 2 3,12-5-2,12 0 14,8-3 24,1 0 5,0 0-15,0 3-14,10 1-11,15-1 5,10-1 19,11-2-16,2 0-12,4 0 0,-6-1-9,-13-3-79,-6 0-90,-12-1-97,-3 0-219</inkml:trace>
  <inkml:trace contextRef="#ctx0" brushRef="#br1" timeOffset="657856.9336">17699 8956 667,'0'0'127,"0"0"-16,0 0 39,0 0-19,0 0-34,0 0-45,-4 0-23,4 0-3,12 0-7,15 8 3,9 1 20,13-1-13,9-2-22,12-6-5,12 0-2,9-17-116,7-16-236</inkml:trace>
  <inkml:trace contextRef="#ctx0" brushRef="#br1" timeOffset="660866.8251">24004 9053 156,'0'0'472,"0"0"-399,0 0-10,0 0 91,0 0-25,0 0-24,-6-10-31,9 10-18,17 0-17,20 0-3,26 2-13,26 9 10,14-5-13,-1-5-7,-13-1 5,-19 0 13,-24 0-8,-19 0-6,-17 0-11,-11 0 3,-2 0-4,0 0-5,-22 0 2,-13-5-5,-18 0 3,-12-2-2,-5 4 1,-4 2 1,2 1 0,-2 0 2,15 0 0,12 0-1,18 3 0,19-2-1,10-1 1,0 3-1,12 1 4,16 2 7,14 0 4,12 2 5,11-1-3,11-2-11,2-1 1,1-3-6,-12 1 0,-9-2 0,-15 0 1,-18 0 0,-11 0-2,-11 0 0,-3 0-1,0 0 1,0 0-7,-7 0-9,-14 0 15,-7 0-2,-12 0 3,-4 0 1,4 1-1,2 3 0,13-2 1,10 1-1,9-3 2,6 0-1,0 0 4,0 0 9,0 0-8,0 0-1,2 0-2,4 0 0,1 0-3,1 0 0,-2 0 3,-2 0-3,-2 0 1,-2 0 0,0 0-2,0 0 2,0 0 2,0 0-3,0 0 0,0 0 0,0 0 0,0 0 0,0 0-1,0 0 1,0 0-3,0 0 0,0 0 1,0 0 2,0 0 0,0 0 0,0 0 0,0 0 0,0 0 1,0 0 0,0 0-1,0 0 1,0 0-1,0 0 0,0 0 3,0 0-3,0 0 0,0 0 0,0 0 2,0 0-2,0 0 0,0 0 0,0 0-2,0 0 2,0 0-4,0 0-5,0 0-16,0 0-13,0 0-26,0 0-53,0 2-91,7-2-51,0 0-154</inkml:trace>
  <inkml:trace contextRef="#ctx0" brushRef="#br1" timeOffset="661532.3335">24144 9164 616,'0'0'152,"0"0"-132,0 0 63,0 0 37,0 0-79,127-15-21,-70 13-6,-3-2 2,-11 1 0,-15-2 9,-14 4-9,-12 1-6,-2 0-1,0 0 10,-25 0-18,-16-2 14,-12 2 0,-8 0 14,3-1 0,6 1-9,11 0 13,15-2 8,12 2 7,13-1-6,1 1 16,0-2 0,10-3-25,7 1-23,11-3-5,5-1-5,6 3-8,-4 4-106,-9 1-105,-8 0-145</inkml:trace>
  <inkml:trace contextRef="#ctx0" brushRef="#br1" timeOffset="662988.9476">12981 13663 872,'0'0'150,"0"0"-127,0 0 74,0 0 70,0 0-45,0 0-41,7-3-23,12 2-30,9 0-7,10 1-11,8 0-10,5 0 0,1 0-9,-5 0-80,-8-3-186,-8-9-351</inkml:trace>
  <inkml:trace contextRef="#ctx0" brushRef="#br1" timeOffset="665875.5091">19286 14437 466,'0'0'187,"0"0"-130,0 0 35,0 0 70,0 0-51,0 0-33,99-7-29,-8 2 34,36 0 0,27 2 2,29 0-15,23-3 3,13-1-29,6-3-3,-6-4-13,-13 1-4,-18 3 4,-18 0-8,-27 3 5,-22 0-8,-20 4-12,-21-2 2,-15 1-5,-12 2-1,-18-1-1,-14 0-2,-12 0-1,-9 1 1,0-1-16,0 2-14,0 0-12,-6-2 2,-13 0-23,-12 1-29,-11 2-49,-12 0-44,-7 0-10,-12 2-80,-11 5-51</inkml:trace>
  <inkml:trace contextRef="#ctx0" brushRef="#br1" timeOffset="666325.8613">19649 14369 610,'0'0'86,"0"0"-29,0 0 123,0 0-33,0 0-3,0 0-47,64 11-13,35-5 14,41-3-21,37-1-7,26-2-13,24 0-15,7-7-3,-5-8-8,-9 0 7,-18-1-1,-19 2-3,-22 4-21,-26 3 0,-24 2-5,-28 4-4,-24 1-1,-28 0-2,-15 0-2,-13 0-3,-3-1-5,0 0 4,-3-2-4,-16-2-16,-6-2-11,-10 0-3,-2-1 3,3-1-7,-3 4 1,-1 2-3,-4 2-26,-10 1-39,-9 0-50,-17 0-48,-17 4-83,-23 1-238</inkml:trace>
  <inkml:trace contextRef="#ctx0" brushRef="#br1" timeOffset="666632.3287">19727 14362 692,'0'0'129,"0"0"-14,0 0 118,0 0-29,113-5-108,20-5-16,56 1-2,42-1-7,29-2-22,-4 1-18,-15 2-3,-34 2 9,-40 1-3,-33 5-15,-31 1-13,-32 0-5,-27 0-1,-19 0-6,-20 0 4,-5-2-25,0 1-23,0-1-12,-5-3-16,-16 2-48,-10-4-89,-8-4-94,-6-5-226</inkml:trace>
  <inkml:trace contextRef="#ctx0" brushRef="#br1" timeOffset="668678.6949">22010 14192 61,'0'0'82,"0"0"37,0 0 8,0 0-10,0 0-3,0 0 12,0 0-18,-40 20-10,40-20-31,0 0 71,1 0 2,19 0-36,8 0-38,12-8-8,8-1-29,4-1-1,-9 4 0,-8 2-9,-10 0-9,-13 4-10,-7 0 0,-5 0-5,0 0-10,-18 5-25,-24 9 26,-14 1 14,-11 2 1,-1-3 1,8-1-1,14-4 0,18-2-1,14-3 1,14-4-2,23 0-18,39 0-84,31-7-230</inkml:trace>
  <inkml:trace contextRef="#ctx0" brushRef="#br1" timeOffset="672475.0267">970 7299 679,'0'0'156,"0"0"-156,0 0 7,0 0-7,0 0 48,0 0 47,0 0-47,-3 0-29,0 0-6,-3 0 0,1 0 12,-2 0-6,-6 0-6,-7 5-5,-10-1-6,-10 7-1,-6 3 0,-2 2-1,2 4 2,1 2-2,9 4-1,3 6-1,7 6 0,5 11-5,9 17 5,10 14-1,2 17 3,33 19 4,22 12 14,14 6 4,3 3-7,-7-3 9,-14-5 12,-15 2-12,-12-4-7,-13-10-10,-9-10 0,-2-9-2,-7-14-5,-16-15 1,-5-13 1,-7-20 5,-11-13-1,-8-10-2,-6-12 3,10-1-2,9 0-2,21-10 3,14 0 15,6-6 27,7 5 3,20 3-31,9 8-8,11 1 4,3 33-7,1 23-1,-11 26 2,-16 27-5,-18 21 5,-6 14-9,-12 2-1,-12 0-1,3-6 1,2-14-3,7-12-1,3-16 3,3-22-1,0-21 2,4-21-1,2-12 1,0-9 2,0 3-1,20 7 4,11 14 9,10 17 14,3 26 1,-9 28-12,-15 41-4,-20 32 11,-8 24-7,-19 7-3,7-5-3,15-14-3,5-15 2,25-25-2,16-23-4,16-28-3,20-36-1,40-31-32,32-36-148,24-30-853</inkml:trace>
  <inkml:trace contextRef="#ctx0" brushRef="#br1" timeOffset="718641.2587">20709 17694 1001,'0'0'101,"0"0"-82,0 0 3,0 0 11,0 0 15,0 0-16,0 0-10,0 0-6,35 21-7,-25 0-1,3 0-2,1-1 4,2-4-9,1-4 1,1-4 6,-3-2-8,0-6 8,3 0-1,-1-14 2,1-10 23,2-8-4,-1-2 5,-2-7 1,0 3-7,0 0-11,0 4-9,1 9-6,-1 6-1,2 11-36,-4 8-90,-3 0-176,-12 17-296</inkml:trace>
  <inkml:trace contextRef="#ctx0" brushRef="#br1" timeOffset="718989.6539">20790 17740 880,'0'0'139,"0"0"-132,0 0 5,0 0 50,0 0 0,0 0 3,-1 20-14,14 0-17,0-5-17,-1 1-8,-4-3 0,-4-4-7,-1-3-1,0-5 1,0-1 3,6 0 7,4-11 37,8-8-5,0-11-28,3-3 1,-5 1 16,-6 1-4,-7-3-16,-6 0-12,0 3-1,0 5-46,0 9-57,0 11-103,0 6-172,0 0-288</inkml:trace>
  <inkml:trace contextRef="#ctx0" brushRef="#br1" timeOffset="719377.0916">20817 17744 993,'0'0'138,"0"0"-120,0 0 83,0 0-24,0 0-22,0 0-35,0-14-20,0 17-6,0 5 6,4 5 2,5-3-2,-3 0 3,-1-3-2,-2-2-1,0-1 1,0-4 0,-2 0 0,1 0 0,-1 0 6,-1 0 3,4 0 4,4-14 6,1-5-5,6-5 2,0-3-8,1-2 0,-2 0-4,0 1-5,-3 2 0,0 5-3,-1 6-34,-4 11-45,-2 4-101,-3 2-153,-1 12-79</inkml:trace>
  <inkml:trace contextRef="#ctx0" brushRef="#br1" timeOffset="719684.6843">20877 17690 756,'0'0'69,"0"0"-63,0 0 42,0 0 40,0 0-2,0 0-49,-8-16-26,8 16-7,0 0 12,0 0 7,0 0-9,0 3-11,0-1-1,0 3-2,0-5-11,0 0-24,0 0-1,0 0 14,3 0 11,2 0-25,5 0-73,2 0-50,-2-7-40,1 1-73</inkml:trace>
  <inkml:trace contextRef="#ctx0" brushRef="#br1" timeOffset="721631.0926">18260 10524 1177,'0'0'50,"0"0"-50,0 0 0,0 0 20,21 133 64,-3-22 19,1 18-17,2 9-44,-3-1-13,-3-2-11,-1-3-6,-5-4-5,-1-10-4,-2-9 2,2-17-5,-4-14-7,4-20-33,-5-19-22,-2-17-52,-1-12-43,0-10-48,0-6 1,-7-20-269</inkml:trace>
  <inkml:trace contextRef="#ctx0" brushRef="#br1" timeOffset="721914.2134">17735 11665 1005,'0'0'219,"182"-4"-196,-22 4 81,41 7 33,32 4-33,29 0-52,13 3-31,-2-6-8,-9-2-13,-32-5-7,-32 3-14,-43 0-54,-42-2-90,-41-2-160,-39-15-625</inkml:trace>
  <inkml:trace contextRef="#ctx0" brushRef="#br1" timeOffset="722570.3588">18396 10886 204,'0'0'0,"0"0"-34,0 0 31,0 0-52</inkml:trace>
  <inkml:trace contextRef="#ctx0" brushRef="#br1" timeOffset="724017.7214">18320 10769 98,'0'0'124,"0"0"-90,0 0 9,0 0-12,0 0-23,0 0-6,2-31 1,-2 28 1,0 3 21,2-3 1,0 3 15,-1 0-2,2 0-14,2 0-7,2 0-4,-2 0 0,0 0-1,0 0-8,3 0 13,-1 0 8,3 6 1,0-1 1,1 1-2,-2 1 6,1-1-9,1 1-2,-2 0-8,-1-1 7,0 0-8,1-1-6,2-1 4,2 4-6,-2-1 8,1 0-5,0 0-4,-2-1 4,3-2 3,-1-1 1,1 1 3,0-1-3,-1 1-9,1-1 1,-2 0 1,1 1 1,-1 0-2,-2-1-3,2-2 3,2 2 0,-1-1 2,0 2 2,0-1-1,0 0-2,0 0-3,-1 0 2,-1 1-1,2 0-2,-3-2 1,0 1-1,0 0 1,-2 0-1,1 0 0,-1 0-1,3 1 0,0 0 2,0 0 1,2 0-1,-2 1-1,2-2 0,-1-1 0,-1 0 0,2 0 1,0 1-1,0-2 0,3 3 2,-3-1-2,1-1 1,-1 1-2,-3 1 1,3 0 0,-3 0 0,2-1 1,-1 0 0,-1 0 1,0 0 7,-1-1-4,2 1-2,-1 0 5,2-3-6,1 3 3,-1 0-2,4-2 2,-2-1 2,2 2-3,-1-2 0,0 2 2,0 1-3,1-1 1,-4 1-4,4-2 1,0 2 0,2-1 0,1-1-1,0-1 3,-1 0 7,2 0 2,-3 0-6,-3 0-2,0 3-1,-3-3 1,2 0-2,-4 0 1,3 0-2,0 1-1,3 0 4,3 1-2,1 1 2,1-1 2,1 1 1,-1 1-4,-1-1 1,1 1 2,-2 1-3,-1-1-1,-1 0 2,1 0 0,-2-1 3,1-2 2,-3 2-1,7 0 1,0 2-5,2 0 6,0 1-4,-2-3-6,-5 3 1,-3-4 1,-4 0-1,-4-1 0,0-1-1,-3 0-14,0 3-56,0-3-114,0 0-212</inkml:trace>
  <inkml:trace contextRef="#ctx0" brushRef="#br1" timeOffset="724620.3325">17800 10694 767,'0'0'85,"0"0"16,0 0 50,0 0-68,0 0-26,0 0-11,-2 24 1,2-2-3,0 2-16,0 0-15,0-2-9,0-2-4,0-3-9,0-4-64,0-4-99,6-6-29,0-3-168,7-1-146</inkml:trace>
  <inkml:trace contextRef="#ctx0" brushRef="#br1" timeOffset="724913.9152">17716 10647 717,'0'0'56,"0"0"-10,0 0 35,0 0-27,0 0-18,0 0-28,24-21-4,-21 21-2,3-2 2,5-1 1,3-1-3,4-3 2,0-1 12,7 2 1,2 0-17,-2 3-5,-4 3-68,-4 0-174,-12 0-479</inkml:trace>
  <inkml:trace contextRef="#ctx0" brushRef="#br1" timeOffset="725285.1835">17639 10918 475,'0'0'227,"0"0"-205,0 0 85,0 0-21,0 0-31,0 0-18,0 0-20,0 0-9,0 0 19,4 0 10,9 0-2,15 0-8,16 0-20,14 0-7,9-7-126,-5-1-408</inkml:trace>
  <inkml:trace contextRef="#ctx0" brushRef="#br1" timeOffset="726004.8602">20308 11662 258,'0'0'197,"0"0"-145,0 0 36,0 0 35,0 0-7,0 0-13,-28-47-18,28 47-18,21 0-26,10 3 9,11 11 8,-2 5 2,-6 2-25,-5 3-9,-10 2-1,-10 0-8,-6 3-14,-3-2-1,-4 0-2,-16-3-32,4-2-77,2-6-91,10-9-217</inkml:trace>
  <inkml:trace contextRef="#ctx0" brushRef="#br1" timeOffset="726352.15">20709 11777 1103,'0'0'25,"0"0"-17,0 0 23,0 0 8,0 0-15,0 0 26,21 83-16,-12-49-13,-1-2-5,-1-3-1,-1-4-10,3-7-1,-2-4-2,1-7 0,-1-4 5,4-3 11,1 0 15,6-4 5,-2-11-8,0-8 0,-3-2-4,-3-5-9,-3-1-11,1 0-4,-2 4-2,4 5-19,1 12-58,2 6-90,2 4-235</inkml:trace>
  <inkml:trace contextRef="#ctx0" brushRef="#br1" timeOffset="729349.14">18415 10780 125,'0'0'43,"0"0"11,0 0-5,0 0-11,0 0 2,0 0 3,0 0-7,36 27-10,-26-20 8,3-2-10,-1 3 5,-1-3-7,0-1 2,-4-1-3,1 1-15,1 0-2,0 0 6,2 0-1,0 1-1,1-2-3,1 1 10,1 1-2,1 1 1,-3 1-7,-1-1 1,0 0-6,0-1 1,0 1-1,-1-3 3,3 3 0,0-3-3,-2 0 3,-4 0-4,2-1-1,-3-2-1,2 3 1,1 1 2,1-1-1,3 1 1,2 0-2,-1 0 0,-1-1 0,2 1 0,0-1 1,0-1-2,1 1 3,-1 1-1,3-1-1,-5 0 1,-2-1-1,2-1 1,-2 2 3,-2-2 3,3 2-4,-2-2 0,3 2 1,1 0-2,-1-3 2,2 3-4,1-1 0,-2-2 4,4 1-1,-3 0-1,1 1-2,-2-2 0,2 0 4,-4 2 10,-1 0-8,0-1-3,1 1 10,2-1-4,-1-1 3,3 0 2,-2 0-11,4 0-2,-3 0 0,3 0 2,-2 0 0,-1 0-3,-1 0 7,0 2-4,1-1-2,2 1-1,1-1 8,1 1-4,-4-1-2,3-1-2,-3 3 2,0-2 1,-3 0 2,2 3 4,-1-2-6,-2-1-3,0 2 2,-2-1 1,2-1 1,-1 0-2,0 2-2,0-1 4,0-1 0,2 3 0,2-4 5,3 3-4,-1-2 6,2 2-2,-1-1-2,-3 1-1,1-1 4,0 1 2,-3-3-1,-2 3-9,-1-2 1,0 1 0,-1 1-3,1-3 0,3 3 3,-3-1-3,0-2 2,1 2-1,-2-2 4,-2 1-5,0-1 2,-2 2 1,-3-2-3,0 1 1,-1 0-1,0-1 0,0 2-4,0-2 3,0 0 0,0 0-10,0 0-28,0 0-16,0 0 5,0 0-23,0 1-28,0 1 7,0-2-10,0 0-7,0 0-98</inkml:trace>
  <inkml:trace contextRef="#ctx0" brushRef="#br1" timeOffset="731816.7068">22568 11222 527,'0'0'342,"0"0"-278,0 0 10,0 0 26,0 0-32,0 0-28,-2 1-27,2 25-4,3 14 39,6 10-5,2 12 11,-4 12 8,-2 1-32,-4-2-8,-1-7-3,0-13-11,2-10-1,1-9-7,0-10 4,-2-7-2,1-8 0,-1-6 0,-1-3 1,0 0 4,0 0 3,0 0-1,0 0-5,0 0 0,0 0 0,0 0-3,0-3-1,0 1 0,0 1 0,0-1 1,0 1-1,0-1 2,0 2-2,0-1 0,0 1-2,0 0 3,0 0-1,0 0 0,0 0 1,0 0-1,0 0 1,0 0-1,0 0 1,0 0-1,0 0 2,0 0 2,0-2-3,0 2 0,0 0 1,0 0-1,0 0 0,0-3-1,0 3 1,0-4-1,0 0 3,-3 1-3,-1 2 0,2-1 1,1 1-1,-1 0 1,2 1-1,0 0-2,0 0 2,0 0 1,0 0 1,0 0-1,0 0-1,-3-1 0,-1 1-3,-4-2 3,-4-1-2,0 3 2,-1-2 0,0 2 0,-6 0 0,-1 8-1,-12 13-2,-6 8 3,-3 8-1,1 9 1,0 4 2,6 3-2,7 2 6,7-1-3,10-1-1,10-2 0,0 0 6,25-2 1,13-6-2,9-2-2,5-12-2,8-7-1,6-7-3,1-6 2,2-9 7,-7 0-3,-5-12-1,-7-11-2,-11-9 3,-6-9-4,-7-9 1,-7-6-2,-10-6 0,-9-2 0,0 4 0,-16 6 1,-7 9 2,-8 9-3,-8 8 0,-8 8-5,-4 6-5,-1 6-16,7 5-11,12 3-34,7 0-10,7 0-25,9 0-54,7 4-35,3 3-143</inkml:trace>
  <inkml:trace contextRef="#ctx0" brushRef="#br1" timeOffset="732397.0413">22601 12085 81,'0'0'1084,"0"0"-1083,0 0-1,0 0 117,-18 111-16,15-66-17,3 0-53,0-1-13,0-6-5,2-4-11,1-8 0,1-11-4,-4-8-4,3-6-25,-3-1 0,1-10 27,-1-14 2,0-7-8,0-2 9,-4-1 2,-5 1-1,0 2 0,-3 2 0,1 1 0,0 7-4,1 6 4,0 5 1,3 6-1,1 4-5,0 0-1,-1 6-3,0 13 3,1 1 3,6 1 1,0-5-1,0-5-2,0-5 0,10-2-7,1-4 5,4 0 7,3-8 3,0-11 6,1-1-6,1 0 2,-2-4 0,-2 5 11,1 0 11,-3 6-4,-2 2 11,-5 7 0,-2 4-16,-2 0-7,3 0-11,3 13-4,4 2 3,1 4 1,5 0 2,6 1-2,3 1-60,2-1-100,-4-8-270</inkml:trace>
  <inkml:trace contextRef="#ctx0" brushRef="#br1" timeOffset="733978.3819">22510 11226 449,'0'0'51,"0"0"1,0 0 32,0 0-1,0 0-13,0 0-24,0 0 0,0 0 32,0 0-4,6 0-2,11 0-12,7-4-18,8 1 15,11 3-7,21 0-11,24 0 0,35 0-11,23 0 1,9-2-6,-3-3 12,-21 2 1,-20-2-6,-22 3-12,-17 0-6,-14 0-2,-8 0-5,-8 0-1,-4 0-3,2 0 4,-3-1-5,1 1-1,-3-1-1,-1 0 1,-9-2-1,-8 3 2,-9-2 0,-4 4 1,-4 0-1,0 0 0,0 0-2,0 0 2,0 0 3,0 0-2,0 0 0,0 0 1,0 0-3,0 0 1,0 0-1,0 0-2,0 0-1,0-3 4,0 3 0,0 0 0,0 0-2,0 0 1,0 0 0,0 0 2,0 0 1,0 0-1,0 0 2,0 0-3,-7 3 0,-2 19 0,-3 9 6,-2 10-2,-2 4 2,3 3-2,-4 2 0,7-2-1,2-4 0,5-7-3,2-7 1,1-5 0,0-6-1,0-5 1,0-1-1,0-6 1,0-3-1,0-3 0,0-1 4,0 0-3,0 0 3,0 0-2,0 0-1,-4 0 2,-2 0-2,-9 0-2,-3-1 2,-5-3 0,-1 2-1,2 2-2,-2 0-3,-1 0 5,-10 0-4,-2 3 2,-6 5 4,0 0-6,11-3 3,14-1 1,11-1-2,7 2-9,24 3 10,28 4 1,17 2 23,5-1-5,-8 0-2,-14 2 5,-9-2-10,-11 1 2,-4 2-11,-8 2-2,-1 1-1,-3 1 1,-5-2-1,-7 0-3,-4-1-2,0 4-8,-25 4 1,-12 4 5,-11 2 8,-2 1 0,-2 1 0,7-1-1,9-4-4,10-3 5,14-3 0,11-6-1,1 2 1,6-4 9,20 7 12,7 1 13,4 1-6,-1 0-3,-6 2-11,-7 2-11,-4 3 8,-5 2-5,-6 2-6,-3 3 0,-4 1 0,-1 0 0,0-1-2,0-5 2,0-5 0,-1-7-4,-2-9-13,0-6-5,3-3-16,0-2-17,0 0-28,0-9-141,0-11-608</inkml:trace>
  <inkml:trace contextRef="#ctx0" brushRef="#br1" timeOffset="735066.0658">22849 12506 835,'0'0'21,"0"0"-9,0 0 76,0 0-7,0 0-18,0 0-18,-74-12-4,64 22 20,2 2-14,4 8-7,-1 8-7,4 12-1,1 7 6,0 6 10,0 3-10,0 2 0,1 2-6,0-2 0,1-2-12,-2-7-7,0-6-3,0-9-10,0-6 1,-2-9 1,-5-5-2,-3-5 0,0-1-1,2-6-7,2-1 8,3 1 1,3-2 2,0 0-2,0 0 1,0 0-1,-1 0-1,-1 0-2,1 0-3,-1 0 5,1-2-2,-1-1 0,2 0 2,0-2 0,3-1-1,29 0 1,24-1 3,26 2 6,24 0 9,15 0 7,4 1-4,2-1 4,-6-2-5,-9 2-6,-10-2-6,-16-1 7,-19 3-10,-18 2-3,-18 2-2,-10 1 0,-5 0-2,-3 0-3,0 1-1,0 5 5,-5-4 0,-5 1-1,-2-3 2,-1 0 2,0 0 2,0 0-1,0 0-1,0 0-1,0 0-1,0 0-3,0 0 1,0 0 2,0 0-1,0 0 1,0 0 1,0 0 0,0 0-1,0 0 4,0 0-4,0 0 1,0 0 0,0 0 0,0 0 3,0 0 1,0 0 0,0-9-1,0-5-1,0-2-5,0-4 5,2-3-3,3-9 0,3-6-3,1-11 2,5-7 0,4-1-2,-1 1-7,0 9-4,-2 11-12,-6 7-43,-6 10-62,-3 4-246,0 1-746</inkml:trace>
  <inkml:trace contextRef="#ctx0" brushRef="#br1" timeOffset="737231.6949">24438 12080 692,'0'0'254,"0"0"-230,0 0 39,0 0 39,0 0-40,0 0-24,0-15-31,0 15-7,0 0-1,0 0-1,0 0 2,0 0 0,0 0 1,0 0 1,0 0 0,0 0-2,0 0 1,0 0-1,0 0 3,0 0-3,0 0-1,0 0 0,0 0 2,0 0-1,0 0 3,0 0 2,0 0 6,0 0 6,0 0-1,0 0-1,0 0-3,0 0-7,0 0-2,0 0 0,0 0-1,0 0-2,0 0 0,0 0 7,0 0-2,0 0 2,0 0 2,0 0-5,0 0 7,0 0 0,0 0-1,0 0-2,0 0 2,0 0 1,0 0 2,0 0 4,0 0-4,0 0-1,0 0 0,0 0-1,0 0-6,0 20-5,0 21 0,0 15 14,0 3 19,2-1-3,-2-9-7,0-8-7,0-8-5,0-11-4,0-6-5,0-9-2,0-6 0,0-1 0,0 0 0,0 0 0,0 0-1,0-10-3,0-12-3,0-6-3,0-8-4,0-4-14,0-3-3,9 5 10,1 5 12,-2 4 9,-1 3 1,-5 3 0,1 0-1,-3 0 0,0 1 1,3-2 0,3 1-2,8-1 0,6 4-9,7 5 10,3 6 1,-3 4 0,1 5 3,-9 0 7,-5 0-5,-2 1-6,-4 10 3,-3 0-3,-4-2-2,-1 1 2,0-3 0,0-1 0,0-3-4,0-3 1,0 0-1,0 0 2,0 0 2,0 0 0,0 0-3,0 0-5,0 0-2,-6 0-5,0 0-8,-1 0 5,3 0-10,1-2 5,3 2 13,-2 0 6,2 0 1,0 0 1,0-1 2,0 1-1,0 0 1,0 0 0,0 0 3,0 0-3,0 0 1,0 0-1,0 0 0,0 0 1,0 0-1,0 0-1,0 0-27,0 0-89,0 0 24,-1 0-35,-2 0-26,-1 0 22,1 0 66,0 0 30,-2 0 26,5 1 10,0-1 2,0 0 25,0 0 54,0 0 2,0 0-18,0 0-18,0 0-12,0 0 11,0 0-3,0 0 12,0 0 10,0 0 22,0 0-6,10 3-26,4 3-3,2 2-11,-1 1-16,-2 1-6,-8 5-13,-5 2-6,0 5 0,-13 1 1,-17-1 3,-3-5-3,-5-2-1,4-3-7,6-5-3,9 0 1,11-4 4,5-3 1,3 0 0,0 0 1,0 0 3,0 0 2,0 0 0,0 0 1,0 0 2,0 0 3,0 0 11,0 0 6,0 0 2,0 0 4,0 0-4,0 2-11,0 5 0,3 6-7,7 8 0,4 5 26,-2 3-2,-1-2-10,-3-1-2,0-1-2,-2-5-1,1-4-7,-4-4-5,-2-4-4,0-3-2,1-2 1,-2-3-1,0 0 0,2 0-2,-1 0-18,1 0-16,6 0-28,5 0-11,2 0-69,1 0-101,-7 0-96,-4 0-114</inkml:trace>
  <inkml:trace contextRef="#ctx0" brushRef="#br1" timeOffset="737727.5294">24753 12515 646,'0'0'364,"0"0"-328,0 0 137,0 0-6,0 0-62,0 0-49,0-23-41,0 35-5,0 12 6,0 7 32,0 3-8,0 3-18,0 1-9,0-1-4,0-4 0,0-3-5,0-7 2,0-6-4,0-7 0,0-4 0,0-5 2,0-1 1,0 0 3,0 0 10,0 0-2,0 0-1,0 0-5,0 0-5,8 0-5,26 0-13,23 5 9,13 0-70,4-1-142,-16-4-438</inkml:trace>
  <inkml:trace contextRef="#ctx0" brushRef="#br1" timeOffset="739835.953">23277 13825 839,'0'0'179,"0"0"-49,-17-85 31,14 72-28,1 10-12,2 3-56,-2 28-51,0 32-12,1 23 22,-2 22 28,1 4-19,1 1-18,1-1 2,0-7-6,3-10-7,3-13-3,-1-10-1,-2-16-3,-3-13-25,0-12-22,0-11-14,0-9-52,-8-8-30,-12 0-32,-12-11-41,-3-14-137,-2 2 98,7-2-2,7 0 137,1 0 123,0 5 123,-3 1-23,-4 4 29,2 3-49,-1 5-10,4 2 21,8 2 25,10 1 36,6 2-9,0 0-26,33 0-24,44 5 29,56 7 13,52-2-31,41 0-41,26-3-4,1 0-12,-12-2-6,-21-1-17,-31-1-15,-32 2-3,-32-1-6,-28-1-17,-30-2-58,-25-1-75,-37 0-234,-12-5-360</inkml:trace>
  <inkml:trace contextRef="#ctx0" brushRef="#br1" timeOffset="740937.491">24901 14587 460,'0'0'350,"0"0"-271,0 0 41,0 0 9,0 0-7,0 0-42,103 5-28,-50 12 12,-2 6-8,-10 3-17,-13 3-9,-15 3-15,-13 3-12,-11-1-2,-29 2 5,-11-5-6,-5-4-26,4-12-84,9-15-151,11-3-476</inkml:trace>
  <inkml:trace contextRef="#ctx0" brushRef="#br1" timeOffset="741748.9444">24414 11260 402,'0'0'584,"0"0"-515,0 0-19,0 0 62,0 0-10,0 0-47,72 0-27,-37 0-14,-6 0-7,-6 0-7,-6 0-47,-6 0-152,-6-10-119,-3-1-340</inkml:trace>
  <inkml:trace contextRef="#ctx0" brushRef="#br1" timeOffset="742043.9384">24541 11172 1166,'0'0'180,"0"0"-166,0 0 46,0 0-6,0 0-28,0 0-2,-16 83-8,10-34-16,3 8-11,3 4-132,0 2-250</inkml:trace>
  <inkml:trace contextRef="#ctx0" brushRef="#br1" timeOffset="742343.5135">24422 13308 627,'0'0'221,"0"0"-163,0 0 89,0 0 15,0 0-23,0 0-68,43 0-10,-4 0-27,3-4-34,2 0-1,-7 1-129,-7 0-220,-11-6-689</inkml:trace>
  <inkml:trace contextRef="#ctx0" brushRef="#br1" timeOffset="743032.6352">25162 12175 644,'0'0'354,"0"0"-282,0 0 7,0 0 30,0 0-54,0 0-33,0 12-15,3 11 2,10 5 14,2-2 8,1-2-6,1-7-8,-1-2-8,-2-5 3,-1-4-7,-5-6 1,-4 0 5,1 0 5,-1-4 13,2-12-6,2-4-20,1-10 0,7 1-3,5 1-23,6 6-61,3 8-73,-5 13-162,-9 1-247</inkml:trace>
  <inkml:trace contextRef="#ctx0" brushRef="#br1" timeOffset="743801.971">25178 15161 889,'0'0'167,"0"0"-114,0 0 4,0 0-28,0 0-3,0 0 26,14 59 13,0-28-20,0 1-3,-1 1 5,-1-2-17,-1-3-2,1-6-7,-5-7-10,-1-7-4,-1-4-1,0-4 1,1 0 10,5-12 27,8-14 0,4-10-28,2-3-8,-2-2 0,-6 8 6,-5 3-10,-3 7-4,2 7-4,-2 5-29,3 5-63,5 1-159,0 2-376</inkml:trace>
  <inkml:trace contextRef="#ctx0" brushRef="#br1" timeOffset="745191.8385">22845 13690 436,'0'0'311,"0"0"-287,0 0 24,0 0-6,0 0 15,0 0 18,-3 53-27,3-28-17,0-2 9,0 1-14,0-6-9,0-5-14,0-4-3,0-5-22,0 1-102,0-5-179,0 0-263</inkml:trace>
  <inkml:trace contextRef="#ctx0" brushRef="#br1" timeOffset="745476.9119">22759 13587 641,'0'0'76,"0"0"26,101-78 8,-68 63-18,-7 9-28,-7 6-42,-4 0-22,-6 10-29,-8 17-54,-1 4-49,-7 8-46,-16-1-42,-3 0-94</inkml:trace>
  <inkml:trace contextRef="#ctx0" brushRef="#br1" timeOffset="745741.6866">22805 13872 160,'0'0'274,"0"0"-150,0 0 62,0 0 10,0 0-33,0 0-27,75 52-56,-50-51-51,2-1-29,3 0-6,1 0-180,5-11-253</inkml:trace>
  <inkml:trace contextRef="#ctx0" brushRef="#br1" timeOffset="746058.7127">23283 13597 498,'0'0'82,"0"0"-14,0 0 109,0 0-20,-3-77-43,3 72-25,0 4-10,0 1-44,0 8-31,0 15-3,5 8 20,-3 2 7,-2 1-16,0 0-1,0 2 8,0-2-4,0-2-7,0-1-6,0-5 0,0-6-2,0-4-3,0-5-44,-2-5-112,-2-3-11,3-3-49,-4 0-20,1 0-126</inkml:trace>
  <inkml:trace contextRef="#ctx0" brushRef="#br1" timeOffset="746343.824">23233 13808 254,'0'0'99,"0"0"-99,0 0-204</inkml:trace>
  <inkml:trace contextRef="#ctx0" brushRef="#br1" timeOffset="751473.1026">23327 13786 173,'0'0'98,"0"0"-58,0 0 27,0 0-6,0 0 5,0 0-37,0 0-4,-5-1 13,5 1 29,0 0 21,0 0-21,0 0-8,0 0-24,0 0-23,0 0-5,0 0 3,0 0-7,0 0-2,0 0 7,0 0 6,0 0 12,0 0 4,0 0-14,0 0 4,0 0-1,0 0 3,0 0-4,0 0 2,0 0 1,7 0 8,-1 0 2,0 0-9,1 0-4,-3 0-4,2 0-4,-1 0-4,0 0 8,1 0 0,-1 0-1,0 0 0,2 0-4,-1 0-3,0 0 0,0 0 0,0 0-6,0 0 8,-1-2-8,1 2 7,1 0-7,-4 0 6,1 0 2,-1 0-5,2 0 4,0 0-7,-1 0 5,3 0-5,-1 0 3,0 0-1,0 0 0,3 0 0,0 0 0,-1 0 4,-1 0-5,2 0 1,-2 0 1,-2 0 3,3 0-6,-4 0 1,3 0-1,-1 0 2,2 0-1,1 0 0,3 0 1,-3 0-2,0 0 3,-1 0 0,-2 0-2,-1 0 0,2 0 0,0 0 3,1 0-4,-2 0-1,3 0 1,-1 0 0,2 0 5,1 0-5,-2 0 7,-1 0-6,1 0 8,-3 0-6,-1 0 1,2 0-2,-2 0 0,0 0-1,3 0 1,2 0 0,1 0-1,0 0 0,0 0 0,0 0 2,-3 0-1,0 0 0,0 0-2,-4 0 1,2 0-1,0 0 1,-1 0 2,2 0-2,-1 0 1,2 0 2,-1 0-1,3 0 1,2 0-3,-2 0 0,0 0-1,0 0 3,-2 0-3,3 0 1,-3 0-2,-1 0 3,3 0-2,0 0 0,0 0 1,4 0 0,-5 0 2,3 0-2,-2 0 3,-3 0-1,1 0-3,-3 0 1,3 0-1,0 0 0,-1 0 1,4 0 0,-1 0-1,-1 0 3,0 0 1,1 0 5,-2 0-7,1 0 2,3 0-4,-3 0 0,1 0 2,1 0 0,-1 0-2,-1 0 0,3 0 1,0 0 1,-1 0-1,0 0 5,-1 0-4,-2 0-1,3 0 2,-2 0-2,-2 0 2,2-1-3,0-1 0,-2 2 0,3-1 0,3 1 3,-1-3-2,1 3 3,1-2 0,-1 0 1,-4 1-2,0-1-3,-3 1 1,3-1-1,-2 1 1,2 0 0,1 1-1,1-2 2,-2 2 0,1 0-2,-3 0 1,1 0 2,-1 0 1,-3 0 0,2 0-4,-1 0 1,2 0 0,0 0 0,3 0-1,0 0 0,-1 0 1,2 0 0,-2-1 2,-2-1-3,2 2 1,-2 0 1,-2 0 2,2 0-3,0-2 0,5 2 0,-3-2 1,3 2-1,0 0-1,-1 0 0,1 0 0,-1 0 0,0 0 0,-4 0 2,2 0-2,-1 0 4,-2 0-2,0 0 0,1-1 3,2-1-5,1 0 1,2 2-1,-1 0 2,-2 0-2,-3 0 3,1 0 1,-2 0 0,1 0-3,-2 0-1,2 0 2,1 0 2,-1 0-4,2 0 0,1-2 0,0 2 0,0-1 2,1 0 0,-1-1-1,0 1 2,0-1-1,1 2 0,1-1-1,-2 1 0,0 0 0,0 0 1,0 0-2,0 0 0,-1 0 1,2 0 0,-3-2 0,1 2 0,2-1-1,-5-1 3,2 2-2,-1 0-2,1 0 1,-1 0 0,2 0 0,2 0-1,2 0 1,0 0 0,0 0 1,-2-2-1,-1 2 0,-1 0 0,-1 0 1,-2 0 0,1 0-1,-1 0 0,2 0 0,0 0-3,-3 0 4,-1 0-2,1 0 2,-3 0-1,1 0 0,-2 0 0,0 0 2,0 0-2,0 0 0,0 0-1,0 0 1,0 0-1,0 0-5,0 0 5,0 0-2,0 0 0,0 0 3,0 0 0,0 0 0,0 0-1,-2 0 1,-7 0-3,-8 2 1,-3 3 1,-9 1 1,-4-2 1,-5 3-1,5-3-2,0 0 2,3 0 2,4 1-2,0 0 0,2-4 2,-1 5-2,1-3 1,-1 1-3,0-1 4,3-1-3,2-1 1,-1-1-1,1 0 1,1 0 0,0 0 2,2 0-3,1 0 1,2 0 0,0 0 0,1 0 0,-1 1-2,2 1 2,1-2 0,-2 1 0,2-1 2,-1 0-1,-3 0-1,0 0 0,1 0 0,-4 0 0,0 0 0,0 0 3,0 0-5,-1 0 3,-1 0-1,1 0 2,-4 0-2,0 0 0,3 0-1,-1 0 1,2 0 0,-1 0 0,0 0 0,-1 0 1,0 0-2,-2 2 1,0-2 0,2 0 0,1 0 1,4 0-1,-1 0 0,1 0 0,0 0 0,-2 0 1,-1 0-1,0 0 0,0 0-2,1 0 2,3 0-3,0 0 2,2 0 1,2 0 0,-2 3-2,1-3 2,-2 0 0,-3 0 0,-2 0 3,3 2-6,0 0 5,3-1-2,0 2 0,-1-2-1,-4 2 1,0-1 0,-1 1 2,2-3-2,1 2 0,5-2 0,3 2 1,3-2-1,2 1 0,2 1 1,1-1-1,0-1 0,-2 0 0,2 0-2,0 0-31,0 0-39,0 0-64,8 0-110,11 0-306</inkml:trace>
  <inkml:trace contextRef="#ctx0" brushRef="#br1" timeOffset="752422.7072">24540 12813 326,'0'0'57,"131"5"-34,-71-7-23,-10-20-36,-8-10-74,-12-11-125</inkml:trace>
  <inkml:trace contextRef="#ctx0" brushRef="#br1" timeOffset="754947.1108">23306 13861 671,'0'0'108,"0"0"-43,0 0 49,0 0-15,0 0-28,93-25-31,-20 23-32,22 1-8,21 0-3,17-2-79,0-6-118,-5-3-248</inkml:trace>
  <inkml:trace contextRef="#ctx0" brushRef="#br1" timeOffset="757482.6641">23167 11153 344,'0'0'66,"0"0"-28,0 0 36,0 0-22,0 0-16,0 0-17,0 0-6,-4-2 9,4 2 0,-3-3-11,3 3 2,0 0-11,0 0-2,0 0-33,0 0-95,0 0-159</inkml:trace>
  <inkml:trace contextRef="#ctx0" brushRef="#br1" timeOffset="758007.7184">23291 11206 320,'0'0'117,"0"0"-32,0 0 46,0 0 3,0 0-24,0 0-12,0 0-17,0 0-12,0 0 1,0 0 0,0 0-24,0 0-6,0 0-3,0 0-11,0 0-6,0 0-2,0 0-4,0 0-8,0 0-4,0 0-2,0 0 1,0 0-1,-1 0-1,1 0 0,0 0 0,0 0-3,0 0-2,-2 0-7,-1 1-24,-4 10-83,-5 4-142,-4 4-205</inkml:trace>
  <inkml:trace contextRef="#ctx0" brushRef="#br1" timeOffset="758722.5069">23235 13217 485,'0'0'510,"0"0"-508,0 0 4,0 0 75,0 0 13,0 0-19,0 0-66,0 0-4,0 0-3,0 0 6,0 0-2,0 0-3,0 0-2,0 0 5,0 0-2,0 0 1,0 0-3,0 0-1,0 0-1,0 0 0,0 0-3,0 0-28,0 0-42,0 0-36,1 0-56,7-12-208</inkml:trace>
  <inkml:trace contextRef="#ctx0" brushRef="#br1" timeOffset="760213.969">22411 12625 880,'0'0'67,"0"0"-65,0 0 0,0 0-2,0 0 0,0 0-52,0 0-61,2 7 57,-2-5 26,0 1 3,0-3-39,0 0-115</inkml:trace>
  <inkml:trace contextRef="#ctx0" brushRef="#br1" timeOffset="764749.1626">23283 13830 445,'0'0'137,"0"0"-131,0 0 3,0 0 43,0 0 7,0 0-21,5-5-27,0 2 10,2 3 22,4-3-1,2-1 0,1 1-7,3-1 4,6 1-13,2 3-1,7-2-10,3 2-3,3 0 5,-1 0-10,-3 0 8,-2-3 4,-4 1-1,-1-3 2,-3 1-4,-1 0-5,2 1-7,0 0 0,5 3-2,0-3 1,5 3-3,4-2 1,0-3 0,-2 0 3,-1-4 2,-5 2 1,-2 0 6,-4-1-4,-4 5-3,-3-1 1,0 1 3,-2 3-6,0 0-1,6 0-2,4 0 0,2 0 0,4-2-1,-1-1 0,0 1-1,-2-1 2,-8-3-1,-1 3 7,-3-4 4,-2 3-2,2 0-3,3 2 4,4-1-9,3 1 5,3 0-6,-1 1 0,-2-2 0,-2 2 0,-5-1 2,-2 0-1,-4-1 7,0 2 0,1-3 0,2 3-5,1 1-2,4-3 0,-3 2 0,1 0 1,-1 1-1,-1 0 1,-2 0 0,1 0-2,-4 0 6,0 0-2,-3 0-2,-4 0-1,-2 0 5,1 0-2,-1 0 0,-3 0-2,0 0 4,1 0-4,-2 0-2,0 0 1,0 0 1,0 0-1,0 0-1,3 0 0,0 0 0,-1 0 0,2-2 1,-2 2-1,-1 0 0,-1 0-1,2 0 1,-1-1 0,-1 1 0,2 0 1,-2 0-1,0 0 2,2 0-2,-2 0-1,1 0-5,-1 0 1,0 0 3,0 0-4,0 0 5,0 0 1,0 0 1,0 0-1,0 0-3,0 0 1,0 0 1,3 0-5,-1 0-4,5 0 4,-4 0 2,1 0 1,-2 0 3,-1 0-3,-1 0 6,0 0-1,0 0-2,2 0 0,2 0-2,3 0 3,3 0-1,2 0 0,-1 0 0,-4 0-3,0 0 6,-4 0-4,-3 0 1,0 0 0,0 0 0,0 0 0,0 0 0,0 0-14,5 0 0,-1 0 2,2 0 6,-2 0 2,1 0 3,-2 0 1,-2 0 0,-1 0 0,0 0 1,0 0-1,0 0-30,0 0-10,0 0 2,0 0-6,0 0-1,0 0 12,0 0 9,0 0 4,0 0 13,0 0-6,0 0-14,0 0-33,0 0-15,0-3-51,0 0-149</inkml:trace>
  <inkml:trace contextRef="#ctx0" brushRef="#br1" timeOffset="784032.5374">17441 12637 273,'0'0'57,"0"0"-47,0 0 56,0 0 13,0 0-20,0 0-2,0 0 7,0 0-22,0-24 8,0 21 27,0 3-27,0-1 3,0 1-8,0 0-10,0 0-6,0 0 12,0 0-6,0 0-8,0 0-6,0 0-1,0 0-4,0 0-10,0 0 3,0 0-5,0 0-1,0 0-2,0 0 4,0 0 4,0 0 2,0 0 1,0 0 1,0 0-1,0 0-6,0 0-1,0 4-1,0 8 0,0 2 9,0-2 3,0 0-8,0-1 0,0 3 2,-1 0 1,1 0-5,-3-1-1,1 1-1,1-4 1,-2 3-3,3 3 3,-2-1-2,2 2-1,0 2 9,0-5-5,0 3 0,0-2 1,0-3 5,0 0-4,0-4-5,0 1 0,0-2-1,0 2-1,0 2-1,0 3 2,0 5 1,0 1 3,0 3-1,0 0 4,0-4-1,0 0-4,0-4 1,0-4-3,0-5 0,0-1 0,0-5-2,0 2 1,0 0 2,0-1-3,0 1 1,0-2 3,0 0-4,0 0 0,0 0 5,0 0-3,0 0-1,0 0 1,0 0 1,0 0-1,0 0 0,0 1-1,0-1-1,0 0 1,0 0 1,0 0-1,0 0 0,0 0-1,0 0 2,0 0-1,0 0 1,0 0-2,0 0 0,0 0 5,0 0-1,0 0-2,0 0 4,0 0-3,0 0 1,0 0-2,0 0 0,0 0 1,0 0 1,-3 0-3,-2-1 1,0-4-2,-1 0 0,-2 0 0,2-2 1,-2 2-1,2-1 1,0 1-1,0 2 0,-2 0 0,4 0 0,-2 0 0,0 0 0,0 0 0,-1 1 0,2-3 0,-5 2 0,2 0 1,-7 1-1,-3-1-1,-1-1-3,-3 0 4,3 4 1,2-3-1,3 3 0,1 0-1,1 0 1,0 0 0,0 0 0,0 3 0,-3 4-1,-1 1 1,-4 3 0,0 4-2,0-1 2,-1 6 0,2-1 4,2 0-6,3 3 4,2 1-1,2-1-1,2 3 0,1 1 6,2 1-3,0 1-1,1 2-1,-2-1 2,5 3-3,-2 3 5,3 1-4,0 1 3,0-2 4,0-3-2,4-1 3,9-3-2,1-1 7,4-1-8,-3-3 2,5 3-6,3-5 3,0 2 1,3-4-4,3-2 1,-1-2 1,2-5-1,1-3 1,2-2-1,4-1 0,3-4-1,4 0 1,2 0 1,-4-2-3,-1-5 3,-7-3-1,-4 1 1,-4-1-3,-2-2 6,0-2 0,-2-3-1,2-2-5,-3 0 0,-1-2 1,-2 2-2,-3-1 2,-2-2-2,-5 0 0,-3-6 1,-4-1-1,-1-3 0,0-2 0,0 5 0,-6-3 0,-7 4-1,-2 1 3,2 1-2,-1 1 1,0 1-1,-2-5 0,-2 2 0,0-3 0,-4-4-2,0 0 2,-2 2-2,3 3 2,1 5-1,4 7 1,0 3-5,1 4 1,-3 4 3,-3 3-3,-2 3-10,-2 0 1,-2 0-5,2 3-25,1 7-37,4 1-40,0 6-50,8-2-156,0 1-324</inkml:trace>
  <inkml:trace contextRef="#ctx0" brushRef="#br1" timeOffset="784931.761">17343 13291 985,'0'0'62,"0"0"-36,0 0 57,0 0-6,5 75 23,-3-23-31,-2 5-35,0 0-5,0-1 8,0-1-18,0-9-8,0-5-11,0-9 4,0-8-2,0-11-2,0-7-4,0-6-7,0 0 7,0-12 4,0-12 6,0-12-6,0-3 0,0-4 0,0-4 0,-6 2 0,3 0-1,-3 4 1,-1 4 0,1 7 1,0 8 3,0 5 2,-3 5-5,3 4 2,-3 4-3,-1 4-10,-2 0 6,-2 0 0,1 0 3,3 0-2,0 3 3,3 1-1,4-1 1,0-1-3,3-2 2,0 0 0,0 0 1,0 0 2,0 0 4,0 0-2,0 0-3,6 0 2,2 0 0,1-5 1,-2-1 0,1 0 0,3-2 3,0 0-2,2-2 2,-2 2-3,4 1 5,0 1-5,-5 2 1,0 2 11,-5 0-6,-4 2-2,-1 0-2,0 0 0,0 0 6,0 0-4,0 0 2,3 0-1,5 5 0,7 11-5,3 6 8,4 7 2,0 0-5,-2 1 1,-1-4-4,-1-2-4,-3-4-2,0-3-18,-5-3-87,1-4-102,-2-10-281</inkml:trace>
  <inkml:trace contextRef="#ctx0" brushRef="#br1" timeOffset="786949.299">17450 12916 306,'0'0'91,"0"0"-84,0 0 52,0 0 44,0 0-16,0 0-3,0-11-5,0 7-6,0 1 1,0-1-17,0-1-15,0-3-5,-3-1-8,-1-1 1,1-2-2,-2-5 10,2 0-10,2-3-10,-1-4 1,1 0-1,-1-3 2,-2-4 1,0 0-6,2-1-9,-2 3-3,-3 2 3,3 1-3,-1-3-1,-3 2-1,3-2 2,0-1-3,1 3 0,1 4 3,0-1 0,2 9-2,-2 3-1,1 2 0,1 3 1,-2 0-1,0 2 1,0 1 1,1-4-1,-1 2 2,0 0-3,0-3 2,-1 3 0,0-1-2,1 0 1,0 1-1,0 2 1,1 2 0,2 0 0,0-1-1,0 3 5,0 0 4,0 0 4,0 0 0,0 0-7,0 0 2,0 0-8,0 0 2,11 0 4,6 0-5,7 0-1,3 0 6,1 0 4,1 0 4,0 0-2,3 0 4,7 0-7,0 0-2,3 0 3,0 0-2,-1 0-2,-3 0-2,0 3-3,-4-1 1,3 0 3,4-2 2,3 0-5,2 0 7,7 0-4,-2 0 0,1 0 2,-7 0-3,-2 0 1,-6 0-1,-3 0 2,2 0 1,2 0-3,6 0-1,4 0 1,3 0-2,-1 0-1,-2 0 1,-4 0 0,-3 0 3,-3 0-2,-1 0 0,1 0 3,4 0-1,3 0-3,1 0-1,2 0 0,-6 0 0,-5 0-1,-4 0 0,-9 0 0,-4-2 1,-4 2 2,-5 0-3,-2 0 3,1 0-3,1 0 1,-3 0-1,-1 0 0,-4 0 0,-1 0 1,-1 0 0,-1 0-1,0 0 0,0 0 0,0 0 2,0 0 0,0 0 2,0 0-2,0 0 0,0 0-2,0 0 1,0 0-1,0 0 0,0 0 0,0 0 0,0 0 0,0 0 1,0 0 1,0 0-2,0 0 0,0 0 1,0 0-1,0 0 0,0 0-2,0 0 2,0 0-3,0 0-9,0 0-40,0 0-69,0 0-142,0 3-357</inkml:trace>
  <inkml:trace contextRef="#ctx0" brushRef="#br1" timeOffset="792512.9732">17422 12794 245,'0'0'207,"0"0"-193,0 0 27,0 0 37,0 0-41,0 0-14,0-3-1,2 3 12,0-1 14,0 1 8,1-1-16,-2-1-16,4 1-3,1-1-2,-1 2-6,5-1-7,-3 1-2,-1-1 5,-1 1 3,-1 0 4,1 0-6,2 0-5,0 0 12,4 0-10,5 0 5,2 0-4,5 0 6,-1 0 1,5 0-1,-4 0-5,2 0 0,-1 0 5,2 0-3,0 0-3,4 0 1,2 0-7,-4 0 0,-1 0-1,-7 0-1,-4 0 1,-4 0-1,0 0 0,1 0 0,4 0 0,0 0 0,3 0-1,1 0 1,0 0 0,0-2 1,-2 1-2,-1-3 2,-3 1-1,-3 3 0,-6-3 2,-3 2-1,-3 1 2,0 0-2,0 0 0,1 0 0,-1 0 0,0-2 3,3 2-4,-1 0 2,-1 0-2,-1 0 1,0 0 0,0 0-1,0 0 2,0 0 2,0 0 0,0 0-1,0 0 2,0 0-1,0 0 3,0 0-2,0 0-1,0 0-3,0 0 1,0 0 1,0 0 2,0 0-1,0 0-1,0 0 1,0 0-2,0 0 1,0 0 4,0 0-4,0 0-3,0 6 8,0 4 1,0 4 0,0 1-4,0 8 2,0 2 3,0 4 2,0 3 10,0 2 0,0-1-6,0 2 5,0-2-5,0 1-6,0-2-6,0-2 2,2-2 0,0 0 0,0-5-2,0-2 5,-1 1-4,1-4 0,-2-1 3,0-1-4,0-2-2,0 0 1,1-3-1,-1-2-1,0-4-1,0-1 2,0-1-1,0-3 0,0 0-1,0 0 3,0 0-3,0 0 1,0 0 0,0 0 0,0 0 0,0 0 1,0 0 0,0 0 1,0 0-1,0 0 1,0 0-1,0 0 1,0 0-2,0 0 0,0 0 2,0 0-3,0 0 1,0 0 2,0 0-3,0 0 1,0 0-2,0 0 1,0 0-3,-8 0-1,-2 0 0,-1 0 3,-5 0 1,-1-1-4,-1 1 4,4 0 0,-1 0 0,4 0 0,0 0 0,-2 0-1,1 0 0,-1 0 1,3 0-1,4 0 0,3 0 1,2 0 0,-1 0 1,2 0-1,0 0 0,0 0-2,0 3 1,0 0 0,0 2 1,0 5 0,6 2 6,8 0 1,4 2 12,4-1-9,0-1 0,1 0 7,1-2-9,-2 1 1,-2-3 3,0 1-10,1-1 0,-6-2 2,-2-3-3,-5 0 0,-5-3 0,-3 0-1,0 2-2,0-2-1,0 0-3,0 2-6,0-1-1,0 1 6,-3 0 6,-5 1 0,-3-1 1,-4 1-9,-11-3 9,-2 2-1,-5-2 2,5 2-1,4-2 0,9 0-1,7 0 1,6 1 0,2-1 0,0 0 2,0 0 1,0 2-2,0-2-1,0 0 2,0 1-1,0 3 6,5 1 2,8 3 7,4 1-4,1 0-2,5 1-6,-3 0 6,0-1-6,-1 2-1,-2 0 0,-1 0 0,-1 1-1,-5-3-2,-2 0 0,-6-4 0,1 2-1,-3-4 0,0 0-3,0 0 4,0 0 0,0-3-1,-6 0-7,-2 0 7,1 0 1,1 0 0,3 0 1,0 0-1,3 0 0,0 0 0,0 0 0,0 3-1,0 4 1,0 0 1,0 7 2,0 1-2,0 2 2,0 7 4,0 1-6,0 2 3,0 1-3,0-3 11,0-1-9,3-3 5,1-3-3,1 1 1,-1-2-2,0-2 1,0-2 1,-3-6-6,-1-1 2,0-4 0,0-2-1,0 0-1,0 0 5,0 3-3,0-3 1,0 0-2,0 0 0,0 0-1,0 0-3,0 0 3,0 0 0,0 0 3,0 0-3,0 0 1,0 0-2,0 0 2,0 0-1,0 0 0,0 0 0,0 0 0,0 0 1,0 0-1,0 0-1,0 0 1,0 0-3,0 0 3,0 0-2,0 0 3,0 1-1,0 1 1,-4-1-1,2 1 0,2-2 1,-2 0-1,2 1 0,-1-1 0,-1 0 0,2 0 0,-2 2 1,2-2-1,-2 0 1,2 0-1,-1 0 1,1 0-1,0 0 0,0 0 0,0 0 1,0 0-1,0 0 1,0 0-1,0 0 0,0 0-1,0 3 0,0-3 1,0 2-5,0 4 5,0 0 2,0 5-1,0 2-1,0 5 0,0 3 2,0 6-2,0 2 1,0-2-1,0 0 2,0-4 1,0-6-1,0-4-1,0-2-1,0-3 1,0-1-1,0-2 4,0-1-2,0-3-2,0-1 0,0 2 1,0-2 0,0 0 0,0 1 0,0-1 1,0 0-2,0 0 0,0 0 1,0 0-1,0 0-1,0 0 1,0 0 0,0 0 0,0 0 0,0 0-1,0 0 1,0 0 0,0 0-3,-2 1 3,-8-1 1,-7 2-1,-3 1-1,-3-3 1,-1 3-1,-1-3-2,4 0 2,3 2 0,1-2-1,1 0 2,-3 0-4,-4 0 3,-7 0 0,-2 0-2,-2 0 1,1-2-1,3-1-1,0 0 4,2 1 0,-1 2-1,0 0 0,-2 0-2,-4 0 2,0 0 0,1 0 1,6 0 1,6 0-1,10 0 0,3 0 1,6 0 0,1 0 1,2 0 1,0 0 2,0 0-5,0 0 0,0 0 3,0 0-3,0 0 1,0 0 0,0 0-1,0 0 0,0 0 8,0 0-3,0 0-2,0 0 1,0 0-2,0-5-2,0-4 0,0-1 0,0-3 1,0-3 0,0-4-1,0-6 0,0-2 1,0 0-1,0-2 0,0 0 0,-7 3-1,-1-2 1,-4-2 0,-2 0-4,-2-1 3,0 1 1,4 1 0,0 3 0,5 6 0,0 4 0,2 5 0,-1 0 1,-3 2-1,3 1-3,-2 0 2,2 6 0,3-2 1,3 3 0,0 2 0,0 0 3,0 0-3,0 0 1,0 0 0,0 0 1,0 0-2,0 0-2,0 0 1,0 0 1,0 0 0,0 0 0,0 0 0,0 0 0,0 0 0,0 2-2,0 5 2,0 3 0,0 4 0,0 3 1,0 2 2,0 8-2,0 2 2,5 3-2,3 3 4,1 0 0,-1 2 4,1 1-4,-1-2-1,-2 3 1,6-1 0,-4-1-3,2-3 5,0-4-3,-1-2 0,-1 0 1,-1-5-2,-1-2 1,-5-1-3,2-6-1,-1-1 0,-2-2 1,1-1-1,-1 0 0,2 0-1,-2 2 2,0-3 0,0 2-1,0-2 0,0 0 1,0 1-3,0-2 3,0-1-1,0 0 3,0-1-3,0-3-1,0 4 1,0-5 0,0 4 1,0-1-1,0 0 0,0 4 1,0-1-1,0 2 0,0 1 0,0-3 0,1 1 0,-1-2 1,2-4-1,-2-1 0,0 1 0,0-3 0,0 0 1,0 0 1,0 0-1,0 0-1,0 0 2,0 0 0,0 0-2,0 0 0,0 0 0,0 0-1,0 0 1,1 0 0,-1 0 1,2 0 1,5 0 6,12 0 0,13 0 14,20 0-9,18 3 19,17 2-11,11-1-1,9 0-7,13-4-5,7 0 2,9 0 3,-4 0-10,-17 0 4,-25 0-2,-26 0 0,-20 0-5,-15 0 1,-5 1 1,-5 2-1,-1 0-1,-3-1 0,-2-1 1,-2 1-1,3-2 0,3 0 0,2 0 1,0 0 2,0 0-3,-4 0-2,-3 0 1,-6 0 1,-3 0-1,-3 0-1,0 0 2,1 0-2,4 0 0,3 0-1,1 0 3,4 1 1,-2 2-1,1 1 0,4-1 0,-2 1 0,1-1 0,-6-3 2,-3 2-2,-6-2 0,0 0-5,0 0-2,0 0-11,0 0-26,0 0-51,0 3-16,-3 4-113,-12-4-217</inkml:trace>
  <inkml:trace contextRef="#ctx0" brushRef="#br1" timeOffset="793825.3562">17749 12715 309,'0'0'60,"0"0"-19,0 0 37,0 0-14,0 0-12,0 0 10,0 0 6,-35-30 23,35 30-7,0 0-15,0 0-26,0 0-7,0 0 2,3 8 10,3 0-6,1-4-11,0 3-6,0-3 2,2 6 4,4-3-5,3 6 2,4-4-4,1 5-7,-1-1-5,-1-1-1,-5-2 8,-4-1-11,-3-3-3,-2-1 6,-3-2-7,0-3 1,-2 0-2,0 0-1,0 0 2,0 0-1,0 0-3,0 0 5,0 0-2,0 0 0,0 0 6,0 0-1,0 0-4,0 0 1,0 0 1,0 1-4,-2 1 3,-6 3 5,-1 2-5,-5 1 3,2 3 1,-1 2 2,1 1-1,-1-1-1,4 4-3,1-1-2,1-2 1,-2-1-1,5-3-3,-1-3-1,2-2 0,1-5 0,2 0-1,0 0-17,0 0-31,0-12-66,8-3-183,2 1-197</inkml:trace>
  <inkml:trace contextRef="#ctx0" brushRef="#br1" timeOffset="794659.7116">17310 12447 394,'0'0'53,"0"0"-37,0 0 39,0 0 4,0 0-4,0 0-23,25-13-26,-25 13 23,0 0 43,0 0 18,0 0-16,0 0-6,0 14 0,0 8 7,-2 5-19,-1 1-5,-3-2-14,3 3-9,-4-5-17,3-2-5,1-5-2,-3-4 1,5-5-5,-1-4 3,1-1-1,1-3 1,0 0 1,0 0 1,0 0 10,0-11 11,0-2-12,0-4-3,1-3-6,8 0 1,0-6-2,0 4 2,-1 3-1,-1 4 3,-4 7 9,-3 3 7,0 2-8,0 2-4,1 1 0,-1 0-5,2 0 3,-2 0 5,0 0-2,1 0 1,-1 0-5,5 0 0,5 7-3,8 9-3,12 3 8,7 2-8,9 1-3,1 3-26,-4-3-101,-7-8-251</inkml:trace>
  <inkml:trace contextRef="#ctx0" brushRef="#br1" timeOffset="797365.2382">19255 12272 385,'0'0'104,"0"0"-10,0 0 56,0 0-15,0 0-29,0 0-24,-15-49-7,12 47 0,1-1 7,2 3-23,-1 0-9,1 0-15,0 3-13,0 19-12,0 17 7,3 16 28,3 8-10,0 4-9,-5 1-3,-1 1-12,0-2 5,0-5-5,0-6-1,0-11-1,0-5-2,0-9 0,5 1 5,0-8-7,-1-5-5,-1-4 4,-1-7-3,-2-5-1,0 0 3,0-3 0,0 0-2,0 0 3,0 0-1,0 0 4,0 0-5,0 0 3,0 0-4,0 0-1,-2 0 0,-10-7-1,-8-2-1,-8 2-1,-7 4 2,-3 3-5,2 0 3,5 0-4,9 7 0,7 0 5,6-1 2,7-3 0,2 0-3,0-3 2,0 5 0,0 4 0,13 1 1,10 7 9,10 5 0,14 1 3,10 0 4,6 1-5,1-4 7,-4-3 1,-11 0-8,-10-1-3,-15-2-5,-12-1-3,-6-3-3,-6 1-3,0 0 2,-3 3-1,-20 1 4,-5 2-1,-8 0 0,-3 4 1,2-1-2,-1 2 1,6-1-5,11-1 6,6-2 0,9-4 1,6 0-2,0 3 1,6 4 2,12 1 10,7 5 0,4 0 11,-1 4-14,2 3 4,-3 4 1,-2 5 4,-4 2-4,-6 2-6,1-3 0,-5-2-2,-2-6 2,-3-3-4,-6-3 3,3-4-5,-3 0 0,0-3 1,0-1-1,0-1 0,0 0-1,0-2 1,0-3 1,0 1-1,0-4-1,0-2 1,0 1 0,0-2-1,0 0 1,0-3-2,0 2 1,0-2 0,0 2 1,0-2-1,0 0 0,0 0 0,-3 0 1,1-2-1,1 3-1,-1 1 1,1 2 0,1 2 0,-3 1 1,3 1-1,-2-1 0,1-1 0,1-2 0,-2-1 1,1-3-1,-1 1 0,1-2 0,1 1 0,-3 1 0,3 0 0,-2 3 0,-1-1 0,-1 0 0,1 1 0,0-2 0,-3 0-1,2-1 1,-1 1 0,1 0 0,0-3 0,0 0 0,1 2 0,0-1 0,1 0 0,2 1 0,-1 2 0,1 0 0,-1-2 1,-1 0 2,-1 0-6,0 1 3,0 2 0,0 0 1,-1-1 2,1 2-3,-4-2 0,2-3 0,-4 2 0,-10-4-5,-11 1 3,-12-3-5,-14 0-9,-1-2 1,-6-1-1,5 0 0,1 0 4,11-6-1,10-8-18,14-4-14,20-1-91,4-4-336</inkml:trace>
  <inkml:trace contextRef="#ctx0" brushRef="#br1" timeOffset="798424.9174">18511 12738 122,'0'0'13,"0"0"-6,0 0-7,0 0-1,0 0-30</inkml:trace>
  <inkml:trace contextRef="#ctx0" brushRef="#br1" timeOffset="799653.0119">23379 11040 452,'0'0'258,"0"0"-220,0 0 45,0 0 14,0 0-19,0 0-41,-1 0-22,-1 3-5,-3 1 1,3 0 6,1 4 15,1 0-2,0 3 8,0 1 17,0 1-7,3 1-10,11 0 1,0 1-6,1 1-3,0-1-1,1 1-3,-4-3-4,-4-4-4,-1-3-6,-4-1-6,0-5 2,-3 0 0,1 0 4,-1 0 5,0 0-2,3 3-1,0-3-3,0 4-6,0-1 0,-3-1-4,0-1 4,0-1-4,0 0 2,0 0 6,0 0 5,0 4 5,0-1-1,-3 3-5,-1 5-3,-2 3-5,-2 3 0,-2-1 0,1-1-2,-2-1-1,0-1 0,-3-1 2,-2 0-3,1-2 3,-1 0 0,3-3-3,7-3-2,3-1 1,3-2-13,0-1-42,11 2-76,11-2-259,-1 0-503</inkml:trace>
  <inkml:trace contextRef="#ctx0" brushRef="#br1" timeOffset="800571.3579">21777 11633 725,'0'0'178,"0"0"-65,0 0 67,0 0-4,0 0-33,0 0-40,-25-57-44,25 73-15,-3 14-14,1 5 29,0 1-19,1 3-21,1-7-7,0-2-8,0-5-4,0-5-9,0-6-48,0-7-17,-1-7-17,-9 0-86,-4-13-73,-5-13-251</inkml:trace>
  <inkml:trace contextRef="#ctx0" brushRef="#br1" timeOffset="800916.9734">21649 11485 874,'0'0'133,"0"0"-49,0 0 113,0 0-76,0 0-42,52-72-35,-28 72-35,5 0-9,-1 0-4,-4 14-51,-5 10-91,-10 5-142,-9 5-240</inkml:trace>
  <inkml:trace contextRef="#ctx0" brushRef="#br1" timeOffset="801881.024">21539 11875 835,'0'0'327,"0"0"-302,0 0 136,0 0-45,0 0-48,0 0-33,108 72-25,-72-72-6,3 0-4,2 0-10,-3-10-14,-5-2-3,-9 1 0,-11 1 22,-8 4 5,-2 2 4,-3 3 2,0-1 11,0 2 18,0 0-1,0 0 2,0 0 1,0 0-2,0 0-10,0 0-8,1 13-1,-1 6-2,0 5 2,0 4-4,0 2-5,0-3 2,-4 3 3,1-2-5,0-1-2,3-1 0,0-2-2,0-2 4,0-2-5,0-5 0,0-4-1,0-3 0,0-5-1,0-2 0,0-1 1,0 0 1,0 0 4,0 0-2,0 0-3,0 0 7,0 0-6,0 0 6,0 0-4,0 0-2,0 0 2,0 0-4,0 0-1,0 0 1,0 0-1,0 0 0,0 0 2,0 0-3,0 0 2,0 0-1,0 0 1,0 0 0,0 0 0,0 0 1,0 0-1,0 0 0,0 0 1,0 0 0,0 0-1,0 0 0,0 0 1,0 0-1,0 0-1,0 0 0,0 0-4,0 0 1,0 0 2,0 0-5,0 0 1,0 0-4,0 0 5,0 0 5,0 0-3,0 0 1,0 0 1,0 0-1,0 0 2,0 0-1,0 0-1,0 0-1,0 0 2,0 0-5,0 0 5,0 0-4,0 0 5,0 0 0,0 0 2,0 0-2,0 0 0,0 0 0,0 0 0,0 0 0,0 0-3,0 0 3,0 0 4,0 0-4,0 0 0,0 0 0,0 0 0,0 0 0,0 0 0,0 0 0,0 0 2,0 0-2,0 0-1,1 0-2,4 0 3,11 0 2,5 0 12,6 0-8,1 0 3,-2 0-1,-7 0-2,-4 0 1,-3 0-2,-5 0-4,2 0 1,1 0-2,4 0 0,1 0 1,-3 0-1,-6 0 0,-2 0 0,-4 0-1,0 0-2,0 0-10,0 0-24,0 0 1,0 0-14,0-4-39,-4-9-150,-2-4-281</inkml:trace>
  <inkml:trace contextRef="#ctx0" brushRef="#br1" timeOffset="802505.843">23437 10649 791,'0'0'241,"0"0"-193,0 0 144,0 0-59,0 0-45,0 0-41,-8 33-8,3 8 13,2 0-7,-1 0-20,-1-2-14,2-10-8,0-3-3,-2-7-1,4-7-14,1-4-45,0-7-58,0-1-39,0-4-70,0-17-67,-1-10-261</inkml:trace>
  <inkml:trace contextRef="#ctx0" brushRef="#br1" timeOffset="802832.7781">23324 10609 719,'0'0'190,"0"0"-104,17-97 65,-1 75 16,-2 6-68,2 6-36,-2 5-34,7 5-25,5 0-4,4 0-1,3 13-5,1 2-64,-4 6-105,-12 0-129,-15 6-165</inkml:trace>
  <inkml:trace contextRef="#ctx0" brushRef="#br1" timeOffset="803165.4252">23300 10853 525,'0'0'536,"0"0"-513,0 0 105,0 0 29,0 0-72,0 0-54,112 16-27,-76-16-4,0 0-13,-3 0-24,-5-9-15,-6-1-25,-7-1 26,-4 1 33,-2 0 17,-6 5 1,-2 3 34,-1 0 39,0 2 2,0 0-14,0 0-23,0 0-9,0 0-17,0 12-7,0 13 0,-4 6 4,-2 2-6,1 0 2,-2-5-5,4-5 0,3-4 3,0-5-2,0-6 4,0 0-3,1-2 15,5-2 5,-1-1-3,-1-1 5,-1-2-14,3 0-4,5 0-6,5-3-1,11-11-43,-1-3-82,3-7-140,-2 0-310</inkml:trace>
  <inkml:trace contextRef="#ctx0" brushRef="#br1" timeOffset="803481.9984">23924 10703 791,'0'0'385,"0"0"-341,0 0 66,0 0 2,0 0-53,0 0-33,45-7-22,-20 7-4,0 0-27,0 0-124,-8 0-181,-11 0-395</inkml:trace>
  <inkml:trace contextRef="#ctx0" brushRef="#br1" timeOffset="803512.9161">23916 10803 1070,'0'0'163,"0"0"-113,0 0 114,0 0-58,0 0-76,0 0-30,70 13-19,-26-10-116,3-3-192,-5 0-349</inkml:trace>
  <inkml:trace contextRef="#ctx0" brushRef="#br1" timeOffset="805683.3415">21821 12201 359,'0'0'195,"0"0"-24,0 0 55,0 0-42,0 0-49,0 0-58,53-28-27,-38 42-10,-6 0-20,-9 3-18,0 0-2,-9-2 0,-15-4-4,-1-7-4,0-4-12,2-1 7,8-20 13,6-8 5,4-3 2,5 0 22,0 2 21,17 6-8,6 4 3,3 8-13,0 6-5,2 6-3,-1 0-7,-5 10-9,-5 12-5,-8 3-3,-9 3 0,0 0-1,-24-5-6,-10-6-12,-4-7-8,1-10-1,10 0 2,6-20 23,12-6 3,6-6 9,3 1 11,18 4 2,11 4 8,5 7-5,-1 9-1,-6 7-2,-1 0-13,-5 16-1,-9 8-6,-7 7-2,-5 2-1,-2-4-1,-17-5-3,-8-7-8,-1-7-3,0-7 9,5-3 2,4 0 5,7-8 1,9-9 2,3-2-3,23-3-3,30-4-39,23 1-120,15-4-219,3 0-642</inkml:trace>
  <inkml:trace contextRef="#ctx0" brushRef="#br1" timeOffset="806946.8445">23652 10930 455,'0'0'132,"0"0"-87,0 0 67,0 0-26,0 0-30,0 0-33,18-20-21,-18 29 5,0 0 11,0-4 12,0-2 19,0 0-5,0-3-14,0 0-5,0 0-4,0 0-8,0 0 0,0 0 4,0 0 4,0 0 7,3 0-10,-1 0 5,-1 0 10,1 0-4,0 1-3,-2 2-14,0 0-1,0-1 0,0 5-10,0-4 1,0 1 0,0-1-1,-2-1-1,-1-1-2,3-1 2,0 0 6,0 0-2,0 0 17,0-3 42,0-4-11,3 2-20,4 0-1,-2 4-8,-2 1-6,0 0-13,0 0-4,-2 1-7,-1 12-1,0 1 3,-7 0-12,-17 0-5,-6-5 0,-1-3-3,7-6 7,7 0 18,11-6 4,6-9 15,0-4 19,5 1-10,11 1-4,7 2-2,-3 4-14,0 3-8,2 7-6,4 1-57,6 0-95,1 0-149,-1 0-237</inkml:trace>
  <inkml:trace contextRef="#ctx0" brushRef="#br1" timeOffset="807282.4217">24364 10594 1152,'0'0'102,"0"0"-16,0 0 63,0 0-73,0 0-45,0 0-17,0 58 12,0-21-6,0-5-11,0-4-7,0-3-2,7-6-6,5-2-56,0-5-73,-2-5-113,-1-7-121,-9 0-234</inkml:trace>
  <inkml:trace contextRef="#ctx0" brushRef="#br1" timeOffset="807614.9867">24315 10519 863,'0'0'210,"40"-91"-93,-9 56 50,2 9-26,-3 11-75,-5 10-47,-7 5-19,0 13-21,-3 18-91,-4 13-59,-7 4-66,-4-2-228</inkml:trace>
  <inkml:trace contextRef="#ctx0" brushRef="#br1" timeOffset="807948.34">24289 10875 1103,'0'0'42,"0"0"61,115 3 32,-76-1-63,-6-2-46,1 0-26,-4 2-13,-5-2-49,-7 0-63,-4-2-25,-6-6-40,0-3-63,-5 1 76,0 3 90,-3-1 69,3-1 18,-3 1 145,0 1 62,1 0-27,-1 2-12,2 4 14,-2-1-63,1 2-22,-1 0-49,0 0-32,1 2-8,-1 15-7,2 6 5,0 7 10,-1 3 4,2 0 3,-1-8-10,-1-4-9,1-8-2,-1-6 0,1-5 1,1-2-1,-3 0 2,10 0-3,1 0 3,15 0-5,8-4 1,6-3-35,-7 4-102,-10-4-202,-11 2-454</inkml:trace>
  <inkml:trace contextRef="#ctx0" brushRef="#br1" timeOffset="808960.6134">23998 11428 440,'0'0'104,"0"0"-61,0 0 65,0 0 9,0 0-14,0 0-35,-7-6-20,7 6 8,0 0 22,0 0 9,0 0-11,0 0-21,0 0-12,13 13-19,7 5 16,3 2 7,-1 0-35,-3-3 0,-4-4-9,-5-3 3,-4-6-3,-1-2-3,-5-2 1,4 0 8,6-3 8,3-16 20,4-5-27,0-4-5,-1-1-3,-4 6 5,-4 3-6,-1 8-1,-4 9-2,-2 1-38,7 2-95,4 3-216,4 11-225</inkml:trace>
  <inkml:trace contextRef="#ctx0" brushRef="#br1" timeOffset="809314.0803">24386 11517 1079,'0'0'218,"0"0"-208,0 0 40,0 0 8,0 0-31,0 0-1,27 69-6,-24-42-17,3-3 0,0-2-3,-1-5-11,-4 0-62,-1-6-66,0-5-45,0-6-90,-15 0-45,-1-20-175</inkml:trace>
  <inkml:trace contextRef="#ctx0" brushRef="#br1" timeOffset="809343.9573">24373 11490 588,'0'0'263,"0"0"-117,40-80-22,-19 67-4,1 5-68,2 5-52,0 3-3,-4 6-105,-10 12-173,-10 7-534</inkml:trace>
  <inkml:trace contextRef="#ctx0" brushRef="#br1" timeOffset="809733.6419">24320 11722 671,'0'0'617,"0"0"-616,0 0 28,0 0 43,102-23-52,-69 23-20,4 0-41,3-1-76,-4-1-53,-8-4-46,-11 1-30,-7 1 9,-6-4 91,-2 2 146,-2 0 191,0 2 18,0 2 17,0 1-39,0 1-60,0 0-32,0 0-45,0 3-28,0 12 1,-2 3 5,-2 2-12,3 0-11,1-2 4,0-2-4,0-3 0,0-5-5,0-2 1,0-3 2,0 0-1,0 2 2,0-2 6,0-1 8,3-2 0,-3 0 1,1 0 18,4 0-3,5 0 3,14 0-11,17-2-19,20-3-7,16-1-101,7-1-343</inkml:trace>
  <inkml:trace contextRef="#ctx0" brushRef="#br1" timeOffset="812665.3948">19133 12643 835,'0'0'67,"0"0"0,0 0 49,0 0-7,0 0-38,0 0-34,0 0-12,0-60-1,0 60 6,0 0-3,0 0 4,10 8-6,11 11 5,4 8 14,-2 0-19,-5 1-9,-6-5-5,-5-3-6,-3-6-2,-1-5 0,-1-7-1,0-2-1,1 0 2,-2 0 8,7-5 18,3-11 10,1-11-32,5-8 2,-7 1 1,-1 1-7,-5 9-2,1 2-1,-4 1 0,4 6-22,10 2-42,12 7-135,9 6-164,4 0-361</inkml:trace>
  <inkml:trace contextRef="#ctx0" brushRef="#br1" timeOffset="812998.9585">19700 12373 1033,'0'0'256,"0"0"-222,0 0 83,0 0 9,0 0-75,0 0-43,11 2-6,-11 37 3,0 2 5,0-1-7,0-6-3,0-9-1,0-6-23,0-8-65,2-8-72,12-3-133,0-8-139</inkml:trace>
  <inkml:trace contextRef="#ctx0" brushRef="#br1" timeOffset="813347.7444">19613 12269 1071,'0'0'156,"0"0"-92,0 0 48,76-72-12,-43 68-60,0 4-29,-2 1-11,-2 18-9,-6 5-62,-9 5-55,-14 5-77,-3 5-140,-30-2-255</inkml:trace>
  <inkml:trace contextRef="#ctx0" brushRef="#br1" timeOffset="813680.524">19597 12591 59,'0'0'835,"0"0"-772,0 0 58,0 0 28,90 17-42,-55-16-54,-1-1-40,-3 0-10,1 0-1,-4-1-4,-1-9-5,-5-1 3,-5-2 4,-5 1 0,-5 3 5,-4 3 29,-3 1 20,0 5 9,0 0-14,0 0-23,0 1-20,0 18-3,-3 7-3,-4 7 4,1 0-4,3-2 1,3-4 0,0-8-1,0-4 0,0-8 0,0-1 0,0-3 1,4 0-1,4-3 1,1 1 4,6-1 12,0 0 8,4 0 0,4 0-11,11-3-4,9-5-10,6 4-16,-2-1-95,-9-2-224,-17-1-630</inkml:trace>
  <inkml:trace contextRef="#ctx0" brushRef="#br1" timeOffset="815687.7447">17347 12951 462,'0'0'238,"0"0"-221,0 0 49,0 0 8,0 0-45,0 0-29,8-3-3,-7 3-3,-1 0 6,0 0 0,0 0 0,0 0 6,0 0 7,0 0 9,0 0 7,0 0-6,-1 6 11,-2 4-13,-1 1-7,3 0-5,1 0-2,-1-1-1,1-1 1,0-3-6,0-5 4,0 0 0,0-1 3,0 0 16,0 0 15,0 0-2,0 0 3,0-5-15,0-5-8,6-2-6,0 1 7,6 0 4,-6 1 9,-2 1 0,1 4 13,-2-1-6,-3 5-7,3-1-5,-3 2-9,1 0 0,5 0-9,0 0-2,6 0-3,6 11-1,-4 0 3,3 0-2,-6-2 0,-4-1-2,-1-3-1,-2 0-28,-4-1-123,0-4-176,-4 0-404</inkml:trace>
  <inkml:trace contextRef="#ctx0" brushRef="#br1" timeOffset="816199.2324">16989 12819 865,'0'0'210,"0"0"-203,0 0 12,0 0 31,0 0-19,0 0-24,43 61-7,-43-47-20,0-3-36,0-2-30,0-3-34,0-4-18,0-2-6,0 0 48,0 0-23,0-5 10,0-4 90,0-3 19,0 0 115,0 3 55,0-2-35,0 1 32,0 0-44,0-1-42,5 0-12,4 3-39,7 1-18,7 4-12,7 0-52,0 3-71,-5 0-207,-12 0-276</inkml:trace>
  <inkml:trace contextRef="#ctx0" brushRef="#br1" timeOffset="816546.0514">16980 12951 601,'0'0'392,"0"0"-366,0 0 49,0 0 67,0 0-38,0 0-62,90 0-33,-63 0-9,-3 0-70,0 0-146,-5 0-267</inkml:trace>
  <inkml:trace contextRef="#ctx0" brushRef="#br1" timeOffset="817144.0072">17016 11493 159,'0'0'0</inkml:trace>
  <inkml:trace contextRef="#ctx0" brushRef="#br1" timeOffset="817535.8728">17016 11493 119,'0'0'149,"0"0"-41,-50-17 37,41 14 31,4 1 0,4 0-22,1 2-11,0 0-23,0 14-48,4 10 1,7 12 6,0 0-38,-3 0-19,-4-3-13,-2-5-6,-2-3-3,0-5-5,0-7-38,0-5-30,0-4-4,0-4-44,0 0 8,0-9 25,5-12-51,-2-6-34,-3-1 53,0 2 43,0 0-25,-14 3 13,-5 2 33,-4 3 56,1 2 55,1-1 63,7 3 31,6-3 70,6-2-75,2-1 7,6 1-7,12 1-62,6 4-8,-1 1-19,1 6-25,1 3-22,9 2-8,7 2-4,3 0-54,-1 0-78,-10 4-118,-18 6-214</inkml:trace>
  <inkml:trace contextRef="#ctx0" brushRef="#br1" timeOffset="817896.3398">16985 11737 12,'0'0'956,"0"0"-937,0 0 70,0 0 82,0 0-48,0 0-34,7 0-35,20 0-17,12 0-21,6 0-16,-6 0-14,-8 0-125,-10 0-153,-9 0-289</inkml:trace>
  <inkml:trace contextRef="#ctx0" brushRef="#br1" timeOffset="818262.9679">17346 11669 674,'0'0'232,"0"0"-157,0 0 89,0 0-6,0 0-61,0 0-27,21-15-36,-3 9-11,2 0-23,-3-1 0,-2 7-56,-8 0-135,-4 0-110,-3 0-307</inkml:trace>
  <inkml:trace contextRef="#ctx0" brushRef="#br1" timeOffset="818292.9269">17346 11669 854,'-11'74'172,"11"-73"-169,0 1 64,0 3 15,13-2-18,16 1-27,9-1-37,0-1-123,-4-2-190</inkml:trace>
  <inkml:trace contextRef="#ctx0" brushRef="#br1" timeOffset="818726.7785">17844 11490 966,'0'0'233,"0"0"-128,0 0 17,0 0-49,0 0-32,0 0 7,26 108-22,-17-66-10,-5-6-12,-1-4-2,-2-8-2,2-8-19,2-4-39,2-7-47,1-5-68,2 0-61,-7-8-182</inkml:trace>
  <inkml:trace contextRef="#ctx0" brushRef="#br1" timeOffset="819097.7454">17808 11490 311,'0'0'631,"0"0"-555,-1-82 43,11 57 62,11 3-54,4 2-59,4 4-27,-1 9-30,-3 3-11,-2 4-6,-4 7-62,-8 19-120,-9 5-107,-2 5-277</inkml:trace>
  <inkml:trace contextRef="#ctx0" brushRef="#br1" timeOffset="819446.5949">17849 11761 903,'0'0'166,"0"0"-107,0 0 106,86 7-62,-67-7-63,-3 3-40,0-3-7,-3 2-75,-1-2-71,0 0 4,1 0-22,-2-8 49,-2-2 117,0 2 5,-5 3 95,-2-1 17,-2 5 21,0 1 32,0-1-40,0 1-38,0 0-12,0 0-20,0 12-17,0 10 12,0 4-10,0 6-23,0 3 8,3 0-22,4-3-3,1-4-1,-1-4-14,1-7-46,-2-7-51,4-10-93,6 0-147,5-17-386</inkml:trace>
  <inkml:trace contextRef="#ctx0" brushRef="#br1" timeOffset="819478.5118">18260 11633 1091,'0'0'58,"0"0"52,0 0 46,0 0-62,110-32-43,-78 32-36,-5 0-15,-6 0-17,-5 8-114,-5-5-167,-7-3-394</inkml:trace>
  <inkml:trace contextRef="#ctx0" brushRef="#br1" timeOffset="819836.7382">18352 11548 1026,'0'0'429,"0"0"-400,0 0 65,0 0-10,0 0-52,0 0-29,32 41 1,-24-2-2,2-3-2,-1-1-1,2-2-24,5-5-65,-2-3-63,6-6-141,-1-9-249</inkml:trace>
  <inkml:trace contextRef="#ctx0" brushRef="#br1" timeOffset="819866.6548">18657 11485 1242,'0'0'117,"0"0"-111,0 0 78,0 0-42,0 0-24,0 0 16,42 105-22,-30-66-5,-3-8-7,1-5-2,-1-7-31,-3-1-84,-5-6-130,-1-12-228</inkml:trace>
  <inkml:trace contextRef="#ctx0" brushRef="#br1" timeOffset="820213.0882">18605 11393 1024,'0'0'271,"0"0"-246,67-79 67,-43 69-4,3 10-69,1 0-19,-1 23-77,-8 8-112,-8 3-133,-11 2-237</inkml:trace>
  <inkml:trace contextRef="#ctx0" brushRef="#br1" timeOffset="820250.9799">18763 11774 545,'0'0'223,"0"0"-206,0 0 98,0 0-83,0 0-32,94-31-127,-85 22-133,-1 2-37</inkml:trace>
  <inkml:trace contextRef="#ctx0" brushRef="#br1" timeOffset="820578.5052">18885 11701 334,'0'0'284,"0"0"-258,0 0 61,0 0 36,0 0-14,0 0-26,63-11-18,-47 11 24,1 15 2,-5 5-28,-8 9-30,-4 2-22,-12 3-8,-19-2-3,-2-2-26,5-8-22,11-9-9,11-7 20,6-5 37,0-1 3,24 0 67,18 0-10,18-2-22,14-3-38,7-3-32,-2 1-272</inkml:trace>
  <inkml:trace contextRef="#ctx0" brushRef="#br1" timeOffset="821631.1734">16943 12380 531,'0'0'170,"0"0"-167,0 0 38,0 0 38,0 0 8,0 0-24,0 0-24,53 59-11,-53-47-7,3-5-11,-3-1-9,2-5-1,4-1-89,2 0-181,-1 0-331</inkml:trace>
  <inkml:trace contextRef="#ctx0" brushRef="#br1" timeOffset="821979.4878">16943 12380 856,'-74'-51'101,"87"37"-64,7-1 75,4 0 17,7 1-47,-1 4-53,0 1-23,-2 7-6,-6 2-4,-2 0-50,-4 0-94,-7 14-82,-6 2-162</inkml:trace>
  <inkml:trace contextRef="#ctx0" brushRef="#br1" timeOffset="822311.0209">16966 12516 30,'0'0'822,"0"0"-762,0 0 21,0 0 14,96 0-25,-84 0-42,4 0-28,4-1-21,4-2-57,3-1-37,-3 0-47,-6 1 55,-7 0 79,-5 2 28,-3-1 85,-3 1 36,0-1-5,0 1-17,0-1-10,0 2-11,0 0-37,0 0-19,0 8-14,0 7 6,0 5 3,0 1-3,7 0-6,-1-2-5,0-2-3,-1 2-33,3-3-122,1-5-195</inkml:trace>
  <inkml:trace contextRef="#ctx0" brushRef="#br1" timeOffset="822904.9242">18365 13051 817,'0'0'142,"0"0"-59,0 0 41,0 0-18,0 0-60,0 0-32,15 38-5,-6-12 2,-3-1-5,-1-1-5,-2-4-1,0-3-1,0-6-57,2-2-82,-1-7-92,2-2-236</inkml:trace>
  <inkml:trace contextRef="#ctx0" brushRef="#br1" timeOffset="823244.096">18322 13009 614,'0'0'403,"0"0"-373,0 0 16,0 0 36,90-58-42,-67 58-40,2 0-28,2 12-65,-3 8-60,-9 1-160,-15 6-315</inkml:trace>
  <inkml:trace contextRef="#ctx0" brushRef="#br1" timeOffset="823276.8862">18414 13223 777,'0'0'165,"0"0"-156,0 0-9,0 0 11,82 6-11,-58-6-13,-2 0-127,-1 0-92,-9 0-32</inkml:trace>
  <inkml:trace contextRef="#ctx0" brushRef="#br1" timeOffset="823629.834">18596 13229 242,'0'0'393,"0"0"-295,0 0 49,0 0-40,0 0-62,0 0-30,47 29-5,-54-13-3,-9 1-3,-2 0-2,1-3 0,1-2 2,8-2-4,4-4 0,4-1 3,0 0 25,8 1 46,15-3-21,9 0-53,3-3-4,0 0-218,-2 0-511</inkml:trace>
  <inkml:trace contextRef="#ctx0" brushRef="#br1" timeOffset="848610.276">18059 13490 217,'0'0'382,"0"0"-312,0 0-59,0 0 35,0 0 36,0 0-34,0 0-33,0 0-14,0 0-1,0 0 1,0 0-1,0 0 1,0 0-1,0 0 0,0 0 1,0 0 1,0 0 0,0 0 2,0 0 1,0 0-2,0 0 0,0 0-3,0 0 0,0 0-12,0 0-35,0 0-64,0 0-44,0-2-171</inkml:trace>
  <inkml:trace contextRef="#ctx0" brushRef="#br1" timeOffset="852333.5925">17303 15979 1106,'0'0'78,"0"0"-54,0 0 58,0 0 46,0 0-21,0 0-45,0 0-33,0-48-13,0 73-12,0 17 9,0 14 12,0 16-1,5 6-9,5 4 2,7 4-4,-2-3 3,2-1-4,-2-4 1,-5-1-3,3-6 5,-2 1 1,4-4 6,-2-1-4,4 2-3,-2 1-2,1 0 8,-4-1-10,-1-6-4,-4-4-5,-6-6 2,-1-4 0,0-6 1,0-10-3,-1-8-1,-6-11 0,4-6-1,-1-7 0,4-1-5,-2 0-12,-3 0-9,-4-9-21,-1-10-24,-1-5-4,1-5-28,-3 0-71,-1-5-92,-5 5-65,-5 0-146</inkml:trace>
  <inkml:trace contextRef="#ctx0" brushRef="#br1" timeOffset="853279.5949">16585 17125 892,'0'0'118,"0"0"-113,0 0 23,0 0 126,0 0-16,97-26-62,-25 18-19,16-1 3,13 4 4,8 4 1,13 1-20,14 0-13,9 0-2,8 0-2,-3 0 0,-8 3-2,-4 2-11,-8 2-4,0 0-10,2-1 11,1-4-3,-3-2 4,-2 0-1,-7 0-1,-11-3 4,-11-9-10,-11 0-4,-14 0 6,-13 4-6,-11-1 5,-9 4-1,-5 5-1,-1-2-4,-6 2 0,-3 0 0,-8 0 1,-5 0-2,-5 2-2,-2-2 1,-2 5-2,5-1 2,1 1 1,7 1 1,1 1 0,4-2 0,-1 4 1,-3-4 0,-3-1 0,-5-1-1,-1 2 0,0-4-1,-3 1-1,0 0-2,-3-1 0,-1-1-3,-2 0 4,0 0-7,0 0 2,0 0-7,-8-3-9,-13-10 14,-4-6 1,-2 1 0,1 1-6,3 0 6,0 1-7,-2-3 9,-3-1-4,-5-3 7,-1 3-3,-2 3 3,3 4 0,3 7 3,9 4-2,9 2 2,8 0 1,4 0 1,0 12 8,9 2 11,13 4-2,5-1 5,6 0-4,-3-1 1,2-4-4,-5 2-5,-7 0-1,-1 0 2,-4 2-8,-2 1 3,-1 0-1,0-2 1,-4-1-5,-2-1-1,-6 1 5,0-2-6,0 7 2,-18 5-2,-11 2 1,-6 4 3,-3-1 1,3-1-2,5-3-3,7-3-19,7 0-54,4-5-51,2 2-54,-1-9-296</inkml:trace>
  <inkml:trace contextRef="#ctx0" brushRef="#br1" timeOffset="853827.6748">19501 17515 1234,'0'0'140,"0"0"-88,0 0 75,0 0-32,0 0-35,0 0-33,56-20-19,-49 37-1,0 7 3,4 4 6,-1 2-1,4 0-1,3 0-1,3-3-1,-4-3-2,-2-5-10,-4-6 3,-4-6-1,-3-4 1,-1-3 0,1 0 4,4-3 4,3-14 1,6-6-6,3-7 9,0 1 0,-1-1-7,0-3-2,-5 2 5,1-1-11,-2 2 3,-3 2-3,-3 5-18,-2 5-27,-4 4-26,0 8-11,-1 3-48,-16 3-184,-1 0-195</inkml:trace>
  <inkml:trace contextRef="#ctx0" brushRef="#br1" timeOffset="855139.165">17267 16059 1017,'0'0'116,"0"0"-116,0 0 0,0 0 16,-6 79 50,-7-50-23,-2 0-33,-1-5-8,5-9-2,3-7-1,7-5-15,1-3-15,0-2 31,0-19 5,7-11-5,5-9 0,-3-7 6,-3-1 17,-1 3 0,-2 12 24,0 12 20,-1 9 5,0 9 1,-1 4-21,7 0-23,4 18-23,13 16 10,5 12 1,1 7-4,-1-4-8,-8-4-5,-3-4 0,-6-7-22,-4-8-115,-3-15-205,1-11-490</inkml:trace>
  <inkml:trace contextRef="#ctx0" brushRef="#br1" timeOffset="855853.5532">24450 13914 738,'0'0'297,"0"0"-297,0 0-20,0 0 17,0 0-72,0 0-255</inkml:trace>
  <inkml:trace contextRef="#ctx0" brushRef="#br1" timeOffset="859464.6396">17314 16274 327,'0'0'100,"0"0"-84,0 0 23,0 0 17,0 0-15,0 0-11,30 9-7,-27-6 12,2-1-1,-2 0-2,0-1 2,1 1 12,1-1-4,-1 0-7,2 1-5,2-1-4,1 1-4,1 0-13,-1 1 5,2 0-3,-1 0 0,-1-1 1,-2 0-5,1-1 1,-1 2 3,1-3 0,-1 3 0,2-1 1,-2-1-3,0-1-4,0 2 2,2-2 6,-3 0-2,1 0 1,-1 0-3,2 0 2,-1 0-4,-1 2-1,0-1-1,-2 1 1,6 1-3,-2-2 1,2 2 1,3-1-1,-4 2 1,1-2-2,1 0 7,-2 1 1,1-2-1,1 2-4,-1-1 4,-2-2-5,-1 3-1,0-1-1,1 0-1,1 0 2,2 1 2,-1 2 0,-1-2-1,2 1 3,1-3-2,-1 2-3,2-2 0,-2 2 0,-2 1-2,1 1-1,1-2 0,-2 0 3,4 1-1,-4 1 6,2 0-3,0-2-2,-2 3-1,0-1 2,2-2-3,-2 0 2,-3 1-1,0 1-1,4-1 0,-3 0 3,3-1 0,1 0 2,-2 0-1,0 2-4,3-2 4,-3 0 1,2-2-2,-1 2 0,-3-1 0,1 0-3,-1 3 4,4-3-1,1 2 0,1 1 0,-1-2-2,0 0-1,-1-1 2,-1 1-1,-1-2 0,0 2-1,-2 0 0,1-1 0,3 2 0,-1-1 2,-1 0-2,0 1-1,0-1 3,1 0-2,-1-1-1,1 1 5,-2 0-5,-1 0 1,3-2 1,-1 1-2,2 1 0,2 1-1,-1 0 1,1-1 5,0 0-5,-1 2 0,-1-2 0,0-1-1,0 0 2,-1 1-1,-1-2 4,0 2-4,3 0 1,-2-1 0,0 1 0,1 0-1,1-1 2,-1 1-2,-1-2 0,-3 0 1,1 1 0,1-2-1,0 2 5,0-2-4,2 3 0,0-1-1,-3 1 1,1-2-2,-1 1 3,-2-1-2,0 1 0,2-1 0,0 1 1,2 0 0,-1-1-1,1 1 1,-1 0-1,-3-2 1,0 0-2,0 1 2,-1 0-1,-1 1 2,0-1-1,-1-1-1,0 2 0,-1-2 0,1 0 0,0 1 0,0-1 0,1 1 0,-1-1 1,-3 1-1,2-1 0,-1 0 0,-1 0 0,2 0 0,1 0 0,0 0 0,1 3 1,1-3-1,2 2 0,-3 0 0,1-2 0,-4 1 0,1-1 0,-2 0-1,0 0 1,0 0 0,0 0 2,0 0-2,3 0 0,2 0 1,1 0-1,2 2 3,-2-2-2,-1 0-2,-4 0 4,1 0-4,-2 0 3,0 0-2,0 0 2,0 0-3,0 0 1,1 0 0,0 0 3,1 0-3,-2 0 0,2 0 2,-2 0-2,0 0 1,0 0-1,0 0 0,0 0 2,0 0-2,0 0 1,0 0-1,0 0 0,0 0-1,0 0 1,0 0 1,0 0-1,0 0-1,0 0 1,0 0 1,0 0 0,0 0-1,0 0 0,0 0 1,0 0 0,0 0-1,0 0 0,0 0 0,0 0-1,0 0 1,0 0 0,0 0 0,0 0 0,0 0 0,0 0 0,0 0 0,0 0-1,0 0 0,0 0-12,0 0-23,1 0-25,5 0-78,2 0-24,-1 0-115,4-12-31</inkml:trace>
  <inkml:trace contextRef="#ctx0" brushRef="#br1" timeOffset="860845.2386">23883 13785 309,'0'0'83,"156"0"-73,-58 0-9,7 0-1,3 0 10,1-5 26,-3 1-16,-10-3 7,-15 3 8,-13 0-14,-13 2-18,-12 2-2,-8 0 10,-10 0-9,2 0 23,-5 0 11,1 0-2,0 0 14,0 0 0,-5 0-14,-2 0-17,-5 0-8,-1 0 0,-2 0 4,5 0 8,3-2 7,3 0-2,1 1-12,-2-1 8,-5 2 5,-2 0-12,-1-2-3,-4 2-11,2 0 7,-3 0-6,0 0 5,-5 0-7,0 0 4,0 0 0,0 0 0,0 0 1,0 0 0,0 0-5,0 0 4,0 0-1,0 0-3,0 0 0,0 0 0,0 0 0,0 0 0,0 0 0,0 0 2,0 0-2,0 0 0,0 0 0,0 0 1,0 0-1,0 0 1,0 0 0,0 0-2,0 0 1,0 0 0,0 0 0,0 0 0,0 0 0,0 0-2,0 0-9,0 0-13,0 0 6,0 0-2,0 0-21,0 0-29,0 0-113,-7 0-167</inkml:trace>
  <inkml:trace contextRef="#ctx0" brushRef="#br1" timeOffset="868128.7888">16787 16288 488,'0'0'54,"0"0"-48,0 0 7,0 0 19,0 0 28,49 77-19,-42-40-28,0 0-8,-4-2-3,0-6 0,-1-8 1,1-8 0,-1-6-3,-1-4-1,-1-3-1,0 0-5,0-7-28,0-8-36,-8-2 27,-3 0-20,0-4 1,-2 0 41,-2-3 17,3-6 0,-1 0 5,2-3 18,3 3 22,7 7 19,1 4 10,0 8-14,5 3-6,7 7-36,5 1-3,7 0-1,3 4 7,2 12 12,-4 4 3,-8 0-26,-10-1-4,-7-1-1,0 0-3,-14-4-73,-7-5-38,2-1-5,2-7 42,6-1-39,5 0 58,6 0 58,0-1 12,0-2 42,3-2 2,3 4-18,4-1-37,1 2-1,5 0-70,0 0-29,2 0 23,-1 0 6,-3 0 70,-3 0 11,-3 0 71,-3 0-2,-3 3 22,1-1-13,1 3 10,1-2-30,4 4 11,1 4-42,-1 4-1,0 3-13,-1 1-11,-3-3-4,-3 1-7,-2-7-1,0-3 0,0-3-1,0-2-4,0-2 4,0 0 15,3 0 47,0-10 3,3-3-26,2-2-10,2 1 3,0 1-31,0 2-1,0 1-28,2 3-57,-2 2-55,0 3-73,3 0-151</inkml:trace>
  <inkml:trace contextRef="#ctx0" brushRef="#br1" timeOffset="869803.0446">18023 13866 1116,'0'0'54,"0"0"-54,0 0-35,0 0 35,0 0 35,0 0-7,0 0-28,0-16-27,0 16-30,0 0-38,2 0-126,14-11-244</inkml:trace>
  <inkml:trace contextRef="#ctx0" brushRef="#br1" timeOffset="870892.5236">22998 12391 1087,'0'0'80,"0"0"-80,0 0 0,0 0 14,0 0 58,0 0-13,0-5-49,0 5-6,-2 0-1,2 0 4,-2 0-6,2 0 5,0 0-5,0-1 4,0 1-2,0 0-1,0 0-2,0 0 1,-1 0 0,1 0-1,0 0 0,0 0 1,0 0-1,0 0 1,0 0 2,0 0-1,0 0-1,0 0-1,0 0 1,0 0-1,-3 0 1,3 0-1,0 0 2,0 0-1,0 0 0,0 0 0,0 0 1,0 0 0,0 0 1,0 0-2,0 0 0,0 0 0,0 0-1,0-2 1,-2 2-3,2 0 2,0 0-1,0 0-11,0 0-33,0 0-63,0 0-71,0 2-198</inkml:trace>
  <inkml:trace contextRef="#ctx0" brushRef="#br1" timeOffset="872181.6321">18344 13565 59,'0'0'0,"0"0"-2,-5-77 2,-10 45 29,3-3 15,1 1-26,2 0 20,-1 6-20,-1 3-11,-3 5-7,-5 4-54,-1 3-59</inkml:trace>
  <inkml:trace contextRef="#ctx0" brushRef="#br1" timeOffset="890379.1134">19040 14093 622,'0'0'0,"0"0"-161,-99 58-18,64-30 179,-4 0 73,2 6 14,-3 2-66,3 3-18,5 0-3,10-8-12,14-12-40,8-14-151</inkml:trace>
  <inkml:trace contextRef="#ctx0" brushRef="#br1" timeOffset="894516.5169">18334 13621 669,'0'0'53,"0"0"-41,0 0 2,0 0 54,0 0 23,0 0-49,0 0-37,8 13 2,-6 16 25,-2 7 6,0 0-14,0-2 0,0-4-16,0-7-6,0-6-1,1-5 4,2-7-5,0-3 0,-3-2-5,1 0-3,-1-7 5,0-15-4,0-11-22,0-6 20,-1-4 3,-2 1 3,3 1 0,0 3 3,0 3 2,3 6 1,8 5 8,7 5 12,1 6-4,3 4-6,4 7-3,1 2-9,-2 0 6,-3 15-7,-8 4 1,-8 3-2,-6 5 1,0 3-5,-20-1-4,-5 1 8,-4-4-2,3-2-7,5-1 6,7-1-1,4-1 4,6 0 1,4-1 1,0-3 0,0-3 2,7 0-5,11-6 5,4-2 0,5-4 0,0-2 0,3 0-3,0 0 7,-1-13-7,-6-1 0,-2-1 1,-7-4 4,-6 2-1,-4-2-2,-4 2 0,0 2 2,-1 3-4,-17 2-6,-3 6 4,-3 4-4,1 0 2,2 4 4,4 16-6,4 6 3,7 6 3,6-1 2,1-2 1,22-7 2,6-5 0,9-4-2,1-4-3,2-5-8,-3-2-69,-5 0-194,-7-2-87</inkml:trace>
  <inkml:trace contextRef="#ctx0" brushRef="#br1" timeOffset="896051.2795">18860 13839 525,'0'0'96,"0"0"-96,0 0-32,0 0 32,0 0 26,0 0 41,-16-7-37,14 7-27,1 0-1,-1 0 4,2 0 11,0 0 11,0 0-2,0 0-15,0 0-7,5 0 4,11 0 1,0 0-1,7 0-8,-1 0-17,-1 0-143,-3 0-52</inkml:trace>
  <inkml:trace contextRef="#ctx0" brushRef="#br1" timeOffset="896396.8814">18860 13936 896,'0'0'5,"0"0"-5,0 0-9,0 0 9,0 0 0,0 0-17,117-7-285</inkml:trace>
  <inkml:trace contextRef="#ctx0" brushRef="#br1" timeOffset="904582.5875">17489 12995 48,'0'0'344,"0"0"-315,0 0-21,0 0 24,0 0 39,0 0-36,0 0-23,-2-3-6,2 1 4,0 2 5,-2-1 10,0-1-4,1-1 1,-1-1 26,-1 0-1,2-3-11,-1-1-7,1-2-4,-1-2-11,-1 3-3,0-3-3,-1 2-2,-4-4 2,2 0 4,-3-2-6,0-3 2,-2-1-5,-2 0-3,4-1 4,-1 0-2,2 1 11,3-4-10,-1 2 2,-3-1 14,4 3-7,0 3 1,1-3 5,0 1-5,1 0-1,-3 0-3,3 1 2,-3 2 0,-2-1-7,1-1-2,-3-1 4,4 2-4,-2-2 4,3 2 10,3-1-6,0 0 0,2-2-3,0-1-3,0 1 0,0 1 1,0 1-5,0 0 1,0 3 0,0 3 1,-2-1 0,0 4 0,-1 0-1,3 1 0,0 3-1,-2 0 1,1 1-1,1 4 1,0 0 0,0 0 0,0 0-1,0 0 0,0 0 0,0 0 0,0 0 0,0 0-3,0 0 3,0 0-3,0 0 2,0 0 0,0 0 0,0 0 1,0 0 0,0 0-1,0 10-3,8 19 4,8 10-3,7 12 3,-3 5 3,-3 1-1,-3-1-2,0-1 1,-2 3 0,1 1 6,-1 0 3,-3-3-3,0-4-2,-5-9 9,-1-2-2,-3-4 1,0-7-7,0-5-3,0-6-1,0-9 1,0-5-1,0-2 2,0-1-3,2-2 8,-2 0 2,0 0 10,0 0 1,0-8-1,0-9-16,0-8 1,0-6 3,0-10-2,-3-10-3,0-11-2,1-9-1,-1-3-1,-4 6 0,1 9 0,-3 7 1,-2 2 1,0 0-2,2 2 0,0-2 0,0 6 1,3 7 2,1 8-3,1 8 7,1 5-2,1 4-2,-1 6-1,3 1 1,0 5 2,0 0-3,0 0-2,0 19-9,11 20 6,4 15 3,2 10 6,-4 6-2,-5-2-1,-3-5-1,-4-5 0,1-7 0,1-2 1,2-4 1,-2-11-2,1-8 0,-2-10-1,0-9-1,0 0 0,-2-7 1,0 0 3,1 0 2,-1 0 8,0 0 5,0 0 2,0-10 0,0-13-12,0-8-7,0-10 4,-5-9-6,-7-4 0,-6-5-1,0-5 0,-3-3 0,4 6 1,3 6-1,6 16 1,3 15 0,5 11 0,0 11 1,0 2-1,7 20-17,18 26 5,5 21 12,-1 17 13,-7 5-9,-9 3-1,-4-3 1,-2-6 5,1-12-8,-1-13 2,2-16 2,-1-11-3,-1-12-2,-3-9 1,-4-5 0,0-5 0,0 0 4,0-6 5,0-24 6,0-16-8,-11-20-8,0-16 0,-4-10-2,-1 3 0,1 6 2,0 18 0,3 12 0,3 14 1,5 15-2,2 14 1,1 5 0,1 5-1,0 20-10,14 24 5,5 18 6,3 15 0,-4 6 2,-5-1-1,-1-4-1,3-11 1,-3-11 2,0-13-2,-3-13-1,-3-12-1,-3-10 0,-3-6 1,0-2 4,0-9 7,0-26-2,-11-22-9,-6-27-1,-3-19 0,-1-3 0,2 6-1,5 20 2,8 25 0,5 21 0,-1 18 4,2 11-4,0 5 0,0 21-6,15 23-1,8 21 7,-1 6 0,2 4 1,-2-3-2,2-10 2,-5-5-2,-4-10-18,-9-5-74,-6-8-67,-10-10-110,-14-11-317</inkml:trace>
  <inkml:trace contextRef="#ctx0" brushRef="#br1" timeOffset="906516.2238">17576 12837 353,'0'0'9,"0"0"-1,0 0-8,0 0 44,0 0 35,0 0-31,-36-13-27,34 11 33,2 1 57,0-1-27,0 1-21,0-1-5,0-3-22,11 1-12,9-3-10,14 1 2,9 2 10,5 0 20,-2 2-6,0 2-9,-4-1-7,-1-2-7,7-2-4,2-1-8,2-1-3,-3 0-1,-12 1 0,-13 3-1,-12 3-2,-12-3 0,0 3-11,0 0-22,-3 0-21,-15 0 34,-5 0-14,-8 0 7,-5 0-1,-1 0-4,-5 0 0,-2 0-2,-3 8 3,3-1 9,5 0 6,6-3 6,8-2 12,10-2 1,2 0 3,6 0 12,6 0 12,1 0 2,0 0-1,0 0-2,0 0-8,12 0-10,18 0 5,10 0 7,5 0 2,7 0-5,-7 0-4,-5 0-7,-12-3-6,-13 3-1,-7 0-5,-8 0-34,0 0-51,-12 4 12,-14 6-18,-8-3-35,-5 1 59,-8-1 3,2-2-1,-7 2-2,6-4 2,7-1 8,10-2 43,17 0 19,5 0 54,7 0 88,0-2-24,0-3-42,19-1-17,11 2 29,10-1-21,4 2-16,-2-1-7,1 4-2,-3 0-24,-3-2-16,-2-1-1,-7-1-2,-7 3 0,-11-2-26,-3 3-28,-7 0-47,0 0 0,-1 0 39,-18 0 25,-7 0 16,-4 1-18,-2 5 18,-3 0 22,4 1 5,7-3 19,9-2 38,12-2 9,3 0 55,18 0-34,17-5-43,8-5-27,-4 2 8,-7-2-19,-9 6-1,-10 1-10,-6 1 2,-2 2-2,-5 0-11,0 0-28,0 0 5,0 0 15,0 0 9,0 0 7,0 0 1,1 0-10,9 0-11,3 0-9,3 0 13,-1 0-3,-1-1 20,-5-6 4,-5 5 0,-1 1 7,-3 0 6,0 1 19,0 0-8,0-2-10,2 2-5,5 0 3,2 0-9,-1 0-4,0 0 0,-3 0 14,-5 0-2,0 0 12,0 0 3,0 0-3,0 0-4,0 0 4,0 0-9,0 0 11,0 0-11,0 0-11,0 0-4,2 11-1,0 11 4,-2 7-4,0-1-37,-16-6-346</inkml:trace>
  <inkml:trace contextRef="#ctx0" brushRef="#br1" timeOffset="908673.6744">18412 14156 493,'0'0'204,"0"0"-178,0 0-7,0 0 69,0 0-8,111-22-27,-73 22-39,0 0-11,-10 0 0,-10 0 0,-10 0 1,-6 0-4,-2 0-7,0 0-15,0 0-33,-4 0 22,-14 0 23,-3 0-7,-3 0-7,1 0 23,0 0 1,7 3 0,2-1 0,10-1 4,2-1-3,2 2 26,0-2 10,0 0 3,0 0-1,11 0-14,8 0-11,3 0-1,-2 0-7,-5 0-4,-5 0-2,-5 0 0,-2 0 0,-3 0-17,0 0-24,0 0-1,-6 0-26,-8 0 40,0 0-28,-2 0-10,2 1 14,3 1 16,2-1 26,3 0 7,2-1 3,4 0 3,0 0 20,0 0 25,0 0-37,4-1-11,4-5-7,-1 3-16,-1-4-20,1 2 16,-1 0-36,0-3-47,4 3-46,-4 1 33</inkml:trace>
  <inkml:trace contextRef="#ctx0" brushRef="#br1" timeOffset="909787.1317">19295 13716 741,'0'0'138,"0"0"-93,0 0 36,0 0 7,0 0 12,-16 92 10,-2-42-46,-4 1-28,-2-5-3,1 0-1,0-4-7,-1-1-22,6-5 1,-2-5-3,7-7 1,4-11-2,5-4-3,1-8-11,-4-1 4,-4-6 5,-6-23-8,1-12-11,4-7 13,9-1 5,3 2 6,0 8 1,9 8 3,5 8 12,-1 7 4,-3 10-5,2 6-11,2 0 3,5 15-4,2 16 8,4 6 6,4 1 2,-2 3-3,2-4 3,1 1 2,-2-8-11,-2-4-4,-9-7-1,-6-12-2,-6-4-1,-4-3 4,1 0 6,-1-17 15,2-17-10,-1-14-15,-2-17-2,0-6-3,-2-4-14,-10 5-17,6 11-20,-1 17-44,7 22-138,0 12-210</inkml:trace>
  <inkml:trace contextRef="#ctx0" brushRef="#br1" timeOffset="919867.366">18506 14292 699,'0'0'72,"0"0"-57,0 0 2,0 0 62,0 0 20,0 0-47,0 0-34,3-8 11,17 8 21,6 0 33,7 0 5,8 0-26,9 0-5,8 0 1,9 0-10,7 0-10,3 0-11,-2 0 0,-5 3-5,-9 2-12,-7 0 0,-8-1-7,-12 0-3,-10-2 0,-10-1 0,-10-1-2,-1 0 1,-3 0-4,0 0-24,0 0-10,0 0-14,0 0-15,0 0-17,-5 0-65,-11-3-34,-8-1-109,-2 0-24</inkml:trace>
  <inkml:trace contextRef="#ctx0" brushRef="#br1" timeOffset="920334.2289">18481 14350 604,'0'0'130,"0"0"-120,0 0 27,0 0 81,0 0-4,0 0-44,0 0-7,12 0 49,22 0-1,20 0-20,16 0-17,8 0-16,5 0-10,-2 0-10,-4 0-11,-7 2-3,-9 3-11,-7-4 2,-6 2-2,-11-2-1,-7-1-5,-6 0-1,-6 0-4,-5 0-1,-3 0-2,1 0 1,-2 0-1,-1 2 0,2-2-3,-4 0-5,0 0-12,1 0-12,2 0-9,2 0-29,-2 0-55,1 0-80,-4 0-105,-1-5-376</inkml:trace>
  <inkml:trace contextRef="#ctx0" brushRef="#br1" timeOffset="950468.316">16033 15502 321,'0'0'79,"0"0"-50,0 0-6,0 0 26,0 0 6,0 0 19,0 0-14,-5-27-28,5 25 4,-2 2 18,2 0 2,0 0 19,0 0-5,0 0-22,17-3-20,12 3 1,12 0-8,15 0-21,5 0 14,0 0-14,-6 0-10,-14 0-103,-14 0-77,-17 0-68,-10 0-28</inkml:trace>
  <inkml:trace contextRef="#ctx0" brushRef="#br1" timeOffset="950909.094">16217 15481 532,'0'0'248,"0"0"-149,0 0-41,0 0-48,100-13-10,-8 9-107,8-2-274</inkml:trace>
  <inkml:trace contextRef="#ctx0" brushRef="#br1" timeOffset="953194.4736">19063 14388 363,'0'0'116,"0"0"-63,0 0-36,0 0 14,0 0 31,0 0 17,-11 0-19,11 0-24,0 0-13,15 1 6,5 1 2,6 1-20,6 1-11,-2-1-30,-5-1-79,-13-2-22,-9 0 42,-3 0 62,-3 0-37,-15-5-2,-1 3 49,-1 0 17,8 2 7,3 0 0,2 0-3,0 0-2,2 0 6,-1 2-1,1 2 3,2-1-5,3-2 0,0-1 7,0 1 21,0-1-31,0 3-1,3-3-2,3 0-32,-1 0-146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56:52.9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6387 3860 252,'0'0'10,"0"0"-3,0 0 1,102-25 17,-80 20 12,-1 0-17,-8 1 5,-7 3-7,-4 1 1,1 0-12,4 0-7,6 0 4,10 0-2,10 1-1,10 2-1,15-2 2,11-1-2,6 0-4,5 0 3,-4-3 1,-1-2 1,1-1 0,-2 0 0,-1 1 1,2 2 0,1 0-1,9 2 1,3-1-1,1-1 3,1 0-4,2-2 1,4-4-1,1 0 1,1-1-1,-3 0 3,4 2-1,-12 1 4,-5 2-6,-6 3 1,-6-1-1,2 2 0,2-2 2,1 0-2,2 1 2,4-1-2,7-2 0,10-2 0,5 2 1,7-1-1,-2 4 1,-4-1-1,-8 3 0,-7 0-1,-6 0 2,0 0-2,2 0-5,0 0 5,3-1 2,6-7 2,7 2-3,10-1 6,4 2-5,4 3-1,-3 2 4,-8 0-4,-8 0-2,-6 4-2,0 1 3,1-3-17,8-2 11,1 0 14,4 0-6,4 0 9,4-2-3,2 0-7,4 2 0,4 0-1,3 0-2,1-3-7,-3-1 10,-5-1 3,-3 0 0,1 1-3,-1-4 0,2 0 0,0 2 1,-2 3-1,-4-1 3,-5 4-1,0-3-2,-5-1 0,-1 1 0,-5-3-4,-5 2 4,0 0 1,-6 0 3,-2 0-2,-2-1 0,-5 1-3,-2 3 2,-6 0-1,-7 1 3,-6 0-3,-8 0 1,-8 0 4,-6 2-5,-7 2 0,-9-1 0,1 1-4,0 2 3,11 0 1,9 2-4,6-2 0,8 2 4,-2-2 2,1 0 3,-8-2-5,-8 0-4,-11-1 4,-13-1 9,-8-2 27,-4 1-9,1 2-26,4 2-1,7 1 0,-1 0 2,-1 1-2,-5-1 0,-4-2-8,-1 1-26,-2-2 13,0-3 16,1 1 5,1 0 2,5 1 0,8-1-2,6 4 12,2-3-8,2 2 2,-6 0 0,-5-2 1,-3 1-2,-7 0 0,0-1-5,-2 1-1,-2 1-7,0 1 1,0 3 5,0 0 2,0 0 1,-2 0 0,2-3 1,0 0-1,0-1 3,0 2-2,0 0-1,0 2 0,0 2 0,0 3 2,0 4 0,3 1-2,5 3 2,2 1 5,0-2-3,1 4-1,-3-4 1,-2 3-5,1 0 2,-4 3-1,1 3-1,1-1 2,2 3-1,0 2 1,6 1 2,-2 1 0,0-1-4,-4 1 4,-2 0-2,-2 2 0,-1 1 0,2-1-1,3 5 1,2 3-1,-1 7 1,-1 1-1,0 0-1,-4 3 0,-1-1 0,0-1 0,-1 4 0,1 0 1,1 2-2,1 2 1,-2 2 0,0-3 0,-2-2 0,0 0-1,0-1-1,-5 3 2,-8-1 0,0 1 0,-5 3-2,2 5 2,5 1 0,5 1-6,2-4 0,2-4 6,-1 2-1,-4-3 0,1 2 1,-3 1 0,0-2 0,0-1 1,0-3-2,0 2 1,-1-2 0,1 3 0,-1 2 0,1 4 0,1 3 0,2 3 0,1 3 0,2 1 0,0-3 1,2 0 3,-3 1-4,1-1-3,0-2 3,0-1 0,0-2 1,0 0-1,0 1 0,1 1-1,2 0 1,-3 2 4,0 3-3,-3 2-1,-1-1-1,-2-3 1,3-5 1,-2-2-1,6 0 0,2-1 1,0-4 0,0 3 0,0-3 1,0 0-2,0-4 0,0-2 1,-5-4-1,1-4 1,-2-1-1,-1-3 0,-1 2 1,2-2 0,0-1-1,-2-8 0,3-4 2,0-10-2,2-5-2,1-1 2,2-7 2,0 2-1,0-4-1,0-2 0,-1-3 0,-1-2 0,1 0 0,-1 0 14,-1 0 17,-4 0 13,-6 0-22,-4 0-8,-2-3-2,-5 0-9,-4 3-3,-2 0 1,-4 0-1,-5 0 0,-3 1 0,-4 4 0,-6 3 0,-7 1 2,-8-4 0,-9 2-1,-4 0-2,-7-2 1,-5-1 0,-5 1 1,-8 3-1,0 1 0,4 2 0,0 3 0,4 0-10,3 0 3,1-1 2,3 2-3,0-1 1,1-1 1,1-4 2,3 0 0,-2-3 0,-7-1-8,-2-1-3,-4-4 11,-1 0 4,-5 0 0,2 0 0,-5-9 2,-4 3 3,1 0-2,-3 6 8,2 0-1,7 0-6,-2 5-4,1 2 1,3-2-1,-4-1 0,1-4 0,-2 0 3,-9 0-2,-2 0 0,-2 0 0,-9 5 0,0 5 3,-7-2-2,-5 3-1,0-5-1,0-2 0,1-4 0,-1 0 0,5 0 1,-3-10 1,2-4-2,4 0 0,-4-1-4,2-5 3,4 4 0,3 1 2,5 0-2,6 2 2,8 0-1,6 1 1,3 0-1,-2-1 0,-1-1 0,-4-3 0,-1 2 0,1-2 0,-1 3 0,-5 2 1,6 5-1,-2 0-2,7 4 0,7 3 2,3 0 0,3 0-2,3 3 2,-2 1 0,-2-1-3,1-2-9,0-1 2,0 0 1,9 0-4,5-8 13,5-5 1,15-8-1,11 1 0,9-5 1,9 4-1,3 2 0,3 0 0,3 1 0,1-1 0,2 4 0,-1 1 3,-1 4-2,-5 1-1,3 5-3,-10-2 3,5 4-3,0-4 3,4 0 2,7 1-2,-2-4 5,7 1-4,-3-2 3,-5-2-4,1 0 1,0-4-1,-2 2-1,3-3 1,-2 0 2,4-1 0,-2-5-2,2-3 1,-2-1 6,6-7-1,0-6 2,1-4-7,-1-9 1,2-6 1,-5-6 0,1-4 0,-5-2-1,0 0 4,-2-3-4,-5-6 2,3-1-3,-4 0-2,4 0-2,1 2 3,1 2 5,2 0-2,2-2 6,1 0-7,0-5-2,1-2 3,-2-4-3,-2-2 0,1-4 0,-3-1-1,1 0 1,-5-1 0,4 3 1,2 3-1,1-1 0,6 2 6,4 1-4,4 0 8,1 1-6,0 0 1,0 0-5,0-1 1,0-1 1,-6 8 2,-1 3-4,1 5 0,2 5-2,4 2 7,0 1-7,0 1 2,14 7-13,4-3 3,4 4 10,4 4 7,5 0-7,2 3 2,1 3-1,-1 4 4,0 1-4,0 1 1,-2 3-2,0 3 1,1 4-2,0 3 1,-2 7 0,-3 1 0,-5 2 0,-4 4 1,-1-1-1,-3 1 4,0-2-4,-2 0 0,3-2 2,-2 1-2,2 1 0,0-2 0,1-3 0,0-2-1,4-4 1,4-2-1,3-4 1,3 0 0,-2 1 2,-5 6-2,-6 5 1,-6 2-1,-4 3 1,-2 3 1,-4-5-2,-1 1-3,0 0 3,0 3 1,0 1 1,0 6-1,0 2-1,0 3 1,2 0-1,1 1-6,1-3 6,2-1 0,3-5 1,0 1 0,5-3 1,0 2-2,0-1 0,1 0 0,-3 3 1,-2-1 0,2 0-1,5-2 0,-1-1 8,3-3-5,1 1 2,2-1-3,0 2 2,-2 0-2,1 2 15,-4 4-14,-6 2-3,0 2 1,-3 3-1,-6 1 0,-1 0-5,1 0 2,0 0-1,2 0 2,-1 0-1,1 0 2,-1 0-3,-1 0-11,5 0-8,-2 0-10,-1 0-39,1 0 2,-1 0-17,2 0 36,4 0-20,3-6-75,7 0-36</inkml:trace>
  <inkml:trace contextRef="#ctx0" brushRef="#br0" timeOffset="5394.9896">1401 6725 370,'0'0'103,"0"0"-67,0 0 44,0 0 32,0 0 8,0 0-68,0 0 31,-55-26-47,50 23-4,5 3-11,-3 0-18,3 3-3,0 19-1,0 9 1,0 8 8,3 11 3,2 11-2,-5 7 12,0 4-1,0-1-8,0-2-2,-12-3-6,6-8 0,-2-3-3,1-6 0,-1-10 1,1-7 1,-2-6-2,4-5 0,1-6 0,-1-5-1,4-3 1,0-4-1,1-1 0,0-2 0,0 0-6,0 0-22,0 0-67,5-12-130,6-8-76</inkml:trace>
  <inkml:trace contextRef="#ctx0" brushRef="#br0" timeOffset="5695.1805">901 7548 545,'0'0'55,"0"0"-41,83-33 9,-48 28 62,0 3-7,15 2-10,8 0-10,14 2-32,13 3 5,4-3-11,-5 0-6,-14-1-9,-7-1-5,-13 0 0,-8 0-10,-9 0-80,-6 0-67,-8-1-49,-17-6-134</inkml:trace>
  <inkml:trace contextRef="#ctx0" brushRef="#br0" timeOffset="6018.7843">1243 7696 524,'0'0'122,"0"0"-93,0 0 64,0 0 12,0 0-50,0 0-29,0 17-23,0 14 21,2 15 14,6 5 17,-3 3-26,-4 1 5,1-7-20,-1-1-10,1-5 1,-2-5-1,0-8-4,0-6 0,0-9 0,0-8-13,0-5-62,0-1-7,0-11-64,0-24-75</inkml:trace>
  <inkml:trace contextRef="#ctx0" brushRef="#br0" timeOffset="6752.1729">1089 7783 129,'0'0'41,"0"0"2,0 0 40,0 0-3,0 0-21,0 0-28,-28-31 17,28 31 8,0-3 20,0-1 31,0 0-21,7-2-44,8 0 3,6 1-14,12 1-4,9 2-4,8-1-10,7 3-6,-2 0-2,-7 0-5,-2 0-16,-16 0-190,-15-4-154</inkml:trace>
  <inkml:trace contextRef="#ctx0" brushRef="#br0" timeOffset="8582.1003">1496 6699 128,'0'0'166,"0"0"-122,0 0-1,0 0 24,0 0-3,0 0-24,0-3-25,0 3-7,0 0-7,-3 9 6,-4 2-7,1 1-6,-3-2-53,0-2-14,-1 0 16,4-5-42,1 0 68,2 0 31,0-3 2,0 0 66,-4 0 24,2 0 4,-1 0-44,2 0-13,2 0 38,2-1 23,0-1-14,0-1-16,24 0-42,15-5 21,13-3-6,9 1-6,-1-2-2,-12 3-17,-7 1-6,-13 2 1,-9 2-3,-6 0-5,-8 4-4,-1 0-1,-1 0-3,-3-3 2,0 3 1,0-2 2,0-4 4,2-8 8,4-7-11,4-8-2,-1-4-1,3 0 2,1-2 4,-2 7-5,1 4 4,-2 7-5,1 5 0,-5 4 2,1 5-2,-3 3 0,6 2-9,7 22-13,6 14 11,5 13 9,-3 8 3,-2 3-1,-5-2 2,-5-4-1,-7-8 0,3-7 3,0-8-4,-3-12 0,0-6 2,-2-11-1,1-4 0,-2 0 11,10-24 10,2-11-15,6-13-5,3-9-1,1-2 1,-4 3-2,-4 8 4,-1 15-2,-6 12 0,-6 11 0,0 5 3,-4 5-1,1 0-4,2 0-8,5 21-15,8 11 19,2 11 4,-3 3 0,-3-2 1,0-5-1,-5-6 1,1-8-1,-1-6 0,1-9 1,-2-5-1,1-5 0,8 0 4,-1-14 1,12-9 3,0-5-4,0 1-1,3 3-3,-1 2 1,6 5 1,5 0-2,10 5-1,8-1 0,4 2 2,5 4-2,-5-1 2,-13 3 1,-8 2 0,-12 2-2,-5-1-1,-2 2 1,0 0 0,0-1 0,-4 1 0,-6-2 1,-4 2-1,-3 0-1,-4 0 0,0-1 2,0 1 0,0-2 5,0 0-1,0 2 1,0-3-3,2 1-1,-2 1-2,0-2 1,0 3-1,0 0 0,2 0-4,-2 0 2,0 0-1,0 0-1,1 0-9,1 9-4,-1 10 15,-1 4 2,0 4 1,0 2 0,0 1 0,0 2 0,-3-2-1,3-2 0,-1-4 1,1-8-1,0-6 1,0-5-1,0-3 2,0-2-2,6 0 6,7 0 4,4-14-5,3-8 0,-2-9 0,-4-7 1,-10-1-3,-4-3-2,0 11 0,-9 7-1,-4 9 0,-6 7-7,-4 5-10,-7 3 10,2 0 2,1 6 2,11 14-2,4 4-2,10-1 0,2 0 5,0-5 0,19-2 0,7-7 2,1-1 4,3-3 0,-3-1-1,-5 2-1,-7-3-2,2 0 0,-4 0-33,-5 4-97,-8 2-151,-1 1-126</inkml:trace>
  <inkml:trace contextRef="#ctx0" brushRef="#br0" timeOffset="9753.119">1270 8329 406,'0'0'55,"0"0"-23,0 0 28,0 0 12,0 0 17,0 0 3,0 0-8,-58-7-42,89 6-17,29 1-7,23 0 27,32 0 17,20 0-11,19 1-11,10-1-8,2 0-3,-9 0-5,-14-9 3,-21-1 0,-19 4-18,-30 2 1,-21 4-7,-24 0-3,-15 0-3,-6 0-3,-4 0 3,-1 0 3,0 0 0,-2 0 4,0 0 1,0-4 2,0-3 2,0-5-7,0 2-1,0-4 1,0 1-1,0-1 0,0-1-1,-4-1 1,-2 2-1,0 0 0,-6 3 0,-4 1-5,-7 2-8,-1 5 8,-3 3 1,-1 0-2,0 15-4,1 13 3,6 8-1,9 4 4,9 2-1,3-6 4,18-6-2,25-9 2,12-8 2,5-10 0,1-3 1,-10-4 2,-8-15 1,-13-6-1,-10-5 3,-12-7 3,-8-2-1,-7 0-9,-22 5 0,-3 9 0,-4 11-11,2 10 6,4 4-3,9 10 5,6 12-5,9 6-11,6 3-19,0 1-27,0-3-10,14 0-26,3-5-90,0-6-44,4-10-202</inkml:trace>
  <inkml:trace contextRef="#ctx0" brushRef="#br0" timeOffset="11110.5421">1322 8101 239,'0'0'67,"0"0"-54,0 0 39,0 0 10,0 0 29,0 0-42,-9-48-2,7 45-11,1 2 22,1 1 4,0 0-16,0 0-6,0 0-31,0 0-9,0 0-3,0 1 0,0 19 0,0 8 3,0 6 9,0-1 3,0-1 4,-9-3-8,3-6 3,0-2-7,6-5 3,0-2-5,0-1-1,0-3 4,0 0-5,3-1 3,0-2 0,0-3 2,-3-1 1,0 2 2,0 0-2,0 0 0,0-1 2,0-1-6,0-3 3,0 0-3,0 0 4,0 0 5,0 0 14,0 0-3,0 0-2,0 0-1,0 0-6,0 0-5,0 0-7,0 0 0,0 0-2,0 3-4,0-2-1,0 0 2,0 1 4,0-2-1,0 1 2,0-1 1,0 0-2,0 0 0,0 0 2,0 0-1,0 0 0,0 0-1,0 0-4,0 2-13,0-1-9,0-1-9,0 1-38,0-1-36,10 0-28,2-5-13,2-15-228</inkml:trace>
  <inkml:trace contextRef="#ctx0" brushRef="#br0" timeOffset="12362.5837">254 7768 875,'0'0'64,"0"0"-29,0 0-20,0 0-15,0 0-5,0 0-7,10 42 12,10-2 29,2 2-16,-4 2-6,-2-8-6,-2-2 2,-1-5-2,-2-11 1,-4-6 1,-2-7-3,-1-5 2,4 0 3,2-19 15,9-9-14,-1-9-3,2-4 2,-5-5-4,-4 3 5,-4 0-3,-3 9-3,2 10-6,-6 10-17,9 10-46,4 4-155,5 0-103,2 9 17</inkml:trace>
  <inkml:trace contextRef="#ctx0" brushRef="#br0" timeOffset="12537.2996">537 8042 558,'0'0'24,"0"0"-5,21 93 44,-12-60-3,-1-2-5,-3-2-17,0-3-27,-2 2-8,0-3-3,-1-3-134,-2-6-91,0-8-216</inkml:trace>
  <inkml:trace contextRef="#ctx0" brushRef="#br0" timeOffset="12983.7248">397 8247 685,'0'0'56,"91"-44"-53,-24 15 10,6-2 13,-8 2-9,-6 2-5,-19 3-2,-17 4 2,-14 2 10,-9 2 29,0 1-23,-9 3-25,-8 4-3,1 3-3,2 3 3,4 2 0,1 0-4,0 19 3,0 10-1,3 12 1,3 5 0,0 3 1,2-3-11,-2-5-14,0-7-8,0-13-16,3-8-14,0-9-3,0-4 53,0 0 13,0-13 34,3-5-24,6-1 24,4-1 23,4 3-11,-1 4-19,-1 6-4,0 3-3,-2 4-4,-1 0-3,0 11-6,3 3 3,-2 5 4,-5 0-6,1 1-4,-4 1-4,-1 1-39,0-5-123,-4-7-172</inkml:trace>
  <inkml:trace contextRef="#ctx0" brushRef="#br0" timeOffset="14156.7358">1576 5476 624,'0'0'140,"0"0"-80,0 0-45,0 0-15,0 0-17,0 0 17,0 0 9,-8 37 5,8-8-7,0-1-6,0-3 6,0-3-5,-3-7-2,0-4 2,1-5-2,1-4 0,1-2 0,0 0 0,0 0 14,0 0-2,0-2-11,0-6 4,0-1-2,0-3 6,-3-4 12,-12-4-14,-3-10-4,-4-7 0,-3-5-3,14-2 0,2 0 9,9 3-4,7 0 0,19 7 4,8 5-4,8 3 6,10 9-1,-4 9-4,3 5-3,-11 3-2,-12 3-1,-10 11-5,-7 4-2,-10-1 6,-1 0 2,-7 2-2,-20 1 1,-16 1-2,-10 0-11,-11-1-23,1-3 15,5-2 2,11-3 1,17-5 17,19-4 1,6-1 1,5 0 9,0 2-4,16 4-1,14 5-5,4 1 12,3 3-3,2-2-6,3 1-3,1-1 2,5-2-2,-2-2-1,-6-1-84,-7-3-83,-9-2 36,-8-4-18,-5-1 28,-7 0 109,-1-6 13,-1-8 41,-2 0 55,0 3 23,0 2 14,0 6 21,0 1-27,0 2-71,0 0-56,1 10-5,5 12 5,0 8 12,0 2-3,-1 2-4,-1 0-4,-4-2 3,0 1-4,0-1-21,0-3-90,-6-4-105,-10-9-5,-6-10-103</inkml:trace>
  <inkml:trace contextRef="#ctx0" brushRef="#br0" timeOffset="14637.5414">1672 5753 594,'0'0'116,"0"0"-115,142-58 7,-69 40 23,-4 1 15,-16 3-18,-20 8-6,-15 3-6,-11-2-12,-5 0 5,-2-5 6,0-4-5,-6-1-7,-6-3-1,-3 2-2,0 2-3,5 2 2,1 7 2,8 2-2,1 3 1,0 0-13,0 20-11,14 10 17,-1 4 5,3 6 1,-7-4 1,-2-3 0,2-3 1,-3-6-1,0-6 1,0-4-1,-1-7 1,-2-4 1,-1-1-1,0-2 0,-2 0 6,0 0 3,0-12 2,0-8-6,0-1-2,0-1 2,4 1 10,4 3 15,-2 4-4,4 8 10,4 2-12,4 4-11,7 0-13,9 10 0,-3 11 0,-1 7-1,-7 11-4,-7 15-5,-11 5-128,-5-9-211</inkml:trace>
  <inkml:trace contextRef="#ctx0" brushRef="#br0" timeOffset="18832.3961">16964 2646 395,'0'0'108,"0"0"-58,0 0 11,0 0 43,0 0-8,0 0-17,0 0-16,0-8-22,2 8-9,1 0 4,7-1-1,15 1-19,23 0 1,26 0-4,22 0 1,3 4 9,-10-1 10,-17-3 15,-19 0-5,-15 0-30,-12 0 0,-6 0-10,-11 0-3,-6 0 2,-3 0-3,0 0 1,0 0-3,0 0 0,0 0 3,0 0 0,0 0-4,0 0-9,0 0-13,0 0 5,0 0-6,0 0-15,0 0-45,0 0-45,1-10-267</inkml:trace>
  <inkml:trace contextRef="#ctx0" brushRef="#br0" timeOffset="20428.3064">18557 2654 742,'0'0'86,"0"0"-84,0 0 20,0 0 50,0 0 5,0 0-2,0 0-4,0 0-10,0 0-23,8 0 5,2-3-18,3-2-10,-1 3-5,1-1 0,-3 2-5,2 1-1,-2 0-2,-3 0-1,3 0-1,-3 0-1,2 0 0,-2 0 1,1 0-2,0 0-1,2 3 0,-1 0-10,0-3-38,1 2-43,-1-2-41,2 0-76,-3-4-260</inkml:trace>
  <inkml:trace contextRef="#ctx0" brushRef="#br0" timeOffset="21082.2917">19294 2689 273,'0'0'80,"0"0"-25,0 0 45,0 0-7,0 0 40,0 0-37,0-5-5,0 5-16,0-2-15,11 0 3,10-1-30,5 3-20,2 0-1,1 0 6,-3 0-1,-3 0-1,-1 0-4,-5 0-2,1 0-3,-6-2-2,0 2-1,-6 0-1,-2 0-3,-1 0 0,-3 0 0,0 0-9,0 0-49,0 0-65,0 0-47,0 0-122,0 0-77</inkml:trace>
  <inkml:trace contextRef="#ctx0" brushRef="#br0" timeOffset="21737.167">20911 2644 993,'0'0'105,"0"0"-89,0 0 32,0 0 3,88-43 7,-58 40-29,3 3-11,10 0-7,-3 0-1,-4 0-1,-6 0-6,-8 0 3,-4 0-5,-2 0 4,-5 0-5,-1 0-2,-4 0-8,-4 0-78,-1 0-145,-1 0-250</inkml:trace>
  <inkml:trace contextRef="#ctx0" brushRef="#br0" timeOffset="24020.6124">22083 2409 542,'0'0'54,"0"0"-48,0 0 24,0 0 78,0 0 4,0 0-29,0 0-36,-1-20-14,1 20 8,0 0 7,4-2-1,14 2-10,9 0-19,9 0-12,4 5 8,3 0 6,-6 1-3,-10-3 10,-7 0-4,-4 1-4,-2-3-12,3 2-5,3 0 1,-1 0-1,-4 0-1,-7-3-1,-5 2 0,-3-2 0,0 0-6,0 0 6,0 0 0,-3 0 2,-12-2-4,0-8 2,-5-3-5,4-1 2,3 1 3,5 0 3,2-6-1,3-4-1,3-2 1,0-3 1,0 2-1,0 2-1,6 2-1,6 2 2,4-4-2,4 4 1,2 0 0,-1 3 0,0 3 0,-6 5 7,1 0-8,2 8 0,3 1-8,1 0 7,3 5-2,0 9 2,-3 1 1,0 0 0,-4 2-1,-1-2 1,-4 2-1,-1 2-1,-4-4 2,-1 4-3,-4-2 0,-3 5-8,0-1 7,-7-1 1,-7-2 3,1-1 0,4-2 0,1-6 0,1-1 0,5-2-2,1 0 1,1-1 2,0 1 4,0 0-5,0-3 0,0 2 3,0 0-3,0-3 3,3 3-2,4-1 4,2 0-3,2 0 10,-4 1 4,0-3-5,-4 1-5,-1-1 1,-2-1-7,0 2-5,2 1 5,-2 0 2,4 2-2,-1-1 0,-1 1-1,1-1 1,-2 0 0,1-4 2,-1 2-2,3-3 3,-2 0 4,1 0 11,1 0 25,5 0-1,6 0-2,5 0-19,5 0-9,6-3 4,8-1 9,9 2 0,7-1 1,5 1-1,-4 1-3,-8 1 9,-8-2-8,-10 2 0,-10-1-10,-7 1-10,-10 0 19,-3 0-20,0 0-2,0 0-9,0 0 3,0 0-10,0 0-17,0 1-8,0 2-6,-5 2-5,-9 1-26,-3 5-47,-8 1-77,-5-2-66,2-2-214</inkml:trace>
  <inkml:trace contextRef="#ctx0" brushRef="#br0" timeOffset="24800.3953">23651 2599 761,'0'0'148,"0"0"-116,0 0-19,0 0 31,0 0 1,0 0-16,34-23-29,-34 23-13,0 0 4,0 0 9,-3 0 0,-4 0 4,2 0-2,2 0-2,-1 0-2,2 0 2,-1 0 10,2-7-1,1 2 1,0 0 2,0 0-2,0 2 16,0 0-5,0 2 8,4-2 0,1 1-8,-2 2-4,0 0-2,-2 0-8,-1 0-7,0 0-1,0 0-6,0 0-3,-1 0-4,-13 0 0,-8 0 6,-8-7-15,-4-1 20,4-2 2,9 1 1,9-3 2,8 4 4,4-4 30,3 0 47,15-1-32,6 1-22,1 1-2,-1 6-13,-8 3-5,-4 2-9,-3 0-7,-3 21-15,1 9-139,-7 1-153,0-7-566</inkml:trace>
  <inkml:trace contextRef="#ctx0" brushRef="#br0" timeOffset="25531.3256">23615 2607 911,'0'0'326,"0"0"-299,0 0-22,0 0 13,0 0 33,0 0-5,36-20-38,-36 20-8,0 0-5,0 0-2,0 0 2,0 0-4,0 0 3,0 0-2,-6-2 5,-6-2 3,-2-4 0,-2 0 9,2-3-8,3-1 6,5 1-4,3 2 3,3 0 3,0 1-1,0 1 3,0 1-1,9 2 0,2-3-2,3 4-6,4-3 3,0 3 2,4 3-7,0 0-1,0 0-5,-4 3 0,1 13-7,-9 1-136,-7-7-241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58:25.4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18606 2646 546,'0'0'23,"0"0"11,0 0 67,0 0-45,0 0-20,0 0-2,84 7-13,-83-6-17,-1 0 2,0 2-6,0 2-34,0 0-145,0 0-104</inkml:trace>
  <inkml:trace contextRef="#ctx0" brushRef="#br0" timeOffset="263619.6216">5467 7088 282,'0'0'60,"0"0"25,0 0 35,0 0 10,0 0-11,0 0-35,0 0 4,-4 0-9,4 0 28,9 0 7,21-4-36,19-6-24,12 1-8,12-2-11,-5 4-8,-5 0 0,-11 5-4,-15 1-13,-11 1-2,-14 0-5,-8 0-3,-4 0-7,0 0-17,0 0-21,-12 0 6,-13 3 23,-5 4 6,-7-1-2,-4-2 0,-5 4 5,-4-1-5,-4 2 9,-3 0 0,2 1 0,9-1 2,10-3 1,15-4 2,11 1 1,7-3 7,3 0 31,0 0 12,0 0-10,9 0-15,18 0-11,15 0-7,18-5 3,9-3-5,0 1-2,-4-1 3,-8 1 1,-14 1-6,-12 4 3,-14-1-7,-11 3-2,-6 0-12,0 0-12,0 0-5,-17 0-6,-12 0 17,-6 0 9,-11 0 1,-6 0 7,-8 0-6,2 4 9,1 3 0,10 0 0,17 0 0,14-3 1,12-4 3,4 1 25,0-1 9,4 2-16,18-1 1,16-1-1,10 2-7,9-2-2,1 0-9,-4 0-3,-11 0 0,-12 0 0,-11 0-1,-13 0-2,-7 0-12,0 0-31,-23 0-13,-22 0 13,-18 0 21,-7 0-8,-3 0-11,6 0 7,12 6 10,13 1 25,16-2 1,16-3 20,10-2 28,0 0 42,27 0-30,24 0-37,16 0-3,13 0 1,5 0-12,2-12-9,2-5-2,-2 1-77,-7-4-190,-15-4-381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3:59:54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3529 1280 602,'0'0'117,"0"0"-115,0 0 60,0 0 37,0 0-46,0 0-5,0 0-21,0 0-2,5-3 19,16 3 4,14 0-4,16 3 2,21 2-8,17-1-4,17-2-12,2-2 5,-2 0-2,-14 0 1,-16 0-10,-16 0-4,-20 0-4,-18 0-4,-11 0-3,-8 0-1,-3 0 0,0 0-1,0 0 1,0 0 0,0 0 1,0 0 1,0 0 6,0 0-2,0-2-6,0 2 1,0-1 2,0 1-3,0-2 0,0 2 1,0 0-1,0 0 5,0-1-4,0-4 1,0-6-2,0-6-5,0-5 5,3-4-4,6-7-2,3-1 4,-3 2 2,0 3 0,-2 9 2,-4 6 3,0 2-4,0 7 3,-1 2 4,-1 3-1,2 0-7,5 1-7,5 20-5,3 8 12,1 3 1,-1 7 1,-4 1-2,3 0 1,-6 2 3,0-2-3,0-4-1,4-5 0,-2-6-1,2-6 0,-4-8 0,-1-5-7,2-6-4,0 0 11,5-20-2,5-11 3,0-10-6,-1-7 6,0 0 0,-6 3 0,2 2 3,-6 5-3,-3 6 4,-3 8 1,0 8 6,-3 10-4,0 6 6,0 0-8,0 0-5,3 6-14,3 17 3,6 8 11,3 4 1,-2-1-1,-2-1 1,1-4 2,-2-3-2,-2-5-1,2-5 0,-1-2 0,0-5-3,0-3 2,-2-1 1,-1-5-1,0 0 2,0 0 6,2-17-6,1-3-1,-2-6-8,3 2 4,-1 2 4,-1 5 0,5 4 1,-1 4-1,3 4-2,5 5-3,5 0 4,6 0 1,4 0 1,1 3 4,5 1-2,4 0 10,7-1-3,6 0 1,5-1-6,0 1-2,4-1 5,-6 1-2,-3 1 0,6-2 1,0 1-2,3-2-1,-3-1 0,-10 2 0,-9-2-2,-12 2 1,-11-1-3,-9-1-1,1 0-8,-5 0-38,-9 0-62,0 0-228,-33 0-518</inkml:trace>
  <inkml:trace contextRef="#ctx0" brushRef="#br0" timeOffset="1149.844">3555 1376 155,'0'0'301,"0"0"-245,0 0 20,0 0 93,0 0-60,0 0-12,-8-23-14,8 22-15,0 1-17,0 0-18,0 0-5,0 0-7,0 0 4,-1 12-7,-2 12 3,1 12 32,2 7 3,0 7-8,0 3-11,0 4 1,6 4-16,-1 0-11,5-1 0,-1-5-6,-3-2 2,2-7-2,-1-9-2,-1-8-3,0-10 1,-3-4 0,-1-10-1,-1-1 0,-1-4 0,0 0 2,0 0 1,0 0 1,0 0 0,0 0-3,0 0 0,0 0-2,0 0 0,0 0-4,0 0-1,0 0-1,0 0-9,0 0 1,0 0 4,0 0 1,0 0-1,0 0-4,0 0-5,0 0 0,0 0 5,0-2 2,0 0 8,0 2 2,0-1 2,0 1-1,0 0 2,0 0 1,0 0 0,0 0 2,0 0-3,0 0 1,0 0 3,0 0 0,0 0 1,0 0 0,0 0 0,0 0-5,0 0 1,0 0-1,0 0 0,0 0 0,0 0 0,0 0-1,0 0 0,0 0 1,0 0 0,0 0 1,0 0-2,0 0-2,0 0-12,0 0-33,0-2-69,0 2-48,0 0-63,0 0-22,0 0 57,-12 0-77</inkml:trace>
  <inkml:trace contextRef="#ctx0" brushRef="#br0" timeOffset="1435.7608">3430 2081 67,'0'0'0,"-105"11"-16,56-9 16,6-1 36,13-1 58,16 0 46,7 0-1,7 0 2,0 0 10,0 0-49,3 0-40,7 0-10,1 0 8,5 0-7,8 0 3,19 0 6,23 0 11,23 0 1,16 0-13,5-3-15,-8 0 4,-16-1-17,-18 1-16,-18 1-10,-14 0-4,-17 1-3,-5 1-2,-7 0-1,-4 0-14,-3 0-62,0 0-50,0 0-114,-12 0-152</inkml:trace>
  <inkml:trace contextRef="#ctx0" brushRef="#br0" timeOffset="1944.6493">3464 2264 703,'0'0'18,"0"0"-14,0 0 102,0 0-29,0 0 4,0 0-24,4 2-7,16-2 5,10 0 4,4 0 1,1 0-11,-5 0-25,-7-2-7,-4-1-12,-7 2-3,-2 0-1,-6-1-1,-2 2-1,-2 0 1,0 0-5,0 0-8,0 0-15,0 0 7,0 0 9,0 0 11,-3 0 1,-6 0 8,-4 0-4,1 3 13,0 6 4,3 3-4,2 8 1,0 7 8,7 12 1,0 14 3,0 5-7,0 6 8,7-4-6,-3-5-18,-2-6-6,-1-6 2,-1-7 0,2-8-3,-2-6-3,1-10-2,1-7-65,4-5-89,7-14-178</inkml:trace>
  <inkml:trace contextRef="#ctx0" brushRef="#br0" timeOffset="3338.4934">6124 1264 244,'0'0'145,"0"0"-41,0 0 45,0 0-19,0 0-34,0 0-13,0-29-21,0 25-6,0 0-3,0 3-6,0-1 4,0 1-18,0 1-9,0 0-6,0 0-1,0 0-1,0 0-6,0 7-2,0 15-3,0 10 6,0 14 11,0 9 10,4 8-7,-1 0-8,4-1-5,-1 0 13,4-7-13,-2-4-7,1-9-1,-5-6-3,-1-10 1,0-7 0,-1-8-2,-2-5 3,0-3-2,0-3 1,0 0 7,3 0-5,-3 0 3,0 0 0,0 0-2,0 0-1,0 0-2,0 0 2,0 0-3,0 0 2,0 0-1,0 0-2,-12 0-5,-13 0 5,-10 0 2,-9 0 0,-4 0-2,-3 10-2,6-3 0,4 5 1,11-2 1,10 0-4,8-4-1,8 2 3,4-2-2,0 0-1,0 3 0,19 3 4,11 0 1,12 2 5,18 0 4,4 0 2,2 0-7,-10 0 2,-10-3-2,-16-2 3,-10-2-6,-7 0 0,-9 3-2,-4-1-1,0 4-2,-6 2-4,-17 6 8,-12 2-2,-5 3 2,-5 0-3,-1-1 0,6 1-6,4-2 6,15-2-3,11 0 2,10-3 1,0 1-1,1 0 4,14 1 0,0-1 1,4 3 7,-2 2-1,7 1 4,-2 6 0,-2 3 2,-3 3-4,-2 2-4,-3 4 7,-4 4 3,-4 2-6,-2 2 3,-2-2 1,0-7-2,0-4 0,0-11-1,0-9-9,0-6-1,0-9-4,0-4-54,4-5-109,5-27-307</inkml:trace>
  <inkml:trace contextRef="#ctx0" brushRef="#br0" timeOffset="5206.6076">6064 1252 485,'0'0'75,"0"0"-26,0 0 118,0 0-47,0 0-36,0 0-26,0 0-2,0-2-11,0 1 3,10-2-3,10-2-6,21-1-18,19 1 20,25-2 3,20-2-11,15 0-1,10-2 5,1-3 1,-1 2-13,-5 1 0,-6-3-15,-5 2-2,-7-2-5,-10 2 0,-10 5 2,-17 4-3,-15 3-2,-16 0-1,-14 0-3,-12 0 3,-9 0-7,-2 0 0,0 0 2,-2 0-1,0 0 3,0 0 3,0 0 2,0 0-1,0 0 0,0 0 0,0 0-2,3 0 0,-3 0 2,0 0-2,0 0 2,0 0 1,3 0-1,3 0 0,3 0 0,-2 0 0,4 0 0,-5 0 0,3 0-2,-7 0 0,0 0-2,-2 0 3,0 0 0,0 0-1,0 0 2,0 0 0,0 0 0,0 0 0,0 0 0,0 0 0,0 0 2,0 0-1,0 0-1,0 0-1,0 0 0,0 3 1,0 9-2,3 12 2,2 13 6,4 13-2,-2 14 4,-3 7-3,-4 4 4,0-5 2,0-11 8,0-9-7,0-4-9,0-9 0,0-3-2,3-5 2,2-3-3,3-7 0,-5-10 0,-2-3 2,-1-4-1,0-2 2,0 0 2,0 0 0,0 0-4,0 0-1,0 0 2,0 0 1,0 0-4,0 0 1,0 0 0,0 0 0,0 0 0,0 0 0,0 0 0,0 0 0,0 0 3,0 0-3,0 0 0,0 0 0,0 0 0,0 0-2,0 0 2,0 0 0,0 0 0,0 0-1,0 0-1,0 0 1,0 0-1,0 0 2,0 0-1,0 0 1,0 0 0,0 0 0,0 0 0,0 0-1,0 0 1,0 0 0,0 0 0,0 0 0,0 0 1,0 0-1,0 0-2,0 0 2,0 0 1,0 0 0,0 0 3,0 0-3,0 0-1,0 0-2,0 0-1,0 0-5,-12 0 3,-7 0 5,-4 0 0,-10 0 1,-11 0-1,-6 12 0,-3 8 1,-7 8-1,-3 10-3,-5 9 1,5 7 1,4 10-3,12 6 2,19 3-1,23 3 0,10 1 3,35-3-2,17-7 2,17-9 0,12-14 0,16-10 3,7-13 0,3-9 0,-6-12-2,-12-7-1,-9-20 2,-7-14-2,-8-15 6,-10-10-5,-9-5-1,-12 1-2,-12 9 2,-15 3 1,-12 9-1,0-4-4,-24-1 1,-13 0 1,-18-3-8,-14-1 1,-7 3-7,-1 8-1,8 13 6,15 11-10,14 13-43,10 9-27,5 1-41,0 6-26,0 9-100,5 2-211</inkml:trace>
  <inkml:trace contextRef="#ctx0" brushRef="#br0" timeOffset="6030.142">7837 2072 913,'0'0'100,"0"0"-91,0 0 24,0 0 70,0 0-16,0 0-25,-18 87-17,18-50-7,0 4-2,2-2-8,5-2-18,-1-1-7,-3-3 0,-3-6-2,0-6 1,0-9-2,0-6-2,0-2-6,0-4-7,0 0 14,0 0-1,0 0-1,3-4-1,0-11 4,-3-5-8,0-7-5,0-7 0,-2-11 5,-11-6-11,3 0-10,2 5 7,2 8 22,6 12 7,-4 5 2,2 7 5,1 5 2,-2 2-1,0 5 3,-2 2-12,-7 0-6,-4 2 0,-3 11-3,1 3 1,0 0 1,3 4 1,3 0 0,3 0-1,4 1 1,2-2 0,0 0 0,3-5 0,-1-4 0,-1-5 0,2-4 0,0-1 4,0 0 0,0 0 6,6-11-1,13-8-4,3-4-5,3 0 2,0-1 1,-2 4 0,-5 1 8,1 2 6,-5 3 3,-1 2-10,-3 2 0,-2 4-3,-5 3 3,-1 2 5,-2 1 1,0 0-2,1 0-7,5 0-7,4 12 0,4 10 0,8 2 7,0 0-2,1 0 1,-1-3-6,4-2 0,2-2-3,-3-3-45,-4-8-151,-4-6-404</inkml:trace>
  <inkml:trace contextRef="#ctx0" brushRef="#br0" timeOffset="9323.2665">7725 1102 64,'0'0'307,"0"0"-269,0 0 60,0 0-6,0 0-1,0 0-5,-1-10-16,1 8 15,9 2 9,19 0 8,18 0-20,20 0-7,17 8-30,16-3-6,7-3-14,4-2 1,-1 0-10,-12 0 15,-12-2-11,-20-3-1,-18-1-1,-13 2-9,-16 1-5,-7 3-4,-7 0 0,-4 0-1,0 0-7,0 0 6,0 0-3,0 0 2,0 0-3,0-1 6,0 1 2,0 0 0,0 0-1,0 0-2,0 0 1,0 0-2,0 0-4,0 0 0,0 0-2,0 0 5,0 0 0,0 0 2,0 0 1,0 0 3,0-2 2,0-2 2,4-3-3,2-5 0,5-5-2,-1-5-3,2-6 2,-1-5-2,-5-3 2,-2 5-1,-1 6 1,-3 10-1,1 8 2,1 5 5,-1 2-2,4 0-5,6 8-9,5 21-2,4 10 11,6 6 1,-8 1 0,-3-2 0,0-3 0,-3-5-1,4-3-2,1-6 2,-1-8 0,-1-5 0,-3-8-1,0-5 0,-1-1 1,0-7 3,4-16 1,1-13-4,0-10-4,1-5-3,-1 1-2,0 7 9,0 8 3,-4 12-1,-3 7 1,-2 9-2,-4 3 10,-3 4-7,3 0-4,2 16-7,2 12-8,1 10 15,2 2 0,-1-4 4,-3-5-3,-1-5-1,2-5 0,-1-7 0,0-6 0,3-3-1,0-4-2,3-1 4,4 0-1,2-3 0,3-10 2,-1 2 2,-1 0-4,1 0 1,2-1-1,3 1 6,9 0-3,8 1 1,11 1 6,12 3 4,2 2 5,-3 4-5,-3 0 4,-12 0 1,-7 0-5,-4 0-3,-3 0-2,4 0-8,-2 0 0,-1 0-1,-1 0 2,-4 0-3,-6 0 1,-6 0-2,-10 0 0,-6 0 2,-3 0-4,0 0 2,0 0 0,0 0 0,0 0 1,0 0 0,0 0 0,2 0-2,-2 0 1,0 0 1,0 0 1,0 0 0,0 0 0,0 0-2,0 0-5,0 0 1,0 0 2,0 0 4,0 0-6,0 0-2,0 0-2,0 0 9,-3 0-1,-5 0 2,1 3 0,-7 11-3,7 3-1,1 6 2,4 1 1,2-3 2,0-2-2,11-5 2,3-3-1,5-5 1,-1-4-1,0-2 0,0 0 5,-3-14-1,-2-5 0,-4-6 0,-8-3-4,-1 0 2,0 2-2,-4 0-1,-13 6-2,3 5 1,-4 4 0,1 6 2,-2 4-1,2 1-3,-3 0 1,-1 12-1,6 8 0,2 2 3,11 2-1,2-2 1,0-4 2,13-2-1,0-5 5,6-3-3,-4-4 5,2-1-5,0-1-2,2-1 2,0-1-2,-5 0 1,-4 0-1,-1 0-2,-7-4-34,-2-6-89,0-1-171,0-2-240</inkml:trace>
  <inkml:trace contextRef="#ctx0" brushRef="#br0" timeOffset="12450.0325">3640 2810 363,'0'0'56,"0"0"23,0 0 37,0 0 10,0 0-38,0 0-32,0 0-11,1 0-4,-1 0-7,2 0-7,-2 10-11,7 9 11,-2 12 4,2 1-8,1 4-9,-1 1-1,0-3 2,-2-3 3,1-2-1,-1-7-3,-2-3-7,-1-5-1,-2-1-3,2-5-1,-1-2-1,-1-2 0,0-3 0,0-1 1,0 3-1,0-3 3,2 0 4,-2 0-2,1 0 3,-1 0-4,0 0 2,0 0-3,2 0-1,2 0 4,4 0-2,5 0-2,4 0-2,5 0 3,2-4 0,0 1 0,4 0 9,-1 0-11,3 1 6,3 0 1,4 2-8,3-1-1,5 1 0,6-2 0,0 2 3,-2-1-1,0 0-2,-4-1 2,-2 2 0,-4 0 4,1 0-4,1 0-1,1 0 0,1-1 0,-3-3 0,3 1 0,0 0-1,-3 0 1,-1 0-1,-2 1 2,-1-1-2,-3-1 1,4-1-1,-1 2 2,4 0-4,3 1 3,1 2-1,-3 0 2,1 0 0,-4 0-2,5 0 2,-1 0-1,-1 0 0,-2 0-2,1 0 3,-5 0-3,2 0 2,-2 0 0,0 0 3,4 0-2,-3-2 3,7-1-1,-1 2 0,4 0-3,2-1 0,1 2 2,-1 0-2,1 0 2,-3 0-2,-3 0 4,1 0 0,-3 0-5,0 0 3,2 0-3,3 0 1,6-3-1,2 0 5,1-2-5,3 0 0,-2-2-1,-1 2-1,-2-1 2,-1 0 1,4-1-1,-1 1-1,3 0 1,-3 1 0,0 0 1,-3 1-1,2 2 1,-3-4-1,3 4 3,-3-1-3,-1 0 2,2 2-2,-2-2 2,2 1-1,1-2 2,-3 1 0,6 2-2,3 1 0,-3-1-1,2-1 0,0 1-3,-1-1 2,1 2 0,3 0 1,4 0 0,-1 0 0,0 0 0,-1 0 0,-5 0-1,-3-1 1,0-1 1,-7 2-1,-3 0 1,-8 0-1,-4 0 0,1 0 0,1 2-1,-1 5 1,-1 1 0,2-2 0,1 1 1,6 1 0,7-4 1,2-1-2,1 0-1,-1-3 0,2 0 1,-2 2-1,1-2 1,-1 1 0,-3 3-1,-4-1 1,-3 1 0,-4 1 1,-7 0 0,-2-2-1,-2 2 0,5-1 0,2-1 0,10-1 1,6 1-1,8-3 0,9 0 0,2 0 0,5 0 2,2-5-1,-1-1 2,-2 0-2,-3 3 0,-9-2-1,-10 3 0,-13 1 0,-8 1 8,-8 0-1,-6 0-1,-1 0-6,-3 3 0,-1 2 0,-3-2 0,-2-1 0,-2-1 0,2-1 2,-2 0 0,3 0-1,1 0 0,4 0 0,1 0 1,1 0-2,-1 2 3,0-1 1,-6 2 0,-3-2 2,-3-1-5,0 0 3,0 0-2,0 0-2,0 0 1,0 0 1,0 0 0,0 0 0,2 0-2,3 0-2,0 2 1,0-1 2,-3-1-1,-2 1 6,0-1-2,0 0-4,0 0 1,0 0-2,0 0 1,1 3-1,2-3 0,4 0-1,-4 2 2,0-1 0,-3-1 2,0 0-2,0 0 7,0 0-5,0 0-2,0 0 2,0 0 0,0 0-2,0 0 3,0 0 0,0 0 2,0-7-5,-3-6-3,-8-6 3,-2 1 1,-1 0 1,-4 4-2,0 3-4,-4 4-3,-5 3-3,-1 1-4,-2 3 7,5 0-2,8 3-4,4 11 3,10 2 4,3 4 5,0 2 0,12-1 1,3-3 2,4-1 4,1-8-4,-1-4 6,0-5-4,1 0 1,2-3 7,0-15-6,-2-7 9,-7-7-9,-8-4-3,-5 0-3,-7 2-7,-16 5 4,-8 9 3,-1 4-3,4 10-2,6 6 2,10 0 0,4 7-1,8 14-2,0 5 4,0 2 2,14-1 0,3-1-3,-5-4-76,-6-11-214,-6-10-519</inkml:trace>
  <inkml:trace contextRef="#ctx0" brushRef="#br0" timeOffset="13411.222">7903 2694 148,'0'0'169,"0"0"-115,0 0 30,0 0 9,0 0-4,0 0 41,-5-6-32,5 6-12,0 0-2,0 0-21,0-1-29,0 1-8,0 0-7,0 0-5,0 0 1,0 0 3,0 5-5,0 9 28,8 4 1,-1 4-14,1 1-5,2 2-15,-6-4-7,1 0 2,-2-4 1,0-1-2,-1-4 3,-1-1 1,1-3 3,3 3 3,-2-5-1,0-1-1,-1-1 5,-2-4-8,0 2-3,0-2 0,1 0 0,-1 1 1,2 1-1,-1 1-1,1 1-1,1 0 7,1 2-5,-1-1 2,-2 1-2,1-3 4,1-2-2,-3 0 3,1-1 0,-1 0-7,0 0 5,0 0-4,0 0-1,0 0-2,0 0-7,0 1 4,0 1-5,0-1 3,0 1 3,2 0-6,4-2-18,9 0-85,3-2-297</inkml:trace>
  <inkml:trace contextRef="#ctx0" brushRef="#br0" timeOffset="14910.4792">1243 299 1032,'0'0'142,"0"0"-119,0 0 90,0 0-66,0 0-44,0 0-3,-94-22 0,58 54 0,3 8-1,5 6 1,17-1 0,11-1 1,6-5 5,26 0 1,10-7 18,2-5 11,-2-5 0,-9-5-3,-12-5-6,-11-3-23,-10-2-4,0-1-4,-13-6-5,-20 0-13,-5 0-26,-3-9-22,5-7-27,6-1-31,2-5 23,7 2-22,3 1-97,5 1 71,7-3-164</inkml:trace>
  <inkml:trace contextRef="#ctx0" brushRef="#br0" timeOffset="15153.8166">1466 243 798,'0'0'314,"0"0"-244,0 0 122,0 0-45,0 0-74,0 0-49,10 8-22,-20 50 5,-7 11 14,-7 1-6,5-4-8,7-12-7,4-4-4,8-11-15,0-9-65,0-7-83,9-11-97,-2-12-123,-5 0-192</inkml:trace>
  <inkml:trace contextRef="#ctx0" brushRef="#br0" timeOffset="15289.4967">1316 548 886,'0'0'55,"0"0"-40,85-26 37,-36 21-16,7-3-35,-2 2-1,-8 2-127,-5 0-349</inkml:trace>
  <inkml:trace contextRef="#ctx0" brushRef="#br0" timeOffset="15976.6444">1656 630 1030,'0'0'44,"0"0"43,116-34 89,-83 25-103,-8 0-46,-11 1-12,-8-2-6,-6-2 1,0-5-10,-9 1-4,-13 4-36,-8 7 6,-3 5-27,9 1-10,3 19 36,15 9 25,6 3-15,9-2 18,14-5 1,8-8 6,-1-6 4,-1-7 0,-2-4 4,0 0-3,2-11-4,-1-12 4,2-7-3,0 0-4,-5-4 3,0 0-1,-6 6 1,-8 7 13,-5 9 48,-6 8 10,0 4-18,0 2-54,-6 26 6,-5 16-6,-5 16 21,1 8-7,2-2-2,7-5-1,3-9 0,3-10-11,0-11 2,0-9-2,0-10 0,1-7-14,1-5-27,-1-3 13,-1-21 11,0-9-48,0-9-3,0-9 9,0-10 13,0-3 5,3-1 14,2 9 17,5 6 10,1 11 18,-1 6 20,2 2 9,0 9 16,4 4-10,-1 7-14,6 5-21,0 6-16,3 0 2,-3 14-4,-2 10-1,-10 8-1,-9-2 1,0 2-1,-22-1 0,-11-8-1,5-5-26,4-6-66,13-8-22,11-4-58,0 0-130</inkml:trace>
  <inkml:trace contextRef="#ctx0" brushRef="#br0" timeOffset="16680.485">2578 396 699,'0'0'55,"0"0"-1,0 0 46,0 0-54,0 0-21,0 0-2,0-65 12,0 61 25,0 1 30,0 3 8,0 0-4,0 0-5,0 0-27,0 0-17,0 0-18,0 0-12,0 0-7,0 0-6,0 0-2,0 0 0,0 0 0,0 0 0,0 0-4,0 0 2,0 0-3,0 2-3,0-2 5,0 0 3,0 0 1,0 0-1,7 0-10,2 0 10,2-7 1,2-1 2,-4 2-2,2-2-1,0-6 0,1 2-6,0-7 4,2 0 1,-4-1 1,0 0 1,-4 6 0,-4 5 0,-2 7-1,0 2-2,0 0-1,0 0-3,0 5-6,-2 19 7,-2 12 5,2 8 0,2 1 3,0-5 1,0-4 3,0-7 4,2-3-11,0-3 0,2-2-1,-3-1 0,-1 0-29,0 0-88,-3-4-94,-17-5-65,-4-8-217</inkml:trace>
  <inkml:trace contextRef="#ctx0" brushRef="#br0" timeOffset="16851.6657">2528 587 53,'0'0'1033,"0"0"-988,0 0 17,0 0 88,93-13-90,-63 13-33,7 0-22,5 0-5,1 0 0,-5 0-63,-3 0-127,-8 0-162</inkml:trace>
  <inkml:trace contextRef="#ctx0" brushRef="#br0" timeOffset="17027.7524">3055 245 1200,'0'0'134,"0"0"-65,0 0 56,0 0-75,0 0-50,0 0-27,21-7-143,-20 41-116,1 3-388</inkml:trace>
  <inkml:trace contextRef="#ctx0" brushRef="#br0" timeOffset="17152.1106">3109 573 1206,'0'0'123,"0"0"-116,0 0 71,0 0-67,0 0-11,0 0-169,42-20-457</inkml:trace>
  <inkml:trace contextRef="#ctx0" brushRef="#br0" timeOffset="17329.4457">3316 498 1340,'0'0'91,"0"0"-87,0 0 33,0 0-32,112-22-5,-63 19-57,-1 0-259,-9-6-508</inkml:trace>
  <inkml:trace contextRef="#ctx0" brushRef="#br0" timeOffset="17678.6402">1376 1127 1198,'0'0'35,"0"0"-18,0 0 126,0 0-61,0 0-30,0 0-7,40 21-28,43-18 1,43-3-11,33 0-7,20-20-144,6-13-367</inkml:trace>
  <inkml:trace contextRef="#ctx0" brushRef="#br0" timeOffset="18630.4239">4769 323 516,'0'0'71,"0"0"96,0 0 28,0 0-51,0 0-56,0 0-5,-4 73 21,8-42-55,-1 2-18,-3 0-6,0 0-14,-3-3-9,-9-5-2,4-7-1,2-7-43,5-5-31,1-6-31,0 0 73,0-10 26,0-15-17,9-8 10,5-10 14,-4-9 7,-7-7-4,-3-5 4,0-1 2,0 9 16,0 15 24,0 8 2,18 13-12,19 3-17,6 10-16,8 7 0,-5 0-6,-11 24-1,-13 5 1,-19 10-4,-3 8 4,-18 4 2,-19 1 1,-5-4-3,9-2 0,8-10-2,13-4 0,12-5 2,0-6-2,19-5 2,10-7 0,5-9 4,3 0 3,0-6-5,-7-16 6,-3-3 1,-10-7 7,-3-7-8,-8-2-1,-6-1 0,0 8-2,-12 7-5,-10 15-4,-2 12-17,-1 9 7,1 24 3,9 11 7,6-1 1,9 1 0,0-4 3,14-10 0,7-5 0,11-9-5,6-11-17,9-5-138,1 0-228,-3-10-450</inkml:trace>
  <inkml:trace contextRef="#ctx0" brushRef="#br0" timeOffset="19470.5099">5243 364 846,'0'0'141,"0"0"-41,0 0 28,0 0-62,0 0 26,45 75-23,-35-47-36,-2 0-19,-8 0-12,0-3-2,0-3-8,0-7-45,0-6-19,-2-9-21,1 0 17,1-12 73,0-14-3,0-7 6,0-2 7,1 0 15,6 6 10,7 3 25,0 6-8,2 4 3,-1 9-18,1 4-4,-2 3-10,5 3-13,-1 16-3,-3 5 5,0 5-4,-8 0 2,-5 2-7,-2-4 3,0-4-6,0-3 1,-8-9-37,1-5-25,1-6 10,0 0 33,3-15 20,-1-10 2,4-6 10,0-2-6,0 5 20,7 1 14,5 7 0,1 6-8,-2 10-1,2 4-2,4 0-17,2 11-6,1 11 5,-2 5-2,-5 0-1,-3 1-6,-8-3-1,-2-2-3,0-1-38,0-4-91,-2-4-103,1-7-167</inkml:trace>
  <inkml:trace contextRef="#ctx0" brushRef="#br0" timeOffset="19816.4121">5747 440 744,'0'0'183,"0"0"-164,0 0 110,-10-76 1,-2 69-35,-3 5-56,-4 2-37,-1 4-2,2 18 0,2 12 0,8 4 6,8 2-4,0-2 1,11-4-1,11-9-2,4-9 0,-1-7 0,-1-9 4,-3 0 7,-8-19-3,-1-9-5,-7-6 11,-5 1 4,0-1 20,-2 3-15,-13 4 6,0 7-22,2 6-7,2 8-11,4 6-31,4 0-55,3 5-115,0 13-47,9 3-111</inkml:trace>
  <inkml:trace contextRef="#ctx0" brushRef="#br0" timeOffset="20388.7782">5893 318 572,'0'0'348,"0"0"-278,0 0 49,0 0-26,0 0-48,0 0 0,94 88-3,-74-52-15,-7-5-11,-7-2-6,-3-5 0,-3-8-10,0-7 2,0-6 1,0-3-3,0 0 8,2-8 9,4-16 0,4-8-10,4-5 9,-1-3-4,2-1-9,-4 4-3,0 7-14,-2 10-63,-1 17-126,-1 3-185,-4 23-211</inkml:trace>
  <inkml:trace contextRef="#ctx0" brushRef="#br0" timeOffset="20633.7057">6210 542 349,'0'0'669,"0"0"-647,95-39 155,-71 26-20,-6 0-81,-12-1-21,-6-2-14,0-1-33,-15-3-8,-9 6-14,-1 7-10,-2 7 1,3 0 17,5 24 2,7 7-2,6 6-2,6 2 5,0-3-6,7-7-15,15-8-8,7-8-20,11-9-66,8-4-73,6-2-266</inkml:trace>
  <inkml:trace contextRef="#ctx0" brushRef="#br0" timeOffset="21025.7456">7115 110 733,'0'0'217,"0"0"-97,0 0 56,0 0-107,0 0-59,0 97 64,0-32-7,0-4-34,-9-5-16,0-6-4,2-9-12,4-4-1,3-8-68,0-7-74,4-5-110,5-11-192</inkml:trace>
  <inkml:trace contextRef="#ctx0" brushRef="#br0" timeOffset="21668.4357">6902 440 789,'0'0'184,"85"-18"-175,-36 8 53,2 0 15,-6-3-25,-8-2-12,-3-7-15,-4-3-15,-6-8 0,-2-5-4,-4 1 14,-6 3-7,-3 9-8,-8 10 25,-1 7 6,0 6-21,-1 2-15,-15 14-11,-4 27 0,4 13 8,1 7 2,12-1-3,3-7 3,0-7 1,0-8-4,10-9 4,-2-7 0,-2-10-7,-5-7 4,1-5-3,-2 0 6,0-18 12,0-7-8,1-1-4,7-2 3,5 3 4,2 4 15,1 7-1,-5 6 1,-1 4-5,-2 4-11,2 0-6,6 8-4,0 11 1,0 6 3,-6 0-5,-4 3 5,-1 0 0,1-3 1,0-4 0,3-7-1,8-7 0,6-6 2,4-1 5,3-8-3,-5-13-2,-7-6 5,-11-5-7,-7-4-2,0 5-14,-16 2-18,-4 13 7,0 9 20,2 7 2,6 3-2,4 21 7,7 2 3,1 6 11,21-5 4,27 0-11,16-7-7,15-9-182,-2-11-497</inkml:trace>
  <inkml:trace contextRef="#ctx0" brushRef="#br0" timeOffset="22582.7659">7789 196 1062,'0'0'50,"0"0"48,0 0 38,0 0-109,0 0-25,27 78 31,-13-28-5,0-2-12,-1-3-9,0-9-6,-4-1 0,-2-9-1,-2-9-30,-1-8-14,-1-6 1,-3-3 10,0 0 33,0 0 3,3-9 0,-3 2-3,0 0-3,0 4-13,0 1-7,0 1 7,0 1 1,0 0 10,0 0 5,0 0 5,0 0 18,0 0 6,2 0-3,-1 0-8,1 0-7,2 0-10,-1 0 10,2 1 6,-2 1-8,4 1-2,2 1-3,10 0 2,12 2-3,16-3-3,11 0-79,2 1-60,-7 0-12,-14-1-54,-13 0 21,-11-1 72,-8-2 13,-3 0 99,3-13 80,0-7 0,3-2 106,-4-2-20,-4 0-25,-2 5-14,0 3-13,0 6-43,-12 4-28,-1 2-30,-4 4-8,1 4-3,-2 16-2,6 6 0,7 10 0,5 0-1,0 0 1,17-5 0,8-8 0,6-7 2,5-10-2,0-6 1,-3 0 9,-8-22-9,-4-7 8,-8-6-1,-11-2 1,-2-2-4,-9 3-5,-15 7 0,-4 5 2,2 12-2,4 5-1,7 7-15,5 0-58,1 16-47,4 4-61,1 4-20,2-1-143</inkml:trace>
  <inkml:trace contextRef="#ctx0" brushRef="#br0" timeOffset="23221.4308">8678 488 681,'0'0'103,"0"0"13,0 0 51,-1-78-62,-16 66-42,-2 5-35,1 7-12,-3 0-8,5 14-3,7 12-5,6 6 0,3 2 1,3-4-1,14-1-5,0-9-36,2-9 0,-2-8 12,-1-3-4,-2-8 23,-1-11 9,-2-2 1,-2-1 5,-1 4 6,-3 6 15,-2 6 5,-3 3 1,0 2 5,0 1-12,0 0-25,0 0-11,0 0 0,0 3 11,0 4 0,0 1 0,0 0 0,0 1 0,0-2 0,0-2 1,0-1-1,0-1 2,0-3-2,0 2 0,0-2 1,0 0 1,0 0-2,0 0 1,0 0-1,0 0 0,0 0 0,0 0 0,0 0-1,0 0 1,0 0 0,0 1 0,0 2 0,0 1 0,0 0 3,0 2-1,3 2 2,5-2-1,2 2 2,2-2-1,0 1 0,4-4-2,2 0 0,0 0-1,3-3 0,-1 0-1,13 0 0,3 0-40,11 0-75,5-9-137,0-6-100</inkml:trace>
  <inkml:trace contextRef="#ctx0" brushRef="#br0" timeOffset="23581.048">9159 463 568,'0'0'90,"0"0"-1,0 0 72,-96-41-79,69 41-47,2 5-13,-1 16-22,9 12 3,4 3-3,11 4 0,2-5 7,2-6-4,18-10-1,1-7 2,3-12 19,0 0 10,1-10 13,2-20-6,-2-8-11,4-5 12,-1-10-2,0-5 0,-1-7-8,-7-8-12,-9 5-1,-11 14 0,0 20 25,0 18 4,-1 13-26,-11 3-17,-3 20-4,-7 26-4,-2 11 4,7 11 1,7-2 0,9-8-2,1-7 1,8-4-3,17-7-73,11-9-112,11-12-322</inkml:trace>
  <inkml:trace contextRef="#ctx0" brushRef="#br0" timeOffset="24750.9377">9670 311 45,'0'0'59,"0"0"145,0 0 63,-67-81-13,64 75-64,3 6 3,0 0-68,0 15-95,0 23-24,11 11 17,-1 6 5,2-2-13,-7-3-7,-1-8-7,-4-6 0,0-13-1,0-10-25,0-12-23,0-1-21,0-21 34,0-14-22,0-11 18,0-7 37,0-7 1,0-6 1,6 3 1,12 10 32,2 9 51,2 16-26,7 11-27,-2 10-15,0 7-6,0 7-10,-11 21 1,-4 10-1,-12 9-1,-3 4 0,-24-1 1,-4-3 0,6-5 0,7-5-4,18-5 3,0-7 0,16-4-1,8-10 1,1-5 1,-1-6 5,2 0-1,-4-17 1,2-7 1,-6-2-6,-3-4-3,-6-1 0,-6 2-5,-3 3 3,0 9-13,0 9 6,-9 8-3,1 0-2,-1 19 1,5 8 9,4 4-7,0-3 3,10 0-12,8-8 1,5-6 1,3-4 16,1-10-7,3 0 12,0-11-4,-2-11-5,-2-6-5,-2-4 9,-1-1-1,-8-1 4,-8 3-7,-7 2-34,0 9-18,-11 12 20,-6 8-31,3 12 15,4 16 47,10 7 0,0 2 10,18-3 63,6-4 23,0-5 15,-3-3 21,-9-5-71,-7-3-29,-5-3-9,0-2-5,0-4-8,-5-1-14,-3-4-56,-1 0 7,1-8 2,1-9 7,7-4 36,0 0 14,4 1 4,15 3 28,5 8 18,7 4-2,5 5 2,0 0 24,-5 8-17,-6 6-18,-7 0 2,-7 3-8,-7-1-6,-4 0-10,0 1-2,0 0-9,-1-2-2,-7-2-46,-2 0-95,1-6-144,1-7-360</inkml:trace>
  <inkml:trace contextRef="#ctx0" brushRef="#br0" timeOffset="24895.7592">10483 239 368,'0'0'902,"0"0"-902,0 0-3,0 0 2,0 0-100,0 0-145,54 4-141</inkml:trace>
  <inkml:trace contextRef="#ctx0" brushRef="#br0" timeOffset="25734.0928">10546 365 558,'0'0'171,"0"0"-138,0 0 8,1 91 42,11-55 2,6 0-26,3-2-3,0-6 15,-3-9 10,-6-5 17,-6-5-78,-4-6-10,-2-3-10,-2 0-29,-13 0-48,-5 0-36,7-14-61,7-5-36,6-6 43,4-4 148,19 0 19,8-2 101,2-1 54,3 0-17,-4-1-28,-5-1-4,-4-3-23,-8-6-30,-9-4-18,-6 2-21,0 13-8,-2 16-6,-10 14-3,-3 4-7,3 34 2,3 18 4,6 13 4,3 4 4,3-8 1,8-3-5,-1-12-1,-2-10 0,-8-10-45,0-12-71,0-8-6,-12-8-87,-5 0 64,4-11 35,7-6 73,6-1 38,3-3 20,21-1 87,9 2-5,9 1-6,2 2-6,-5 3-10,-9 3 1,-11 3-12,-12 4-2,-7 4-17,0 0-25,0 0-25,-7 7-17,-2 15 16,5 10 1,4 3 1,0 2 0,15-5-1,0-8 0,2-8-3,-4-6-1,-5-9-6,0-1-28,-5-4 12,0-17-19,3-1-29,0-1 74,9 1 0,7 5 26,8 0 51,6 7 14,2 8-11,1 2 11,-4 4-10,-10 14-46,-4 5-8,-15 2-14,-6-1-7,0-2-6,-5-8-1,-12-4-5,1-9 6,4-1 0,7-1 3,5-15 14,0-4-14,6-8 7,18-5-8,12-4-2,6 2-50,2 7-123,-6 16-241,-13 7-601</inkml:trace>
  <inkml:trace contextRef="#ctx0" brushRef="#br0" timeOffset="30398.7376">4769 1540 829,'0'0'296,"0"0"-256,0 0 81,0 0-12,0 0-56,0 0-8,0 0 10,-43 98-21,26-59-23,-3 0 0,2-4-4,2-3-6,3-7 2,6-6-3,4-8 0,-1-4 0,4-5-11,0-2 2,0 0 7,0 0 0,0 0-3,20 0 4,16 0 1,12-2 5,8-5-5,-5-1-44,-6-1-89,-15 1-129,-14 0-202</inkml:trace>
  <inkml:trace contextRef="#ctx0" brushRef="#br0" timeOffset="30601.1955">4781 1697 1361,'0'0'48,"0"0"20,0 0 61,0 0-80,0 0-29,0 0 13,-12 124 8,2-70-5,2-4-21,0-8-13,-2-4-2,3-4-37,0-5-35,0-5-75,4-15-195,3-9-604</inkml:trace>
  <inkml:trace contextRef="#ctx0" brushRef="#br0" timeOffset="32882.4038">5167 2196 1306,'0'0'33,"0"0"-30,0 0 66,0 0-28,0 0-9,28 78 26,-19-33-14,-1 2-21,-5 0-8,0-4-11,-3-4-2,6-8-2,0-9-2,1-8-44,4-7-97,8-7-86,3 0-162,5-13-409</inkml:trace>
  <inkml:trace contextRef="#ctx0" brushRef="#br0" timeOffset="33241.5626">5510 2288 344,'0'0'492,"0"0"-445,0 0 84,0 0 19,0 0-57,0 0-20,0-58-27,0 58-14,11 0-16,10 0-7,5 4 4,1 11 3,-10 5-4,-4 2-8,-13 6-3,0 4-1,-16 0 1,-11 2 2,-1-3 0,2-1-3,5-7 0,5-9 0,13-3 0,3-10 4,0-1 8,1 0 35,22 0 2,19-4-11,19-10-22,18-6-16,12 0-31,0 1-160,-11-3-410</inkml:trace>
  <inkml:trace contextRef="#ctx0" brushRef="#br0" timeOffset="35954.2929">7012 2181 540,'0'0'187,"0"0"-151,0 0 76,0 0-3,0 0-39,0 0-28,0 0-8,-40-22 4,37 15 6,3 0 8,0 0-4,0 0-20,0-1-7,3 3-1,16 0-16,5 4-3,2 1-1,-1 0-1,-3 9-1,-8 10 0,-8 7-1,-6 4 1,-5 1-2,-20-1 1,-2-2-6,-3-2 6,9-5 3,8-4 0,6-3 2,7-5 1,0-1 5,11-1 15,13-2 2,9-3-1,16-2-13,11 0-11,11-7-68,-5-13-325</inkml:trace>
  <inkml:trace contextRef="#ctx0" brushRef="#br0" timeOffset="37762.1598">9056 1477 378,'0'0'321,"0"0"-204,0 0 70,0 0 14,0 0-98,0 0-37,37-82-20,-21 63-12,-4 2 4,-7 7 5,1 3-14,-6 4-14,0 1-5,0 2-8,0 0-2,0 0-3,0 0 1,0 9-2,0 12-1,0 9 5,0 4 12,0 3-5,0-1 2,3-5-1,1-4-7,-3-5-1,-1-2 4,0-1-5,0-4 1,0 3-11,0-5-14,2 3-35,6-4-25,-4 0-16,1-4-49,-2-4-27,-3-4-24,0 0 12,-6 0 26</inkml:trace>
  <inkml:trace contextRef="#ctx0" brushRef="#br0" timeOffset="37930.2177">8932 1695 935,'0'0'348,"0"0"-326,81-15 104,-40 11-17,4 4-64,1 0-30,7 0-15,3 0-7,1 6-99,-7-6-141,-11 0-430</inkml:trace>
  <inkml:trace contextRef="#ctx0" brushRef="#br0" timeOffset="41295.5029">2393 2198 607,'0'0'88,"0"0"-50,0 0 101,0 0-22,0 0-28,0 0-20,0 0 3,-36-80-30,36 68 2,8 2-9,6 3-19,7 0-8,2 6-6,8 1-2,0 0 0,1 15 0,-7 5 0,-7 4 0,-9 2-2,-9 2-2,0-3-6,-11 0-21,-8-9 14,7-3-3,3-8 6,6-2 8,3-3 6,0 0 13,0 0 34,10 2-6,10 5-15,5 3 11,1 1 3,-7 2-10,-10 1-12,-6 0 0,-3 1-13,0 1 2,-19 0-7,-9-2 6,-2-4-3,1-2-3,5-5-30,6-3-18,6 0-1,8-11-4,4-8-41,0-2-84,15-2-61,16-1-147</inkml:trace>
  <inkml:trace contextRef="#ctx0" brushRef="#br0" timeOffset="41631.6758">2809 2257 233,'0'0'631,"0"0"-613,0 0 91,0 0 44,0 0-53,0-76-1,0 64-27,2 3-32,12 4-11,0 2-5,3 3-15,3 5-9,1 15 0,-7 7 3,-1 4-3,-10 2-1,-3-3 1,-3 0-3,-15-2 0,1-4 1,4-4 1,6-6 1,5-5 0,2-6 0,0 1 3,9-3 14,26-1 7,33 0-24,26-5-6,28-17-194,14-6-640</inkml:trace>
  <inkml:trace contextRef="#ctx0" brushRef="#br0" timeOffset="44318.0979">818 3476 994,'0'0'74,"0"0"-57,0 0 7,0 0 17,0 0-41,-87-3 0,62 44 0,7 18 0,15 9 17,3 1 21,28-2 34,5-10-15,0-9 6,-8-9-15,-7-7-12,-6-4-24,-12-6-9,0-4-3,0-4-15,-21-4-45,-4-8-2,1-2-43,8-8 4,5-11 18,11-5 46,0 1 28,25 0 9,5 4 19,6 0 49,6-1-9,4 3-7,2-2-5,-5 0 1,0-7-15,-9-4-18,-8-5 0,-8-4 6,-14-5 7,-4-1-7,0 5-5,-11 5-14,-3 12-2,5 10 0,2 8-2,4 5 0,-1 24-9,3 30 0,0 21 11,-1 13 4,1-1-2,-3-8 0,0-12 1,-2-8-3,-1-9-2,1-15-27,3-12-86,-3-8-131,-2-10-86,-3-5-186</inkml:trace>
  <inkml:trace contextRef="#ctx0" brushRef="#br0" timeOffset="44461.737">1043 3945 528,'0'0'432,"0"0"-426,95-79 12,-49 55 7,5 7-25,-3 8-132,-9 6-219</inkml:trace>
  <inkml:trace contextRef="#ctx0" brushRef="#br0" timeOffset="45082.5813">1338 4010 201,'0'0'990,"0"0"-969,94-29 56,-63 15 40,-5 3-89,-11 1-8,-8 3-16,-5-2 5,-2-4-9,-9 2-19,-19 2-37,-4 8 15,-4 1-19,4 10 22,11 21-5,12 5 21,9 4-8,18-3-2,23-6 6,6-10 14,5-10 9,-5-10 1,-6-1 2,-10-9 5,-7-15 2,-1-6 5,-4-4-3,-3-2 7,-2 3-6,-6 5 10,0 5 26,-4 11 28,-4 7-24,0 5-22,0 12-28,0 27 0,0 18 8,0 9 6,0 4-7,-7-2 1,-5-10-4,-1-9 5,11-12-7,-1-13-2,3-11 0,0-8-7,0-5-15,0 0 7,0-14 13,-4-14-46,1-12-14,0-7 12,3-13 10,0-11 1,0-2 29,19 3 10,11 13 10,1 19 41,-1 13 19,-8 12-26,-5 13-9,-2 0-10,-8 27-24,-4 10 5,-3 3 1,-3 2-4,-16-5-3,-1-7-11,1-9-52,4-5-80,5-12-100,7-4-296</inkml:trace>
  <inkml:trace contextRef="#ctx0" brushRef="#br0" timeOffset="45428.1533">2272 3984 924,'0'0'145,"0"0"-136,0 0 165,0 0-61,0 0-61,91-67-20,-70 67-9,-2 9-21,-8 18-2,-8 8-1,-3 8-3,-14 4-24,-14-1-12,-5-3 8,6-10 1,8-9 19,11-10 7,8-5 4,3-6 1,24-3 18,9 0 2,10-6-9,-1-6-11,-3-5-68,1-2-224,-7-3-300</inkml:trace>
  <inkml:trace contextRef="#ctx0" brushRef="#br0" timeOffset="45580.0069">2781 4008 1331,'0'0'126,"0"0"-123,0 0 97,0 0-76,0 0-24,0 0-73,12 22-97,-12 7-256</inkml:trace>
  <inkml:trace contextRef="#ctx0" brushRef="#br0" timeOffset="45720.4812">2781 4305 1469,'0'0'94,"0"0"-87,0 0 82,0 0-47,0 0-42,0 0-15,17-3-144,-27 4-272,-11 2-527</inkml:trace>
  <inkml:trace contextRef="#ctx0" brushRef="#br0" timeOffset="45982.3326">1159 4429 1026,'0'0'44,"0"0"-17,0 0 158,0 0-92,0 0-17,0 0-9,-46 52-24,115-29 32,52 1 3,50-7-22,44-7-32,19-10-24,4 0-51,1-10-100,-12-20-820</inkml:trace>
  <inkml:trace contextRef="#ctx0" brushRef="#br0" timeOffset="46732.282">4481 3892 840,'0'0'282,"0"0"-140,0 0 66,0 0-74,0 0-66,0 0-31,12 10-22,3 21-5,0 8 15,3 3-2,-9 1-14,-1-1-7,-3-3 1,-2-4-3,3-8-5,2-6-9,0-8-5,4-9 3,6-4 8,8-3 8,8-19 3,0-8 2,-4-7 1,-9-6-3,-6-3-3,-9 1-7,-5 6-9,-1 7-3,3 9-14,5 5-60,14 7-119,3 7-190,5 4-521</inkml:trace>
  <inkml:trace contextRef="#ctx0" brushRef="#br0" timeOffset="46965.9406">4945 4065 430,'0'0'630,"0"0"-561,0 0-47,0 0 105,0 0-78,0 0-9,5-15-16,-7 15-7,1 0-8,-4 1-9,2 0-4,0 2-44,3 1-70,0-4-77,0 3-317</inkml:trace>
  <inkml:trace contextRef="#ctx0" brushRef="#br0" timeOffset="47692.9524">3507 3718 189,'0'0'972,"0"0"-961,12 89 1,3-26 141,0 8-48,-2-2-29,-7-1-35,-4-6-24,-2-9-5,0-8-12,0-9-1,0-11-3,0-8-39,0-10-18,0-7-15,0-4 45,-3-24 28,0-13-41,3-12 24,0-6 9,-2-4 7,-5 2 4,4 11 0,0 14 24,3 8 19,0 8 11,0 0-14,19 3-10,7 2-9,9 3 1,-2 3-5,-6 2 1,-6 7-12,-6 0-6,10 0-1,5 11-47,3 3-82,-1-1-210,-9 2-374</inkml:trace>
  <inkml:trace contextRef="#ctx0" brushRef="#br0" timeOffset="47875.4185">3468 4100 69,'0'0'1459,"0"0"-1452,0 0 5,0 0 56,0 0-58,0 0-9,91 30-2,-56-19-30,-4-1-77,-9-3-25,-2-5-132,-3-2-137,-1 0-128</inkml:trace>
  <inkml:trace contextRef="#ctx0" brushRef="#br0" timeOffset="48030.7109">3802 4140 629,'0'0'409,"0"0"-329,0 0 108,0 0-36,0 0-45,0 0-30,5 27-24,-5-12-21,0 2-15,0 0-13,-2 0-4,-1 0-21,-1 0-55,-2-5-97,3-9-226</inkml:trace>
  <inkml:trace contextRef="#ctx0" brushRef="#br0" timeOffset="48205.267">3913 3930 1405,'0'0'17,"0"0"-8,0 0 117,0 0-109,0 0-17,0 0-58,19 20-81,-17 2-229</inkml:trace>
  <inkml:trace contextRef="#ctx0" brushRef="#br0" timeOffset="48562.4925">4020 4110 1242,'0'0'215,"0"0"-198,0 0 8,0 0 5,0 0-23,0 0 16,9 97-21,-9-75-2,0-4-14,0-3-31,0-10-21,0-4 9,0-1 43,0-2 14,12-17 11,3-4 2,6-4 19,0 5 4,-5 5 14,-4 8 13,-5 3-11,-4 4-14,-2 2-15,4 0-18,3 5-5,4 9 0,0 3 2,-2 1-1,0 0-2,-2-1 0,0 2-46,1-1-86,4-3-105,5-4-147,9-5-482</inkml:trace>
  <inkml:trace contextRef="#ctx0" brushRef="#br0" timeOffset="49012.5666">4547 4250 172,'0'0'748,"0"0"-697,0 0 92,0 0 22,0 0-122,0 0-24,-74-68-14,49 68-5,3 3 0,1 12-3,0 6-1,10 5 4,4 1-1,7-2 1,0-8 0,10-5 3,15-8 3,6-4-1,10-7-1,4-16-4,0-8 2,-6-6-2,-6-5 7,-8-4-1,-4-5 30,-9-12 5,-8-2-5,-4-5-20,0 11-5,-3 14 23,-2 18 13,1 15-17,1 8-9,0 4-12,-4 21-9,1 30-5,0 24 5,3 17 18,3 3-8,0-2 4,6-15 13,10-10-7,-1-14-15,6-17-5,1-8-6,3-11-35,2-13-81,-1-5-226,-4-13-441</inkml:trace>
  <inkml:trace contextRef="#ctx0" brushRef="#br0" timeOffset="49604.0452">5667 4004 1139,'0'0'41,"0"0"66,0 0 45,0 0-73,0 0-13,0 0-1,-44 98-18,40-57-14,1 4-2,3 2-2,0 0-15,0-4-7,9-4 0,-5-8-7,1-6 0,0-11 0,-2-7-14,1-7-5,5 0 10,7-13 9,8-18 4,6-13 1,0-10-5,-8-11 4,-7-1-4,-4 0-2,-1 9-21,-1 15-13,4 18-49,4 23-118,4 1-233</inkml:trace>
  <inkml:trace contextRef="#ctx0" brushRef="#br0" timeOffset="49787.654">5862 4346 1549,'0'0'33,"0"0"-25,0 0 74,0 0-58,-3 91 24,-3-47-23,0 1-24,0-1-1,2-5-40,-1-6-68,-2-10-163,-2-12-305</inkml:trace>
  <inkml:trace contextRef="#ctx0" brushRef="#br0" timeOffset="50204.7046">5783 4520 657,'0'0'508,"97"-61"-503,-48 34 100,-8 2 10,-10 1-33,-8 0-25,-9-2-24,-8-1-14,-6 1-1,0 1-10,-7 4-8,-4 11-6,2 7-4,1 3 10,0 17-9,1 20-3,3 13 6,4 11 6,0-4-7,0-3-8,8-8 1,4-10-9,-2-11-19,-4-11 6,0-8 5,-1-6 9,2 0 22,3-15 11,4-7 4,4 0 18,3 0 21,0 4-5,5 5-6,0 7-11,1 6-3,-2 0-6,-4 18-9,0 8-10,-5 3-3,-8 1 2,-7-1-3,-1-4 0,0-3-20,0-5-37,0-11-127,3-6-371</inkml:trace>
  <inkml:trace contextRef="#ctx0" brushRef="#br0" timeOffset="51683.0665">7312 4301 1028,'0'0'136,"0"0"-133,0 0 84,0 0-45,0 0-35,0 0 0,-73 21 0,61 2-3,6-4-3,6-4 3,0-5-3,2-4 4,9-6 0,1 0 6,0-4 4,-3-13 6,-4-7-7,-5-4-13,-3-1-1,-18 6-21,-4 5 2,0 8 10,8 6 1,8 4 4,6 0-8,3 0 1,9 0 11,27 0 0,14 0 29,8-4-1,-1-12-4,-12-2 13,-14-2 3,-10-3-7,-10 0-1,-11-5-14,0-2-8,-11-1-10,-13 0-2,0 8 2,2 7-1,4 11-13,-1 5 2,2 11-6,-1 21 14,3 14 4,5 12 2,9 3 13,1 2 2,1-8 6,14-9 3,-3-2-3,0-9-5,-6-6-12,-2-4-6,-4-8-3,0 0-42,0-5-72,-6-8-105,-13-4-101</inkml:trace>
  <inkml:trace contextRef="#ctx0" brushRef="#br0" timeOffset="51872.4603">6823 4227 960,'0'0'337,"13"76"-337,11-22 32,0 1 48,1-3-31,-1-7-19,0-8-30,3-11-1,1-12-62,8-13-96,1-1-163,-1-24-225</inkml:trace>
  <inkml:trace contextRef="#ctx0" brushRef="#br0" timeOffset="52053.022">7588 4064 1129,'0'0'44,"0"0"66,0 0 57,0 0-94,101 94 22,-74-31-26,-16-2-41,-11-1-7,0-5-14,-20-7-7,-12-7-24,-4-12-64,-3-13-170,12-16-305</inkml:trace>
  <inkml:trace contextRef="#ctx0" brushRef="#br0" timeOffset="52418.9807">8098 3981 1480,'0'0'27,"0"0"-7,0 0 74,0 0-33,0 0-37,0 0-21,48 76-1,-22-6 10,0 3-3,-8-5-2,-2-6-2,-5-14-3,-2-12-1,2-13 0,-4-11 1,-1-10-2,0-2 2,10-12 7,6-18 4,2-12-6,2-9-2,-6-10 3,-3-2-2,-2 3-6,-4 9-10,0 20-6,-7 16-34,1 15-56,-3 24-142,2 17-189,2 12-122</inkml:trace>
  <inkml:trace contextRef="#ctx0" brushRef="#br0" timeOffset="52694.0923">8525 4409 1397,'0'0'70,"0"0"-54,0 0 78,0 0-57,0 0-15,0 0-10,-58 98-9,58-60-3,0-3 0,7-5 1,12-10-1,-1-8 1,-1-12 1,-1 0 11,3-17 7,-4-15 3,-4-8-4,-6-9-9,-5-4-10,-5 5 0,-10 8-29,-7 16 9,4 15-12,3 9-44,3 8-106,3 14-102,9 2-109</inkml:trace>
  <inkml:trace contextRef="#ctx0" brushRef="#br0" timeOffset="52912.1934">8862 4388 1204,'0'0'66,"0"0"6,0 0 71,0 0-119,-96-10 6,59 41-3,9 9-20,11 0 9,11 2 4,6-6-14,9-4-1,15-8 3,12-9-2,7-10 0,14-5-6,11-6-53,2-22-149,1-11-567</inkml:trace>
  <inkml:trace contextRef="#ctx0" brushRef="#br0" timeOffset="53582.8124">10634 1240 982,'0'0'226,"0"0"-166,0 0 68,0 0-19,0 0-25,114-5-33,-70 5-20,3 0-23,-5 0-6,0-2-2,-5 0-42,-6-5-86,-9-3-166,-14-2-267</inkml:trace>
  <inkml:trace contextRef="#ctx0" brushRef="#br0" timeOffset="53806.3024">10889 1076 902,'0'0'398,"0"0"-364,0 0 55,0 0 9,0 0-44,0 0-12,-34 29-2,21 6-8,5 5-9,3 10-6,5 3-13,0 6-4,0 5-12,0 3-49,0-3-97,6-8-222,17-12-491</inkml:trace>
  <inkml:trace contextRef="#ctx0" brushRef="#br0" timeOffset="54325.3978">10952 3202 831,'0'0'226,"0"0"18,0 0-72,0 0-58,86-4-62,-37 1 11,5 0-49,-1 2-14,-3-2-20,-7 0-84,-16-4-171,-6-11-544</inkml:trace>
  <inkml:trace contextRef="#ctx0" brushRef="#br0" timeOffset="54877.7574">10887 2017 639,'0'0'249,"0"0"-168,0 0 88,0 0-52,0 0-65,0 0 37,36 64-32,-20-36-20,-3-4-4,0-2-6,-3-3-12,1-2-12,-1-3 1,-1-4-2,2-6 2,0-4-2,3 0 4,4-4 0,-2-15 2,3-10 4,-5-7 10,-2-3 2,-5-2-4,-5-1-3,-1 6-9,-1 5-8,0 9-1,0 11-8,0 7-27,0 4-58,0 9-174,2 13-368</inkml:trace>
  <inkml:trace contextRef="#ctx0" brushRef="#br0" timeOffset="55106.3246">11211 2191 1381,'0'0'1,"0"0"11,0 0 59,0 0 16,1 90-11,4-52-42,1 3-17,0-5-10,3 1-7,-5-3-4,2-3-30,-3-3-89,-1-10-101,-2-8-221</inkml:trace>
  <inkml:trace contextRef="#ctx0" brushRef="#br0" timeOffset="55598.8784">11093 2367 812,'0'0'331,"80"-31"-322,-39 19 156,-2 1-63,-8-1-52,-7-1-12,-7-1-15,-3-3-17,-5-2 0,0-2-6,-8 0-4,-1 6-3,0 4 2,0 5 5,0 5 3,0 1-3,0 8-6,0 19-10,0 10 16,-1 5 4,-5 2-3,2-2 1,-4-1-2,-1-4 2,1-5-2,5-4 0,1-9-5,2-7-13,0-5 6,10-7 3,4 0 4,3 0 5,0-12-1,-1-6 1,-2-5 1,-5 4 3,1 2 8,-2 4 8,-2 4 13,4 4-2,-1 3 3,3 2 2,4 0-11,3 12-6,0 6-2,-2 2-11,-6-1-6,-5 4 0,-4-1-24,-2 2-44,0-1-76,-11-4-147,-2-8-383</inkml:trace>
  <inkml:trace contextRef="#ctx0" brushRef="#br0" timeOffset="56617.746">12103 1946 925,'0'0'252,"0"0"-221,0 0 82,0 0-51,0 0-62,0 0-1,-24 74 1,20-32 1,4-3 0,0-7 0,1-6 0,14-8 0,-1-8-2,-1-9-1,-1-1 2,0-7-1,-2-19-4,-2-3-2,-7-5 0,-1 2-5,-3 6-13,-13 6-2,2 9 13,4 6-1,7 4 9,3 1-2,0 0-1,7 0 9,22 0 24,8 0 13,5 0-12,-3-4 2,-7-6-4,-9-6 2,-7-4-1,-8-5 0,-8-3-9,0-2-15,0 1-5,0 4-2,0 9-1,0 10 8,0 6-6,0 0-38,-5 23 38,-9 14 6,-2 11 3,0 6-3,-1-1 3,5-3 4,2-8-7,6-6-1,4-8-11,0-8-78,0-10-146,3-6-117</inkml:trace>
  <inkml:trace contextRef="#ctx0" brushRef="#br0" timeOffset="56799.6513">11816 2043 638,'0'0'348,"-34"78"-327,30-23 81,4-1 30,13-4-78,12-6-19,4-8-33,2-9-2,2-11-91,3-13-129,3-3-286</inkml:trace>
  <inkml:trace contextRef="#ctx0" brushRef="#br0" timeOffset="56994.8841">12377 1874 962,'0'0'216,"0"0"-162,82-10 78,-59 40-39,-7 15-24,-7 11 3,-6 3-33,-3-2-24,-7-6-15,-13-5-1,-7-8-29,-1-8-89,-1-13-138,8-13-197</inkml:trace>
  <inkml:trace contextRef="#ctx0" brushRef="#br0" timeOffset="57435.4181">12850 1917 1173,'0'0'58,"0"0"41,0 0 73,0 0-69,0 0-61,0 0-30,27 70 12,-15-18 8,3 4-10,-6-5-12,-3-6 1,0-6-8,-3-12-3,-1-8-1,3-10-1,-3-6-6,1-3 4,3 0 4,4-11 4,9-12 3,7-12-3,2-10-2,3-8-2,1-9-2,-5-2 0,-5 6-4,-6 13 3,-5 17-8,-6 16-15,-5 12-35,0 8-61,-6 27-168,-7 12-19,2 11-345</inkml:trace>
  <inkml:trace contextRef="#ctx0" brushRef="#br0" timeOffset="57878.966">13204 2346 536,'0'0'186,"0"0"-47,0 0 53,0 0-57,0 0-32,0 0-42,-3-12-26,0 12-17,0 0-5,-2 0-9,1 0 3,0 0 0,0 0 2,-3 5 0,0 9-2,0 6 3,2 6-2,4 1 5,1 3-8,0-5-5,0-1 1,3-9 0,10-4 2,2-7 4,2-4 3,3 0 1,-4-15 0,0-7 3,-3-9-4,-3 1-6,-7-3 5,-2 1-8,-1 3 8,0 3-7,0 9-1,0 5-2,0 9-17,0 3-47,0 0-81,-9 3-252,-6 11-465</inkml:trace>
  <inkml:trace contextRef="#ctx0" brushRef="#br0" timeOffset="58153.802">13573 2328 627,'0'0'636,"0"0"-621,0 0 53,0 0 17,0 0-53,0 0-14,-75-18-7,55 46-10,8 6 3,6 0 8,6 5-4,0-5-5,2-3 4,14-9-2,11-5 4,13-7-9,13-10-3,6 0-100,3-5-226,-1-12-732</inkml:trace>
  <inkml:trace contextRef="#ctx0" brushRef="#br0" timeOffset="70747.3871">3687 6012 925,'0'0'194,"0"0"-182,0 0 60,0 0 56,0 0-68,0 0-19,126-15-9,-70 13-5,10-1 2,4-1-5,3 0-16,-5 0-3,-4-1 5,-8-2 2,-7 2-2,-10 1-3,-9-2-5,-6 2 6,-11 1 0,-8 2-5,-2 1-1,-3 0 2,0 0-1,0 0-3,0 0 3,0 0-2,0 0 1,0 0-2,0 0 1,0 0 0,0 0-1,0 0 0,0-1 0,0-1 0,0-6 0,0-2 3,0-11-2,0-7-1,0-5 0,7-4 0,4 2 2,-2 3 1,-1 7 1,-2 9 3,-1 7 7,-2 1-4,-3 6-1,3 1 0,-3 1-1,0 0-5,3 0-3,5 6-4,6 20-3,3 12 7,8 14 0,-1 3 2,-3 1-1,-3-5-1,4-5 1,-4-8-2,-3-7 1,0-11-1,-5-5 1,-4-6 0,-1-8-6,-2-1-2,4 0 8,2-20-2,0-11 0,3-13-3,-3-7 3,-1-4 0,2 2 3,-1 7-1,-2 9 4,1 10-2,-5 8 7,1 10 3,-1 4-7,-3 5 3,5 0-7,2 6-1,8 19-7,9 14 5,3 8 2,-2-2-1,-1 0 2,-4-6 1,-3-6-2,-2-8 0,-1-7 0,-5-7-8,-2-5-2,-4-2-8,-2-4 5,-1 0 10,0 0 2,0-8 1,0-8 1,3-2-1,2 0 0,4 1 0,3 2 0,3 1 6,7 4-3,8 4 2,4 0 3,7 3 0,6 1 1,7-3-3,9-2 0,13-3-1,9-2 1,4-2-2,-4 0 8,-13 4-3,-17 4 4,-15 3-8,-14 2-3,-16-1 0,-5 1-2,-5 1-2,0 0-2,0 0 1,0 0-2,0 0 1,0 0 4,0 0 0,0-2 1,0 2-1,0 0-1,0 0 0,0 0 0,0 0 1,0 0-1,0 0 0,0 0-4,0 0 2,0 0 2,0 0-1,0 0-2,0 0 2,0 0 2,0 0-1,0 0 1,0-2-1,0 2 1,0 0 0,0 0 0,0 0 0,0 0 0,0 0 2,0 0-2,0 0 0,0 0-1,0 0 0,0 0 2,0 0 0,0 0-1,0 0-1,0 0 1,0 0 0,0 14-2,0 15 2,4 15 0,3 8 4,1 9-1,2 5 3,-2 2-1,-5-1-1,-3-2 3,0-9-7,0-9 0,0-11 0,1-10 0,2-9 3,-1-5-3,-2-6 0,0-4 0,0 0 1,0-2 5,0 2-6,0-2 4,0 3-4,0-3 1,0 0 1,0 0 0,0 2-2,0-2 2,0 0-1,0 1 0,0-1-1,0 2 0,0-1 0,0-1 0,0 0 2,0 0-2,0 0-1,0 0 0,0 0 1,0 0-1,0 0 1,0 0-1,0 0-2,-2 2 2,-8 1-2,-11-2-1,-10 6 2,-8-1-3,-10 3-1,-5 1 1,0 1-5,2 2 5,6 0-6,13-2 10,9-2-2,11-2 1,10-4 2,3 0-4,0 1 3,7 3 1,23 4 1,13 1 10,13 6-5,5-2 2,0 0 3,-5-1-6,-6 1 6,-13-3-7,-6-1-2,-8 0-2,-3-2 0,-6 1 0,-5-1-1,-3 2-2,-6 3-9,0 2-1,-12 0-5,-12 2 9,-7 3 4,-2-3 1,5 1-1,1 0 4,7-1 1,5 1-1,5 0 3,7 0-1,1 4 6,2-1 6,2 2-8,13 5 19,7-2-12,1 4-4,1 3 8,0 6-3,1 2-1,-4 2 6,1-1-2,-7-4 5,-3-1-11,-6-6-1,-6-7-6,0-2-3,0-7 0,-5-7 0,-5-3-12,4-3-16,1-4-19,2 0-23,3-7-34,0-14-163,0-11-327</inkml:trace>
  <inkml:trace contextRef="#ctx0" brushRef="#br0" timeOffset="72516.5444">5910 5853 494,'0'0'83,"0"0"-71,0 0 102,0 0-7,0 0-6,0 0-4,0 0-30,-22 0-12,35 0 5,8 0 5,13 0-10,20 0-5,23 0 3,25 0-2,23 0 4,16 0 5,12 0-23,2 0-11,-11-1-9,-9-2 2,-15-1-11,-13-2-2,-9 2-3,-6-1-3,-2 0 6,-6-1-4,-11 0-1,-13 2-1,-10 0 0,-9 4-1,-7 0 1,-4 0-5,-5 0 4,-9 0 1,-8 0 0,-7 0-1,-1 0-5,0 0-5,0 0 6,0 0 5,0 0 0,0 0-2,0 0 1,0 0 2,0 0-1,0 0 0,0 0 3,0 0-7,0 0 7,0 0-3,0 0 0,0 0 0,0 0-3,0 0 6,0 0-1,0 0-2,0 0 0,0 0 0,0 0 1,0 0-1,0 0 0,0 0 0,0 0 0,0 0 0,0 0 0,0 4 0,0 9 0,0 14 1,0 21 13,0 16-3,0 11 6,0 10-9,0 4 9,0-2-5,0 0-3,0-2-3,0-9 2,0-12-3,0-10 1,0-18 5,0-8-10,0-10-1,0-6 0,0-6-2,0-3 2,0-2 5,0-1-5,0 2 1,0-2 3,0 1-3,0 0 5,0-1-4,0 0-1,0 0 1,0 0-1,2 0 7,-2 0 5,1 0 1,-1 0 16,0 3-17,2-3 8,-2 3-3,0-3-17,0 2 2,0-1-3,1-1-1,-1 0-1,0 0 2,2 0 2,-1 0 2,2 0-4,1 0 0,-2 0 7,-2 0-5,3 0 3,-3 0-4,0 0-1,0 0 0,0 0 1,0 0-2,0 0 1,0 0 0,0 0-1,0 0 1,0 0-1,0 0 0,0 0 1,0 0 2,0 0-2,0 0 0,0 0-2,0 0 2,0 0 2,0 0-2,0 0-4,0-1-1,-3-4-4,-3-5-1,-1 0 1,-5-1-1,-6-2 9,-3 3-4,-15 0 2,-12 2-3,-16 5 4,-10 3 0,-1 11 2,5 19-6,16 13-1,16 10 2,21 15 2,17 12 0,8 1 3,26 0 2,17-6-2,17-14 4,20-15 0,14-10-2,19-17-2,7-13-2,-6-6 1,-8-31 2,-16-12 3,-22-15 2,-16-12-1,-21-13-4,-23-7 4,-16 0-5,-22 11 0,-26 14-4,-14 15 0,-10 16-1,-9 9-1,-16 11-1,0 10 1,6 4-25,16 0-1,26 5-21,20 7-22,19 4-39,10 2-95,0 3-170,17 1-487</inkml:trace>
  <inkml:trace contextRef="#ctx0" brushRef="#br0" timeOffset="73275.3671">7921 6936 926,'0'0'158,"0"0"-133,0 0 27,0 0 82,0 0-58,0 0-34,13-16-19,-13 23 6,6 14 24,5 8 16,0 7-22,-2 2-16,-3-1-14,0-3-13,-3-7-1,-2-6-3,-1-6 0,0-5-2,2-5-13,-2-1-6,3-1 6,0-3 0,-1 0 2,-2 3-2,1-3 10,-1 0 1,0 0 3,0-17 0,0-6-7,0-10 1,0-8 4,-11-1 0,0 2-4,0 8 5,2 12 2,4 8 2,0 9-1,2 3 7,-3 0-8,-5 1-2,-4 12 2,-5 3-1,3 1 1,-2 0 0,5 0 0,3-5 0,6-5 0,4-1 1,1-5 2,0-1 2,0 0-2,0 0 2,0 0 1,0 0-2,0 0 2,0-4-1,11-8-1,1-3-3,5 0 3,0-2-2,5-2 10,-4 0 4,1 2-4,-4 2 1,-5 6 7,-4 4-5,-3 4 1,-1 1 0,1 0-4,4 0-5,4 6-1,5 13-3,5 3 4,4 2-6,4-1-1,3 2-13,0 0-61,-2-4-188,-9-10-686</inkml:trace>
  <inkml:trace contextRef="#ctx0" brushRef="#br0" timeOffset="73934.6483">7907 7457 319,'0'0'239,"0"0"-238,0 0-1,0 0 26,0 0-1,0 0 43,30-32 6,-30 31 35,0 1 16,0-2-9,0 2 4,0 0 10,0 0-38,0 0-7,3 0-25,5 14-21,3 8 13,0 10-17,-1 9-10,-1 1 2,-3 5-6,-1-6-2,-1-3-4,1-5-2,2-10-11,-1-3-2,1-5-2,-2-5-52,2-3-37,1-4-123,-8-3-294</inkml:trace>
  <inkml:trace contextRef="#ctx0" brushRef="#br0" timeOffset="74961.6483">3678 6036 540,'0'0'91,"0"0"-47,0 0 91,0 0-30,0 0-18,0 0-6,2-25-43,-2 21 15,0 3 25,-2-1 9,2 1-11,0-1-10,0 2-3,0-1-23,0 1-13,0 0 0,0 7-19,2 25 2,7 19 7,3 20 18,1 9-4,-2 6-13,2 0 0,-7-7 1,2-10-12,-5-9-7,3-16 3,-1-13-3,0-9 0,-2-11 0,0-5-7,-2-3-3,-1-1-1,0-2-2,0 0 0,0 0-7,0-7-17,2-6-46,-2-4-78,3 1-74,-3 6-95,0 6-156</inkml:trace>
  <inkml:trace contextRef="#ctx0" brushRef="#br0" timeOffset="75242.3047">3410 6715 410,'0'0'398,"0"0"-347,0 0 53,0 0 65,0 0-26,119 8-31,-56-8-29,15 0-13,4 0-16,-2 0-11,-5-3-9,-11-2-25,-6 1-9,-19 1 0,-11 0-18,-13 3-46,-3 0-77,-5 0-56,-5 0-167,-2 0-356</inkml:trace>
  <inkml:trace contextRef="#ctx0" brushRef="#br0" timeOffset="75632.1885">3855 6856 342,'0'0'402,"0"0"-394,0 0-8,0 0 28,0 0-15,0 0 25,-6 0 12,2 2 31,3-2 14,0 0-8,1 0 4,0 0-10,0 0-29,0 0-13,0 0-6,0 0-8,0 0-5,0 0 2,0 0-8,0 0-4,0 0 5,0 0-6,0 0 5,0 0-5,0 0-5,0 0 1,0 0-4,0 0 0,0 0-1,0 0-33,0 0-59,7 0-79,8 0-245</inkml:trace>
  <inkml:trace contextRef="#ctx0" brushRef="#br0" timeOffset="76034.6532">3681 7059 835,'0'0'83,"0"0"11,0 0 123,0 0-102,0 0-45,0 0-5,88-24-5,-53 24-20,-7 0-10,-1 0-20,-12 0-9,-4 0-1,-4 0-3,-6 0-51,-1 0-65,0 0-57,0 0-112,-13-4-193</inkml:trace>
  <inkml:trace contextRef="#ctx0" brushRef="#br0" timeOffset="77594.7662">3807 7020 30,'0'0'799,"0"0"-649,0 0 16,0 0 21,0 0-96,0 0-12,-6-24-34,6 24-29,0 0-8,0 19-7,0 13 13,0 9 23,1 10-4,7 3-8,-3 2-12,0 1 4,4 3-9,-6-1 4,3-1-4,-1-5 2,-5-7-4,0-10-5,0-8-1,0-9-1,0-10 1,0-2 0,0-6-4,0 0 3,0 1 1,0-2-7,0 0-2,0 1-1,0-1-2,0 0 4,0 0-5,0 0 3,0 0-1,0 0 1,0 0 3,0 0 3,0 0 3,0 0 0,0 0 0,0 0 1,0 0 0,0 0 0,0 0 0,0 0 0,2 0-2,13 0 2,10 0 0,8 0 0,8-4 0,4 0 3,-1 0 9,-2-1 0,0 2-7,-5 1 6,-1-1-10,9-1 7,1 1-6,6-2-2,1 1 0,2-3 2,-3 1-1,3 1-1,-4 1 0,1-1 2,-1 1-1,-2 3 0,3-1 0,-1 1 0,0-1-1,1 1 0,-2-2 0,-3-2 0,-3 2 6,-3 3-6,-5-1 0,-6 1-2,0 0 1,2 0 0,2 0 0,1 0 0,3 0 1,0-3-2,-2 0 2,2-4 0,3 2 1,2 1-1,3 1 0,-1 0 0,-4 1 1,-3 2-1,-1 0 0,-2 0 1,3 0-1,2 0 0,2 0 0,5 0 1,-1 2-1,0 1 0,-9-3 1,-1 3 0,-3 1 1,-2 1-1,1 0-1,0 0 1,2-1-1,2-1-2,6 0 2,3-2 3,-3 2-3,-3-2-2,-4 2 1,-1 0 1,2-1 0,-1 1-2,2 0 1,3 0-1,2 0 2,4 1 2,0 0-1,-5 1-1,0 3 0,-6-2 0,-2 4-1,-2-3 1,-1 0 0,0 0 0,-2-2 0,0 0 2,0-2-2,-1-1 0,2 0 0,-5 0 1,1 0 1,-2-1-2,2 0-1,-6 2 1,1-1 0,-3 0 2,-2-2-2,3 3 0,-4-3 0,-1 2 1,2-1-1,0-1 5,3 1-4,-3 1 0,1-1 1,2 1-1,-1 0 0,3 1 2,1-3 0,3 3 4,3-1-2,3-1-1,1 1-3,2-1 2,-3-1 4,5 1-5,-3 2-1,-4 1 2,5-4-1,-3 3-1,1-1 1,2-1 1,4-1-1,1 2 1,3 1 0,0-2 1,2 2 1,0-2-2,-3 0 1,-2 1-2,-1-1 0,-1 1 1,1 1-2,3 0-1,1 1 2,3-2-1,-3 0 1,3-1-1,0 3 1,0-4-2,0 3 3,2-1 1,-2-1-3,4 0 5,-1-1-5,-1 0-1,-1 2 1,-2-1 0,-3 1 0,1 0 1,0 1-1,-1-3-1,0 3-2,-1-2-21,-1 2-46,-10 0-71,-1-3-281</inkml:trace>
  <inkml:trace contextRef="#ctx0" brushRef="#br0" timeOffset="79582.2537">7955 5872 680,'0'0'42,"0"0"12,0 0 86,0 0-29,0 0-20,0 0-28,-4-8 4,4 6 3,0 2-21,0-1-14,0-1-6,11-1-3,6 0-16,13 2-9,13 1 2,13 0 2,8 0 6,1 0 6,-7 1 4,-9 2 14,-10 0-8,-13-2-4,-9 0-10,-5 0-7,-3 1-4,-1 0-1,-2-2-1,-2 1 1,-1-1 0,1 0-1,-2 0 0,-2 0 0,0 0 3,0 0-3,3 0 1,-3 0 1,1 0-2,-1 0 2,2 0-2,1 0 3,-2 0-3,1-3 0,1-1 1,0-4 0,0-3 2,6-2-3,-2-6 0,2-2-2,4-5 2,4-9-1,5-5 1,5-4 0,0 1-2,-3 2 0,-2 14 2,-7 9 0,-3 8 2,-7 6 3,-5 4-4,0 0-1,0 13-4,0 19-5,4 16 9,5 10 6,0 3 5,3-2-4,3-2 6,0-5-10,0-8-2,-2-9 1,0-11-2,-4-10 0,1-7 0,-6-7 0,6 0 2,2-9 1,6-23-1,6-16-2,2-13-3,0-4-2,1 3 4,-2 12 0,-2 9 2,-7 12-1,-1 11 3,-7 10 8,-5 6-2,-2 2-3,7 9-6,4 23-4,6 9 4,1 14 0,-6-4 0,-1-2 0,-4-8 0,-1-7 0,3-8-1,-1-9 1,2-7 1,2-8-1,1-2-1,10 0 1,5-18 3,9-7-3,12-4 1,10 0 0,15 3 0,11 3 0,5 6 2,2 3 3,-13 1 4,-11 4 2,-13 2 3,-8 1-7,-8 0-7,-4 3 1,-12 3-2,-10-2 2,-8 2-4,-6 0 0,0 0-19,0 0 8,0 0 11,0 0 2,0 0 0,0 0 3,0 0-2,0 0-1,0-2 4,0 2-4,0 0-3,0-1 3,0 1 0,0 0 2,0-1-3,0 1 2,0 0-1,0 0 0,0 0 0,0 0-1,0 0-1,0 0 4,0 0-4,0 0 2,-3 0-1,-9 0-5,-2 0 6,2 0-2,4 0 1,3 6 0,2 9 0,-3 6-1,3 6-1,2 2 3,1-4 1,0-3-1,0-5 3,14-6-3,6-5 3,8-6-1,4 0-1,-1-3 3,-4-16-3,-7-1-1,-12-9 0,-8 0 0,0-5-1,-17-2-6,-20 4 3,-2 10 1,-2 8 2,6 9-6,8 5 5,7 0 1,6 12-3,8 8-1,3 9 0,3 11-58,0 4-107,0 5-190</inkml:trace>
  <inkml:trace contextRef="#ctx0" brushRef="#br0" timeOffset="80745.457">9193 7785 422,'0'0'168,"0"0"-92,0 0 106,0 0-76,0 0 6,0 0-2,16 0-27,1 0-16,17 0-9,8 0-10,10 0 5,15 3 11,15-1-13,12-2-9,12 0-10,6 0-13,-3-2-1,-3-7-6,-9-2-7,-12 3 1,-18 0-1,-15 0-2,-18 2-3,-13 3 0,-12 3-2,-7 0 1,-2 0-2,0 0-6,0 0 5,0 0 0,0 0 1,0 0 2,0 0 1,0 0 0,0 0 0,0-3 0,0 3 0,0 0 0,0 0 1,0 0-1,1-5 0,7-2 1,0-3-3,-1-2 4,3-3-3,-7-2 2,-3 2-2,0-1 2,-3 5-2,-12 5 0,-4 3-3,-5 3 1,0 5 1,0 20 0,2 8-2,8 7 2,13 0 1,1-3-2,10-5 2,15-6 1,7-9 0,4-5-4,7-11 4,1-1 1,-2-9-1,-7-15 0,-7-7 1,-12-5 1,-10-2-2,-6 1 3,-3 6 1,-22 5-1,-5 11-3,-1 8 0,1 7-2,5 0-2,10 3-41,0 13-137,5-2-160,-1-2-649</inkml:trace>
  <inkml:trace contextRef="#ctx0" brushRef="#br0" timeOffset="82165.0938">3577 7099 18,'0'0'308,"0"0"-265,0 0 20,0 0 54,0 0-78,0 0-28,0-13-8,0 13 5,0 0-5,-1 0 6,1 0-4,0 0 16,0 0 23,0 0 45,0 0 22,0 0-12,6 0-29,4 0-17,-4 0 1,0 0 2,0 0-20,-4 0-10,-2 0-12,2 0 5,3 0 13,2 0-15,7 0 2,4-1 2,-1-2 7,-3 0-6,-3 2 1,-8-3-6,-1 4-7,-2 0-9,0 0-1,0 0-5,0 0-34,0 0 8,0 0 3,0 0 0,0 0-8,0 0-6,2 0 1,-2 0 11,0 0-25,0 0-58,0 0-47,0 0-159</inkml:trace>
  <inkml:trace contextRef="#ctx0" brushRef="#br0" timeOffset="82344.5331">3720 7090 93,'0'0'951,"0"0"-945,0 0 14,0 0 61,0 0-65,0 0-16,0-8-109,5 8-218</inkml:trace>
  <inkml:trace contextRef="#ctx0" brushRef="#br0" timeOffset="83174.9507">2315 6861 707,'0'0'297,"0"0"-254,0 0 147,0 0-58,0 0-61,0 0-19,28-65-14,-1 62-23,6 3-9,6 0 6,-3 0-2,-8 6-4,-10 7-6,-12 2-8,-6 2-11,0 0-17,-12 2 3,-9-2-2,-3-2-2,-1 0 2,7-6 20,6-3 13,8-1 2,4-4 4,0-1 25,0 0 41,7 0-7,14 2-24,10 5-13,2 3 3,-3 2-1,-8 4-8,-7 2-10,-10 3-5,-5 2-3,0 1-2,-17-2 1,-14-1-1,-5-5-7,-2-3-11,3-9-13,10-4-23,7 0-2,5-14 5,10-7-21,3-2-111,4 1-61,18-2-179</inkml:trace>
  <inkml:trace contextRef="#ctx0" brushRef="#br0" timeOffset="83444.7017">2745 6972 1084,'0'0'45,"0"0"21,0 0 104,0 0-109,0 0-17,101-28-5,-77 32-7,-3 15-14,-9 5-6,-9 6-5,-3 8-2,-9 6-3,-18-3-1,-7 2 3,4-9-2,5-6-1,17-10-1,8-11-1,24-7 1,30-7-3,31-27-30,17-25-250,8-20-606</inkml:trace>
  <inkml:trace contextRef="#ctx0" brushRef="#br0" timeOffset="84186.7065">4436 5271 856,'0'0'115,"0"0"74,0 0 30,0 0-78,0 0-40,0 0-54,-7-46-32,7 73-13,7 12 3,-2 2 13,-5 0-9,0-3-7,0-4 0,0-7-4,0-5-8,0-8-18,1-6-19,10-3-16,8-5-6,6 0 32,5-4-5,6-10 2,-5-3 5,-4-2-45,-10 5-30,-6-3 10,-11 1 58,0-1 8,-1-4 34,-9 2 33,2-2 61,4 8 67,2 4-14,-1 6-13,3 3-34,0 0-44,-3 3-28,-7 23-13,-4 14 7,-5 10 6,2 0-6,6 2-22,8 1-5,3-3-80,20-8-165,18-10-687</inkml:trace>
  <inkml:trace contextRef="#ctx0" brushRef="#br0" timeOffset="84805.6114">5173 6856 1062,'0'0'269,"0"0"-228,0 0 123,0 0-72,0 0-53,0 0 3,7 61-4,-3-29-15,-4 1-8,1-2-12,-1-2-3,2-1-29,6-5-49,6-7-128,10-10-205,4-6-543</inkml:trace>
  <inkml:trace contextRef="#ctx0" brushRef="#br0" timeOffset="85081.4691">5336 6897 1147,'0'0'38,"0"0"-14,0 0 161,15-76-101,1 70-11,0 6-30,1 0-19,2 10-13,-4 10-6,-3 5 1,-9 2-4,-3 4-2,0 2-1,-8 2-6,-8 2 5,3-3-1,1-5-6,6-5 9,6-15-5,0-1 5,6-8 0,28 0 0,20-17 0,16-17-72,6-10-246,6-3-517</inkml:trace>
  <inkml:trace contextRef="#ctx0" brushRef="#br0" timeOffset="87427.0662">8881 6321 567,'0'0'165,"0"0"-55,0 0 62,0 0-40,0 0-27,0 0-57,24-17-19,-4 8 1,2-3-11,0-2 17,-3-1 3,-7 1-2,-2-1-11,-7 3 6,-3 2-15,0 2 0,0 1-14,0 1-1,0 3 1,-3 3-2,3 0-1,0 0 0,0 9 1,0 16-1,0 11 14,8 10 10,0 0-11,1-2 0,-5-6-9,-1-5-2,-1-8-1,-1-6-1,2-6-15,-3-4-20,1-3-47,1-3-1,-2-2-8,0-1-57,0 0-1,-7 2-4,-8-2-42,-3 0 5,3 0-64</inkml:trace>
  <inkml:trace contextRef="#ctx0" brushRef="#br0" timeOffset="87556.3001">8955 6539 336,'0'0'232,"0"0"-33,0 0-9,0 0-31,0 0-7,0 0-54,20 2-35,10-2-16,21 0-23,14 0-24,16-2-41,-5-15-305</inkml:trace>
  <inkml:trace contextRef="#ctx0" brushRef="#br0" timeOffset="88660.0514">10572 5822 750,'0'0'315,"0"0"-296,0 0 108,0 0 18,0 0-89,83-26-18,-36 26-24,1 0-12,-8 0-2,-11 0-28,-13 0-51,-10 0-141,-6 0-141,0-10-170</inkml:trace>
  <inkml:trace contextRef="#ctx0" brushRef="#br0" timeOffset="88808.3681">10692 5724 657,'0'0'659,"0"0"-649,0 0 7,0 0 54,0 0-46,0 0-16,0 75 1,0-18-10,0 7-32,9 4-164,2-1-257</inkml:trace>
  <inkml:trace contextRef="#ctx0" brushRef="#br0" timeOffset="89208.2988">10883 7393 1178,'0'0'174,"0"0"-166,127 0 33,-66-3 28,-2-4-36,-13 2-33,-17 1-93,-23-6-140,-6 0-365</inkml:trace>
  <inkml:trace contextRef="#ctx0" brushRef="#br0" timeOffset="89549.9974">10723 6771 0,'0'0'1396,"0"0"-1396,0 0 0,0 0 30,0 0-16,0 0-4,19 54 4,-8-26-11,-2-3-3,-3-6 4,-2-7-4,2-4 0,-1-6-4,8-2 4,7-7 5,6-15 4,5-10-4,1-6 4,-5-2 8,-9 0 1,-5 3-18,-5 4-27,-2 6-39,-2 8-71,2 9-150,3 8-239</inkml:trace>
  <inkml:trace contextRef="#ctx0" brushRef="#br0" timeOffset="89731.559">11060 6815 918,'0'0'343,"0"0"-336,0 0 131,58 87-13,-46-55-59,-2 1-20,-2 2-19,-5-2-27,-3-3 0,0-3-40,0-6-81,-11-8-107,-5-10-206,-3-3-356</inkml:trace>
  <inkml:trace contextRef="#ctx0" brushRef="#br0" timeOffset="90120.735">11082 6984 894,'0'0'275,"0"0"-272,91-57 86,-65 41 20,-1 0-54,-5 1-26,-5 0-9,-3-1-17,-6 1 1,-3 1-4,-3 2-7,0 6-10,0 3-1,0 3 3,0 0-1,0 19 8,0 13-2,0 8 9,0 4 1,7 0 4,3-8-4,1-5-2,-2-11-2,1-7-10,-2-10-6,-1-3 14,2-3 6,5-18 9,-1-2 0,3 0 20,-2 3 2,1 6 13,-5 2 7,-1 8 7,3 4-11,-1 0-15,5 4-18,2 15-5,-2 6-5,-6 3-4,-6 5-3,-4 0-59,0-2-136,-20-5-402</inkml:trace>
  <inkml:trace contextRef="#ctx0" brushRef="#br0" timeOffset="97200.7382">7925 5910 723,'0'0'86,"0"0"-79,0 0 23,0 0 48,0 0-31,0 0-25,0 0-14,26-27 3,-26 25 18,4-2 21,-4-1 2,0-3 1,0-3-17,0 0-1,0-3-3,0 2 1,0 0-7,-4 2-7,-1 1 1,-3 3-15,1 2-2,1 1-3,-4 3 0,2 0-3,-4 0 2,2 14 0,-2 4-1,4 3 0,1-1 2,7 1 0,0-4 0,0-5 0,16-4 0,1-4 3,7-4 5,-2 0-1,-1-7-2,-5-2 1,-3-8 2,-5 2 5,-8-2-4,0 0 0,-6 0 7,-10 1-11,-2 3-3,0 5-1,2 4-2,10 4 1,0 0-2,3 15-3,3 12 0,0 9 5,0 5 1,1-7 1,13-5 3,8-12 2,9-8 0,8-9 2,4 0-1,-5-8-2,-12-9 5,-8-4 6,-14-5 5,-4-3-3,0 0 0,-14 0-7,-7 9-11,-6 6 4,3 7-5,-1 7-3,3 0-2,0 0 3,3 14 0,6 3 0,1 2-2,9 3 1,3 2-1,0-1-3,0-2 5,0-7 2,11-2-2,0-6 0,3-3-2,2-3 2,-2 0 1,-1 0-5,-6-8-4,-2-6-19,-5-3-5,0-3 7,-2 0 1,-11 2 19,0 6-6,4 4 8,4 5 5,5 3-3,0 0-7,0 3 6,0 9 3,3 0 1,3 0 1,3-6 2,-3 0-1,-2-3 0,-1-3 1,-1 0 0,-2 0 2,0 0 4,3 0-3,-3-1 1,1-2-5,-1-2-2,0 4-4,0-1-5,0 1 5,-4 1-2,-2-2 2,-4 0 0,5 1 3,4 1 1,1 0 2,0 0 15,9 0-5,8 9 3,3 4 4,-7-1-6,-4 0-6,-3-4-3,-6 0-4,0 0 0,0 0-6,-12-1 1,-4 1-5,-4-6 1,3-2 5,5 0 4,2 0 1,6-10 19,4 0 16,0-3 6,0 0-20,0 1-11,9 1-11,2-1-1,5-2-42,8 0-88,13 0-214,5 1-482</inkml:trace>
  <inkml:trace contextRef="#ctx0" brushRef="#br0" timeOffset="98168.624">7794 5221 68,'0'0'502,"0"0"-433,0 0 72,0 0 11,0 0-32,0 0-21,-3-42-18,3 42-27,0 0-31,0 0-6,0 0 0,0 0 0,0 0-2,0 0-10,0 0 5,0 0-9,0 0 2,0 0-2,0 0-2,0 0 1,0 0 0,0 0 3,0 5-2,0 2 7,0 5 3,0 5 3,0 6 2,0 8 0,6 0 2,1 0-5,2-1-8,-3-9-3,0-1 0,-1-6-2,-1-4 1,-1-5 1,-2-2 0,1-1-1,-1-2 1,-1 0 0,0 0 4,0 0-5,3 0 6,4-7 4,7-11-6,1-8-2,3-1 0,5-5-1,-4 1 1,0 5-1,-7 4 0,-4 5 13,-7 2-6,-1 0-5,0 1-3,0 2-1,0 3 0,0 2-6,-1 6-26,1 1-60,-3 1-131,-2 15-230</inkml:trace>
  <inkml:trace contextRef="#ctx0" brushRef="#br0" timeOffset="98640.8384">8020 5320 754,'0'0'120,"0"0"-14,0 0 51,0 0-66,0 0-42,0 0 1,2 55 8,7-28-12,-1 0-25,-1 2-10,-4-3-9,-2-2-2,-1-7-20,0-2-41,0-4-58,0-8-62,0-3-98,0 0-132</inkml:trace>
  <inkml:trace contextRef="#ctx0" brushRef="#br0" timeOffset="99165.9894">7989 5458 123,'0'0'758,"0"0"-738,0 0 41,106-55 51,-82 44-69,-5 2 0,-7 4-30,-6-3-9,-1 1 2,-2-3-3,-3 3-3,0-4-3,0 3 3,0 1 0,0 4 1,0 0 0,0 2 4,0 1 10,0 0 1,0 1-16,0 16-7,8 5 7,2 5 0,-6 0 0,-1-1 0,-1-6 0,-1-3 0,1-6-1,-2-6 1,1-4-4,2-1-2,-2 0-2,1 0 8,-1 0 9,2-3-6,-1-5 1,-1 2 0,1-3 10,-1 1 8,2 0 8,0 1 10,2-2-1,4 3-4,-3 2-4,3 1 0,-3 3-2,5 0-1,-1 0-12,3 8-1,0 4-1,-4 5-4,-1 0 2,-2-3-12,-5 3 3,-1-2-2,0-1-1,0 1-16,0 2-52,0 2-61,0 0-269</inkml:trace>
  <inkml:trace contextRef="#ctx0" brushRef="#br0" timeOffset="100261.9929">8456 6252 607,'0'0'150,"0"0"-89,0 0 93,0 0-5,0 0-5,0 0-41,-6-15-39,18 10-42,4 5-13,4-3 4,5 1-11,4 2 3,0-2-2,3 1-3,-1-2-29,-1-1-76,0-5-173,-10 1-188</inkml:trace>
  <inkml:trace contextRef="#ctx0" brushRef="#br0" timeOffset="100466.0481">8589 6127 649,'0'0'499,"0"0"-490,0 0 40,0 0 65,0 0-60,0 0-28,0 39-3,0 7 26,12 0-17,-5 0-17,-1 0-15,-4-1-9,-2-1-75,-2-4-159,-13-4-247</inkml:trace>
  <inkml:trace contextRef="#ctx0" brushRef="#br0" timeOffset="101018.4319">8580 7467 416,'0'0'51,"0"0"-22,0 0 88,0 0 10,0 0 19,0 0 18,-30-9 0,30 9-19,0 0-64,13 0-2,11 0-33,6 0 18,6 0-37,-4 0-14,-2 0-6,2 0-7,-1 0-19,-4-5-82,-3-3-140,-8-8-344</inkml:trace>
  <inkml:trace contextRef="#ctx0" brushRef="#br0" timeOffset="101387.1537">8764 6899 500,'0'0'508,"0"0"-496,0 0 83,0 0 69,0 0-77,0 0-19,-20-31-38,20 36-22,0 14 3,1 6 10,8-1-7,0-3-8,0-5-1,0-5-3,-1-4-2,1-7-4,2 0 4,5-10 5,3-12 0,-3-8 8,-1-2 0,-6-2 0,-1 0-9,-1 2-4,-1 4-7,0 11-41,6 6-94,4 11-161,-4 0-246</inkml:trace>
  <inkml:trace contextRef="#ctx0" brushRef="#br0" timeOffset="101585.3194">8996 6949 1278,'0'0'145,"0"0"-145,0 0 82,0 0-13,0 0-37,49 93-25,-49-57-7,0-4-1,0-3-21,0-7-44,0-6-47,0-6-101,0-9-105,0-1-314</inkml:trace>
  <inkml:trace contextRef="#ctx0" brushRef="#br0" timeOffset="101986.4579">9030 7095 990,'0'0'229,"0"0"-222,112-78 105,-81 60-44,-6 5-43,-8 4-15,-8-1-4,-2 5-6,-5-1-2,-2-3-21,0-2-19,0 2 9,-3 2 13,-4 3 18,0 2 0,3 2 1,1 0-4,0 13 5,3 10 9,0 11 2,0-1-5,0 3 7,0-7-12,0-5 1,0-7 3,0-8-5,0-5 0,0-4 0,3 0 5,2 0 11,2 0 21,6-4-5,3 1 0,1 3 8,2 0-6,0 3-11,-3 6-4,-4 2-14,-4 0-2,-4 3-3,-3-1-42,-1 0-97,0-6-193,-4-7-668</inkml:trace>
  <inkml:trace contextRef="#ctx0" brushRef="#br0" timeOffset="109058.3585">4326 6713 742,'0'0'109,"0"0"-91,0 0 145,0 0-57,0 0-45,0 0-18,0 0-19,-2-65-11,2 58 2,0 2 9,0-5 4,5-2-3,1-4 13,10-3-2,4-1-5,8 0 5,2 1-6,-2 5-5,1 3 5,-7 4-9,5 3-7,-1 4-4,4 0-4,6 2-5,5 17 3,3 2-1,1 4 2,-6 2 4,-1 4-4,-9 5 1,-7 3-1,-4 6 1,-6 3-4,-3 0 7,-6 0-2,-3-4-3,0-2 2,-9-2-4,-9-2-2,-7-5 1,-8-5-1,-9-6-4,-4-6-7,4-6 2,5-7-6,10-3 2,6 0 3,2-17 5,5-6 1,-3-4 3,1-1-1,2-1 1,3 4-5,2 6 3,5 3 2,-1 4 0,1 4 1,1 1 0,0 3 1,1 3-1,2-1 4,0 2-3,0 0 3,0 0-4,0 0-1,0 3 1,0 11 5,0 3 12,0 4-8,0 4 0,0 2 1,0 2-1,0 0 0,0-3-1,-4-4-8,-1-3 1,1-4-1,1-6 1,0-4-1,3-2 1,0-3 2,0 0 0,0 0 1,0 0 1,0 0 18,0 0-3,0 0-9,0 0-2,0 0-4,0 3-5,0 6 0,11 2 2,3 1 11,6 1-3,8 0-6,10-4-4,21-6-23,14-3-91,5-5-355</inkml:trace>
  <inkml:trace contextRef="#ctx0" brushRef="#br0" timeOffset="111692.1361">4039 6333 1226,'0'0'93,"0"0"-62,0 0 77,0 0-55,0 0 5,26 73-10,-17-45-36,-6 0-4,-3-4-7,0-4-2,0-6-11,0-8-57,0-6-71,0 0-110,13-18-155</inkml:trace>
  <inkml:trace contextRef="#ctx0" brushRef="#br0" timeOffset="111976.0362">4119 6171 1140,'0'0'69,"0"0"17,0 0 58,0 0-94,0 0-34,0 0-16,-3-9-10,1 18 9,-4 1-3,3-5-11,0-3 9,-1-2 6,2 0 3,2 0 16,0 0 21,0-3 2,0-4 7,0 3-26,0 1-22,0 3-1,4 0-9,4 0-44,4 0-79,3 10-133,0 5-230</inkml:trace>
  <inkml:trace contextRef="#ctx0" brushRef="#br0" timeOffset="112200.4219">4237 6353 1157,'0'0'82,"0"0"10,0 0 59,0 0-67,0 0-30,0 0 9,0 63-13,0-40-18,0 0-7,0 1-12,0-2-12,0-2-1,0-2-23,0-4-40,-1-3-36,-2-4-99,3-7-192,0 0-442</inkml:trace>
  <inkml:trace contextRef="#ctx0" brushRef="#br0" timeOffset="113071.8614">6175 6311 586,'0'0'410,"0"0"-325,0 0 161,0 0-82,0 0-74,0 0-42,-3-1-31,3 22-3,5 3 14,-2 0-11,-2-3-6,-1-2-7,0-5-4,0-2-2,2-4-22,-2-2-41,3-3-56,-3-3-132,3 0-129,3-3-269</inkml:trace>
  <inkml:trace contextRef="#ctx0" brushRef="#br0" timeOffset="113236.6074">6168 6181 1001,'0'0'126,"0"0"-78,0 0 129,0 0-118,0 0-39,0 0-20,9-29-42,0 43-55,3 6-130,0-2-218</inkml:trace>
  <inkml:trace contextRef="#ctx0" brushRef="#br0" timeOffset="113588.4771">6329 6461 796,'0'0'103,"0"0"-80,0 0 139,0 0-58,0 0 14,0 0-28,-4 0-10,4 0-21,0 0-23,0 0-19,7 0-15,4 11-1,0 5-1,-3 2 0,-7 7 0,-1 0-4,-3 0-4,-10-2 1,-9-3 1,5-3-8,4-5 11,1-7 1,9-1 2,0-4 1,3 0 24,0 0 18,0 0-1,15 0-24,16-6-18,14-2-13,19-2-134,6-4-307</inkml:trace>
  <inkml:trace contextRef="#ctx0" brushRef="#br0" timeOffset="116423.91">1303 8274 811,'0'0'141,"0"0"-83,56-96 92,-35 54-20,-3-4-66,-10-2-22,-8 1-5,0-1-16,-12 1-6,-7 8-8,3 11-7,7 15 3,5 12-2,2 1 0,-1 1-1,0 29-10,-1 19 1,-1 24 9,-1 11 0,-1 6-2,-1-3-3,4-7 5,4-17-1,0-14 1,10-16-7,10-12 1,4-8-4,1-10 2,2-3 8,-2-3 2,0-19 7,-5-3-1,-1-6 1,-8 0-2,-7 0 9,-2 6 1,-2 5-7,0 9 3,0 6 0,0 5 3,0 2-16,0 19-7,0 9 2,4 7 5,7-1 0,-1-5 1,6-6-3,1-6 2,2-11-14,-1-7 8,3-1 4,-3-11 1,-6-14 1,0-10 3,-11-7-1,-1-10 10,-10 2-7,-11 2 5,-6 11-10,3 15-4,-1 16-10,3 6-3,8 5-20,2 16-6,12 6-7,0-3-41,15 2-11,12-5 0,7-4-29,2-6 29,0-4 65,1-7 37,3 0 16,-1 0 74,-6-9 30,-9 1-29,-7 4-7,-9 1 3,-8 3-43,0 0-16,0 0-4,-1 2-17,-14 13-6,3 9-1,4 0 1,4 3 1,4 0-2,0-3 0,1-3 1,10-6 1,1-5 0,1-6 0,1-4-1,7-1 7,1-17-7,-1-8-1,1-8 0,-7-5 0,-6-2 0,-9 0-7,0 5 4,0 7-15,-9 11 16,-3 10-13,4 5 3,4 3 6,1 0 1,3 0-2,0 9 0,0 4 7,0-2 0,0 1 2,9-4 6,3-2 5,0-2 4,2 2-1,2-2-4,-7 2-1,0 4 6,0 5 3,-6 7-4,-3 10 15,0 6 14,0 6-22,0 3 17,0 4-25,0 5 15,0-1-5,0-1-17,0-3-3,0-4-3,-2-5 1,2-9-3,0-8-20,0-10-43,0-7-55,0-8-5,0-8-74,6-22-12,4-15-232</inkml:trace>
  <inkml:trace contextRef="#ctx0" brushRef="#br0" timeOffset="116673.2627">2056 8405 848,'0'0'63,"0"0"-8,13-88 114,8 68-18,6 8-69,1 9-17,5 3-17,0 15-12,-5 17-10,-8 10-14,-8-1-5,-12 0 1,0-2-8,-14-7-7,-10-5-3,-4-7-13,1-7-42,2-11-29,5-2-63,4-2 1,10-14-106,6-2-232</inkml:trace>
  <inkml:trace contextRef="#ctx0" brushRef="#br0" timeOffset="117039.0273">2558 8482 549,'0'0'383,"0"0"-342,82-54 100,-49 29 33,-6-6-95,0-6-42,-6-1-2,-5 1-10,-4 3-2,-7 9 4,-5 12 1,0 7-7,0 6-7,0 0-3,0 11-9,0 22 0,0 15 2,0 10 14,0 2-2,-8-5-8,-1-2-4,2-6-2,-2-9-2,4-10-11,5-9-26,0-8-44,0-5-24,0-1-63,0-5-8,2 0-114,-2 0-120</inkml:trace>
  <inkml:trace contextRef="#ctx0" brushRef="#br0" timeOffset="117191.1309">2673 8646 716,'0'0'345,"0"0"-209,0 0 39,0 0-67,0 0-33,88 0-41,-56 5-26,-2-2-8,3-3-44,3 0-149,-1 0-239</inkml:trace>
  <inkml:trace contextRef="#ctx0" brushRef="#br0" timeOffset="118042.6677">3203 8603 865,'0'0'351,"0"0"-340,0 0 100,0 0 4,111-35-59,-79 21-21,-7 0-17,-5-2 7,-7 0-13,-7-2-7,-6-2-5,0-2-1,-6 2-9,-10 6-8,-9 6-3,-1 8 8,0 0-1,3 11 8,5 17 5,10 6-3,8 10 4,0 0 3,14 1-1,10-6-4,1-8-2,9-6-32,2-10-45,3-8-33,4-7 10,3 0 24,-2-8 25,-4-15 41,-4-4 14,-4-4 4,-9-5 15,-6 2 27,-7 1 29,-10 7-13,0 5-8,-14 9-24,-13 7-22,-7 5-8,-6 5-9,0 18 4,4 7-1,12 4-19,13-1-20,11-4 13,0-7-6,17-8 3,7-11 35,3-3 27,-1 0 26,-5-3 51,-6-8-11,-4 5-6,-8 4-23,-3 2-28,0 0-21,0 17-3,0 12-12,-9 7 2,-2 6 0,0-1-2,3-2 0,8-4-18,0-8 4,6-6-9,10-8 3,1-8 14,4-5-17,4-2-23,5-20-54,4-5-158,5-5-170</inkml:trace>
  <inkml:trace contextRef="#ctx0" brushRef="#br0" timeOffset="118540.0859">4071 8550 937,'0'0'349,"0"0"-298,0 0 115,0 0-53,0 0-55,0 0-44,1-13-14,5 21-17,2 9-65,-2 7-127,-3 3-245</inkml:trace>
  <inkml:trace contextRef="#ctx0" brushRef="#br0" timeOffset="118688.3999">4045 8835 1459,'0'0'162,"0"0"-151,0 0 47,0 0-37,0 0-21,0 0-42,29-34-135,-28 34-225,10 0-443</inkml:trace>
  <inkml:trace contextRef="#ctx0" brushRef="#br0" timeOffset="118869.9401">4271 8703 1262,'0'0'257,"0"0"-255,0 0 98,0 0-39,0 0-35,95-4-26,-53 4-13,3 0-111,-2 0-331</inkml:trace>
  <inkml:trace contextRef="#ctx0" brushRef="#br0" timeOffset="120886.9364">5321 8712 1058,'0'0'81,"0"0"-34,0 0 100,0 0-93,0 0-33,3 93 15,-18-43-20,-3-5-6,0-6-7,3-6-1,-2-8-2,9-7-6,-1-7-9,3-5-1,3-4 16,3-2 1,0 0 7,0 0 21,5 0 16,15-2-19,4-2-16,12 0-3,3-1-1,7 0-6,2 1-4,-1-2-69,-6 0-66,-14 2-137,-13-3-179</inkml:trace>
  <inkml:trace contextRef="#ctx0" brushRef="#br0" timeOffset="121083.6404">5519 8917 1065,'0'0'287,"0"0"-214,0 0 96,0 0-71,0 0-53,0 0-11,0 22-18,0 28 16,0 10 0,0-2 3,-3-5-24,2-5-6,1-7-5,-3-5-31,3-8-36,0-10-23,0-13-70,3-5-267,14-17-487</inkml:trace>
  <inkml:trace contextRef="#ctx0" brushRef="#br0" timeOffset="121323.6211">5847 8913 935,'0'0'300,"0"0"-277,0 0 98,0 0-15,0 0-43,0 0-6,3 102-31,-3-61-15,-1-5-5,-7-5-3,2-9-3,4-7-11,2-9-37,0-6-42,16 0-62,3-18-148,2-11-288</inkml:trace>
  <inkml:trace contextRef="#ctx0" brushRef="#br0" timeOffset="121613.345">5928 8699 655,'0'0'496,"0"0"-476,0 0 87,0 0-23,0 0-62,0 0-22,7 16-1,-7-1-20,-16-4-5,0-4 0,2-7 25,4 0 1,4-4 25,6-11 23,0-4 17,3-1-1,10 1-6,5 2-32,4 6-12,-4 5-14,3 6 0,1 2-59,-3 22-87,-4 8-147,-7 5-250</inkml:trace>
  <inkml:trace contextRef="#ctx0" brushRef="#br0" timeOffset="121824.5141">6083 9087 1197,'0'0'198,"0"0"-180,0 0 166,7 73-86,-7-39-29,0 4-25,0 1-33,0 0-4,0-6-7,0-7-23,0-5-50,0-12-73,0-9-175,0-14-313</inkml:trace>
  <inkml:trace contextRef="#ctx0" brushRef="#br0" timeOffset="124509.8873">6551 9082 358,'0'0'51,"0"0"-8,0 0 64,0 0-35,0 0-10,0 0-8,0 0 8,0 0-10,0 0-13,2 0-6,-2 0-3,0 0-11,0 0-9,0 0-5,0 0-5,0 0 0,0 0-7,0 0-17,0 0-13,0 0-18,0 0-70,0 0-83,0 0-236</inkml:trace>
  <inkml:trace contextRef="#ctx0" brushRef="#br0" timeOffset="124953.0801">6444 9087 878,'0'-2'146,"7"-4"-71,7 5 107,11 1-93,1 0-23,3 0-9,2 0-16,6 1-16,7-1-12,10 0-13,0 0-1,-4 0-33,-12 0-82,-16 0-124,-11 0-209</inkml:trace>
  <inkml:trace contextRef="#ctx0" brushRef="#br0" timeOffset="125243.8426">6666 8966 866,'0'0'422,"0"0"-382,0 0 111,0 0-14,0 0-73,0 0-28,-21 37-4,14 11 8,1 2-14,0 0-13,1-5-13,0-6-1,5-10-40,0-3-42,0-14-99,13-12-264</inkml:trace>
  <inkml:trace contextRef="#ctx0" brushRef="#br0" timeOffset="125574.3661">7251 8906 929,'0'0'244,"0"0"-212,0 0 159,0 0-49,0 0-71,0 0-20,24 61 8,-20-9 2,-4-3-17,0-2-31,0-5 10,-4-6-23,-5-8 0,2-6-50,5-7-34,2-9-57,0-6-184,16 0-289</inkml:trace>
  <inkml:trace contextRef="#ctx0" brushRef="#br0" timeOffset="126030.7867">7579 9075 448,'0'0'572,"0"0"-562,0 0 59,0 0 56,0 0-80,0 0-18,-11-63-6,11 59 6,0 2 9,0 0 13,0-2 3,19 2-8,9 2 4,6 0-8,5 5-6,-6 14-9,-8 7-17,-16 5-6,-6 3-2,-3 0-9,-25 1-4,-13-4-23,-4-6-13,-2-5-19,3-5 6,10-10 19,10-5 23,9 0 20,5-4 2,7-9 51,0-1 12,0 2-1,0 2-6,3 3-16,6 7-15,6 0-11,7 5-10,5 16-4,6 6 6,-2 2-8,-1-2 1,0-4-1,-3-6-2,0-6-31,2-9-50,1-2-96,0-13-172,-3-15-293</inkml:trace>
  <inkml:trace contextRef="#ctx0" brushRef="#br0" timeOffset="126278.6946">8132 8713 800,'0'0'593,"0"0"-579,0 0 12,0 0 20,-15 111 37,-8-24 4,-1 5-53,4-2-6,10-6-10,10-9 8,0-13-19,19-11-7,10-13-15,5-10-35,2-14-73,-2-12-217,-1-2-481</inkml:trace>
  <inkml:trace contextRef="#ctx0" brushRef="#br0" timeOffset="126865.2811">8407 9068 664,'0'0'329,"0"0"-224,0 0 70,0 0-74,0 0-42,0 72 13,0-33-26,-8-3-22,1 1-11,2-6-12,4-4-1,1-6-4,1-8-32,21-8-46,4-5-20,6-10-82,-4-18-94,-4-2-176</inkml:trace>
  <inkml:trace contextRef="#ctx0" brushRef="#br0" timeOffset="127201.9991">8522 8843 456,'0'0'412,"0"0"-372,0 0 93,0 0-40,0 0-43,0 0-17,-5-4-18,-2 12-7,-8 2-2,-2-6-6,1-2-2,4-2 2,6 0 8,4-2 30,2-11 36,0-2 11,2 1-7,12 2-37,-4 4-23,2 3-12,-6 5-6,0 0-18,-3 14-90,-3 9-137,0 3-165</inkml:trace>
  <inkml:trace contextRef="#ctx0" brushRef="#br0" timeOffset="127863.7842">8643 9300 544,'0'0'663,"0"0"-573,0 0 48,0 0-23,0 0-63,0 72 27,0-28-28,0 1-14,-5-7-26,-4-4-7,-1-6-4,5-8-1,4-11-42,1-6-43,1-3-130,25-15-169,8-17-634</inkml:trace>
  <inkml:trace contextRef="#ctx0" brushRef="#br0" timeOffset="128081.1009">8838 9174 1303,'0'0'43,"0"0"14,0 0 72,0 0-69,97-5-16,-64 5-28,-1 5-13,-2-2-3,0 1-34,-2-1-98,0-3-164,1 0-359</inkml:trace>
  <inkml:trace contextRef="#ctx0" brushRef="#br0" timeOffset="128297.9398">9281 9126 608,'0'0'834,"0"0"-819,0 0 68,0 0-11,0 0-57,0 0 2,13 77 7,-7-42-13,3-2-9,-3-2 0,-3-9-2,3-3-12,-5-11-46,6-6-63,2-2-91,5-17-133,3-12-406</inkml:trace>
  <inkml:trace contextRef="#ctx0" brushRef="#br0" timeOffset="128588.3319">9455 8881 881,'0'0'462,"0"0"-455,0 0 3,0 0 26,0 0-32,0 0-4,11 22-10,-25-8-15,-1-6 3,7-5 8,-2-3 14,4 0 11,2-9 26,2-7 24,2-3 5,0 1 8,14-1-24,2 5-19,2 3-20,0 7-11,-1 4-1,1 4-55,3 22-97,-5 12-154,-9 8-257</inkml:trace>
  <inkml:trace contextRef="#ctx0" brushRef="#br0" timeOffset="129000.4582">9510 9346 287,'0'0'819,"0"0"-805,0 0 141,0 0-6,0-82-70,10 73-20,2 1-21,-1 5-12,1 3-4,1 0-5,-3 11-8,-1 16-4,-1 10-2,-6 8 5,-2 2-6,-7 2-2,-15-6-5,-3-9-12,0-7-13,0-8-15,3-12-3,3-4 4,4-3 36,7-3 8,5-11 15,3-1 37,0 1 11,7 2-8,12 2-22,4 3-13,1 7 1,0 0-9,-2 0-10,-1 17-2,-5 1 0,-1 2-6,-4 0-26,-2-6-37,-5 1-73,3-8-142,-1-7-217</inkml:trace>
  <inkml:trace contextRef="#ctx0" brushRef="#br0" timeOffset="129264.6018">9962 8853 1317,'0'0'215,"0"0"-213,93 57 30,-63 2 64,-11 14-37,-16 9-6,-3 2-21,-15 1-6,-12-11-8,-1-10-18,-2-14-1,-1-11-52,-3-10-39,-1-13-136,7-11-446</inkml:trace>
  <inkml:trace contextRef="#ctx0" brushRef="#br0" timeOffset="131340.954">10687 9124 163,'0'0'254,"0"0"-244,0 0 63,0 0-6,0 0-45,0 0-17,0 0-5,0 0 3,0 0 7,0 0 39,0-1 32,0 1-2,0 0-18,0 0 0,0 0-13,0 0-1,0 0-9,0 0-10,0 0-9,0 0-6,0 0-8,0 0-2,0 0-2,0 0 1,0 0-1,0 0 0,0 0 4,0 0 14,0 0 3,0 0-2,0 0 1,0 0-7,0 0-5,0 0-5,0 0-2,0 0 1,0 0-2,-5 0-1,0 0 1,-4 0-1,6 0-2,-2 0-1,2 0 1,-1 0 2,3 0 1,1 0 0,0 0 5,0 0 6,-2 0 6,1 0-4,-2 0-6,-3 0-4,-2 0-1,-3 0-3,6 0 1,-1 0-2,1 1 2,2 1-1,0-2 3,3 2 9,0-2 13,0 0 5,0 0-1,0 0-5,-1 0-8,1 0-3,0 0-6,0 0-1,0 0-1,0 0 3,0 0 7,0 0 10,0 0 14,0 0 3,14 0-2,9 0-19,7 0-3,1 0-3,-1 0 5,-3 0-6,-2 0-10,-1 0 2,3 0-5,2 0-1,0 0 0,1 0-3,-5-2-11,-5-1-13,-9-1-18,-7 2-31,-4-1-74,-5 0-147,-11 1-230</inkml:trace>
  <inkml:trace contextRef="#ctx0" brushRef="#br0" timeOffset="132923.257">11223 9069 716,'0'0'21,"0"0"43,0 0 93,0 0-68,0 0-16,0 0 12,-18-57-1,21 48-1,13 0-21,10 1-8,4 5-16,1 3-3,0 0-3,-2 3-21,-9 8 2,-6 6-13,-8 1-5,-6 3 1,-6 4-17,-22-1-5,-7 2-3,-2-6-3,3-2-2,7-3 16,14-7 9,6-4 4,7-3 5,0-1 13,11 0 25,11 0 0,2 0 1,1 4-7,-1 4-8,-3 4-9,0 2-2,-3 5-8,-6 3 4,-6-2-4,-6 0-5,0 1 0,-11 1 0,-14-5 0,-8-2-17,-1-6-7,0-6-23,4-3-11,3 0-11,9-10-9,6-8-35,6-4-23,6-4-115,0 1-138</inkml:trace>
  <inkml:trace contextRef="#ctx0" brushRef="#br0" timeOffset="133290.4805">11617 9152 624,'0'0'239,"0"0"-221,0 0 134,0 0-4,24-72-23,-4 57-48,6 6-19,3 2 1,3 7-10,-4 0-4,-4 13-15,-9 10-12,-13 9-13,-2 5-2,-14 0-3,-16 2-10,-4-1-9,1-4 0,8-3 3,8-8 3,6-7 6,9-6 5,2-4 2,0 0 6,9-3 8,7-1 13,7-2-9,0 0-7,0 0-7,1-2-4,3-12-48,3-5-144,5-2-204</inkml:trace>
  <inkml:trace contextRef="#ctx0" brushRef="#br0" timeOffset="133541.0634">12180 9186 1342,'0'0'51,"0"0"84,0 0 10,0 0-71,0 0-31,0 0-19,91-26-8,-61 21-14,-2 4-2,-2-1-3,1 2-41,-3 0-26,-2 0-50,-5 0-106,-6 5-124,-11 7-190</inkml:trace>
  <inkml:trace contextRef="#ctx0" brushRef="#br0" timeOffset="133673.76">12237 9297 600,'0'0'212,"0"0"-39,0 0 50,0 0-52,0 0-85,121 33-86,-73-33-8,-1 0-133,-3-3-207,-5-11-433</inkml:trace>
  <inkml:trace contextRef="#ctx0" brushRef="#br0" timeOffset="134026.8328">12837 9140 1004,'0'0'286,"0"0"-279,0 0 81,0 0-13,0 0-45,0 0-30,-2-14 0,-14 48 2,1 7-1,6 1 10,8 0 6,1-3 3,1-7-9,14-7 5,7-7 0,2-11 7,6-7 3,0 0-8,0-17-9,1-14-7,-3-11 1,-2-3 0,-7-3-1,-7 6 4,-12 4 4,0 5 6,-19 5-4,-11 4-9,-6 8 0,0 10-3,3 6-3,3 4-22,1 19-58,-1 3-70,3-2-185,5-3-554</inkml:trace>
  <inkml:trace contextRef="#ctx0" brushRef="#br0" timeOffset="135818.1585">1435 10199 894,'0'0'154,"0"0"-80,0 0 95,111-123-61,-43 58-26,2-12-19,-10-5-16,-15-1-16,-21 3-3,-20 3-8,-4 12-15,-7 19 2,-13 17 1,-2 17-8,-5 12-10,-3 24 2,-4 29 2,4 25 0,3 16 4,9 0 2,12-8-24,6-14-7,6-14 2,20-17-13,8-14-7,9-13 14,-1-12 1,4-2 18,-9-16 16,-4-11 3,-6-2 1,-10-2-3,-4 6 4,-9 10 3,-4 6 11,0 9 8,0 0-20,0 18-4,-7 10-3,4 6 7,3-5-2,0-3-2,16-11 5,11-4-5,6-10 1,-2-1 5,-2 0-2,-10-14 14,-4-4-10,-7-6 8,-8-5-1,0 0-6,-6-2-12,-13 2-1,-3 2-7,0 9-18,4 9-26,5 5 4,5 4-17,8 0-27,0 7 4,12 3 39,18-1 43,11-5 6,9-4 4,5 0 13,-1 0 47,-11 0 13,-13 0-3,-11 0-13,-11 0-22,-8 1-15,0 14-8,-8 6-4,-8 6-3,1 4-3,3 0-6,9-1 1,3-4 1,0-4-2,5-8-1,9-4 1,0-9-1,7-1-1,-2 0 2,2-17 1,-2-7-1,-1-7-1,-4-3-2,-5-1 3,-8 3-11,-1 4-6,-3 4-16,-15 7-7,-4 11-6,3 4 10,8 2 16,7 0 4,4 0-9,4 3 3,17 4 22,0 0 0,3 0 5,1 1-4,3 0-1,2 1 5,-3 2 12,-3 3 11,-8-1-1,-8 2 9,2 0 10,-5 2-5,-2 4-9,-2 6-8,1 7 5,-2 6-11,0 7 14,0 3-23,-8 1-3,-7 3 5,2 1-8,-3-6-3,2-8-2,6-6-8,1-15-39,7-9-30,0-11-89,12-1-73,15-25-115</inkml:trace>
  <inkml:trace contextRef="#ctx0" brushRef="#br0" timeOffset="136131.7457">2724 10009 1188,'0'0'74,"0"0"-58,0 0 116,82-61-50,-58 55-39,-3 5-17,-2 1-12,-5 6-8,-4 16-6,-7 9 1,-3 7-2,-6 5 0,-16-4-10,-7 0-10,-2-8-33,-5-6-18,2-7-58,2-8-32,6-7 37,11-3 20,6 0 85,9-13 19,0-2-3,19-5-131,16-2-173</inkml:trace>
  <inkml:trace contextRef="#ctx0" brushRef="#br0" timeOffset="136627.8289">3248 10096 696,'0'0'415,"0"0"-361,0 0-54,0 0 114,0 0-59,0 0-5,-2-75 2,21 71-11,5 4-9,4 0 12,1 14 5,-4 9-13,-10 10-8,-9 10-10,-6 3-12,-6 2-6,-22-2-1,-8-5-16,-3-6-18,-5-9-33,2-9-34,4-13 21,11-4 14,11-4 47,12-18 20,4-3 63,0-3 38,20 2-1,5 6-35,-3 3-2,2 7-27,-2 10-3,-2 0-13,0 10-16,3 7-4,-4 5-1,2 2-9,-2 0-28,-3-2-22,7-4-81,1-10-188,6-8-348</inkml:trace>
  <inkml:trace contextRef="#ctx0" brushRef="#br0" timeOffset="136794.4816">3764 10193 1244,'0'0'405,"0"0"-403,0 0 45,0 0-5,0 0-42,0 0-13,11 0-63,-11 22-157,0-2-466</inkml:trace>
  <inkml:trace contextRef="#ctx0" brushRef="#br0" timeOffset="136936.9998">3713 10469 1394,'0'0'212,"0"0"-206,0 0 86,0 0-88,0 0-4,0 0-85,19-17-229,-20 17-574</inkml:trace>
  <inkml:trace contextRef="#ctx0" brushRef="#br0" timeOffset="137422.7611">1286 10724 498,'0'0'146,"0"0"49,0 0 48,0 0-13,88 6-71,6-4-34,36 1-25,28 2-36,24-2-4,15 1-14,0-2-3,-8 1-7,-19 1-7,-22-2-15,-26 4-12,-28-2 0,-25 2-2,-28-4-11,-21 0-5,-16-1-27,-4-1-21,0 0-1,0 0 1,-4 0 2,1-5-52,3-5-118,0-3-154,0-1-401</inkml:trace>
  <inkml:trace contextRef="#ctx0" brushRef="#br0" timeOffset="156789.0954">7393 5752 59,'0'0'387,"0"0"-330,0 0 39,0 0 34,0 0-4,0 0-20,0 0-51,0 0-17,0-17 14,0 17-8,0-2-8,-2 2 11,2 0-9,0 0-8,0 0-10,0 0-2,-3 0-8,1 0-9,-5 5 2,-3 6 0,-1 2 2,-5 0-2,-1 3 1,-2-3-3,-3-1 3,2-5-3,2-2-1,6 2 0,2-4 1,6 0 1,2-2-2,2-1 1,0 0 0,0 0 6,0 0 21,0 0 19,0 0 1,0 0-6,0 0-13,5 0-9,6 7-8,0-2-6,2 2 5,-2 3-6,2-1-3,2 2 4,-1 1-2,4 0 1,5 0-2,0-5-3,1 0 0,-5-3-14,-8-4-79,-7 0-173,-4-8-181</inkml:trace>
  <inkml:trace contextRef="#ctx0" brushRef="#br0" timeOffset="157807.7862">8295 5785 409,'0'0'170,"0"0"-105,0 0 79,0 0 0,0 0-41,0 0-13,0-6-20,0 6-27,0 0-14,0 0 0,0 0-7,0 0 6,12 0 7,6 0 2,1 7-1,2 3-2,-5-4-8,-1 3-13,-4-2 1,-1-2-7,-2 2-4,-1-1 1,-1 0-4,0-3 0,-2 1 2,-2-1 1,1-3-3,-3 0 1,0 0 0,0 0 1,2 0-1,-2 0-1,1 0 3,2 0 1,-1 1-1,0 0 0,2 1-3,-4-2 4,0 0 2,0 0 3,0 0-7,0 0 4,0 1 2,0 1 0,0-1-5,0 3 5,0 4-3,-5 4 5,-1 1 2,-2 2-4,1 0 2,-2-3-9,2-1 3,-2 0-4,-4-5 0,6 2-3,0-5-36,1 3-27,4 2-52,-2 4-78,0 2-114,4 1-365</inkml:trace>
  <inkml:trace contextRef="#ctx0" brushRef="#br0" timeOffset="162504.1285">7396 5724 461,'0'0'87,"0"0"-47,0 0 93,0 0-17,0 0-34,0 0-22,0 0-20,0-7-9,0 7-5,0 0 5,0 0-3,0 0 11,0 0-3,0 0 9,0 0-17,0 0-10,-5 0-6,-7 7 2,-3 2-12,0 3 4,-1 0-4,2 2 0,0 3 0,0-1 1,2-2-3,2-4 0,4-5 0,4-2 0,2-1 3,0-2 3,0 0 1,0 0 16,0 0-4,0 0 3,0 0-4,0 0-8,0 0-5,0 0-2,0 0 0,0 0 1,0 0 1,0 0 0,0 0 2,0 0 10,5 3 8,7 1-2,7 4-2,6 3 0,4 3 1,-1 3-11,-4-1-4,-3 1 3,-3-1-1,-5-2-6,-2-4-3,-4 0 1,-4-8-1,-2-1 4,-1 1-4,0-2-3,0 0 0,0 0-3,0 0 2,0 0-15,0 0 0,0 0-11,0 0-13,0 0-40,2 3-96,6-3-177,5 0-557</inkml:trace>
  <inkml:trace contextRef="#ctx0" brushRef="#br0" timeOffset="182556.2188">6086 10576 439,'0'0'87,"0"0"-7,0 0 143,0 0-35,0 0-32,0 0-13,0 0-45,0-54-15,0 54-11,0 9-22,0 21-25,0 11 11,0 14-1,-3-1-18,-10-1-5,-1-10-2,5-7-10,9-12 2,0-9-2,3-9-5,21-6-21,6 0-27,1-24-68,2-8-114,-9-7-86,-3-2-244</inkml:trace>
  <inkml:trace contextRef="#ctx0" brushRef="#br0" timeOffset="182903.6283">6223 10369 1057,'0'0'75,"0"0"-41,0 0 98,0 0-84,0 0-35,0 0-13,-3 9 0,-9 2 0,-1-3-4,1-2-5,6-6 7,0 0 2,3 0 7,3-14 12,0-6 22,0-5 33,3 2-19,7-1-2,4 7-4,-4 5-13,-2 5-16,-4 6-12,2 1-5,3 1-3,-3 18-9,2 9-3,-7 8-50,-1 9-48,0 3-145,0 4-226</inkml:trace>
  <inkml:trace contextRef="#ctx0" brushRef="#br0" timeOffset="183487.7504">6331 10906 884,'0'0'8,"0"0"7,0 0 80,0 0-33,0 0 17,0 0-35,0 11 11,-8-11 20,3 0-23,-2 0-1,4 0-3,3-3-7,-1-1-9,1 3 14,0-2-6,0 0-19,4 3-8,10 0 4,9 0 1,0 14-7,1 11-4,-4 11-5,-7 7 3,-6 4-5,-7 2 1,0-3-1,-7-5-6,-12-5-13,-6-4-12,-6-8-7,-4-6 1,-3-10 1,2-8 6,5 0 16,1-15 14,6-10 7,9-2 7,3 2 23,12 5 21,0 3-12,6 4-17,18 7-8,3 6-7,11 2-7,0 19 0,-5 5 0,-2 4-4,-6-1-2,-8-3-2,4-2 0,-8-5-14,-1-6-12,-4-4-12,1-6-44,5-3-68,3-3-90,8-20-82,1-9-401</inkml:trace>
  <inkml:trace contextRef="#ctx0" brushRef="#br0" timeOffset="183796.4623">6817 10744 402,'0'0'632,"0"0"-609,0 0 85,0 0 62,0 0-59,0 0-29,6-3-17,16 3 0,3 2-15,4 2-8,-4 0-12,-4-1-12,0 0-14,0 0-4,-3-3-18,-2 1-48,-2-1-69,-4 0-207,-4 0-298</inkml:trace>
  <inkml:trace contextRef="#ctx0" brushRef="#br0" timeOffset="183988.4739">6765 10902 1175,'0'0'211,"0"0"-200,0 0 138,0 0-76,86 1-37,-48 4-30,0 1-6,4 0-52,-5 0-125,-4-4-257</inkml:trace>
  <inkml:trace contextRef="#ctx0" brushRef="#br0" timeOffset="184921.5298">7410 10846 638,'0'0'448,"0"0"-411,0 0 118,0 0-12,0 0-43,0 0-39,86-16-15,-58 16-11,6 9-3,0-1-8,1-2 0,-2 1-16,4-4-8,-1-3-3,-2 0-39,-3 0-88,-10 0-203,-10-5-370</inkml:trace>
  <inkml:trace contextRef="#ctx0" brushRef="#br0" timeOffset="185487.861">8104 10740 527,'0'0'519,"0"0"-514,0 0 41,0 0 17,0 0-33,0 0-17,-10-53-13,5 45 3,2-2 3,-1 1 36,4-2 34,0 0-11,7-1 4,11 0-14,3 2-10,9 5 0,-2 5-10,-2 0-5,-1 16-14,-10 12-7,-5 3-8,-10 8-1,0 4-2,-21-3 1,-6 0-9,-5-3-8,2-4-7,-5-4 1,4-7-3,6-4-3,4-8 10,7-3 7,5-7 13,-1 0 2,0 0 6,0-13 2,0-1 5,7 1 21,3 3 0,0-1-6,2 6-8,14 1-10,2 2-2,6 2-1,3 0-3,-2 13 1,-1 1-6,-6 1 1,1 0-1,-7-3 1,1-3-2,-3-2-4,3-4-38,3 0-70,8-3-135,3 0-184</inkml:trace>
  <inkml:trace contextRef="#ctx0" brushRef="#br0" timeOffset="185976.0388">8724 10718 1280,'0'0'191,"0"0"-186,0 0 99,0 0-30,0 0-40,0 0-23,14 64 4,-14-13-2,-4-2-10,-4-3-3,2-7 1,3-11-3,0-6-5,3-11-14,0-7-2,0-4-6,0-5 27,0-24 0,3-14 0,6-13 2,5-7 0,0 2 10,0 7 13,2 10 10,-2 12 1,0 10-6,-6 9 5,0 7 7,-5 6-10,5 2-13,3 21-11,3 15 1,6 9 7,-4 6-1,-7-1-2,2-2-6,-6-5-4,2-7-1,-1-11 0,-3-7-4,0-5-29,-2-7-17,1-5-21,-2-3-11,0 0-32,0 0-70,0-16-156,-14-8-481</inkml:trace>
  <inkml:trace contextRef="#ctx0" brushRef="#br0" timeOffset="186196.4814">8602 10892 1311,'0'0'136,"0"0"-130,0 0 108,0 0-28,0 0-36,0 0-31,82-4-8,-40 4 1,4 0-12,0 0-5,-1 1-47,-5 1-135,-10-1-318</inkml:trace>
  <inkml:trace contextRef="#ctx0" brushRef="#br0" timeOffset="187011.1883">7176 11413 37,'0'0'421,"0"0"-405,0 0 66,0 0 76,0 0-19,0 0-13,-36-16-14,36 16 32,14 0-17,22 0-19,22 0-7,18 3-18,16 2-14,14 0-8,12-2 2,3-1-6,1-2-17,-5 0-3,-7 0-24,-6 0 15,-8 0-15,-8 0-6,-14 0-2,-17 2-5,-18 0 0,-18 1 0,-9-3 0,-9 0-20,-3 0-17,0 0-9,0 0-31,-3 0-15,-14-8-13,-3-1-79,-8 0-70,-4 3-103,-9 2-176</inkml:trace>
  <inkml:trace contextRef="#ctx0" brushRef="#br0" timeOffset="187364.9118">7337 11422 522,'0'0'360,"0"0"-313,0 0 137,0 0 7,0 0-44,0 0-35,42 21-16,21-11-10,19 1 1,22-3-10,11 0-18,6-2-12,2-3-18,-3-2-26,-5-1-3,-11 0 0,-16 0 0,-18 0 0,-21 0 0,-16 0 0,-16 0 0,-11-1 0,1-1 0,-7 2 0,0-2-37,0-3-46,0-4-44,-9-6-27,-12-2-213,-4-4-624</inkml:trace>
  <inkml:trace contextRef="#ctx0" brushRef="#br0" timeOffset="208936.4183">8492 7132 277,'0'0'0,"-2"-135"-83,-33 69-56</inkml:trace>
  <inkml:trace contextRef="#ctx0" brushRef="#br0" timeOffset="236962.263">7909 6861 44,'0'0'0</inkml:trace>
  <inkml:trace contextRef="#ctx0" brushRef="#br0" timeOffset="240771.4847">8031 11428 565,'0'0'189,"0"0"-133,0 0 52,0 0 34,109-17-21,-64 16-28,2-1-36,-6 2-12,-2 0-9,-4 0-9,-2 0-14,-6 0-6,-2-3-3,-2 1-4,-10 0-5,-3-1-8,-5 3-3,-5-1 0,0 1-1,0-3-21,0-3-79,0-7-74,0-7-248</inkml:trace>
  <inkml:trace contextRef="#ctx0" brushRef="#br0" timeOffset="334642.8191">7506 6509 819,'0'0'71,"0"0"-52,0 0 82,0 0-58,0 0-16,0 0-9,0 0-5,0 0 12,0 0 29,0 0 26,0 0-15,0 0-13,0 0-5,0-3-13,-2-5-14,-2 2-3,0 0-1,-1-2-2,1 2 3,-1 1-11,-3-1 2,0-1 5,-1 0-11,0 0 4,1 1-5,1 0 7,1 3-3,3-2 5,-3 1 2,1 1-7,1-1 0,-3-1-4,1 3 6,-2-3 0,5 3-7,0 1 6,0-1-4,-1 1 0,1-1-2,-2-1 7,1 1-6,-2 0 1,1-1-2,1 2 2,-2 0-1,3 1 0,3-2 1,0 2-2,0 0 1,0-1 2,0 1 0,0 0 0,-2 0-3,1 0 0,1 0 1,0 0-1,0 0 0,0 0 0,0 0 0,0 0 0,0 0 0,0 0-5,0 0 4,0 0-2,0 0-3,0 0-3,0 0-3,0 0-23,0 0-18,0 0-24,0 0-21,0 0-40,0 0 18,0 0-39,1 0-160</inkml:trace>
  <inkml:trace contextRef="#ctx0" brushRef="#br0" timeOffset="335932.326">6682 6399 674,'0'0'59,"0"0"-20,0 0 107,0 0-27,0 0-2,0 0-31,14-33-42,-14 33-5,5 0 2,5 0-6,5 0-3,9 0 5,3 0-3,3 0 4,2 0-7,-1 0-7,1 0-4,2 9-5,2 3-3,-2 3-1,1 0-1,-1 5-2,-6 2-1,-3 5-5,-5 4 2,-5 5-3,-6 6 0,-5 1 0,-2 1-1,1-2 1,-3-2 2,0-1-3,0-6 1,-14-1-1,-5-8 1,-3 1 0,-4-6-1,-3-2-3,-7-3 3,-6-4-1,-4-5 1,5-3 1,7-2 3,9 0-4,7 0-1,6 0 1,2-7-1,1 0 1,1-2 0,2 1 1,1-3-1,2 2 0,0-3-1,3 0 0,0 0-1,0 3 2,0-1 0,0 7 3,0 0-1,0 3-1,0 0-1,0 0 0,0 0 0,0 0 1,0-2-1,0 1 1,0-2 0,-1 0 1,-3 1 0,-2 0 0,0 2-2,-3 0 0,0 0 0,0 0 0,0 2 1,4 5-1,1-2 6,1 0-3,3-1 0,0-1 0,0 0 3,0 1-1,0 4 0,0 4 3,0 4-4,0 3-1,0-2 0,3-2 1,-2-5 1,1-2 3,1-3-4,0-3 10,3 5 5,1-1-8,5 2 9,0 2-8,4 2-1,1-2-7,10 3-4,12 2-4,11 3-63,10-1-83,0 3-544</inkml:trace>
  <inkml:trace contextRef="#ctx0" brushRef="#br0" timeOffset="340419.8048">6591 7195 368,'0'0'219,"0"0"-195,0 0 109,0 0 7,0 0-33,0 0-26,0 0-19,-10 5-12,10-5-5,0 3-9,0-2-5,0 2 4,10 2-6,9-2-6,3 0-4,2-3-10,-4 0-9,0 0-12,1 0-106,-2-3-196,1-2-435</inkml:trace>
  <inkml:trace contextRef="#ctx0" brushRef="#br0" timeOffset="341131.0198">6905 7207 628,'0'0'157,"0"0"-136,0 0 52,0 0 16,0 0-32,0 0-11,2-37 1,5 37-5,3 0-7,-1 0-2,2 7-10,-5 6-19,-2 7-3,-4 2-1,0 0-19,-10-1-10,-4 0 8,-1-4-1,6-5 3,3-1 1,6-5 8,0-3 10,0-3 1,0 0 19,5 0 14,5 0-18,5-3-16,2-7-37,5-1-70,2-4-91,1 1-4,2-1 115,-6 3 67,-3-1 20,-8 2 65,-6 6 49,-2 1 21,-2 2-15,0 2-21,0 0-57,-6 2-24,-3 14 27,0 1 1,1 4-6,3 1-5,0-2-13,2-1-18,2-3-4,-1-5-6,2-4-41,0-5-14,0 1 6,0-3 29,0-3 26,0-14 2,0-4 1,2-3 0,2-1 23,1 4 6,-2 3 24,2 7-7,-4 5 0,2 4-12,-2 2-2,4 0-15,4 0-13,3 7 0,1 6 1,0 3-4,-2-1-2,-4 1-2,1-2-19,0-1-72,2-3-103,-4-3-102,1-3-380</inkml:trace>
  <inkml:trace contextRef="#ctx0" brushRef="#br0" timeOffset="341266.0936">7108 7345 1118,'0'0'22,"0"0"18,0 0 12,0 0-52,0 0-72,0 0-231,89-32-493</inkml:trace>
  <inkml:trace contextRef="#ctx0" brushRef="#br0" timeOffset="344078.7506">6730 6452 166,'0'0'26,"0"0"-26,0 0 21,0 0-2,0 0-19,0 0 0,20-15 0,-17 14 6,0-1 43,0 1 1,0 1-28,1-1 7,3-1-8,2 0-21,2-1 0,2 1-5,-2 1-30,2-1-10,-1 2 23,-3 0-28,0 0 47,1 0 3,-3 0 9,5 0 16,-4 0-14,0 2-10,-2 1-1,-3 0 5,0-1-4,1 2-1,2-1 0,-1-1 4,0 1 0,2-3 20,-4 3 14,4-3-19,-4 4-15,0-3 6,1 2 1,1 1 1,-2-2 7,5 3-10,-1-3-4,-3 1-3,2-2-2,-3 0 4,2 2-2,-3-2-1,3 2-1,1 0 0,0 2 0,2 0 1,1-3-1,-2 5 0,5-4 2,-4 0-2,2 2 0,-1-3 0,0 0 0,-3 3 1,0-2-1,1 2-1,-2-1 1,-2 1 0,-2 1 0,1 0 0,0-1 3,3 2 0,2 0-2,-1-1 2,0 1 9,-1-1-10,1-1 1,0 2 5,-2 1 7,1-1-5,-5 0 2,3 1-2,-3-1-5,0-2-4,0 2 0,0-2-1,0 0-5,0 2 4,0-1 1,3 0 0,0 3 0,1-2 4,-1 2-1,1-1-3,-3 2 4,-1-2 2,2 2 3,-2-2-7,0 0-2,0 1 2,0-2-2,0 2 0,0-2-6,0 1-6,0 0 8,0-3 4,0 1 0,0-2 0,0 1 4,0 2 6,0-1-5,0 3 0,0-3-4,-2 3-1,0 0 1,-2-2-1,1 1 0,1-1-1,2 0 1,0 0 0,0-2 0,-1 2 0,1-1 0,-3 1 1,0 2 0,0 1-1,-2 0 0,1-1 0,1 2 0,-1-2 0,-1 1 2,-1 1-2,0-2 1,-2 2-1,-1 1-4,4-1-6,-3 2-4,0-3-17,-1 0 5,2-2 1,1-1 7,2 0 7,-1 2 10,0-1 1,-3 1-1,0 2-1,-2 0-25,-3-2 5,2 2 8,-1-3-26,5-2 29,-1-1 9,4 1 2,-2-1 0,-1 1 2,-1 0-2,0 2 0,-2-2-2,1 4-11,2-1-9,-1-1 5,5 0 6,0-3 11,-1-1 3,2 1 12,-4 1-2,2-2-6,-4 1-7,0 0 0,-4-2-3,7 3-4,-1-1 7,0 1 8,2 0 2,1-3-6,-3 2 5,1 0 1,-4-3-6,3 3-4,-1-3-7,1 1-6,1 1 7,-1-1 5,1-2-1,-3 2 0,2 0-9,1 0-16,-2 0 16,-2-2-6,2 2 14,-2-3 2,0 3-1,0 0-2,0 0-1,0 0-2,0 0-24,3-2 0,-3 0-25,4 1-51</inkml:trace>
  <inkml:trace contextRef="#ctx0" brushRef="#br0" timeOffset="344444.829">6596 7408 0,'0'0'9,"0"0"2,0 0-9,0 0 8,0 0-8,0 0-2,-66-11 22,58 8 20,0 2-1,-3-3-8,-2-2 31,-3 0-40,-3 0-8,2-1-15,-4 0-1,-1 0 0,5 2 2,1-1 0,1 0 5,2 1 10,2 2-11,2-1-5,2-2 10,-1 2 9,-2-2-17,-2 0-3,0-4-20,-3 0-23,3 1-49,-1-4 30,1 1 55,3-3-11,0 0 18,-3-1 24,4 0 23,1 1-47,0-1-15,0-2-44</inkml:trace>
  <inkml:trace contextRef="#ctx0" brushRef="#br0" timeOffset="345054.7608">6078 6912 53,'0'0'13,"0"0"5,0 0 7,0 0 2,0 0 21,0 0-7,-11 55 38,11-35-32,0 4-6,0-2-24,0-1-16,0-1-1,0-4-14,-3-6-17,3-3-23,0-4 25,0-3 8,0 0 20,0 0 1,0-6 20,0-5 0,-2-1-20,-1-2-7,0-2-34,1 2 8,-2 1 33,4 0 0,0 5 7,0 1 10,0 2 27,0 3-31,0 0-13,0 2-8,0 0-4,0 0 11,0 9 1,0-2 0,0 1 1,0-4-1,0-1-4,3-1-2,-3-2 6,1 0 3,1 0 28,-2 0-16,0 0-15,0 0-6,0-3-1,0 1-23,0 1 8,0 1 9,0-1-14,0 1-17,0 0 13,0 0-3,0 0-9,0 0-18</inkml:trace>
  <inkml:trace contextRef="#ctx0" brushRef="#br0" timeOffset="349644.5157">7021 6853 29,'0'0'24,"0"0"9,0 0 40,0 0-7,0 0-9,0 0-26,0 0-6,0 0 2,0 0-15,0 0-4,0 2-2,0-2 1,0 0 24,0 0 9,0 0-15,0 0-6,0 0-6,0 0-13,0 1-2,0-1-23,0 0-13,0 2 7,0-2 3,0 1 7,0-1 5,0 0 1,0 2-7,0-2 8,0 0-21,0 0-55,0 0-92</inkml:trace>
  <inkml:trace contextRef="#ctx0" brushRef="#br0" timeOffset="350244.1877">4735 7110 701,'0'0'76,"0"0"16,0 0 19,0 0-89,0 0-22,0 0-89,-2 19-98,18-19-218</inkml:trace>
  <inkml:trace contextRef="#ctx0" brushRef="#br0" timeOffset="350686.7574">6802 6916 1026,'0'0'119,"0"0"-118,0 0 33,0 0 101,0 0-55,0 0-28,0 0-32,0 0 6,0 0-1,0 0 3,0 0-12,0 0-8,0 0-2,0 0-1,0 0-2,0 0-2,0 0 0,0 0 0,0 0 0,0 0 0,0 0-1,0 0 2,0 0-2,0 0-1,0 0 1,0 0 0,0 0-26,0 0-33,0 0-32,0 0-85,-15 0-106,-9 0-315</inkml:trace>
  <inkml:trace contextRef="#ctx0" brushRef="#br0" timeOffset="351031.1883">4749 7322 733,'0'0'247,"0"0"-243,0 0 1,0 0 35,0 0-40,0 0-2,-1 6-99,1-6-111,15 0-82</inkml:trace>
  <inkml:trace contextRef="#ctx0" brushRef="#br0" timeOffset="351474.7788">6877 7024 950,'0'0'63,"0"0"-55,0 0 8,0 0 29,0 0-18,0 0-27,0 0 0,0 0 0,0 0 0,0 0 4,0 0-2,0 0-2,0 0 1,0 0-1,0 0-23,0 0-39,0 0-104,0 0-130</inkml:trace>
  <inkml:trace contextRef="#ctx0" brushRef="#br0" timeOffset="352157.3202">6591 7028 429,'0'0'34,"0"0"-34,0 0 0,0 0-1,0 0 1,0 0-54,8-4 9,-11 4 35,-7 0 0,2 1-35,2-1-148</inkml:trace>
  <inkml:trace contextRef="#ctx0" brushRef="#br0" timeOffset="399498.3026">5267 12383 897,'0'0'207,"0"0"-130,0 0-27,0 0 21,0 0 18,-9 92-8,-4-46-30,-7 0-18,-2-3-25,3-2-5,8-9 0,8-8-3,3-9-14,14-11-74,20-4-3,7-14-34,-2-16-60,-9-10-103,-17-4-148</inkml:trace>
  <inkml:trace contextRef="#ctx0" brushRef="#br0" timeOffset="399736.7562">5304 12160 765,'0'0'112,"0"0"-37,37-78-22,-31 71 18,-6 7 25,0 0-47,0 8-44,-6 10-3,-5 2 10,-1-6-4,0-3-4,7-7-4,2-4 7,3 0 9,0-2 39,0-11-20,0-4-15,11 0-12,10 1-8,4 4-4,11 7-59,6 5-118,4 0-135,-7 17-268</inkml:trace>
  <inkml:trace contextRef="#ctx0" brushRef="#br0" timeOffset="399934.5816">5698 12386 1130,'0'0'164,"0"0"-135,0 0 72,107-33-29,-69 33-41,1 0-31,-3 0-1,-4 16-88,-6 6-173,-10 1-156</inkml:trace>
  <inkml:trace contextRef="#ctx0" brushRef="#br0" timeOffset="400331.7313">5620 12841 1008,'0'0'121,"0"0"-7,0 0 30,102-89-63,-45 69-26,-4 7-33,-9 8-19,-17 5-3,-8 2-44,-12 15-117,-5-1-88,-2-5-227</inkml:trace>
  <inkml:trace contextRef="#ctx0" brushRef="#br0" timeOffset="400578.5824">5388 12961 881,'0'0'558,"0"0"-544,0 0-2,0 0 87,0 0-34,-25 114-34,13-68-13,1 0-18,1-5 0,4-2-53,3-13-151,3-16-310</inkml:trace>
  <inkml:trace contextRef="#ctx0" brushRef="#br0" timeOffset="417402.6537">4378 6611 665,'0'0'165,"0"0"-157,0 0 75,0 0 12,0 0-32,0 0-22,0 0-31,0 0-8,-2 0 5,2 0-7,0 0 18,0 0 22,0 0 30,0 0-1,0 0-12,5 0-12,1-2-23,3-3-3,0 2-1,-3 0-5,-2 0-7,2 0-1,-1 1-1,5-3 3,4 2-2,-2-1 0,1-1 4,2 0 2,1 1-2,-2 1-3,-2 2 5,-2 0-7,-2 0 3,2 1-5,-2 0 1,4 0 0,-3-2 3,-1 2 2,-2-2-2,2 2-2,-1 0 1,-1 0-3,2 0 0,-2 0 1,2 0-3,1 0 4,-1 0-2,4 0-1,-2 0 5,1 4-5,-2-3 7,4 1-7,-4 1 1,-1 0 0,2 1-1,-1 3-1,0-3-3,1 2 3,-1 1 3,0-3-1,0 4 3,3-1-4,-1 0 0,2 1 4,-1 1-5,0 1 6,-3 0-6,1 0 3,-2 4-2,-1-3 1,-1 0-2,0 0 1,0 1 4,-1-4-5,2 2 4,-1-1 4,0 0-3,0 2-2,0-2-2,-2-1-1,-1 1 2,0 3 1,-1-3-2,1 4 0,-2-2 4,1 2 3,-2-1-8,0 0 5,0-2-5,0 4 3,0-3-3,-2 0 2,-2 0 0,1-1-2,-2-1 1,0-2-1,0 0 2,2 0 4,-2-2-5,-1 2-1,-4 1-1,1-1 1,0 0 1,-2 0 1,3-2 1,-1 1-4,3-3 3,0 0-2,0 0 0,3 2 1,-3-3-1,0 4 0,0-2 1,-3 0 2,3 2-3,-1-2 0,-1-1 0,-2 2 1,1 0-1,-3-1 0,-3 1-4,4 2 8,-3-1-8,3-2 7,2-1-6,2-1 5,4-2-4,-5 0 2,-2 0-3,-6 0 3,-3 0-5,-2 0-2,1-2-2,8-5 2,3-1 3,3-1 0,3-2 4,0 0-2,0-2-1,-1 1 0,0 1 3,1 0 1,-1 2-1,0 2 0,2 0 0,-1 4-1,3-2 1,-1 2 3,-1 1 2,2 2 3,-1 0-4,1 0 1,0 0-4,-2 0-1,2 0 1,0 0 0,0 0-1,0 5-1,0 10-1,0 6 2,0 5 5,0 0-2,0 0 2,0-5-4,0-1-1,0-3 0,0-5 0,0-4 2,0-6-1,0 0 4,0 0 4,0-1 1,0 1-1,2-2-2,-2 0-3,1 2 1,-1-1-4,0 1 0,0 1-1,0-2 0,0 2 0,2-1 1,1 1 2,-2 2-3,1-2 4,2 0-1,-1 0 2,0 4 4,6 0 10,3 1-2,9 3 8,4 2 2,5-1-2,-2 1-15,-4-3 6,-3-4-6,-5 2-3,-6-5-4,-3 0 2,-4-1-4,0-2-1,-3 1-2,0-1 0,0 3 2,0-3-3,0 0-1,1 0 1,-1 0-2,0 0-2,0 0 6,0 0-3,0 0-2,0 0 3,0 0 0,0 0-1,0 0 3,0 0-1,0 0-5,0 0 6,0 0-15,0 0 6,0 0-13,0 0-14,0-3-17,0-9-14,2-7-127,8-5-284</inkml:trace>
  <inkml:trace contextRef="#ctx0" brushRef="#br0" timeOffset="421101.1772">6766 6387 573,'0'0'164,"0"0"-138,0 0 65,0 0 8,0 0-19,0 0-40,0 0-27,0-13-9,0 13 6,0 0 4,6 0 6,1 0 16,4 0 20,4 3-7,-3-1 5,4 0-8,-2-2-14,2 1-9,-7 1-2,-4 0-1,2-1-8,-4 3-6,4-1 0,1-1 4,1 2 10,4 0 2,-1 1 1,-1-1-2,2 2-3,-1 0-7,0 3-3,0-1-4,-1 2 3,0-1-2,1 2 1,-1 0 7,-4-2-1,2 2-3,-3-2-4,-1 2 1,2-2-1,-1 2 0,-2-3-2,1 1-1,1 1 4,0-2-3,0 2 6,1-1-5,-2-2 3,-2 1-5,0 1 3,-1-1 0,2-1-1,0 0-2,-1-1 3,0-1-1,1 4 4,-2 1-3,4-1-2,-3 3 2,-3-2-3,5 1-1,-5 1 1,0-1 0,0 0 1,0 0-1,0 0-2,0 0 1,0-2 0,0 2 1,0-1 3,-5-1-3,2 2 1,-3-5-3,3 1 3,-2-2-2,2-2 3,-2 2-4,1-2 2,0-1-1,0 1-1,-4 0 0,4 1 3,-4-2-3,2 1 1,0 1-1,0 0 2,0 0-2,-2-2 0,3 1 0,-1 2 1,1-2-1,-1 0 1,1 0 0,-3 0-1,1 2 2,-1-1-2,-1 0 0,3-1 0,-1 0 2,-1 0-2,1-1 0,-2 3 1,0-1-1,-3-1 2,0 2-2,0-2 2,0-1 0,2 2 0,1-1-3,-3-1 2,3 1-1,1-1 1,0 1 3,0-1 0,2-1-3,-3 2 1,-1 0 3,1-3-5,-3 3 0,2-1 0,-1-2 1,4 2 0,2-2-1,-1 0 5,3 0-5,-1 0 1,-1 0-1,-4 0 1,-1 0 4,-1 0-4,2 0 1,0 0-1,4 0 1,0 0-2,0 0 0,-1 0 1,-1-4 1,-2 1-2,0-2 0,-5 1-3,6-1 3,-1 2 3,0-2-3,0 1 0,3 2 0,3-4 1,0 5-1,0-3 2,0-2-2,0 1-1,-1-1-1,-1-1 0,2 2-1,-1-2 1,1 4 2,0 0 0,3 0 0,0 0 0,0 1-3,0-1 1,0 0-1,0 0 0,0-1 1,0 0 0,0 1 2,0 0-1,0 0-3,-2 0 4,-1 0 0,0 1-1,3 0 2,0 1-3,0 1 1,0 0 1,0 0 0,0 0 0,0 0-1,0 0-4,0 0 5,0 5 2,0 7-2,8 1 6,-4-1-4,0 0-2,0 3 3,-1-1-1,0-2-2,-2 2 2,3-3-1,-2 0 0,-1-3-1,1-2 0,-2-1-1,0-4 1,0-1 3,0 0-3,0 0 0,0 0 1,0 0 0,0 0 2,0 0 0,0 0 2,0-5-5,0-5 2,0-3-4,-3-1 1,0 0 1,0 2 0,2 2 1,-1 3-1,1 2 0,-1 0 0,2 2 1,-1-1-1,-1-1 1,2 0 0,0 3-1,0-1 3,0 1 1,0 2 3,0-2 4,0 0-7,6-2 5,6-3 0,2 4 2,-3 0-3,-3 0-1,-2 3 1,-2 0-5,1 0-1,-3 0 0,8 0-2,0 0 0,5 3 4,0 6-2,6 2 1,-2-1 0,-2 0 0,-8-3-1,-3-3-2,-2 0 0,-4-3-1,0 1 0,1-1-2,2-1-11,0 0-14,5 0-21,4 3-15,1 2-18,2-2-45,-3-1-170,-6-2-469</inkml:trace>
  <inkml:trace contextRef="#ctx0" brushRef="#br0" timeOffset="461358.8947">7048 11465 861,'0'0'85,"0"0"-47,0 0 17,112-26-55,-26 15-92,16-3-369</inkml:trace>
  <inkml:trace contextRef="#ctx0" brushRef="#br0" timeOffset="485565.5938">6742 7207 156,'0'0'599,"0"0"-569,0 0 18,0 0 49,0 0-3,0 0-34,0 0-16,0 0 17,0 0-29,0 0 16,0 0 16,0 0 11,5 0-3,5-3-33,-1-3 3,1-4-7,-2-4-9,1-6-3,1-5-3,4-5-6,2-4 0,4-3-1,0-2-5,-4 0 2,-2 5 0,-5 0 3,-4-3-6,2-1 0,1-2 1,-3-2-2,5 3-5,-6 3 5,-1 4-2,-3 2 2,0 3-6,-10 0 5,-7 2-2,1 0 1,-2 0 1,-5 0 1,0 0-3,-1 2 2,-1 4-5,-5-1 0,-6 3 2,-6 0-1,-7 3-1,-8 4 0,2 3-1,-2 5 1,5 2 0,3 0 0,3 7-4,5 10 4,3 6-1,5 3-2,6 2 3,12-6-4,5-2 7,3-4-5,5-3 2,-1-4 0,1-1 0,2-5 0,-3-3 0,3 0-1,0 0 3,0 0 1,0 0-2,0 0-1,0 0 0,0 0 0,0 0 0,0 0 2,0 0-1,0 0-1,0-1 0,5-1-1,-2-1-6,-1-1 3,0 1-14,1 1-9,-1 1-1,-1-2-11,2 0-41,4-2-113,2 0-149,2-2-388</inkml:trace>
  <inkml:trace contextRef="#ctx0" brushRef="#br0" timeOffset="497598.3773">6696 12358 921,'0'0'174,"0"0"-95,0 0 75,0 0-49,0 0-62,0 0-20,-45 33-15,23 23 1,1 13 4,6 6-1,3-2-4,11-4-5,1-12-3,3-17-1,22-16 1,8-17 0,8-7 6,1-24 3,-3-23 0,-6-14-1,-9-11 4,-11-4 6,-13 0 6,0 5-4,-13 13-10,-11 15 1,-3 15-2,0 16-9,-4 10-4,-4 2-8,3 12-36,4 17-68,6 5-49,8 3-161,14-1-455</inkml:trace>
  <inkml:trace contextRef="#ctx0" brushRef="#br0" timeOffset="497915.3772">7011 12596 1311,'0'0'96,"0"0"-88,0 0 105,0 0-50,85-12-38,-78 21-24,-4 6-1,-3-1-4,0 1-25,-12-1-11,-1-6 1,-2-5 7,6-3 27,4-2 5,5-15 20,0-5 22,0-1-8,11 1-8,1 8-4,-3 3-16,-3 5-6,-3 4-14,0 2-60,1 0-78,4 0-145,1 0-89</inkml:trace>
  <inkml:trace contextRef="#ctx0" brushRef="#br0" timeOffset="498313.2118">7416 12327 1146,'0'0'57,"0"0"17,0 0 44,0 0-59,0 0-59,0 0-5,-10 17 5,-3 14 2,5 2-2,6-2-1,2-5 1,0-2 3,16-9-1,3-5 8,6-3 30,6-2 33,7 1-4,4-1-13,-1 5-12,-6 3-18,-6 3 4,-13 1-17,-8 8-13,-8 0-5,-7 5 2,-23-1 2,-7 1-5,-4-9-8,3-5-17,4-10-16,2-6-21,8 0-70,5-22-128,7-5-289</inkml:trace>
  <inkml:trace contextRef="#ctx0" brushRef="#br0" timeOffset="498537.8977">7421 12322 1146,'0'0'149,"0"0"-57,0 0 67,0 0-81,0 0-37,82-42-29,-45 40-8,12-4-4,15-2-5,10-2-81,8-4-191,0 1-255</inkml:trace>
  <inkml:trace contextRef="#ctx0" brushRef="#br0" timeOffset="502990.5805">7903 5842 628,'0'0'151,"0"0"-133,0 0-18,0 0 69,0 0 17,0 0-26,0 0-17,1-7 15,1 7 23,1 0 8,-2 0-16,2 0-27,0 0-22,2 0 7,5 0-23,-1 0-3,-1 0-3,-5 0-1,2 0-1,-3 0 3,-2 0-3,0 0-1,0 0-2,0 0-9,0 0-12,0 1-1,0 5-5,0-3-10,-10 2 8,-3-2 0,-1-3 6,3 0 20,4 0 6,2-4 10,5-6 22,0-1 9,0-1 6,0 2 1,12 3-19,3 2-9,-2 3-4,7 2-7,-5 0-9,-1 0 5,-6 4-5,-6 4 0,-2-3-7,0 2 0,-2-1 1,-13 0-16,-1-4 0,-5 0 3,9-2 4,2 0-8,5 0-17,5 0-72,0-10-176</inkml:trace>
  <inkml:trace contextRef="#ctx0" brushRef="#br0" timeOffset="517798.4666">7827 12629 732,'0'0'150,"0"0"-82,0 0 55,0 0 47,0 0-39,0 0-55,43-53-37,-43 53-15,0 0-6,0 5-9,0 7-2,0 2 0,-5-1-1,1-3-3,1-1-2,2-5-1,-1-1 0,2-2-5,0-1-7,0 0 12,0-10 4,0-14 0,2-5-4,6-7 0,1 2 0,3-5 2,5 0 5,1 0 10,4 1 8,5 5 6,0 4-5,-4 8-4,-6 5-2,-7 7-1,-5 5 0,-2 4-8,1 0-10,7 22 0,1 14-1,7 7 3,-1 2 11,-5 0-3,1-6-6,-4-4-1,-1-2-4,0-4 0,-1-3-1,1-6-12,-5-6-26,0-3-34,-2-5-71,-2-6-60,0 0-88,0-5-141</inkml:trace>
  <inkml:trace contextRef="#ctx0" brushRef="#br0" timeOffset="517987.0601">7868 12494 1033,'0'0'218,"0"0"-141,0 0 6,0 0-9,94-51-19,-39 46-46,8 5-9,6 0-75,-8 0-151,-6 0-329</inkml:trace>
  <inkml:trace contextRef="#ctx0" brushRef="#br0" timeOffset="518294.2415">8534 12709 1284,'0'0'195,"0"0"-182,0 0 16,0 0 51,0 0-6,0 0-57,7-5-17,-7 5-61,3 0-151,-3 8-311</inkml:trace>
  <inkml:trace contextRef="#ctx0" brushRef="#br0" timeOffset="568754.8535">11212 6900 1348,'0'0'61,"0"0"-53,0 0 47,0 0 20,0 0 6,0 0-41,2 0-19,-2 0-3,0 0 0,0 0 0,0 0-5,0 0-7,0 0-2,0 0-4,0 0 0,0 0-3,0 0-2,0 0-7,0 0-25,0 0-20,0 0-33,0 0-64,-5-8-67,-5-6-297</inkml:trace>
  <inkml:trace contextRef="#ctx0" brushRef="#br0" timeOffset="570097.4594">8080 7661 282,'0'0'811,"0"0"-760,0 0-31,0 0 106,0 0-44,0 0-52,0 4-29,0-3-1,0 1-4,0 1 2,0-3 2,0 0 1,0 3 0,0-3 0,0 0 5,0 0 3,0 0 10,0 0-1,0 0-3,0 0-3,0 0-7,0 0 5,0 0-8,0 0 2,0 0-4,0 0 1,0 0 0,0 0-1,0 0 1,0 0 0,0 0 0,0 0 1,0 0-2,0 0 2,0 0 0,0 0-1,0 0 1,0 0 0,0 0-2,0 0 1,0 3-2,0-3 4,0 0-6,0 0 2,0 0 1,0 0 0,0 0 0,0 0-2,0 0 2,0 0-1,0 0-5,0 0-6,0 0-13,0 0-22,0 0-54,0 0-111,0-12-336</inkml:trace>
  <inkml:trace contextRef="#ctx0" brushRef="#br0" timeOffset="570884.6586">7898 7109 818,'0'0'41,"0"0"-41,0 0 54,0 0 66,0 0-34,0 0-20,-3 0-26,3 0 1,0 0-5,0 0-19,0 0-6,0 0-11,0 0 5,0 0-3,0 0-1,0 0-1,0 0 3,0 0-3,0 0-1,0 0 0,0 0-32,0 0-67,0 0-31,0 0-58,6-5-144</inkml:trace>
  <inkml:trace contextRef="#ctx0" brushRef="#br0" timeOffset="571933.0165">6104 5653 452,'0'0'180,"0"0"-31,0 0-20,0 0-27,0 0-42,0 0-9,48-7-7,-28 7-17,-3 0-13,1 0-3,-3 0-11,4 0-13,5-2-122,10-8-259</inkml:trace>
  <inkml:trace contextRef="#ctx0" brushRef="#br0" timeOffset="572202.3752">6223 5547 710,'0'0'86,"0"0"-28,0 0 106,0 0-45,0 0-51,0 0-48,-1-15-20,1 20-4,0 17 4,0 7 1,0 9 9,0 6-10,0 5-3,0 4-54,0 3-206,0-6-413</inkml:trace>
  <inkml:trace contextRef="#ctx0" brushRef="#br0" timeOffset="572789.4213">6265 8206 1076,'0'0'261,"0"0"-257,100-29-4,-42 23 8,18 3-8,15-7-138,6-4-574</inkml:trace>
  <inkml:trace contextRef="#ctx0" brushRef="#br0" timeOffset="573941.755">7052 7883 791,'0'0'0</inkml:trace>
  <inkml:trace contextRef="#ctx0" brushRef="#br0" timeOffset="574215.0513">6955 5704 776,'0'0'0,"0"0"-153,0 0 115,0 0 5,-25 85 27,25-2-19,0 11-108</inkml:trace>
  <inkml:trace contextRef="#ctx0" brushRef="#br0" timeOffset="574430.1617">7045 8050 1244,'0'0'0,"0"0"-174,-9-83-231,1 48 281,7-8-112</inkml:trace>
  <inkml:trace contextRef="#ctx0" brushRef="#br0" timeOffset="574656.5764">6662 5660 879,'0'0'0,"0"0"-208,0 0 71,31 149 110,-16-61-83</inkml:trace>
  <inkml:trace contextRef="#ctx0" brushRef="#br0" timeOffset="583330.211">2150 13858 1208,'0'0'55,"0"0"-26,0 0 72,0 0-40,0 0-38,0 0-23,46 92 26,-18-38 12,-4-2-23,-6-8-8,0-10 2,-3-8-3,-5-9-4,1-7-1,-2-7 3,1-3 1,5-10 20,4-20 12,1-15-6,5-9-16,-4-3-7,-6-4 4,-2 3-4,-4 5-2,2 13-6,-1 12-4,3 14-11,7 14-50,10 10-161,-5 26-188</inkml:trace>
  <inkml:trace contextRef="#ctx0" brushRef="#br0" timeOffset="584322.469">2436 14379 1140,'0'0'149,"0"0"-94,0 0 43,0 0-39,0 0-20,0 73-5,0-20-7,0-1 0,-6-1-23,-4-8 0,2-7-4,4-10-3,2-9-68,2-8-124,0-9-133,17 0-295</inkml:trace>
  <inkml:trace contextRef="#ctx0" brushRef="#br0" timeOffset="584653.1945">2536 14500 521,'0'0'549,"0"0"-498,0 0 65,0 0 34,0 0-86,37-73-28,-11 73-23,2 3-6,0 17-7,-4 5-1,-6 7 1,-9 2-1,-8 1-1,-1 1-5,-11-3-14,-9-4-9,-2-5-6,4-7 17,6-7 15,9-6 3,3-4 1,0 0 2,0 0 9,0 0-9,9 0-2,15 0-1,1 0-117,7 0-119,0-2-118,-5 0 3</inkml:trace>
  <inkml:trace contextRef="#ctx0" brushRef="#br0" timeOffset="585168.3585">2870 14682 295,'0'0'342,"0"0"-270,0 0 33,0 0 2,0 0-33,0 0-5,9 0 9,3 0-8,0 0 8,7 0-21,-2 0-32,-1 0-6,-4 0-12,-7 0-5,-2 0-2,-3 0-3,0-6-17,0-2-39,0-5-33,-8-4 29,2-1 56,3-1 7,3 1 6,4 3 14,16 1 33,8 6-2,0 5-10,0 3-12,-3 0-4,0 11 1,-9 7-16,-5 3-4,-3 1-5,-8 1-1,0-2-1,0 2 1,0-9 2,0-2-2,0-2-1,6-5-8,16-5-32,12 0-129,9-12-284</inkml:trace>
  <inkml:trace contextRef="#ctx0" brushRef="#br0" timeOffset="585426.8348">3623 14301 1263,'0'0'134,"0"0"-124,0 0 37,0 0 17,94-7-18,-59 12-38,-2 4-8,-1 3-80,-11-2-153,-10 0-326</inkml:trace>
  <inkml:trace contextRef="#ctx0" brushRef="#br0" timeOffset="585565.4011">3692 14492 594,'0'0'711,"0"0"-690,0 0-6,91 0 13,-31 0-28,4 0-85,0-5-478</inkml:trace>
  <inkml:trace contextRef="#ctx0" brushRef="#br0" timeOffset="585896.307">4366 13883 1335,'0'0'151,"0"0"-135,0 0 28,0 0-2,0 0 9,18 118 14,3-43-47,-3 0 6,1 3-18,-4-7-4,1-7-1,-2-10-1,-4-15 0,-1-16-1,-3-11 0,2-12-2,7-6 3,3-29 2,7-20 12,0-21-11,-4-9-3,-4 1-10,-1 12-8,1 16-17,0 22-57,4 25-88,-3 9-187,0 29-247</inkml:trace>
  <inkml:trace contextRef="#ctx0" brushRef="#br0" timeOffset="586093.8878">4705 14575 1234,'0'0'203,"0"0"-148,0 0 87,0 0-64,0 0-21,0 83-11,0-36-9,-2 6-26,2 5-11,0 3-2,0 0-35,0-6-60,0-14-158,-3-12-407</inkml:trace>
  <inkml:trace contextRef="#ctx0" brushRef="#br0" timeOffset="586563.7978">4399 14825 1397,'0'0'10,"131"-28"-2,-68 19 12,-8 1 26,-9-1-22,-7-2-21,-9-3 0,-6-6-2,-11-2 2,-2-3 2,-7-3-5,0 5-9,0 4 1,-3 8 8,2 6 1,0 5-1,0 2-17,1 21-4,2 11 21,-4 13 4,-2 8 7,0 6 6,-9 1 2,-8-1-8,6-11-2,3-10-9,4-14-2,4-15-3,0-8 0,0-3 5,4-9 3,8-13 15,6-10-8,3-2 3,3-1 11,-2 1 11,8 7-12,0 10-3,-2 6 14,3 11-5,-2 0-8,-7 16-7,-1 13-9,-9 7-5,-6 5-1,-6-1-3,0 2-16,-7-6-78,-5-8-223,-2-14-688</inkml:trace>
  <inkml:trace contextRef="#ctx0" brushRef="#br0" timeOffset="587188.1038">5598 14258 1285,'0'0'155,"0"0"-129,0 0 55,0 0 6,0 0-26,0 0-33,121 22-17,-73-16-10,4-2-1,0 2-28,-10 0-100,-12 3-231,-14-2-398</inkml:trace>
  <inkml:trace contextRef="#ctx0" brushRef="#br0" timeOffset="587351.7506">5577 14558 1462,'0'0'122,"0"0"-120,0 0 38,124-13 2,-58 13-34,10 0-8,9 14-85,-3 3-250</inkml:trace>
  <inkml:trace contextRef="#ctx0" brushRef="#br0" timeOffset="591755.3915">10065 5842 540,'0'0'110,"0"0"-78,0 0 95,0 0-36,0 0 2,0 0-17,0 0-8,-5-43-17,5 36 2,0 1-12,0 2-2,0-1-8,-1 0-8,1 0-4,0 0-8,0-3 1,0 0 6,5 0-14,6 0 8,0 4 3,-2 2 1,-3 2-6,0 0-4,0 0-6,3 3 2,-1 13-4,-2 1 2,-3 0 0,-3 0-3,0-2 2,0-1-5,-9-2-6,-2-5-15,-4-4 11,3-1-1,0-2 9,-1 0 8,6-5 2,3-2 4,3-3 10,1 1 8,0 2 5,0 0-18,7 1 1,6-1-6,2 2 10,1 3 10,-3-1-1,-2 3-3,-2 0-7,-4 0-13,1 0-1,-3 6 1,0 8-4,-3 3 2,0-1-3,0-1-10,-9-3-8,-4 0 10,1-8 0,0-4 0,5 0 11,-1 0 2,2-13 13,3-4 9,3 2 17,0 1-3,0-3-17,8 6-6,4 2-6,2 4 3,2 1-7,0 2-5,-5 2 3,0 0-3,-6 0-1,-4 0-2,-1 0 2,0 0-4,0 0-6,-4 0 1,-8 3 5,0-2 2,4 1-1,3-2 4,5 0 3,0 0 4,0 0 7,0 0 2,0 0-3,0 0-13,11 0-12,15 12-56,8 10-158,8 12-309</inkml:trace>
  <inkml:trace contextRef="#ctx0" brushRef="#br0" timeOffset="593224.8889">10370 7725 798,'0'0'117,"0"0"-38,0 0 129,0 0-68,89-23-63,-70 23-25,-3 0-19,-2 0-3,-5 5-20,-3 3-7,-4 2 0,-2 2-6,0 0 2,-8-1-20,-9 0-2,-3-3-10,-2-2-2,1-5 2,5-1 17,2 0 16,8-8 6,5-5 25,1 0 29,0-2 2,14 2-7,6 2 0,5 2-16,-1 5-15,1 3-8,-7 1-6,-4 0-10,-5 1-2,-5 14 2,-2 5-5,-2 0-7,-5 3-13,-14-2 4,-5-3-7,-2-4 5,6-6 2,6-8 18,4 0 3,7 0 16,0-6 26,3-3-8,0-1 0,0 3-6,0-1-9,0 4-4,0-1 3,0 5-9,0 0-3,3 0-6,-2 0 0,-1 0-2,0 0-7,0 2-2,0 9-4,0 2-4,-1 1 0,-12 0 1,1-5 0,1-4 14,4-5 2,3 0 2,3 0 4,-1-2 27,2-10-4,0 1-4,0-1-3,0 5-1,0 0 0,0 2-12,0 3-1,0 2-6,0 0-1,0 0-2,0 0-5,2 0 1,-1 0 0,2 0 3,-3 2 4,1-2-4,-1 0 1,0 0 3,3 0 0,-3 0 0,0 0 3,0 0-2,0 0-1,0 0 0,0 0 1,0 0-1,0 0 0,0 0 3,0 0-2,0 0-1,0 0 0,0 0-1,0 0 0,0 0 1,0 0-2,0 0 2,0 0 0,0 0 1,0 0-2,0 0 2,0 0-1,0 0 0,0 0 1,0 0 1,0 0-1,0 0-1,0 0-2,0 0 2,0 0 4,0 0-4,0 0 0,0 0 2,0 0-2,0 0-2,0 0 2,0 0 4,0 0-4,0 0-2,0 0 2,0 0-1,0 0-5,0 0-16,0 0-15,0 0-16,0 0-55,0 0-98,3-2-242</inkml:trace>
  <inkml:trace contextRef="#ctx0" brushRef="#br0" timeOffset="593670.0285">10283 7744 673,'0'0'0,"0"0"0,0 0 77,0 0-2,0 0-4,0 0-7,-34 0 6,34 0-4,0 0-28,0 0-38,0 0-31,11-12-184,5-7-377</inkml:trace>
  <inkml:trace contextRef="#ctx0" brushRef="#br0" timeOffset="596594.2112">10942 7113 712,'0'0'42,"0"0"-16,0 0 131,0 0 4,0 0-33,0 0-25,0-6-29,0 6-16,1 0-21,-1 0-4,0 0-25,0 0-7,0 0-1,0 0-2,0 0-6,0 0-21,0 0-4,0 0-30,0 0-28,-5-3-60,-22-6-63,-12-8-276</inkml:trace>
  <inkml:trace contextRef="#ctx0" brushRef="#br0" timeOffset="597419.1326">8555 6916 524,'0'0'114,"0"0"-85,0 0 108,0 0-39,0 0-49,0 0-17,1 0-22,-1 0 4,0 0 16,0 0 21,0 0 8,0 0-1,0 0-4,0 0-3,0 0-21,0 0-14,0 0 3,0 0-11,0 0 1,0 0 4,0 0-6,0 0 1,0 0-2,0 0 8,0 0 0,0 0-8,0 0-1,0 0-2,0 0 4,0 0-5,0 0 4,0 0-6,0 0 0,0 0 1,0 0-1,0 0 2,0 0-1,0 0 0,0 1-1,0-1-18,0 0-41,2 0-87,9-6-88,3-13-378</inkml:trace>
  <inkml:trace contextRef="#ctx0" brushRef="#br0" timeOffset="598091.1613">8459 6288 141,'0'0'268,"0"0"-175,0 0 0,0 0 4,0 0-22,0 0-9,-11 0-18,11 0 7,0 0 1,0 0 9,0 0 14,0 0-39,0 0-1,0 0 12,0 0 8,13 0-14,10 0-5,12 0 5,12 0-7,0 0 5,0 0-7,-11-3-10,-11 1-17,-12 2-3,-6 0-6,-4 0 0,-3 0-1,0 0-5,0 0-11,1 0-31,1 0-16,4 0-30,4 0-81,2 0-55,-4 0-112,-8-5-96</inkml:trace>
  <inkml:trace contextRef="#ctx0" brushRef="#br0" timeOffset="598511.044">8698 6166 325,'0'0'77,"0"0"62,0 0-17,0 0-10,0 0 3,0 0-7,-72-50-1,66 45 22,3 3-16,0-1-33,2 0-2,-1 1-16,1 0-19,-1 2-14,2 0 4,0 0-14,0 0-10,0 0 5,0 0-1,0 0-1,0 10-5,5 13 4,6 13 5,-1 9 17,3 8 7,-4-2-9,-3-1-11,-6-4-5,1-7-7,-1-8-6,0-8 1,0-9-1,0-6-4,0-7 2,0-1 0,0 0 0,0 0-6,0 0-20,0-4-16,0-10-41,0-2-36,5 2-126,1 4-371</inkml:trace>
  <inkml:trace contextRef="#ctx0" brushRef="#br0" timeOffset="599226.9401">8568 7565 741,'0'0'157,"0"0"-59,0 0 90,0 0-60,0 0-56,0 0-29,0-2-9,0 1-11,1 1-2,16-3 12,7 2-4,7-1 9,0-1 10,1-1-14,-2 1 0,-2 0-13,-5 2-9,-3-1-9,-8 2-2,-4-1 0,-4 1-1,-1 0-1,-1 0-2,2 0-5,-1 0-13,1-6-9,4 1-24,1-1-39,0 1-39,1 0-68,2 3-33,3-1-121,0 0 31</inkml:trace>
  <inkml:trace contextRef="#ctx0" brushRef="#br0" timeOffset="600583.1077">6460 5849 480,'0'0'90,"0"0"-86,0 0 17,0 0 8,0 0-4,0 0-25,2-2-22,14-3-47,6-1 13,7-2 49,2 3-54,9-2-168</inkml:trace>
  <inkml:trace contextRef="#ctx0" brushRef="#br0" timeOffset="600769.2386">6998 5770 495,'0'0'140,"0"0"-139,0 0 94,0 0 75,0 0-68,0 0-52,0 0-7,0 0-3,0 0-8,0 0-14,0 0-15,0 0-3,0 0-57,0 0-93,-4 9-263</inkml:trace>
  <inkml:trace contextRef="#ctx0" brushRef="#br0" timeOffset="601386.9286">6681 7666 940,'0'0'82,"0"0"-74,0 0 107,0 0 22,0 0-84,0 0 24,1 8-41,-1-8-25,0 3-8,0 1-3,3 0-6,5-3-108,5-1-199,10 0-388</inkml:trace>
  <inkml:trace contextRef="#ctx0" brushRef="#br0" timeOffset="601890.1468">7406 7620 1055,'0'0'227,"0"0"-224,0 0-3,0 0 85,0 0-45,0 0-31,4 3-8,-4-2 0,0-1 0,0 0 0,0 0 2,0 0-3,0 0-1,0 0 1,0 0 0,0 1 0,0-1 1,0 0-3,0 0 0,0 0 1,0 0-6,0 0 1,0 0 4,0 0 2,0 2 0,0-2 0,0 0-1,0 1 0,0 0 1,0 1-7,0-1 4,0 2-6,-1-2-2,-2 3 11,3-4-1,0 0-5,0 0 4,0 0-10,0 0-6,0 0-1,0 0-6,0 0-2,0 0-15,0 0-2,-1 0-18,-1 0-26,-2 0-65,4 0-25,0-16-202</inkml:trace>
  <inkml:trace contextRef="#ctx0" brushRef="#br0" timeOffset="603412.3922">8711 6944 499,'0'0'116,"0"0"-116,0 0 0,0 0 9,0 0 49,0 0 29,26 9-20,-26-9-28,0 0 39,0 0 1,0 0-35,0 0-30,1 0-10,-1 0-4,0 0 0,0 0-18,-1 0-92,-12 0-207,4 0-296</inkml:trace>
  <inkml:trace contextRef="#ctx0" brushRef="#br0" timeOffset="603718.0302">9042 7011 788,'0'0'41,"0"0"-24,0 0 36,0 0 61,0 0-55,0 0 24,2-5-34,-1 5-15,-1 0 7,0 0-17,0 0-7,0 0-5,0 0-10,0-2-2,0-3-37,0-7-52,0-3-116,-4-4-197</inkml:trace>
  <inkml:trace contextRef="#ctx0" brushRef="#br0" timeOffset="604668.522">6216 6079 463,'0'0'39,"0"0"-25,0 0 69,0 0 5,0 0-4,0 0-21,0 0 6,0 0 12,1 0 0,2 0-9,4 0-18,6 0-3,7 0-14,9 0-4,0 0-3,4 0-5,0 0-18,0 0-7,0 0-6,-2 0-104,-4 3-84,-10-3-159,-6 0-103</inkml:trace>
  <inkml:trace contextRef="#ctx0" brushRef="#br0" timeOffset="604897.0716">6405 6009 801,'0'0'131,"0"0"-126,0 0 101,0 0 9,0 0-49,0 0-16,-13-17-35,11 17-9,-1 12-5,0 10 9,2 8 3,-1 4-13,1 3-2,1 2-105,0-3-116,0-6-238</inkml:trace>
  <inkml:trace contextRef="#ctx0" brushRef="#br0" timeOffset="605696.5964">6265 7461 886,'0'0'71,"0"0"-38,0 0 130,0 0-55,0 0-50,0 0-23,0 0-19,0 3-4,0-1-2,4-1 3,11 2 6,5-2 9,1 1 0,2 0-4,-6 1-11,3-3-13,-3 0 0,-2 0-9,-3 0-47,0 3-32,-3 0-78,0 0-7,3 0-52,-2-1-15,-1-2-256</inkml:trace>
  <inkml:trace contextRef="#ctx0" brushRef="#br0" timeOffset="607210.4487">6247 6933 706,'0'0'88,"0"0"-80,0 0 47,0 0-14,0 0-30,0 0 36,-3 73 1,3-42-24,0-3-7,6-5 2,-1-5-8,-1-4-8,-1-7-2,0-2 0,-3-5-1,3 0 0,-2 0-7,2 0 6,2-23 0,5-9-5,1-7 6,-2-3 0,1 3 5,-2 7 9,-1 11 0,-4 7 3,-1 9 6,-1 2-19,-1 3-4,2 0-48,5 13-75,-3 6-55,4 3-157</inkml:trace>
  <inkml:trace contextRef="#ctx0" brushRef="#br0" timeOffset="607362.1026">6374 7134 834,'0'0'31,"0"0"-31,0 0 52,0 0-9,0 0-25,37 76-15,-36-53-3,-1-4-95,0-6-168</inkml:trace>
  <inkml:trace contextRef="#ctx0" brushRef="#br0" timeOffset="607744.0274">6446 7249 918,'0'0'28,"0"0"-24,0 0 44,0 0-36,0 0-12,0 0-12,77-50-44,-77 43 15,0-2 39,0 4 1,0 1 2,0 3 10,0-1 8,0 2-8,0 0-11,0 0-5,0 0-3,2 8 2,6 6 4,-2 0 2,-3 3 3,0-3 0,-3-3-1,0-3-2,0-3 0,0-4 0,0-1 4,0 0 14,0 0 18,0 0 0,0 0-10,0 2-11,1 0-3,-1 2-12,2 4-3,0 5-65,-1 3-93,4-2-141</inkml:trace>
  <inkml:trace contextRef="#ctx0" brushRef="#br0" timeOffset="609103.5154">6867 14239 1165,'0'0'149,"0"0"-100,0 0 75,0 0-41,0 0-32,0 0-22,9 65 5,4-14 3,-3 5-22,-6 2-6,-4-2-9,0-6-2,0-2-46,0-12-99,6-10-217,9-16-428</inkml:trace>
  <inkml:trace contextRef="#ctx0" brushRef="#br0" timeOffset="609557.1084">7281 14422 1155,'0'0'118,"0"0"-112,0 0 22,-20-72 16,2 59-20,3-2-13,4 3-8,6-1-2,5 0 19,0 4 19,6 3-4,13 5-5,11 1 9,8 14 8,6 18-10,-5 11-4,-5 5-13,-11 5-10,-16 1-4,-7 4-6,-10-5 0,-23-5-5,-10-8-23,-9-10-26,-3-14-30,7-15 8,6-1 41,13-17 33,10-9 2,10-2 34,9 0 34,0 6-7,12 6 1,12 8-19,6 8-19,12 0-11,5 10-1,1 12-1,-2 4-10,-8-1-1,-4 1 0,-1-2-5,-5-4-42,-6-6-74,1-4-95,-7-10-174,2-2-403</inkml:trace>
  <inkml:trace contextRef="#ctx0" brushRef="#br0" timeOffset="609792.5224">7849 14062 1350,'0'0'102,"0"0"-87,0 0 47,28 81-9,-24 14 40,-4 24-46,0 4-33,0-2 4,-5-11-12,5-19-5,0-14-1,28-18-17,24-15-37,14-18-55,13-16-46,-1-10-250,-14-23-616</inkml:trace>
  <inkml:trace contextRef="#ctx0" brushRef="#br0" timeOffset="610024.2018">8417 14437 1298,'0'0'100,"0"0"-31,0 0 64,0 0-53,0 0-36,2 97 4,1-48-23,-3 1-18,1-4-7,1-5 0,-1-7-34,1-12-45,1-11-83,-3-11-165,2-10-219</inkml:trace>
  <inkml:trace contextRef="#ctx0" brushRef="#br0" timeOffset="610288.9118">8409 14185 1197,'0'0'115,"0"0"-110,0 0 93,0 0-22,0 0-49,0 0-27,28-23-5,-37 37 3,-8-3-7,-1-3 8,6-8 1,4 0 2,6 0 12,2-3 24,0-13-2,0-1-3,12 0-10,3 5-16,3 5-7,1 7-5,7 0-35,5 24-85,-3 13-125,-1 8-285</inkml:trace>
  <inkml:trace contextRef="#ctx0" brushRef="#br0" timeOffset="610519.9972">8687 14670 1327,'0'0'83,"0"0"-29,0 0 137,51 96-105,-36-55-11,-5 1-36,-1 3-34,-1 0-5,-7-2-5,-1-7-57,0-7-34,0-13-121,0-16-198,4-9-459</inkml:trace>
  <inkml:trace contextRef="#ctx0" brushRef="#br0" timeOffset="610705.9687">8950 14596 1294,'0'0'131,"0"0"-125,0 0 65,89-9 19,-57 9-53,1 0-26,3 0-11,0 0-26,2 0-122,-1-9-188,1-6-416</inkml:trace>
  <inkml:trace contextRef="#ctx0" brushRef="#br0" timeOffset="610884.6347">9510 14472 750,'0'0'758,"0"0"-736,0 0 35,0 0 33,0 0-36,7 106 3,-7-55-35,1-4-19,1-5-3,-2-6-16,1-10-45,-1-6-54,0-15-178,0-5-326</inkml:trace>
  <inkml:trace contextRef="#ctx0" brushRef="#br0" timeOffset="611060.5091">9493 14241 1297,'0'0'206,"0"0"-195,0 0 105,0 0-25,0 0-58,0 0-33,24-57-22,-15 82-55,5 11-74,3 9-114,2 0-290</inkml:trace>
  <inkml:trace contextRef="#ctx0" brushRef="#br0" timeOffset="611441.0193">9768 14726 981,'0'0'235,"0"0"-195,0 0 108,0 0-62,0 0-19,0 0-24,2-71-7,0 63 11,9 6-6,3 2-12,5 5-14,7 24-10,-4 10 0,-4 11 0,-12 4-5,-6 3-2,-3 2-1,-21-6-22,-6-4-16,-4-16-18,0-11-29,4-13 16,9-9 52,9 0 20,9-17 39,3-4 49,3-1-14,18 3-21,0 5-11,7 7-18,2 7-9,0 0-12,-2 0-3,2 13-3,-3 2-7,0 1-43,-7-1-62,-3-3-160,-6-11-364</inkml:trace>
  <inkml:trace contextRef="#ctx0" brushRef="#br0" timeOffset="611666.874">10082 14076 1555,'0'0'29,"137"103"-22,-66-20 82,-13 12-11,-19 11-24,-19 3-12,-20-2-26,-1-3-9,-34-4-7,-10-11-30,-13-13-61,-5-20-92,1-22-339</inkml:trace>
  <inkml:trace contextRef="#ctx0" brushRef="#br0" timeOffset="612156.6795">11192 14699 315,'0'0'720,"0"0"-604,0 0 43,0 0 31,0 0-67,0 0-45,29 3-20,-6 0-17,4-1-14,1-2-17,5 0-10,6 0-3,8 0-54,-2 0-58,-4 0-198,-13 0-483</inkml:trace>
  <inkml:trace contextRef="#ctx0" brushRef="#br0" timeOffset="612335.3692">11193 14923 1176,'0'0'406,"0"0"-391,0 0 46,0 0 26,121-12-51,-67 10-35,3 2-1,6 0-77,-3 0-201,-6 0-684</inkml:trace>
  <inkml:trace contextRef="#ctx0" brushRef="#br0" timeOffset="613439.9858">12042 14505 1332,'0'0'95,"0"0"-78,0 0 35,0 0 5,0 0 0,15 123 9,-14-53-28,-1-2-25,0-4-9,0-7-4,0-8-24,8-8-79,12-14-122,5-17-225</inkml:trace>
  <inkml:trace contextRef="#ctx0" brushRef="#br0" timeOffset="613856.097">12245 14642 1041,'0'0'46,"3"-84"-40,3 49 92,8 5 53,8 7-52,6 10-39,8 8-11,5 5-9,1 27-1,-3 17-10,-8 16-4,-11 9-18,-20 5-7,0 0-1,-26-5 1,-6-9-22,0-10 0,-1-14-18,7-17-2,9-13 23,2-6 19,8-11 12,1-10 1,-1-5 9,5 3 3,2 3 5,0 9-6,0 5-15,9 5-7,13 1-2,11 5 0,4 11 0,2 4 1,-4 0 0,-1 2-1,-8 2-1,-2-1-3,-7-3-33,-2-3-56,2-7-101,3-8-158,7-2-506</inkml:trace>
  <inkml:trace contextRef="#ctx0" brushRef="#br0" timeOffset="614110.7856">13056 14236 1346,'0'0'91,"0"0"-82,0 0 66,0 0 11,0 0-51,7 97 4,1 6 26,4 11-15,3 1-20,-6-4 8,-3-5-12,1-11-18,5-13-8,12-17-23,15-17-52,16-16-28,9-20-177,0-12-519</inkml:trace>
  <inkml:trace contextRef="#ctx0" brushRef="#br0" timeOffset="614763.2476">13535 14523 883,'0'0'95,"0"0"-8,0 0 73,0 0-58,0 0-68,0 0-30,-21 109 18,21-45 7,0-6-15,3-8 5,7-13-2,7-9 0,2-10-7,5-11-3,3-7 7,0 0 6,-1-14-4,-4-11-4,-7-6 0,-7-13 6,-6-6-6,-2-4-3,-3 4 0,-11 7-4,1 15 4,1 10 3,4 7-3,1 7 2,3 4-7,4 0-4,0 0-14,0 4-68,0 13-98,0-1-218</inkml:trace>
  <inkml:trace contextRef="#ctx0" brushRef="#br0" timeOffset="614923.1476">13882 14682 1355,'0'0'84,"0"0"-77,0 0 109,0 0-65,0 0-51,0 0-65,11-20-139,-2 16-233</inkml:trace>
  <inkml:trace contextRef="#ctx0" brushRef="#br0" timeOffset="615212.606">14094 14497 853,'0'0'394,"0"0"-378,0 0 53,0 0 5,0 0-46,0 0 4,2 42 4,7-9 2,16 4 17,5-1 0,3 1 1,0-6-8,-4 0-11,-8-5-2,-7-2-16,-11-2-13,-3-1-5,0 0-1,-18-4-9,-12-4-23,-6-7-14,-6-6-16,5-7-38,10-19-133,15-10-213,11-3-472</inkml:trace>
  <inkml:trace contextRef="#ctx0" brushRef="#br0" timeOffset="615362.0699">14135 14457 1274,'0'0'111,"0"0"-70,0 0 45,126-63-60,-50 60-26,9 3-65,0 0-292</inkml:trace>
  <inkml:trace contextRef="#ctx0" brushRef="#br0" timeOffset="615931.5903">14712 14883 406,'0'0'93,"0"0"-63,0 0 144,0 0-4,0 0-41,0 0-24,-22-36 5,22 35 7,0 1-37,4 0-14,15 0-15,10 0 0,2 0-1,2 0-7,-1 0-17,2 0-12,5 0-8,2 0-6,-1 0-7,2 0-46,-9 0-92,-15 0-135,-13 3-248</inkml:trace>
  <inkml:trace contextRef="#ctx0" brushRef="#br0" timeOffset="617012.1892">15447 14472 1113,'0'0'148,"0"0"-67,0 0 18,0 0-35,-27 95-9,20-14 7,4 12-24,3 2-17,0-2-8,6-8-6,13-12-3,6-12-4,11-17-23,12-16-59,4-15-143,-3-13-237</inkml:trace>
  <inkml:trace contextRef="#ctx0" brushRef="#br0" timeOffset="617223.959">15664 14826 814,'0'0'295,"0"0"-284,0 0 112,0 0 51,0 0-53,0 0-52,48-29-25,-7 29 1,8 3-5,2 1-23,-8-1-17,-5-1-11,-3 0-83,-8-2-175,-3 0-472</inkml:trace>
  <inkml:trace contextRef="#ctx0" brushRef="#br0" timeOffset="617552.3726">16063 14534 1058,'0'0'100,"0"0"-89,0 0 118,0 0-43,0 0-31,109 3-7,-71 30-3,-6 13-2,-14 3-32,-13 5-5,-5 3-5,-13-1-1,-16-1-1,-4-3-9,3-7 0,9-9 9,14-14-1,7-6 2,3-9 3,25-7 3,12 0 18,13-7-14,3-17-10,1-5-109,-12-4-200,-6-6-432</inkml:trace>
  <inkml:trace contextRef="#ctx0" brushRef="#br0" timeOffset="617787.8828">16482 14398 1145,'0'0'272,"0"0"-266,0 0 6,99 74 124,-40-12-21,-6 11-55,-12 2-21,-16 1-17,-15 3-10,-10 0-12,-14-2 0,-18-7-35,-9-10-55,-6-18-130,2-14-296</inkml:trace>
  <inkml:trace contextRef="#ctx0" brushRef="#br0" timeOffset="618100.5176">16612 13869 1317,'0'0'88,"103"16"-86,-22 37 90,12 23 32,3 23-47,-10 19-35,-15 12 7,-21 9-4,-28-1-14,-22 7-14,-26-6-11,-26-10-6,-14-10-4,-10-17-36,-3-19-35,-6-14-33,-3-23-212,-3-21-608</inkml:trace>
  <inkml:trace contextRef="#ctx0" brushRef="#br0" timeOffset="619137.8353">10801 16123 1341,'0'0'101,"0"0"-73,0 0 70,0 0-3,0 0-31,104-50-26,-71 43-23,0 3 16,3 3-27,-2 1-2,3-2-2,6 2-11,0-1-37,1-1-38,-10-1-127,-12-2-182,-14 5-286</inkml:trace>
  <inkml:trace contextRef="#ctx0" brushRef="#br0" timeOffset="619319.031">10850 16229 1312,'0'0'153,"0"0"-120,0 0 94,0 0-26,0 0-41,0 0-36,91 0-23,-38 0-1,12 0-43,3 0-63,-2-6-205,-6-4-551</inkml:trace>
  <inkml:trace contextRef="#ctx0" brushRef="#br0" timeOffset="627632.9144">12173 15978 671,'0'0'179,"0"0"-109,0 0 1,0 0 24,12-87 40,5 68-27,6-1-48,3 4-15,0 3-3,4 3-1,2 8-15,0 2-7,1 2-13,0 18-2,-8 4-4,-8 7 0,-14 6-1,-3 7-6,-23 3-13,-8 2-17,-3-2 2,7-9 19,11-7 16,13-6 0,3-4 8,20 1 31,13-2 17,3-3 24,2 0-13,-7 0-15,-3 2-18,-7 0-5,-12 5-16,-9 3-4,0 5-9,-24-1-4,-17-2-13,-9-7-18,-5-11-15,-3-11-10,4 0-18,9-20-22,8-12-4,10-2-19,14-6-24,10 2-56,3 4-122,9 5-241</inkml:trace>
  <inkml:trace contextRef="#ctx0" brushRef="#br0" timeOffset="628104.7934">12817 16034 723,'0'0'168,"0"0"-163,0 0-4,0 0 38,0 0 43,0 0-20,5-24-33,-5 24 27,0 0 29,0 0-16,0 0-9,-6 13-8,-4 12-10,2 12-12,4 14-6,2 11-1,2 6 0,0-1 5,0-3-5,2-11-7,13-12-7,10-14 0,8-14-7,10-13 0,3-4 6,3-28-4,-7-10 2,-10-9 5,-15-12 1,-15-6 1,-2-10-1,-27 1-3,-13 8-7,-5 16-2,-3 23 0,2 20-16,5 11-11,7 12-19,12 22-60,16 5-135,6 2-185</inkml:trace>
  <inkml:trace contextRef="#ctx0" brushRef="#br0" timeOffset="629073.0529">13387 16177 1364,'0'0'163,"0"0"-155,0 0 14,0 0 65,70 113-30,-42-62-6,-2 7-36,-7-5-6,-2-5-6,-7-11-2,-2-10 2,-1-13-2,-3-11 0,3-3 2,5-20 2,7-23 9,3-13-6,-5-7-2,-3-4 3,-7 5 0,-7 7-9,0 12-3,0 16-23,0 13-24,0 14-59,0 12-176,0 22-486</inkml:trace>
  <inkml:trace contextRef="#ctx0" brushRef="#br0" timeOffset="629369.186">12986 16953 1203,'0'0'243,"0"0"-223,0 0 6,103-19 89,-42 18-19,11 1-40,2 0-33,2 0 0,-5 8 6,-9-2-21,-4 1-8,-6-3 0,-8-1-22,-6-3-38,-12 0-50,-16 0-172,-10-7-383</inkml:trace>
  <inkml:trace contextRef="#ctx0" brushRef="#br0" timeOffset="629568.1164">12975 17123 1499,'0'0'133,"0"0"-102,112-15 50,-34 3 22,11 3-14,6 1-58,-1 3-26,-2 4-5,-10 1-58,-10 0-57,-3 1-54,0-1-495</inkml:trace>
  <inkml:trace contextRef="#ctx0" brushRef="#br0" timeOffset="636311.9699">9494 15495 1127,'0'0'163,"0"0"-99,0 0-22,0 0 12,0 0 19,14 133 18,2-49-31,0 1-12,-2-5-29,4-3 5,0-9 4,0-8-18,2-8-2,-2-15-7,2-13 1,-1-15-2,2-9-5,4-10 5,5-33 6,3-14 4,-3-15-2,-6-8-5,-6 1 4,-5 3-1,-3 4-4,4 11-2,-2 16-1,-2 15 1,-2 13-24,-2 14-32,0 3-45,1 28-158,0 13-145,-7 10-435</inkml:trace>
  <inkml:trace contextRef="#ctx0" brushRef="#br0" timeOffset="636492.4882">9948 16007 1410,'0'0'58,"0"0"-58,31 119 32,-21-58 73,-1 1-44,0-3-33,0-6-28,-3-5-19,0-8-50,-6-8-105,0-7-130,-22-13-188</inkml:trace>
  <inkml:trace contextRef="#ctx0" brushRef="#br0" timeOffset="636919.4928">9824 16355 960,'0'0'110,"104"-50"-108,-35 22 30,1 1 108,-4 0-24,-13 6-56,-14 1-30,-15 3-4,-16-3-8,-8-4-8,0 1-5,-5 0-5,-3 7-4,2 8-1,3 8 4,3 0-5,0 24-16,0 14 17,8 14 4,-1 5 1,0-5 0,-7-4 0,0-9 0,0-13-1,0-11-17,0-8 1,0-5 5,3-2 12,5 0 7,3-5 28,5-4 9,1-1 12,-1 1-4,2 6-1,3 1-14,1 2 3,1 0 1,2 12-19,-1 7 13,-2 6-18,-5 7-10,-7-2-3,-6-1-4,-2-1-4,-2-6-37,0-6-29,0-7-59,1-6-210,3-3-309</inkml:trace>
  <inkml:trace contextRef="#ctx0" brushRef="#br0" timeOffset="637108.334">10642 16631 1434,'0'0'109,"0"0"-67,0 0 49,0 0-21,0 0-53,0 0-17,0 0-69,0 0-142,0 0-359</inkml:trace>
  <inkml:trace contextRef="#ctx0" brushRef="#br0" timeOffset="637692.3789">9882 17112 734,'0'0'238,"0"0"-54,0 0 24,0 0-58,92-13-25,31-2-38,48-9-25,44-10 27,36 2-37,25 1 2,11 5-15,0 9-19,-22 5-15,-32 11-5,-38 1 0,-43 0 0,-35 6 0,-36-4 0,-28-2 0,-23 0 0,-18 0 0,-12 0-14,-16 0-74,-20-13-30,-13-6-8,-5-3-134,1 2-144,1-1-245</inkml:trace>
  <inkml:trace contextRef="#ctx0" brushRef="#br0" timeOffset="638036.926">10652 17224 575,'-99'28'173,"21"-3"-74,23-12 32,22-4 35,16-9 31,15 0-43,2 0-22,26 0-35,36-11-16,41-9 2,46-14-3,39-5-15,30-4-51,19 0-14,0 4 0,-10 3 0,-18 8 0,-25 6 0,-21 8 0,-16 7 0,-27 5 0,-21 2 0,-26 0 0,-23 0 0,-19 0 0,-22 0-42,-9 0-117,-30 0-41,-14-8-346</inkml:trace>
  <inkml:trace contextRef="#ctx0" brushRef="#br0" timeOffset="766980.403">10695 7553 1144,'0'0'91,"0"0"-53,0 0 74,0 0-3,0 0-4,0 0-50,3 14-23,-2-11 3,-1-1-12,0-1 1,0 1-3,0-2-15,0 1-4,0-1 0,0 0 0,0 0-1,0 1-1,0-1 0,0 0 3,0 0-2,0 0 0,0 2-1,0-2 2,0 0-2,0 0-2,0 0-3,0 0-1,0 0 0,0 0 1,0 0 2,0 3 2,0-3-2,0 0 3,0 0 0,0 0 0,0 0 1,0 0 0,0 0-2,0 0-5,0 0-13,0 0-1,0 0-16,0 0-24,0 0-49,0-12-57,6-5-194,20-7-281</inkml:trace>
  <inkml:trace contextRef="#ctx0" brushRef="#br0" timeOffset="768412.6948">10873 7366 740,'0'0'72,"0"0"-31,0 0 116,0 0-18,0 0 8,0 0-46,38 17-16,9-14 11,14-3-28,7 0-27,-4 0-12,-6 0-5,-13-3-11,-12 3-3,-14 0-7,-11 0-3,-8 0 0,0 0-15,-20 0-22,-20 0 0,-18 3 28,-14 8-10,-5-1-3,3 0 15,14 2 5,20-4 2,22-3 1,13-3 17,5-1 19,15-1 5,33 0 1,28 0-13,17-9-9,3-5 0,-15 0 13,-18 3-18,-20 4-6,-18 0-7,-16 7-3,-9 0-2,-6 0-35,-34 0-30,-19 0 36,-23 0 5,-13 7-9,-3 6 7,11 1 10,20-2 8,27-4 10,25-4 6,15-4 16,12 0 41,30 0-7,22-9-19,18-6 4,2-2-1,-4 3-5,-12 2-10,-16 2-17,-11 3-7,-18 4-1,-10 3-15,-12 0-29,-1 0-20,-7 0-8,-19 6 8,-11 8 26,-11-5 4,0 3 11,4-4 14,6 0 8,13-4 2,10-2 6,11-2 23,4 0 11,0 0-7,0 0-4,0 0-9,2 0-2,6 0-3,1 0-12,2 0-3,-1-2 2,-3 0-3,-2 2-10,-2 0-4,-1 0-2,-2 0 0,0 0 2,0 0-3,0 0 5,0 0 8,0 0 2,0 0 1,0 0 0,0 0 1,0 0 3,0 0-2,0 0-1,0 0 1,0 0-1,0 0 0,0 0 0,0 0 1,0 0-1,0 0 0,0 0 0,0 0 0,0 0 1,0 0-1,0 0 0,0 0-1,0 0 0,0 0 2,0 0-1,0 0 0,0 0 0,0 0 1,0 0-1,0 0 1,0 0-1,0 0 0,0 0 0,0 0-1,0 0 2,0 0-2,0 0 2,0 0-1,0 0 0,0 0 1,0 0 0,0 0 1,0 0 0,0 0 3,0 0-2,0 0 1,0 0 1,0 0-2,0 0 3,0 0-3,0 0 4,0 0-3,0 0 3,0 0 0,0 0-1,0 0-3,0 0 1,0 0-3,0 0-1,0 0 1,0 0-1,0 0 0,0 0 0,0 0 2,0 0-2,0 0 0,0 0 0,0 0-2,0 0 2,0 0-20,0 0-18,0 0-28,0-3-108,-2-4-164,-4-2-581</inkml:trace>
  <inkml:trace contextRef="#ctx0" brushRef="#br0" timeOffset="769907.6742">8039 5869 562,'0'0'110,"0"0"-102,0 0 121,0 0 20,0 0-51,0 0-45,-2-9-37,2 9-7,-3 0-6,1 0 3,-1 0-1,0 0-5,2 0 0,1 2-69,3-2-294</inkml:trace>
  <inkml:trace contextRef="#ctx0" brushRef="#br0" timeOffset="770326.4163">8049 7570 1204,'0'0'83,"0"0"-75,0 0 72,0 0-13,0 0 10,0 0-62,-2 9-15,1-6-30,1 0-25,0-1-71,0-2-165,16 0-352</inkml:trace>
  <inkml:trace contextRef="#ctx0" brushRef="#br0" timeOffset="770746.8461">7994 5869 813,'0'0'1,"0"0"2,0 0 42,0 0 40,0 0-50,0 0-33,-11-8 15,5 18-8,0 2-4,-1 3-5,-2 2-44,0 7-210,6 3-438</inkml:trace>
  <inkml:trace contextRef="#ctx0" brushRef="#br0" timeOffset="771082.8194">8225 7528 1273,'0'0'61,"0"0"-55,0 0 18,0 0 59,0 0 2,0 0-42,-1 17-29,-4-14-6,3 2-8,-1-5 0,1 3-19,0-1-10,2-1-22,-3-1-3,-3 0-29,-1 0-54,-1-1-4,4-14-41,4-4-152</inkml:trace>
  <inkml:trace contextRef="#ctx0" brushRef="#br0" timeOffset="775695.6492">9051 5149 207,'0'0'808,"0"0"-730,0 0 17,0 0 54,0 0-56,0 0-38,0 0 1,-2 96-18,4-60-18,-2-3-9,3-8-7,-1-8-4,-2-7-12,4-8-86,2-2-93,3-22-64,4-14-413</inkml:trace>
  <inkml:trace contextRef="#ctx0" brushRef="#br0" timeOffset="775978.4946">9107 4939 741,'0'0'381,"0"0"-361,0 0 62,0 0 10,0 0-76,0 0-10,2 14-1,1 4-1,-3-5-3,0-5-1,0-4 3,0-2-1,0-2 0,0 0 20,0 0 59,3 0 0,3-3-25,3-6-36,1 2-6,0 1-14,0 0-3,3 3-24,0 3-94,4 0-92,-2 0-276</inkml:trace>
  <inkml:trace contextRef="#ctx0" brushRef="#br0" timeOffset="776206.8526">9230 5213 816,'0'0'446,"0"0"-437,0 0 27,0 0 71,0 0-30,0 0-25,88 22-25,-67-14-13,-3-1-6,0 0-8,1-3-44,-6 2-75,-1 1-135,-5-4-239</inkml:trace>
  <inkml:trace contextRef="#ctx0" brushRef="#br0" timeOffset="776363.2169">9256 5383 1123,'0'0'210,"0"0"-203,0 0 46,0 0-5,0 0-48,101 0-1,-53 0-117,13-5-146,7-10-201</inkml:trace>
  <inkml:trace contextRef="#ctx0" brushRef="#br0" timeOffset="776638.2072">9822 5193 1043,'0'0'124,"0"0"-101,0 0 145,0 0-81,0 0-45,0 0-12,-50 15-17,38 18 2,7 3 4,5 3 4,3-3-9,18-5-2,3-5-3,1-9 3,2-5-2,-3-6-2,-2-6-1,-5 0 1,-1-3 3,-4-15-1,-4-8-4,-3-5-3,-5-6-1,0 2-4,-5 4 2,-7 8-22,-2 8-4,-2 11-51,-7 4-109,-3 6-223</inkml:trace>
  <inkml:trace contextRef="#ctx0" brushRef="#br0" timeOffset="781396.7436">11308 6964 134,'0'0'27,"0"0"-22,0 0 136,0 0 51,0 0-21,0 0 25,0 0-48,0 0-4,0 0 2,0 0-56,0 0-27,0 0-29,0 0-21,0 0-10,0 0 3,0 0-6,0 0 1,0 0 0,0 1 1,0-1-1,0 0 2,0 0 6,0 0-4,0 2-3,0-2-2,0 0-37,0 0-30,0 0-103,-18-14-148,-10-14-627</inkml:trace>
  <inkml:trace contextRef="#ctx0" brushRef="#br0" timeOffset="782019.8471">8528 6363 1059,'0'0'94,"0"0"-91,0 0 22,0 0 79,0 0-30,0 0-36,0-2-24,0 2-9,0 0 13,0 0-2,0 0-7,0 0-4,0 0-4,0 0-1,0 0-29,0 6-63,0 9-37,0 7 4,5 10-90,6 3-160</inkml:trace>
  <inkml:trace contextRef="#ctx0" brushRef="#br0" timeOffset="785416.9866">8528 7520 293,'0'0'176,"0"0"-154,0 0 16,0 0 34,0 0 30,0 0-16,-3 2-19,3-2-16,0 0 2,0 0 1,0 2-6,0-2-3,0 0-5,0 0-6,0 0 4,0 0 2,1 0-7,6 0-4,1 0-17,1 0 5,-4 0-9,-2 0-6,2 0-1,3 0 2,4 0-1,3 0-1,0 0 5,-1 0-1,-3 0-1,-5 0 4,-3 0-3,-3 0-2,0 0-3,0 0 0,0 0 0,0 0 0,0 0 2,0 0-2,0 0 0,2 0-2,-2 0 2,0 0 0,0 0 1,0 0-1,0 0 0,0 0 0,0 0-1,0 0 1,0 0-5,0 0 3,0 0 1,0 0 0,0 0-1,0 0 1,0 0 0,0 0 0,0 0-7,0 3-5,0-2-3,0 0-9,0 2-30,0-2-8,0-1-21,0 3-5,0-3-50,0 0-124,0 0-137</inkml:trace>
  <inkml:trace contextRef="#ctx0" brushRef="#br0" timeOffset="786768.0576">8710 6979 1027,'0'0'8,"0"0"-4,0 0-4,0 0 95,0 0 83,0 0-77,0 12 9,0-12-34,0 0-8,0 0-23,0 0 4,0 0-26,0 0-14,0 0-5,0 0-3,0 0 0,0 0-1,0 0-4,0 0-5,0 0-4,0 0 0,0 0 1,0 0 6,0 0-1,0 0 4,0 0 0,0 0 3,0 0-1,0 0-4,-2-2-13,-2-8-12,-1 1-11,-2-2-6,0 5-3,0-2-27,1 1-31,-2 2-77,1-3-92,-1 3-333</inkml:trace>
  <inkml:trace contextRef="#ctx0" brushRef="#br0" timeOffset="787440.5396">6016 6670 1151,'0'0'271,"0"0"-271,0 0 12,0 0 3,0 0 56,0 0-44,-3 1-27,3-1-75,10 0-99,29 0-221</inkml:trace>
  <inkml:trace contextRef="#ctx0" brushRef="#br0" timeOffset="787690.028">7369 6820 1434,'0'0'114,"0"0"-111,0 0 2,0 0 54,0 0 21,0 0-58,6 0-22,-6 0-16,0 0-34,-3 0-75,-11 4-45,-11-1-182,-11-1-420</inkml:trace>
  <inkml:trace contextRef="#ctx0" brushRef="#br0" timeOffset="788177.316">5893 7126 1552,'0'0'16,"0"0"-6,0 0-10,0 0 62,0 0-22,0 0-32,0-17-8,0 17 0,0 0 0,1 6-2,3 3-3,0 1-4,1-3-3,-2-2 5,-3-2 0,3 0 4,-3-2-2,3-1 1,-3 0 1,2 1 3,-2-1 0,0 2-1,0-2 0,0 0 1,0 0-1,0 0-2,0 0-5,0 0 4,0 0 3,0 0 0,0 0 0,0 0 0,0 0 2,0 0-1,0 0 2,0 0-2,0 0 1,0 0 0,0 0-1,0 0-2,0 0-11,0 0-51,4 0-34,6 0-103,14 0-132,10 0-339</inkml:trace>
  <inkml:trace contextRef="#ctx0" brushRef="#br0" timeOffset="788709.3072">5386 7316 834,'0'0'179,"0"0"-167,0 0 10,0 0 52,0 0-12,0 0-29,0 2-24,0 1-9,0 1-14,0 3-34,0 0-35,0-1-81,11 1-171</inkml:trace>
  <inkml:trace contextRef="#ctx0" brushRef="#br0" timeOffset="789444.5093">7980 7520 179,'0'0'411,"0"0"-398,0 0-8,0 0 26,0 0 68,0 0-37,0-6-62,0 6-6,0 0-44,0 0-43,1 0-37,13 0-17,0 0-34</inkml:trace>
  <inkml:trace contextRef="#ctx0" brushRef="#br0" timeOffset="790223.3808">7597 7449 961,'0'0'69,"0"0"-34,0 0-26,0 0 65,0 0 36,0 0-36,0 3-49,0-3-15,0 0-10,0 0 1,0 0 1,0 0 1,0 1-1,0-1 0,0 0-1,0 0-1,0 0 5,0 0-5,0 0 0,0 0 0,0 0 0,0 1 0,0-1 0,0 0 0,0 0 0,0 0 0,0 0 3,0 0-3,0 0 0,0 0 0,0 0 0,0 0 3,0 0-3,-2 0-3,2 0 3,-1 0 3,-1 0-3,2 0-2,0 0 1,-3 0-7,-1 0-21,-8 0-80,-4-2-26,-5-11-69,-2-2-83,-1-6-128</inkml:trace>
  <inkml:trace contextRef="#ctx0" brushRef="#br0" timeOffset="791295.8363">6988 5992 489,'-47'-109'0</inkml:trace>
  <inkml:trace contextRef="#ctx0" brushRef="#br0" timeOffset="794777.314">7974 6953 644,'0'0'167,"0"0"-128,0 0-36,0 0-1,0 0-2,0 0-45,-59-41-172,17 33-314</inkml:trace>
  <inkml:trace contextRef="#ctx0" brushRef="#br1" timeOffset="823562.5878">14579 618 763,'0'0'201,"0"0"-186,0 0 31,0 0 79,0 0-11,0 0-40,-2 0-38,2 0-14,0 0 15,0 0 4,0 0-1,0 0 15,2 0-2,8-5-5,9-6-13,10-2-32,8 1 0,4 7-3,-8 5 0,-4 0-1,-11 8 0,-12 13-7,-6 6-9,-7 4-8,-29-1 0,-9 0-16,3-5 17,9-6 17,17-4 4,16 0-1,16 3 4,28 2 42,12 1 13,4-4-17,-6-3 15,-15-1-18,-16-3-15,-15 1-19,-8 2-1,-1 4-4,-32 0 3,-18 0-17,-13-6-17,-3-8-20,3-3-66,11-11-53,15-20-120,14-8-128</inkml:trace>
  <inkml:trace contextRef="#ctx0" brushRef="#br1" timeOffset="823803.4494">14846 216 1071,'0'0'175,"137"32"-114,-71 34 39,-14 22-12,-19 13 5,-21 5-29,-12-2-26,-33-6-27,-18-8-10,-16-5-1,-12-15-8,-12-21-110,-3-20-206,1-29-677</inkml:trace>
  <inkml:trace contextRef="#ctx0" brushRef="#br1" timeOffset="824620.504">16585 480 983,'0'0'192,"10"101"-148,0-37 55,-2-2 25,-2-8-18,-1-2-67,0-5-29,-1-10-4,2-8-6,-2-13-19,1-8-30,-2-8-21,0-8 24,-2-18 25,-1-9-36,0 0-9,0 3 66,0 6 4,0 1-4,-6 6 0,0 0 2,-4-1 3,1 0-5,0-3 0,6-6-5,3-5 5,0-6 7,6-7-3,8-4 11,3-2 15,-5 0 5,-3 6 15,-1 7-3,-2 11 4,1 9 6,6 8-12,7 4-25,10 5-13,8 3-7,3 0-1,-1 10-7,-3 6-65,-6 0-109,-9 1-249,-12 1-373</inkml:trace>
  <inkml:trace contextRef="#ctx0" brushRef="#br1" timeOffset="824905.813">16681 666 1483,'0'0'32,"98"-38"-27,-43 19 18,3 1 3,-1 0-26,-5 4-75,-13 3-45,-12 5-85,-17 6-74,-10 0-18,0 6 166,-7 9 131,1 2 163,2 4 101,4 4-48,0-2-24,0 6-58,4 3-44,-1-3-23,-3 3-44,0-6-18,0-4-5,0-2-21,-3-6-118,-12-12-185,-2-2-325</inkml:trace>
  <inkml:trace contextRef="#ctx0" brushRef="#br1" timeOffset="825155.834">16957 467 1252,'0'0'195,"29"-75"-195,-11 50 0,-3 7-2,3 13 2,9 5-131,-1 13-251,0 14-289</inkml:trace>
  <inkml:trace contextRef="#ctx0" brushRef="#br1" timeOffset="825406.9856">17214 662 1080,'0'0'325,"0"0"-318,0 0 79,0 0 20,0 0-63,87 91-31,-78-68-8,-6-5-4,-3-4-4,0-5-30,0-5-32,0-3-16,0-1 30,0-7 52,0-15 7,3-11 3,18 0 24,4-1 17,1 7 12,1 9 5,-10 8-19,-5 7-17,-4 3-23,4 0-9,-3 21-5,5 7 1,0 6-28,2 3-62,5-1-88,8-3-132,8-8-305</inkml:trace>
  <inkml:trace contextRef="#ctx0" brushRef="#br1" timeOffset="825677.8214">17892 742 1099,'0'0'191,"-5"-85"-150,-19 57-41,-7 17 80,-8 11-45,-5 14-31,3 25-4,7 12 0,15 1-4,13-2-4,6-8-10,13-12 2,17-13-3,6-17 8,4-4 11,-3-33 0,1-16 12,-2-17 27,-1-13 22,-5-9 4,-12-2-12,-10 6-18,-8 15-2,0 23-8,0 25-13,0 24-2,0 16-10,0 40-11,0 21 11,0 15 2,0 1-2,0-5 0,0-8-5,8-6-51,10-9-79,14-16-99,11-13-253</inkml:trace>
  <inkml:trace contextRef="#ctx0" brushRef="#br1" timeOffset="825920.7732">18723 578 739,'0'0'779,"27"-79"-754,-20 64-5,-5 11 114,-2 4-84,0 18-50,0 26 1,-9 16-1,-2 9 1,2 1-1,5-9-1,1-3-29,3-8-45,-5-13-105,-7-15-194,-9-16-438</inkml:trace>
  <inkml:trace contextRef="#ctx0" brushRef="#br1" timeOffset="826292.57">18696 746 985,'0'0'424,"145"-69"-424,-77 40 0,-11 4 26,-20 0 37,-14 0-35,-16-4-28,-7-3-8,0 0-2,-18 2 4,-12 7-4,0 8 4,3 11-1,3 4 5,10 20 0,2 25 2,6 16 0,6 8 6,0 2-4,1-4 0,11-8-2,-1-10-1,1-12-11,1-12-20,-1-13-1,4-12 9,-2 0 24,2-9 14,1-11 27,0-4 25,-1 6 2,-3 4-17,-4 6-6,-2 5-24,3 3-7,0 0-12,2 4-2,1 9-1,-3 3-2,0 1-3,-2 3-35,-2 2-48,-4 1-56,-2 4-103,0-6-116,0-2-175</inkml:trace>
  <inkml:trace contextRef="#ctx0" brushRef="#br1" timeOffset="826841.1278">18774 577 831,'0'0'401,"0"0"-368,0 0 25,0 0 52,0 0-55,0 0-35,47 68-19,-5-8 41,-1 3-9,-7-6-19,-11-2-13,-17-9-1,-6-5-5,-18-12-25,-22-12-60,-9-15 18,-5-4-13,-1-27 33,10-13 48,11-4 4,17-4 56,17 6 23,10 3 32,34 12-13,23 12-32,20 17-31,5 0-6,-10 17-5,-21 12-16,-32 3-8,-28 5-1,-14-1-2,-50-1-20,-29-3-10,-20-12-29,-2-11-33,23-9-32,38-3-67,45-19-133,29-12-555</inkml:trace>
  <inkml:trace contextRef="#ctx0" brushRef="#br1" timeOffset="827485.4286">19404 505 1034,'0'0'436,"0"0"-395,0 0-10,0 0 32,36 87-11,-14-22 24,-2 2-34,-7-6-34,-5-3 1,-7-7-9,-1-8 0,0-11-16,-4-11-30,-10-10-25,-5-11-34,-3-20-25,-5-24 9,0-16 35,12-20 55,12-12 18,3 0 13,13 7 65,17 20 67,10 18-30,10 15-37,8 15-26,-2 9-10,-9 8-10,-10 10-1,-17 15-16,-17 12-2,-3 13-4,-26 8 3,-19 9-8,-10 3-12,0 0 11,12-2 10,16-7 1,24-13-1,3-9 0,24-13 1,15-11 5,4-10-5,5-5 3,-2-7-4,-5-18-4,-2-6 2,-3-1-7,-6 0 6,-5 7 2,-7 7-1,-9 10 2,-6 6 3,-3 2-3,0 20 0,0 15 0,-1 8 14,-4 3 6,2-1-5,3-3-7,0-6-8,0-5-1,6-9-36,0-10-73,-3-8-120,-3-4-58,-4-13-63</inkml:trace>
  <inkml:trace contextRef="#ctx0" brushRef="#br1" timeOffset="827845.5786">19798 996 23,'0'0'1119,"84"-43"-1064,-28 20-48,1-1 129,-8-1-37,-12 4-34,-10 0-13,-12 1-32,-9 3 3,-6 3-20,0 2-3,0 7-18,0 5-10,-3 0-7,3 22-6,0 10 22,0 6 13,0 2 1,0-3 5,6-5 1,-3-9-1,-1-9-1,-1-8-1,5-6-21,2 0 23,5-12 12,5-6 1,3 2 35,-2 2 11,-5 6-7,-5 3-10,-5 3-4,0 2-21,7 2-8,4 16-3,7 8-3,-1 6-1,-7 6-2,-7 4-31,-7-2-120,-13-6-253</inkml:trace>
  <inkml:trace contextRef="#ctx0" brushRef="#br1" timeOffset="830545.0712">16175 1481 1112,'0'0'102,"0"0"-86,0 0 75,0 0 10,0 0-69,0 0-26,58 137 18,-45-60 3,-11-6-19,-2-6 0,0-12-5,-6-10-3,-1-19-7,4-11-28,1-13-5,1 0 13,-2-28 27,0-14 0,1-17-6,2-11 6,0-10 4,9-4 11,18 0 2,9 9 21,10 11 14,2 21-23,-7 18-13,-12 14-5,-13 11-7,-10 31-4,-6 24-8,-3 19 8,-29 9 0,-10 5-15,-9-6 3,14-11-12,14-13-10,23-18 1,6-13 6,36-18 17,10-9 10,8-4 2,-3-23 11,-8-7 14,-13-4 4,-10-1 1,-12 0-3,-8 5-8,-6 9-11,0 8-10,-12 13-3,-6 4-23,-4 21-11,4 18 25,9 8 6,9-1-19,0 0 0,19-10 1,2-7-27,3-7-65,1-13-8,1-9-8,3-3 49,3-20 79,5-10 4,-4-4 61,-3 3 62,-6 5 11,-12 8-18,-4 8-23,-8 7-23,0 6-14,0 0-27,0 11-29,-4 22-4,-2 16 4,5 14 5,1 5 9,0 0-6,0-1-1,3-8-7,-2-8-1,-1-12 0,0-11-36,0-11-34,0-12-18,2-5-13,5-17 35,2-24 45,2-15-11,0-11 33,-3-11 1,-3-2 10,2 4 18,4 11 15,5 12 26,6 17-9,3 14-15,3 8-21,-1 11 9,-4 3-1,-1 11-16,-6 17-11,-8 11-5,-8 2-1,-3 5 0,-28-4-16,-9-4-2,-5-7-38,4-11-7,13-9-37,15-11-41,13-6 58,16-21 24,23-12-26,11-9 21,5-6 11,-3-8-1,-6-2 54,-12-6 27,-6-2 65,-8-1 31,-5 7 25,-6 16-20,-5 21-30,-4 17 4,0 12-35,0 30-67,-4 25 0,-10 23 0,-5 12 12,4 3-9,3-4-3,8-9 0,4-15-4,3-11-18,25-16-66,14-13-13,8-16-63,2-9-15,-5-6-34,-10-19 88,-13-7 125,-5-6 84,-7-6 34,-4-2 27,-8 2-29,0 4-3,-14 10-41,-7 13-24,-7 15-37,1 2-11,-6 24-5,2 13-2,3 6 7,10 1-5,13-6-10,5-10-17,5-8 4,13-14 15,4-6 13,2-3 9,0-19 27,-2-6 6,-4-3 17,-3 3 3,-3 7-3,-4 8-23,-4 9-13,-4 4-7,0 0-16,6 15-15,1 11 14,5 2-13,6 0-34,1-3-36,3-5-16,1-7-64,6-13-7,-3 0 27,3-22 142,-1-10 2,-6-6 132,-5 1 25,-4 1 10,-10 12-54,-3 9-17,0 10-47,0 5-32,-13 8-17,-4 18-12,0 6 6,6 4-31,11-5-15,0-3 17,18-8 3,11-9-7,-1-8 17,-1-3 15,-1-8 7,-5-14 9,-1-3 15,-4-1 20,-7 7 11,-3 7-14,-3 5-12,-3 7-3,0 0-26,0 4-8,-6 9-5,-1 3 13,2 1-1,5 0 1,0-2-1,3 0 1,21-1-3,12-2-22,10-3-62,6-6-106,-3-3-434</inkml:trace>
  <inkml:trace contextRef="#ctx0" brushRef="#br1" timeOffset="831820.5063">19075 1538 1364,'0'0'18,"0"0"-1,-35-87-17,-5 78 25,-5 9-16,-2 20-9,6 27 0,15 15-4,16 8 4,10-2 9,13-5 3,16-12 3,1-10 11,-6-10 3,-12-10-18,-9-6-11,-3-4 0,-12-6-24,-19-5-30,-8 0-1,0-10-98,18-13 17,21-5 62,9-6 65,39-5 9,14-2 40,10 0 48,-2 2 8,-11 6-9,-21 9-19,-17 12-20,-12 9-4,-9 3 7,0 7-45,-13 26-6,-11 19 0,0 8 6,4 3-5,13-9-1,7-10 0,10-11 0,19-14-2,2-11 0,3-8-9,-4-5-4,-3-24 2,-8-8 8,-8-7-2,-10-3-8,-1 2 5,0 5-11,-10 6-5,3 10 13,4 9 13,3 4 2,0 7 5,20 2-3,7 2-1,8 0 16,-1 12 13,-3 5-21,-4 3 0,-8 2-6,-2 3-3,-4 3-2,-2 0-3,-5-1 3,-3 0 1,-2-5 1,1-8-3,2-7 1,1-7-6,8 0 2,8-10-3,4-14-5,-1-5 9,-1 0 3,-10 4 7,-6 6 15,-3 8 7,-2 6-1,-2 5-10,0 0-18,0 5 0,3 14-12,5 3 11,5 3 0,1 1 1,8-5 1,0-3-1,-1-2-24,-1-8-89,-4-5-148,-4-3-275</inkml:trace>
  <inkml:trace contextRef="#ctx0" brushRef="#br1" timeOffset="832391.482">19868 1707 980,'0'0'132,"0"0"-107,0 0 147,0 0-65,87-28-71,-63 54-20,1 7-3,-6 2-8,-10 1-3,-7-3-4,-2-6-2,0-5-16,-6-10-32,1-6-5,1-6-23,2-3 38,2-19 42,3-10 7,21-9 7,9-1 24,7-5-10,8 7-3,-4 3-16,-3 10-2,-14 13 14,-11 8-2,-13 6-5,-3 0-11,-6 10-3,-22 19 0,-11 10 2,-5 9 2,9 3-3,16-5-1,19-5 0,4-8 0,27-10 2,8-8 0,3-9 5,3-6-2,-8-6 3,-3-18 1,-5-7 1,-7-3-5,-5 0-1,-7 7 7,-5 10 1,-5 9 5,0 6 8,0 2-19,0 2-6,-2 12-12,-8 2 12,2-1 0,4 1 0,4 0 0,0-4 0,0 1 3,0-2-1,13-1-2,8 1-3,13-2-23,9-1-97,2-5-298</inkml:trace>
  <inkml:trace contextRef="#ctx0" brushRef="#br1" timeOffset="833326.3398">21153 1598 798,'0'0'272,"0"0"-172,0 0 45,0 0-62,0 0-25,0 0-39,0 32 9,-3-2 3,3 2-13,0 0-14,0-3-2,0-2-2,7-8-27,3-9-12,-1-8 10,2-2 10,4-5 19,1-16 7,2-4 0,-2 1 14,-5 7 27,-2 7-2,-2 6-21,4 4-2,4 2-12,4 18-10,8 5 7,-4 3-1,-1-6-1,-8-3-5,-3-9-1,-3-3-2,-3-7-1,-2 0 3,-3 0 3,0-10 3,0-10 3,0-11-9,0 0-14,0-1-51,2 6-105,13 4-181,13 8-504</inkml:trace>
  <inkml:trace contextRef="#ctx0" brushRef="#br1" timeOffset="833585.7449">21607 1705 1551,'0'0'19,"0"0"-13,0 0 29,0 0-6,0 0-8,30 87-16,-24-61-5,1-4-28,0-5-124,-3-12-151,4-5-490</inkml:trace>
  <inkml:trace contextRef="#ctx0" brushRef="#br1" timeOffset="833850.5204">21683 1359 1482,'0'0'109,"32"-76"-109,-19 57 0,-3 10 9,-4 9-9,4 0-83,4 19-222,1 6-208</inkml:trace>
  <inkml:trace contextRef="#ctx0" brushRef="#br1" timeOffset="833879.4812">21880 1480 1352,'0'0'147,"0"0"-134,0 0-13,0 0 70,29 91-11,-25-54-31,3-1-24,1-4-3,0-1-1,1-4-29,-1-5-58,-6-1-73,-2-10-100,-19-8-115,-11-3-122</inkml:trace>
  <inkml:trace contextRef="#ctx0" brushRef="#br1" timeOffset="834173.9517">21871 1695 804,'0'0'327,"111"-37"-302,-46 20 86,-5-1-4,-14-1-42,-13 1 1,-12-4-25,-11-4-16,-2-6-13,-8-4-3,0 0-7,0 4 2,0 8-4,0 12 0,0 10 0,0 5-2,-9 32-38,0 14 15,-5 17 24,4-2 1,6-7-11,4-10-9,0-10 10,22-11-7,9-11 3,10-15 14,4 0 5,-1-3 38,-3-9 30,-9 0-4,-14 7-9,-6 4-15,-6 1-34,0 21-7,1 16-4,0 13 4,-4 4-4,-3 2 0,0 6-4,0 1-32,-14-4-102,-11-14-291</inkml:trace>
  <inkml:trace contextRef="#ctx0" brushRef="#br1" timeOffset="834792.3413">17926 2380 553,'0'0'852,"0"0"-850,0 0 2,0 0-4,19 87 25,-10-32-7,-3 4-13,-1-3-5,-3-6-35,1-5-76,-3-10-131,0-11-364</inkml:trace>
  <inkml:trace contextRef="#ctx0" brushRef="#br1" timeOffset="835383.7693">17769 2523 1260,'96'-44'0,"4"8"-22,-14 12 22,-21 7 45,-21 7-30,-24 7-15,-10 3-3,-8-3-22,-2-3 7,0-1-26,0-2-17,-5 1 29,-7 4 23,3 3 9,3 1 3,2 9 3,1 20 9,3 12 2,0 10-4,0 2-7,0-2-3,0-7-3,0-8-17,0-10-28,0-10-23,0-9-20,4-7 39,5 0 49,8-15 79,4-4 20,4 2 16,2 2 11,-1 7-44,1 6-30,-1 2-18,1 6-9,3 13-8,-4 3-9,-5-1-8,-6-1 0,-6-4-28,-5-6-15,-2-5-21,-2-5-58,0 0 46,0 0 76,1-13 28,7-1 29,7 0 29,3 5-33,7 3-9,2 6-19,1 0-3,-2 0-11,-7 0-1,-3 5-6,-6 5-3,-4-2 0,0 3 0,-1-3 0,1 1-1,2 3-5,8-4-52,2-4-87,3-4-374</inkml:trace>
  <inkml:trace contextRef="#ctx0" brushRef="#br1" timeOffset="835966.7084">18688 2788 1022,'0'0'321,"0"0"-316,0 0 45,97-67 48,-76 53-41,-6 1-35,-6-1-15,-9 1-3,0-6-4,-19-3-12,-13 3-16,-7 7-18,-5 9 10,1 3 19,10 17 14,10 12 3,14 8 0,9 2 4,11-1 13,19-4-2,4-4 4,0-7-6,3-7-5,-5-9-5,-1-7-3,0 0-3,1-23-7,1-3-6,-2-7 5,0 2 11,-5 6 8,-11 8 16,-4 7 21,-8 9 7,-3 1-21,0 1-25,0 16-5,2 4 4,-2 1 6,1 0-4,1-5-3,2 2-4,1-4 0,-2-3-33,-1-10-131,-2-2-221</inkml:trace>
  <inkml:trace contextRef="#ctx0" brushRef="#br1" timeOffset="836218.8018">18996 2430 1150,'0'0'399,"0"0"-399,0 0-15,0 0 12,0 0-41,0 0-148,65 51-243</inkml:trace>
  <inkml:trace contextRef="#ctx0" brushRef="#br1" timeOffset="836487.0298">19195 2654 987,'0'0'547,"0"0"-545,0 0 18,0 0 46,80 23-40,-72 7-9,-3 3-11,-4-1-5,-1-2-1,0-5-6,0-5-13,-4-5-16,-1-9-16,0-6 9,5 0 42,0-12 7,0-17 16,5-5 9,13-7-3,8-2-1,5 1-26,3 2-2,9 6-35,5 8-111,4 10-341</inkml:trace>
  <inkml:trace contextRef="#ctx0" brushRef="#br1" timeOffset="836750.9988">20163 2493 1118,'0'0'147,"0"0"3,0 0 24,0 0-86,0 0-47,0 0-27,3 66 31,-1-24-4,-1-5-17,2-2-24,3-7-2,-1-2-34,1-4-55,-5-8-126,-1-13-313</inkml:trace>
  <inkml:trace contextRef="#ctx0" brushRef="#br1" timeOffset="837018.9836">20189 2305 1359,'0'0'0,"0"0"-112,0 0 101,0 0 11,0 0-101,91-44-192,-76 74-291</inkml:trace>
  <inkml:trace contextRef="#ctx0" brushRef="#br1" timeOffset="837285.7345">20337 2464 1043,'0'0'185,"0"0"-67,83 49 24,-56-23-39,-6 6-43,-2 0-34,-6 0-19,-5 0-5,-6-7-2,-2-4-1,0-7-36,0-6-32,0-5-13,-2-3 38,1-9 41,1-18 3,0-7 16,7-3 9,14 4 13,4 6 23,-5 8 6,-1 9-17,-4 7-13,-3 3-20,1 12-17,2 13 1,-3 8-1,-2 1 0,-5 0-29,-2-5-35,0-5-107,0-8-198,6-13-738</inkml:trace>
  <inkml:trace contextRef="#ctx0" brushRef="#br1" timeOffset="837550.7637">20862 2278 36,'0'0'1618,"0"0"-1587,0 0-28,0 0 26,0 0-18,0 0-2,40 131 8,-40-64-14,0-1-3,0-9-12,0-5-28,3-9-70,-2-10-134,-1-10-228</inkml:trace>
  <inkml:trace contextRef="#ctx0" brushRef="#br1" timeOffset="837932.032">20842 2626 1233,'0'0'179,"0"0"-165,90-74-14,-56 66 16,0 6-16,-2 2-41,-2 0-196,-7 5-21,-11 7-20,-3 2 53,-3 1 207,0-1 18,6-2 183,1 0 51,4-1-64,2-4-24,1-3-25,-6-4-56,0 0-34,-8 0 11,-6 0-15,0-2 2,0-10-4,-5-2-25,-11 3-1,-2 3-6,2 6-2,1 2 5,5 2-4,5 16 5,3 9-3,2 1 5,2 2-1,16-4 2,1-4-1,4-5-2,-1-9-19,-4-5-19,0-3 2,-1-1 35,3-16 4,4-2 29,3-1 15,3 3 11,-2 5 11,-4 9-8,-2 3-21,1 0-17,-3 18-11,-5 6-8,-4 3 0,-8 1-1,-3-1-4,0-4-11,-9-6-19,0-8 1,3-4 3,3-5 16,1-1 14,2-20 23,0-8-7,0-8 1,8-4-17,16 0-13,4 2-63,5 8-136,1 9-243</inkml:trace>
  <inkml:trace contextRef="#ctx0" brushRef="#br1" timeOffset="838239.4052">21735 2660 1117,'0'0'368,"0"0"-367,0 0-1,0 0 16,0 0 8,25 92-3,-25-63-18,0-5-3,0-6-1,0-6-21,0-8-30,0-4-10,0 0 61,0-20 1,13-8 7,9-3 12,12-3 44,1 4-4,-3 2-3,-3 6-7,-8 10-23,-6 5-21,-6 7-5,6 0-8,0 17-49,5 7-48,4 2-31,-4-2-145,-1-4-138,0-6-27</inkml:trace>
  <inkml:trace contextRef="#ctx0" brushRef="#br1" timeOffset="838660.0676">22153 2760 168,'0'0'548,"0"0"-257,0 0-66,0 0-45,0 0-67,48-75-52,-56 74-61,-11 1-22,-3 4-24,2 18-11,5 3-30,9 2-8,6-4 32,0-8 14,5-6 19,14-9 30,5 0 32,9-13 31,1-4 32,-1 1-30,-6 5 0,-9 8-23,-4 3-21,-4 0-14,-1 3-5,2 11-2,-1 0-1,3-3-4,4-4-1,9-7 6,7 0 2,8-18-2,4-16-5,-4-15 2,-8-14 2,-11-19-7,-17-9-3,-5 7 9,-21 17-1,-15 25 2,0 25-6,2 17 7,4 17 4,9 32 1,12 23 11,9 17 17,8 1-6,20-4 3,5-8-18,4-10-12,5-5-12,1-15-169,-3-21-495</inkml:trace>
  <inkml:trace contextRef="#ctx0" brushRef="#br1" timeOffset="839762.3074">19727 3168 1529,'0'0'21,"0"0"-13,107 45 4,-77-7 22,-7 7-27,-14 0 0,-7-2-7,-2-5-16,-5-11-56,-12-9-11,-1-14-1,1-4-50,2-12 66,2-17 61,7-14 7,6-10 34,1-6 21,29 0-7,10 3 17,8 9-9,-1 11-9,-6 12 0,-9 11-10,-14 11-7,-4 2-28,-6 18-2,-6 17-4,-2 11-7,-4 5-14,-19 2 4,3-2-4,2-5 22,14-7 1,4-11 1,19-11-1,18-9 2,11-8 0,6 0 4,-3-16-1,-8-7-2,-10-6 3,-11-3-2,-10 1 1,-10 4 1,-2 6-4,-5 7-3,-16 8-20,-10 6-11,-6 1-3,4 21-4,10 4 11,12 0 16,11-1 12,23-1 2,19-9 7,13-7 1,5-8-1,-2 0 0,-5-11-5,-13-11 4,-8-2 8,-14 0 1,-13 7 9,-5 0 3,0 10-27,-16 6-11,-3 1-7,2 8 8,6 14 5,8 9 1,3 3 4,1 4 2,15-3 11,-1-2 5,-2-5 3,-4-5-3,-5-4-9,-4-6-9,0-7-1,0-6-32,-10 0-1,2-16 9,7-10 18,1-2 7,15 0 15,12 0 20,7 1 21,-3 6 8,-5 5-17,-7 8-14,-8 6-2,-1 2-14,-4 5-17,1 15 1,-2 2-2,-3 0 1,-2 1-14,0-4-36,0-2-73,0-10-144,-1-7-436</inkml:trace>
  <inkml:trace contextRef="#ctx0" brushRef="#br1" timeOffset="840019.2594">20796 3076 1299,'0'0'107,"0"0"-106,0 0-1,0 0 0,0 0-65,0 0-92,73 44-191,-73-18-329</inkml:trace>
  <inkml:trace contextRef="#ctx0" brushRef="#br1" timeOffset="840349.6747">20920 3258 1078,'0'0'43,"0"0"-33,0 0-10,0 0 40,12 106 60,5-64-16,16-2-32,11-5 14,0-6 20,-2-2-25,-14-7-28,-15-4-23,-9-4-10,-4-2-36,-30-9-89,-18-1 8,-7-12-139,3-21-195,19-5-185</inkml:trace>
  <inkml:trace contextRef="#ctx0" brushRef="#br1" timeOffset="840376.6038">20988 3325 772,'0'0'281,"112"-91"-171,-56 52-1,-9 4-22,-13 7-35,-10 5-12,-12 1-7,-7 6-9,-5 5-12,0 6 8,0 5 7,0 0-15,0 16-9,4 26 0,0 18 19,1 13 2,1 0-10,-1-3-8,-2-5-6,-2-6-1,-1-6-78,0-15-116,-7-17-215</inkml:trace>
  <inkml:trace contextRef="#ctx0" brushRef="#br1" timeOffset="840649.9616">21231 3396 1288,'0'0'166,"93"-62"-165,-40 42-1,-3 11 0,-4 6-24,-7 3-168,-5 0-298</inkml:trace>
  <inkml:trace contextRef="#ctx0" brushRef="#br1" timeOffset="840969.3696">21637 3327 1156,'0'0'252,"0"0"-234,0 0 7,0 0-25,0 0 0,-116 71 0,79-44-7,10-3-38,14-3-2,13-6-10,5-5 4,25-7 48,7-3 5,6 0 55,-1 0 20,-3-6-3,-3 3-3,-6 3-15,-6 0-17,-7 0-25,-7 0-11,-6 0-1,-4 3-22,0 3-51,0-2-8,0-4 17,0 0 13,0 0 46,0 0 5,9-13 30,6-3-11,9-1 25,1 0 20,-4 8 13,0 1-19,-6 5-11,-8 3-18,1 0-18,-1 0-11,2 6-4,-3 8 3,-2 0-3,-2-1-20,-2-3-4,2 1-7,-2-6 15,0-2 13,4-2 7,-1-1 2,9 0 6,1 0 13,8 0-8,3-3-13,-1-2-5,0 0-50,1-3-95,3-1-101,0-4-203</inkml:trace>
  <inkml:trace contextRef="#ctx0" brushRef="#br1" timeOffset="841283.6994">22316 3288 1277,'0'0'99,"0"0"-89,0 0 95,0 0-82,0 0-23,0 0-3,-73 73 3,57-31-15,16-6-15,2-5 2,31-9 15,11-11-6,8-11 7,3-1 12,-7-21-1,-2-11 1,-7-2 2,-8-2 10,-7 7 20,-12 9 7,-7 9 9,-5 7 2,0 5-34,-13 0-16,-5 12-7,-3 3 6,5 1 1,10-4 0,6 3 1,0 0 1,0 1 3,18 1 3,13 4-4,11-1-4,12-2-63,6-2-121,-1-6-281</inkml:trace>
  <inkml:trace contextRef="#ctx0" brushRef="#br1" timeOffset="841535.4">22854 3618 651,'0'0'1137,"0"0"-1129,0 0-6,0 0 8,0 0-10,0 0-95,9 16-418</inkml:trace>
  <inkml:trace contextRef="#ctx0" brushRef="#br1" timeOffset="846364.6064">15972 4651 333,'0'0'71,"0"0"40,0 0 53,0 0-14,0 0-39,0 0-38,0 0-26,-33-13-12,31 13-1,2 0 11,0 0 15,0 0 21,2 0 0,21 0-8,26 0-16,26 0 9,23 0-28,8 0-11,-2 0-2,-13 0-13,-13 0-6,-14 0-6,-13 2-1,-14 0 1,-7-2-1,-11 0-3,-5 0-9,-7 0 1,-1 0 2,-5 0 4,1 0 3,-2 0 3,0 0 0,0 0 0,0 0 1,0 0-1,0 0 2,0 0 1,0 0-3,0 0 1,0 0 0,0 0 4,0-7-1,0-3-3,0-5 1,0-6-2,0-8 0,0-6-9,0-7 9,9-5-2,5 2 1,2 6 1,-4 9 1,-2 10 6,-2 11 2,-5 8-2,1 1-1,8 7-6,6 24-9,7 12 9,1 12 4,-8 1-3,-5 2-1,-4-1 1,1-4-1,2 0 1,1-9-1,4-13 0,-2-7-5,0-15-1,-1-6-2,3-3 2,2-16 4,3-18 1,0-16-1,-1-7-4,-2-9 4,1 8 2,-3 9 2,0 6-2,-1 14 12,-5 12 1,-5 9-6,-5 8 0,5 8-7,3 27-13,2 13 11,-2 8 2,-2 1 3,-3-2-3,1-4 0,4-7-2,4-9 1,1-11-4,5-13-15,4-11 16,12 0 4,12-18 1,12-11 1,13-7 4,10 1 3,7 2 13,7 3-5,-1 8-7,-5 5-1,-8 6 1,-17 3-1,-16 8-6,-19 0-3,-13 0-1,-10 0-6,-5 0-7,-2 0-6,1 2 6,1 1 8,-1 0 5,1-1 1,-1-2 0,1 0 1,-1 0 1,-1 0-1,0 0 1,0 0 0,0 0 2,0 0 3,0 0-1,0 0-1,0 0-3,0 0 3,0 0-4,0 0 3,0 0-3,0 0-1,0 0-1,0 8 0,6 17-5,2 18 6,3 22 2,-1 14 4,-1 1 2,-1 5 4,-2-4-1,0-5-3,1-8-7,1-10-1,0-14 0,-2-13 0,-2-12 0,-1-12-1,-2-2 1,1-5 3,-2 0 0,0 0 4,0 0 2,0 0-5,0 0-4,0 0-2,0 0-2,-4-3 0,-2-2 0,-6 1-4,-9-4 1,-14 4 3,-15 1 0,-16 3 3,-11 0-4,1 8-5,8 8 9,16 1-1,19-2 0,19 0-1,14 2-4,0 0-1,16 3 8,15 0 11,11-1 2,12-3 0,4-2 4,6-1-2,-6 0-5,-7-2 12,-11 1-17,-10 0 0,-9 2-5,-11 6-1,-10 6-5,0 8-2,-25 15 4,-15 8 3,-5 6 1,5 0 0,10-4 1,16-5-1,11-2 4,3 0-4,12 4 18,9 3 1,-1 1-2,1-1 0,-8-5-3,-4-5-9,-5-7-1,-2-9-4,-2-9-1,1-8 1,0-9-26,3-7-48,8-3-16,1-26-80,3-24-600</inkml:trace>
  <inkml:trace contextRef="#ctx0" brushRef="#br1" timeOffset="850487.7976">18352 4567 292,'0'0'82,"0"0"-79,0 0 75,0 0 32,0 0-44,0 0 11,-35 0 3,35 0-2,0 0-11,0 0-7,0 0-16,0 0-11,0 0 9,0 0 12,0 0 11,0 0-3,7 0-16,11 0-11,9 0-5,16 0-2,23 0 2,19 0-5,18 0 0,13 0 6,4 0 13,-7 0-5,-8 0-12,-21 0-4,-16 0-8,-14 0-4,-4 0-10,2 0 1,2 0-1,4 0-1,-1 0 0,-1 0 1,-9 0 0,-6 0 0,-9 0 0,-13 0 0,-7 0 0,-9 0 0,-3 0-1,0 0-2,0 0 1,0 0 1,0 0 0,0 0-1,0 0 1,0 0 0,0 0 0,0 0 1,0 0 1,0 0-2,0 0 0,0 0 0,0 0-1,0 0 0,0 0 1,0 0 0,0 0 2,0 0-2,0 0 0,0 0 0,0 0-7,0 0 6,0 0 1,0 0 0,0 0 0,0 0 0,0 0 1,0 0 0,0 0-2,0 0 2,0 0-1,0 0 0,0 0 2,0 0-3,0 0 1,0 0 0,0 0 1,0 0 0,3 0-1,4 0-1,8 0 0,0 0 1,2 0 0,-5 0 1,0 0 1,-2 0-1,8 0-1,-2 0-2,4 0 2,-1 0 0,0 0 0,0 0 1,3 0-1,5 0 3,10 0-3,11 0 2,2 0-2,-2 0 1,-5-4 0,-12 1-1,-11 0 0,-10 3 4,-7 0-3,-3 0-1,0 0 0,0 0-3,0 0 0,0 0 2,0 0-2,0 0 3,0 0 2,0 0-2,0 0 0,0 0-2,0 0 2,0 0 0,0 0 1,0 0-1,5 0 0,4 0 0,9 0 1,8 0-2,3 0 2,-5 0-1,-5 0 0,-4 0 0,-6 0 1,-4 0 0,-4 0-1,1 0 0,-2 0 2,0 0-2,6 0 0,2 0 0,4 0-1,1 0 1,-2 0 0,-3 0 1,-5 0-1,-2 0 0,-1 0 2,0 0-2,0 0 0,0 0 0,0 0 0,0 0 0,0 0 4,0 0-2,0 0-1,0 0 2,2 0-2,-2 0 0,0-4 1,1-7-2,1-3 0,5-7 0,-1-6 0,5-4 0,5 2 2,-3 0-5,4 8 3,-7 7 0,-2 7 0,-4 4 0,-2 3 0,-2 0-1,7 3-2,2 16-7,2 10 10,5 8-2,-3 2 2,1 0 0,-4-1 0,-1-4 0,0-5-1,-2-5 1,1-7 0,1-6 0,0-5-1,3-6-1,1 0 2,2-6 0,4-16 2,0-8-4,-3-10 0,-3-5 0,0-3-3,-3 7 3,0 9 0,-1 13 4,-2 9-1,0 9 1,2 1-2,7 18-6,6 16 1,2 7 3,0 3 2,-2-1-2,-4-4 2,-5-4 0,1-1 1,-2-6-1,0-5-4,0-7 4,0-6 1,-2-6-1,2-4 2,0 0 3,3-17 0,4-4-1,5 1 4,9-2-4,13 4-2,20 5 3,13 2 1,9 3 7,2 3-3,-8 0 7,-11 0 0,-8 3-6,-8-1-6,-13 3-5,-20 0-16,-13 0-52,-11 11-130,-41 9-306,-24 4-388</inkml:trace>
  <inkml:trace contextRef="#ctx0" brushRef="#br1" timeOffset="851473.3383">19934 4577 475,'0'0'417,"0"0"-409,0 0 37,0 0 100,0 0-27,0 0-30,13-15-20,-12 15-9,4 0-11,4 3-27,6 19-11,3 12 7,1 13 12,-7 2-12,-7 6-6,-5-3-7,0-4 3,0-6-4,0-9 1,0-6-4,0-6 1,0-6 3,0 0-4,3-6 6,2-1-3,-1-5 7,-4-3-3,0 0-2,0 0 3,0 0 0,0 0-2,0 0-4,0 0 4,0 0-1,0 0-3,0 0 2,0 0 5,0 0 3,0 0-8,1 0 0,-1 0 2,0 0-6,0 0-2,0 0 2,0 0 2,0 0-2,0 0 0,0 0 2,0 0 1,0-2-1,0 1-2,0 1 0,0-2-1,-5 1 0,-6 1-3,2 0 0,-6 14-5,4 11 7,2 9 0,8 2-1,1 0 6,0-7-3,17-4 0,8-6 1,5-10 1,1-4 3,-1-5 3,-3-7-5,-8-12 5,-6-8 2,-6-6 4,-7-3-10,0-1-1,-17 6-3,-7 8 0,-1 10-1,1 7-4,6 6-1,2 0-4,5 1-18,3 17-48,3 2-121,2 0-281</inkml:trace>
  <inkml:trace contextRef="#ctx0" brushRef="#br1" timeOffset="853294.9995">15898 4735 408,'0'0'94,"0"0"-76,0 0 48,0 0-2,0 0 5,1-83-30,-1 73-10,-1-2-7,-1 3 2,2 1 27,0 1 28,0 1-13,0 2-8,0 1 5,0 2 8,0 1 3,0 0-21,0 0-27,0 0-11,0 0-4,3 15-4,6 15 1,-2 13 35,-1 9 3,-1 3-5,-5-1-18,0-8-13,0-1-2,1-7 2,4-5-6,2-8 1,2-3 1,-1-6 0,-2-4-2,1-8-3,-4-2 1,-3-2-1,1 0 4,-1 0-3,0 0-1,0 0-1,0 0 3,0 0-1,0 0-1,0 0-1,0 0 1,0 0 0,0 0-1,0 1 0,0 4 0,0 1 0,2 7 0,-1 3 0,3 2 0,-4 2 0,1 2 0,-1 3 0,2 3 2,-2-3-2,3 0 0,0-8 0,0-6 0,-2-7 0,1 0 1,-2-4 1,0 0 3,1 0 2,-1 0 5,3 0 1,-3 0 1,0-2-4,0-7-7,0-5 0,0-5-2,0-2 1,0-3-1,-9 0-1,0 6-1,-6 4-1,0 8 1,-4 6-2,-2 0-2,-3 11 0,3 12 0,5 8 1,2 2 1,8-1 2,5-4 0,1-4-3,3-4 1,18-8 3,9-7-1,8-5 1,3 0 4,3-6-1,-7-14 1,-5-2 2,-7-2-2,-8 0 2,-7 4-3,-10 4 7,0 5-9,-3 0-1,-24 2 0,-9 3-8,-5 3-3,4 3-9,10 0-31,10 17-73,4 9-104,5 5-87,7 4-387</inkml:trace>
  <inkml:trace contextRef="#ctx0" brushRef="#br1" timeOffset="855708.8906">16025 6104 906,'0'0'3,"0"0"54,0 0 121,0 0-85,0 0-16,0 0-31,-7-31-19,0 31-11,-4 11-7,-3 14 2,1 7-5,6 9 0,6 4-4,1-3 2,11-4-1,15-11-1,5-8 2,5-9 2,1-10 4,-2 0 8,-8-16-1,-7-7 17,-11-8 6,-9-1-15,0 3-17,-13 4-8,-11 6-4,-4 9-19,-2 6-9,1 4-22,7 0-12,6 0-33,4 0-34,6 0-9,4 7-19,2-2 29,0 2 62,13-1 42,10-1 24,7-1 2,1 3-3,-2-1-109,-10 2 1,-11 1-57,-8 2 6,0-3 164,-7-4 176,-3 1 38,1-5 12,6 0-21,3 0-11,0 0-16,0 0-64,-1 0-42,-2 6-31,-8 7-25,-4 9 5,-5 2-14,-3 8-4,2 1 1,2 4 2,6 2-1,6 1-1,4 1 3,0-2 12,2-2-9,-3-4-4,1-5 0,-2-7-6,1-8 2,4-7-1,-2-4-1,2-2 0,0 0 4,0 0 6,0-4-1,0-6-6,0 2-2,0 1-1,0 0 2,0 5-4,0-1 2,0 0-3,0 2 2,5-2 0,2-2-2,9 2 1,10 0 1,9-2 1,7 2 2,4 0 6,-1-1 2,1 3 4,-1 1 4,7 0-9,8 0 1,6 0-1,3 0-2,-1 0-2,1 0 1,-1 0-3,5-3-1,-1-1 0,-3-3-1,-4 2 0,-3-1 1,0 0-1,-1 4 6,-4-1-1,-8 1 5,-7 1-9,-8 0 5,-5-1-7,-4 2 0,-2-1 1,0 1-2,4 0 2,9 0-3,2 0 1,6 0 1,0 0 1,0 0 0,-3 3-1,-2 1-1,-4-1 1,2 1-2,0-1 2,-1-2-5,6 2 4,2 0-2,3-1 2,-1 3 1,-4-1 0,-3 0 0,-8 0 0,-4 1 1,-3-2-1,4-3 0,0 0 0,5 0 2,4 0-1,6 0-1,1 0 0,2 0 1,-4 0 1,-5 0-2,-5 0 0,-6 0 1,-2 3-3,-2 3 2,3-1 0,1-2 0,4 2 0,3-2 2,2-2-2,1-1 0,3 0 3,0 0-1,3 0-2,-2 0-3,4 0 0,0 0 3,3 0-1,2 0 1,1 0 0,1 0-1,4 0 1,2 0 0,4 0 0,5 5 1,4 3-1,0-1 1,-5 2 0,-6-1-1,-10-1 1,-10 0-1,-7-3 0,-2 0 1,2 0 1,2-1 0,5-1-1,4 1 0,1-1 1,0 1 2,-5 0-2,-5 1-1,-6-1 0,-2-1-1,2 1-1,-3-1 0,7 0 2,3 2-2,3-1 1,4 1-1,7 1 2,0 0-2,-1 1 2,-2 1-1,-1-2 1,-5 2-1,-7-3 0,-2 2 0,-1-3 1,1 1-1,4 0 0,7 1 0,2-2 2,-1-1-2,2 1 1,-5-3 0,-4 0-1,2 0 2,1 0-2,1 0 1,2 0 3,5-3-4,4-1 0,-2 1-2,-1 2 1,-6 1 1,-5 0-1,-4 0 0,-5 0 1,-4 0-2,1 0 2,0 0 0,-1 0 2,2 0-2,4 0 0,-2 1-1,0 1 1,-3-1 2,-4-1-2,-5 0 0,-5 0 0,-3 0 0,-4 2 2,2-2-2,6 2-1,2 0 1,0-1 0,-2 1 0,-2-2 0,-6 1 1,-1-1-1,-3 0 0,0 0 0,0 0-2,0 0-3,0 0 3,0 0 2,0 0-1,0 0 1,0 0 0,0 0 1,0 0-1,0 0 0,0 0 1,0 0 1,0 0-2,0 0-2,0 0 2,0 0-1,0 0 1,0 0-7,0 0-25,0 0-56,-15 0-188,-13-13-590</inkml:trace>
  <inkml:trace contextRef="#ctx0" brushRef="#br1" timeOffset="856325.2835">20028 6135 454,'0'0'280,"0"0"-219,0 0 128,0 0-8,0 0-46,0 0-34,18-10-18,-17 10 25,4 10-40,1 20-37,4 12 18,-1 12-2,-7 1-29,-2 1-4,0-3-6,0-3-8,0-5 0,0-6-1,5-6-3,12-4-1,-1-2-8,4-4 4,-4 0 0,-3-7 4,-4-3-12,-7-7-12,-2-5-15,0-1-72,-3-2-80,-11-19-105,0-9-272</inkml:trace>
  <inkml:trace contextRef="#ctx0" brushRef="#br1" timeOffset="856707.5768">20114 6133 797,'0'0'33,"0"0"18,0 0 77,0 0-1,0 0 19,0 0-35,30-27-62,-6 16-14,0-2 14,-7-2-2,-6-6-10,-11-3-16,0-3-21,-15-1 0,-13 5-11,-8 7-4,-1 13-19,-2 3 8,8 20 20,8 13 2,12 7 4,11 1 0,0-4 6,16-6 12,7-9 11,2-8-2,-6-6-8,-3-5-9,-4-3-8,6-5-2,6-13-42,8-5-180,3 1-507</inkml:trace>
  <inkml:trace contextRef="#ctx0" brushRef="#br1" timeOffset="857369.668">22216 5641 1167,'0'0'279,"0"0"-272,0 0 43,0 0 24,0 0-59,-91-31-15,22 41-2,-5 10-1,-4 6-3,6 3-25,4-3-45,2 2-63,5-7-64,12-5 24,23-6-33,26-4-71</inkml:trace>
  <inkml:trace contextRef="#ctx0" brushRef="#br1" timeOffset="857831.2173">22237 5883 1230,'0'0'239,"0"0"-234,0 0 68,0 0-26,0 0-39,-106-21-8,34 20-8,-2 1-20,1-1-32,6 0-9,7-6-9,10-6-66,10-8 10,9-5 11,9-1-2,15 3 98,7 2 27,0 7 50,18 3 1,2 3-7,-1 4 6,-5 2 25,-8 3 1,-5-1 9,-1 1 3,0 0-32,0 0 3,0 0-22,0 0-18,0 0-2,0 0-3,-13 3-3,-10 16 2,-14 12 23,-9 10-1,-4 10-7,1 1-3,8-3-9,11-2-2,13-8-5,17-4-9,9-4 0,42-4-3,22 1-13,18-6-62,6-8-120,-3-12-234</inkml:trace>
  <inkml:trace contextRef="#ctx0" brushRef="#br1" timeOffset="858415.915">22657 5884 1052,'0'0'57,"0"0"111,0 0 5,0 0-80,0 0-67,0 0-10,-50 45 11,32-4-6,3 1-10,3-4-9,0-2-2,5-6-1,4-11-17,1-8-39,2-9-45,0-2 23,2-23 69,17-18 2,5-14 8,10-13 1,5-7 10,1 2 13,5 12 29,-3 13 5,-6 18 5,-7 9-23,-11 11-18,-9 6-5,-6 4-4,-1 0-13,-1 14-7,-1 13 1,0 14-3,-19 5 8,-17 5 1,-6-2 4,-1-5 2,3-6-6,12-7 0,11-2-3,12 1 2,5-2 1,8 1 0,14-2 3,8-5-2,0-6 0,-4-3 1,0-8-2,0-3-14,0-2-50,4-3-91,5-14-173,-5-3-154</inkml:trace>
  <inkml:trace contextRef="#ctx0" brushRef="#br1" timeOffset="858696.9207">23020 6043 1164,'0'0'186,"0"0"-59,0 0 10,0 0-96,0 0-29,0 0-11,-13 84 16,0-37-6,3 1-8,0-4 1,2-3-4,2-7-13,-3-8-47,-4-9-95,-2-10-124,-6-7-179</inkml:trace>
  <inkml:trace contextRef="#ctx0" brushRef="#br1" timeOffset="858996.2289">22954 6224 1098,'0'0'48,"131"-36"-21,-66 19 136,-14 3-72,-13-1-21,-13-3-26,-12-7-17,-7-1-13,-4-1-14,-2 3-11,0 8-5,0 8-12,-4 8 14,-3 0-1,-1 23 3,-3 9 7,3 8 5,2 2 0,4-1 4,2-2-3,0-8-1,0-8-2,0-9 1,11-6-6,5-8 2,6 0 5,1-2 13,1-7 41,-7 4 16,-8 4-8,-4 1-19,0 0-33,3 11-7,1 11 0,2 4 5,-3 4-5,-3-1-3,-3 1-19,-2-2-63,-8-9-152,-16-13-455</inkml:trace>
  <inkml:trace contextRef="#ctx0" brushRef="#br1" timeOffset="860397.1267">16700 3534 1161,'0'0'94,"0"0"-3,0 0 74,0 0-48,0 0-66,0 0-46,-9 14-3,-4 42 2,-2 6 9,0-1-8,6-9-2,3-9-3,6-5-1,7-9-4,23-9-16,15-8 5,12-12 0,5-1-9,-4-24-18,-9-7-35,-16-9-19,-18-1-78,-13 1-37,-2 4-43,-15 6 83,-10 5 73,0 6 99,4 4 110,4 3 138,4 5 27,7 4-26,3 4-82,0 0-58,-5 15-56,-7 24-20,-4 14 20,-4 11-6,3 1-13,3 1-25,4 1-9,7 3-25,6 0-63,0-10-119,0-18-620</inkml:trace>
  <inkml:trace contextRef="#ctx0" brushRef="#br1" timeOffset="860975.8636">17480 5604 863,'0'0'443,"0"0"-408,0 0 115,0 0 13,0 0-81,0 0-30,0-53-28,0 67-21,2 19 0,-2 8 4,1 5 6,-1-4-2,0 1-11,0-4 0,0 2-73,0-7-85,12-11-272,8-13-520</inkml:trace>
  <inkml:trace contextRef="#ctx0" brushRef="#br1" timeOffset="861280.25">17738 5730 1266,'0'0'0,"0"0"6,0 0 111,20-84-39,-15 78 3,-5 3-30,0 3-28,0 0-7,6 0-7,8 9-9,7 13 1,5 7 0,-5 7-1,-10 3-2,-11 2 1,-3 2 0,-21-2-3,-6-6 4,2-6-2,7-12-3,12-8-1,9-8 1,18-1 0,47 0-1,43-17-10,35-17-151,11-15-479</inkml:trace>
  <inkml:trace contextRef="#ctx0" brushRef="#br1" timeOffset="862136.5412">20880 4986 1107,'0'0'133,"0"0"-26,0 0 40,0 0-54,0 0-40,0 0-13,62-53-27,-47 42 6,-3 0-14,-3 0 10,-3 0-6,-2 0-8,0 0-1,1-1 0,-2 2 3,-1 6-2,1 1-1,-3 3 2,1 0-2,-1 0-5,0 15-5,3 12 5,-3 7 5,0 2 1,0-2 1,0-6-2,-3-4 0,-1-4-2,2-5 2,2-1-3,0-4-4,0-1-8,0-1-10,0-2-25,0 0-39,0-2-5,0-1-46,0 0-68,-1-2-115,-7-1-57</inkml:trace>
  <inkml:trace contextRef="#ctx0" brushRef="#br1" timeOffset="862413.3822">20783 5203 572,'0'0'429,"0"0"-393,0 0 135,0 0 37,0 0-55,0 0-61,55 0-45,-2 0-21,21 0-20,7 0-6,-4-4-68,-9-2-271</inkml:trace>
  <inkml:trace contextRef="#ctx0" brushRef="#br1" timeOffset="866888.0989">10813 3926 898,'0'0'107,"0"0"-91,0 0 57,0 0 64,0 0-42,0 0-29,0 0-34,0-12-9,0 12-4,0 0-3,0 0-2,-2 0-11,2 0 0,0 0-3,0 0 0,0 0 1,0 0 1,0 0-2,0 0 1,0 0 2,0 0 0,0 0 3,0 0 3,0 0 5,0 0-9,0 0-5,0 0 1,0 0 3,0 0-2,-1 0 4,1 0-6,0 0 1,0 0 2,0 0-2,0 0-1,0 0 1,0 0-1,0 0 1,0 0-4,-3 0 1,3 0 0,-2 0-2,2 0-14,0 0 12,0 0-2,0 0 0,0 0-3,0 0-2,0 0-15,0 0-28,-3 0-56,-1 0-92,1-8-324</inkml:trace>
  <inkml:trace contextRef="#ctx0" brushRef="#br1" timeOffset="868415.0124">11532 3926 889,'0'0'306,"0"0"-226,0 0-37,0 0-18,1 75 33,1-34 3,-2 1-28,0-3-18,0-2-10,0-4-2,-6-5-3,0-8-24,3-9-38,3-11-17,0-3-17,12-28 41,15-14-44,2-15 49,3-8 48,-7-4 2,-6 4 20,-7 2 25,-2 12 23,3 11-20,2 11 20,10 10-14,2 11-41,1 10-11,-6 1-2,-12 26-5,-10 14 1,-14 9 3,-26 6 1,-6-1-2,2 1 1,16-4 0,16-3-4,12-7 2,4-9 2,22-8 1,5-7 3,4-8 4,2-6-3,4-3 4,-2-3-2,2-16 0,-7-2-5,-7-7 0,-8 0 1,-14-1 1,-5 7 2,-9 6-5,-16 12-5,-1 4 3,1 15-5,8 17 0,7 7 7,10 3 7,0-3 12,12-7-1,8-7 0,2-6-14,1-8-3,1-7-1,-3-4-58,2 0-150,-4-10-128,-5-6-258</inkml:trace>
  <inkml:trace contextRef="#ctx0" brushRef="#br1" timeOffset="869140.1918">11435 3128 369,'0'0'658,"0"0"-590,0 0 39,0 0 70,0 0-55,0 0-57,3-25-43,38 70-6,7 14 28,3 3-29,-11-3-1,-5-7-6,-7-7-4,-6-14-1,-6-4-1,-7-14-2,-2-6-1,-6-7 1,1 0 6,2-5 5,8-22 2,4-14-4,10-11-4,-1-7 7,-3 0 1,-5 6-7,-4 11-4,-2 9-2,-2 14-6,1 10-33,4 9-54,11 23-220,10 13-253</inkml:trace>
  <inkml:trace contextRef="#ctx0" brushRef="#br1" timeOffset="869430.573">12315 3701 1321,'0'0'93,"0"0"-89,0 0 86,0 0-12,0 0-37,0 0-41,91-44-7,-75 67-94,-13 7-98,-3 2-140,-18 3-154</inkml:trace>
  <inkml:trace contextRef="#ctx0" brushRef="#br1" timeOffset="869715.7569">12274 3923 1111,'0'0'76,"0"0"30,124-6-15,-73-5-76,3 2-15,2-2-80,4-2-223,0-5-367</inkml:trace>
  <inkml:trace contextRef="#ctx0" brushRef="#br1" timeOffset="869748.6814">12921 3581 377,'0'0'1010,"0"0"-992,0 0 44,0 0 32,0 0-73,0 0-7,-53 78 3,38-10-2,13-1-9,2-9 1,17-8-5,13-11 1,6-13-1,1-12-2,3-14 0,-2-5 4,-6-26 2,-5-17 1,-7-12 3,-13-10-8,-7 2-2,0 4-8,-7 21-13,-8 17-23,1 22-67,2 4-137,1 30-287</inkml:trace>
  <inkml:trace contextRef="#ctx0" brushRef="#br1" timeOffset="871827.0169">16018 5409 78,'0'0'83,"0"0"-36,0 0 69,0 0 1,0 0 8,0 0 15,-7-24 0,7 22-26,0-1 2,0 1-4,0 2 5,0-3-40,-2 1-7,2 1-10,-1-1-16,1 1-9,0 0-5,-2-1 0,2-1 1,0 1-3,0 0 1,0 1-6,0 1 0,0 0-9,0 0-4,0 0-5,0 0-3,0 0-2,0 0 0,0 0-1,0 8 0,0 4 1,0 10 1,0 3 4,2 3-1,-2 5 2,1-1-4,1 2 8,-1-1-8,2-1 11,2 0-4,1-3 3,1 0-5,1 2 4,-1 1-4,-2-1-2,-2 1 2,-2 1-5,-1-2 4,0-1-2,0-4 1,0-1-3,0 1 2,3-1 3,-2 1-1,1-2-2,-2 6 2,3-4 4,-3 0-5,0-2 1,0-2-1,0 0 2,0-5-3,0-2 1,0-2-1,0-7-2,0-1 0,0-2-1,0-3 1,0 0-1,0 0 3,0 0 0,0 0-1,0 0-1,0 0 4,0-1 0,0-14 1,1-6-7,5-8 0,-1-7 0,0-9 0,1-10-6,-6-9 0,0-7-4,0 4 5,-6 2 4,-4 6-2,0 6 0,0 3 3,7 0 0,-4 4 0,5 1 0,-3 5 0,-1 6 0,-1 6 0,1 6-3,0 5 3,1 5-1,2 2 0,0 3 2,3 3 0,-1 1 0,1 2 0,0 1 1,0 0-2,0 0 0,0 0 0,0 0 0,0 0-1,0 0 0,0 0 1,0 0 0,-3 0 0,3 0 1,0 0 2,0 0-3,0 0 3,0 0-2,0 0-1,0 0 0,0 20-2,0 14-2,0 12 4,3 12 0,1 5 1,2-2-2,3-3-1,6 2-34,9 3-93,15-3-42,7-9-554</inkml:trace>
  <inkml:trace contextRef="#ctx0" brushRef="#br1" timeOffset="877102.0524">11414 4841 1101,'0'0'108,"0"0"-69,0 0-17,0 0 85,0 0-62,0 0-20,0 0-17,0 0-7,-1-46-1,1 51 1,0 12 4,0 11 13,0 8 23,11 8 7,3 2-25,0 0 3,-3 0-10,-6-5-13,-2-7 1,-2-7-4,-1-10-10,0-12-38,4-5-89,-2-16-90,1-19-223</inkml:trace>
  <inkml:trace contextRef="#ctx0" brushRef="#br1" timeOffset="877459.6943">11380 4567 1279,'0'0'44,"83"-49"-36,-51 38 78,-6 10-22,-4 1-57,0 20-7,-3 21-65,-15 16-99,-5 15-106,-43 12-120,-20 6-16</inkml:trace>
  <inkml:trace contextRef="#ctx0" brushRef="#br1" timeOffset="877903.9456">11284 5187 494,'0'0'235,"91"18"-64,-15-18 10,6 0-69,-3-12-46,-9-4-45,-8-1-21,-12 0-21,-11 0-86,-11 0-71,-13-2-78,-14 4-46,-1 4 94,-1 5 208,-9 2 222,7 4-42,0 0 19,0 17-35,0 14 7,1 12-47,-1 6-41,1 3-30,2 1-31,0-6-10,0-4-5,0-9-7,0-9-3,0-6-26,0-11-20,0-8-32,5 0 17,1-22 49,2-14-21,5-11 7,-2-6 25,3-4 4,-1 0 3,6 4 17,-3 10 10,2 11 37,-6 15 8,-7 9-31,2 8-18,-4 0-25,0 23 1,0 13-4,-3 12-2,0 5-7,0-2 3,0-4-8,0-9 6,1-9-6,12-12 8,3-7 6,2-10 2,4 0 8,2-13-4,-3-10 5,-3-9-5,-6-3-2,-6 2-2,-5 7-2,-1 6 2,0 8 0,0 9 0,-3 3 0,-5 15-5,0 14 0,0 10 5,2 2 2,5-4 2,1-4 3,0-8-5,1-7-2,16-7-8,8-9-21,5-2-36,4-2-70,1-17-44,-1-6-67,3-6-249</inkml:trace>
  <inkml:trace contextRef="#ctx0" brushRef="#br1" timeOffset="878192.5995">12485 5167 906,'0'0'361,"0"0"-312,0 0 65,0 0-21,0 0-74,79-5-19,-49 5-28,-9 3-116,-14 5-235,-7 3-453</inkml:trace>
  <inkml:trace contextRef="#ctx0" brushRef="#br1" timeOffset="878223.5577">12480 5338 1162,'0'0'46,"0"0"-34,87 4 59,-41 0-71,6-4-172,8 0-645</inkml:trace>
  <inkml:trace contextRef="#ctx0" brushRef="#br1" timeOffset="878789.3356">13201 4966 1292,'0'0'245,"0"0"-245,0 0 0,-24 95 17,6-32 28,-4 0-21,-2-4-19,3-6-5,5-11-10,2-8-36,3-12-49,6-12-35,2-10-69,0-5 115,3-25 75,0-8 9,0-3 26,0 0 58,4 7 20,3 7-6,4 9-34,-5 8-22,-1 7-6,1 3-24,7 0-12,0 15 2,8 9-4,-3 1 4,-2-3-2,-2-2 3,-2-5 2,3-3-2,3-5-3,2-7 7,3 0-7,2-6 4,-1-17-2,-5-8 0,-8-8-2,-10-5 0,-1 2-12,-4 5 7,-12 7-2,4 8-1,4 6-28,-2 6-67,7 5-176,-2 5-519</inkml:trace>
  <inkml:trace contextRef="#ctx0" brushRef="#br1" timeOffset="883310.7296">18948 7229 1355,'0'0'185,"0"0"-166,0 0 75,0 0-27,0 0-35,0 0-18,3 103 15,1-40-10,1 0-11,-1-4-3,1-6-5,5-12-1,2-6-38,7-10-25,8-11-40,6-13-80,0-1-69,-1-24-73,-5-15-71,-7-11-62,-4-8 459,-3-1 315,0 3 36,0 5-36,2 10-35,0 11-70,-3 10-39,-6 11-79,-2 8-28,-2 1-29,1 12-26,0 23-7,-2 15 2,-1 12 6,0 0-5,-10-2-5,-3-7-16,7-6-48,4-5-36,2-10-132,-3-11-238</inkml:trace>
  <inkml:trace contextRef="#ctx0" brushRef="#br1" timeOffset="883608.9848">18919 7643 1304,'0'0'232,"0"0"-229,0 0 56,0 0 21,123 2-44,-65 21-24,-10 7-7,-11 0-1,-11 2-2,-11-2-2,-6-6 2,-1-7-1,-1-7-1,-1-7 1,5-3 1,5-3 3,10-19 10,2-9-3,2-12-1,-1-4-10,0-3-1,7 6-47,3 10-110,1 9-402</inkml:trace>
  <inkml:trace contextRef="#ctx0" brushRef="#br1" timeOffset="884870.2256">16124 8788 347,'0'0'604,"0"0"-526,0 0-13,0 0 108,157 0-59,-54 0-9,18 0-29,1 4-29,-10-2-28,-18 3 3,-21-2-3,-15 0-12,-13 0 5,-12-2-8,-4-1-2,-5 0-2,-7 0 2,-6 0-2,-6 0 2,-5 0 2,0-7 2,1-10 1,-1-8-3,3-8-1,2-4-2,3-6 0,3-1 0,0 5 0,-1 6 4,-1 9 4,-4 12 2,-2 6 2,-3 6 4,4 0-12,5 29-5,11 24-8,3 18 8,5 9 3,-3-3-3,-3-9 0,1-5-1,-1-12-2,-1-13 0,1-14-7,2-14 1,4-10 1,3-13 6,5-24 1,-3-14 1,-1-11 6,-7-3-4,-8 1 1,0 13 0,-6 14 4,-1 15 9,-4 14-3,-1 8-13,7 6-2,5 23-6,6 11 7,0 7 0,-6-3 0,-2-3-2,-2-7 3,3-7-2,6-8 2,6-10 0,8-8 4,14-1-2,13-10 19,13-17 14,6-1 1,3-1-8,5 1-14,-4 4-11,-5 5-3,-17 9-32,-28 10-65,-33 3-84,-27 14-532</inkml:trace>
  <inkml:trace contextRef="#ctx0" brushRef="#br1" timeOffset="885799.4022">16113 8853 927,'0'0'62,"0"0"-9,0 0 161,0 0-87,0 0-44,0 0-35,-20 66 24,23 9 13,16 11-16,8 10-18,-1 4-12,-6 2-14,-6-1-4,-2-2-1,-2-9-18,-1-5 0,2-11 3,1-11-5,-2-11 0,0-9 0,-2-12-1,-2-10-2,0-10 5,-3-3-2,-2-7 0,2-1 0,-3 0 1,0 0-1,0 0 0,0 0-4,0 0-1,0 5-11,0 0 3,0 0 6,0 0 2,0 0 5,0-1-2,0-1-2,0-2 4,0-1-1,0 0 1,0 0-2,0 0-5,0 0-3,0 2 2,0 1 1,0 1 2,0 3 2,0 0 1,0 0-1,0 2 2,0-3 0,0 1 0,0 0 1,0 0 0,0-1 0,0 5-2,0-2 4,1 5-4,3 2 0,2 3 2,0 1 3,-3 0-3,1 3 1,-2 5-1,-2 5 0,0 8 0,0 0 7,0 0-1,0 0-2,0-7-2,0-5-2,4-1 0,2-9-2,3-5 0,10-8-19,14-6-68,11-6-183,15-26-365</inkml:trace>
  <inkml:trace contextRef="#ctx0" brushRef="#br1" timeOffset="886956.5871">18626 8819 461,'0'0'150,"0"0"-95,0 0 98,0 0-23,0 0-32,0 0-39,22-15-12,-22 15 11,0 0 32,0 0-7,0 0-9,0 0-1,0 18-18,0 15 9,0 15-8,0 13-13,0 11-9,-3 5-10,-9 3-10,0 0-7,-1-6-6,4-7 2,1-12 0,5-12-1,3-11-2,0-11 0,0-8 1,0-6-1,0-5-1,0-2 1,0 0 5,0 0 1,0 0-3,0 0-1,0 0 1,0 0-2,0 0 0,0 0 1,0 0-2,-10-3-2,-10 0-3,-15 3-9,-10 0 2,-4 3 2,0 14 5,11 6-2,11 2 4,8 0 1,13 0 2,6 0-1,2-2 1,26 2 0,12-3 7,11-1 5,7-4 0,-4-2 1,-3 2 0,-12-3-1,-10 0 1,-14 5-10,-9 6-3,-6 9-2,-12 10-1,-26 2 3,-12 7-4,-2 0-3,8-1 5,13-5 1,13-1 1,17-2 0,1 7 12,16-1 15,12 1 13,4-3 7,1-6-20,-4-2-6,-6-3-13,-5-1-8,-11-2 0,-5 1 0,-2-4 0,0-7-65,-12-8-103,-18-16-45,-22-14-538</inkml:trace>
  <inkml:trace contextRef="#ctx0" brushRef="#br1" timeOffset="887548.2245">16397 10754 225,'0'0'613,"0"0"-578,0 0 73,0 0 61,0 0 7,0 0-20,-43 2-29,45-2-44,36-2-14,33-6-15,43-3 4,46 2-8,35 1-7,33-3-20,31 5 1,12-3 0,7 3-14,-5 4-10,-19 0 0,-12 2 0,-21 0 0,-17 5 0,-17 6 0,-26-3 0,-16-1 0,-19-5 0,-23-2 0,-25 0 0,-26 0-17,-25-9-46,-17-4-50,-10-3-13,0 1-146,-19-4-417</inkml:trace>
  <inkml:trace contextRef="#ctx0" brushRef="#br1" timeOffset="889514.6142">18621 8807 89,'0'0'148,"0"0"-141,0 0 38,0 0 58,0 0 29,0 0 8,-34-16 16,34 14-12,0 2-28,6-1-31,12 1-5,4 0 5,8 0-17,8 0-5,11 0 0,25 0-6,33 0-1,35 0-2,28 0-30,8-1 2,-10-8-5,-26 1 2,-32-1-10,-32 5-1,-27 0 2,-21 4-4,-14 0-8,-7 0-2,-3 0-3,4 0 2,2 5-3,-3 2 4,0-2-1,-5-3 1,-2-2-1,-1 0-2,-1 0 3,0 0 1,0 0-1,0 0 3,0 0-1,0 0-1,0 0-1,0 0 0,0 0 0,0 0-2,0 0 1,0 0-1,0 0 2,1 0 0,-1 0-1,0 0 0,0 0 1,0 0 5,0 0-4,0 0-1,0 0-5,0 0 5,0 0 8,0 0-5,0 0 5,0 0 0,0 0 1,0 0 2,0 0 6,0 0-5,0 0 5,0 0 4,-1 0-8,-12 10-3,-5 0-5,-6 6 2,-1 1-1,8-3-6,4-3 0,7-4 0,5-3 0,-2-1 2,3 0 5,0-1 0,0-2 6,0 0-1,0 0-6,0 0-2,0 0-3,0 0 1,0 0-2,0 0 2,0 0-1,0 3 1,0-1 0,0-2-2,0 0-5,0 0 0,0 0-3,0 0 6,0 0-1,0 0 3,0 0 1,0 0 0,0 0-1,0 0 1,0 0-1,0 0 0,0 0-3,0 0-6,0 0 2,0 0 6,3-10-5,6-10 1,4-8-1,-1-11 3,1-8-1,-4-7 3,0 1-4,3 4 3,-1 6 0,1 9 2,-2 12-1,-2 6 0,-3 10 0,-5 6 1,2 0-2,0 0-5,8 24-6,1 10 7,9 15 6,0 4 1,0 2 7,0 1-6,-4-5 3,3-2 2,-4-10-7,2-7 3,-5-9-3,-4-9-4,-1-7 3,-4-7 1,1 0-2,4-7 2,9-22 0,6-17-4,4-20-5,-2-6-3,-5 2 8,-2 11 0,-4 16 4,0 17 0,-2 13 4,-2 9-4,2 4-1,8 32-5,5 16-1,-1 15 7,-6 2-1,-8-5-2,-6-4 2,1-12 1,-2-13 1,-1-7-1,2-14 0,-2-7 1,1-3-1,7 0 4,5-7 1,11-12 1,14-9-4,19 0 0,17-2 0,20 3 4,17 1 4,8 4 7,-3 2 0,-11 6-2,-14 2 8,-18 4-13,-15 2-8,-16 6-4,-15 0 1,-8 0-5,-12 0-27,-4 3-44,-5 14-41,-6 5-36,-35 1-229,-24-1-237</inkml:trace>
  <inkml:trace contextRef="#ctx0" brushRef="#br1" timeOffset="890811.2374">19958 10486 390,'0'0'0,"0"0"-50,0 0 50,0 0-15,0 0-59,15 82-54,-15-65 5,0-2 123,0-1 131,-3-2-23,1 1 31,1 0-35,-1-1-18,-1-2-29,-1 1 8,1-3-32,0-3 11,-1-2 44,4-3 9,0 0 45,0 0 51,19 0-39,27-3-32,29-6-33,30-3-27,17 3-9,16-2-13,2 3 4,-4 2-11,-5 2-12,-13 0-11,-15-2-1,-17 1-6,-14-4-1,-17-2-1,-13-1 3,-5-1-4,-4-1 0,-2 2-4,-3 2 3,-5 3-2,-7 3-5,-6 1 3,0 3-2,-6-1 0,-1 1 2,2-2-5,-1 1 8,2 0 0,3-1 2,0-1-3,-1-1 3,-2 3 0,-2-1 0,-1 2 0,-3 0 0,3-1 1,0 1-1,1 0 0,1-1-1,-1 1 1,1-3 0,1-1 1,-2 1 0,-1-4 2,-1 4-3,-2 0 2,0 2-2,0 1-5,0 0-7,-17 0-3,-2 7 8,-4 10 1,7 5 6,10 1-2,6-2-3,6 2 5,21-4-1,12-2 1,6-4 1,1-10 2,-5-3-3,-6-2 5,-11-18 1,-8-5-2,-13-4 1,-3-4-4,-19 3-1,-22 4-5,-5 6 4,-3 9 0,6 9-1,11 2-2,13 0 1,13 2-23,6 4-24,0 2-46,8-3-97,17-5-153,6 0-427</inkml:trace>
  <inkml:trace contextRef="#ctx0" brushRef="#br1" timeOffset="891419.0234">21703 8814 308,'0'0'181,"0"0"-82,0 0 63,0 0 4,0 0-26,0 0-32,-3-37-28,18 25-27,10-5-16,6-5-5,4-1-8,-5 2-1,-4 4 6,-14 4 1,-10 7 10,-2 0-7,-10-2-33,-21 3-4,-10 4 4,-4 1-1,2 9-3,13 15-1,11 5 2,12 2 0,7-1 2,11-5 1,19-5 6,6 0 3,2-3-9,3-2 0,-4 2-68,-9 1-178,-16-1-238</inkml:trace>
  <inkml:trace contextRef="#ctx0" brushRef="#br1" timeOffset="892596.2857">19467 8799 559,'0'0'147,"0"0"22,0 0 6,0 0-41,0 0-28,0 0-52,-2-14-39,2 37-14,0 9 9,0 3 7,0 3 2,0-4-5,0 0 0,0-4 0,6-1-8,-1-4 0,2-8-4,1-7-1,-5-5 1,-2-3-1,-1-2 1,2 0 5,-2 0 6,4-10 10,-1-4-18,-1-1 0,1 3 0,-3 4-5,0 4 1,0 2-1,0 0-1,0 1-5,-3 1-1,1 0 3,-5 0-2,2 8-3,-4 11 8,0 5 1,2 5-1,2-3 0,1-3 1,4-6-1,0-5-1,0-3 1,0-6-2,0 0 2,0-1 1,0-1 0,0-1 3,0 0-1,0 0 0,3 0 2,-2 0 4,2 0 9,3-9-8,-1-5-3,-2 1 0,-2-1-2,-1 0-4,0 0 1,-10 4-1,-11 4-2,-3 4-10,2 2 5,-1 0-3,6 3 6,8 6 0,7 2 2,2 2-3,6 4 5,18 0 2,4 1 8,-1-6 2,-6-2-5,-3-3 6,3-7-12,0 0 4,0 0-1,-4-10-2,-6-7 0,-11-2-2,0 1-2,-8-3-14,-17 6 2,-3 2 1,-4 11 1,4 2-5,1 10-32,4 19-70,1 10-90,2 8-225</inkml:trace>
  <inkml:trace contextRef="#ctx0" brushRef="#br1" timeOffset="893479.7118">19422 10510 217,'0'0'761,"0"0"-704,0 0 122,0 0 1,0 0-118,0 0-54,51 48 3,-27 6 30,-5 1-21,-4-4-11,-6-8 0,-1-8-9,-4-9 1,-3-9-1,1-10-14,-2-7-23,0 0 18,0-10 18,0-16-4,0-9-16,0-3 10,0 0 3,-6 3-22,0 3 13,2 6-5,-4 5-48,2 1-39,-1 6 12,2 5 44,2 1 33,2 2 20,1 0 14,0 1 35,0-1 3,0 3 1,0 2-5,0-1-1,0 2-13,0 0-8,0 0-1,0-1-5,0-1 11,0-7 8,1-3-6,12-5-21,1-7-1,-3 3 13,-4-2-10,-7-1 5,-6-1-12,-21 4-5,-15 6-2,-6 11-12,-8 4 3,6 7 0,12 19 3,13 6 1,17 4 2,8 0 3,9-7 7,19-9 9,6-5-6,3-9 2,0-6-5,-9 0-7,0-10 0,-1-13-34,2-9-97,1-4-159,-2-5-284</inkml:trace>
  <inkml:trace contextRef="#ctx0" brushRef="#br1" timeOffset="894807.7883">22159 9327 1130,'0'0'139,"0"0"-70,0 0 34,0 0-16,0 0-21,18 112-26,-13-62-12,-5 5-12,0-1-8,0-1-4,0-7-4,0-8-1,0-13-8,0-9-27,0-12-18,0-4-7,0-20 36,5-25 13,15-16 2,5-10 5,5-11 5,-4-5 4,-5 4-2,-10 10 14,-8 16 19,-3 20 0,0 13-3,0 12-7,0 8-2,6 4-2,18 0-10,11 25-10,3 14 1,-9 11 1,-23 11-3,-11 3 0,-37 1 0,-11-4-10,-2-6 2,11-6-2,19-6 2,20-9-3,7-7 1,35-9 5,18-9 5,7-7 3,0-2-2,-7-12 4,-12-11 3,-6-8-6,-5-5-1,-8-5 3,-2-2-1,-4 6 4,-10 8 13,-1 13 6,-5 13 2,-2 3-10,0 12-18,1 22-5,2 14 5,0 7 2,-3 1-1,0-4-1,0-4 0,-7-8-13,-7-8-34,-2-8-43,-5-8-77,-7-10-104,-2-6-134,6 0 51,7-10 346,15-9 8,2-2 327,19-3-23,23 0-103,17-1-49,13-1-59,-2 3-4,-6-1-29,-13 1-26,-12 0-8,-11-1-6,-11-1-6,-7-3-3,-10-2-8,0-1-3,0 5-6,-7 11-7,4 10 3,-5 5-11,-1 13-14,3 23 9,-3 13 18,4 6 8,4-1 0,1-7 0,0-10 0,0-8-2,15-15 1,1-7-1,7-7 2,4 0 8,2-16 26,1 2 17,-1 4 0,-8 7-5,-4 3-12,-3 0-22,-3 13-5,-1 10-2,-6 6-5,-4 3-4,-6 7-39,-33 0-40,-25-3-122,-28-8-330</inkml:trace>
  <inkml:trace contextRef="#ctx0" brushRef="#br1" timeOffset="895357.8762">21637 9612 696,'0'0'636,"0"0"-583,0 0 63,0 0-7,0 0-76,-91-5-31,27 12 2,-2 3-4,11 2-5,18-2-16,18-3-14,19 1-10,0 4-42,30 0 42,12 2 23,8-1-62,2-1-54,2-3-7,-2-2 4,0-2-17,2-4 77,0-1 71,-1 0 10,-9 0 115,-12 0 57,-11 0 4,-13-3 4,-8 3-31,0 0-43,0 0-42,-27 0-40,-15 14-20,-15 5 5,-2 2-4,-2 0-5,4-3 0,8-5-17,8-4-24,15-6-33,12-3 2,11 0 2,3-2-79,4-10-82,16-3-133</inkml:trace>
  <inkml:trace contextRef="#ctx0" brushRef="#br1" timeOffset="895688.9409">21406 9420 1331,'0'0'34,"-42"-74"-25,17 54 61,4 13 10,2 7-26,3 25-28,2 25-4,5 17 19,3 12-15,6 0-3,0-2-10,-3-8-5,-6-10-5,3-8-2,1-12 1,5-6 1,0-8 4,5-3 10,13 0 0,4-4-2,7-1 10,9-4-20,10-5-5,19-3-12,19-5-82,13-3-256</inkml:trace>
  <inkml:trace contextRef="#ctx0" brushRef="#br1" timeOffset="897682.9085">17477 7478 1475,'0'0'61,"0"0"-56,0 0 26,0 0-3,1 115 22,-1-51-22,0-3-17,0-4-9,-2-8-2,2-10 0,0-10-11,9-13-31,28-13-20,12-3-42,12-28-46,-1-8-66,-15-7 32,-19 3 63,-20 0 121,-6 5 49,-1 6 103,-11 7 52,5 11-17,2 7-27,1 4-37,1 13-70,-9 29-17,-3 17 13,-1 11 12,0 5-39,2-1-19,2-1-3,4 5-52,3 1-76,5-11-224</inkml:trace>
  <inkml:trace contextRef="#ctx0" brushRef="#br1" timeOffset="898248.4906">17904 9878 1217,'0'0'163,"0"0"-130,0 0 136,0 0-50,0 0-61,0 0-19,-8 94 23,14-49-25,-1-2-22,-4-2-13,-1-5-2,0-5-23,0-6-61,0-5-24,2-11-145,8-5-283</inkml:trace>
  <inkml:trace contextRef="#ctx0" brushRef="#br1" timeOffset="898574.1656">18056 10092 949,'0'0'207,"0"0"-203,0 0 143,48-81 3,-39 76-55,-1 5-42,4 0-20,-1 0-2,-2 20-23,-3 8-4,-6 5 0,-3 6-3,-20-3-1,0 0 0,3-8 0,10-6-2,10-7 2,0-7-3,34-4 3,26-4 0,20-5 0,14-22-9,5-11-152,-8-8-269</inkml:trace>
  <inkml:trace contextRef="#ctx0" brushRef="#br1" timeOffset="899466.8344">20475 8114 1257,'0'0'78,"0"0"-63,0 0 91,97-77-24,-45 49-22,-1 0-15,-11-1-20,-13 2-13,-13 4-3,-13 3 4,-1 6-8,0 2-4,-10 5-1,-1 2-1,4 5 0,2 0 0,2 16 0,3 16 1,0 12 7,0 6 0,0 0 1,0 1-6,-4 0 0,-4-7-2,-2-7-15,4-7-41,3-9-82,3-5-70,0-5-120,11-2-152</inkml:trace>
  <inkml:trace contextRef="#ctx0" brushRef="#br1" timeOffset="899771.8239">20545 8306 581,'0'0'423,"0"0"-266,0 0 74,0 0-59,0 0-81,0 0-42,109-7-27,-21 11-20,17 0-2,3-4-122,-6 0-422</inkml:trace>
  <inkml:trace contextRef="#ctx0" brushRef="#br1" timeOffset="901250.3786">22762 6590 481,'0'0'213,"0"0"-73,0 0 13,0 0-24,128 0-7,-59 0-44,4 0-38,0 0-23,-11 0-4,-18 0-13,-16 0 0,-20 0-36,-8 0-58,-18 0-37,-21 0 19,-10 7 20,-2 5 35,1 3 20,12-4 1,14-5 23,14 1 13,8-7 41,2 0 55,0 0 20,2-2-30,7-8-61,4-2-22,7-1-3,10 0-74,8 3-85,4 4-110,-3 3-59</inkml:trace>
  <inkml:trace contextRef="#ctx0" brushRef="#br1" timeOffset="901573.1075">22940 6654 718,'0'0'163,"0"0"-163,0 0-31,0 0 29,0 0-10,86 0-69,-74 0-72,-5-1-10,-5 0-70</inkml:trace>
  <inkml:trace contextRef="#ctx0" brushRef="#br1" timeOffset="926864.4956">15453 9986 368,'0'0'7,"115"0"-7,-58 0 0,-7-5 13,-9-1 22,-8 3-11,-7-1-18,-2 0-6,-3 1-1,-5-2-12,-2 2-20,-7-2-68</inkml:trace>
  <inkml:trace contextRef="#ctx0" brushRef="#br1" timeOffset="927217.4261">15519 10096 70,'0'0'166,"0"0"-166,0 0 0,0 0 60,0 0 38,0 0-68,12 2-30,2-2-4,-3 0-15,1 0 5,0 0-20,-6 0 14,3 0 6,2 0 9,8 0 5,6 0 1,3 0 2,6-3-3,4-5-14</inkml:trace>
  <inkml:trace contextRef="#ctx0" brushRef="#br1" timeOffset="927930.3438">22006 10071 29,'0'0'97,"0"0"-24,0 0 3,0 0-25,0 0-13,0 0 0,-3 0-6,3 0-8,0 0-4,0 0-10,0 0-6,0 0 11,0 0-2,0 0 3,0 0-4,0 0-4,0 0-3,0 0 3,3 1-3,2-1-3,0 2-1,-4-2-1,-1 0 2,0 0-2,0 0 0,0 1-9,0-1-61,0 1-20,2-1-77</inkml:trace>
  <inkml:trace contextRef="#ctx0" brushRef="#br1" timeOffset="928244.8542">22466 10106 429,'0'0'205,"0"0"-184,0 0 12,0 0 60,0 0-15,0 0 14,0 0-83,0 0-9,0 0-1,0 0-72,0 0-169,0-11-367</inkml:trace>
  <inkml:trace contextRef="#ctx0" brushRef="#br1" timeOffset="929482.4028">23035 9930 850,'0'0'95,"0"0"-95,0 0-123,0 0 123,0 0 62,0 0 13,0-40-29,0 38 10,1 0 10,-1 2 45,2 0-53,-1-1-39,4-1 0,-1 0-3,-1-1-4,0 3-4,-1 0-4,-2 0 2,0 0-5,0 0 3,0 0-4,0 0 0,0 0-1,0 0-2,0 0 0,0 0 3,0 0 0,0 0 1,0 0 2,0 0-1,0 0 1,0 0 0,0 0-3,0 0 1,0 0-2,0 0 0,0 0-7,0 0-4,0 0-8,0 0-37,0 0-59,0 0-44,0 0-212</inkml:trace>
  <inkml:trace contextRef="#ctx0" brushRef="#br1" timeOffset="931080.9749">19245 11350 977,'0'0'159,"0"0"-99,0 0 58,0 0-20,0 0 25,0 0-59,20 18-33,0 19-2,0 11-2,0 0-12,-10-2-10,-2-3-3,-5-5-2,0-11-18,0-9-47,3-9-70,9-9-101,4-11-67,10-28-124,1-15-97</inkml:trace>
  <inkml:trace contextRef="#ctx0" brushRef="#br1" timeOffset="931415.9936">19529 11354 814,'0'0'280,"0"0"-90,28-88-33,-24 79-21,-3 9-45,-1 6-54,0 32-24,0 19-2,0 16 12,-5 5-9,-4-7-14,0-5-7,4-13-38,5-10-47,0-14-130,5-12-150,4-15-505</inkml:trace>
  <inkml:trace contextRef="#ctx0" brushRef="#br1" timeOffset="931732.7075">19234 11637 1338,'0'0'97,"0"0"-92,0 0 33,0 0 80,0 0-39,91 75-38,-42-47-35,3-4-3,1-5-1,-1-8-2,-4-3-1,-4-8-5,-2 0 4,-3 0 0,-6-15 2,-8-1-3,-2-9 0,-10-5 2,-4-7-2,-4-9-7,0 2-3,9 1 2,11 8-19,11 14-65,4 9-179,1 7-353</inkml:trace>
  <inkml:trace contextRef="#ctx0" brushRef="#br1" timeOffset="933245.2129">17940 10236 309,'0'0'1030,"0"0"-937,0 0-86,0 0-1,0 0 58,0 0 4,0 0-38,0 0-30,0 0-14,0-1-42,-8-15-33,-9-10-91,-8-15-150,-8-4-333</inkml:trace>
  <inkml:trace contextRef="#ctx0" brushRef="#br1" timeOffset="933566.3407">16758 9137 382,'0'0'785,"0"0"-785,0 0-76,0 0 76,0 0 34,0 0-34,-3-8-64,32 30-183,13 4-201</inkml:trace>
  <inkml:trace contextRef="#ctx0" brushRef="#br1" timeOffset="933898.3798">17965 10558 1488,'0'0'3,"0"0"-3,0 0-27,0 0 27,0 0 15,0 0-7,15-3-8,-15 3-66,0-4-43,0-2-82,0-4-152,0-1-259</inkml:trace>
  <inkml:trace contextRef="#ctx0" brushRef="#br1" timeOffset="934372.8987">18080 10386 379,'0'0'649,"0"0"-649,0 0-249,0 0 65,0 0 176,0 0 7,27-2-233</inkml:trace>
  <inkml:trace contextRef="#ctx0" brushRef="#br1" timeOffset="938096.3294">19421 12216 637,'0'0'197,"0"0"-67,0 0 40,0 0-24,0 0-9,0 0-52,0 0-26,13-20-31,-13 45-17,0 9 2,-12 11 1,-1 5-3,0 0-9,5-7-2,8-8 0,3-7-6,30-13-26,14-8-22,9-7-31,0-7-37,-12-16-106,-19-7-51,-18-4-21,-7 0 81,-2 0 219,-11 1 75,-1 8 170,3 3 19,1 12 2,5 3-35,5 7-68,0 0-63,-1 19-41,-5 22-16,0 13 6,-2 11-2,1 1-24,2-4-21,4-4-2,1-2-54,0-7-34,13-11-74,8-19-236,2-18-527</inkml:trace>
  <inkml:trace contextRef="#ctx0" brushRef="#br1" timeOffset="938540.26">20075 12012 1295,'0'0'110,"0"0"-53,0 0 76,0 0-33,0 0-51,0 0-7,11 111-1,1-6 22,-6 13-22,-2 3-9,-1 0-5,-3-8-8,0-13-8,0-12-7,0-21-4,2-14-7,2-19-40,2-10-40,6-12-29,6-12 6,6 0-132,1-18-284</inkml:trace>
  <inkml:trace contextRef="#ctx0" brushRef="#br1" timeOffset="938881.7036">20390 12257 540,'0'0'706,"0"0"-646,0 0 7,0 0 52,0 0-16,0 0-35,3 82 3,-3-24-13,2 0-12,1-1-5,1 1-11,-1-5-13,2 1-6,1-9-10,-2-5-1,1-8-33,-4-8-33,-1-3-18,0-6-17,-3-10-106,-10-5-118,8-5-181</inkml:trace>
  <inkml:trace contextRef="#ctx0" brushRef="#br1" timeOffset="939215.2423">20681 12333 296,'0'0'1075,"0"0"-1031,0 0-12,0 0 64,0 0-2,4 93 0,-4-37-27,0-2-21,-1-4-15,-2-6-16,3-3-3,0-5-12,0-8-15,0-8-59,0-6-24,0-11-111,8-3-171,8-7-367</inkml:trace>
  <inkml:trace contextRef="#ctx0" brushRef="#br1" timeOffset="939550.1071">20906 12447 1164,'0'0'90,"0"0"-66,0 0 117,0 0-29,0 0-42,0 0-32,33-45-25,-1 65-9,2 8 7,-3 6-1,-10 3-9,-16 4-1,-5 1 0,-11 1-5,-19-3-2,0-8-3,7-8 6,12-14 4,11-5 0,3-5 5,31 0 12,14-15-13,7-10-4,1-5-44,-13-2-135,-15-1-235</inkml:trace>
  <inkml:trace contextRef="#ctx0" brushRef="#br1" timeOffset="940273.1504">20395 11839 1131,'0'0'117,"0"0"-84,0 0 103,0 0-15,0 0-47,0 0-34,0-27-14,0 66-16,0 24 23,1 14 15,6 7-10,-4-4-8,1-2-9,0-3 7,-2-7-16,-1-3-2,-1-12 1,2-9-9,-1-2 7,1-9-2,-1-6-5,1-5 1,-1-8-3,2-6 4,-1-2-4,0-2 0,0 2-1,-1 1-3,-1 1-8,0-4-10,0 3-9,0-4 2,0-3-3,0 2 5,0-2 5,0 2 13,2 3-1,-1 0 5,2 3 3,0 0 1,0 1-1,-1-2-2,-2-2-3,0-2-10,0-2 5,0 1 9,0-2 2,0 0 1,0 0 0,0 0 0,3 0 0,-3 0-25,0 0-41,0 0-43,0 0-87,0-3-77,-3-14-426</inkml:trace>
  <inkml:trace contextRef="#ctx0" brushRef="#br1" timeOffset="947618.2247">18652 10539 1010,'0'0'249,"0"0"-237,0 0-5,0 0 51,0 0-16,0 0-42,-1-17-44,-15 2-153,-11-12-256</inkml:trace>
  <inkml:trace contextRef="#ctx0" brushRef="#br1" timeOffset="947946.3902">16249 8850 714,'0'0'0,"0"0"-30,0 0 30,0 0 8,0 0 3,0 0-11,65 89-116,-36-74-471</inkml:trace>
  <inkml:trace contextRef="#ctx0" brushRef="#br1" timeOffset="948281.4712">18563 10596 1322,'0'0'43,"0"0"-34,0 0-4,0 0 2,0 0 7,0 0-14,-11-14-108,-15 0-172,-9-9-475</inkml:trace>
  <inkml:trace contextRef="#ctx0" brushRef="#br1" timeOffset="948596.9448">17704 10726 997,'0'0'0,"0"0"-657</inkml:trace>
  <inkml:trace contextRef="#ctx0" brushRef="#br1" timeOffset="957243.5433">16912 8707 742,'0'0'119,"0"0"-106,0 0-3,0 0 31,0 0 15,0 0-23,0 0-33,-21 0-16,30 0-76,15 3-74,6-3-161</inkml:trace>
  <inkml:trace contextRef="#ctx0" brushRef="#br1" timeOffset="957562.048">18638 9839 1305,'0'0'0,"0"0"-41,0 0 5,0 0 36,0 0 27,0 0-27,2 8-31,-2-6-119,0-2-69,0 0-169</inkml:trace>
  <inkml:trace contextRef="#ctx0" brushRef="#br1" timeOffset="957877.6027">17294 8981 924,'0'0'0,"0"0"-242,107-31 190,-86 30 46,-14 1 0,-7 0-184</inkml:trace>
  <inkml:trace contextRef="#ctx0" brushRef="#br1" timeOffset="961139.8772">11860 10846 684,'0'0'45,"0"0"-22,0 0 88,0 0-18,0 0-25,0 0-30,-2 0-13,2 0 4,0 0 3,0 0 5,0 0-6,0 0-6,0 0-9,0 0 0,0 0-1,0 0 2,6 0 3,9 0-15,2 0 5,4 0 1,1 0 4,6 0-7,11 0 2,18-2 1,14-6 3,10 4-1,-3-2 0,-12 2 9,-16 4 11,-16 0-22,-9 0-5,-10 0-4,-6 0 0,-6 0 1,-1 0-3,-2 0 1,0 0 0,0 0 6,0 0-6,0 0 3,0 0-1,0 0 5,0 0-4,0-9-3,1-5 0,0-6 1,1-2-2,0-5 0,-1 3 0,1 0 2,2 2-2,-1 1 2,0 5 3,2 2 3,-2 2 4,2 4 1,0 1-2,1 7 8,9 0-9,9 12-7,9 17-2,1 8 4,-3 7-3,-8 1 4,-7 0-6,-6-3-1,-4-6 1,-1-11-2,1-8 1,-3-11-4,2-3-4,0-3 2,3-12 7,2-19-1,6-17-5,1-9 1,-1 0 4,1 4 1,-2 11 0,-2 9 2,0 11 5,-2 9 2,-5 7-2,3 6 0,5 16-7,8 25 0,1 10 0,-4 12 0,-9-4 0,-4-4 0,-2-9 0,2-9 0,4-15-9,4-9 5,2-10 1,4-3 3,4 0 1,3-8 1,5-8 1,9-4 1,9 2 5,10 2 0,10 0 2,11 5 6,0 0-2,-6 4-5,-13 2 5,-13 4-6,-18 1-7,-11 0 3,-10 0-5,-9 0-1,-1 0-8,0 0-2,0 0 2,0 3 3,0-2-1,0-1 7,0 0-3,0 0 3,0 0 0,0 0 1,0 0 0,0 0 1,0 0-2,0 0-3,0 0 2,0 0-2,0 0 2,0-4 1,-4-5 0,3-1 0,-5 0 1,6-1 0,-3 3-1,1 1 2,2 0 0,-1 4 1,1 0-2,-2 1-1,0-3 4,1 1 1,-2 0-2,1-2-3,-2-1 7,0 1-5,1-3 0,0 0 2,3 1-2,0 0 5,0 5-2,0 3 0,0 0-5,0 0-3,0 0-1,0 0 4,0 0-3,0 0 2,0 0 1,0 0 0,0 0 1,0 0 0,0 0 1,0 0-1,0 0-1,0 0 1,0 0 3,0 0 0,0-15 1,0-6-4,0-6 0,0 0-1,0 3 0,3 2 1,0 5 1,1 2-1,2-1-1,0 2 0,0 1 2,2 6-5,-1 2 2,-1 5 0,9 12-1,9 27-1,4 19 3,3 14 3,-2 3-3,-10-2 3,-1-6-1,0-10 1,3-10-3,-2-12 0,-1-12 0,-7-12-2,-4-5 2,-3-6 0,2 0 0,-2-25 1,1-14-1,0-18-6,-2-10 5,0-2-4,7 5 0,4 8 4,5 13 1,1 16 0,-1 7 2,-3 11-2,-1 9 0,3 5 0,0 26 1,1 13-1,-2 6 0,1 1 1,-6-1-1,5-5 0,0-7 0,-2-12-1,-2-9 1,1-9 0,-1-8 1,3 0 0,7-26 1,6-9 1,7-8 1,8 2-1,5 5 3,11 10 7,11 9-1,7 11-1,-1 6-5,-12 0 2,-16 3-4,-18 9-3,-12 2-1,-13 5-6,-6 3-40,-16 0-61,-35 0-209,-25-5-480</inkml:trace>
  <inkml:trace contextRef="#ctx0" brushRef="#br1" timeOffset="961763.9374">13252 10869 548,'0'0'550,"0"0"-534,100-52 62,-70 40 69,-5 3-78,-9 6-28,-9 3-24,-4 0-13,-3 0-3,0 0-1,0 0 0,0 0 2,0 0 1,0-3 2,0 1 10,0-4-7,-6 3-3,-1 3-5,-5 0-4,-3 7-1,-1 12 2,5 6 1,7-4 0,4-3 0,4-4 2,21-5 1,7-8 6,2-1 0,-1 0 2,-6-13 6,-11 1 15,-4-1-3,-7 2-4,-5 3 1,0 1-14,0 0-3,-6 4-7,-6 3-4,3 0-2,1 0-27,4 13-66,-4 8-85,-2 6-229</inkml:trace>
  <inkml:trace contextRef="#ctx0" brushRef="#br1" timeOffset="963142.5774">12749 11807 764,'0'0'98,"0"0"-45,0 0 60,0 0-44,0 0-17,0 0-14,0-20-15,0 20-9,0 0-1,0 0-4,0 0-1,0 0-5,0 0-1,0 0 1,0 0 5,0 0 5,0 0-7,0 0 9,0 0 10,0 0-4,0 0-6,0 0-5,0 0-1,0 0-4,0 0 0,0 0 1,0 0 0,0 0-2,0 0-2,0 0 2,0 0-2,0 0 1,0 0 2,0 10-2,0 10 6,6 6 11,-1 7-1,2 0 3,-4 0-4,1-3-5,-2-6-6,-1-5-2,1-5-1,2-1 3,0-4-1,-1 1-3,-1-3 3,0 1-6,-2-1 1,0-2 1,0 0-2,0-4 1,0-1 0,0 0 4,0 0-5,0 0 3,0 0 2,-4 0-2,-13 0-3,-13 0-4,-13 0 2,-7 3-8,-3 9-3,3 5 3,9 0 1,17 0 7,10-4 1,13-1 0,1-1 1,22 2 18,14-1 3,6 2 7,3-2-7,-5 3 0,-6 1 0,-7-1-15,-8 2-1,-5 2-5,-4 2 0,-7 4 0,-3 8-4,0 5-1,-19 5-6,-9 4 0,-5 1 4,6-5 7,10-2 0,14-5 11,3-4 14,15 3 15,12-1 6,-2 0 1,-1 3-27,-9 0-13,-5-2 0,-7 0-7,-3-4-6,0-4-35,0-9-28,0-10-66,0-8-179,8-21-295</inkml:trace>
  <inkml:trace contextRef="#ctx0" brushRef="#br1" timeOffset="964876.264">12768 11725 97,'0'0'160,"0"0"-75,0 0 15,0 0 12,0 0-23,0 0-8,-30 0-30,30 0 18,0 0-11,0 0 3,0 0 3,0 0-15,0-2 12,0 2 4,0 0-7,0 0-17,0-2-12,0-3-19,-3 1-2,0-3-5,-1 3-3,-2-4-3,-1-1-2,-2-3 2,-1 1 3,-1-3-3,2 2 3,0 2-2,4 3 2,3 7 0,2 0 0,0 0 0,0 0-4,0 0 4,0 0 0,2 0 6,21 0 7,17 0 0,11 0 0,7 0 2,8 0-7,5 0 1,7 0-1,8 0-1,1 0 6,-5 0 2,-12 0 3,-14 0 1,-17 0-8,-12 0-5,-11 0-3,-8 0 0,-2 0-2,1 0-1,7 0 0,1 0-2,-1-3 1,0 1 1,-6-1 0,-3 1 1,-4 2 0,-1-2 0,0 2 2,0 0-1,0 0 0,0 0 0,0 0 2,5-1-4,3 0 1,0-2-1,1 0-1,-4 3 1,-3 0 0,-2 0 1,0 0-2,0 0 1,0 0 0,0 0 9,0 0-5,0 0 0,0 0 4,0 0-1,0 0 0,0 0-4,0 0 0,0 0-3,0 0 1,0 0 0,0 0-1,0 0 0,0 12 5,0 8-1,0 11 1,0 9 8,0 7 1,1 7-6,-1 4 5,0 0-1,0-7-9,0-9 4,0-11-5,0-11-1,0-7-1,0-9 2,0-1 3,0-3-4,0 0 3,0 0 1,0 0-1,0 0 0,-10-6-4,-8-8-14,-6-2 4,-1 2-2,-2 4-4,1 7 11,-1 3 3,2 0-1,3 6 3,5 10 0,6 2 11,9-1 6,2 1-8,13 0 3,19 1 1,14-2 2,6 0 1,0-2 4,-8 6-4,-13-1-8,-12 0-2,-12 6-6,-7 6-2,-7 8 1,-27 6 1,-9 3 0,-4-1-8,7-5-1,15-6 5,16-8-3,9-3 6,3-4 1,21-1 10,3-1 3,0-2 2,-3 2 10,-3 1-9,-2 6-8,1 4 0,-4 2 2,-2 6-2,-4 0-7,-2-2 1,-3-4-1,-5-5-1,0-5-6,0-6-10,-6-2-3,-6-4 4,0-5 8,-1 0 2,6-3 2,0-1 2,4-1-2,2-1 2,1 0 0,-3 0 1,-3 0-1,-5-14-4,-7-4-1,-2 0-1,-6 2 0,-9 1 4,-9 9-2,-14 3-3,-17 3 3,-17 3 0,-16 17-3,-11 5-9,-8 5-18,-7 1-14,11-2 11,19-5-53,39-10-51,42-14-65,23 0-166</inkml:trace>
  <inkml:trace contextRef="#ctx0" brushRef="#br1" timeOffset="968522.3081">21846 12422 250,'0'0'316,"0"0"-296,0 0-7,0 0 89,0 0-27,0 0-35,-61 7-23,61-7-8,0 0-6,0 0-3,0 1-1,0-1-68,0 0-40,10 0-63</inkml:trace>
  <inkml:trace contextRef="#ctx0" brushRef="#br1" timeOffset="972372.2712">21633 12383 1130,'0'0'174,"0"0"-140,0 0 29,0 0 67,0 0-62,0 0-44,0 0-2,111 8-12,-73 1-6,-7-3-4,-2 0-2,-6-4-7,-6 0-41,-3-2-72,-7 0-113,-6 0-275</inkml:trace>
  <inkml:trace contextRef="#ctx0" brushRef="#br1" timeOffset="972691.5681">21570 12600 613,'0'0'797,"0"0"-782,0 0-4,0 0 102,82-14-40,-46 14-44,4 0-28,3 0-1,1 0-34,0 0-110,-8 0-181,-9-10-663</inkml:trace>
  <inkml:trace contextRef="#ctx0" brushRef="#br1" timeOffset="973688.1339">23171 11785 630,'0'0'215,"0"0"-50,0 0 18,0 0-24,0 0-49,0 0-41,-5-31-36,5 32-23,0 22-10,-6 10 2,0 9 8,0 3-2,2-6-3,4-3-5,0-9 0,16-9-14,13-7-26,3-11-36,2 0-7,-6-17 10,-3-15-6,-6-6 69,-2-3 10,-1 3 17,-2 6 42,-3 13 14,-4 8 25,-2 10-18,1 1-31,3 23-32,0 17 0,-4 13 19,-5 1-21,0-2-12,-9-3-3,-7-10-26,7-9-87,9-15-190,0-15-332</inkml:trace>
  <inkml:trace contextRef="#ctx0" brushRef="#br1" timeOffset="974059.0474">23766 11801 1163,'0'0'327,"0"0"-318,0 0-5,0 0 20,0 0 22,-66 85-6,29-49-40,4-8-27,14-9-81,13-12-100,6-7-79,0-7-197</inkml:trace>
  <inkml:trace contextRef="#ctx0" brushRef="#br1" timeOffset="974095.8282">23623 11802 1139,'0'0'157,"0"0"-80,0 0 22,0 0-23,0 0 4,40 82-19,-18-44-40,-2-3-16,2-2-5,2-4-7,-1-3-63,4-6-117,-1-10-138,-1-10-374</inkml:trace>
  <inkml:trace contextRef="#ctx0" brushRef="#br1" timeOffset="974457.7639">24030 11758 1193,'0'0'330,"0"0"-308,0 0 36,0 0-1,0 0-39,26 75 3,-18-24-12,0-2-9,2-6-13,-1-5-50,0-8-112,1-13-215,1-13-663</inkml:trace>
  <inkml:trace contextRef="#ctx0" brushRef="#br1" timeOffset="974499.6519">24200 11791 1135,'0'0'209,"0"0"-200,79-52 39,-61 52 41,-6 0-43,-1 21-36,-5 13-8,-6 11-2,0 3-1,-14 1-23,-3-6 3,4-11 14,10-11 7,3-9 0,15-10 2,22-2 8,12-1 8,5-18-9,-3-2-9,-11-1-52,-13 3-190,-23 7-467</inkml:trace>
  <inkml:trace contextRef="#ctx0" brushRef="#br1" timeOffset="974824.9476">23035 12383 1266,'0'0'246,"82"-11"-243,-3 11 53,26 0 57,39 0-42,25 3-22,20 5-27,2-2-15,-5 2-7,-21 3-43,-34-2-65,-37-3-248,-33-6-781</inkml:trace>
  <inkml:trace contextRef="#ctx0" brushRef="#br1" timeOffset="975294.9284">23190 12752 1002,'0'0'269,"0"0"-242,0 0 41,0 0 66,6 95-13,-2-42-61,-1 5-28,-1-2-22,-2-7-10,4-3 0,5-8-47,11-6-93,5-15-187,3-11-239</inkml:trace>
  <inkml:trace contextRef="#ctx0" brushRef="#br1" timeOffset="977475.8683">23831 12972 453,'0'0'0,"0"0"0,0 0 105,0 0 38,0 0 7,0 0-51,-8-41-20,-3 37 21,-8 2-29,-7 2-31,-3 8-30,-1 22-3,7 11 14,11 9 8,12 2 31,7-3-14,25-6-18,5-9 3,5-8-17,-2-10 7,-7-7-7,-12-4-3,-9-5-4,-8 0-1,-4-5 4,0-10-3,-18-2-7,-12 3-8,-4 6 3,-4 6 2,0 2 1,3 2-7,2 13-27,5 5-30,2 3-98,-2-2-196,7-1-532</inkml:trace>
  <inkml:trace contextRef="#ctx0" brushRef="#br1" timeOffset="977874.3822">21589 13724 1349,'0'0'72,"0"0"-71,0 0 67,88-23 12,-46 21-48,7 2-32,1 0-5,-4 0-80,-12 0-86,-16 2-227</inkml:trace>
  <inkml:trace contextRef="#ctx0" brushRef="#br1" timeOffset="978207.4455">21706 13886 1100,'0'0'295,"0"0"-295,0 0 7,85-15 38,-44 10-45,6 2-28,0-2-208,0-4-310</inkml:trace>
  <inkml:trace contextRef="#ctx0" brushRef="#br1" timeOffset="978558.2514">22575 13565 972,'0'0'123,"0"0"-113,36-99 143,-3 75-14,4 5-54,-1 12-30,-6 7-24,-7 0-28,-9 12-3,-9 15-6,-5 8 2,-15 3-30,-24 2-9,-3-1 11,5-6 4,15-6 22,17-5 2,5-2 4,20 0 51,17-2 18,3 0 1,-1 0-7,-5-1-17,-14 3-17,-7-1-17,-10 5-11,-3-2-1,-5-1 0,-20-2-12,-6-8-20,-9-8-31,1-3-51,3-10-98,11-13-151,12-3-527</inkml:trace>
  <inkml:trace contextRef="#ctx0" brushRef="#br1" timeOffset="979096.6535">23069 13858 1056,'0'0'120,"0"0"-92,0 0 82,101 8-25,-65-6-12,-3 1-33,-8-2-31,-8-1-7,-8 0 1,-8 0-3,-1-16-9,0-8-41,-8-8-7,-4-2 37,7 3 20,5 5 2,1 4 13,26 7 10,10 3 7,8 10 7,1 2 7,-3 2-11,-11 22-9,-12 8-18,-13 9 1,-7 4-9,-3 0 3,-13-7 0,2-7-3,10-6 0,4-8-2,13-5 2,26-4 1,15-6-1,13-2-36,-2-5-169,-11-15-462</inkml:trace>
  <inkml:trace contextRef="#ctx0" brushRef="#br1" timeOffset="981270.3676">18794 14817 428,'0'0'61,"0"0"-29,0 0 60,0 0 4,0 0-32,0 0-25,-2 0-22,2 0-7,0 0 7,0 0 13,0 0 23,0 0 33,0 0-13,0 0-5,0 0-6,12 0-4,14 0-14,17 0-7,25 0-3,21 2 0,20 1-5,5-3-12,-9 0-1,-17 0 10,-19 0 4,-22 0-10,-15 0-11,-16 0-4,-7 0-3,-8 0 0,-1 0-2,0 0 0,0 0-1,0 0-4,0 0 5,0 0 4,0 0-3,0 0 0,0 0 1,0 0-2,0 0 0,0 0 0,0 0 0,0 0 0,0 0 0,0 0 1,0 0 4,0 0-5,0 0 0,0 0 2,0 0-2,0 0-1,0 0 0,0 0 0,0 0 1,0 0 0,0 0 1,0 0-1,0 0 0,0 0 1,0 0 2,0 0-3,0-1 1,0-1 1,0-1 0,0 2-2,0 0 0,0-1-1,0 1 1,0-2 0,0 2 1,0-1 0,0 2 1,0 0-1,0 0-1,0-1 0,0-1 1,0-3-1,0 1-1,2-6 1,1-2 4,-1-5-4,2-8 0,1-6 0,-2-5 0,2-1-3,0-1 3,2 4 1,1 6 1,2 6 0,-2 9 2,-4 8 1,1 5 5,9 10-9,11 32 2,4 16 1,4 11 2,-4-1 2,-7-6-7,-1-7 0,-3-8 7,-2-7-8,-1-14 0,-3-6 1,-5-12 0,-4-7-1,-1-1 1,2-12 1,3-20 1,3-16-3,5-10-5,2-5 2,1 4 3,-1 7 0,-1 11 0,-2 16 10,0 13 5,0 12-4,10 2-5,4 27-4,3 13-2,-4 7 1,-11-2-1,-8-1 0,-5-9 0,0-6-1,2-9-1,-1-9 1,3-8-2,4-1 2,7-4 1,10 0 2,11-3 6,12-10 5,11-3 12,14-2-4,8-1-5,3 4-2,-2 0-2,-11 6-5,-6 1-7,-9 8-2,-14 0-41,-20 4-52,-25 18-223,-36 10-767</inkml:trace>
  <inkml:trace contextRef="#ctx0" brushRef="#br1" timeOffset="981929.9368">19518 15227 1053,'0'0'63,"0"0"-63,92-31 105,-55 25 42,-4 6-42,-6 0-47,-9 0-42,-2 9-11,-8 8-2,-8 4-3,0 1-2,-14 4-21,-11-3-1,1 2 9,5-4 7,11-3 2,8-1 6,6 1 3,23-1 22,7 0 28,4 3 18,-6-3-15,-6 2-14,-10-3-10,-10 4-17,-8-3-12,0 4-1,-27-1-2,-8-2-22,-6-7-27,2-6-66,8-5-119,8-2-178,17-18-423</inkml:trace>
  <inkml:trace contextRef="#ctx0" brushRef="#br1" timeOffset="982307.3498">19867 15475 882,'0'0'215,"0"0"-169,0 0 118,98 0-44,-63 0-24,-3-2-36,-2-1-38,-8 3-11,-7-2-4,-9 1-4,-4-2-3,-2 0 0,0-7-21,0 3-25,0-4 3,0-2 17,4 1 18,14-2 7,8 3 1,5 5 21,0 4 24,-1 2 0,-4 5-18,-12 17-10,-6 6-11,-8 5-2,-2 1-3,-11-3-1,-1-6 0,11-8 0,3-5 0,21-7 0,24-5 2,16 0 8,8-16 1,-8-3-7,-16 0-4,-30-2-37,-15 1-144,-40 3-337</inkml:trace>
  <inkml:trace contextRef="#ctx0" brushRef="#br1" timeOffset="983198.6854">18802 14939 542,'0'0'89,"0"0"78,0 0 17,0 0-30,0 0 4,0 0-51,-24-42-24,24 42-22,0 0-28,0 2-15,0 20-6,1 16 18,7 11 11,-1 5-6,1 8-7,1 6-7,4 6 2,0 7-8,4 2 1,-1 0-4,-3-2-11,0-4 3,-6-2-1,2-5-3,3 0 1,0-2-1,3-2 2,-2 1-2,4-6 2,-4-5-2,0-8-4,-5-6 4,-2-7 0,-3-3 0,-1-5 1,-2-4-2,0-3-4,1-8 2,1-3 0,4-3 0,4-3 1,13-2 1,7 2 1,11-3 2,15 0 1,19 0 7,25 2 2,18 0-1,25-2 3,24 0 0,27 0 12,25 0-17,10 0 9,-1 0 4,-18 0-12,-15 0-4,-8 0-1,-5 0 1,-13-4-6,-16-8-15,-26-8-48,-32-4-15,-28-7-41,-26 3-161,-21 3-633</inkml:trace>
  <inkml:trace contextRef="#ctx0" brushRef="#br1" timeOffset="985396.2745">21276 15015 785,'0'0'0,"0"0"-125,0 0 66,0 0-57,0 0 38,0 0-131</inkml:trace>
  <inkml:trace contextRef="#ctx0" brushRef="#br1" timeOffset="986887.9578">20955 14833 857,'0'0'182,"0"0"-122,0 0 55,0 0-1,0 0-43,0 0-23,115-18-15,-68 15 2,-4 0-3,-7 3-15,-11 0-9,-10 0-3,-8-1-1,-3 1-4,-3 0 0,2 0 0,3 0 1,6 0 0,5 0 1,2-1 0,-5 1 0,-3 0-2,-8 0 1,-1 0-1,-2 0 3,0-2 1,0 2-1,0-1-1,0-3 0,0 1 1,0-1-2,0-3 4,-2-2-1,0 0 2,2-2-3,-1-6-1,1-5-2,0-7 0,0-5-2,0-1 2,0 2 0,8 5 3,2 9-2,-4 8 7,0 8 1,-3 3-4,3 0-5,7 27 0,5 12 0,6 12 6,-2-1 1,-1-3-7,-4-4 6,2-10-5,-4-5-1,-2-8 0,-4-5 0,0-10 1,-3-2 0,3-3 0,3-3 3,4-18-2,3-13 2,1-8-4,-1-6 0,-4 4-3,-1 11 3,-5 11 4,-3 12-3,-2 10 0,7 0-1,1 18-3,7 10-1,4 7 4,-1-5 0,2-3 1,-5-4-1,-4-5 1,-3-5-1,-1-6 0,-3-3 0,0-4 0,4 0 2,6 0 2,6-16 0,5-1-2,2 0 1,3 0 4,4 1-3,7 0 7,9 1-5,6 1 2,5 0-3,-2 5 12,-7-2-3,-9 4-1,-9 1 0,-12 3-8,-7 3-5,-7 0 0,-6 0 0,0 0-4,-3 0-5,-2 0 0,1 0 4,-2 0 1,0 0 4,0 0 0,0 0-3,0 0 2,0 0 0,0 0 0,0 0 0,0 0 0,0 0 1,0 0 0,0 0-1,0 0 1,0 0-2,0 0 2,0 0-1,0 0 4,0 0-2,0 0-1,0 0 1,0 0-1,0 0 0,0 0-1,0 0-1,0 0 2,0 0 0,0 0-1,0 0 0,0 0 1,0 0-2,0 0-1,0 0 0,0 0 3,0 0-2,0 0-2,0 0 4,0 0 0,0 0-1,0 0-2,0 0-4,0 0-1,0 0 0,0 0-10,0 0-10,0 0-26,0 3-91,0 6-170,-9 6-323</inkml:trace>
  <inkml:trace contextRef="#ctx0" brushRef="#br1" timeOffset="988456.3431">21988 16327 932,'0'0'214,"0"0"-74,83 0-31,-49 6-24,2-2-19,0 0-25,6 0-20,9-3-5,10-1 9,11 0 4,8 0-7,2-9-12,-4-1 10,-6-2 1,-9 0-4,-13 2-3,-9 0-3,-8 4-10,-8 0 1,-5 4-1,-7-1-1,-5 3 0,-7 0 0,-1-2-1,0 2-3,0 0-13,0 0 10,0 0 6,0 0 1,0 0 0,0 0 0,0 0-1,0 0-1,0 0 1,0 0-1,0 0-3,0 0 2,0 0-4,0 0 3,0 0-6,0 0 3,0 0 5,0 0-1,1 0 3,-1 0-1,0 0 1,0 0 1,0 0-1,0 0 1,0 0-1,0 0-1,0 0 0,0 0 2,0 0-2,0 0 1,0 0 0,0 0 0,0 0 0,0 0-1,0 0 1,0 0 0,0 0 0,0 0 0,0 0 0,0 0-2,0 0 1,0 0 0,0 0 1,0 0 0,0 0 1,0 0-1,0 0 0,0 0 0,0 0 1,0 0 1,0 0 0,0 0 0,0 0-2,0 0 0,0 0 0,0 0 0,0 0 0,0 0-3,0 0 2,0 0 1,0 0 0,0 0 0,0 0 0,0 0 0,0 0 0,0 0 0,0 0-1,0 0 1,0 0-1,0 0 1,0 0 0,0 0 0,0 0 0,0 0 0,0 0 0,-1 0 0,1 2 0,-1-2 0,-1 0 0,1 4 0,1-3 0,-2-1 0,2 0 0,-1 0 0,1 0 0,0 2-2,0-2 2,-2 1 0,1 1 0,-2 1 3,-4-1-3,-3 3 0,-2 0-3,-2-1 2,0-1 1,1-1-3,2 1 0,1 2 3,1-1 0,0 1 0,0 7-1,-3 3 0,3 4 1,3 4 0,4 0 0,2-1 1,4-5 6,19-6 4,7-5-7,3-6 4,1 0 1,-1-22-5,-5-5 0,-5-6-4,-10-1 5,-10 1-5,-3 3-3,-3 3 0,-17 8-2,-2 2 4,-1 7-3,2 6 2,4 3-4,4-1-11,1 0-39,0-6-128,-1-6-165,1-6-437</inkml:trace>
  <inkml:trace contextRef="#ctx0" brushRef="#br1" timeOffset="989018.8323">22553 14764 856,'0'0'124,"0"0"-117,0 0 21,0 0 10,0 0 24,0 0-4,0 0-17,18-39 9,-7 27-16,3 1 5,-5-3 3,-1 0-17,-8-1-4,0 1-8,-12 1-13,-15 2-7,-3 8-3,-3 3-3,5 0 13,6 14-1,9 2 1,9 6 5,4-1 17,2 1 13,18-1 2,6-1 5,4-4-9,-2-3-21,-1-5-11,-3-5-2,-4-3-37,-4 0-92,-9-1-180,-7-12-375</inkml:trace>
  <inkml:trace contextRef="#ctx0" brushRef="#br1" timeOffset="989700.253">21448 15204 1046,'0'0'69,"0"0"-32,122-27 109,-71 20-54,-5-4-18,-7 0-26,-14 1-9,-9-2-2,-11 4-5,-5-3-8,0-3-17,-8-1-7,-6-1-4,2 5 3,0 5-4,9 6 5,3 0 0,0 9-10,0 16 8,0 12 2,0 4 9,0 1-8,0-1 4,0-2-5,0-6 0,0-3 0,0-3-12,6-4-19,4-3-3,-1-5-30,-4-4-20,-4-2-84,-1-3-103,-7-5-228</inkml:trace>
  <inkml:trace contextRef="#ctx0" brushRef="#br1" timeOffset="990054.8902">21619 15463 1235,'0'0'148,"0"0"-51,0 0 24,0 0-63,124 0-41,-49 0-17,8 0-125,-2 0-367</inkml:trace>
  <inkml:trace contextRef="#ctx0" brushRef="#br1" timeOffset="991088.2302">23151 15286 932,'0'0'373,"0"0"-347,0 0 5,32 85 32,-29-58 5,-2-3-18,-1-2-32,0-5-13,0-8-5,0-1-6,0-8-42,0 0 8,0-15 30,0-18-1,0-14-34,0-6 29,13-2 16,7 1 7,8 8 20,4 9 13,3 11 2,-4 9 5,-6 10-19,-8 7-11,-5 0-11,-3 21-2,-6 13-3,-3 5 0,-11 5 1,-14 0-4,-10 1-2,-1-5-23,1-4-11,9-7-11,9-5 23,15-5 13,2-1 5,32-2 8,14-5 7,9-6 1,2-5 16,-9 0-11,-5-1-7,-7-13-6,0-1-15,-3-7-29,-4 2-48,-3-4-46,-9 5 68,-7 0 47,-4 6 23,-5 1 46,-1 3 71,0 5 6,0 4-17,0 0-44,0 6-45,0 19-10,-7 11 14,-1 4 13,1 2-33,2-8 1,2-2-2,-1-9-10,-1-3-47,-4-8-69,-7-10-71,-1-2-24,1 0-4,6-15 129,10 0 96,0-1 105,19 1 38,14 0-1,5 2-26,2 1-16,0 0-26,-10-4-22,-5 2-16,-6-5 5,-10-3-17,-4-2-10,-5 2-12,0 5-2,0 9-5,0 5 2,0 3-2,0 0-2,0 0 0,0 17 0,2 3 7,3 3 1,-1-2 0,-2-6 8,1-3-9,0-5 0,0 0 1,6 3 3,6 7 17,1 8 4,2 3-9,-5 3 12,-6 1-15,-5-2-3,-2 0-10,0-5 0,0-1-11,0-5-56,0-2-116,0-7-239</inkml:trace>
  <inkml:trace contextRef="#ctx0" brushRef="#br1" timeOffset="993240.5206">18994 17729 1142,'0'0'270,"0"0"-249,0 0 26,103-14 41,-55 14-31,11 0-16,7-2-19,4-2-3,-1-1-4,-4-3-4,-8 2-7,-12-3 4,-12 2-7,-15 4 4,-8 0-3,-8 3 0,-2 0-1,0 0-1,0 0-2,0 0 2,0-1 0,0-1-5,0-8 5,0-4 4,1-8-4,6-10-1,2-1-1,2-2 2,7-1 1,1 7 0,4 8 1,-1 2 3,0 8 2,-6 4 0,-5 7-4,4 0 3,3 15-4,4 14-2,5 12 4,0 7 1,-6 1-4,-1-4 1,-4-3-2,-2-3 1,-2-10-2,-2-6 1,1-10-2,-3-8-8,1-5 2,6-3 4,6-22 0,7-17-1,2-11-2,-3-3 7,-1 2 0,-5 8 1,-4 12 6,-1 11 3,-6 12 1,1 7-2,8 4-4,8 14-5,6 13-4,0 7 2,-8 0 0,-7 4 0,-9-7 0,-3-9 1,-1-8-3,-2-6-6,0-5 7,2-3-1,3 0 4,4-14 2,10-8 2,4 0-1,5 0-3,8 5 3,8 7 5,11 8-3,7 2 0,2 0-2,-4 0 0,-5 2-1,-11 5 0,-9-2 1,-10 0-1,-3 1-2,-1-2 0,8-2 1,8-2 0,7 0 0,9 0 0,5 0 1,0-8 2,2-5 0,-4 0 4,0-3-7,-4-1 0,-3 4-1,-9 1-1,-8 4-4,-7 4 4,-12 2-4,-7 2 1,-9 0-2,0 0-6,0 0-2,0 0 4,0 0-1,3 0 11,3 0-2,0 0 1,1 0 1,-4 0 0,-2 0 0,-1 0 0,0 0-1,0 0-1,0 0 1,0 0-2,0 0 2,0 0 1,0 0 1,0 0-1,0 0 1,0 0-1,0 0 1,0 0 0,0 0 0,0 0 1,0 0-1,0 0-1,0 0 0,0 0 1,0 0-1,0 0 0,0 0 1,0 0 0,-5 0 0,-7 0 0,-3 0-1,-4 15 0,-1 9-2,4 9 2,5 1-1,8 0 1,3-4-1,9-9 2,15-5 6,9-10-2,6-6-4,1-3 3,-1-17-1,-12-11 0,-9-5 4,-16-6-5,-2 6 1,-11 3-3,-18 9-2,-2 14-1,-3 5 1,2 5-3,7 0 3,9 5-1,7 4 0,4 1 2,2-2-2,-3 4 3,2 2-1,-3 3 0,0 0 1,1-1-1,3-3 0,3-1-11,0-4-13,7-1-33,12 0-23,2-1-51,-5-2-89,-7-2-83,-9-2-205</inkml:trace>
  <inkml:trace contextRef="#ctx0" brushRef="#br1" timeOffset="994522.7182">18966 17899 646,'0'0'142,"0"0"-104,0 0 62,0 0 8,0 0-16,0 0 8,0 0-11,-5-47-26,10 36-11,11-3-14,4-8-5,0-2 9,-3-3-16,-11-3-5,-6 0 2,-19 1-12,-22 1-11,-8 11 0,-1 13-10,8 4-6,12 18 9,12 13 2,10 9 2,8 4 3,0 0 1,12-8 1,3-7 0,4-9-2,1-8 0,-5-8 0,2-4 2,3 0-2,1-12-1,0-7 1,-8 0-10,-5-1-8,-8-1-2,0 4-16,0 7-2,-8 3 20,4 4 11,2 3 3,2 0-3,0 5 1,0 10 6,-1 1 1,-2 1 0,-3-3 1,0-1-2,-3-3 2,3-5 0,3 0-2,0-5 2,3 0 1,0 0 0,0 0 25,0 0 0,0 0-1,0 0-5,0 0-15,0 0-3,-3 0-4,3 0 2,0 0-2,0 0 2,0 0-1,0 0 1,0 0 0,0 0-2,0 0-4,0 0 4,0 0-5,0 0-4,0 0 2,0 0 1,0 0-2,0 0-9,0 0-3,0 0 11,0 0 8,0 0-2,0 0 3,0 0 0,0 0 1,0 0 1,0 0 0,0 0-1,0 0-1,0 0-25,0 0-77,7 0-148,20-10-225</inkml:trace>
  <inkml:trace contextRef="#ctx0" brushRef="#br1" timeOffset="996194.3094">20332 18004 1095,'0'0'208,"0"0"-79,0 0 33,-4 97-84,4-62-2,1 2-48,4 6-6,-1-1-16,5 2-5,-2-5-1,-1-8 0,1-9 0,-5-8-15,-2-9-7,3-3-1,-3-2 8,0 0 7,0-5 6,0-14-7,0-8 5,0-5-3,0-9-2,0-1-12,-4 0-6,-2 4 2,0 5 16,0 0 9,0 3 0,0 2-4,6 0 4,0 2 0,21 4 1,19 5 0,14 6 4,6 8 12,-7 3 7,-12 0-6,-15 7-12,-11 8 0,-13 9-6,-2 3-3,-17 4-6,-12-2 7,-4 0-1,4-9 3,10-9 0,9-5 4,5-3-4,5-3 0,0 0 1,0 0 0,0 0 7,0 2-7,-3 1-1,-3 1 0,-3 1 0,5 0 0,-2-4-1,6 2 0,0 3 0,0 1 1,3 2 4,8 5 8,0 3-1,1-4 0,-2 1-8,1-2 6,-4-2-9,4-1 3,1-1-5,5 1 2,3-1-28,1-2-28,-2-3-57,-4 0-3,-4-3-22,3 0 42,0 0 50,5-14 43,2-9 3,0 0 6,-1 1 24,-7 2 29,-1 7 42,-8 7 6,-4 1-4,0 3-24,0 2-26,0 0-23,0 13-18,2 10 3,1 7 21,0 7-13,-2 2-13,-1 1-7,0-3-2,0-6-2,0-8-5,0-9-21,0-3-21,0-5-21,0-3-2,0-1 3,0-2 33,0 0 13,0 0 18,5-5 4,4-9 1,0 1 2,3-6 13,1 0 18,-1-2 2,1-5-5,-2 3-6,-4 3 4,-1-1-14,0 4-9,-3 2-4,3 2-2,-1 5-5,-1 1 5,-1 3 1,0 2-1,-3 2-2,0 0 2,0 0 2,0 0-1,0 0-1,0 0 0,3 0 0,-2 0 0,2 0 1,2 0 6,-2 0 7,-1 6-4,2 5 1,-2 6-1,-1 10-5,-1 8 12,0 5-5,0-1 5,0-3-5,0-5-5,0-9 0,0-5-4,0-6-2,0-3 2,2-8 0,-1 0-3,-1 0-2,0 0-3,0 0 5,0-8 0,2-2-3,3-1-2,4-7 0,5 0-2,5 1 7,2 1-2,-1 5 5,1 5 0,1 0 6,-6 6 2,-4 0-3,-3 0 5,-3 12-4,-3 6-4,-3 6-5,0-1 0,0-1-1,-1 0-4,-6-5-11,1-3-27,2-8-30,2 1-105,-2-7-134,1 0-326</inkml:trace>
  <inkml:trace contextRef="#ctx0" brushRef="#br1" timeOffset="996571.8322">21384 18173 881,'0'0'422,"0"0"-345,0 0 11,0 0 3,0 0-48,95-22-28,-67 22-15,-1 0-76,-12 0-87,-15 0-149,0 3-273</inkml:trace>
  <inkml:trace contextRef="#ctx0" brushRef="#br1" timeOffset="996955.1404">21376 18324 1053,'0'0'322,"0"0"-299,94 0 14,-61-2-17,3-2-20,-2-6-104,4-7-407</inkml:trace>
  <inkml:trace contextRef="#ctx0" brushRef="#br1" timeOffset="997320.8669">21829 18008 1368,'0'0'98,"0"0"-90,0 0 20,0 0 4,0 0 24,0 0 8,17 98-42,-12-63-13,-2-3-3,1 1 2,2-4 1,1 1-7,4-9-2,5-2 4,2-8 0,2-5-3,5-6-2,-1 0-4,-3-11-18,-2-15-15,-4-7-21,-5-3-9,-5-4-1,-5 6 16,0 9 53,0 11 24,0 9 48,0 5 14,0 0-30,0 22-30,0 17-2,0 12 21,0 8-15,0 4-18,-5-9-11,2-4-1,3-13-9,2-11-35,20-9-48,11-17-108,6 0-253</inkml:trace>
  <inkml:trace contextRef="#ctx0" brushRef="#br1" timeOffset="997687.4038">22312 18274 765,'0'0'560,"0"0"-529,0 0-10,83-2 57,-58 7-8,-1-1-3,-2-3-46,-4-1-18,-1 0 0,-8 0 3,-3-10-6,-5-4-3,-1-4-20,0-6-12,0 4-9,0 1 4,0 2 24,0 4 16,16 2 4,8 1 15,6 4 17,4 1 16,4 5 2,-5 0-5,-6 5-15,-8 11-17,-15 4-7,-4 4-7,0 6 2,-17 5-5,3-1 1,5 5-1,9-5 0,0-1 0,17-6 1,13-9-1,8-8-2,1-9-36,-5-1-112,-11-19-197,-6-12-715</inkml:trace>
  <inkml:trace contextRef="#ctx0" brushRef="#br1" timeOffset="1.01348E6">17574 10110 1125,'0'0'150,"0"0"-104,0 0 38,0 0 48,0 0-35,0 0-48,0 0-24,43 12-9,-38-11 3,-2 1-11,-2 0-6,-1 0-2,0-1 0,0 1-1,0-2-4,0 3-1,0-3 0,0 0 4,0 0 0,0 0 1,0 0 1,0 0 0,0 0 1,0 0 2,0 0-3,0 2-2,0-2 2,0 0 3,0 2-3,0-2-2,0 0-4,0 0-8,0 0-3,0 0-12,0 0-46,0-2-58,0-23-124,3-12-295</inkml:trace>
  <inkml:trace contextRef="#ctx0" brushRef="#br1" timeOffset="1.02502E6">16852 9453 871,'0'0'571,"0"0"-540,0 0-24,0 0-7,0 0 56,0 0 4,0 0-39,-9 0-12,9 0-9,0 0-1,0 0-9,0 2-26,20 5-59,23 0-125,17 0-300</inkml:trace>
  <inkml:trace contextRef="#ctx0" brushRef="#br1" timeOffset="1.02538E6">17907 10420 1629,'0'0'62,"0"0"-62,0 0 8,0 0 9,0 0 54,0 0-39,38-20-22,-38 20-10,0 0-19,0 0-13,0 0-15,0-4-31,0-12-101,-5-9-176,-6-8-379</inkml:trace>
  <inkml:trace contextRef="#ctx0" brushRef="#br1" timeOffset="1.02578E6">16293 9514 1575,'0'0'0,"0"0"-149,0 0 149,0 0 22,0 0 33,0 0-55,3-11-5,15 40-88,16 0-179,18-7-538</inkml:trace>
  <inkml:trace contextRef="#ctx0" brushRef="#br1" timeOffset="1.02628E6">17740 10634 1575,'0'0'44,"0"0"-44,0 0-10,0 0 10,0 0 30,0 0 12,28-30-36,-28 30-6,0 0-4,0 0-6,0 0-5,0 0-4,0 0 3,0 0 1,0 0 0,0 0 4,0 0 10,0 0 0,0 0 1,0 0 1,0 0 0,0 0 1,0 0-1,0 0 4,0 0-5,0 0 2,0-2 2,0 1-1,0 0-1,0 0-2,0-1-2,-2 1 2,-1 1-2,3 0 2,-1-2 0,1 2-1,0 0 1,0 0-1,0 0 2,0 0-1,0 0 1,0 0-1,0 0 0,0 0 1,0-1-1,0 1 0,0 0-2,0 0 2,0 0 0,0 0 0,0 0-1,0 0 0,0 0-2,0 0 0,0 0 1,0 0-2,0 0-2,0 0-2,0 0-2,0 0 1,0 0 1,0 0 3,0 0 0,0 0 0,0 0-8,0 0 2,0 0-9,0 0-11,0 0-23,0 0-23,0-6-69,-2-3-90,-2-4-140</inkml:trace>
  <inkml:trace contextRef="#ctx0" brushRef="#br1" timeOffset="1.03064E6">1258 16385 1053,'0'0'162,"0"0"-111,0 0 1,0 0 30,42 77-7,-26-36-29,-3 1-27,-4 1-16,-6-5-3,-3-10-33,0-12-72,3-16-97,-1-12 27,1-31 50,1-18 46,2-16 79,3-3 72,3 5 57,6 12 21,6 15 7,7 21-71,-1 15-22,1 12-30,-7 22-29,-8 24-5,-16 21-5,-10 9 3,-33 3-17,-12-1-8,7-15 0,11-15-21,22-14 26,15-10 22,22-9 0,21-9 5,14-6 13,7 0-4,2-11-9,-2-11-5,-6-2-1,-9-5-14,-13-3 1,-13 1 11,-13 4 3,-10 10 24,0 7 31,0 10 9,0 0-19,0 30-41,-2 20 4,1 13 6,1 7-10,0-2-2,0-5-4,0-10-22,1-7-61,-1-14-92,0-15-81,0-13-4,-12-4 94,-1-7 168,0-15 41,11-4 178,2-5-17,9-3-26,24-3-83,14-1-40,6 1-26,4 1-9,-10 7-7,-17 2 0,-15 1-1,-15-2-3,-1-2-7,-23 1-30,-2 8 2,8 10 23,8 11-4,10 3 0,0 31-1,15 15 10,13 10 9,2 2-1,3-8-6,-6-5-2,-5-14 0,-2-13-22,-7-10-10,-4-11 32,-6 0 8,3-8 52,-2-3 38,-4 1 2,5 9-20,-4-1-36,1 2-29,1 0-12,4 0-3,5 10-2,3 5-2,-1-1-28,2-2-65,0-10-126,1-2-226</inkml:trace>
  <inkml:trace contextRef="#ctx0" brushRef="#br1" timeOffset="1.03102E6">2585 16584 1549,'0'0'113,"0"0"-105,0 0-6,0 0 5,94-22-7,-63 22-13,-2 11-138,-10 14-118,-13 6-85,-6 6-187</inkml:trace>
  <inkml:trace contextRef="#ctx0" brushRef="#br1" timeOffset="1.03105E6">2718 16774 741,'0'0'362,"0"0"-168,0 0-105,114-14-89,-54-2-2,3-4-204,6-2-306</inkml:trace>
  <inkml:trace contextRef="#ctx0" brushRef="#br1" timeOffset="1.03145E6">3476 16075 201,'0'0'1299,"0"0"-1263,0 0-36,0 0 0,10 115 45,-5-44 33,0 3-47,-3-7-27,-2-7-4,0-11-8,0-13-27,0-15-46,0-16-45,0-5-20,0-29 79,0-24 17,0-16 50,9-14 6,7-4 28,-1 5 52,-1 16-1,5 20 4,0 17-33,-2 20-25,4 9-18,-2 9-11,1 32-2,-9 15 0,-9 13 1,-2 9 0,-16-2 4,-5-9-5,4-10-6,10-16-6,7-18-19,19-15-32,24-8 1,8-8 12,2-21-78,0-5-23,-17-4 30,-11 1 43,-14 4 58,-10 8 20,-1 14 175,0 11 80,-7 0-85,-4 20-51,-2 18-19,7 10-27,3 7-19,3-2-26,0-6 3,3-2-30,16-6-1,1-5-60,1-7-20,-2-8-42,-7-12-233,-3-7-325</inkml:trace>
  <inkml:trace contextRef="#ctx0" brushRef="#br1" timeOffset="1.03181E6">4694 16201 1470,'0'0'45,"-13"80"-40,-20-20 26,-13 3 18,-8 2-25,-1-7-24,9-11-31,11-15-148,16-23-227,10-9-490</inkml:trace>
  <inkml:trace contextRef="#ctx0" brushRef="#br1" timeOffset="1.03221E6">4475 16286 1335,'0'0'230,"0"0"-213,0 0 1,93 2 32,-68 46 6,0 13-19,-5 3-37,0-2-8,4-7-69,-1-15-112,4-14-233</inkml:trace>
  <inkml:trace contextRef="#ctx0" brushRef="#br1" timeOffset="1.03261E6">5013 16062 890,'0'0'611,"0"0"-573,0 0-28,35 105 21,-23-25 60,-3 5-53,-4-3-38,3-10-4,-3-14-26,-2-16-23,0-18-10,-3-19-79,0-5-58,0-34 83,-8-20 10,2-18 104,3-11 3,3-6 29,0-3 31,6 12 59,12 9 5,9 19-36,6 18-22,2 17-3,0 16-21,-4 5-24,-6 35-17,-11 22 1,-14 15-4,-6 6-5,-27-3-20,-4-10-15,3-13 18,17-17 13,14-15 3,3-12 8,18-8 8,9-4 26,1 0 8,2-1-16,0-9-26,3-4-14,-2-1-89,2-1-171,4 2-283</inkml:trace>
  <inkml:trace contextRef="#ctx0" brushRef="#br1" timeOffset="1.03265E6">5507 16436 820,'0'0'348,"0"0"-317,0 0 70,97 13 33,-85 14-56,-8 8-48,-4 3-23,-8-1-7,-12-2-12,-5-5-44,-2-8-61,11-8-89,8-8 11,8-6 76,0 0 119,18-6 109,12-6 4,4-1 11,2 4-30,0 1-94,-8 8-27,-9 0-162,-11 0-430</inkml:trace>
  <inkml:trace contextRef="#ctx0" brushRef="#br1" timeOffset="1.03303E6">3295 17065 662,'0'0'228,"-122"21"-74,92-12 47,24 2-14,28 3-39,75-1-31,66-1-4,79-8-44,42-4-31,18-1 0,-22-2-37,-45 3-1,-40 24-1,-42 6-51,-33 5-79,-29-8-142,-36-15-285</inkml:trace>
  <inkml:trace contextRef="#ctx0" brushRef="#br1" timeOffset="1.03351E6">3609 17704 1417,'0'0'283,"0"0"-261,0 0-21,0 0 1,0 0 29,0 0 3,50 118-14,-62-66-15,-9-4-5,-4-8-2,9-12-24,5-14-20,8-14-3,3-4-1,0-34 37,22-19-41,7-18 5,7 2 32,1 7 17,-1 12 55,2 15 23,-3 11-37,-1 12-12,2 13-5,1 3-9,2 28-3,-9 16-4,-11 10-8,-16 2-3,-3 1 1,-21-8-5,-15-8-18,-5-12-16,3-9-22,13-10-9,9-4 24,13-6 48,3 0 30,3 0 49,22 0-38,15 0-25,11-6-12,12-2-4,4-2-13,1-3-43,-8-3-64,-5-1-24,-19 3-39,-12-1 152,-14 8 31,-8 1 50,-2 6 84,0 0-26,-5 19-48,-12 11 26,-3 7-11,-2 6-31,-1 1-20,8-2-9,4-4-10,5-9-5,6-4-15,0-12-80,14-13-91,9 0-120,4-24-356</inkml:trace>
  <inkml:trace contextRef="#ctx0" brushRef="#br1" timeOffset="1.0339E6">4393 17764 111,'0'0'620,"0"0"-611,0 0 13,0 0 116,100-56 15,-55 52 5,11-6-50,7 3-71,-2-1-37,-7 3-9,-14-1-128,-10 3-120,-9-5-236</inkml:trace>
  <inkml:trace contextRef="#ctx0" brushRef="#br1" timeOffset="1.03394E6">4864 17486 1460,'0'0'89,"0"0"-80,0 0 18,-55 128 60,37-58-34,3 0-29,2 0-24,4-8 0,6-9-27,3-8-47,8-12-68,21-16-194,4-17-385</inkml:trace>
  <inkml:trace contextRef="#ctx0" brushRef="#br1" timeOffset="1.03452E6">5124 17585 1165,'0'0'133,"0"0"-72,0 0 24,0 0-16,13 85 8,-10-26-30,-3 3-34,0-3-11,-16-7-2,1-9-2,0-11-17,8-14-15,5-16-60,2-4-32,2-28 60,11-16-21,2-12 30,0-4 57,0-4 3,4 4 22,5 8 40,12 12 2,4 15 7,5 8-22,1 13-28,-4 6-8,-11 8 5,-13 19-21,-12 9 0,-6 6-21,-19 6-19,-14 4 8,2-2 24,5-4 7,13-12 1,11-10 14,2-9 33,2-8 25,8 0-3,0-7-38,-2 2-24,-3-1-7,5-1-3,8 0-22,9 0-12,9 0-3,1 0 10,1 0 20,-12 0 10,-10 0 7,-13 16 6,-3 11-10,-9 5 3,-19 3 2,0-1-6,-1-6 3,7-7-3,10-10 0,7-6 16,5 0 26,1-1 26,28-3-9,15 2-16,17-3-28,13 0-17,8-3-27,5-11-60,-1-3-118,-5-7-165,-11-1-438</inkml:trace>
  <inkml:trace contextRef="#ctx0" brushRef="#br1" timeOffset="1.0363E6">19843 13123 853,'0'0'94,"0"0"-8,0 0-6,0 0 2,0 0 61,0 0-72,-2-2-50,2 4-17,0 5-4,2 1-20,4 0-48,3-7-128,3-1-152</inkml:trace>
  <inkml:trace contextRef="#ctx0" brushRef="#br1" timeOffset="1.03693E6">17713 10129 1231,'0'0'0,"0"0"-41,0 0-183,0 0 133,0 0 37,0 0-181</inkml:trace>
  <inkml:trace contextRef="#ctx0" brushRef="#br1" timeOffset="1.04064E6">22701 14093 30,'0'0'233,"0"0"-144,0 0 45,0 0-9,0 0 17,0 0-9,-12 0-56,12 0 35,0 0-20,0 0 2,16 0-40,18 0 46,13 5-50,11 1 4,5 0-23,-2-1-9,-3 0-7,-6-5-14,-6 0-1,-7 0-6,-12 0-7,-11 0-20,-11 0-22,-5 0-29,-6 0-57,-26 0-15,-14 0 48,-11 3 23,-5 0 49,1-2 10,4-1 26,9 0 30,15 0 45,11 0-12,14 0 3,8 0 26,0 0 30,13 2-28,17-1-22,10-1-26,6 2-14,3-2-32,4 0-11,0 0-146,1 0-307</inkml:trace>
  <inkml:trace contextRef="#ctx0" brushRef="#br1" timeOffset="1.04889E6">19904 15037 392,'0'0'70,"0"0"-70,0 0-8,0 0 8,0 0 0,0 0-8,0 0-72,83 26-105</inkml:trace>
  <inkml:trace contextRef="#ctx0" brushRef="#br1" timeOffset="1.04944E6">21429 15190 902,'0'0'50,"0"0"2,0 0-26,0 0 31,0 0 16,0 0-36,0 0-23,0 0-14,0 0-4,0 0-15,0 0 5,0 0-17,0 0-3,0 0 3,0 0-16,0 0-66,0 0-150,-3 0-166</inkml:trace>
  <inkml:trace contextRef="#ctx0" brushRef="#br1" timeOffset="1.05036E6">20850 14897 559,'0'0'87,"0"0"-23,0 0 37,0 0 24,0 0-4,0 0-29,0-5-28,0 3-6,0-2-13,0-3-21,0-2-16,0 0-4,0-3 0,0-1-4,0-1-1,0 3-1,-8 0-2,-7 5-5,-4 2-4,-5 4 2,0 0-4,5 1 4,4 8 4,7 2-4,8 0-6,0-1 17,0-1 2,11-3 15,10-4 8,4-2 6,2 0-12,0-8 0,-9-6-3,-7-2-4,-11-1 18,0-3-3,-11 3-27,-16 3-8,-2 5 0,4 9 3,3 0 0,5 15-3,10 10 3,5 3 3,2 2 1,0-1 1,20-8 3,5-6-1,5-8 6,6-7-7,-5 0 0,-4-21-1,-8-4 5,-7-7-3,-9 1-2,-3 2-1,-1 2-1,-17 7-3,3 8 1,-6 7-6,0 5 3,5 2-22,2 13-16,8 7-61,6 1-88,0-4-322</inkml:trace>
  <inkml:trace contextRef="#ctx0" brushRef="#br1" timeOffset="1.05128E6">21633 15280 703,'0'0'121,"0"0"-98,0 0 7,0 0 76,0 0-16,0 0-45,-26-12-33,26 12-8,0 0 2,-1 0 1,-4 0-5,2 0-2,-1 0-14,-2 0-77,0 0-223</inkml:trace>
  <inkml:trace contextRef="#ctx0" brushRef="#br1" timeOffset="1.05425E6">23589 18151 666,'0'0'317,"0"0"-97,0 0-68,0 0-37,0 0-22,0 0-23,0 0-2,-10 87-38,-6-31-15,-8 2-11,-1 2-4,-1-8-15,5-9-45,0-10-62,7-13-105,8-15-136,6-5-352</inkml:trace>
  <inkml:trace contextRef="#ctx0" brushRef="#br1" timeOffset="1.05461E6">23690 18199 1343,'0'0'186,"0"0"-105,0 0-40,0 0-10,0 0 9,0 0-17,-10 36-19,-21 23-4,-13 16-1,-13 7-62,-10-2-144,-8-16-275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4:19:57.0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10301 1277 139,'0'0'0</inkml:trace>
  <inkml:trace contextRef="#ctx0" brushRef="#br0" timeOffset="415.8251">10426 1187 292,'0'0'173,"0"0"-107,0 0-3,0 0 24,0 0-6,0 0-8,0-7-27,0 7-12,0 0-9,0 0-12,0 0 1,0 0-11,0 0-1,0 0 0,0 0-4,0 0 5,0 0-3,0 0 0,0 0 2,0 0-2,0 0 0,0 0-2,0 0 0,0 0-3,0 0-1,0 0 1,0 0-11,0 0-19,0 0-9,0 0-1,0 0 9,0 0-3,0 0-23,0 0-10,0 0-24,0 0-116</inkml:trace>
  <inkml:trace contextRef="#ctx0" brushRef="#br0" timeOffset="8456.1958">7849 1485 163,'0'0'0,"0"0"-96,0 0 96,0 0 77,0 0-22,0 0-41,0 0-10,0-8 7,0 8 34,0 0-3,0 0-18,0 0-1,0 0 21,0 0 9,0 0 0,0 0-12,0 0 5,-5 4 3,-2 7-13,-3 6-13,-1 4 3,-5 5-14,4 2-5,-2-2-3,1-2-3,5-7 2,2-6-1,5-5-2,1-5 0,0-1 2,0 0 6,0 0 15,0 0 22,0-7-22,0-3-14,0 0 5,1-2 8,1 0-4,-1 1-9,4-3 2,1 0-6,-1 2-2,2-2 6,-3 4 8,-2 4 8,-1 0-5,-1-2 1,0 3-2,1-2-8,1 0 7,0 0-7,-1-1 5,1 4 3,-2 3-5,0-1 4,0 2-6,0 0-9,1 0-3,-1 0-2,5 0 1,-1 0 2,8 0-3,2 10 4,2 2 2,8 2 2,-2 2 3,1 0-2,-4-2-2,-7-5 0,-6-1-5,-3-5 0,-1-1-1,-2-2-15,4 1-58,0-1-15,1 0-35,-1 2-40,-2-2-42,-2 0-37</inkml:trace>
  <inkml:trace contextRef="#ctx0" brushRef="#br0" timeOffset="9754.4175">7443 1062 230,'0'0'51,"0"0"-2,0 0 43,0 0-3,0 0-28,0 0-11,0-20 1,0 20-20,0 0-1,0 0 7,0 0 10,0 0-11,0 0-6,0 0-2,0 0-1,0 0-5,0 0-10,0 0-4,0 0-4,0 0-2,0 0 1,0 0 0,0 0-3,-7 0 3,-2 0 6,-5 3-8,-5 4 2,-3 5 2,-1 0-3,1-3-2,3 2 1,5-2-1,4-5 1,4 1-2,3-4 1,1-1 0,1 0 5,-2 0 0,3 0 1,0 0 11,0 0 1,0 0 10,0 0 5,0 0-10,0 0-3,0 0-5,0 0-11,0 0-3,0 0 2,0 0-2,0 2 0,3 4-1,6 2 0,4 2 0,4 4 11,1-1 10,1-1-11,-3-1 7,-1-1-13,-3-3-1,-4-4-3,-1 2 0,0-2-44,-1-1-35,3 0-23,5-2-18,5 0-75,5-4-96</inkml:trace>
  <inkml:trace contextRef="#ctx0" brushRef="#br0" timeOffset="10804.1827">8159 1065 274,'0'0'82,"0"0"-19,0 0 53,0 0-7,0 0-11,0 0-20,-13-6-26,9 6-7,3 0-2,0 0 2,-1 0-16,2 0-7,0 0-2,0 0 2,0 0-9,0 0-13,6 0 0,6 0 20,3 5 2,-4-1 2,2 1 7,0-2-11,-5 0-15,0-1 5,-1 1-7,-5-3 4,0 1-4,-2-1-2,0 0 2,0 0-2,0 0 6,0 0-2,0 0 2,0 0-7,0 0 2,0 0-2,0 0 0,0 0-4,0 0-2,0 0 2,0 0 4,0 0 1,0 3 4,0-3 0,0 0-2,0 2 2,0 0-5,0 2 1,0 1 7,3 1-3,0-1 5,0-2-3,3 1 3,0-2 11,8 4 0,-2 1-7,5-3 2,-6 1-3,-1-2-8,-7-1 4,-3-2-2,0 0-5,0 0 4,0 0 4,0 0-7,0 0 5,0 0-3,0 0-4,0 0 2,0 0-3,-7 0 0,-4 0 0,-4 3 0,-4 1 1,-5 1-2,-1 2 1,-2-2 0,3 3 2,0-1 0,5 0-2,5-4 1,3 1-1,6-1 0,2-3-1,2 1 1,-1-1 0,1 0 0,-1 1 0,1-1-1,-5 0 0,6 0-5,0 0-18,0 0-29,0 0-64,12 0-46,13-1-242</inkml:trace>
  <inkml:trace contextRef="#ctx0" brushRef="#br0" timeOffset="12319.2568">10252 1124 16,'0'0'19,"0"0"-11,0 0 0,0 0 92,0 0-32,0 0-24,-9-4-1,9 4 4,-2 0 6,2 0-10,0 0-30,0 0-13,0 0-2,0 0-43,0 0 4,0 0-6,0 0 7,0 0 0,0 0-23,0 0-112</inkml:trace>
  <inkml:trace contextRef="#ctx0" brushRef="#br0" timeOffset="13490.4423">10244 1131 416,'0'0'0,"0"0"-6,0 0 6,0 0 55,0 0 45,0 0-31,8-63-21,-8 51 24,0-2-17,0 6-13,-11 1-25,-5 6-16,-2 1 0,0 0-1,2 6-4,1 11 4,6 2-1,3-2-1,6-1 0,0-3 2,9-6 0,12-4 0,3-3 7,3 0-2,-4-4 0,-3-11 1,-8 0 7,-8 1 17,-4-1 15,0 3-10,0 3-27,0 3 3,-3 4-8,2 1-3,1 1-8,0 0-23,0 0-17,0 0 13,0 0 17,0 0 12,0 0-3,0 0 8,0 0 1,0 0 1,0 0-1,0 0 1,0 0-1,0 0 0,0 0-24,0 0-18,3 1 22,-2-1 3,1 2-3,-2-2 1,0 0-17,0 0-8,0 1 18,0-1-28,0 5-50,0-3 24,0 1-62,1-2-79</inkml:trace>
  <inkml:trace contextRef="#ctx0" brushRef="#br0" timeOffset="14120.848">8205 1168 223,'0'0'10,"0"0"-7,0 0-1,0 0 31,0 0-21,0 0-12,0-4-50,-7 4 20,-6 0 9,0 0-5,0 0-55</inkml:trace>
  <inkml:trace contextRef="#ctx0" brushRef="#br0" timeOffset="14631.8973">7606 1135 126,'0'0'50,"0"0"-47,0 0-2,0 0 0,0 0 3,0 0-1,-49 0-3,44 0 5,-1 0 41,-3 0 7,-1 0-21,-2 0 10,-3 0 0,2 0 24,-1 0-32,-1 0 13,3 0-28,-1 0-7,4 0-12,3 0-25,0 0-116,3-1-182</inkml:trace>
  <inkml:trace contextRef="#ctx0" brushRef="#br0" timeOffset="14987.9576">7425 1062 319,'0'0'242,"0"0"-216,0 0-21,0 0 13,0 0 31,0 0 1,-26-40-43,15 40-4,-1 0-3,-1 1 0,-2 6 4,-5 2-2,-2 0 0,0-1 7,2 0-4,2-1 2,8-2 9,5 0 8,2-2 5,3-2 2,0 4-4,0-2 1,0 0-2,0 2 12,0-3-19,0 0 4,0 3 2,0 1-6,6 1-8,18 4-2,15-1-9,22 0-20,10-4-245,4-6-380</inkml:trace>
  <inkml:trace contextRef="#ctx0" brushRef="#br0" timeOffset="15520.3082">8252 1226 869,'0'0'63,"0"0"-63,0 0-15,0 0 15,0 0 1,0 0-1,-72-3-88,39 3-41,5-5 64,4-4 60,9-4 5,12 1 13,3-2 42,0-2 13,12 0-25,9 4 10,0 1-4,4 3 6,1 3 3,-3 4-13,-4 1-4,-3 0-19,-7 0-8,-6 6-14,-3 4-1,0 0-5,-3-2-12,-15 1-33,-3-5-45,6-4-71,15 0-135</inkml:trace>
  <inkml:trace contextRef="#ctx0" brushRef="#br0" timeOffset="16237.0392">9493 1421 900,'0'0'110,"0"0"-102,0 0 46,0 0 40,0 0-16,0 0-42,19 23-1,-13-5-13,-1-4-15,-1-1 1,-1-2-8,1-2-2,-1-1-75,0-2-67,-1-3-49,-2-3-115,-2 0-164</inkml:trace>
  <inkml:trace contextRef="#ctx0" brushRef="#br0" timeOffset="16399.1505">9370 1451 1015,'0'0'82,"0"0"-76,0 0 76,0 0 31,59-73-46,-37 68-46,0 3-21,-1 2-2,-5 0-36,-5 9-87,-8 8-66,-3 3-167,-7-1-82</inkml:trace>
  <inkml:trace contextRef="#ctx0" brushRef="#br0" timeOffset="16527.3112">9432 1577 939,'0'0'102,"0"0"-86,0 0 36,98-7 41,-77 1-56,-2 1-37,1-1-120,2-2-157,0-5-284</inkml:trace>
  <inkml:trace contextRef="#ctx0" brushRef="#br0" timeOffset="16706.6925">9676 1478 906,'0'0'195,"0"0"-185,0 0-10,0 0 56,0 0 19,0 0-64,70-25-11,-56 25-87,-6 5-55,-4 1-183,-4 2-231</inkml:trace>
  <inkml:trace contextRef="#ctx0" brushRef="#br0" timeOffset="16828.0665">9676 1478 839,'94'78'41,"-59"-86"-41,3-1-42,-2 1 25,-6 0-105,0-3-258</inkml:trace>
  <inkml:trace contextRef="#ctx0" brushRef="#br0" timeOffset="17104.242">9990 1460 819,'0'0'130,"0"0"-130,0 0 0,0 0 23,0 0-5,0 0-1,5 37 7,9-19-2,5-3 7,1-5 10,1-2-3,-1-5-12,-5-3-15,0 0 4,-7-6 5,-2-9 1,-3-4-5,-3-3-4,0 5-2,0 1-8,0 4-3,-2 4-13,-10 3-49,-9 5-19,-4 0-6,-5 3-49,0 7-236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4:17:42.1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3179 1214 750,'0'0'782,"0"0"-757,0 0-18,0 0-2,-78 139 41,65-58 2,4 5-11,1 0-6,1 1-21,5-7-10,2-9-1,2-12-60,14-14-91,-5-20-180,-11-18-344</inkml:trace>
  <inkml:trace contextRef="#ctx0" brushRef="#br0" timeOffset="900.0354">2482 1705 1287,'98'-39'31,"24"5"-28,1 0 1,-8-2 10,-9-3 16,-4-3-2,-13 0-17,-15-3-8,-14-2-2,-18 2 2,-12 9 1,-15 8 0,-9 11 9,-6 9 3,0 6 10,0 2-6,-15 36-19,-15 23-1,-6 26 9,-11 16-1,-3 10 1,1-2-5,5-10-3,16-14-1,15-20-11,13-19-23,0-16-6,11-14-6,3-15 3,4-1 15,-1-25 28,2-16 5,6-8 0,-5-4 4,4 2 14,-5 7 22,-1 8-18,-3 12 2,-5 10 2,-1 13-6,2 1-25,4 20 0,1 15 0,5 8-2,-5 1 2,-2-4 2,8-7-2,5-11-7,9-16-10,9-6 1,2-13 14,-4-21 2,-8-11 9,-13-1 1,-10-2 11,-10 9 12,-2 10-7,-11 12 3,-13 17-26,-4 0-3,4 28-4,6 11-4,9 7-3,9-2-26,9-3-25,24-9-12,9-8-42,10-13-58,3-10 57,3-1-3,-3-20 64,-2-13 32,-7-6 24,-9-2 37,-10 2 74,-9 8 25,-9 7-17,-7 11 14,-2 6-15,0 5-37,0 2-52,0 4-29,0 18-12,0 10 9,0 8 2,0 2-5,0-3-19,0-5-38,7-8-6,-5-11 2,5-8 11,2-7 54,4-5 2,6-17 26,3-8 41,4-1 15,-5 0-19,-7 3-2,-6 6-12,-6 2-24,1 8-11,-3 5-14,0 5 0,3 2-36,6 4-103,1 16-143,-4 2-78</inkml:trace>
  <inkml:trace contextRef="#ctx0" brushRef="#br0" timeOffset="1842.9936">4401 1828 568,'0'0'11,"0"0"20,0 0 136,0 0-61,0 0-50,0 0-20,0 5 23,0-3 12,4 1-7,2-3-13,7 0 7,8 0 12,9 0-16,3-8-17,1-4-14,-4-3-4,-9 0-2,-12 0 0,-9-2 3,0 2-10,-14 1-9,-19 4-1,-10 10 0,-3 0-5,3 19 4,13 11-4,10 9 0,13 0 1,7-2 1,3-4-7,18-8-19,4-8-9,5-7-27,3-10-79,4-2 23,3-20 11,-2-10 4,-5-1 96,-4-3 10,0 3 25,-8 5 65,-3 8 33,-8 8-1,-4 8 0,-6 4-47,3 0-43,0 5-32,0 18 1,0 6 11,-3 3-6,0-1-5,0 0-1,-3-8-3,-6-5-36,5-10-51,2-6-20,2-2 110,0-15 9,16-15 25,11-7-6,6-1 49,3 0-6,-5 6 7,-4 10-9,-10 9-15,-7 11-30,-1 2-18,2 15-6,-1 14-6,-1 9 5,-5-1 1,-2 0-1,-2-4 0,0-11-25,0-6-32,0-9-37,0-6 5,1-1 57,5 0 33,0-12 5,5-5-5,-2-3-2,5-1-12,0 4-18,0 0-54,-1 2-17,-3 3-51,-9 7-142,-1 1 24,0 3 34,-10-1 38,4-1 199,5-4 1,1-5 159,0-2 10,0-1-100,3 1-47,3 2-10,-1 5-12,0-1-20,-2 6-121</inkml:trace>
  <inkml:trace contextRef="#ctx0" brushRef="#br0" timeOffset="2042.4231">5099 1722 276,'0'0'316,"0"0"-231,0 0 111,0 0-23,0 0-49,0 0-42,19 8-44,-10 5-12,6 7 11,-2 8 1,-3 2-3,-5 4 13,-5-3-13,0-5-24,3-8-11,-3-6-3,6-6-51,-3-6-147,-3-4-285</inkml:trace>
  <inkml:trace contextRef="#ctx0" brushRef="#br0" timeOffset="2172.3212">5136 1495 1027,'0'0'0,"0"0"-8,0 0-168,100-47-35,-81 62-259</inkml:trace>
  <inkml:trace contextRef="#ctx0" brushRef="#br0" timeOffset="2884.0034">5376 1685 579,'0'0'20,"0"0"69,0 0 63,0 0-73,0 0-13,0 0-50,-6 7-16,6-6-9,0 1-23,0 2 15,0 2 17,-3 1 0,0 2 0,2 3 0,-4 3 4,2 0-3,-1-1-1,4-3 5,-1-5 9,0-3-9,1-3 2,0 0 20,0 0 46,0 0 13,0-5-24,0-5-22,1 0-5,0 1-7,-1 1-1,0 2-7,0 3-1,0 0-11,0-2 2,0 2-5,0-1-5,0 3 8,0 1 13,0 0-2,0 0-14,0 16-2,0 11 1,0 6 13,0 1 0,0 0 2,0-5 0,0-5-17,0-7 0,-2-7 0,0-5-1,2-5-1,-1 0 2,-2-5 8,3-13-8,0-6-2,0-4-4,7 2 3,13 3-2,7 1 3,3 5 5,-2 6 13,-6 6 13,-5 5 11,-5 0-15,-3 3-21,-2 19-3,0 6 6,-5 3 2,-2 0 0,0-3-9,0-4-2,0-7-7,0-5-78,15-10-116,6-2-283</inkml:trace>
  <inkml:trace contextRef="#ctx0" brushRef="#br0" timeOffset="3046.1961">5752 1356 1410,'0'0'88,"0"0"-81,0 0 8,0 0-15,0 0-27,27 80-37,-11-27-208,2 0-304</inkml:trace>
  <inkml:trace contextRef="#ctx0" brushRef="#br0" timeOffset="3290.2248">6041 1700 1379,'0'0'37,"0"0"-27,0 0 43,0 0-44,0 0-9,-94 96 0,90-45-4,4-4 1,13-10 3,15-5 7,2-8 9,-4-6 56,-4-4-23,-6-2-3,-10 0-20,-6 4-26,-1 1-3,-35 1-1,-15-1-29,-13-10-89,-3-7-248,7-20-658</inkml:trace>
  <inkml:trace contextRef="#ctx0" brushRef="#br0" timeOffset="4071.4039">7678 1889 1325,'0'0'46,"0"0"-34,126-39 76,-29 13-12,11-2-28,-9-2-16,-21 5-9,-27 1-4,-32 3-10,-19 1 0,-13-4-9,-45 7-4,-30 12-1,-15 5-12,-6 38 5,13 15-10,26 11 8,26-2-6,31-6-22,15-9 4,40-12-1,26-11 16,19-11-56,17-12-140,4-1 9,-4-9 83,-11-15 115,-16-3 12,-10-6 25,-18-2 62,-14-3 55,-13 2 11,-20 3-34,-2 8-34,-27 11-39,-13 11-38,-12 3-8,2 14-4,5 18 0,10 9-2,14 3-1,13-1 5,8-4-2,0-6-1,16-11 4,4-7 1,3-10 0,3-5 5,-4 0 4,-3 0 3,-6 0 7,-7 6-14,-5 19-5,-1 16 0,-13 8 3,-17 6-3,-5 1-1,8-5-30,7-5 13,15-12-39,5-11 14,20-17 26,20-6-24,11-20 16,10-22 9,9-8-10,5-7-42,1-2-138,-3 3-125,-12 3-68</inkml:trace>
  <inkml:trace contextRef="#ctx0" brushRef="#br0" timeOffset="4501.1284">8828 1983 1557,'0'0'161,"0"0"-159,0 0 28,0 0-17,0 0-13,0 0-35,65-53-224,-36 54-465</inkml:trace>
  <inkml:trace contextRef="#ctx0" brushRef="#br0" timeOffset="5044.6311">9779 1610 896,'0'0'520,"19"-89"-499,-19 68 32,-25 16 53,-21 7-72,-14 41-28,-6 27-5,8 12-1,19 3 0,22-10-6,17-17-7,25-17-45,25-16-19,11-18-9,5-7-4,2-13 5,-6-15 51,-5-8 22,-11 1 12,-6 4 1,-12 7 30,-11 10 72,-8 6-8,-5 6 0,-4 2-20,0 5-53,0 17-7,0 4 23,0 3-13,0 0-21,2-4-4,13 0-2,1-7-36,3-4-79,-1-9-136,-1-5-223</inkml:trace>
  <inkml:trace contextRef="#ctx0" brushRef="#br0" timeOffset="5840.9357">10143 1470 1445,'0'0'151,"0"0"-126,0 0 35,0 0-18,-76 128 13,48-41-1,2 5-33,7-5-17,4-12-4,7-11-2,8-14-46,0-14-32,11-16-39,16-20-86,12 0-63,8-29-20,5-15 85,5-8 203,-4-9 22,-6-2 54,-10-1-6,-14 4 63,-13 12 12,-10 7-37,0 15 11,-1 9 3,-16 11-46,-8 6-43,-11 12-20,-9 27-11,-1 14-2,6 11-1,15 0-1,16-8-10,9-9 3,19-10-7,20-15-10,14-12-6,7-10 3,0 0-1,-5-19-40,-10-8-32,-6-2 8,-4-7-4,-4-3 35,1 0 53,-5-3 10,-2 1 2,-7 6 44,-7 9 69,-10 8 15,-1 9-3,0 9-25,-4 0-54,-10 26-31,-4 15 0,3 10 11,2 3-2,5-1-7,5-2-13,3-10-5,0-7-1,20-10-12,12-10-81,6-11-86,1-3-162,-5-20-386</inkml:trace>
  <inkml:trace contextRef="#ctx0" brushRef="#br0" timeOffset="6063.5559">10837 1476 1199,'0'0'142,"0"0"-22,0 0 31,0 0-88,0 0-58,5 84 22,-27 1 12,-8 3-8,0-10-15,8-9-6,10-16-10,12-13 0,0-10-8,14-10-11,6-7-28,0-6-23,-5-7-92,-6-1-55,-8-18-122,-1-4-415</inkml:trace>
  <inkml:trace contextRef="#ctx0" brushRef="#br0" timeOffset="6232.6105">10583 1821 662,'0'0'829,"0"0"-768,0 0 26,91 0-10,6 0-25,30 0-50,10 0-2,-3 0-148,-14-12-550</inkml:trace>
  <inkml:trace contextRef="#ctx0" brushRef="#br0" timeOffset="7842.9333">5947 4106 607,'0'0'531,"0"0"-506,0 0 36,0 0 125,0 0-92,0 0-56,197-59 3,-24 46 5,21-3-1,7 2-25,-17 5-5,-32 2-2,-33 7-1,-32 0-4,-26 0-6,-19 0-1,-19 3-1,-10 1-2,-10-4 1,-3 0-4,0 0 1,0 0-4,0 0 6,0 0 2,0 0 4,0 0-1,-3-7 0,-2-3-1,-1-4-2,0 0 0,3-3 0,-1-4 0,4-9 0,0-6 2,0-8-2,10-6-2,4-3 0,2 2 2,-4 8 3,0 9 0,0 9-3,-3 13 0,-2 7-3,8 5 0,9 26-8,6 25 11,7 20-1,-4 9 1,-9 1-1,-6-2 1,-1-5 0,0-11 1,5-10-1,1-14 0,2-14-5,-4-14 3,0-11-3,4-5 3,5-34 2,7-20 0,4-20 3,3-15-2,1-2 2,-3 4-3,-3 15 4,-8 18 0,-6 22 3,-8 14-3,-1 18-2,2 5-2,1 29-6,4 20-2,-3 11 5,-7 6 3,-6-4 1,2-6-1,0-6 2,5-8-2,12-6 0,12-12-3,18-7 3,23-11 6,21-6-2,26 0 4,22-21 6,15-10 10,10-5 2,2-3-13,-9 0-2,-9 1 2,-21 5-5,-20 10-8,-27 7 0,-25 15-5,-30 2-41,-34 29-72,-31 13-236,-62 2-324</inkml:trace>
  <inkml:trace contextRef="#ctx0" brushRef="#br0" timeOffset="8878.2422">6058 4158 840,'0'0'75,"0"0"-33,0 0 127,0 0 6,0 0-44,0 0-57,-34-12-39,38 48-33,9 20 28,5 22 34,-3 14-26,-2 11-2,-8 7-22,-3 1-10,-2-5 1,0-12-3,0-17 2,0-16-8,4-17 4,3-17 0,-2-13 0,-2-9 0,-2-5 1,1 0 5,-2 0-1,0 0 7,0 0 4,0 0-12,0 0-1,0-2-1,0-2-2,0 2 1,0-1 3,0 3-4,0-1-4,0-1 3,0 1 1,-2-1 0,1 0 0,-1-1-1,1 3 0,-1-2 0,2 2 1,-1 0-1,-5 0-3,-9 0 2,-21 0-2,-22 10-2,-21 9 5,-12 0 1,1 2-3,17-2-2,20-8 2,23-3 2,18-4 0,9-2-4,3-1 3,0 3 0,10 2-5,19 5 7,16 2 1,14 2 7,8-6 2,2 0-4,-13-2 5,-14-2-3,-18-3 5,-15-1-13,-9 1-1,0-2 1,0 0 4,0 0 1,0 0-2,0 0 0,0 0-2,0 0 0,0 0-1,0 0-2,0 0-24,0 0-25,-1 0-75,-16 0-232,-8-7-595</inkml:trace>
  <inkml:trace contextRef="#ctx0" brushRef="#br0" timeOffset="9268.1207">5057 5204 421,'0'0'275,"0"0"-262,-107-1 25,82 1 120,12 0-41,7 0-3,6 1 14,0 2-25,24 3-6,54 1-4,59-3 33,69-4-27,62 0-32,15-14-10,-2-2 8,-30 4-9,-41 1-36,-37 3-20,-43 3 0,-39 4 0,-39-1 0,-30 2 0,-14 0 0,-8 0 0,0 0 0,-23 0-12,-13 0-64,-13 0 3,-8 5-34,-8 3-23,-4 3-144,-1-3-363</inkml:trace>
  <inkml:trace contextRef="#ctx0" brushRef="#br0" timeOffset="10692.3004">5725 5639 1275,'0'0'142,"0"0"-142,91-18 42,-25 18 11,14 0 3,2 0-18,-4 3-22,-20 2-10,-21 0-4,-16-2-2,-15-1-1,-6-2-11,0 0-19,0 0-4,-14-3 21,-5-7 0,3 1 14,-1 2 4,4 1 14,2 2 15,6 4 1,0 0 11,2 0-18,-3 12-14,-1 20-6,-2 19 9,-2 20 12,1 13-2,2 11 10,2 1-8,5 0-2,1-6-14,0-6 0,6-9-3,9-11-1,-5-11 0,-2-7 1,-4-10-4,-4-6-4,0-10 2,0-6-2,0-6-1,0-3 0,0-4 0,0-1 4,0 2-3,0-2 0,0 0 3,0 0-4,0 0 0,0 0-3,0 0 1,0 0 1,0 0 1,0 0-1,0 0 1,0 0-1,0 0 0,0 0-6,0 0 0,0 0 0,0 2 5,0-2-5,0 0 3,0 1 4,0-1-3,0 0 3,0 0 0,0 0 1,0 0-4,15 5-3,36-2 6,49-2 3,53-1 29,64 0 16,56-15-31,40-2 9,37 3-3,11 0-13,-13 1-10,-23 6 0,-43 0 0,-45 7 0,-33 0 0,-36 5 0,-24 12 0,-23-1 0,-33-4 0,-27-2 0,-25-8-8,-19-2 1,-7 0-13,-6 0-9,-2 0-6,-2 0 2,0 0 19,3 0 11,1 0 1,-1-2 0,1-2 1,-2 3 1,-2-1-2,0 2-1,0 0 3,3 0-8,2 0-1,8 0-4,4 0 5,9 3 7,1 3 1,-4-4 2,-3 1 0,-2-2 0,-2-1 3,4 0-5,7 0 0,6 0 0,6 0 0,1 0 0,-2-2 0,-6-1 0,-14 2 9,-5 1 6,-12 0-7,-1-2-3,0 1-5,0-3-13,-4-3 7,-6 3-1,-2-4 2,-3 1 0,-1 3 2,-7 4-5,-8 0-2,-5 0 1,-1 16 1,5 5-1,10 3-6,9-1 6,13-4 5,7 0-2,21-7 6,10-4 4,2-8 4,2 0 8,-8-14 3,-4-11 1,-12-6 0,-5-2-7,-12 0-9,-1 0-4,-17 1 0,-14 5-5,-8 9 1,-2 7-17,3 11-18,3 0-33,4 3-75,10 0-228,13-3-504</inkml:trace>
  <inkml:trace contextRef="#ctx0" brushRef="#br0" timeOffset="11429.17">10046 3676 480,'0'0'515,"0"0"-508,0 0-1,0 0 72,0 0 21,106 34 10,-58-31-38,4-3-15,0 0-6,-10-3 10,-12-11-19,-11-1-7,-11-3-2,-8-4 7,-3-10-28,-26 4-11,-14 3-6,-12 12 4,-5 13 1,5 8 0,13 29-6,16 13 2,19 4 1,7 3 2,27-6 1,19-8 1,11-11 6,3-8-3,-2-14-3,-10-10 1,-8 0 3,-15-20 4,-10-6 3,-9-3-1,-6 0-10,-7 0-4,-23 5-43,-18 7-96,-13 9-170,-12 6-268</inkml:trace>
  <inkml:trace contextRef="#ctx0" brushRef="#br0" timeOffset="13278.5084">7470 2825 938,'0'0'216,"0"0"-178,0 0 124,0 0-33,0 0-63,0 0-23,0-19-31,0 19-6,0 0-5,0 0 0,0 0 1,0 0-1,0 0 0,0 0 0,0 0 2,0 0-2,0 0-1,0 0 4,0 0-3,0 0 1,-3 0 1,3 0 3,0 0 3,0 0 1,0 0 0,0 0-4,0 0-3,0 0 0,-1 0-1,1 0-1,0 0-1,-2 0-1,2 0 0,-1 0 2,1 0 1,0 0-1,0 0-1,0 0 2,0 0 3,0 0-3,-2-1 2,2 1 3,0-2 2,-2 2 2,2 0-1,0 0-4,-1 0-1,-2 22-5,-3 17-7,-1 14 7,-2 8 9,0-2-7,0-7 3,-1-11-3,4-6-1,3-12-1,3-11-1,0-7-5,0-5-1,0 0-4,0-25 2,1-11 0,5-17-9,1-12 10,1-10-2,1-3-10,6 1 20,1 11 0,5 16 0,0 18 1,-3 14 2,-6 11 3,-2 7-4,-1 3-2,-1 22-7,-1 9 5,-7 10 2,0 8 0,-27 5-2,-1-1 1,1-5 1,15-7 3,12-7-3,15-10 0,21-6 0,8-6-1,3-10 1,-4-5 2,-7 0 4,-8-4-1,-7-16-1,-3-5 0,-6-8-4,1-7 1,-7 2-1,-4 9 4,-2 12-2,0 12 3,0 5 3,-2 14-8,-13 20 1,-4 16 6,4 8 8,5 1-7,5-2-3,5-7-4,0-4-1,0-11-3,3-7-19,6-9-40,1-11-121,-6-8-103,0-8-89,-4-20-272</inkml:trace>
  <inkml:trace contextRef="#ctx0" brushRef="#br0" timeOffset="13670.0675">7698 3154 142,'0'0'825,"0"0"-750,0 0 28,0 0 62,0 0-98,52-80-35,-8 68-21,3-2 7,-3-1 11,-11-4 12,-8 2-2,-9-2-9,-7 4-6,-3 0-16,-3 8-5,-3 0-3,0 7 0,0 0-9,0 5-7,-3 18 11,-6 9 5,3 7 1,5-1 1,1 1 0,0-8 0,4-4-2,4-10-2,-2-3-2,-3-8-6,1-6-1,2 0 11,8-3 5,8-11 5,8-3 1,1 1 28,-1 3 9,-6 5-15,-8 6-2,-3 2-18,-5 3-13,-3 14-5,-1 4 3,-4 2-1,0 0-26,0-3-76,-4-7-117,-4-11-274</inkml:trace>
  <inkml:trace contextRef="#ctx0" brushRef="#br0" timeOffset="13859.447">8192 2815 1559,'0'0'16,"0"0"-13,116-27 26,-65 27-20,-9 0-9,-8 10-18,-13 10-151,-18 1-141,-3 8-185</inkml:trace>
  <inkml:trace contextRef="#ctx0" brushRef="#br0" timeOffset="13977.2122">8235 3039 1016,'0'0'49,"0"0"54,97-2 0,-52-5-87,3-2-16,-2-3-70,-6-5-229,-4-7-190</inkml:trace>
  <inkml:trace contextRef="#ctx0" brushRef="#br0" timeOffset="14328.4499">8877 2620 1372,'0'0'76,"0"0"-12,0 0 71,0 0-98,0 0-37,0 0 2,-23 115-3,8-51 1,4-4 0,6-5 0,5-9-13,6-12-21,24-11-1,14-15-3,6-8 2,0-11 5,-5-22-7,-12-9 19,-15-2 19,-10 1 7,-8 4 3,0 8 24,-11 9 23,-1 9-9,2 8 11,5 5-13,5 0-31,0 18-13,0 16-2,0 7 8,0 2-8,0 1 0,0-2-5,0-5-64,13-4-94,6-11-156,3-9-294</inkml:trace>
  <inkml:trace contextRef="#ctx0" brushRef="#br0" timeOffset="14697.134">9246 3005 1170,'0'0'24,"0"0"29,0 0 94,117-42-102,-74 35-10,0-1-21,-5 4-9,-13-3 1,-11 1-1,-6 3 0,-6-3-1,-2-4-4,0-4-8,0-6-28,0-6 12,0-3 14,0 0 10,6-1 1,9 4 14,10 7 17,4 4-4,-2 7 1,2 8-1,-7 0-8,-3 17-15,-8 16 2,-6 7-6,-5 7 2,0 3-2,-18-4 0,1-7 2,3-7-3,11-11 0,3-9 2,40-8 0,33-4 7,24-9-9,13-15-140,-10-7-409</inkml:trace>
  <inkml:trace contextRef="#ctx0" brushRef="#br0" timeOffset="15708.7112">3499 5136 560,'0'0'547,"0"0"-532,0 0 7,0 0 103,0 0-28,-15-76-18,35 58-48,7-2-11,6 3 8,-3 3-3,2 7-4,-5 7-7,-7 0-14,-4 8-3,-10 17 2,-6 7 0,0 7-8,-17 5 4,-11 3-1,-2-5-22,4-4-5,19-9-3,7-6 29,6-3 7,24-5 3,6 2 42,6-5 31,-5 3-13,-3-1-7,-12 3-10,-11 3-38,-11 1-4,0 3-4,-25 1 0,-14-4-8,-10-5-27,4-10-34,5-6-61,12-19-12,17-18-104,11-15-139,30-5-161</inkml:trace>
  <inkml:trace contextRef="#ctx0" brushRef="#br0" timeOffset="16003.1826">4041 5111 991,'0'0'297,"0"0"-291,0 0-6,0 76 58,-2-28-2,2 3-24,3-8-15,20-6-12,4-13-4,7-10 6,6-12-6,-4-2 25,1-23 11,-9-11 14,-11-7 7,-11-7-19,-6-2-6,-10 0-15,-20 5-18,3 12 0,-7 12-3,7 18-7,0 3-26,0 17-27,2 17-44,4 6-37,9-4-169,10-5-294</inkml:trace>
  <inkml:trace contextRef="#ctx0" brushRef="#br0" timeOffset="16316.9122">4451 5060 1564,'0'0'8,"0"0"0,0 0 49,0 0-54,63 85 12,-36-26 5,-2-3-12,2-2-5,-6-10 0,-2-10-1,-3-12-2,-5-12 5,0-10-1,3 0 8,6-21 31,8-16 11,2-13-26,-4-9-20,-4 3-8,-14 8-30,-6 14-37,-2 24-55,-10 10-216,-13 12-495</inkml:trace>
  <inkml:trace contextRef="#ctx0" brushRef="#br0" timeOffset="16894.0351">3792 6333 1320,'0'0'162,"0"0"-142,0 0 74,0 0-44,0 0-33,40 103 39,-17-43-18,-4 0-19,0-4-5,-7-5-14,-3-7-1,-3-8-8,0-8-24,-6-9-23,3-10-24,0-9 9,3 0 45,6-8 25,6-16 1,4-3 10,-1-8 4,-1-3 20,-6-1 5,-3-7-8,-2-2-10,0-2 5,-2-1 5,4 3-19,0 1 3,0 6 1,-2 5 1,-2 2-7,-4 5 13,-3 2 4,0 7-4,0 4-18,0 6-4,0 6-1,0 4-9,0 0-49,0 12-43,0 23-136,12 12-71,8 7-236</inkml:trace>
  <inkml:trace contextRef="#ctx0" brushRef="#br0" timeOffset="17099.442">4213 6686 1541,'0'0'120,"0"0"-114,0 0 11,0 0 32,0 0-25,-11 102-4,8-49 3,0 3-20,3-3-3,0 1-32,0-4-39,0-9-95,-5-13-171,-8-17-232</inkml:trace>
  <inkml:trace contextRef="#ctx0" brushRef="#br0" timeOffset="17502.8748">4032 6868 1205,'0'0'37,"91"-78"-31,-30 42 44,-1 3 0,0 3-29,-13 6-4,-17 2-10,-12 1 0,-9-1 9,-6-1 2,-2 7-10,-1 4 13,0 7 9,0 5 8,0 0-23,0 14-15,2 18-14,1 16 14,-2 8 9,-1 5-5,0-4-3,0-6-1,0-7-1,0-11-35,0-13-25,0-10 10,11-10 29,8-10 22,5-14 12,2-7 28,-1 2 28,0 6 19,-7 6-12,-3 7-20,-2 7-23,1 3-11,6 7-16,4 17-1,2 12-1,-7 5 3,-4 7-6,-3 4-6,-6-3-38,-4-11-141,1-18-436</inkml:trace>
  <inkml:trace contextRef="#ctx0" brushRef="#br0" timeOffset="20712.599">10390 3785 577,'0'0'102,"0"0"17,0 0 70,0 0-31,0 0-29,0 0-45,98 0-20,5 0 4,37 0-4,21 0-28,0 0-9,-13 0 4,-20 3-6,-25 0-13,-18 3-5,-18-3-4,-12-3-6,-12 0 3,-6 0 0,-11 0-1,-10 0 3,-8-2-1,-7 0 0,-1-3 0,0-1 1,0-2-2,0-1 6,0 1-5,0 2 0,0-2 0,0 5 3,0 2-1,0 1-2,0 0 0,0 0-2,0 0 1,0 0-4,0 10-1,0 18 5,-4 12 7,-2 12-3,0 4 8,0 3 3,3-4-5,3-2 0,0-5-5,0-2-3,0-2 4,0-7-4,0-5 0,6-4 0,-3-9-2,-2-5 0,1-6 1,-2-4-1,0-2 1,0-2 2,0 0 1,0 0 2,0 0 2,0 0-1,0 0 1,0 0 3,0 0-8,0 0 4,0 0-6,0 0-1,0 0-4,-6 0-2,-10-4 4,-8 2-6,-12 2 7,-14 0-2,-10 0-4,-8 12 2,0 3-3,7-1-2,10-1 0,21-4 7,15-1 3,10-5-2,5-2 3,0 2-1,8 1 3,22 4 4,22 6 12,20-1 10,8 2-3,2 0-1,-3 0-6,-8 0-10,-6 2-5,-10-3 0,-13-1-3,-18-2-1,-12-1-5,-12 5-4,0 3 1,-24 4 2,-18 8 3,-15 2-6,-8 4 2,-5 2-2,7-4 0,14-5 6,12-5 2,16-7-3,12-3 2,9-3 0,0 1 2,19 2 1,17 2 17,12 2 17,4 4-7,6 0-5,-7 2-1,-7 3-10,-9 3-6,-8 1 0,-12 4-5,-1 4-1,-8 2 0,-3 5 1,0 0-1,-1 1 1,0 0 2,2-2-2,-1-2-1,2-2 0,0-3 1,0-6 0,2 1 0,4 0 0,4 4 1,4 3 2,4 7 3,0 0-1,-2-4-3,-6-5 0,-7-7-1,-3-3-2,-3-1 0,-2-1-1,0 2 1,0-2-1,0-2 1,0-2 1,0-2-1,0-2 0,0 2 0,0-2 2,0-1-2,0-1 0,0-4 0,0-1 0,0-1-1,0-1 3,0 2-4,0-2 4,0 5-3,0 0 1,4 0 0,-1 2 0,0 1 0,-1-3 1,0 0-2,-1-1 1,-1-3 0,0 2 1,0-2-1,0 0-1,0-3-2,0 3 3,0-3 0,0-2 0,0 1 0,0 0-2,0-2 2,0 2 0,0-1 0,0 1-1,0-2 0,-3 0-1,1-4-2,1 0 0,-1 1 2,1-1 2,-2 0-2,-2 3 1,-6 0 1,-7 0-1,-18 4 1,-21-3-1,-30 1 0,-33 5 1,-34-3-1,-29 3 1,-25 4-9,-17 9-27,-2 14 2,14 12-10,22 7 20,40 0 8,46-11-10,47-12-15,46-13-37,19-17-211,45-3-156</inkml:trace>
  <inkml:trace contextRef="#ctx0" brushRef="#br0" timeOffset="22296.9794">1502 546 1289,'0'0'173,"0"0"-136,0 0 5,0 0 51,0 0-44,0 0-46,0 0 2,-70 30-5,48 26 7,6 1-6,8-7-1,8-8 0,3-8-1,19-8-4,10-11-23,5-11-30,14-4-35,1-15 1,-1-17-18,-4-8-7,-9-3 66,-13-4 50,-13 2 1,-5 2 15,-7 11 44,0 11 50,0 10 17,0 8-23,-2 6-44,2 39-46,0 20-9,7 28 36,8 6-14,-2-3-20,-2-6-2,-2-10-4,-1-12-7,3-16-59,4-18-122,7-23-170,-1-8-277</inkml:trace>
  <inkml:trace contextRef="#ctx0" brushRef="#br0" timeOffset="22686.5674">1331 108 1048,'-96'-17'48,"-8"29"-47,1 58-1,12 43 25,21 37 63,37 23 6,30 3-17,24-6-20,49-23-22,21-28-15,30-35-17,18-40 8,13-41-9,10-28 12,-5-55-9,-21-29 2,-20-20 29,-31-17 11,-27-12 2,-36-11-12,-22-12-17,-49 28-1,-24 39-18,-28 49-2,-18 48 1,-19 17-10,-12 0-31,5 11-36,26 32-86,32 15-260</inkml:trace>
  <inkml:trace contextRef="#ctx0" brushRef="#br0" timeOffset="24262.9784">12828 5132 1331,'0'0'96,"0"0"-96,0 0 2,0 0-2,-5 86 37,8-28 26,3 1-32,-1-2-13,5-5-14,-4-9-2,0-7-1,2-12-1,-5-12-55,4-12-10,-3-2 20,-2-30 34,-1-19-20,-1-17 2,0-16 27,0-5 2,0 1 8,10 1 13,34 7 21,19 13-10,12 13-13,-3 18 12,-15 19-8,-17 17-12,-17 2-11,-19 28-6,-4 12 6,-11 5 2,-24 6 3,-7 3-3,-4 2-2,3-2-10,8-3-6,12-4 7,12-6 8,11-12 1,0-6-1,8-8 2,7-5 4,4-3 2,2-1 8,0-4-11,6-1-2,4-3-2,6 0-3,8 0-2,-3 0-34,-4 0 10,-9 0-5,-14 0 13,-9 0 3,-6-7 18,0-3 21,-2-7 18,-11-2 18,-2-1-11,4 8 2,7 6 15,1 5-10,3 1-30,0 8-23,-3 23-7,-4 12 7,-3 13 4,0 7 3,-3 0-7,2-5 1,4-3-2,4-12-1,3-8 2,0-9-1,3-8 1,10-5-2,3-7-1,3-6 3,4 0 1,13-7 3,18-15-4,15-3-24,11 3-177,-2 0-309</inkml:trace>
  <inkml:trace contextRef="#ctx0" brushRef="#br0" timeOffset="26319.6184">13868 5243 1035,'0'0'52,"0"0"-42,0 0 167,0 0-49,0 0-18,0 0-31,86-10-37,-28 7-10,5 0-12,-5-1-20,-16-1-5,-12 3-58,-14-1-145,-15 0-193</inkml:trace>
  <inkml:trace contextRef="#ctx0" brushRef="#br0" timeOffset="26469.0377">13884 5375 1067,'0'0'242,"0"0"-198,0 0 118,0 0-50,83 7-47,-20-6-40,7-1-25,3 0-56,0-5-143,1-10-331</inkml:trace>
  <inkml:trace contextRef="#ctx0" brushRef="#br0" timeOffset="26992.4308">15171 4902 1420,'0'0'59,"-9"-81"-54,5 65 124,-6 13-58,-10 12-52,-13 43-19,-10 27-2,0 22 0,13 9 1,19-3-2,11-11 2,11-18-9,28-18-11,10-22-6,4-19-6,0-19 12,-6-6 21,-9-30 0,-13-12 6,-14-7 7,-11 1 11,-6 7 2,-23 16-15,-8 11 3,-5 12-14,-4 8 0,1 8-1,3 15-8,10 8-15,8 7-95,6-2-165,4-2-256</inkml:trace>
  <inkml:trace contextRef="#ctx0" brushRef="#br0" timeOffset="27174.4828">15440 5621 1582,'0'0'48,"0"0"-45,-6 100 65,-18-53 12,-3 3-60,-1 4-20,-4 5-13,-1-6-90,1-11-314</inkml:trace>
  <inkml:trace contextRef="#ctx0" brushRef="#br0" timeOffset="27601.1177">15905 4976 1083,'0'0'197,"0"0"-145,0 0 120,0 0-31,0 0-88,0 0-39,24 87 4,-5-2 33,-2 2-19,-4-2-22,-5-10-8,-2-5-2,2-7-40,3-15-68,4-18-242,7-21-514</inkml:trace>
  <inkml:trace contextRef="#ctx0" brushRef="#br0" timeOffset="27915.3701">16390 4981 1450,'0'0'4,"0"0"9,0 0 5,0 0 3,-106 126 18,66-30-6,14 1-22,18-11-9,8-11-1,20-15-1,16-13-7,7-15-6,-1-12 1,-6-17 7,-11-3 5,-6-6 16,-13-20 11,-6-3-3,0-1-1,-13 2-1,-14 6-18,-3 7-4,0 7-5,-1 8-11,-2 0-16,2 16-8,3 5-26,7 1-48,15 2-114,6-7-195</inkml:trace>
  <inkml:trace contextRef="#ctx0" brushRef="#br0" timeOffset="28075.6574">16730 5688 1411,'0'0'44,"0"0"-20,0 0 110,-2 94-48,-17-55-56,-3 1-25,-2-1-5,6-3-45,5-11-179,13-16-330</inkml:trace>
  <inkml:trace contextRef="#ctx0" brushRef="#br0" timeOffset="28605.5913">17288 5136 239,'0'0'812,"0"0"-788,0 0-1,0 0 113,67-80-32,-34 61-22,10 4-23,4 3-12,-3 10 5,-14 2-19,-15 14-24,-15 23-9,-14 13-7,-29 11 2,-12 7-27,-1-1-7,9-2 8,20-4 3,24-8 28,3-9 2,26-11 19,12-9 62,0-6 9,-4-6-9,-12-4-35,-7-2-2,-11-1-26,-4 0-20,0-1-21,-6 2-38,-19-2-25,-12-3-81,-6-1-258,10-8-507</inkml:trace>
  <inkml:trace contextRef="#ctx0" brushRef="#br0" timeOffset="29033.8581">17865 5154 863,'0'0'0,"0"0"-76,0 0 76,0 0 4,0 0-3,0 0-1,30-18 6,-18 18 17,-2 0 34,-4 0 24,-1-5 34,-3-2 64,0-2 7,0 3-39,-2 4-45,0 2-36,0 14-38,-5 32-25,-14 24 5,-2 13 14,2 6-11,12-6-11,7-7 0,0-15-2,21-10-11,5-16-16,4-20 3,4-12 3,-5-3 9,-6-24 14,-8-6 5,-6 2 4,-9 6 5,0 8-2,-11 6-12,-9 7-1,-7 1-3,-3 1 1,2 12-2,9-1-22,8-1-79,11-8-236,0 0-579</inkml:trace>
  <inkml:trace contextRef="#ctx0" brushRef="#br0" timeOffset="30989.1339">5650 8550 10,'0'0'1151,"0"0"-1116,0 0 47,0 0 77,0 0-68,0 0-37,0 0-17,-8 0-7,8 27-4,0 14 14,0 6-2,11 3-6,0 0-12,-5-4-9,-5-4-6,-1-5-5,0-9-5,0-9-28,0-7-19,0-9-36,0-3-88,1-19-32,18-17-194,3-14-292</inkml:trace>
  <inkml:trace contextRef="#ctx0" brushRef="#br0" timeOffset="32060.8701">11570 4085 555,'0'0'8,"0"0"9,0 0 76,0 0 3,0 0 32,0 0 7,-31 21 1,31-21 16,0 0-55,0 0 39,0 0-71,0 0 18,0 0-45,0 0-1,1 0-5,4 0-11,0 0 1,5 1-9,9 9-10,8 5 3,1-1-3,-1 3 7,-4-3-7,-5-2 0,-5-4-2,-2 0-1,-4-6 2,-2 0 0,-2-2 0,-2 0-1,3 0 1,4 0 1,-1-4 7,7-10-1,2-3 6,5-6-5,-3-4 2,4-4-2,1 0-3,-2 0-6,0 3-1,-1 4-7,-3 6-25,-4 7-42,-4 3-23,-3 3-45,-1 1-269</inkml:trace>
  <inkml:trace contextRef="#ctx0" brushRef="#br0" timeOffset="32371.6899">12385 3615 992,'0'0'317,"0"0"-220,0 0 81,0 0-70,0 0-64,0 0-30,-4 92 3,4-36 15,0-2-22,-4-8-10,0-4-2,4-9-35,0-8-49,0-7-101,5-12-138,6-6-139</inkml:trace>
  <inkml:trace contextRef="#ctx0" brushRef="#br0" timeOffset="32550.6489">12243 3614 750,'0'0'354,"-10"-84"-259,10 57 100,9 5-21,20 4-81,13 4-48,9 4-19,1 7-14,-6 3-12,-10 0-3,-7 6-38,-10 18-49,-16 8-141,-3 10-167,-21 10-538</inkml:trace>
  <inkml:trace contextRef="#ctx0" brushRef="#br0" timeOffset="32969.0152">12188 3981 930,'0'0'187,"0"0"-135,0 0 160,0 0-84,124 28-22,-75-28-72,-4 0-26,-2-8-3,-6-2-5,-4-6-7,-5 0-3,-5-1-3,-5 0 1,-8 1 12,-1 3 1,-4 3 10,-2 4 26,-2 1 8,1 3 0,-2 2-6,1 0-6,-1 0-16,2 16-9,-1 7 2,-1 7 6,0 9-3,0 8 1,0 6-1,0 0-4,0-4-2,0-5 3,0-7-8,2-5 5,6-12-2,0-3 3,1-8 6,-3-5-4,-1-4-6,-3 0 6,0 0 1,1 0-4,9 0 3,19-4-10,27-6-14,24 3-73,19 3-60,7-1-132,-11 5-881</inkml:trace>
  <inkml:trace contextRef="#ctx0" brushRef="#br0" timeOffset="34019.4239">5758 8685 712,'0'0'100,"0"0"-87,0 0 100,-96-21 67,87 17-23,-2 0-51,3 0-31,5 3-6,-3-1-22,1 2-10,0-2-16,-1 2-5,1-1-8,2 1 7,3 0 4,0 0-1,0 0-5,0 0-3,0 0-2,0 0-3,-4 0-5,-11 0-2,-9 0-1,-15 5 3,-3 1-3,-2-2-2,6-2-2,9-2 5,6 0 4,5 0-3,-1-2 2,4-10 0,-1 0 2,0-2-2,2 0 1,3 3 4,8 2 5,3 2-2,2 0 10,32-1 2,24-2-11,24 4 7,15 2 1,1 2 1,-6 0 9,-13 2-19,-5 0 1,-8 0-6,-11-3 0,-10 3-4,-14-2-37,-11 1-31,-10 1-23,-10 0-142,-15 0-268</inkml:trace>
  <inkml:trace contextRef="#ctx0" brushRef="#br0" timeOffset="34268.8027">5321 8978 268,'0'0'1004,"0"0"-984,0 0 141,0 0 4,0 0-76,128 16-22,-61-15-17,2-1-17,4 0-8,-6 0-22,-1-2-3,-10-10-10,-7 0-41,-7-4-28,-9 0-63,-12 4-267,-15 4-447</inkml:trace>
  <inkml:trace contextRef="#ctx0" brushRef="#br0" timeOffset="34610.9793">5998 8900 1453,'0'0'28,"0"0"82,0 0 27,0 0-87,0 0-22,0 0 5,46 110-4,-46-55-16,-4 1-6,-8 0 0,-3-3-7,3-8 0,4-7-1,5-10-5,3-13-4,0-6 2,0-6 2,0-3 6,0 0 3,0 0 2,0 0 6,0 0 8,0 0-2,0 0 4,8 0-6,10 5-3,0 0 0,10 2-1,2-4-8,7-3-3,9 0-15,11-5-66,13-11-49,8-5-61,-4-6-270</inkml:trace>
  <inkml:trace contextRef="#ctx0" brushRef="#br0" timeOffset="34831.4435">6817 8959 1186,'0'0'361,"0"0"-351,0 0 114,0 0-17,0 0-37,0 0-24,25-15-24,6 15-6,8 0-16,3 0-4,-6 0-47,-11 0-61,-8 3-54,-13 7-299</inkml:trace>
  <inkml:trace contextRef="#ctx0" brushRef="#br0" timeOffset="34979.0325">6742 9134 1204,'0'0'160,"0"0"-14,0 0 38,0 0-108,0 0-29,0 0-47,127 0-2,-63 0-89,-1-11-174,1-8-527</inkml:trace>
  <inkml:trace contextRef="#ctx0" brushRef="#br0" timeOffset="35220.3197">7857 8933 154,'0'0'0</inkml:trace>
  <inkml:trace contextRef="#ctx0" brushRef="#br0" timeOffset="36465.0675">7873 8294 1018,'0'0'280,"0"0"-217,0 0 101,0 0-19,0 0-79,0 0-25,6-31-18,6 64-14,8 13 8,3 12 13,-1 7-9,1-2-13,1-1 0,1-6 2,-1-12-5,1-12-2,-7-10-1,-3-10-1,-5-8-1,1-4 1,8-6 14,5-24 10,10-18-9,4-18-7,-2-10 4,-2-5-3,-4 0 3,-5 12-4,-6 15 0,-7 21 4,-7 20-13,-3 9-12,-2 4-35,0 22-52,-11 17-38,-7 11-40,-6 1-272</inkml:trace>
  <inkml:trace contextRef="#ctx0" brushRef="#br0" timeOffset="36691.0098">8414 8719 1394,'0'0'297,"0"0"-294,0 0 72,0 0 9,0 0-32,14 100-11,-14-45-7,0-4-22,0 0-10,0-5-2,0-5-13,-5-7-60,2-8-41,-1-9-19,-3-12-164,-6-5-232</inkml:trace>
  <inkml:trace contextRef="#ctx0" brushRef="#br0" timeOffset="37160.5666">8263 8852 1148,'0'0'182,"105"-53"-144,-40 34 107,-3 4-31,-2 7-60,-11 1-26,-9 3-16,-10-2-5,-5-1-5,-6-2-2,-5-5 0,-2-3 1,-8-2 1,-4 1-2,0 2 2,0 2 0,-1 3 6,-5 8-2,5 3 0,-5 1-6,1 28-9,-4 14 8,-3 13 1,5 5 0,2-5 0,3-4 0,2-12-5,0-9-7,0-10-15,0-12 9,2-5 0,3-4 9,1-3 9,5-16 11,5-10-3,7-4 3,4-3 7,6 1 13,3 6 2,-4 9 11,-2 8 24,-6 12-6,-3 2-28,2 25-24,-3 9-2,-2 13-2,-9 2-6,-9 4 0,0-1-6,-12 1-53,-15 1-56,-9-3-17,3-2-185,-5-5-481</inkml:trace>
  <inkml:trace contextRef="#ctx0" brushRef="#br0" timeOffset="37507.0043">7421 9467 1080,'0'0'114,"0"0"-111,0 0 169,0 0-17,0 0-33,97 25-21,49-21 2,63-4-5,43 0-34,16-14-29,10-1-35,-16-4 0,-22 2 0,-29 2 0,-41 2 0,-43 4 0,-44 3 0,-40 4 0,-35 2-84,-14 0-60,-40 2-49,-17 13-263</inkml:trace>
  <inkml:trace contextRef="#ctx0" brushRef="#br0" timeOffset="38324.6512">7609 9871 1542,'0'0'40,"0"0"-39,0 0 75,0 94-17,0-48-31,0 5-4,0 5-8,0 0-13,0-3-3,0-6-7,0-10-14,0-12-16,0-13-7,0-12-19,-12-6-20,-3-31 24,1-19-32,3-20-20,11-11 78,0-2 33,27 7 37,16 11 51,8 12-9,1 14-11,-5 12-10,-15 16-19,-13 14-8,-6 3-10,-5 29-21,-8 15 6,0 9-6,-19 5-16,-17-1-10,-8-3-7,-2-8-16,2-5-1,11-7 24,9-8 22,18-4 4,6-4 0,13-1 23,20-2 12,10-3 0,7-3-10,3-7-19,-2-2-6,-6 0-2,-5 0-23,-7-9-33,-5-8 16,-5-3 16,-4-6 13,-7 0 13,-5-1 20,-4 3 38,-3 6 22,0 6-4,0 7-10,-7 5-17,-4 0-30,-1 28-5,-1 13 3,1 12 5,6 4-4,4-1-9,2-5-9,0-5-1,0-7-32,0-6-46,0-11-73,-7-12-219,-3-10-366</inkml:trace>
  <inkml:trace contextRef="#ctx0" brushRef="#br0" timeOffset="38775.3341">7789 10297 1131,'0'0'69,"0"0"-41,121-53 141,-54 38-85,6 1-8,-3 1-25,-10 1-32,-12 0-7,-14-1-3,-14-3-6,-6 2 0,-8-1 0,-6-2-1,0 1-1,-4 3 0,-8 1 1,2 6 2,2 6-1,2 0 5,3 16-7,0 19 1,3 14 11,0 5-6,0 1 0,0 2-7,7-5-1,3-11 1,-1-9-3,5-15-8,-3-11-8,1-6 3,0-3 16,0-17 7,1-2 8,1-3 13,-1 2 12,3 3-3,2 6 0,-2 7 8,1 7-8,1 0-23,1 14-7,-2 10-1,-2 5 0,-6 1-6,-1 3-6,-3-4-31,3-2-66,5-10-41,3-10-271,7-7-535</inkml:trace>
  <inkml:trace contextRef="#ctx0" brushRef="#br0" timeOffset="39023.5105">8854 10235 614,'0'0'882,"0"0"-863,0 0 100,0 0-5,0 0-64,127-4-6,-72 12-7,-3-3-22,-5-3-15,-6-2-18,-6 0-39,-4-3-21,-9-9-52,-8-6-170,-11-2-329</inkml:trace>
  <inkml:trace contextRef="#ctx0" brushRef="#br0" timeOffset="39197.9652">9035 10045 1525,'0'0'66,"0"0"16,0 0 21,0 0-55,0 0-19,34 128 17,-24-70-31,-5-7-15,1-5-4,0-8-49,9-10-40,6-12-53,9-15-217,11-1-337</inkml:trace>
  <inkml:trace contextRef="#ctx0" brushRef="#br0" timeOffset="40087.4308">9557 10033 1104,'0'0'520,"0"0"-506,0 0 23,0 0 39,40 118-5,-31-50-26,-3 1-16,0-2-21,-1-9-5,2-14-3,-3-12-12,-1-16-38,-2-9-7,-1-7 12,0-12-6,0-21 3,-2-14 7,-9-6 20,-2-7 11,1-8 6,3-2-2,9 7 6,0 5 0,13 13 12,11 11 20,3 9-4,-4 9 6,-4 7-1,-5 4-10,-1 5-7,1 0-10,6 18-5,7 12 4,4 5-5,4-1 3,-4 3-2,-4-2 5,-15-1-5,-11-2-1,-1-3-6,-19-6-8,-8-7-4,0-5-7,8-6-9,8-4 12,8-1 17,3 0 5,0 0 3,0-3 0,0-8-3,5 0-1,-1 3-6,-1 0-14,0 2-14,-1 4-2,-1 0-1,-1 1 14,0 1 13,0 0 4,0 0 6,0 0 0,0 0 1,0 0-3,0 0 0,0 1 3,3 6 10,-3 2 13,0-2-3,0 3 10,0 2-8,-15 0 0,-11 0 1,-6 1-9,-2-6-2,1-5-5,6-2-7,5 0 4,11 0-2,4 0-1,5 0 4,1 0 6,1 0 10,0 0-7,0 0-2,4 3 8,13 5 12,8 1 6,7 2 5,5 3 1,4 4-6,0 5-15,-5 3-10,-5 7-2,-3 1-3,-5 0 0,-6-2-6,-3-3-1,-3-7-2,-1-6 0,-4-5-3,1-4-21,2-3-33,3-3-29,-1-1-7,6 0-102,0-5-178,4-13-237</inkml:trace>
  <inkml:trace contextRef="#ctx0" brushRef="#br0" timeOffset="40408.8195">10195 10435 1145,'0'0'254,"0"0"-193,0 0 132,0 0-112,0 0-40,0 0-12,12 46 12,-7-1 23,2 2-21,1-1-13,-5 2-6,5-4-13,-5-1-10,-1-4 0,-1-10 2,1-4-3,1-8-1,0-8 1,0-2 0,0-2 0,-1-4 1,-2-1 1,4 2 1,-3-1-1,7 4-1,7 3-1,7 1 1,11 6-3,6-1 2,5-1 0,3-5-8,-1-2-38,-7-6-72,-6 0-37,-8-24-316</inkml:trace>
  <inkml:trace contextRef="#ctx0" brushRef="#br0" timeOffset="40906.7656">10875 9535 332,'0'0'1125,"0"0"-1054,0 0 31,0 0 21,0 0-52,0 0-22,91-20-20,-40 20-13,12 0-15,5 0-1,-5 0-49,-14 0-43,-17 0-43,-18 0-268,-14 0-550</inkml:trace>
  <inkml:trace contextRef="#ctx0" brushRef="#br0" timeOffset="41057.7668">10978 9691 1080,'0'0'454,"0"0"-439,0 0 105,0 0-36,0 0-53,85 3-31,-36 2-17,2 2-60,0-7-147,2 0-282</inkml:trace>
  <inkml:trace contextRef="#ctx0" brushRef="#br0" timeOffset="42711.3712">11277 9411 1044,'0'0'58,"0"0"-42,0 0-12,0 0 66,0 0-31,0 0-9,-42 22 2,31-7-9,-4 6-16,-13-1-2,-16 2-1,-15-5-4,-11-6-7,3-8-22,15-3-7,25-2 36,27-12 1,19-1 87,39 0-30,19 5-7,5 5 11,-9 5 13,-20 0-14,-21 8-31,-16 9-15,-14 3-10,-4 7-4,-32 1 0,-21-2-2,-16-2-5,-3-6-8,8-7-7,17-6 10,22-5 11,20 0 2,7-2 18,22-17 20,20-1-11,7 0-11,0 6-4,-16 5-14,-16 6-6,-17 3-68,-21 0-180,-38 6-317</inkml:trace>
  <inkml:trace contextRef="#ctx0" brushRef="#br0" timeOffset="43371.5916">1783 10330 1431,'0'0'124,"0"0"-62,102 97 80,-72-57-63,-7 4-52,-5 7-16,-11-1-7,-7 2-4,0-6-14,-3-7-35,-16-8-22,2-12-25,-5-16-51,-5-6 11,-1-29-57,1-22 77,3-19 100,2-16 16,4-2 58,9 3 36,6 13 28,3 17-12,12 7-13,19 10-38,14 9-12,10 13-7,9 9-14,3 10-10,1 1-8,-7 22-8,-9 7-12,-9 4-41,-14 4-63,-20 1-112,-9 1-158,-32-5-371</inkml:trace>
  <inkml:trace contextRef="#ctx0" brushRef="#br0" timeOffset="43881.0052">1924 10498 1461,'0'0'1,"143"-31"12,-53 21 85,-5 5-63,-15 3-26,-19 2-4,-23 0-5,-16 0-5,-12 0-6,0 9-27,-7 8-12,-14 10 48,-8 6 0,1 7 2,6 1-2,8-1 2,7-3 4,7-7-4,5-7 0,17-10 0,5-9 1,1-4 3,-6-2-4,-8-17-18,-7-10-22,-7-4-17,0-8 15,0 3-9,0 4 33,0 8 18,15-1 71,26 7-8,18 9 12,11 11 21,6 0-19,-10 26-24,-14 7-23,-20 9-8,-13 1-12,-19 3-7,0-5-3,-29-5-4,-11-11-13,-3-12-20,4-12 1,8-1 19,10-16 17,12-12 3,9-10 28,12-6 12,34-10-9,14-5-25,11 3-9,10 8-22,6 12-81,4 11-291</inkml:trace>
  <inkml:trace contextRef="#ctx0" brushRef="#br0" timeOffset="45157.1494">4417 10679 450,'0'0'180,"0"0"-7,0 0 64,0 0-56,0 0-47,0 0-24,15-53-15,-36 53-46,-15 3-20,-15 35-10,-6 22-10,3 20 2,10 12-1,17-2-1,22-6-1,5-13 10,37-13-7,19-14-8,13-18-3,7-13-1,-7-13 1,-16-5-1,-20-20 2,-21-11-1,-12-4 6,-10-3-5,-26 7 2,-13 6 0,-6 11-3,-4 10-1,3 7 1,9 2-1,11 7 0,14 16-29,19 3-54,3 4-101,27-2-93,16-2-183</inkml:trace>
  <inkml:trace contextRef="#ctx0" brushRef="#br0" timeOffset="45585.169">4743 11194 792,'0'0'418,"0"0"-381,0 0 112,123-21-31,-69 21-39,2 0-30,-2 1-19,-8 5-9,-10-1-6,-18-3-10,-9 0-5,-9-2-3,0 0-12,0-7-15,-9-7-41,-5-8 24,4-1 16,3 0 31,7-1 3,0 1 32,10 0 16,14 5 7,7 4-9,2 5-12,3 9-7,-5 0-14,0 12-3,-5 15-12,-8 9 3,-11 7-4,-7 6 0,-15 2-7,-16-3-6,-2-5-2,12-11 9,11-11-3,10-8 4,12-9 4,34-4 1,18 0 8,19-21-8,5-1-19,-5-2-80,-6 2-218,-14-2-447</inkml:trace>
  <inkml:trace contextRef="#ctx0" brushRef="#br0" timeOffset="46711.3108">4709 12273 1185,'0'0'290,"0"0"-246,0 0 57,0 0-2,0 0-58,0 0-29,15 46 4,-4 10 7,-7 0-17,-4-6-6,0-6-6,0-10-32,0-9-29,0-8-82,6-10-97,-2-7-95,-2-12-137</inkml:trace>
  <inkml:trace contextRef="#ctx0" brushRef="#br0" timeOffset="46895.9291">4523 12191 854,'0'0'124,"0"0"92,-20-91 21,37 69-81,29 5-68,15 4-38,17 4-13,11 9-15,-4 0-17,-10 3-5,-17 19-18,-24 4-28,-20 10-70,-14 13-129,-42 6-98,-26 8-149</inkml:trace>
  <inkml:trace contextRef="#ctx0" brushRef="#br0" timeOffset="47247.7232">4672 12571 946,'0'0'136,"0"0"16,121 2-13,-63-8-71,5-7-25,-8 1-21,-6-1-18,-9 2-1,-8 1-3,-4 0-5,-10 3 3,-8 3 2,-6 2 3,-4 2 26,0 0 37,0 0 1,0 0-20,4 12-2,0 6-4,2 9-8,-3 5-7,0 12 0,-3 6-19,0 3 5,0 1-11,0-2-1,0-7 0,-3-7 0,0-9 0,-1-12-2,4-8 1,0-5-1,0-4-3,10 0-1,20 0-5,16-4 0,14-10-46,19-6-29,7-6-118,7-10-331</inkml:trace>
  <inkml:trace contextRef="#ctx0" brushRef="#br0" timeOffset="47566.9343">6374 12436 1145,'0'0'233,"0"0"-182,0 0 102,0 0-61,0 0-35,102-28-18,-45 28-12,6 0-11,0 4-16,-5 3-9,-10 0-38,-14 3-41,-13 4-156,-20 3-284</inkml:trace>
  <inkml:trace contextRef="#ctx0" brushRef="#br0" timeOffset="47700.7642">6525 12666 1378,'0'0'60,"0"0"38,0 0 7,117 0-63,-48 10-42,-1 11-44,-5 6-237,-12 0-589</inkml:trace>
  <inkml:trace contextRef="#ctx0" brushRef="#br0" timeOffset="48742.1311">1996 13280 1052,'0'0'335,"0"0"-329,0 0 3,-79-7 102,79 43-35,0 21-28,15 15-4,6 4-20,-6-3-17,1-9-5,-7-11-2,-4-10-3,-1-16-32,-1-16-55,-3-11-47,0-9 40,0-27-7,0-17 30,-9-11 74,0-13 24,3-7 30,3 1 26,3 1-10,0 12 9,20 10-1,10 9-38,11 13-13,-2 15-3,1 14-13,0 9-11,-4 12-17,-12 22-31,-20 16-74,-14 12-91,-41 5-35,-23-4-214</inkml:trace>
  <inkml:trace contextRef="#ctx0" brushRef="#br0" timeOffset="49281.1855">1887 13522 821,'0'0'209,"111"3"-151,-34-3 86,11 0-40,3-7-42,-6-2-25,-16 1-6,-27 3-12,-16 2-12,-20 3-7,-6 0-4,-4 0-10,-18 0 1,-4 10 10,-1 7 1,8 0-3,11 5 0,8-2 3,0-1-1,8-3 3,14-6 1,2-5-1,5-5 2,-3 0 0,-5-17-2,-12-2 0,-9-6-6,0-4 2,-15-1-19,-6 5 12,5 5-2,1 6 7,12 4 6,3 0 3,5 2 19,30-3-18,13-1-4,4 0 10,-4 0 8,-12 4 8,-15-1-15,-14 1 2,-7-4-7,-1-4-6,-26-4-7,-9 1-10,3 4-29,8 2 7,13 9 34,12 4 3,1 0 3,34 17-1,15 10 38,8 7 28,-4 3 7,-9 1-6,-14 0-37,-10 1 1,-6 0-11,-2-3-13,-1-4-6,11-3-1,11-8-49,21-6-116,12-14-208</inkml:trace>
  <inkml:trace contextRef="#ctx0" brushRef="#br0" timeOffset="49581.3562">4034 13364 1562,'0'0'133,"0"0"-120,0 0 63,0 0-8,16 78-6,-10-12-5,-6 1-34,0-2-18,-2-4-5,-2-7-16,4-7-67,0-10-51,25-17-111,11-20-350</inkml:trace>
  <inkml:trace contextRef="#ctx0" brushRef="#br0" timeOffset="49866.9873">4378 13346 1256,'0'0'156,"0"0"-145,0 0 121,0 0-41,0 0-81,0 0 8,-68 144-6,65-61-7,3-5-4,30-13-1,9-10 0,-1-14 0,-7-16 1,-8-12-1,-7-13 1,-4-1 1,-10-26 5,-2-4-1,0-6-6,-23-1 0,-7 4-2,-1 9-10,1 9-2,9 10-13,6 6-16,8 11-37,7 11-34,4 0-58,24-3-228</inkml:trace>
  <inkml:trace contextRef="#ctx0" brushRef="#br0" timeOffset="50226.2987">4719 13779 925,'0'0'531,"104"-29"-522,-51 23 65,-9 5 12,-12 1-42,-14 0-35,-12 0-9,-4 0 0,-2 0-24,-2 0-16,-14-3 3,-2-8-13,0-7-9,6-2 32,12-6 9,0-2 18,18-2 23,18 3 10,11 8 26,3 6 2,-3 11-7,-8 2-22,-10 18-14,-17 14-8,-12 10-8,0 10-2,-26 2 1,2 0-1,4-11-5,20-4 3,7-11-12,36-6-31,18-4-101,8-4-168,-2-5-593</inkml:trace>
  <inkml:trace contextRef="#ctx0" brushRef="#br0" timeOffset="50603.2774">4732 14575 1186,'0'0'205,"0"0"-189,0 0 56,0 0 38,0 0-55,0 0-27,25 55 16,-1-6-9,-5-2-21,-4-7-9,-3-6-5,-2-7-7,-4-7-51,-6-5-92,0-10-189,-22-5-234</inkml:trace>
  <inkml:trace contextRef="#ctx0" brushRef="#br0" timeOffset="50761.2">4572 14492 1033,'0'0'390,"39"-110"-361,8 73 71,14 12 14,8 13-67,3 12-24,-14 13-23,-10 23-5,-21 8-44,-23 10-86,-4 3-125,-30-2-277</inkml:trace>
  <inkml:trace contextRef="#ctx0" brushRef="#br0" timeOffset="51096.5357">4749 14928 1133,'0'0'363,"117"-53"-357,-49 22 93,1 1-35,-3 4-64,-11 9-3,-9 6-76,-12 5-72,-18 6-124,-6 0-140,-10 0 58,0 0 357,0 0 166,0 0 166,0 0-30,0 0-25,3 0-89,1 0-105,4 17-38,-1 12 4,-1 12-10,-6 9-17,0 4-15,0 6-5,0-3 0,-3-7-2,-2-5-11,5-10-13,0-8-2,0-8 2,17-5 2,14-7 1,21-7-23,25-4-46,18-25-122,17-14-358</inkml:trace>
  <inkml:trace contextRef="#ctx0" brushRef="#br0" timeOffset="51381.3793">6657 14788 1355,'0'0'90,"0"0"46,0 0-27,0 0-54,108-38-23,-75 38-30,-8 0-2,-12 1-55,-13 14-81,0 6-136,-29 3-132</inkml:trace>
  <inkml:trace contextRef="#ctx0" brushRef="#br0" timeOffset="51487.8603">6599 15001 1307,'0'0'102,"0"0"-46,88-6 20,-61 6-76,-11 8-82,-16 14-397</inkml:trace>
  <inkml:trace contextRef="#ctx0" brushRef="#br0" timeOffset="52730.4173">2044 15900 1457,'0'0'31,"0"0"-1,1 81 59,-1-42-24,0 3-51,0 2-9,2-2-5,2-9-9,1-8-36,-3-9-25,0-9-6,-2-7 30,0-9 46,0-23 2,-12-20 0,0-16 15,2-11 26,10-7 6,0-4 19,31 6 1,21 5-20,11 12-25,7 17-3,-10 17-11,-12 16-10,-19 17-12,-21 15-28,-11 35-64,-39 18-68,-21 14-87,-10 3-120,3-7-88,12-14 160,16-20 307,20-15 402,13-15-76,9-6-55,6-5-29,25 1-84,11-2-38,10 1-45,5 1-36,-1-4-22,-3 0-11,-7 0-6,-9-10-15,-7-6-33,-11-1 6,-11 5 9,-5 4 28,-3 7 5,0 1 5,-6 11 0,-3 21-3,2 11-2,4 5 6,3-2-2,0-7 1,16-10 2,-2-12 1,6-11-1,-3-6-7,-2 0-6,-3-23-8,-5-6-1,-7-10 5,0-1-6,-4 1-24,-13 3-4,2 8 14,5 7-9,5 5 38,5 2 1,2-2 13,20-1 6,8-8 14,7 0 21,1-5 10,-4 1-16,-4 1-22,-12 6 1,-8 1-12,-10 5-8,-4-1-7,-25 0-5,-5 5-10,3 2-18,10 6 0,12 4 15,9 0 3,9 26 8,18 13 7,10 14 32,0 7 15,-6-3-2,-8 1-11,-5-5-12,-6-4-7,1-6-15,4-5 0,5-6-42,14-8-83,10-9-136,10-13-249</inkml:trace>
  <inkml:trace contextRef="#ctx0" brushRef="#br0" timeOffset="53151.2971">3537 15731 1384,'0'0'63,"0"0"-42,95-60 126,-59 60-68,-1 7-50,-4 27-20,-7 12-7,-18 12-2,-6 6-5,-30 5 1,-9-1-7,5-4-7,10-9 16,16-12 1,8-11 2,11-6 23,13-4 17,4-4 20,0 0 5,-7-2-20,-7 0-18,-11-2-28,-3 0 0,-5-2-1,-20-1-27,-8-3-37,-1-8-17,4 0-25,9-19-118,15-16-157,6-14-335</inkml:trace>
  <inkml:trace contextRef="#ctx0" brushRef="#br0" timeOffset="53427.9501">3995 15877 1094,'0'0'215,"0"0"-163,76-86 87,-76 86-7,0 4-60,-18 34-67,-10 26-3,1 25 9,10 9-5,17-1 1,2-12 5,31-19-4,10-18-8,6-17 6,-9-14 2,-8-12-7,-16-5-1,-7-8 2,-9-20-2,-9-8-5,-18-6-9,-7 2 2,1 2-17,8 17-4,4 12-12,11 9-19,6 9-60,1 14-63,3 3-112,0-4-315</inkml:trace>
  <inkml:trace contextRef="#ctx0" brushRef="#br0" timeOffset="53775.6349">4272 16337 902,'0'0'244,"85"-30"-240,-25 16 120,1 2-21,5 4-46,-8 1-15,-11 5-19,-14 1-2,-15-1-5,-13 2-16,-5 0-24,-3-5-29,-15-7 19,-6-6-14,6-7 18,8-4 30,6 0 8,4 1 28,4 3 38,12 3 0,-1 7 13,-3 6-18,1 6-35,-1 3-10,9 10-16,9 15-6,12 8 1,1 1-2,0-2 0,-2 2-1,-11-2 0,-5 1-8,-12-4-44,-11-3-97,-2-9-239</inkml:trace>
  <inkml:trace contextRef="#ctx0" brushRef="#br0" timeOffset="54180.4713">4330 16990 893,'0'0'581,"0"0"-551,93 75 19,-66-31 60,-7 1-38,-9-1-21,-2-4-20,-2-8-27,-6-5-3,3-11-13,-1-6-35,-2-5-45,-1-5-113,0 0-40,-6-12-58,-16-16-268</inkml:trace>
  <inkml:trace contextRef="#ctx0" brushRef="#br0" timeOffset="54314.7165">4296 17015 1021,'0'0'259,"-6"-76"-92,20 46 5,19 7-85,20 6-54,4 12-33,-4 5-5,-9 15-19,-22 21-57,-20 10-91,-2 4-86,-26 4-169</inkml:trace>
  <inkml:trace contextRef="#ctx0" brushRef="#br0" timeOffset="54629.3293">4381 17338 385,'0'0'585,"0"0"-285,0 0-74,0 0-66,86 51-73,-33-51-38,7 0-27,-2 0-22,-3-6-12,-9-3-21,-6-4-26,-10-5-7,-6-2-21,-9-1 46,-3 6 41,-5 6 25,-5 8 39,-2 1 17,0 16-38,0 18-16,0 13 12,0 2-7,0-2-16,0 2-1,3-9-3,7-3-10,5-9-1,-1-7 1,2-8-2,-1-6 0,7-2-1,4-4 1,11-1 0,9 0-19,8-3-32,9-11-31,8-6-149,1-10-342</inkml:trace>
  <inkml:trace contextRef="#ctx0" brushRef="#br0" timeOffset="54931.4252">5870 17026 1190,'0'0'271,"0"0"-263,0 0 34,0 0 93,0 0-58,114-8-49,-54 8-28,-10 1-2,-13 13-57,-21 3-131,-16 3-210,-12 4-536</inkml:trace>
  <inkml:trace contextRef="#ctx0" brushRef="#br0" timeOffset="55050.4816">5956 17280 1164,'0'0'464,"0"0"-422,0 0 5,84-17 5,-38 9-21,0 4-31,5-3-60,1-10-179,8-12-412</inkml:trace>
  <inkml:trace contextRef="#ctx0" brushRef="#br0" timeOffset="57508.787">7667 12322 1029,'0'0'64,"0"0"-31,0 0 99,28-87-36,-10 61-35,16 2-16,10 4-11,8 12 0,-6 8-6,-7 6-4,-19 27-7,-20 9-12,-11 9-5,-31 1-7,-15 0-21,-1-7-21,8-11 6,20-9 10,28-7 23,13 2 10,43-2 42,18 3 60,8 1-16,-6-1-3,-11 1-22,-20 3-14,-22 7-31,-20 3-13,-6 3-1,-37-2-2,-15-4-26,-10-10-24,-3-10-17,5-12-46,9-7-126,22-23-296</inkml:trace>
  <inkml:trace contextRef="#ctx0" brushRef="#br0" timeOffset="60427.3839">8701 12484 562,'0'0'79,"0"0"133,-32-76 5,27 65 18,4 6-67,1 5-59,0 22-72,6 25-20,3 17 17,-3 11 2,-6-1-24,0-2-7,-15-15-4,5-13-1,1-20-7,6-14-20,3-10-12,0-10 15,0-31 14,0-17-29,3-10 30,1-7 8,-2 2 2,-1 4 9,5 8 13,8 15 16,10 14 9,4 16-22,11 16-2,7 5-1,4 34-8,5 18 10,-14 8-3,-11 3-6,-17 0-14,-8-2-2,-5-11 0,0-6-50,0-15-31,0-10-86,-9-8-146,-9-13-217</inkml:trace>
  <inkml:trace contextRef="#ctx0" brushRef="#br0" timeOffset="60579.0418">8541 12660 1286,'0'0'227,"0"0"-193,118-9 62,-27 9-18,12 3-47,-1 14-31,-6 9-7,-17 8-102,-27 0-320</inkml:trace>
  <inkml:trace contextRef="#ctx0" brushRef="#br0" timeOffset="63681.2138">7618 14771 819,'0'0'214,"119"-114"-191,-61 55 73,-12 4 40,-16 7-28,-15 10-28,-10 6-17,-5 5-13,0 11-21,-11 5-3,1 4-4,1 7-7,3 0-9,0 25-6,6 17 0,0 16 3,0 8 9,0 4 1,0-4-11,0-3 3,-11-6-5,1-10 0,3-13-12,5-10-22,2-11-46,2-6-60,15-7-79,-4 0-70,1 0-187</inkml:trace>
  <inkml:trace contextRef="#ctx0" brushRef="#br0" timeOffset="63872.9455">7606 15008 802,'0'0'394,"0"0"-343,0 0 58,0 0 19,0 0-23,0 0-44,80-7-32,-30-3-26,8-4-3,-1-5-21,3 0-67,-7 1-100,-10 2-213,-9 3-394</inkml:trace>
  <inkml:trace contextRef="#ctx0" brushRef="#br0" timeOffset="64143.4693">8164 14886 1268,'0'0'104,"0"0"-99,0 0 101,0 0-30,0 0-5,0 0-55,7 5-15,-7 9-1,-6 0-3,-3 0-10,-1-5-6,-2-1-19,3-8 20,4 0 18,4 0 2,1-11 13,0-6 13,0-3-12,6 4-5,6 0-9,-3 4-2,0 3-27,0 1-63,6 6-85,-2-1-273</inkml:trace>
  <inkml:trace contextRef="#ctx0" brushRef="#br0" timeOffset="64542.0678">8589 14540 1321,'0'0'53,"0"0"-24,0 0 73,0 0-23,0 0-61,0 0-18,4 53 1,-13-10 1,6-4-1,3-3-1,3-7 1,21 1 2,11-3 18,2 2 17,7 0 6,-5 0 0,-6-1-16,-9 2 1,-6 0-14,-14 1-14,-4 0 0,-8-2-1,-21-2-34,-10-9-23,-4-9-33,-6-9-128,9-16-192</inkml:trace>
  <inkml:trace contextRef="#ctx0" brushRef="#br0" timeOffset="64717.5999">8692 14587 1386,'0'0'116,"0"0"-112,113-71 71,-65 57-25,2 7-45,1 7-5,5 0-111,-6 0-101,-3 7-365</inkml:trace>
  <inkml:trace contextRef="#ctx0" brushRef="#br0" timeOffset="65098.4305">9536 14702 1155,'0'0'471,"0"0"-460,0 0 20,0 0 41,67 91-27,-67-50-28,-19 4-11,-3-2-6,-2-6-23,4-9-12,6-12-20,6-16-31,5-6 17,3-33 66,0-18-10,10-14 13,10-9 14,3-2 23,4 6 17,1 13 15,1 17-9,-8 15-11,3 18-3,-2 13-9,8 12-15,7 26-11,8 16 13,-6 7 3,-11 2-12,-13-1-9,-7-8-1,-6-5-5,-2-9-1,0-11-43,0-7-43,0-4-22,0-12-39,-10-6-167,-5-4-241</inkml:trace>
  <inkml:trace contextRef="#ctx0" brushRef="#br0" timeOffset="65243.0456">9570 14807 1476,'0'0'69,"81"-34"-41,-24 18 55,8 3-80,-1 8-3,-5 0-163,-16 4-364</inkml:trace>
  <inkml:trace contextRef="#ctx0" brushRef="#br0" timeOffset="68780.5702">7272 16716 1329,'0'0'107,"0"0"-71,0 0 87,0 0-51,0 0-47,-24 100-16,3-16-8,-3 6 2,9-6 2,11-9-4,4-12 5,13-17-5,19-13-1,6-13 4,3-12 0,0-8 0,-8-6 2,-6-24 1,-9-18 2,-9-6 8,-5-7-1,-4-2 6,-13 4 6,-18 2-15,-11 11-13,-1 12-17,7 17 6,6 14-6,8 3-25,5 11-27,8 9-113,3 3-195</inkml:trace>
  <inkml:trace contextRef="#ctx0" brushRef="#br0" timeOffset="69083.3861">7689 17132 1506,'0'0'84,"0"0"-72,0 0-11,0 0 78,0 0-4,0 0-45,-4 63-15,-1-46-7,1-5-5,1-2-3,2-6 0,-1-4-1,2 0 1,0 0 1,0 0 4,0-11-4,0-1 0,0 4 3,5 0-4,-1 2-6,0-1-6,-4-3-23,0-3-48,0 2-147,-4 1-350</inkml:trace>
  <inkml:trace contextRef="#ctx0" brushRef="#br0" timeOffset="70371.0296">7921 16987 529,'0'0'509,"0"0"-380,0 0-13,0 0 16,0 0-1,0 0-28,-23-70-42,50 61-32,12-1-14,8 0-1,9 1 1,-6 5 1,-12 1-7,-14 2-1,-12 1-5,-9 0 0,-3 0-3,0 0-1,0 12 1,0 16 3,1 11 10,6 9 7,-1 6 5,3 2-2,-1 7-6,-2 4-1,-6-3-13,0-1-2,0-8-1,-14-9-2,2-9-24,1-8-33,3-8-20,4-10-10,2-7-94,-1-4-160,-5-7-110</inkml:trace>
  <inkml:trace contextRef="#ctx0" brushRef="#br0" timeOffset="70731.0522">7929 17287 1271,'0'0'150,"0"0"-106,68-100 60,-16 65-20,15 1-35,6 2-31,3-1-17,-3 0-2,-8 0 1,-5 2-3,-10 2-1,-13 5 1,-13 4 0,-11 9-1,-11 5-5,-2 6 0,0 0-24,-8 11-5,-7 15 32,2 15 1,12 9 5,2 6 23,33-2 32,13-4 3,4-3 13,-7-7 0,-9-4-13,-14-5-21,-10-1-24,-9-3-13,-2 2 2,-9-9-2,-16 2-29,-5-9-47,-8-6-23,-4-7-17,-4-4-154,6-25-231</inkml:trace>
  <inkml:trace contextRef="#ctx0" brushRef="#br0" timeOffset="70891.2638">8566 16968 762,'0'0'693,"0"0"-637,53-82 25,-15 57 0,13 5-63,16 7-18,6 9-13,-1 4-108,-4 3-172,-14 11-271</inkml:trace>
  <inkml:trace contextRef="#ctx0" brushRef="#br0" timeOffset="71339.4502">9594 17120 1583,'0'0'101,"0"0"-101,0 0 15,7 95 33,-7-38 17,0 2-29,-14-3-29,0-6-7,-5-6-15,3-10-29,2-10-19,7-15-19,2-9-19,5-19 33,0-29 3,0-20 44,17-24 21,6-10 25,3-2 18,0 17 33,-3 22 16,-5 26-4,-5 18-25,-5 16-17,4 5-13,13 32-17,9 18-15,6 13 19,-5 7-4,-13 3-12,-13-1-4,-9-11-1,0-6-40,-9-16-55,-10-10-45,-10-10-212,-5-10-364</inkml:trace>
  <inkml:trace contextRef="#ctx0" brushRef="#br0" timeOffset="71490.114">9487 17304 1513,'0'0'67,"113"-77"-54,-38 51 74,7 11-46,0 7-41,-6 8-6,-9 0-129,-6 0-214,-4 0-306</inkml:trace>
  <inkml:trace contextRef="#ctx0" brushRef="#br0" timeOffset="71654.8461">10338 17234 1189,'0'0'555,"0"0"-548,0 0-6,-53 118 63,-12-53-23,-8 4-6,-1 1-35,16-7-15,22-3-81,16-3-57,20-10-192,5-11-386</inkml:trace>
  <inkml:trace contextRef="#ctx0" brushRef="#br0" timeOffset="71848.1353">10705 17367 1715,'0'0'164,"0"0"-135,-76 82 22,15 17 32,-2 10-78,8 0-5,9-14 0,-2-11 0,-10 3 0,-10 2-108,-6-4-87,3-14-418</inkml:trace>
  <inkml:trace contextRef="#ctx0" brushRef="#br0" timeOffset="83412.6364">15349 6182 984,'0'0'270,"0"0"-230,0 0-33,111-75 44,13 63 44,66-6-15,59 1-12,49-4-7,23-1-14,-8-3-9,-28 1-18,-38 3-8,-54 5 11,-50 5-9,-46 5-5,-49 4-7,-27 1-2,-20 1-2,-1-1-4,0 1 0,-12 0-15,-15 0-10,-9 0 24,-6 1-9,1 5-6,7 1 2,10-2-9,10 0 10,9-3-7,5-2-15,0 1-29,0 6-26,0-1-115,7-5-242</inkml:trace>
  <inkml:trace contextRef="#ctx0" brushRef="#br0" timeOffset="90256.709">10179 17031 873,'0'0'148,"0"0"-132,0 0-12,0 0 38,0 0 77,0 0-43,0 0-36,0-3-10,0 9-14,0 3 11,0-2-3,0 3-5,0-3-6,0 2 8,0-1-6,0 1-2,0 1 5,-3 2-3,0-2 0,-1 2-4,-1 0-9,0 1-1,-2 4 4,-8-1-5,-3 8 0,-6 6-2,-7 4 2,-3 2-1,-2 2 1,2-1 3,7-6 0,3 3-3,3-4 1,2 0 0,1-1 1,0-4-3,0 0 2,0-3-2,0-4 1,2-2 0,5-5-1,1-6-5,10-1 5,0-4-7,0 0-5,0 0-17,0 0-10,0 0-12,0 0-31,0-20-112,0 0-83,18 1-584</inkml:trace>
  <inkml:trace contextRef="#ctx0" brushRef="#br0" timeOffset="99107.0037">7698 4914 1167,'0'0'43,"0"0"-39,0 0 55,0 0 40,-6-90-16,21 65-23,8-3-13,16-6-31,11-1-9,10 1 4,9 1 10,3 5-2,0 3-10,0 0 6,-1 3-2,-1-1-2,6 3-1,6 3 5,10 0-4,6 4 2,4 5-5,5 5 4,2 3 1,-6 7-10,-5 13 2,-9 8 3,-9 4-6,-8 4 3,-9 7-1,-10 8-1,-6 10-1,-8 5 0,-3 6 6,-2 0-1,-5-2-3,-7-1 3,-4 1-2,-9 2 1,-9-4-4,0-3 5,-8-1-3,-14-3 3,-6-5-3,-10-2 0,-6-4-2,-9-5 1,-11-7-1,-9-4-1,-12-5 2,-3-8-2,-3-8 2,6-6-3,14-7 3,13 0 1,18-2-2,12-12 1,5-1-3,7-4 5,2 2-3,0-3 0,5-1 2,3 3-4,-3-1-2,8 0 2,1 2 0,0-1 0,0 2-3,0 4 3,0 2 3,0 4 2,0 5 1,0 1-6,0 0 1,0 0-1,0 0 3,0 0-2,0 0 3,0 0-1,0 0 1,-3 0-4,-4 0-7,-3 0 6,-5 4 1,3 7 0,2 1 4,1 4-2,6 3 0,0 1 0,1 4 5,-1-2 1,0 2-3,-1 1-2,3-4 2,-2-1 3,3-6-3,0-1 1,0-3 1,0-1 4,1 4-2,12-1 12,3 2-1,4 0-20,7 2 0,9 1 0,21 0 0,19 1 0,19-4 0,20-2-72,3-9-143,0-3-399</inkml:trace>
  <inkml:trace contextRef="#ctx0" brushRef="#br0" timeOffset="101980.7381">16184 7972 677,'0'0'55,"0"0"4,0 0 120,0 0 15,0 0-40,-19-72-46,19 71-18,0 1-41,0 3-32,7 26-15,18 17 7,8 16 26,3 10 6,1 3-27,-10 1-6,-3-3 0,-5-8-5,-8-8-1,5-13-2,-2-8 1,0-13-1,-1-12 0,-3-11 1,3-4 0,2-29 10,5-15 8,0-16-6,0-9-9,-4-9 4,-4 5 3,0 4-3,-4 12-4,0 14 4,-1 12-7,-4 11-1,2 7-2,-3 9-3,1 5-37,3 3-52,8 21-178,5 13-329</inkml:trace>
  <inkml:trace contextRef="#ctx0" brushRef="#br0" timeOffset="102452.865">16293 8064 398,'0'0'887,"0"0"-854,101-21-32,-38 34 54,1 16 56,-6 8-42,-15 9-37,-17 0-10,-20 5-17,-8-1-5,-41 0 0,-28-9 2,-20-14 3,-3-18-2,10-9-2,20-32 2,27-20 13,17-13 22,20-5 9,4 1 3,28 12-11,14 10-19,15 12-14,17 15-6,10 11-9,6 9-34,3 9-67,-2 25-110,-2 8-247</inkml:trace>
  <inkml:trace contextRef="#ctx0" brushRef="#br0" timeOffset="103532.902">18130 8056 623,'0'0'163,"0"0"-46,0 0 40,0 0-12,0 0-50,0 0-16,-3-56-12,0 56-25,-5 3-31,-7 29-5,-2 20-1,1 18 6,4 6 6,10 1 4,2-15-2,8-14-7,16-10-1,4-11-11,8-9-6,6-13 3,4-5-47,0-14-83,-9-22-172,-10-10-288</inkml:trace>
  <inkml:trace contextRef="#ctx0" brushRef="#br0" timeOffset="103825.2456">18239 7628 1003,'0'0'276,"0"0"-272,0 0 28,0 0 95,0 0-68,0 0-59,-7-46-16,-4 71 12,-6 2 4,-4 0 1,0-7 0,0-10 0,7-10 2,3 0 2,2-10 13,1-17 11,6-4 26,2-5-10,0 2-19,13 3-1,4 8-7,6 5-18,5 11-4,11 7-27,9 9-74,7 25-72,5 14-116,-2 3-173</inkml:trace>
  <inkml:trace contextRef="#ctx0" brushRef="#br0" timeOffset="104059.2135">18893 8267 1044,'0'0'254,"0"0"-227,0 0 110,0 0-12,0 0-47,0 0-53,56-24-16,-8 21-7,9 3-2,-4 0-19,-9 0-76,-11 12-111,-14 3-135,-17 1-301</inkml:trace>
  <inkml:trace contextRef="#ctx0" brushRef="#br0" timeOffset="104196.085">18831 8462 1275,'0'0'64,"0"0"-52,0 0 100,0 0 3,0 0-74,124 11-40,-34-7-1,17-4-173,5 0-318</inkml:trace>
  <inkml:trace contextRef="#ctx0" brushRef="#br0" timeOffset="104646.9145">20254 7662 266,'0'0'274,"0"0"-274,0 0-33,0 0 31,0 0-3,0 0 3,-13-26-33,13 26-19,0 4 26,0 4-59,0-2-98</inkml:trace>
  <inkml:trace contextRef="#ctx0" brushRef="#br0" timeOffset="105347.319">20113 7674 975,'0'0'132,"0"0"-103,0 0 98,0 0-9,0 0-40,0 0-41,-4-58-12,4 58-25,0 2-5,0 16-12,0 10 17,5 6 4,7 3 2,3 2 4,4-3 5,3 0 2,0-3 1,2-4 7,-5 0-6,3-8 4,-4-7 1,-1-5-2,1-8 1,2-1 0,3-10 12,8-19 4,6-14-17,0-10 2,-2-4-3,-2-4-8,-10 6 1,-4 5-11,-5 13 3,-7 13-6,-3 14-4,-4 6-2,0 4-43,0 13-54,-4 21-47,-19 15-70,-8 9-158,-3 3-575</inkml:trace>
  <inkml:trace contextRef="#ctx0" brushRef="#br0" timeOffset="106036.6451">20013 8322 213,'0'0'409,"0"0"-299,0 0 75,0 0 14,0 0-2,0 0-86,6 0-26,30 0-26,32 0-1,37-4 11,27-4-23,22-3-16,1-3-17,-6-1-6,-19 2 3,-24 5-10,-24 5-1,-24 3-32,-22 6-58,-29 21-152,-11 11-178,-48 9-392</inkml:trace>
  <inkml:trace contextRef="#ctx0" brushRef="#br0" timeOffset="106577.7569">20470 8719 1451,'0'0'36,"0"0"-31,0 0 79,0 0 7,0 0-61,0 78-23,0-15 12,5 8 15,-3 0-12,1-5-19,-3-5 3,0-2-6,0-12 0,3-8-3,-3-17-1,1-11-22,1-11-5,-1-17 16,2-24 14,1-22-3,-1-17-7,-3-9 6,2-3 5,1 5 3,8 10-3,11 12 13,8 11-5,6 11 8,-4 14-10,-5 10 6,-12 13 2,-6 6-14,-3 3 0,0 24-12,-1 13 9,-5 8 2,0 4-1,-23 1-1,-14-2 1,-6-7 2,-1-9 0,9-13 0,13-9 4,15-9-1,7 1-1,6 2 12,21 5 8,11 8 23,8 1 8,3 2-15,-4 5-12,5 1-17,7 4-3,7 4-6,8 2-11,6 2-63,-3 1-56,-3-6-69,-11-15-304</inkml:trace>
  <inkml:trace contextRef="#ctx0" brushRef="#br0" timeOffset="108619.4109">18081 10374 1066,'0'0'24,"0"0"20,0 0 94,0 0-93,-10 79-32,28 0 49,4 4-8,-3-2-35,-2-13-16,1-13 6,0-10-9,6-17-6,1-17-98,0-11-136,-8-21-203</inkml:trace>
  <inkml:trace contextRef="#ctx0" brushRef="#br0" timeOffset="108877.9762">18183 10107 1231,'0'0'34,"27"-86"-7,-19 66 65,-5 13 23,-3 5-35,0 2-60,-3 9-20,-14 13-7,-6 5 7,-2-3 3,3-8-3,10-8-11,6-8 11,6 0 6,0-14 12,0-13-10,8-7-1,10 1 6,5 5-8,0 8-5,12 14-3,13 6-63,13 25-110,2 18-172,-3 17-408</inkml:trace>
  <inkml:trace contextRef="#ctx0" brushRef="#br0" timeOffset="109066.7097">18655 10687 1406,'0'0'70,"0"0"-58,0 0 111,109-44-41,-69 39-34,10 2-44,-1 3-4,-1 0-5,-12 8-73,-16 16-128,-20 7-175,-8 6-339</inkml:trace>
  <inkml:trace contextRef="#ctx0" brushRef="#br0" timeOffset="109190.2609">18748 10957 1147,'0'0'120,"0"0"15,0 0 19,0 0-91,0 0-10,0 0-49,122-10-4,-58-6-139,-1-6-225,-2-9-326</inkml:trace>
  <inkml:trace contextRef="#ctx0" brushRef="#br0" timeOffset="111401.1818">19805 9883 1167,'0'0'156,"0"0"-54,0 0 44,0 0-44,0 0-73,0 0-26,20 78 12,4-11 17,-2 1-17,-7-3-8,-5-5-2,1-10-5,1-10 2,-3-9-2,3-16-1,0-12-2,3-3 3,10-27 6,8-16 8,6-16-8,-1-12-2,-3-3-4,-7 4-2,-3 10-23,-7 21-14,-2 19-35,-2 20-104,-2 0-156,-5 20-265</inkml:trace>
  <inkml:trace contextRef="#ctx0" brushRef="#br0" timeOffset="111569.5428">20253 10157 1114,'0'0'168,"0"0"-125,0 0 117,18 108-44,-12-59-43,-3 3-23,-3 2-37,0-1-11,0-4-2,0-3-13,0-8-61,-11-7-125,-8-16-137,-7-15-279</inkml:trace>
  <inkml:trace contextRef="#ctx0" brushRef="#br0" timeOffset="111962.5237">20134 10417 1088,'0'0'152,"100"-60"-151,-39 38 77,-6 3 29,-2 2-28,-11 3-43,-7-3-26,-5-5-6,-7-3 0,-7-3 0,-6-1 1,-8 2-2,-2 3-3,0 9-6,0 7 4,0 8 1,-1 0-7,-5 23-20,-6 13 28,-1 5 4,0 6-4,1-3-1,1-4 0,4-8-27,5-11-18,2-11 21,0-10 15,13 0 10,13-10 20,4-7 41,1 3 9,0 4 5,-8 7-18,-1 3-19,-3 1-19,-5 20-12,-2 10-7,-6 8-3,-6 8-2,0 3 2,-13-1-23,-6 2-64,0-1-103,3-6-169,-1-10-341</inkml:trace>
  <inkml:trace contextRef="#ctx0" brushRef="#br0" timeOffset="112270.6987">19587 10863 1060,'0'0'45,"0"0"18,0 0 153,0 0-51,0 0-55,153 38 10,8-31-3,60-6-56,46-1-15,28 0-30,6 0-16,-11 0-16,-32-7-48,-46 4-50,-41-2-82,-54-9-337,-52-13-155</inkml:trace>
  <inkml:trace contextRef="#ctx0" brushRef="#br0" timeOffset="114568.3462">7686 3374 455,'0'0'38,"0"0"39,0 0 46,0 0-22,0 0-25,0 0-5,-14-10-23,14 10-23,-2-2-9,2 2-7,0 0-3,-3 0 1,3 0-4,0 0 2,0 0-5,0 0 1,0 0-1,0 0-2,0 0-1,0 0-11,0 0-32,0 0-58,8-1-145,17-8-249</inkml:trace>
  <inkml:trace contextRef="#ctx0" brushRef="#br0" timeOffset="114988.709">11247 5316 1062,'0'0'0,"0"0"-271,0 0 271,0 0 40,0 0 38,0 0-56,3 2-22,-3 0-65,1-2-56,-1 0-79,3 0-141</inkml:trace>
  <inkml:trace contextRef="#ctx0" brushRef="#br0" timeOffset="117717.3457">19761 11372 1120,'0'0'202,"0"0"-101,0 0 13,0 0-22,0 0-44,0 0-43,0 0 3,13 128 8,-8-60-5,-5 6-4,0-6-7,0-7 0,0-13-2,-3-17-9,1-15-33,2-16-27,0-15 48,0-31 13,9-29-33,6-20 25,2-6 18,2 3 1,5 16 5,10 15 17,11 19 6,8 15-5,6 19 1,-4 14-17,-12 6-8,-15 31-1,-25 15 0,-9 13-2,-37 8 1,-14 6 2,2-1-4,11-8-3,19-8 2,20-16-7,5-14 6,21-7 4,15-13 2,8-7 2,4-5 5,4-6-7,-4-20-14,-3-11-21,-6-7 10,-8-8 14,-7 5 11,-8 9 6,-7 14 16,-6 15 34,-2 9-12,1 20-34,1 24-3,-1 17 10,0 11 10,-2 3-5,0-1-13,0-5-7,0-7-2,0-11 0,6-13-31,-6-9-96,0-17-183,-18-12-313</inkml:trace>
  <inkml:trace contextRef="#ctx0" brushRef="#br0" timeOffset="118090.8614">20156 11956 949,'0'0'350,"104"-80"-326,-42 42 26,-4 1 72,-2 1-48,-9 1-35,-10 1-29,-4-1-3,-14 2-7,-3 3 0,-8 11-18,-5 8-6,-1 11-4,-2 5-27,0 32 0,0 15 55,0 11 4,0-1 0,0-5 1,6-3 1,4-8-1,2-10-3,0-11-1,-2-11 0,-2-8 2,-6-6 0,2 0 15,0 0 58,5 0-1,4-3-24,7-1-20,-2 4-10,1 0-11,0 1-9,-5 15-2,-4 4-2,-4 3-4,-6-1-24,0-1-42,-8-5-86,2-12-197,6-4-416</inkml:trace>
  <inkml:trace contextRef="#ctx0" brushRef="#br0" timeOffset="118272.4749">20982 11589 1549,'0'0'44,"108"-60"-41,-48 42 30,-5 8 5,-9 9-37,-13 1-1,-8 4-51,-12 13-109,-13-2-217,0-5-301</inkml:trace>
  <inkml:trace contextRef="#ctx0" brushRef="#br0" timeOffset="118431.2011">21087 11458 1605,'0'0'43,"0"0"-40,0 0 51,83 51-6,-68 0-24,-6 7-21,-6 3-3,-1-1 0,1-5-76,4-8-88,5-13-303</inkml:trace>
  <inkml:trace contextRef="#ctx0" brushRef="#br0" timeOffset="119097.9972">21484 11431 1432,'0'0'126,"0"0"-126,0 0 0,80 73 5,-70-5 27,-6 7-11,-4-6-13,0-5-7,0-11-1,0-14-21,0-10-36,0-19-56,-4-10-50,0-18 79,-2-26 17,-3-17 40,5-15 27,2-15 4,2-7 15,6 9 38,18 13 43,8 18 13,4 15-22,-3 15-37,-1 11-15,-4 15-12,2 2-22,0 25-5,-8 16-2,-10 10-7,-12 12-10,-19 3-16,-20 4 0,-4-3-4,5-8 9,13-7 30,16-12 0,9-6 1,6-5 3,19-7 8,7-4 2,1-5-13,-1-9-1,-2-4-15,-3 0-87,0-21-50,0-8 29,-1-5 10,0 2 113,-5 6 44,-6 8 53,-5 10 68,-7 5-41,2 3-63,-1 21-51,-1 12 3,-3 14 14,0 6 3,-2 3-8,-8-2-10,1-3-12,5-11 4,4-6-4,0-12 0,1-8 0,16-6 2,5-2 1,3-1 13,4-2 5,-1 0 17,-1 0-14,1-2-24,3 2-4,5-2-38,5-1-100,2 0-145,-4-3-335</inkml:trace>
  <inkml:trace contextRef="#ctx0" brushRef="#br0" timeOffset="119352.9566">22840 12051 1187,'0'0'210,"0"0"-157,0 0 3,0 0 0,-93 117 22,38-62-39,1-2-21,12-2-18,9-5-3,13-5-53,10-14-107,10-10-169,20-17-316</inkml:trace>
  <inkml:trace contextRef="#ctx0" brushRef="#br0" timeOffset="119510.0224">22907 12138 1348,'0'0'140,"0"0"-53,0 0 13,0 0-70,0 0-17,0 0 8,-67 90 2,27-32-14,-1 3-9,1 3-8,-5-3-63,5-15-232,2-17-578</inkml:trace>
  <inkml:trace contextRef="#ctx0" brushRef="#br0" timeOffset="122937.0369">7534 11039 709,'0'0'372,"0"0"-273,0 0-77,166-44-2,-1 35 61,41-2-18,25-2-35,8-2-13,-21 1-4,-33 4 0,-43 5-11,-50 4-4,-50 1-2,-41 3-52,-27 16-75,-58 7 91,-46 6-61,-31 0-13,-15-2 0,-6-5 49,10-2 67,20-5 9,40-6 74,48-6 53,57-6-32,44-3-12,69-18-60,52-8-32,34 0-8,10-7-210,-14-4-468</inkml:trace>
  <inkml:trace contextRef="#ctx0" brushRef="#br0" timeOffset="124998.8852">18315 10979 949,'0'0'57,"0"0"-19,0 0 75,0 0 1,0 0-58,0 0-44,0 0-11,-14 43 10,14-8-2,0 1-2,0 5-3,0-3 4,-3-3-6,-3-2-2,4-4 1,-3-9 1,5-4-1,0-6 0,0-4 2,0-2 0,11 1 2,17 0 3,20-2 3,25 0-11,21 0-2,7-3-197,-8 0-310</inkml:trace>
  <inkml:trace contextRef="#ctx0" brushRef="#br0" timeOffset="159468.5672">10566 17333 1250,'0'0'185,"0"0"-108,-75 90-48,33-24 15,-10 13 1,-4 1-17,-2 5-2,0-5-21,-3 4-1,0-5-4,4-4-25,8-9-46,11-17-62,12-19-107,17-27-175</inkml:trace>
  <inkml:trace contextRef="#ctx0" brushRef="#br0" timeOffset="159643.0568">10608 17512 1614,'0'0'0,"-39"122"-15,-7-27-213,-16 5-24,-9-10 78</inkml:trace>
  <inkml:trace contextRef="#ctx0" brushRef="#br0" timeOffset="176881.2573">3965 7903 893,'0'0'58,"0"0"-31,0 0 49,0 0 75,0 0-75,0 0-34,113-40 22,-29 33 10,11-5-24,10-3-9,3-4-27,3-5-14,-3-5-21,-3-7-116,-12-6-181,-13-6-417</inkml:trace>
  <inkml:trace contextRef="#ctx0" brushRef="#br0" timeOffset="177578.2161">7382 3551 898,'0'0'170,"0"0"-167,0 0 2,100-14 57,-15 7-6,28-1-31,28-4-25,12 0-86,-5-8-294</inkml:trace>
  <inkml:trace contextRef="#ctx0" brushRef="#br0" timeOffset="180307.3876">10650 9597 864,'0'0'6,"0"0"-5,0 0 31,0 0 42,0 0 14,0 0-17,-76-58-29,79 58-39,18 12-2,9 11 1,2 3 13,-3-2-4,-7-5 3,-4-3 0,-3-7-2,1-7 15,7-2 8,5-9 1,9-21-14,10-17-6,8-12-11,3-10-2,-3-9 1,-4 2-4,-8 6 0,-7 12-12,-3 22-88,-6 15-162,-13 15-356</inkml:trace>
  <inkml:trace contextRef="#ctx0" brushRef="#br0" timeOffset="180601.4535">10511 9495 1097,'0'0'3,"0"0"2,0 0-5,0 0 39,0 0 22,0 0 6,72 27-2,-27-10-36,9-7-4,20-9 3,13-1-9,9-15-12,0-14-4,-5-15 1,-11-7-3,-8-13-1,-6-7-29,-8-1-33,-8 0-81,-12 8-21,-13 8-94,-11 14-111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09-29T04:25:23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12991 13464 836,'86'-14'12,"15"4"1,7 0 63,-1 1-45,-4 4-2,-10 2 9,-11 3-19,-14 0-9,-11 3-10,-14 11 2,-7-4-2,-3 0 1,-9-4-1,-6-4 0,-8-2 2,-6 0-1,1-5 1,-2-5 4,0-3 6,0-1 1,1-3 18,-2-1-2,1-3-9,1-3-19,5-4 3,2-5-4,1-5 0,2-3-2,-1 0-4,-2 2 3,-2 5 1,0 7 1,2 6 0,-1 9-2,2 4 1,7 8 0,6 5-6,9 22 8,2 11 4,-1 7 2,-5 2 8,-6 0 0,-6-2-6,-6-1-4,-1-6-3,3-5 3,-2-7-4,3-5 0,0-11 0,0-5-1,3-5 0,1-3 1,2-21-1,3-13-7,1-6 2,2-2 6,-2 1 0,-3 7 0,0 7 3,2 10 13,4 5 2,3 11 5,4 4-11,3 5-9,-5 16-1,-6 6 0,-6 2-2,-5 1 0,-2 0 3,2-3-3,1 0 0,6-4 0,9-4 2,12-4-2,12-9 0,17-6 7,13 0-1,7-5 6,7-9 11,3-3-7,4 1-5,6-1 17,-2 1-19,-6 1-5,-9 1-1,-17 3 1,-22 2-3,-14 4 0,-18 2 0,-11 1-1,-7 2 0,-7 0-15,0 0-28,0 3 8,0 0 8,0-1 27,0-2 6,0 0 0,0 0 2,0 0 2,0 0-9,0 0 3,0 0-2,0 0 0,0 0-2,0 0 0,0 0-7,0 0-14,-6 0-95,-9 2-74,-10 1-150</inkml:trace>
  <inkml:trace contextRef="#ctx0" brushRef="#br0" timeOffset="1385.7905">15787 13309 1004,'0'0'91,"0"0"-80,0 0 0,0 0 32,0 0-31,0 0-7,0 0 28,5 90-15,2-42 4,-1 10 6,3 3 5,1 4 2,-2 3-9,-1 1-3,-2-1-7,2-2-5,1-8 2,-1-7-2,2-9-7,-1-8 2,-1-8-3,-2-7 1,-2-8-3,-2-5 3,-1-5-2,0 0 5,0-1 8,0 0-2,0 0-2,0 0 3,0 0-2,0 0-4,0-8-6,0-1-1,-3-3-2,-12 2-1,-13 1-1,-14 2-10,-12 7 3,-13 0-2,-3 12 2,4 12 10,16 3 1,15 1-1,22 0-5,11-4 5,2 0-6,15-1 4,15-1 2,6 0 19,4-2-1,-1 2-9,0-1 3,-1 0-5,0 2-2,-5 6 2,-5 2-4,-8 8-3,-9 4-1,-11 7 1,0 3 0,-16 2 1,-11-1-1,2-4 7,7 1-5,6-2 2,10-6 20,2 1-6,0-3-10,11-4 10,-2-2-6,-1-3-7,-8-6-4,0-2-1,0-3-3,-10-6-49,-8-6-108,-3-9-190,-7-9-418</inkml:trace>
  <inkml:trace contextRef="#ctx0" brushRef="#br0" timeOffset="2451.4859">12955 13505 161,'0'0'550,"0"0"-423,0 0-28,0 0 9,0 0-51,0 0-25,0-15-10,-2 25-15,0 12 12,0 12 14,-1 11 14,3 16-2,0 20 8,0 9-3,15 10-23,3 4 0,-2-2-15,-6-3-6,-4-7 4,-4-5-6,-2-9 1,0-6-2,0-6 2,1-6-3,1-4 2,1-10-3,-1-8 2,5-5-2,0-7 2,4-2-3,3-2 2,3-4-2,5 1 0,8-4 6,11-1 2,15-1 2,13-5-5,16-4 21,12-1-12,12-1 4,11 1-7,19 1-6,9-3 1,15-1-4,4 0-2,-5 0 0,-5 0 1,-11-1 5,-9-3 4,-7 4-5,-5 0 3,-7 0-5,-8 0-3,-8 0-3,-4 0 2,-7 0-6,-6 0 6,-4 0 1,-5 0-2,-8 0 1,-5 0 1,-8 0 1,-7-5 0,-2-5 0,1-1-1,6-2-6,5 1 2,4 2 4,-4 5-2,-8 1 1,-8 4-5,-9 0 4,-3 0-1,-2 10 0,3 1-1,2-4-15,-1-5-29,-4-2-98,-8-15-133,-13-24-484</inkml:trace>
  <inkml:trace contextRef="#ctx0" brushRef="#br0" timeOffset="3777.6003">16268 13450 374,'0'0'14,"0"0"-12,0 0 51,0 0-3,0 0-36,0 0-1,5-34-12,-5 27-1,-5-3-9,-3-2 5,4 0 4,-1-1 6,5 0 5,0 3 6,0-1-1,0 0 5,0 2 10,0-2-7,0 2 2,0 1 14,0 3 10,0 3 38,0 0-15,14-1-13,5-1-21,5 3 15,1-2 0,-1 1 0,6 1 0,7 1-14,3 0-15,8 0-1,5 0-14,0 0-5,-7 0-2,-4 1 8,-5-1-3,-7 0 0,-3 0-3,-3 0 1,-5 0 0,1 0-6,-1 0 1,-6 2 0,-2-1 1,-2-1-2,-7 0 0,0 0 1,-2 0 4,0 0 4,0 0-6,0 0 5,0 0 5,0 0 6,3 0-2,3-6-7,0-5-7,1-4-3,1-6 3,1-2 0,-1-5 1,5-8-4,0-4 0,2-1 0,-1 4 1,-1 10-1,-4 10 0,-1 8 0,-2 7-3,4 2-9,6 13 2,4 23 5,2 15 5,-1 7-1,-2 4 1,-1-1 1,-1-7-1,1-5 1,0-9 0,-1-11-1,-3-9 0,1-8 1,-9-10-1,3-2 0,2-5 2,5-24 2,3-14-1,2-8-1,3-5-2,1 4 0,0 8 2,1 14 1,2 9 0,-1 15 1,3 6-2,2 3-4,0 25 1,2 5 1,2 4 2,0-2-2,3-6 0,-4-5 0,0-4 0,0-6 1,2-3 0,7-4-1,1-3 0,4-4 0,0 0 3,3 0-3,0-5 4,1-5 0,1-4-3,0 0 3,0 2 0,-8 1-2,-5 2-1,-11 2 0,-12 3-1,-8 2 0,-10 2-13,0 0-81,-6 0-183,-18 6-359</inkml:trace>
  <inkml:trace contextRef="#ctx0" brushRef="#br0" timeOffset="4415.1538">16695 14998 524,'0'0'520,"0"0"-494,0 0 117,0 0-15,127-43-17,-66 38-36,16 2-8,15 3-23,18 0-33,11 3 1,9 2-3,3-4 5,-9-1-1,-11 0-8,-16-11 0,-13-4-5,-13 1-4,-14 0 1,-11 3-34,-15 0-77,-17-2-164,-10-7-393</inkml:trace>
  <inkml:trace contextRef="#ctx0" brushRef="#br0" timeOffset="6377.713">12106 14638 357,'0'0'543,"0"0"-512,0 0-22,121-15 83,-54 12-9,13-2-11,2 1 2,-4 1-46,-10 2-20,-13 1-8,-13 0-3,-18 0-2,-15 0-81,-9 9-84,-9 5-101,-25 1-2</inkml:trace>
  <inkml:trace contextRef="#ctx0" brushRef="#br0" timeOffset="6533.2943">12246 14839 791,'0'0'194,"0"0"-189,0 0 21,0 0 69,128-56-59,-71 39-29,-3 2-7,-11 3-6,-10 0-135,-12 2-274</inkml:trace>
  <inkml:trace contextRef="#ctx0" brushRef="#br0" timeOffset="6757.4542">12536 14485 1040,'0'0'46,"0"0"-45,0 0 63,91-22 25,-51 38-34,2 17 14,-11 16-10,-7 6-26,-18 8-13,-6-1-19,-14 1-1,-24-4-1,-10-3-33,-7-6-87,1-14-143,9-12-214</inkml:trace>
  <inkml:trace contextRef="#ctx0" brushRef="#br0" timeOffset="7701.4352">18797 13878 1234,'0'0'11,"0"0"-6,0 0-5,14 97 13,-7-51-9,-1-1 3,3-3 5,-6-5-2,0-7-10,-1-10 0,-2-10-25,0-8-58,0-2-17,-7-25 55,0-20-27,4-13 47,3-9 18,3-1 7,18 4 34,5 9 51,6 16-10,-2 12-36,-2 15-13,-4 11-16,-3 1-2,-6 13-8,-7 14-3,-8 12-1,-2 4-6,-31 3 4,-13 2-7,-2 2 4,6 0 8,17-3-2,17-5 6,8-6-4,16-9 2,21-7 0,6-8 6,5-7-7,-5-5-8,-3-2-60,-5-18-81,-7-7-193,-3-7 93</inkml:trace>
  <inkml:trace contextRef="#ctx0" brushRef="#br0" timeOffset="7845.7647">19228 14016 366,'0'0'319,"0"0"-131,0 0-83,0 0-73,0 0 8,5 89 33,-5-38-34,0-3-30,0-1-9,0-9-7,0-6-78,0-6-67,0-9-54,-7-9-152</inkml:trace>
  <inkml:trace contextRef="#ctx0" brushRef="#br0" timeOffset="8165.6837">19273 14310 757,'0'0'100,"110"-48"-82,-61 21 63,-11 1 6,-16-3-43,-11-2-24,-11-1 3,0-6-23,0 5-18,-9 5-8,0 10 19,4 9 3,4 7-2,1 2-4,0 9-5,0 14 15,0 10 4,0 3-1,0-4 0,1-3-2,5-5-1,5-9-5,4-7-1,2-1 6,6 0 7,1 0 25,6 8 39,0 3-14,-4 5-7,-1 6-23,-7 7-27,-6 6-7,-12 3-136,-3-3-87,-35-6-673</inkml:trace>
  <inkml:trace contextRef="#ctx0" brushRef="#br0" timeOffset="9509.6039">15808 13490 697,'0'0'160,"0"0"-146,0 0 88,0 0-16,0 0-42,0 0-8,27-17-1,-27 17-26,0 0-5,0 0-8,0 0 4,0 0-20,1 0-32,4-1-12,2-5-99,-4-1-292</inkml:trace>
  <inkml:trace contextRef="#ctx0" brushRef="#br0" timeOffset="10737.4629">13902 10069 856,'0'0'65,"0"0"-13,0 0 79,0 0-44,0 0-31,0 0-22,-14-38-16,14 52-15,0 15 12,0 6 4,6 5 15,2 1-12,-1-4-14,-1-4 1,-1-6-9,1-6 2,0-5 1,1-5-1,-3-6-3,-2-2 1,3-2 0,-5-1 5,0 0 9,0 0-9,0 0 12,0 0-13,-7-6 3,1-4-4,-2 3-2,-3-3-2,-7 4-4,-7 2-2,-11 4-6,-9 0 7,-8 1 4,-4 15-4,2 1 5,7 0-3,12-2 4,14-4 0,13-3 0,9 0-1,0 1-3,24 2 4,11 5 13,6-4 18,1 1-16,-1 1-1,-5 0 11,-5 1-15,-4 2-10,-7 2-1,-5-2 1,-7 4-1,-3-1-3,-5 0 0,0 6-1,-19 1 1,-14 2 1,-10 1 3,5-3-2,4 0 1,10-3 1,14-2 0,10 4 1,1 1 0,19 4 14,10 3 12,1 3 6,3 2-4,-3 3-8,-5-1 2,-7 0-9,-10-1-14,-6-4 0,-3-5-2,0-5-2,-1-12 1,-2-5-66,1-9-110,2-11-157,0-24-460</inkml:trace>
  <inkml:trace contextRef="#ctx0" brushRef="#br0" timeOffset="11624.4197">13915 10072 472,'0'0'188,"0"0"-175,0 0 82,0 0 15,0 0-35,0 0 3,-1-10-7,2 8-29,1 2-24,-1-3 1,1 3 6,-2 0-3,0-1 8,0-2-6,0-2-9,0 0-3,0-2-4,0-1-8,0 1 6,0 2-1,-5 3-3,4-1-2,-1 3 6,1 0-6,-2 0-7,-5 0 1,-2 0 5,-2 0-2,0 0 3,3 0 0,4 0 1,4 0 1,1 0 2,0 0-1,0 0 2,0 0-1,0 0 4,6 0 8,1-7-6,1-3-1,2-4-9,-5-5 10,-2 0-1,-3 2-2,0 4-1,0 4 4,0 3-8,-6 4-2,-3 2-8,-6 0 0,-3 2 3,0 11 5,5-1 0,5 0-4,7-5 4,1-1 0,2-3-2,21-3 2,10 0 3,1-2 13,-1-10-12,-9-5 9,-11 3 15,-5-2-23,-8 2 9,0 0-12,-17 0-2,-11 3-1,-6 7-4,1 4-1,3 0-1,8 10 5,8 9-3,10 3 2,4 3-16,4 6-25,16 5-109,-1 0-76,-4-2-583</inkml:trace>
  <inkml:trace contextRef="#ctx0" brushRef="#br0" timeOffset="12531.5496">13774 11121 122,'0'0'40,"0"0"12,0 0 33,0 0-22,0 0-16,0 0 5,0 2 22,0 0-13,0-2 15,0 0 13,0 0-10,0 1-2,0-1 0,0 0-14,0 0-20,0 0 4,0 0-3,0 0-5,0 0-4,0 0-4,0 0 4,0 0-11,0 0-14,4 0 0,3 3-7,-2 2-3,-2-4 1,-2 1 0,1 0 0,-2-2 1,0 1-2,0-1 1,0 2 1,0 0-2,0 5-2,0 1-1,0 1 1,0-1 2,0-2 6,0 2-6,0-1 0,0 2 1,0 2-1,0 2 1,1 5 1,6-3-1,4-1 0,3-4 2,2-4 1,5-5 4,0-1 23,-3 0-15,-3-5 8,-9-9 1,-6-4 1,0-1-10,-6 2-10,-14 5 2,2 1-8,-2 9 0,0 2-9,4 0 4,1 6 5,3 6 0,6 0 0,3-2-1,3 0-2,0-3 1,6 0-4,15-4 6,7-1-3,12-2-42,10 0-116,11-25-281</inkml:trace>
  <inkml:trace contextRef="#ctx0" brushRef="#br0" timeOffset="13545.8569">13854 11192 521,'0'0'35,"0"0"98,0 0 46,0 0-68,0 0 1,0 0 28,14 102-49,-3-57 10,0 5-32,-2 3-17,-3-3-11,0-2-15,-2-3-5,-1-5-13,-1-11 4,-2-7-7,0-10-1,0-7-3,0-2 2,0-3-3,0 0 4,0 0-1,0 0 2,0 0-3,0-3-2,0-6-8,0-4-29,0-3-45,0-4-108,9-10-203</inkml:trace>
  <inkml:trace contextRef="#ctx0" brushRef="#br0" timeOffset="17757.7625">18121 1824 16,'0'0'358,"0"0"-308,0 0 19,0 0 26,0 0-18,0 0-15,0 0-5,-1 0-7,1 0-4,0 0 5,0 0 15,0 0-8,0 0-14,4 0-3,8 0 0,8 0 11,7 0 7,8 0-7,7 0-17,6 0-4,-2 0 17,3 0-18,4 0-7,8 0-7,12 0 1,9-5-6,3-1-7,0 2 6,-9 0 3,-17 2-2,-14 0 8,-15 0-9,-12 0-4,-9 2-5,-3 0 2,-4 0-3,-2 0 0,0 0 0,0 0 0,0 0 0,0 0 1,0 0 0,0 0-1,0 0 5,0 0-5,0 0 0,0 0 0,0-1-2,0 1 2,0 0 2,0 0 0,0 0-2,0 0 0,0 0 0,0 0 0,0 0 0,0 0 0,0 0 0,0 0-1,0 0-10,0 0 11,0 0 0,0 0 1,0 0-1,0 0 2,0 0 2,0 0-3,0 0-1,0 0 1,0 0 0,0 0-1,0 0 1,0 0-2,0 0 2,0 0-1,0 0 1,0 0 0,0 0 0,0 0 1,0 0-2,0 0 3,0 0-3,0 0 3,0 0 2,0-5-1,0-3-3,1-4 7,4-3-7,3 2 2,-2 0-2,0 2 1,-4 4-1,1 0-1,0-1 1,3-4 2,0-2-3,4-8 1,2-4-2,5-7-1,-1-1 2,0 1 0,-1 4 0,-4 7 2,-4 6 0,-2 4 3,-4 4 1,1 3-3,-2 2 6,0 1 0,0 1-5,4 1 3,-4 0 4,1 0-4,1 0-4,-1 0-3,9 14-6,9 22-5,8 15 9,4 12 2,-1-1 0,-4-3 1,-1-6 4,-1-2 2,-4-10-6,0-7 1,-2-6 0,-5-8-2,-2-7 0,-4-7 1,-4-3-1,-1-3 4,-2 0-4,0 0 4,1 0 2,4-8 0,5-15 0,0-10-6,7-5-2,-2-6-1,1 2 1,-4 0 1,-4 1 1,-4 0-1,-2 4 2,2 1-1,-3 2 1,2 3 1,3-1-4,2 6 1,-2 0 1,3 10 0,-6 9 0,-2 3 0,-1 4-1,2 0-3,3 14-9,5 13 10,6 9-1,1 4 4,-1 5 0,0 2 0,4 2 5,0 2-4,0-5 1,-1-3-1,-2-11-1,-2-5 0,-5-11 3,-3-6-3,-2-7 0,-5-1 0,1-2 0,-1 0 3,2 0-1,4-5 4,2-12-3,6-7-2,3-11-2,2-7 1,-2 1-2,-1 4 2,-4 11-1,-5 9 1,-1 9 1,-3 4-1,2 1-2,-1 3 1,3 0-5,3 0-2,-1 3 5,7 14 0,-2 7 3,2 5-5,-3 4 5,4 2 3,-4-1-1,3-3 0,-2-4-1,-2-6-1,-2-1 1,-1-7-1,-1-2 0,-1-5 0,-1-1 0,-3-4 0,-1-1 1,1 0 1,1 0 2,5 0 0,0 0 6,3 0-1,4-1-2,7-8 1,14 0-4,19-1 2,25-4 2,25 1-1,18-1 12,9 4 12,-6 0-8,-13 4 6,-19 0 3,-17 6-11,-20 0-15,-23 0 4,-12 0-8,-16 0-2,-4 0-3,-3 0 2,0 0-2,0 0 3,0 0 1,0 0 1,0 0-1,0 0-1,0 0-2,0 0-3,0 0 2,0 0-5,0 0 3,0 0 0,0 0-1,0 0-1,0 0-7,0 0-1,0 0-1,0 0 10,0 0 0,0 0 1,0 0 2,0 0 3,0 0-2,0 0 1,0 0 2,0 0 3,0 0-4,0 0 7,0-4-5,0-1-1,0-3-1,0-5-10,-3-1-2,-5-2 4,-7-1-1,2 3 6,-5 4-2,1 6-6,1 4 0,1 0-2,0 1 3,2 14-2,4 4 8,4-1-1,5 2 1,0-2 3,0-4-1,7-4 1,7 0 1,1-8 0,8-2 5,2 0 0,5-5-1,-3-14-1,-9-3-2,-5-3 2,-9-1-1,-4 1-2,0 4 0,-6 4 0,-7 8 0,0 6 1,-2 3-2,-2 0-5,-2 8 4,2 6-2,3 1-2,3 2 2,4-3-4,1 2-53,0 3-73,-3-4-215,-2-2-474</inkml:trace>
  <inkml:trace contextRef="#ctx0" brushRef="#br0" timeOffset="18706.7454">17923 2029 308,'0'0'373,"0"0"-373,0 0 0,0 0 71,0 0-31,0 0 1,60-63 52,-56 58-2,5 0-53,12 0-3,10-4 13,10 0 2,1-1-13,-2-1-2,-10 2-4,-14 2 4,-11 2-11,-5-2 7,0-2 0,-15-2-13,-9-1-18,-2 4 0,-1 5-1,4 3-3,2 0 0,9 3 0,4 8-1,8 1 2,0 2 3,0-1 2,17-4 0,0-3 10,-1-3 3,-3-3-2,-6 0-4,-2 0 11,-1 0 4,2-14-10,-1 0-7,-5-6-5,0 6-2,0 2-8,0 4-9,-11 4 7,2 4-8,2 0 6,-3 0-18,5 0-12,-1 0-51,2 4-71,-1 1-25,-4-5-114,-1 0-220</inkml:trace>
  <inkml:trace contextRef="#ctx0" brushRef="#br0" timeOffset="19251.1934">17722 1259 764,'0'0'244,"0"0"-232,0 0 41,0 0 80,0 0-61,0 0-23,30-38 4,-30 25-31,-12-1-20,-9 2 3,1 5-5,-2 6-8,3 1 3,1 3-2,4 14 0,5 10 3,6 7 1,3-3 3,0 0 0,3-4-1,9-10-1,-1-4 1,-2-7 1,-3-5 0,-2-1 1,4-3 8,5-16-3,4-8-4,-4-4 4,2 1-1,-6 6 5,-6 7 15,-3 8 7,0 6 8,0 3-9,0 0-26,1 0-5,1 15-22,7 9 22,0 4 3,5 0 0,4-2-3,6-2-10,11-9-90,8-12-311</inkml:trace>
  <inkml:trace contextRef="#ctx0" brushRef="#br0" timeOffset="19955.5444">21030 955 795,'0'0'133,"-20"-72"-116,12 47 76,8 10 45,0 7-21,0 8-25,0 0-72,0 25-20,4 16-1,5 13 1,-6 0 4,-3-2 1,0-6 0,0-7-5,0-8 1,0-11 0,0-7-2,0-7-2,0-6-27,0 0 10,6-3 20,5-11 12,3-5-5,6 4 0,-1 5 18,8 3 5,1 7-5,2 0 5,-4 0-5,-10 6 2,-4 7-21,-11 0-5,-1 1-1,0 2 0,-15 0 7,-11-1-6,-8-1-1,-8-5-17,-7-4-53,4-5-39,0 0-108,14 0-250</inkml:trace>
  <inkml:trace contextRef="#ctx0" brushRef="#br0" timeOffset="24515.3549">18029 3244 104,'0'0'651,"0"0"-651,0 0 3,0 0 24,0 0-10,0 0-15,15-5 36,-8 5 20,0 0-12,0 3 16,-3 1 12,2-4 6,0 2-2,3-2-6,1 0-14,3 0-12,3 0-14,5 0-11,9 0-15,11 0 4,7 0 2,9 0 5,7-4 5,-2-2-5,-5 3 2,-13-1-2,-16 4-1,-16 0-4,-9 0-8,-3 0-3,0 0-1,0 0-1,0 0 1,0 0 0,0 0 2,0 0 1,0 0 0,0 0 4,0 0-6,0 0-1,0 0 1,0 0 0,0 0 1,0 0-2,0 0 1,0 0-1,0 0 1,0 0-1,0 0 3,0 0-3,0 0-2,0 0 1,0 0 2,0 0-1,0 0 3,0 0-3,0 0 0,0 0 0,0 0 0,0 0-1,0-1 1,0 0 2,6 1 2,3-2-4,3-1 9,1 0-8,0 1-1,1 0 0,5-1 3,8-1-3,12-1 0,12 0 4,7 1-3,0-1 2,-10-1 0,-12 4 1,-13-1 0,-12 2-1,-7 1 0,-2 0-3,-2-1 2,0 1 0,0 0-1,0 0 0,0 0 2,0-2 1,0-1 5,0-4 3,0-3-9,-4-2-2,-1-2 3,2-3-2,3 4-1,-1 0-1,1-1 1,0 4-1,0 3 0,0 1 1,0 4 1,0 1-2,0-1 0,0 2 0,0 0-2,0 0 2,0 0-3,6 5-7,10 12 0,1 6 10,3 0-2,-4-1 2,-4-2 0,-2-4-1,-3-2 1,-2-3 0,0-7-2,-2-2 1,-1-2-1,-2 0-3,4 0-1,2-6 6,3-15 7,0-12-7,2-13-2,-1-5-2,0-5 3,1 8 1,2 7 0,-1 14 1,3 11-1,-1 11 0,5 5-1,8 21-5,2 20 5,3 9-2,-4 7 2,-8-4 1,-2-2 0,-6-5 1,-1-10-1,-2-6 0,-1-9 0,-2-7-1,-2-9 0,-1-2 1,-1-3 4,1 0-4,3 0 1,6-22 2,7-12 2,3-7-4,2-5-1,-3-1 3,2 5-2,-3 7 1,0 6-1,-1 10-1,-4 9 0,-2 5 0,0 5-2,1 0-3,1 20-1,3 5 3,0 6-1,-2 0 4,1-1 2,-2-7-1,1 1-1,1-6 3,-3-4-1,-3-4-2,-1-4 1,-5-3-1,1 0 3,-5-3-3,1 0 1,-1 0-1,1 0 1,1 0 1,6-6 4,3-7-5,3-1-1,4-2 0,5 0 0,1 0 0,5 0 3,3 2-6,1 4 5,0 0-2,-2 5 0,-4 3-1,-7 2-1,-2 0-3,-2 9 1,1 6 1,3 1 3,0 0 0,2-2-1,1-4 1,3-1 0,-1-4 0,3-4 2,-2-1 0,1 0 3,4 0-5,6-3 0,7-4 1,7-1 0,5 2 2,4 1 1,2-1-1,3 5 1,-5-2-1,-8 1-1,-9 1-1,-13 1-1,-7 0 0,-5 0-1,-1 0 1,2 0 0,-4 0 0,-7 0 1,-2 0 0,-5 0-1,-2 0 0,0 0 0,0 0 3,0 0-2,0 0 2,0 0-3,0 0-1,0 0 1,0 0 0,0 0 0,0 0 0,0 0 0,0 0 1,0 0 0,1 0 1,4-2-1,4-8-1,-3-4 1,4-4-1,-7-1 0,-3 2-4,0 3-7,0 5 9,-13 3-5,-2 6 2,-5 0-2,1 4 2,4 18 2,2 3 1,10-1 0,3 0 0,0-7 2,14-3-3,0-6 6,1-3-3,-3-5 3,0 0 2,-3-2 4,0-12-4,-5-7 1,-4-5-6,0 2-8,-10 4 6,-10 4 2,4 8-7,1 7 0,1 1-34,-5 8-153,-9 13-173,-12 1-479</inkml:trace>
  <inkml:trace contextRef="#ctx0" brushRef="#br0" timeOffset="25131.1862">18044 3425 590,'0'0'434,"0"0"-428,0 0-6,0 0 89,0 0-34,0 0-33,60-67 19,-60 59 2,-4-1-42,-12-5-1,-6-1-1,-2 5-10,0 4 7,5 6 4,7 1-3,6 21 3,6 4 7,0 3 12,7-4 10,14-7-4,3-5 15,3-12-8,-2-1 7,-2-1-7,-7-17 2,-5-5-4,-6-4-8,-5 3-16,0-1-4,0 9-4,-6 8-35,-4 8-45,0 3-97,-3 21-133,2 8-126</inkml:trace>
  <inkml:trace contextRef="#ctx0" brushRef="#br0" timeOffset="25407.0895">18131 3614 1207,'0'0'13,"0"0"6,0 0 109,0 0-93,0 0-31,-106-47 0,70 72-1,6 12 0,11 6-3,16 3 0,3-4-1,23-8-3,22-7 4,10-11-3,14-10-28,3-6-118,-4 0-120,-7-18-306</inkml:trace>
  <inkml:trace contextRef="#ctx0" brushRef="#br0" timeOffset="26174.4795">21348 3710 515,'0'0'266,"0"0"-196,0 0 66,0 0 6,0 0-29,0 0-7,43-42-46,-68 36-60,-8-1-6,-3 7 5,2 0 1,7 11-3,6 11 1,12 7-5,9 1 5,0 2 1,18-6 2,16-9 6,11-8-6,12-9 1,5-10 1,0-23-3,-9-16 5,-11-11-4,-14-7 11,-8-8 32,-16-3 0,-4 6-4,-9 9-20,-15 16-3,2 24 10,5 15 0,6 8-19,0 23-8,2 25-3,5 19 3,0 12 6,4 4-1,0 2-5,0-6-1,4-8-19,8-11-92,7-14-131,4-15-461</inkml:trace>
  <inkml:trace contextRef="#ctx0" brushRef="#br0" timeOffset="28597.0794">18474 5205 808,'0'0'121,"0"0"-120,0 0 17,0 0 74,0 0-34,0 0 6,-38-6 40,58 6-29,15 4-16,13 1 5,6 0-4,1-2-21,-10-1-19,-11 3-1,-8-1-11,-10-2-4,-4 1-3,-3 0-1,0-1 0,3-1 2,4 1-2,1-2 1,5 0 2,-3 0-1,-4 0 1,-7 0-3,-5 0 0,-3 0-1,0 0 0,0 0-5,0 0 5,0 0 1,0-10 4,0-7-4,0-6-5,4-4 5,5-1 0,3 2-1,-3 4 1,0 2 4,-3 1-3,0 0 3,-2 2 5,1 5 1,-3 3 5,-2 4 3,4 5-8,-1 0-10,7 9-8,9 19-4,7 12 5,2 8 7,-4-2 0,-3 0 1,0-7-1,-9-7 0,4-7 1,-4-10-1,-4-7 0,-1-8-5,2 0 5,1-15 0,8-21 2,2-12-2,4-13 2,-4-3 0,0 5 1,-5 8 1,-4 17-3,0 12 11,-5 12-3,-3 7 2,-2 3-11,7 6-2,8 20-11,7 11 12,0 9 0,2-1 2,-6 2-2,-4-5 2,-3-3-4,-3-9 3,-2-10 0,-1-8 0,2-7-2,4-5-1,5 0 3,3-14 1,5-6 3,1-4 0,3 2 3,7-1-6,13 2-1,15 2 3,11 2-1,1 4 3,-7 4 6,-16 2-7,-15 6 8,-15 1-5,-10 0-7,-9 0 0,0 0-7,-4 0 2,2 0 1,-2 3 3,0 0-3,0-1 3,0-2 0,0 0 1,0 0 0,0 0 0,0 0 0,0 0 0,0 0 1,0 0 1,0 0-2,0 0 0,0 0-5,0 0-9,0 0-3,0 0-17,0 0-41,-15 0-81,-15 0-127,-13-5-548</inkml:trace>
  <inkml:trace contextRef="#ctx0" brushRef="#br0" timeOffset="29158.3845">18386 4797 754,'0'0'138,"-11"-76"-132,5 35 103,-3 4 42,1 10-55,-2 4 7,-5 12-33,2 6-38,-6 5-32,-2 9-6,1 23-6,1 13 9,4 7 1,6-1 1,9-10-9,0-12-4,13-12-6,13-13 10,2-4 10,3-9 12,-1-18-6,-7-7 5,-1-4 14,-6 2 12,-5 8 0,-5 6 1,-2 11 6,-3 7-7,1 4-18,4 0-19,6 12-11,9 16-2,7 11 13,1 3 2,-7 5-2,1-2-6,-7 0-106,0-9-83,8-8-210</inkml:trace>
  <inkml:trace contextRef="#ctx0" brushRef="#br0" timeOffset="29877.7862">20149 5064 59,'0'0'544,"0"0"-474,0 0 57,0 0 24,0 0-44,0 0-11,0 2 15,0-2-30,0 0-34,0 0-9,0 0 5,0-5-11,0-5-22,0 1-8,0 3-2,0 2 6,0 4-6,0 0-6,0 0-21,0 11 14,0 10 10,0 3 3,0 0 3,3-4 1,11-6-2,9-5 3,-1-4 3,5-5-1,-3 0 2,-6-7 7,-5-10 5,-8-3 6,-5-4-23,0 0-2,-18 4 5,-12 1 2,0 7-6,-4 5 1,10 7-4,5 0-3,8 0-1,8 2-1,3 8-9,0 2-74,0 0-28,0 0-151,0-9-246</inkml:trace>
  <inkml:trace contextRef="#ctx0" brushRef="#br0" timeOffset="30305.5563">20058 4332 1207,'0'0'44,"0"0"-1,0 0 122,0 0-75,0 0-57,0 0-28,-12-9-4,12 53-1,0 6 3,3 3-3,4-9 1,-1-3-1,1-10 0,-1-7-11,0-9-10,1-8-14,-4-6 4,4-1 10,2-2 21,3-16 5,8-5-5,3 0 5,0-1 4,-1 7 20,-1 5 14,-5 7-7,-3 3-9,-2 2-17,-2 4-10,0 14 0,-5 6-3,-4-1-3,0 1 6,-7 0-3,-14-5-6,-2 0-33,4-7-20,3-6-20,5-3-79,4-3-76,4 0-236</inkml:trace>
  <inkml:trace contextRef="#ctx0" brushRef="#br0" timeOffset="32310.265">21263 4989 772,'0'0'250,"0"0"-215,0 0 125,0 0-44,0 0-49,0 0-23,0-22-25,0 22-19,-3 0-18,-9 0-10,0 4 18,4 4 8,4-1-11,4 0 4,0-2 2,12 0 1,12-5 6,4 0 9,2 0 4,-4-10 11,-9-2 6,-9 0 7,-8-1-1,0 2-35,-17-1-1,-13 4-33,-2 8-12,-1 0 14,6 0 0,9 7 16,12 3 10,6-1 2,0 1 3,0 0 8,11 0-1,0-3 2,0-2-1,-3-3 0,-1-1-8,-1-1 0,3 0 0,1 0 3,7 0-3,-1 0-16,-4 0-17,2 0 1,-6 0 4,-3 0 8,-5 0 1,0 0 7,0 0 4,0 0-9,0 0 17,0 0 0,0 0 4,0 0 4,0 0-5,0 0 8,0 0 0,0 0-1,0 0-2,0 0 8,0 0-2,0 0 3,0 0-9,0 0-4,0 0-1,0 0 5,0 0 6,0 0-5,0 0 5,0 0 6,0 0 0,3 0-3,7-1 1,14-1-3,14 1 2,15-2-10,11 0 7,5 0 5,7-4-1,-3 2-2,-3-4 4,-7 4-4,-12 1-1,-20 0-2,-12 4-5,-11 0-7,-8 0-2,0 0-4,0 0 0,0 0 5,0 0 1,0 0 4,0 0-2,0 0 2,0 0 0,0 0-1,0 0-1,0 0-2,0 0 0,0-2 2,0 2 1,0 0-3,0 0-1,0 0 4,0-2-4,1 2-4,5-5 4,0-3 0,3-7 2,6-7-2,0-6 0,4-8-3,-1-3 3,1 1 1,-5 6-1,-2 9 1,-5 7 0,-4 11 0,-1 2-1,-1 3 0,1 4-9,4 22-9,3 15 15,0 4 3,0 0 1,2-7 0,-2-9-1,2-4 1,-1-11-2,1-2 1,1-7-1,3-5-3,-2 0 4,7 0 6,3-19-5,2-8 3,4-11-4,-2-4-6,0-2 4,-3 6 2,-5 7 2,-6 13 0,-3 7-4,-3 8 2,0 3-3,3 3-4,5 18-2,4 10 5,0 8 3,-1 0-5,-2-3 4,-2-7 2,1-6 0,-1-7 1,-3-5 0,3-2 1,2-5 2,9 0 0,8-4 5,9 0-1,9 0 13,5-4-15,2-8 2,-4 0 3,-6 0 6,-9-2-2,-10 4-7,-9 3-3,-11 3-5,-3 3 7,-1 1-7,2 0-5,11 0 1,7 0 1,5 0 1,-3 0 2,-2 0 0,-13 0 0,-9 0-2,1 0 2,-4 0 0,0 0-6,0 0 2,0 0 1,0 0 1,0 0 0,0 0-5,0 0 1,0 1 0,1-1 1,-1 2 1,0-2 1,0 0 1,0 0 0,0 0-22,0 1-23,0 2-71,2-1-158,0-1-205</inkml:trace>
  <inkml:trace contextRef="#ctx0" brushRef="#br0" timeOffset="33619.3934">20243 5150 567,'0'0'35,"0"0"-26,0 0 136,0 0-51,0 0-28,0 0 33,0 0-26,-23-2-3,44 2 2,18-2 28,21-3-33,22 2-10,20-6-16,12-1 5,7 0-5,4-3-18,0 2 2,-10 1-5,-8 1-3,-17 1-7,-17 3-2,-18 3-3,-17 0 0,-16 2-5,-13 0-3,-9 0 1,0 0 1,0 0-2,0 0 0,0 0 3,0-1 3,0 1-3,0 0 1,0 0 1,0 0-1,0 0 1,0 0-2,0 0 0,0 0 0,0 0-4,-5 0-8,-7 0 6,-5 0 5,3 0 0,-4 0 1,2 0-2,-6 0 2,-1 1-7,-8 0 4,-11 0 0,-15 2 1,-13 1 1,-12-1-8,-5 2-5,1 0-5,4 2 7,9-1 3,4 0 9,7-4 0,0 1 2,4-3-3,3 0 2,9 0-1,10 0 5,12 0-4,14 0 0,7 0 1,3 0 5,0 0 4,0 0-5,0 0-1,0 0 1,0 0 1,0 0-1,3 0-2,1 0-1,0 0-2,-3 0 0,3 0-1,-1 1 0,0-1 0,-1 0 0,2 0 0,-2 0 0,-1 0-1,5 0-10,9 0-44,10 0-57,8-4-139,5-10-90,-2 2-70</inkml:trace>
  <inkml:trace contextRef="#ctx0" brushRef="#br0" timeOffset="33952.2562">19907 4721 516,'0'0'430,"0"0"-387,0 0 6,0 0 19,0 0-55,0 0-13,24-11-2,-12 11-51,3 0-300</inkml:trace>
  <inkml:trace contextRef="#ctx0" brushRef="#br0" timeOffset="34807.3038">21213 5066 542,'0'0'177,"0"0"-164,0 0 68,0 0 45,0 0-71,0 0 4,39-40 13,-39 34-16,2-4-18,-2 0 0,3-1 0,-2 1 5,1 5-16,-2 1-7,0 4-15,0 0-5,0 0-1,-2 0-18,-13 8 12,0 6 7,2 0-1,6-3 1,5 0 0,2-5 2,0-1-1,11-2-1,8-3 16,-1 0 15,4 0 1,-1-6 8,-5-5-13,-5-2-6,-4 1-2,-3 0 9,-4 2-11,0 2-17,0 2 5,-8 3-5,-1 3-6,-3 0 1,2 0-8,2 5 6,-1 3-34,5 4-37,-1-2-13,-2 2-77,-2 0-42,-9-3-69,-7-1-39</inkml:trace>
  <inkml:trace contextRef="#ctx0" brushRef="#br0" timeOffset="35422.16">21288 4984 481,'0'0'258,"0"0"-146,0 0 19,0 0 5,0 0-38,0 0-21,0 0-18,0 0-37,0 2-16,0 4-6,0 2 0,0 1 1,3 2-1,5-3-2,-1 0-6,0-1 7,-2-2-1,-4-4-1,-1 0 0,0-1 3,0 0 3,0 0-1,-3 0 0,-4 0 0,1 0-1,5 0 6,-1-1 8,2 1 8,0-1 5,0 1 8,0-2 3,0 2-10,0 0-21,0 0 0,0 0-2,0 0-3,0 0-3,0 0-4,0 0-3,0 0 7,0 4-2,0 0-11,-3 0-32,2-2-22,1-2-53,0 0-73,0-6-218</inkml:trace>
  <inkml:trace contextRef="#ctx0" brushRef="#br0" timeOffset="36360.746">20477 4427 446,'0'0'258,"0"0"-225,0 0 61,0 0 84,0 0-56,0 0-13,9 0-22,2 0-40,6 0-31,5 0-7,3 2 1,4 1-10,-1-1 0,4 1-32,-7 1-171,-7-2-131,-10 1-259</inkml:trace>
  <inkml:trace contextRef="#ctx0" brushRef="#br0" timeOffset="36515.1588">20487 4573 1035,'0'0'223,"0"0"-214,0 0 60,0 0 26,0 0-71,0 0-23,66 0-2,-23 0-50,8 0-273,1 0-210</inkml:trace>
  <inkml:trace contextRef="#ctx0" brushRef="#br0" timeOffset="36786.0931">21030 4355 1183,'0'0'47,"0"0"-39,0 0 81,0 0-18,0 0-54,0 0-8,-85-50 5,67 75-10,0 8-5,9 2 2,6-1 5,3-3-3,2-6-2,17-4-1,7-6-5,11-4 0,4-3-98,6-5-210,-3-3-442</inkml:trace>
  <inkml:trace contextRef="#ctx0" brushRef="#br0" timeOffset="37666.3092">23354 4795 1070,'0'0'85,"0"0"-54,0 0-31,0 0 51,0 0-40,0 0-3,9 4 11,10 8-4,6 1-13,0-4 12,-5-4-2,-7-2-4,-8-3-5,-5 0-1,0 0 10,-10-3-12,-8-8-24,-2 1-1,1 4 20,3 6 1,5 0-1,3 0 0,3 0 5,5 0 3,0 0 1,0 0 13,0 2 7,8-1 1,6-1-8,0 0-9,1 0-2,-7 0-1,-3-1-5,-3-2-3,-1 0-12,-1 1-29,0 1-33,0-1-78,0 2-111,0 0-170</inkml:trace>
  <inkml:trace contextRef="#ctx0" brushRef="#br0" timeOffset="38158.3323">23954 4807 966,'0'0'44,"0"0"-25,-27-100 28,-6 67 26,-3 2-32,-4 12 0,-1 8-5,2 9-36,3 2-1,7 12 1,11 16-4,12 6-5,6 3 7,14-2 2,19-7-1,4-8 1,7-12 5,4-8-5,1-9-2,-3-23-3,-4-11 5,-7-8 12,-8-2 20,-4-7 28,-9-4 5,-3 0-29,-8 8 11,-3 17-9,0 16-2,0 15-13,0 8-9,-9 0-14,-7 21-7,0 20 5,6 15 1,8 11 1,2 4 8,5-3-8,10 2 0,1-4-3,3-4 0,1-6-88,5-8-184,4-12-327</inkml:trace>
  <inkml:trace contextRef="#ctx0" brushRef="#br0" timeOffset="40227.2337">20019 5880 635,'0'0'247,"0"0"-207,0 0 69,0 0 27,0 0-57,0 0-27,39-9 8,16 7-24,24-3-15,16 1 5,1-3 7,-9-1-6,-17 1-2,-11-3-1,-13 4-7,-15 0-1,-12 3-3,-13-1-3,-1 3-10,-5 1 10,0 0-10,0 0 2,0-2-2,0 2 5,0-1 3,0 0-3,0-1 0,0-4 4,0-2-5,3-1-4,2-7 0,-1-1 2,1-5-2,1-7 0,3-3 0,0 3 1,1 2-1,3 8-4,-3 9 4,-4 6 6,-1 4 3,9 0-9,4 24-2,6 7 2,3 8 2,-4 0-1,-6-3 5,-1-4-3,-4 1-1,0-8 0,-1-5 1,-4-7-2,0-7-1,-2-1 0,-2-5 0,4 0 0,8-6 2,5-20 7,6-3-9,2-8 4,-3 1-1,-7 6-1,-7 5 0,-5 8 0,-1 6 3,-3 7 0,1 2 3,-3 2-6,10 2-2,5 17-12,6 8 10,4 7 1,-2-2 1,-4-1 0,-2-7 0,-4-2 0,-1-6 0,-2-5-1,0-3 1,1-7 0,7-1 2,4 0 0,5-10-2,4-9 2,3-1 4,4 1-6,8 2 3,6 3-3,11 0 0,11 6 0,1 1 0,-5 3 6,-10 1-1,-14 3 1,-11 0-2,-10 0-4,-7 0-1,-11 0 1,-4 0 1,-3 0-1,0 0-2,0 0-1,0 0 1,0 0 0,0 0 1,0 0-5,0 0 2,0 0 0,0 0-3,0 0 3,0 0-7,0 0-5,0 0 1,0 0-10,0 0-22,0 0-26,-1 0-32,-7-8-89,-4 2-55,0-2-180</inkml:trace>
  <inkml:trace contextRef="#ctx0" brushRef="#br0" timeOffset="43789.8875">21970 5719 369,'0'0'534,"0"0"-530,0 0 17,0 0 64,0 0-70,0 0-4,1-7 2,-1 7 2,0 0-8,3-2 41,3-1 57,2 0-22,2 1-41,2-3-20,-5 3 6,-4-1-6,-1-1 3,-2 1-15,0-3-4,0 2-5,0 0 0,0 1-1,0 1-15,-6 2-1,-10 0-2,-2 0 1,0 2 12,6 9 3,5 1 1,7-1 1,1 3 0,24-1 7,8-1 18,6-3 0,-5-4-5,-7-3 6,-10-2 4,-7 0-7,-6 0-4,-2-8-3,1-8-12,-3-1-4,0-2-10,-9 2-1,-9 3-2,-1 7 6,2 5 1,1 2 1,2 0-1,3 6 4,6 9-2,5-1 1,0 1 3,0-1 2,5 1 1,9-5 0,-3-3 14,-6-3-14,0-3 1,-3-1 4,-1 0-5,2 0 11,0 0-7,2-5-3,-4-2-2,-1 2 0,0 2-2,0-2-5,0 5 3,0-1-1,0 1 1,0 0 2,0 0-2,0 0-2,0 0 4,0 0 1,0 0 0,0 0-1,0 0 0,0 0 0,0 0 0,0 0 0,5 0 5,5 0 3,10-2 7,11-1 6,12 0-8,3 0 6,0 3-1,-2-4 7,-4 3-6,-1 1-7,-6 0-2,1 0-8,-7 0-2,-5 0 0,-8 0 0,-10 0 0,-2 0-3,-2 0 3,0 0-8,0 0 5,0 0 1,0 0 2,0 0-3,0 0 1,0 0-1,0 0 1,0 0 1,0 0 1,0 0 3,0 0-1,0 0 3,0 0-3,0 0 3,0-6-2,6-7-3,4-5 0,2-7-2,6-6 0,3-1 1,3 0-2,-2 4 1,-2 10 1,-4 3 1,-3 4 2,-7 8-2,-1 0 0,-5 3 0,3 3-5,6 24-6,4 13 6,2 11 5,4 0-1,-2-4 2,-1-2-2,1-6 2,0-7-1,0-6 1,-5-9 0,-6-9-2,0-6 1,-2-2 0,5-17 5,6-17 4,3-12-8,3-2 1,-5 1-2,2 6 3,-3 9-2,0 12 1,-6 10 1,-3 6-1,-3 4-2,2 0 0,9 16-12,2 10 11,4 6-1,1-1 1,-3-2 1,0-4 1,-1-5-1,2-3 1,3-1 0,4-2 0,7-4 2,2-3 0,5-4 0,6-3-1,6 0 4,5 0-2,7-12 4,-1-3-4,-4 1 0,-6 1 0,-10 1 1,-13 5 4,-14 2-2,-5 3-5,-10 2-2,-1 0-6,0 0 1,0 0-4,0 0-19,0 0-25,0 5-52,-5 4-22,-9 3-32,-8-3-39,-4-1-119,-1-3-221</inkml:trace>
  <inkml:trace contextRef="#ctx0" brushRef="#br0" timeOffset="44422.9028">22244 5747 575,'0'0'700,"0"0"-700,0 0-69,0 0 62,0 0 0,0 0-167,-45-43-90,13 30-298</inkml:trace>
  <inkml:trace contextRef="#ctx0" brushRef="#br0" timeOffset="44858.5653">22543 6075 975,'0'0'0,"0"0"-469</inkml:trace>
  <inkml:trace contextRef="#ctx0" brushRef="#br0" timeOffset="48905.1266">22444 6933 746,'0'0'118,"0"0"-104,0 0 129,0 0 41,0 0-46,0 0-13,0 0-38,-19-60-45,19 60-15,0 0-2,0 0 1,0 15-15,0 16-8,13 12 5,1 9 11,-1-2-3,-3-5-9,-1-8 0,-1 0-4,1-1 4,-2-3-6,-1-3 4,-3-4-4,2-2 5,-1-7-4,-4-2-1,3-5 0,-3-6 2,0-2-3,0-2 1,0 0 2,0 0-1,0 0 2,0 0 2,0 0 9,0 0-3,0 0-2,0 0-2,0 0-8,0 0 2,0 0 4,0 0-6,0 0 1,0 0 2,0 0-2,0 0 0,0 0 0,0 0 0,0 0 3,0 0-4,0 0 0,0 0 0,0 0 0,0 0 0,0 0-2,-2 0 0,-7 0 1,-1 0-4,-2-2 0,-6 2 3,-5 0-6,-10 0 8,-8 3-8,-8 9 0,3 1 0,4-2 2,15 0 3,15-6 1,11 1 0,1 1-2,8 4-4,17 6 8,11 1 2,9 2 3,11 1 7,5-1-6,0-1 3,-1-2-7,-9-2 1,-10-3-2,-15 0 0,-13-5-2,-11 1-5,-2-3-4,-3 4 4,-27 3 3,-16 5 1,-16 4 1,-6 4-4,5-2 0,13 3 1,17-4 3,22 2 0,11 2-2,17 3 3,20 4 13,4-1 5,-1-1 25,0 2 2,-9 1-9,-1 5-2,-6 10-19,-5 8-3,-3 2-5,-5 3-1,-5-5-4,-4-6-2,-1-9 0,-1-9-5,2-11-13,-1-10-50,1-12-21,3 0 9,3-25-68,4-16-281,6-13-581</inkml:trace>
  <inkml:trace contextRef="#ctx0" brushRef="#br0" timeOffset="49931.4977">23760 6895 971,'0'0'95,"0"0"-44,0 0 135,0 0-69,0 0-51,0 0-5,-7 41-20,7 14 15,0 7-17,0 0-17,0 0-4,0-3-6,0 0 0,7-4-6,2-5-5,3-4 4,-3-11-4,0-10 3,-4-9-2,-2-7-1,-3-4 2,0-5 2,0 0 2,0 0 5,0 0 10,0 0-1,0 0-10,0-4-1,0-6-8,0 0-4,0-1 0,0 0 0,-6 2 1,-8-2-4,-10 2-3,-14 4-1,-9 3-3,-6 2 0,4 3 3,9 11 3,10 4 3,12-1 2,11-2-2,7 0 3,0 2-1,13 2-1,17-1 2,9 2 7,6-2 19,0 2 2,-1-3-6,-6 0-9,-10-3 9,-6 0-14,-10 1-8,-5 2-2,-7 6-7,0 5 6,-19 8-1,-14 5 4,-7 0-2,-5 2-7,8-5 2,9-8 4,11-7 5,14-5-2,3-3 8,14-3 16,15 0 29,7 1 10,2 0-35,-2 3-28,-5 5 0,-4 8 0,-2 5 0,-6 7 0,-7 4 0,-4 2 0,-5-1 0,-3 0 0,0-5 0,0-9 0,-2-11 0,-3-8-24,3-9-83,-3-4-11,-7-7 17,-6-14-156,-5-4-527</inkml:trace>
  <inkml:trace contextRef="#ctx0" brushRef="#br0" timeOffset="52100.0164">22462 6718 267,'0'0'129,"0"0"-103,0 0 11,0 0-21,0 0 5,0 0 18,0 20 2,0-16-4,0-1 24,0-1 36,0 0-6,0-2-28,-1 1-14,1-1-17,0 2-17,0 3-11,0 2-3,-3 3 5,3 0-6,0 0 2,0-1 3,0-2-1,0-3 5,0-1 6,0-3 20,0 0 16,0 0 11,0 0 13,0 0-4,0 0-12,4 0 0,17 0-10,19-2-8,29-8-2,23-1-16,17-3 8,8 1-6,-1 0-4,-13 2-3,-7 1 3,-10 2-6,-5 3-7,-8-2 0,-7 4-4,-5-2 7,-8 3-7,-5-2 0,-11 1-2,-7 2 0,-5-1-2,-7 0-1,-6 2 1,-4-1-1,-4 1 0,0 0 0,-1 0 0,-1 0-1,1 0 2,0 0-2,1 0 1,5 0 0,3 0-1,-1 0 1,-2 0-1,-4 0-2,-3 0-1,-2 0-1,0 0-2,0 0-1,0 0 0,0 0 2,0 0 5,0 0-1,0 0-4,0 0 5,0 0 2,0 0-1,0 0-1,0 0 1,0 0 1,0 1-1,-2 3-6,-7 3 7,-1-1 0,-3 2 1,1-1-1,1-2 2,5 0-2,0 0 1,4 2-1,2 7 4,0 7-4,0 4 8,0 4-4,6-2 0,-1-3 2,-3-2 1,-1-1-6,1 0 3,-1 0 0,1 1-4,-1-3 0,1 1 0,-2-6 0,0-5 3,0-1-5,0-3 2,0-4-3,0-1-6,-6 0-10,-2 0-1,0-3-47,0-8-58,-3-5-44,0 1-83,1 1-166</inkml:trace>
  <inkml:trace contextRef="#ctx0" brushRef="#br0" timeOffset="53645.4852">23017 6326 624,'0'0'218,"0"0"-150,0 0 76,0 0 10,0 0-34,0 0-29,0-33-22,0 44-41,3 21-23,7 16 33,-1 5 12,-1 2-7,-5-4-17,-2-4-8,1-9-11,-1-6 2,1-6-8,-2-10 4,1-7-5,-1-7 0,0-2 0,0 0 0,0 0-3,0 0-10,0 0-24,0 0-40,0 0-40,0 0-34,-9 0-74,-6 3-101,-4 5-51</inkml:trace>
  <inkml:trace contextRef="#ctx0" brushRef="#br0" timeOffset="54199.8715">22125 6812 347,'0'0'92,"0"0"22,0 0 95,0 0-26,0 0-32,0 0 0,-8-33-37,-4 11-50,-5-3-16,-5-2-4,-1 6-10,-1 4-14,1 8-10,1 7-10,3 2 0,0 2-3,5 24-3,1 10-3,7 6 4,6-1 2,0-2 1,3-9-8,14-7-2,2-9 4,3-9 3,8-5 5,2-7 10,3-17-3,-4-6 0,-7-5 1,-12 0 12,-6 2 10,-6 7-9,0 7 15,0 9-6,0 8-4,0 2-6,0 0-9,0 6-11,0 18-7,3 10 7,4 3 4,2 1-2,1-2-2,1-4-2,4-3-17,12-5-67,16-7-148,14-13-379</inkml:trace>
  <inkml:trace contextRef="#ctx0" brushRef="#br0" timeOffset="54755.8558">24455 6541 553,'0'0'195,"0"0"-122,0 0 128,0 0-27,0 0-56,7-79-29,-7 76-16,-4-2-24,-1 4-24,-4 1-7,-5 0-5,-8 0-10,-11 16-2,1 7 0,1 5 2,8 5 3,11 1 4,9 0-10,3-3 6,0-4 5,11-7-3,7-4-1,-1-4 5,6-2-6,5-2-6,6-1 0,11-2-12,-1-2-151,0-3-230</inkml:trace>
  <inkml:trace contextRef="#ctx0" brushRef="#br0" timeOffset="55917.8529">22589 8557 197,'0'0'226,"0"0"-89,0 0 61,0 0-4,0 0-61,0 0-13,7 0-25,23 0-21,22 7-22,26 1 26,20 1-2,26-2-17,16-3-15,16 0-12,3-2 6,-11 1-5,-26-1-1,-26 1 5,-31-2-14,-20 2-10,-17-1 1,-14-1-8,-7-1-2,-6 0-1,-1 0-3,0 0 0,0 0-1,0 0 0,0 0-2,0 0 0,0 0 3,0 0 0,-1 0 0,-1 0 2,2 0 2,0 0 0,0 0-1,0 0-3,0 0 0,0 0 0,0 0-3,0 0-1,0 0 3,0 0-4,0 0 5,0 0-5,0 0 5,0 0 0,0 0 0,0 0 1,0 0-1,0 0 1,0 0-1,0 0 2,0 0 1,0 0-2,0 0-1,0 0-1,0 0 1,0 0-2,0 0 1,0 0-1,0 0-14,0 0 2,0 0 7,0 0 1,0 0 6,0 0-6,0 0-15,0 0-18,-2 2-33,-16 3-58,-15 1-146,-17 3-20,-7 2-259</inkml:trace>
  <inkml:trace contextRef="#ctx0" brushRef="#br0" timeOffset="56675.3533">23130 8690 924,'0'0'55,"0"0"4,0 0 105,0 0-71,0 0-16,0 0 12,8-22-22,-8 22-26,0 0-1,0 0 17,1 0-19,1 0-11,4 1-12,0 12-6,1 3 18,2 2-8,-3 5-6,-2 3-1,3 6-4,1 10-5,-1 9 22,6 6-10,2-1 4,-3-1 1,4-4-11,-7-3 12,-1-6-8,-5-4-2,-3-6-6,0-8-1,0-6-4,0-5 0,0-4 0,0-3 0,0-6-1,-2 0-5,2 0-29,-1 0-27,-3 0-19,-8-12-17,-8-15-250,-17-10-313</inkml:trace>
  <inkml:trace contextRef="#ctx0" brushRef="#br0" timeOffset="57288.8453">22358 8695 1044,'0'0'95,"0"0"68,0 0 0,0 0-116,0 0-21,26 96 53,-15-44-24,-5-1-38,-4-5-8,-2-2 4,0-9-9,0-8-2,2-8 2,1-9-8,-1-6 6,-1-3-4,1-1-4,1 0 2,1-8-3,4-11 7,7-2 0,0-1-3,5 5-1,6 5 4,3 3 6,3 6 4,1 3 4,-5 0 5,-5 5-7,-9 8-6,-6 3-3,-6 0-3,-2 4 0,-2-3 0,-20-1 0,-6-3 1,-6-6-1,-1-3-12,5-4-9,2 0-18,6-18-20,6-7-80,13-2-122,3 1-254</inkml:trace>
  <inkml:trace contextRef="#ctx0" brushRef="#br0" timeOffset="57964.8125">24258 8967 842,'0'0'242,"0"0"-231,0 0 96,0 0-7,-24-83-72,0 71 3,-3 3 17,-4 4-23,-6 5-21,-1 0 0,-6 14 13,3 8-9,8 3 8,11-4-14,15-2-1,7-8 2,0-3-5,9-3 4,10-5 5,6 0 3,8-9 5,4-15-5,4-8-4,0-8 0,-2-5 1,-1-6-1,-5-4-5,-3 1 9,-4 3 7,-12 13 7,-3 11 15,-8 15 5,-1 7-8,-2 5-10,0 5-23,0 25-2,0 17 2,0 16 13,0 3 2,1 1 5,4-7-10,3-5-11,3-2-2,1-5-3,5-2-44,-5 0-42,-6-8-179,-5-12-377</inkml:trace>
  <inkml:trace contextRef="#ctx0" brushRef="#br0" timeOffset="59024.1129">22926 8922 25,'0'0'0,"0"0"11,0 0 96,0 0 43,0 0-132,0 0-16,0-38 3,3 34 5,-2 1 14,1 1 19,2 1-43,2-1-1,5-4-101</inkml:trace>
  <inkml:trace contextRef="#ctx0" brushRef="#br0" timeOffset="59481.889">22978 8974 1016,'0'0'0,"0"0"-41,0 0 41,0 0 0,0 0-15,0 0-111,4-25-122</inkml:trace>
  <inkml:trace contextRef="#ctx0" brushRef="#br0" timeOffset="59691.3188">22631 6703 1088,'0'0'0,"0"0"-333,-72 100 193,50 6 135,3 19-96,11 15-327</inkml:trace>
  <inkml:trace contextRef="#ctx0" brushRef="#br0" timeOffset="59910.8643">22523 8590 1211,'0'0'0,"0"0"-272,0 0 242,0 0 30,0 0 19,0 0-15,78 20-4,-77-1-20,-1-4-241,0-10-52</inkml:trace>
  <inkml:trace contextRef="#ctx0" brushRef="#br0" timeOffset="60808.9622">21178 1749 1031,'0'0'9,"0"0"-9,0 0 19,0 0 5,0 0-24,0 0-9,0 43-95,0-12-174,-2 3-360</inkml:trace>
  <inkml:trace contextRef="#ctx0" brushRef="#br0" timeOffset="61222.5998">21032 3012 1157,'0'0'53,"0"0"-37,0 0-11,0 0 49,0 0 39,0 0-53,17 6-16,-17-1-16,0 5-3,0-4 1,0-2-5,0 0 6,0-4-2,0 0-1,0 0 1,0 0-3,0 0 6,0 0-8,0 0 0,0 0 1,0 0-1,0 0 1,0 0-1,0 0-1,0 0-1,0 1-4,0-1-26,0 0-26,0 0-47,0 0-16,-1 0-28,-1 0-126,2 0 14,0 0-33</inkml:trace>
  <inkml:trace contextRef="#ctx0" brushRef="#br0" timeOffset="67775.0256">15817 13489 589,'0'0'53,"0"0"44,0 0 8,0 0-24,0 0 3,0 0-17,0 0 1,-6-17-8,6 15-11,0 2 4,0 0-2,0 0-16,0-1-3,0 1-9,0-3 7,0-1 1,0 0-16,0-4-8,3 0 0,1 1-2,-4-3 0,0 1 2,0-2 0,0-2-4,0 1 1,-6-2-2,-4 1-2,-4 3 0,0 1-5,0 7 0,1 2-3,4 0 0,1 0 4,1 6-2,0 8 4,1 3 1,1-2 1,2-2 3,3-5-3,0-4-4,0-2 4,21-2 1,7 0 0,9-7 6,-4-8-4,-4-2 1,-11 3-2,-5 2 4,-11 0-2,-2 4 2,0-1-4,0 3-2,-4 0-3,-6 3-2,3 1 2,4 2-7,-2 0 7,2 0-13,0 4-37,-3 11-44,0 2-92,-1 2-155,0-4-464</inkml:trace>
  <inkml:trace contextRef="#ctx0" brushRef="#br0" timeOffset="68893.4977">16141 13665 645,'0'0'167,"0"0"-124,0 0 103,0 0-71,0 0-33,0 0-5,0 0-19,-18-42-13,-5 40-3,-4 2-1,-1 0 0,1 0 2,5 8 3,6 4-5,6 0 0,5 0-1,2 0 0,3 4 0,0-3 0,0-1 1,3-1 1,2-3-2,-2-1 1,0-3 1,1-2-2,-1-2 0,6 0 4,5 0 13,5 0-2,3-12-4,1 0-7,0-3-3,-8 3 1,-4 2 5,-4 1 5,-4 5 15,-3 0 4,0 2-8,0-1-3,0 1-2,0 0-8,0 1-2,1 1 2,-1 0-3,0-2 5,0 2 8,0-1-7,0-1 4,0-2-10,0-1 4,0 0 1,0 3 6,0-1-4,0 2-6,0 1 6,2 0-6,-2-2-5,0 2-1,0 0 0,0 0-2,0 0 0,0 0 0,0 0-3,0 0 2,0 0-1,0 0-3,0 3 4,1 5 1,1-1 0,-1 0 1,-1 3 0,2-3-1,-1 3 0,1-1 1,0 4 0,3 4 0,1 3-1,0 0 0,2 2 1,-1-2-2,2 1 2,3-6-2,0 2 0,6-4-79,-5-4-171,0-4-353</inkml:trace>
  <inkml:trace contextRef="#ctx0" brushRef="#br0" timeOffset="69688.2494">16060 14657 845,'0'0'132,"0"0"-77,0 0 99,0 0-43,0 0-46,0 0-9,-17-62-18,17 62-38,0 4-7,0 13 2,0 5 5,8 4 3,1-1-2,-2 3-1,-1-6 4,-1-4-3,0-2 0,-2-9-1,0 0 0,-1-6 0,0 1 1,-1-2 1,1 0 1,1 0-1,1 0 10,4 0 3,4 0-2,0 0-7,0 1 13,2 5-4,-3 4-8,-1-1-5,-2 2 2,-4 3 5,-2-5-9,-2-1 4,0 0-3,0-2 1,0-3-2,-3-1 1,-8 0-1,-6-2 0,-7 0 0,-2 0-31,2-12-18,3-2-26,8 0-98,7-3-70,6 0-214</inkml:trace>
  <inkml:trace contextRef="#ctx0" brushRef="#br0" timeOffset="70634.3154">15126 12901 495,'0'0'57,"0"0"-8,0 0 67,0 0-36,0 0-22,0 0 30,15-30-19,-15 28-21,0-1-8,0-1 20,0 1 9,0-1-11,0-1-13,-7 0-29,-5-1-7,-6 4-7,-4 2-1,-1 0-2,-2 4 2,0 13-3,10 4 4,4 1 0,7 2 3,4-1 8,0-2 2,6-4 2,7 0 0,2-4-2,9 0-9,8-2-5,12-3-1,8 1-51,-1-3-144,-9 3-193</inkml:trace>
  <inkml:trace contextRef="#ctx0" brushRef="#br0" timeOffset="71659.8873">13669 12984 820,'0'0'210,"0"0"-189,0 0 62,0-91 46,0 74-73,-10 3-23,1 4-1,-3 5-9,-1 3-23,-3 2 0,-4 0-4,-4 17 3,0 5 0,0 5 0,6 1-1,9-2 0,8-5 2,1-7-1,0-2-2,14-5 2,6-6 0,5-1 1,0-3 3,0-12 4,-2-7-3,-2 0 1,-3-3-3,-4 0 6,-2-2 4,-4 4 8,-2 0 10,-2 2 4,1 1 4,-3 6-9,-2 6-6,0 2-1,0 6 0,0 0-14,0 0-4,0-1 2,0-1-1,0 1-4,0 1 8,0 0-3,0 0-2,0 0 0,0 0-1,0 0-3,0 0-4,0 0 4,0 10-4,0 4 4,0 0-1,0 0 4,0 0-5,0 3 3,0 4-1,0 6 2,3 5 4,3-3-5,1 4 4,-2-3-4,-1-4-1,-1 1 0,0-7 0,2-2 0,-1-5-3,5 0-36,2 0-110,5-3-123,-1-3-372</inkml:trace>
  <inkml:trace contextRef="#ctx0" brushRef="#br0" timeOffset="73604.3165">13544 12939 711,'0'0'0,"0"0"-61,0 0 49,0 0-110,0 0 10,0 0 9</inkml:trace>
  <inkml:trace contextRef="#ctx0" brushRef="#br0" timeOffset="73911.4355">16136 14640 1006,'0'0'70,"0"0"-58,0 0-2,0 0 50,0 0-43,0 0-17,-27-27-14,39 40-33,2 3-64,-4-3-115,-8-6-17,-2-7-204</inkml:trace>
  <inkml:trace contextRef="#ctx0" brushRef="#br0" timeOffset="78081.2591">12981 13537 87,'0'0'361,"0"0"-361,0 0 0,0 0 7,0 0 21,0 0 7,-41 17 39,36-13-22,-1-1-30,5-2 13,-1 2 19,2 0 0,0 5-11,0 0-9,0 4 2,0 1-6,0 1 4,0 1-2,0 0-7,0-3-7,0 2 4,0-3-7,3 3 0,2 0-3,-2 3-4,0 3 1,1 1 1,-1-1-2,1 1 1,1 1 8,4-2-1,0 1-2,0-1 13,3 1-9,-2-1-12,-2 0 2,0 0-1,-1-1 3,-4-1-7,1-3 0,-2-1 3,1-2-5,-2-2 3,4 0 5,-1 2-4,2 4 7,-2-1-9,1 5 6,-2-2-9,-2 2 3,1-2-2,0-1-1,1-3 2,0-2-2,-1-2 0,3 1 1,-1-1 0,-2 2 0,1 3 2,0 0-3,0 1-3,-3 1 3,3 0 0,-2-1 0,1 0 0,1-1 0,-2-1 3,1-3-2,-2 0-2,0-1-1,0-1 2,0-5 3,0-1-3,0 2 0,0-3-2,0 4 2,0 0 0,0 2 4,0 1-2,1 1-2,2 0 0,0 4-2,-1-3 4,-2 2-2,3-2 0,-2 0-3,-1-1 3,2-1 0,-1-1 4,1 1-4,-1 2 0,2 0-1,0 1 1,0 4 0,0 0 2,3 1-2,-4-2 0,2 1-3,0-1 3,0 1 1,0 0 1,1-2-2,-1 2-3,0 1 3,-1-1 1,0-1 1,0 0-2,-1-4 0,2-1-3,-2-5 3,2 1 1,-1 1 1,4-2-4,0 5 4,0-2-4,-1 1 4,1-1-1,-2 0 0,1-1-1,-2-1 0,1 1-1,0 0 1,2-3 0,-1 3 1,1-3 0,1-3-1,2 4 7,0-4-2,4 1 5,4-2 0,3 0-6,-2 0 0,0 0 0,1 0 0,-2 0-2,1 0-2,-1 0 2,3 0-1,1 0 2,1 0-3,1 0 1,0 0 5,-2 0-6,-2 0 3,2-2-3,-1 2 0,1-1 0,-1 1 2,1 0-1,0 0-2,-1 0 2,-2 0-2,3 0 1,1 0 0,3 0 0,1 0 3,0 0-3,-2 0-2,-1 0 2,-3 0 0,-2 0-2,4 0-7,-1 1 8,-1 2 1,3-1 0,-2-2-3,2 0-3,4 0 5,0 2-3,4 1 4,2-3-5,0 3 2,1-2 2,-2 1-2,0-2-4,-1 0-5,3 0 9,-1 0 2,-2-2 0,-3 0-9,-3 0 9,0 2 1,1-3 0,1 3 0,0 0 1,1 0-1,-2 0 0,-3 0-1,-4 0 1,5 0-1,0 0 1,0 0-1,1 0 1,2 0 4,-1 0-4,3 0-1,-2 0-2,-1 0 3,-5 0 0,2 0-5,-3 0-68,6 0 73,4 0-2,2 0 1,4 0-13,-1 0-16,1 0 4,-2 0 1,-5 0-32,-4 0 55,-3 0 2,-4 0 0,4 0-1,2 0 1,-2-2-2,1-3 2,-4 2-2,-4 2 2,-7-1 0,-3 2 0,-1-1 0,4 1 0,-2 0 4,5 0-4,3 0 0,-1-3 0,-1 2 0,-3 1 0,-2 0-4,-4 0 4,-4 0 0,0 0 0,0 0-1,0 0-3,0 0-11,-3 0 10,-6 0 5,0 4 0,1-3 1,-2 2 0,-2 0-1,-2 2 0,-6 0 0,-5-3 1,-7 0-1,-2 3 0,0-2 1,-3 4-1,1-4 3,-2 1 8,-5-1 6,-6 0 5,-5 1-5,-7-2-7,-1 1-9,0 1-2,6 1 1,2 0 0,5 1 0,0 1 2,2 0 2,1 0 3,0 2 4,-2-2-4,-1 2-4,-1-1-3,0-4 0,-2-3 0,-1-1 0,1 0 0,2 0-2,5-5 0,3-1-2,6 1-1,0 2-2,-1 1 7,-4 1-1,0-1-1,-4 2 0,2 0 2,3 0-2,1 0 2,5-3-1,-3 0-3,2-5-2,-1 2-1,2 0 6,-1 4-1,4 2 0,1 0 2,2 0 0,1 0 0,1 0-2,0 5-1,3-2 2,-3 0-1,4-3 2,-4 0 0,1 0 0,1 0 2,0-1-2,5-2 0,1 0 0,6-1 0,3 1 3,-1-3-2,4 2 0,-4-1 3,2-2 0,-1-3 0,-4 1 3,1 0 0,-4-2-4,0 2-1,0 1-2,1 0 0,3-1 1,3 1 0,0 0 0,3 0 7,3-4 10,-2-2-2,2 2-2,-1-5 0,-3-2-4,-1-1 1,-2-3 0,-4 1-1,1-1-3,-2-3-2,1 0 1,-2-5-2,4-2-2,2 2 4,1-3 4,2-2 20,2 2-13,0 2-6,-2 1 11,-2 2-15,-2 0-1,-3 0-4,2-2-1,-2-2 0,0-6-1,7-3 2,0-3-2,1 4-1,3 6 1,-1 8 1,1 8-1,1 4 0,-2 3 0,-1-1-1,-1-1 0,-1-3 1,-1-4 0,0-3-1,3-3 1,1-1 0,4 3 1,0 3-2,0 3 1,0 6-1,0 0-4,4 2 5,-1 2 0,-1-2 0,3-2-4,-2-2 4,2 0 4,-2 2-4,0-3-2,2 2 2,0-3 0,1-2-2,-1 2 1,2 0 1,-1 2 0,0-2 0,-2 3-2,-1-1 1,0 3 1,-2 1 0,3-2 0,-3 1 0,1 1-1,-1-1 1,4 1-1,-2-2 1,1 2-5,-1 5-6,0 0 11,-1 3-3,-2 1 1,0 2-1,0 0 1,0 0-7,0 0-3,0 0 2,0 0 5,0 0-2,0 0 4,0 0-3,0 0-10,0 0-2,0 0 1,0 0 9,0 2 0,0 6 2,0-1 6,0 5-1,0 5 2,1 6-2,8 8 2,6 10 1,2 9-1,3 7-1,3 9 0,-4 2-1,2 0 3,-3-5-3,-3-10 4,0-11-2,0-5-1,-1-5 2,2-1 0,-2 0-2,-3 0 1,2-3-1,-5-2 0,2-8 0,-2-6 0,-4-6-2,0-3-1,-2-1-3,-1-1-16,2-1-56,3 0-47,5 0-88,8-6-112</inkml:trace>
  <inkml:trace contextRef="#ctx0" brushRef="#br0" timeOffset="78704.5999">15780 14459 219,'0'0'0</inkml:trace>
  <inkml:trace contextRef="#ctx0" brushRef="#br0" timeOffset="79124.9379">16057 14667 962,'0'0'78,"0"0"-78,0 0-24,0 0 23,0 0 2,0 0-2,-4-19-6,4 19-90,0 0-156,-3-3-40</inkml:trace>
  <inkml:trace contextRef="#ctx0" brushRef="#br0" timeOffset="83584.4542">13371 16184 355,'0'0'128,"0"0"-42,0 0 47,0 0 0,0 0-23,0 0-25,0 0-25,0 0 7,0 0-10,9 0-9,14 0 3,17 0-8,10 0-17,7 3-6,2 1-2,-1 1-9,-2 1 3,-7 0-5,-1-1-2,-8 2 0,-10-4-4,-6 3 1,-9-3-2,-5-2 1,-4-1-1,2 0 0,-4 0 3,2 0-1,3 0 0,-3 0 1,-2 0-1,1-3 0,-5 3-2,1-1 2,-1-1-1,2 1 1,1-5-2,0-3 1,3-3 1,-3-5-2,6-3 0,0-4 0,-1-2 1,-2-4 0,-2-1-1,-4 0 0,0 1 0,0 3 2,0 6 0,3 2 3,1 4 5,2 4 12,1 5-3,-4 6-4,0 0-10,5 3-5,8 16-6,5 10 6,5 8 1,-1 6 2,0 3-2,-1-1-1,-3 0 2,1-2-1,-1-7 0,-1-4-1,-3-7 0,0-6 1,-5-5-1,-3-8 1,-2-3 0,-1-3-1,3 0 2,2-16 7,2-11-4,2-12-4,-5-10 0,-5-6 0,-1 3-2,-2 3 2,-2 12 3,3 14-1,1 6-3,1 11 2,2 1-2,4 5 0,5 0-1,11 20-7,4 14 0,2 7 5,-4 5 3,-6 0 0,-3-3 0,-7-2 0,0-10 0,-3-8 0,-3-7 1,-1-8-1,-2-5 0,-2-3 0,-1 0 3,4 0 4,4-1 8,7-11 6,8 0 0,6 1 2,4-2-5,5 3 0,1 2-4,9 2-4,6 3 0,8 1-1,10 0-2,2 1 1,1-1-7,-6-1-1,-10 2 2,-8 0-2,-12-1 3,-11 1-2,-13-1 2,-10 2-3,-5 0-2,-1 0 0,0 0 1,0 0 1,0 0 2,0 0-1,0 0-1,0 0 3,0 0-3,0 0 0,0 0-5,0 0 1,0 0 2,0 0-4,0 0-2,0 0 7,0 0-2,0 0 0,0 0 3,0 0 0,0 0-1,0 0 0,0 0-1,0 0-5,0 0-1,0 0 1,0 0-1,0 0 0,0 0 2,0 0-9,0 0 6,0 0-8,0 0 3,0 0-5,0 0-13,0 0-43,0 0-61,-15 0-140,-7 0-285</inkml:trace>
  <inkml:trace contextRef="#ctx0" brushRef="#br0" timeOffset="84440.8293">13387 16273 245,'0'0'0</inkml:trace>
  <inkml:trace contextRef="#ctx0" brushRef="#br0" timeOffset="86018.1717">23585 9643 1074,'0'0'223,"0"0"-187,0 0 44,0 0 48,0 0-75,0 0-36,6 20-11,5 38 4,-1 10 20,-1 7-22,-7-11-7,3-6 1,3-7-2,3-12-2,8-8-53,5-12-64,2-15-125,1-5-95,-4-32-69</inkml:trace>
  <inkml:trace contextRef="#ctx0" brushRef="#br0" timeOffset="86202.8282">23821 9710 623,'0'0'276,"10"-89"-110,-5 65 0,-5 11-12,0 10-39,0 3-51,0 23-62,0 21 1,-3 15 4,-8 6 20,2-2-9,5-6-13,4-7-4,0-5-1,1-4-1,10-7-28,-3-4-111,-3-7-149,-5-13-140</inkml:trace>
  <inkml:trace contextRef="#ctx0" brushRef="#br0" timeOffset="86527.7704">23283 10021 1430,'0'0'52,"80"5"-37,-19 17-14,2 1 42,-8 1-17,-6 1-3,-10-2-1,-6-2-18,-3-2-4,-2-1 2,-1-4 0,-1-5 2,1-6-1,1-3 1,1 0 7,-2-8 12,0-9-1,-6-7-3,-6-7-2,-2-10-3,-1-9-9,1-6-5,-1-3-3,3 3-8,2 3-22,2 6-38,-4 7-87,0 5-108,-5 2-33,-5 2-127</inkml:trace>
  <inkml:trace contextRef="#ctx0" brushRef="#br0" timeOffset="87560.0648">23669 10710 281,'0'0'0,"0"0"-4,0 0-34,0 0 23,0 0 15,0 0-31,28-75 31,-23 63 126,-2 1 42,-2 5 30,1 1 48,0 4-49,-2 1-18,2 0-75,-1 0-38,2 15-49,3 17 19,0 11 28,2 7-7,-1 3-29,-2-2-15,-4-4-4,1-3-4,-1-7-4,2-8-1,-1-8 0,-1-7 1,-1-7-2,0-6 2,0-1 0,0 0 6,0 0-5,0 0 6,0 0-6,-7-11-2,-9-4-1,-7 2-1,-7 0-11,-12 5-3,-6 6-5,-2 2 5,2 0 5,13 10 11,13 4-3,15 5 2,7 3 1,3 1 0,23 4 2,6-1 22,5 2 3,4 0-7,-1 0 0,-2-2-3,-3 1-9,-7-5 1,-7-3-5,-4-1-4,-5-2 0,-9-1-4,-3 2 2,0 2-3,-30 6-1,-10 3 5,-2-3-3,2-4 5,13-5-1,13-3 4,11-4-2,3 7-2,2 0 0,17 7 13,4 3 21,2-1-11,0 0 11,-3 3-12,-3 4-12,-5 5 2,-2 3-2,-5 8-1,-4 7-4,-3 4-5,0 2 0,0-4 1,-5-10-3,-5-10 2,6-10 0,1-11 1,2-8-1,1-7 0,0-1 2,0 0-2,12 0-30,28-1-87,24-1-172,17 2-588</inkml:trace>
  <inkml:trace contextRef="#ctx0" brushRef="#br0" timeOffset="89697.573">15508 16213 166,'0'0'171,"0"0"-112,0 0-22,0 0 9,0 0-3,0 0 1,0-8 11,0 8-23,0 0 3,0 0-1,0 0 22,0 0 25,0 0-15,0 0-13,0 0-18,0 0-18,0 0-4,0 0-4,0 0-5,0 0 0,0 0 1,0 0 9,0 0 4,0 0 13,0 0 10,0-1-2,0-1 0,2-2 11,3-3 1,1-3-9,2-1-26,0-4-8,-5 5 1,-2 1 9,-1 4-3,0-2-7,0 6-2,0-1 5,0 2-11,-6 0-4,-3 0-2,-2 8 1,3 6 4,5 5 2,0 3-1,3 0 2,0-2-2,0-3 4,0-4 0,6-5 4,4-3 6,4-4 3,6-1 10,4 0-8,0-4 0,0-10-10,-6-1 2,-8-4 1,-5 0 0,-3-1 5,-2 3-6,0 0-5,-4 3-1,-5 2-5,-5 2 0,2 5-2,-6 5 0,-2 0-5,-1 7 4,1 11 3,6 1-1,7 3 0,3 2 1,4 0 1,0-2-1,8-1 1,4-3 1,4-4 1,-2-2 0,4-4 6,4-4 1,1-4 1,2 0 0,0 0-4,-3-14-2,-5 1 2,-5-7-6,-9 0 2,-3 0-3,0-1-2,-9 3-7,-6 4 0,-3 4-4,0 8 6,0 2-6,2 0 8,-1 9 2,6 7 2,0-1 1,8 0 0,3-2-2,0 0 0,5-5-2,15 1-15,10-6-47,8-3-92,5 0-205,0-7-396</inkml:trace>
  <inkml:trace contextRef="#ctx0" brushRef="#br0" timeOffset="90679.8522">16698 12749 193,'0'0'798,"0"0"-752,-10-92-3,-5 69 66,-6 7-47,-2 6-40,-3 10-4,0 1-6,1 27-12,1 15 0,8 6-4,12-1 3,4-6 1,6-11-2,18-12 2,3-10 0,3-9 1,-1 0-1,-5-17 9,-8-11 1,-4-8 1,-7-2 1,-5 5 7,0 8 4,0 11 3,0 10-1,0 4-11,0 10-14,4 16-8,9 13 8,2 2 1,5-1-1,1-3 0,3-5-2,4-4-41,12-10-130,8-8-157,4-10-561</inkml:trace>
  <inkml:trace contextRef="#ctx0" brushRef="#br0" timeOffset="91218.6941">17713 12403 147,'0'0'602,"0"0"-498,0 0-27,17-73 39,-17 73-12,0 9-62,0 23-39,4 16 12,5 8 20,1-1-20,2-5-12,-3-8-2,2-5 1,-3-11-1,1-9 2,-3-7-2,-1-10 0,-1 0 5,8-12 14,3-8-3,7-6-5,4 2 12,-1 4 20,-4 6-8,-3 5 4,-6 8-10,0 1-16,-5 4-3,1 16-11,-5 7 1,-3 7 0,0 0-1,-15-1-2,-6-2 1,-4-4-51,-5-2-68,-1-4-84,-5-4-197</inkml:trace>
  <inkml:trace contextRef="#ctx0" brushRef="#br0" timeOffset="91806.7077">16858 12790 462,'0'0'123,"0"0"-77,0 0 118,0 0-20,0 0-70,0 0-40,-13 1-16,2 7-11,-6 0-3,-8-1-1,-3-3-3,-3-4-12,2 0-22,6 0 7,6-11 25,5-4 2,6-2 8,3 2 18,2 1 9,1 0 6,0 6-3,0 0-27,0 7-11,3 1 0,-2 0-5,1 0-4,1 7 0,0 2 6,1-2-21,3 1-27,7-3-73,0-3-155,-1 0-132</inkml:trace>
  <inkml:trace contextRef="#ctx0" brushRef="#br0" timeOffset="92157.0201">16665 12766 459,'0'0'433,"0"0"-300,0 0 6,0 0 20,0 0-80,87-84-35,-50 62 11,-2-1-20,-4 1-20,-6-2-4,-9 0-4,-7 0 6,-9-1-7,-5 2-6,-29 3 0,-8 6-7,-10 11 2,0 3-2,8 23 7,11 19 0,12 15 0,18 9 0,3 2 0,11-7 2,13-9 2,1-15 4,0-10 2,1-10-6,-1-8-4,5-9 0,9-1 0,1-19-5,4-9-69,-5 0-38,-6 2-81,-10 3-100,-13 5-190</inkml:trace>
  <inkml:trace contextRef="#ctx0" brushRef="#br0" timeOffset="92539.9418">18033 12264 610,'0'0'65,"0"0"33,0 0 45,-76-82-38,42 76-54,-5 6 9,-1 8 7,1 24-5,3 21 0,11 17 13,13 14-4,12 8 3,0 1-16,8-4-21,7-7-5,-7-11-16,-3-11-7,-4-14-8,-1-9-1,0-13 0,0-12-16,-3-12-60,-11 0-84,-6-29-108,-5-17-284</inkml:trace>
  <inkml:trace contextRef="#ctx0" brushRef="#br0" timeOffset="92683.6658">17529 12501 1133,'0'0'187,"0"0"-129,96-19 26,-8 19 0,16 3-50,13 13-23,-10 1-11,-9 8-73,-16-2-252,-21-6-633</inkml:trace>
  <inkml:trace contextRef="#ctx0" brushRef="#br0" timeOffset="95291.1744">15619 16270 339,'0'0'187,"0"0"-107,0 0 29,0 0 5,0 0-36,0 0 8,16-26-10,-4 19-12,2-1-6,5 4-1,5 1 5,11 3-13,18 0-8,15 0-6,14 4 9,4 2 0,-5-1-12,-3-2-5,-11-2 3,-10 2-9,-11-1-3,-13 1-12,-9-2 0,-10 1-4,-8-2-1,-3 0-1,-3 0 2,2-3 4,3-19 2,4-14-8,7-10 0,3-9-1,2-6 0,1 4 1,-1 5-1,-1 11-1,-5 9 2,-8 12 1,-2 12 1,-4 5-1,-1 3-1,3 9-6,7 21-10,4 18 16,5 11 2,-1 10-1,-1-2 4,-4-5-4,3-9 1,-2-12-2,1-12 0,-2-10 0,1-9 0,-2-10 0,6 0 0,8-26 4,5-20 3,2-10-4,-4-7-1,-5 6-1,-5 10 4,0 16-3,0 11 0,1 10 0,6 10 1,3 0-3,3 23-6,1 8 5,-7 4 0,-3 4 1,-5-3 0,-3-4 2,1-2-1,5-6-1,6-4 3,7-6 3,8-5 7,5-4 11,3-5 6,-1 0-12,-4-4 9,3-9-6,-5-4-9,3-1-7,0-3-2,-3-2-3,-2-2-3,-4 1 2,-7 2-23,-13 3-41,-12 5-48,-5 3-176,-36 0-497</inkml:trace>
  <inkml:trace contextRef="#ctx0" brushRef="#br0" timeOffset="96784.6077">15935 15797 900,'0'0'117,"0"0"-101,113-70 22,-65 41 58,-6-1-57,-9-1 1,-14 6 23,-15 3-29,-4 1-31,-12 2-3,-18 3-11,-5 10-4,1 6 4,2 2 2,13 21 6,7 11-1,12 8 4,0 5 4,23 1 24,4-6-6,2-6-4,-1-7-6,3-10-10,11-8-2,18-11-80,20-9-118,13-27-259</inkml:trace>
  <inkml:trace contextRef="#ctx0" brushRef="#br0" timeOffset="97199.2387">17775 15151 538,'0'0'169,"0"0"-132,0 0-1,0 0 22,0 0-25,0 0 14,-32-69 41,29 69-24,-2 0-15,-4 22-30,2 18 23,-2 16 48,4 13-1,2 3-39,0 2-3,-1-6-36,0-11 3,-3-6 0,0-10-8,-1-10-6,1-8 2,3-9-2,-1-7 0,4-5-6,-2-2-34,1 0-23,-2-2 4,-4-12-77,1-6-3,1-3-14,6-2-97,0-2-119</inkml:trace>
  <inkml:trace contextRef="#ctx0" brushRef="#br0" timeOffset="97357.2564">17571 15451 973,'0'0'156,"0"0"-149,0 0 9,131-29 3,-73 29-19,-4 0-54,-8 4-200</inkml:trace>
  <inkml:trace contextRef="#ctx0" brushRef="#br0" timeOffset="99644.74">15297 15877 99,'0'0'23,"0"0"-23,0 0 0,0 0 2,0 0 3,0 0 17,5-5 38,-2 2-8,0-1-16,-1 1-23,-2 0 26,0 1 1,0 0-17,0 0-23,0 1-1,0-1-85,0-3-168</inkml:trace>
  <inkml:trace contextRef="#ctx0" brushRef="#br0" timeOffset="100150.3071">13228 15587 941,'0'0'117,"0"0"-17,0 0 67,0 0-84,0 0-50,0 0-16,-27 38-5,27 2-5,10-1-5,4-2-2,9-5-38,11-12-181,20-19-381</inkml:trace>
  <inkml:trace contextRef="#ctx0" brushRef="#br0" timeOffset="100625.4545">15223 15591 442,'0'0'143,"0"0"-126,0 0 123,0 0 68,0 0-80,0 0 5,-64 0-6,64 0-54,0 0-32,0 0-34,5 14-6,11 10 0,-1 5 6,0 3-7,-8 0 0,-7 4 0,-7-1-1,-23-1-4,-7-8-35,-2-4 11,9-10 11,14-5 14,10-5 4,6-2 4,7 0 20,30-2-10,29-15 2,34-2-16,28-9-40,10-9-333</inkml:trace>
  <inkml:trace contextRef="#ctx0" brushRef="#br0" timeOffset="101252.8266">13818 16009 552,'0'0'282,"0"0"-282,82-19-275</inkml:trace>
  <inkml:trace contextRef="#ctx0" brushRef="#br0" timeOffset="101422.1226">15249 15930 1113,'0'0'0,"0"0"-240,0 0-92,0 0 166</inkml:trace>
  <inkml:trace contextRef="#ctx0" brushRef="#br0" timeOffset="102120.097">16048 14693 981,'0'0'40,"0"0"-40,0 0-1,0 0 1,0 0 5,0 0 1,2 0 7,-1 2-1,-1-2-12,2 0 0,-2 1 1,0-1-2,0 0 1,0 0-70,0 0-41,-15-8-70,-12-18-198</inkml:trace>
  <inkml:trace contextRef="#ctx0" brushRef="#br0" timeOffset="103498.6548">15798 14717 601,'0'0'0,"0"0"-38,0 0 23,0 0 15,0 0 3,0 0-2,10-2 10,-10 2-5,0 0-6,0 0 3,2 0 6,0-3 11,4-1-20,0-3-87,0 1 14,-4 0 6,-2 2 56,0 3 5,0 1-49,0 0-34,-6 0-88</inkml:trace>
  <inkml:trace contextRef="#ctx0" brushRef="#br0" timeOffset="104885.9951">15069 15761 270,'0'0'98,"0"0"-76,0 0 16,0 0 27,0 0-6,0 0 2,-60-46 57,53 39-29,0 0-9,7-1 9,0-4-19,0 0-22,3-3-3,14 1-12,7 2-5,10 0-5,2 7-15,5 5-2,-5 0-2,-8 9-3,-7 11 0,-4 2-1,-7 4 2,-5 1-2,-5 2-1,0-4 1,0-3 1,-11-2-1,1-3 2,-6-4-2,0-2 2,-1-1 0,0-3-2,1-1 2,8-4 1,5-2-3,3 0 2,0 0 7,0 0 9,0 0 10,5 0-5,11 0 7,11-2-9,15-8-13,10-5-8,12-5-5,17-2-106,7 1-130,-2 3-468</inkml:trace>
  <inkml:trace contextRef="#ctx0" brushRef="#br0" timeOffset="105232.4496">16694 16260 952,'0'0'22,"0"0"-22,0 0-163,0 0 5,0 0-169</inkml:trace>
  <inkml:trace contextRef="#ctx0" brushRef="#br0" timeOffset="105388.6036">17528 16029 660,'0'0'94,"0"0"-94,0 0-18,0 0-11,0 0-58,0 0-149</inkml:trace>
  <inkml:trace contextRef="#ctx0" brushRef="#br0" timeOffset="105823.456">17999 16181 224,'0'0'292,"0"0"-292,0 0-24,0 0-36,0 0-65,0 0-139</inkml:trace>
  <inkml:trace contextRef="#ctx0" brushRef="#br0" timeOffset="107314.3413">13416 16280 669,'0'0'139,"0"0"-109,0 0 56,0 0 40,0 0-40,0 0 4,-9-34 4,7 34-39,0 0-25,2 0-16,0 8-9,0 11 5,0 8 1,0 8 2,4 7 5,1 7 0,6 6-1,-1 9 18,4 3-10,2 3 5,2-3-19,-1-1 4,0-9 0,-2-2-6,-1-5 1,-5-5-5,0-2-2,-3 0-2,-1-3-1,0-4 1,-2-5-1,2-5 1,-2-6 0,1-4-1,2-2 0,3-1 0,-2-3 1,6 0 1,3-1-1,11-4-1,8 1 6,13-5 9,16-1-4,17 0 8,22 0 2,17-4-4,16-4-9,7 0-3,8 2-3,1-3 6,2 4-3,9 4 1,3 1-5,5 0-1,-1 0 0,-12 0-3,-2 9 3,1 3 0,2-4 1,10 0 0,-2-8 2,-6 0-3,-7 0 0,-17-5 0,-12-6 7,-11 5 2,-13-3-4,-11 1-3,-14 0 0,-5 2-2,-1 1 2,7 0-1,2 1 1,-5 2-4,-8-1-2,-15 2 4,-5 1 0,-9 0-1,-2 0-2,-6 0 4,1-3-2,-2-1 2,2 1 2,3 3-3,3-3 0,5 3 0,-2 0 0,-3 0 1,-6 0 0,-11 0-1,-8 0 0,-7 0 0,-4 0-1,0 0-2,0 0 3,0 0 0,0 0 3,0 0-3,0 0 0,0 0 0,0 0 0,0 0 0,0 0 1,0 0-1,0 0-6,0 0 4,0 0 1,0 0-4,0 0 1,0 0-4,0 0-11,0 0-8,0 0-18,0 0-35,0 0-69,-4 0-53,-7 0-31,-3-7-71,1-2 78,7 2-56</inkml:trace>
  <inkml:trace contextRef="#ctx0" brushRef="#br0" timeOffset="108164.0676">17829 16247 279,'0'0'81,"0"0"-35,0 0 15,0 0 3,0 0 19,0 0 18,6-39 9,-4 33-32,1-1-25,0 2-25,1 0 26,3-1-12,2-1-15,5 0 15,4-1-22,4 1 1,1-3 3,1 1-3,-5-6 7,-6 0 4,-1-5 1,-6-5-11,-4 1 5,-2-1-11,0 4-13,-2 4 4,-9 6 0,-5 4-7,-1 5-4,-3 2-3,-5 0 7,-1 14 1,3 9 0,3 0-1,4 0 0,6-2 2,4-4-1,6 0 0,0-3-1,16 3-1,21 3-7,9 9-129,1-1-151,0-1-366</inkml:trace>
  <inkml:trace contextRef="#ctx0" brushRef="#br0" timeOffset="108944.0231">18196 17604 629,'0'0'52,"0"0"-44,0 0 103,0 0 10,-5-78-48,5 61 0,0-2-14,0 4-13,4-1-8,2 2-13,1-1-6,0 1 2,-1 1 0,-1-3-3,-2 3-2,0 2 1,-3 5-5,0 1 6,0 3-10,0 1-3,0 1-5,0 0-10,0 0 1,-6 0 3,0 4 6,1 4 5,3 0-5,2 2 1,0 2 2,13 0 9,11-2 10,4 0 5,2-3-2,1-4-6,-3-3-4,-3 0-5,-2 0-7,-8-10 3,-9-5-1,-6 1 0,0-6-5,-21 4-12,-8 1 2,-3 5 6,2 8-1,5 2-8,5 0-15,6 14-7,5 6-25,4 4-79,5 0-32,0-4-187,8-4-321</inkml:trace>
  <inkml:trace contextRef="#ctx0" brushRef="#br0" timeOffset="111794.1837">18538 16461 1241,'0'0'6,"0"0"-6,102 36-13,-61-2 13,-11 5 2,-8-2 0,-9 0 0,-6-4-2,0-4-11,-3-16-49,-2-3 19,-2-9 32,3-1 9,4-4 13,7-18 19,7-9-25,2-8 12,3-2 8,-1-3 0,-1-5-3,1-3-21,2-1-3,0 7-29,0 10-83,0 13-149,-4 13-414</inkml:trace>
  <inkml:trace contextRef="#ctx0" brushRef="#br0" timeOffset="112078.209">18617 16511 983,'0'0'295,"0"0"-285,0 0-10,0 0 1,0 0-1,0 0 26,125 54 39,-73-16-18,-2-3-34,3-3-11,-9-9 2,-8-10-3,-6-10 1,-4-3 1,2-16 5,8-18-1,4-17-7,5-13 3,7-13-3,5-3-9,6 5-63,4 15-223,4 19-510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29-09-2021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3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0.emf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68760"/>
            <a:ext cx="7162800" cy="328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395536" y="332656"/>
            <a:ext cx="79396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altLang="en-US" sz="2000" b="0" dirty="0" smtClean="0">
                <a:latin typeface="+mj-lt"/>
              </a:rPr>
              <a:t>. </a:t>
            </a:r>
            <a:r>
              <a:rPr lang="en-US" altLang="en-US" sz="2000" b="0" dirty="0">
                <a:latin typeface="+mj-lt"/>
              </a:rPr>
              <a:t>Find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looking into terminals </a:t>
            </a:r>
            <a:r>
              <a:rPr lang="en-US" altLang="en-US" sz="2000" b="0" i="1" dirty="0">
                <a:latin typeface="+mj-lt"/>
              </a:rPr>
              <a:t>a</a:t>
            </a:r>
            <a:r>
              <a:rPr lang="en-US" altLang="en-US" sz="2000" b="0" dirty="0">
                <a:latin typeface="+mj-lt"/>
              </a:rPr>
              <a:t>-</a:t>
            </a:r>
            <a:r>
              <a:rPr lang="en-US" altLang="en-US" sz="2000" b="0" i="1" dirty="0">
                <a:latin typeface="+mj-lt"/>
              </a:rPr>
              <a:t>b </a:t>
            </a:r>
            <a:r>
              <a:rPr lang="en-US" altLang="en-US" sz="2000" b="0" dirty="0">
                <a:latin typeface="+mj-lt"/>
              </a:rPr>
              <a:t>of the circuit in Fig. and solve for </a:t>
            </a:r>
            <a:r>
              <a:rPr lang="en-US" altLang="en-US" sz="2000" b="0" i="1" dirty="0">
                <a:latin typeface="+mj-lt"/>
              </a:rPr>
              <a:t>i</a:t>
            </a:r>
            <a:r>
              <a:rPr lang="en-US" altLang="en-US" sz="2000" b="0" i="1" baseline="-25000" dirty="0">
                <a:latin typeface="+mj-lt"/>
              </a:rPr>
              <a:t>x</a:t>
            </a:r>
            <a:r>
              <a:rPr lang="en-US" altLang="en-US" sz="2000" b="0" i="1" dirty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.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727325" y="5213350"/>
            <a:ext cx="17395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 smtClean="0">
                <a:latin typeface="+mj-lt"/>
              </a:rPr>
              <a:t>Ans</a:t>
            </a:r>
            <a:r>
              <a:rPr lang="en-US" altLang="en-US" sz="2000" b="0" dirty="0" smtClean="0">
                <a:latin typeface="+mj-lt"/>
              </a:rPr>
              <a:t>: Vth </a:t>
            </a:r>
            <a:r>
              <a:rPr lang="en-US" altLang="en-US" sz="2000" b="0" dirty="0">
                <a:latin typeface="+mj-lt"/>
              </a:rPr>
              <a:t>= 0 V</a:t>
            </a:r>
          </a:p>
        </p:txBody>
      </p:sp>
    </p:spTree>
    <p:extLst>
      <p:ext uri="{BB962C8B-B14F-4D97-AF65-F5344CB8AC3E}">
        <p14:creationId xmlns:p14="http://schemas.microsoft.com/office/powerpoint/2010/main" val="134671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086600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39552" y="304800"/>
            <a:ext cx="80648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For the circuit of Figure, find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circuit seen by the load resistor, </a:t>
            </a:r>
            <a:r>
              <a:rPr lang="en-US" altLang="en-US" sz="2000" b="0" i="1" dirty="0">
                <a:latin typeface="+mj-lt"/>
              </a:rPr>
              <a:t>R</a:t>
            </a:r>
            <a:r>
              <a:rPr lang="en-US" altLang="en-US" sz="2000" b="0" i="1" baseline="-25000" dirty="0">
                <a:latin typeface="+mj-lt"/>
              </a:rPr>
              <a:t>L</a:t>
            </a:r>
            <a:r>
              <a:rPr lang="en-US" altLang="en-US" sz="2000" b="0" dirty="0">
                <a:latin typeface="+mj-lt"/>
              </a:rPr>
              <a:t>.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1279525" y="4679950"/>
            <a:ext cx="35956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 smtClean="0">
                <a:latin typeface="+mj-lt"/>
              </a:rPr>
              <a:t>Ans</a:t>
            </a:r>
            <a:r>
              <a:rPr lang="en-US" altLang="en-US" sz="2000" b="0" dirty="0" smtClean="0">
                <a:latin typeface="+mj-lt"/>
              </a:rPr>
              <a:t>: Vth </a:t>
            </a:r>
            <a:r>
              <a:rPr lang="en-US" altLang="en-US" sz="2000" b="0" dirty="0">
                <a:latin typeface="+mj-lt"/>
              </a:rPr>
              <a:t>= 7.05 V,   </a:t>
            </a:r>
            <a:r>
              <a:rPr lang="en-US" altLang="en-US" sz="2000" b="0" dirty="0" err="1">
                <a:latin typeface="+mj-lt"/>
              </a:rPr>
              <a:t>Rth</a:t>
            </a:r>
            <a:r>
              <a:rPr lang="en-US" altLang="en-US" sz="2000" b="0" dirty="0">
                <a:latin typeface="+mj-lt"/>
              </a:rPr>
              <a:t> = 7.05 </a:t>
            </a:r>
            <a:r>
              <a:rPr lang="el-GR" altLang="en-US" sz="2000" b="0" dirty="0">
                <a:latin typeface="+mj-lt"/>
                <a:cs typeface="Times New Roman" panose="02020603050405020304" pitchFamily="18" charset="0"/>
              </a:rPr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7635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38325"/>
            <a:ext cx="6200775" cy="399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1993842" y="1124744"/>
            <a:ext cx="57150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i="1" dirty="0">
                <a:latin typeface="+mj-lt"/>
              </a:rPr>
              <a:t>V </a:t>
            </a:r>
            <a:r>
              <a:rPr lang="en-US" altLang="en-US" sz="2000" b="0" dirty="0">
                <a:latin typeface="+mj-lt"/>
              </a:rPr>
              <a:t>= 24 V; </a:t>
            </a:r>
            <a:r>
              <a:rPr lang="en-US" altLang="en-US" sz="2000" b="0" i="1" dirty="0">
                <a:latin typeface="+mj-lt"/>
              </a:rPr>
              <a:t>I </a:t>
            </a:r>
            <a:r>
              <a:rPr lang="en-US" altLang="en-US" sz="2000" b="0" dirty="0">
                <a:latin typeface="+mj-lt"/>
              </a:rPr>
              <a:t>= 3 A; </a:t>
            </a:r>
            <a:r>
              <a:rPr lang="en-US" altLang="en-US" sz="2000" b="0" i="1" dirty="0">
                <a:latin typeface="+mj-lt"/>
              </a:rPr>
              <a:t>R</a:t>
            </a:r>
            <a:r>
              <a:rPr lang="en-US" altLang="en-US" sz="2000" b="0" baseline="-25000" dirty="0">
                <a:latin typeface="+mj-lt"/>
              </a:rPr>
              <a:t>1</a:t>
            </a:r>
            <a:r>
              <a:rPr lang="en-US" altLang="en-US" sz="2000" b="0" dirty="0">
                <a:latin typeface="+mj-lt"/>
              </a:rPr>
              <a:t> = 4 ; </a:t>
            </a:r>
            <a:r>
              <a:rPr lang="en-US" altLang="en-US" sz="2000" b="0" i="1" dirty="0">
                <a:latin typeface="+mj-lt"/>
              </a:rPr>
              <a:t>R</a:t>
            </a:r>
            <a:r>
              <a:rPr lang="en-US" altLang="en-US" sz="2000" b="0" baseline="-25000" dirty="0">
                <a:latin typeface="+mj-lt"/>
              </a:rPr>
              <a:t>2</a:t>
            </a:r>
            <a:r>
              <a:rPr lang="en-US" altLang="en-US" sz="2000" b="0" dirty="0">
                <a:latin typeface="+mj-lt"/>
              </a:rPr>
              <a:t> = 12 ; </a:t>
            </a:r>
            <a:r>
              <a:rPr lang="en-US" altLang="en-US" sz="2000" b="0" i="1" dirty="0">
                <a:latin typeface="+mj-lt"/>
              </a:rPr>
              <a:t>R</a:t>
            </a:r>
            <a:r>
              <a:rPr lang="en-US" altLang="en-US" sz="2000" b="0" baseline="-25000" dirty="0">
                <a:latin typeface="+mj-lt"/>
              </a:rPr>
              <a:t>3</a:t>
            </a:r>
            <a:r>
              <a:rPr lang="en-US" altLang="en-US" sz="2000" b="0" dirty="0">
                <a:latin typeface="+mj-lt"/>
              </a:rPr>
              <a:t> = 6 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67544" y="358914"/>
            <a:ext cx="78488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</a:t>
            </a:r>
            <a:r>
              <a:rPr lang="en-US" altLang="en-US" sz="2000" b="0" dirty="0" smtClean="0">
                <a:latin typeface="+mj-lt"/>
              </a:rPr>
              <a:t>. </a:t>
            </a:r>
            <a:r>
              <a:rPr lang="en-US" altLang="en-US" sz="2000" b="0" dirty="0">
                <a:latin typeface="+mj-lt"/>
              </a:rPr>
              <a:t>Compute the load current, </a:t>
            </a:r>
            <a:r>
              <a:rPr lang="en-US" altLang="en-US" sz="2000" b="0" i="1" dirty="0" err="1">
                <a:latin typeface="+mj-lt"/>
              </a:rPr>
              <a:t>i</a:t>
            </a:r>
            <a:r>
              <a:rPr lang="en-US" altLang="en-US" sz="2000" b="0" dirty="0">
                <a:latin typeface="+mj-lt"/>
              </a:rPr>
              <a:t>, by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method in the circuit of Figure.</a:t>
            </a:r>
          </a:p>
        </p:txBody>
      </p:sp>
    </p:spTree>
    <p:extLst>
      <p:ext uri="{BB962C8B-B14F-4D97-AF65-F5344CB8AC3E}">
        <p14:creationId xmlns:p14="http://schemas.microsoft.com/office/powerpoint/2010/main" val="34457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315200" cy="403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457200" y="322203"/>
            <a:ext cx="7999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Find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at terminals </a:t>
            </a:r>
            <a:r>
              <a:rPr lang="en-US" altLang="en-US" sz="2000" b="0" i="1" dirty="0">
                <a:latin typeface="+mj-lt"/>
              </a:rPr>
              <a:t>a</a:t>
            </a:r>
            <a:r>
              <a:rPr lang="en-US" altLang="en-US" sz="2000" b="0" dirty="0">
                <a:latin typeface="+mj-lt"/>
              </a:rPr>
              <a:t>-</a:t>
            </a:r>
            <a:r>
              <a:rPr lang="en-US" altLang="en-US" sz="2000" b="0" i="1" dirty="0">
                <a:latin typeface="+mj-lt"/>
              </a:rPr>
              <a:t>b </a:t>
            </a:r>
            <a:r>
              <a:rPr lang="en-US" altLang="en-US" sz="2000" b="0" dirty="0">
                <a:latin typeface="+mj-lt"/>
              </a:rPr>
              <a:t>of the circuit in Fig.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514600" y="5562600"/>
            <a:ext cx="33542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 smtClean="0">
                <a:latin typeface="+mj-lt"/>
              </a:rPr>
              <a:t>Ans</a:t>
            </a:r>
            <a:r>
              <a:rPr lang="en-US" altLang="en-US" sz="2000" b="0" dirty="0" smtClean="0">
                <a:latin typeface="+mj-lt"/>
              </a:rPr>
              <a:t>: Vth </a:t>
            </a:r>
            <a:r>
              <a:rPr lang="en-US" altLang="en-US" sz="2000" b="0" dirty="0">
                <a:latin typeface="+mj-lt"/>
              </a:rPr>
              <a:t>= 92 V,   </a:t>
            </a:r>
            <a:r>
              <a:rPr lang="en-US" altLang="en-US" sz="2000" b="0" dirty="0" err="1">
                <a:latin typeface="+mj-lt"/>
              </a:rPr>
              <a:t>Rth</a:t>
            </a:r>
            <a:r>
              <a:rPr lang="en-US" altLang="en-US" sz="2000" b="0" dirty="0">
                <a:latin typeface="+mj-lt"/>
              </a:rPr>
              <a:t> = 28 </a:t>
            </a:r>
            <a:r>
              <a:rPr lang="el-GR" altLang="en-US" sz="2000" b="0" dirty="0">
                <a:latin typeface="+mj-lt"/>
                <a:cs typeface="Times New Roman" panose="02020603050405020304" pitchFamily="18" charset="0"/>
              </a:rPr>
              <a:t>Ω</a:t>
            </a:r>
          </a:p>
        </p:txBody>
      </p:sp>
    </p:spTree>
    <p:extLst>
      <p:ext uri="{BB962C8B-B14F-4D97-AF65-F5344CB8AC3E}">
        <p14:creationId xmlns:p14="http://schemas.microsoft.com/office/powerpoint/2010/main" val="429430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539552" y="334902"/>
            <a:ext cx="6564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Find </a:t>
            </a:r>
            <a:r>
              <a:rPr lang="en-US" altLang="en-US" sz="2000" b="0" dirty="0" err="1">
                <a:latin typeface="+mj-lt"/>
              </a:rPr>
              <a:t>Thevenin’s</a:t>
            </a:r>
            <a:r>
              <a:rPr lang="en-US" altLang="en-US" sz="2000" b="0" dirty="0">
                <a:latin typeface="+mj-lt"/>
              </a:rPr>
              <a:t> equivalent circuit of the circuit in Fig.</a:t>
            </a:r>
          </a:p>
        </p:txBody>
      </p:sp>
      <p:sp>
        <p:nvSpPr>
          <p:cNvPr id="82949" name="Text Box 7"/>
          <p:cNvSpPr txBox="1">
            <a:spLocks noChangeArrowheads="1"/>
          </p:cNvSpPr>
          <p:nvPr/>
        </p:nvSpPr>
        <p:spPr bwMode="auto">
          <a:xfrm>
            <a:off x="3657600" y="5503863"/>
            <a:ext cx="30025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 smtClean="0">
                <a:latin typeface="+mj-lt"/>
              </a:rPr>
              <a:t>Ans</a:t>
            </a:r>
            <a:r>
              <a:rPr lang="en-US" altLang="en-US" sz="2000" b="0" dirty="0" smtClean="0">
                <a:latin typeface="+mj-lt"/>
              </a:rPr>
              <a:t>: Vth </a:t>
            </a:r>
            <a:r>
              <a:rPr lang="en-US" altLang="en-US" sz="2000" b="0" dirty="0">
                <a:latin typeface="+mj-lt"/>
              </a:rPr>
              <a:t>= 4 V,   </a:t>
            </a:r>
            <a:r>
              <a:rPr lang="en-US" altLang="en-US" sz="2000" b="0" dirty="0" err="1">
                <a:latin typeface="+mj-lt"/>
              </a:rPr>
              <a:t>Rth</a:t>
            </a:r>
            <a:r>
              <a:rPr lang="en-US" altLang="en-US" sz="2000" b="0" dirty="0">
                <a:latin typeface="+mj-lt"/>
              </a:rPr>
              <a:t> = 4 </a:t>
            </a:r>
            <a:r>
              <a:rPr lang="el-GR" altLang="en-US" sz="2000" b="0" dirty="0">
                <a:latin typeface="+mj-lt"/>
                <a:cs typeface="Times New Roman" panose="02020603050405020304" pitchFamily="18" charset="0"/>
              </a:rPr>
              <a:t>Ω</a:t>
            </a:r>
          </a:p>
        </p:txBody>
      </p:sp>
      <p:pic>
        <p:nvPicPr>
          <p:cNvPr id="8295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63817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83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00801"/>
            <a:ext cx="59436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973" name="Rectangle 7"/>
          <p:cNvSpPr>
            <a:spLocks noChangeArrowheads="1"/>
          </p:cNvSpPr>
          <p:nvPr/>
        </p:nvSpPr>
        <p:spPr bwMode="auto">
          <a:xfrm>
            <a:off x="611560" y="200691"/>
            <a:ext cx="66162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Find </a:t>
            </a:r>
            <a:r>
              <a:rPr lang="en-US" altLang="en-US" sz="2000" b="0" dirty="0" err="1">
                <a:latin typeface="+mj-lt"/>
              </a:rPr>
              <a:t>Thevenin’s</a:t>
            </a:r>
            <a:r>
              <a:rPr lang="en-US" altLang="en-US" sz="2000" b="0" dirty="0">
                <a:latin typeface="+mj-lt"/>
              </a:rPr>
              <a:t> equivalent circuit for the circuit in Fig.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1560" y="2839176"/>
            <a:ext cx="830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Determine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at terminals </a:t>
            </a:r>
            <a:r>
              <a:rPr lang="en-US" altLang="en-US" sz="2000" b="0" i="1" dirty="0">
                <a:latin typeface="+mj-lt"/>
              </a:rPr>
              <a:t>a</a:t>
            </a:r>
            <a:r>
              <a:rPr lang="en-US" altLang="en-US" sz="2000" b="0" dirty="0">
                <a:latin typeface="+mj-lt"/>
              </a:rPr>
              <a:t>-</a:t>
            </a:r>
            <a:r>
              <a:rPr lang="en-US" altLang="en-US" sz="2000" b="0" i="1" dirty="0">
                <a:latin typeface="+mj-lt"/>
              </a:rPr>
              <a:t>b </a:t>
            </a:r>
            <a:r>
              <a:rPr lang="en-US" altLang="en-US" sz="2000" b="0" dirty="0">
                <a:latin typeface="+mj-lt"/>
              </a:rPr>
              <a:t>of the circuit in Fig.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88" y="3239286"/>
            <a:ext cx="4994176" cy="2644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40841" y="5661248"/>
            <a:ext cx="43765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 smtClean="0">
                <a:latin typeface="+mj-lt"/>
              </a:rPr>
              <a:t>Ans</a:t>
            </a:r>
            <a:r>
              <a:rPr lang="en-US" altLang="en-US" sz="2000" b="0" dirty="0" smtClean="0">
                <a:latin typeface="+mj-lt"/>
              </a:rPr>
              <a:t>: </a:t>
            </a:r>
            <a:r>
              <a:rPr lang="en-US" altLang="en-US" sz="2000" b="0" dirty="0" err="1" smtClean="0">
                <a:latin typeface="+mj-lt"/>
              </a:rPr>
              <a:t>Rth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= 22.5  Vth = 40 V  I</a:t>
            </a:r>
            <a:r>
              <a:rPr lang="en-US" altLang="en-US" sz="2000" b="0" baseline="-25000" dirty="0">
                <a:latin typeface="+mj-lt"/>
              </a:rPr>
              <a:t>N</a:t>
            </a:r>
            <a:r>
              <a:rPr lang="en-US" altLang="en-US" sz="2000" b="0" dirty="0">
                <a:latin typeface="+mj-lt"/>
              </a:rPr>
              <a:t> = 1.77 A</a:t>
            </a:r>
          </a:p>
        </p:txBody>
      </p:sp>
    </p:spTree>
    <p:extLst>
      <p:ext uri="{BB962C8B-B14F-4D97-AF65-F5344CB8AC3E}">
        <p14:creationId xmlns:p14="http://schemas.microsoft.com/office/powerpoint/2010/main" val="40602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14905"/>
            <a:ext cx="5792234" cy="225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16363"/>
            <a:ext cx="4759424" cy="230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412376" y="336619"/>
            <a:ext cx="7391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Obtain </a:t>
            </a:r>
            <a:r>
              <a:rPr lang="en-US" altLang="en-US" sz="2000" b="0" dirty="0" err="1">
                <a:latin typeface="+mj-lt"/>
              </a:rPr>
              <a:t>Thevenin’s</a:t>
            </a:r>
            <a:r>
              <a:rPr lang="en-US" altLang="en-US" sz="2000" b="0" dirty="0">
                <a:latin typeface="+mj-lt"/>
              </a:rPr>
              <a:t> equivalent as viewed from terminals:</a:t>
            </a:r>
          </a:p>
          <a:p>
            <a:pPr algn="just"/>
            <a:r>
              <a:rPr lang="en-US" altLang="en-US" sz="2000" b="0" dirty="0">
                <a:latin typeface="+mj-lt"/>
              </a:rPr>
              <a:t>	(a) </a:t>
            </a:r>
            <a:r>
              <a:rPr lang="en-US" altLang="en-US" sz="2000" b="0" i="1" dirty="0">
                <a:latin typeface="+mj-lt"/>
              </a:rPr>
              <a:t>a</a:t>
            </a:r>
            <a:r>
              <a:rPr lang="en-US" altLang="en-US" sz="2000" b="0" dirty="0">
                <a:latin typeface="+mj-lt"/>
              </a:rPr>
              <a:t>-</a:t>
            </a:r>
            <a:r>
              <a:rPr lang="en-US" altLang="en-US" sz="2000" b="0" i="1" dirty="0">
                <a:latin typeface="+mj-lt"/>
              </a:rPr>
              <a:t>b 		</a:t>
            </a:r>
            <a:r>
              <a:rPr lang="en-US" altLang="en-US" sz="2000" b="0" dirty="0">
                <a:latin typeface="+mj-lt"/>
              </a:rPr>
              <a:t>(b) </a:t>
            </a:r>
            <a:r>
              <a:rPr lang="en-US" altLang="en-US" sz="2000" b="0" i="1" dirty="0">
                <a:latin typeface="+mj-lt"/>
              </a:rPr>
              <a:t>c</a:t>
            </a:r>
            <a:r>
              <a:rPr lang="en-US" altLang="en-US" sz="2000" b="0" dirty="0">
                <a:latin typeface="+mj-lt"/>
              </a:rPr>
              <a:t>-</a:t>
            </a:r>
            <a:r>
              <a:rPr lang="en-US" altLang="en-US" sz="2000" b="0" i="1" dirty="0">
                <a:latin typeface="+mj-lt"/>
              </a:rPr>
              <a:t>d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539552" y="3416253"/>
            <a:ext cx="76148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smtClean="0">
                <a:solidFill>
                  <a:srgbClr val="0000CC"/>
                </a:solidFill>
                <a:latin typeface="+mj-lt"/>
              </a:rPr>
              <a:t>Problem:</a:t>
            </a:r>
            <a:r>
              <a:rPr lang="en-US" altLang="en-US" sz="2000" b="0" dirty="0" smtClean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Obtain </a:t>
            </a:r>
            <a:r>
              <a:rPr lang="en-US" altLang="en-US" sz="2000" b="0" dirty="0" err="1">
                <a:latin typeface="+mj-lt"/>
              </a:rPr>
              <a:t>Thevenin’s</a:t>
            </a:r>
            <a:r>
              <a:rPr lang="en-US" altLang="en-US" sz="2000" b="0" dirty="0">
                <a:latin typeface="+mj-lt"/>
              </a:rPr>
              <a:t> equivalent of the circuit in Fig. Find current </a:t>
            </a:r>
            <a:r>
              <a:rPr lang="en-US" altLang="en-US" sz="2000" b="0" i="1" dirty="0" err="1">
                <a:latin typeface="+mj-lt"/>
              </a:rPr>
              <a:t>i</a:t>
            </a:r>
            <a:r>
              <a:rPr lang="en-US" altLang="en-US" sz="2000" b="0" dirty="0">
                <a:latin typeface="+mj-lt"/>
              </a:rPr>
              <a:t>.</a:t>
            </a: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6829425" y="762000"/>
            <a:ext cx="145424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>
                <a:latin typeface="+mj-lt"/>
              </a:rPr>
              <a:t>Across a&amp;b</a:t>
            </a:r>
          </a:p>
          <a:p>
            <a:r>
              <a:rPr lang="en-US" altLang="en-US" sz="2000" b="0">
                <a:latin typeface="+mj-lt"/>
              </a:rPr>
              <a:t>Rth = 2 </a:t>
            </a:r>
            <a:r>
              <a:rPr lang="el-GR" altLang="en-US" sz="2000" b="0">
                <a:latin typeface="+mj-lt"/>
              </a:rPr>
              <a:t>Ω</a:t>
            </a:r>
            <a:endParaRPr lang="en-US" altLang="en-US" sz="2000" b="0">
              <a:latin typeface="+mj-lt"/>
            </a:endParaRPr>
          </a:p>
          <a:p>
            <a:r>
              <a:rPr lang="en-US" altLang="en-US" sz="2000" b="0">
                <a:latin typeface="+mj-lt"/>
              </a:rPr>
              <a:t>Vth = 14 V</a:t>
            </a:r>
          </a:p>
          <a:p>
            <a:r>
              <a:rPr lang="en-US" altLang="en-US" sz="2000" b="0">
                <a:latin typeface="+mj-lt"/>
              </a:rPr>
              <a:t/>
            </a:r>
            <a:br>
              <a:rPr lang="en-US" altLang="en-US" sz="2000" b="0">
                <a:latin typeface="+mj-lt"/>
              </a:rPr>
            </a:br>
            <a:endParaRPr lang="en-US" altLang="en-US" sz="2000" b="0">
              <a:latin typeface="+mj-lt"/>
            </a:endParaRPr>
          </a:p>
          <a:p>
            <a:r>
              <a:rPr lang="en-US" altLang="en-US" sz="2000" b="0">
                <a:latin typeface="+mj-lt"/>
              </a:rPr>
              <a:t>Across c&amp;d</a:t>
            </a:r>
          </a:p>
          <a:p>
            <a:r>
              <a:rPr lang="en-US" altLang="en-US" sz="2000" b="0">
                <a:latin typeface="+mj-lt"/>
              </a:rPr>
              <a:t>Rth = 1.5 </a:t>
            </a:r>
            <a:r>
              <a:rPr lang="el-GR" altLang="en-US" sz="2000" b="0">
                <a:latin typeface="+mj-lt"/>
                <a:cs typeface="Times New Roman" panose="02020603050405020304" pitchFamily="18" charset="0"/>
              </a:rPr>
              <a:t>Ω</a:t>
            </a:r>
          </a:p>
          <a:p>
            <a:r>
              <a:rPr lang="en-US" altLang="en-US" sz="2000" b="0">
                <a:latin typeface="+mj-lt"/>
              </a:rPr>
              <a:t>Vth = 19 V</a:t>
            </a:r>
          </a:p>
        </p:txBody>
      </p:sp>
    </p:spTree>
    <p:extLst>
      <p:ext uri="{BB962C8B-B14F-4D97-AF65-F5344CB8AC3E}">
        <p14:creationId xmlns:p14="http://schemas.microsoft.com/office/powerpoint/2010/main" val="184951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0907"/>
          </a:xfrm>
        </p:spPr>
        <p:txBody>
          <a:bodyPr/>
          <a:lstStyle/>
          <a:p>
            <a:r>
              <a:rPr lang="en-US" sz="4000" dirty="0" err="1" smtClean="0"/>
              <a:t>Thevenin’s</a:t>
            </a:r>
            <a:r>
              <a:rPr lang="en-US" sz="4000" dirty="0" smtClean="0"/>
              <a:t> Theorem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4546848" cy="4530725"/>
          </a:xfrm>
        </p:spPr>
        <p:txBody>
          <a:bodyPr/>
          <a:lstStyle/>
          <a:p>
            <a:r>
              <a:rPr lang="en-US" altLang="en-US" sz="2000" dirty="0" smtClean="0">
                <a:latin typeface="+mj-lt"/>
              </a:rPr>
              <a:t>It </a:t>
            </a:r>
            <a:r>
              <a:rPr lang="en-US" altLang="en-US" sz="2000" dirty="0">
                <a:latin typeface="+mj-lt"/>
              </a:rPr>
              <a:t>often occurs in practice that a particular element in a circuit is variable (usually called the </a:t>
            </a:r>
            <a:r>
              <a:rPr lang="en-US" altLang="en-US" sz="2000" i="1" dirty="0">
                <a:latin typeface="+mj-lt"/>
              </a:rPr>
              <a:t>load</a:t>
            </a:r>
            <a:r>
              <a:rPr lang="en-US" altLang="en-US" sz="2000" dirty="0">
                <a:latin typeface="+mj-lt"/>
              </a:rPr>
              <a:t>) while other elements are fixed. As a typical example, a household outlet terminal may be connected to different appliances constituting a variable load. </a:t>
            </a:r>
            <a:endParaRPr lang="en-US" altLang="en-US" sz="2000" dirty="0" smtClean="0">
              <a:latin typeface="+mj-lt"/>
            </a:endParaRPr>
          </a:p>
          <a:p>
            <a:r>
              <a:rPr lang="en-US" altLang="en-US" sz="2000" dirty="0" smtClean="0">
                <a:latin typeface="+mj-lt"/>
              </a:rPr>
              <a:t>Each </a:t>
            </a:r>
            <a:r>
              <a:rPr lang="en-US" altLang="en-US" sz="2000" dirty="0">
                <a:latin typeface="+mj-lt"/>
              </a:rPr>
              <a:t>time the variable element is changed, the entire circuit has to be analyzed all over again. To avoid this problem, </a:t>
            </a:r>
            <a:r>
              <a:rPr lang="en-US" altLang="en-US" sz="2000" dirty="0" err="1">
                <a:latin typeface="+mj-lt"/>
              </a:rPr>
              <a:t>Thevenin’s</a:t>
            </a:r>
            <a:r>
              <a:rPr lang="en-US" altLang="en-US" sz="2000" dirty="0">
                <a:latin typeface="+mj-lt"/>
              </a:rPr>
              <a:t> theorem provides a technique by which the fixed part of the circuit is replaced by an equivalent circuit.</a:t>
            </a:r>
          </a:p>
          <a:p>
            <a:endParaRPr lang="en-US" sz="2000" dirty="0">
              <a:latin typeface="+mj-lt"/>
            </a:endParaRP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21" y="1196752"/>
            <a:ext cx="4207083" cy="4272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46600" y="2160"/>
              <a:ext cx="8760240" cy="657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520" y="-6480"/>
                <a:ext cx="8777880" cy="65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659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395536" y="338416"/>
            <a:ext cx="8291264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400" dirty="0" smtClean="0">
                <a:solidFill>
                  <a:schemeClr val="tx2"/>
                </a:solidFill>
                <a:latin typeface="+mj-lt"/>
              </a:rPr>
              <a:t>Statement:</a:t>
            </a:r>
          </a:p>
          <a:p>
            <a:pPr algn="just"/>
            <a:r>
              <a:rPr lang="en-US" altLang="en-US" sz="2000" b="0" dirty="0">
                <a:latin typeface="+mj-lt"/>
              </a:rPr>
              <a:t>	</a:t>
            </a:r>
            <a:r>
              <a:rPr lang="en-US" altLang="en-US" sz="2000" b="0" dirty="0" err="1">
                <a:latin typeface="+mj-lt"/>
              </a:rPr>
              <a:t>Thevenin’s</a:t>
            </a:r>
            <a:r>
              <a:rPr lang="en-US" altLang="en-US" sz="2000" b="0" dirty="0">
                <a:latin typeface="+mj-lt"/>
              </a:rPr>
              <a:t> theorem states that a linear two-terminal circuit can be replaced by an equivalent circuit consisting of a voltage source </a:t>
            </a:r>
            <a:r>
              <a:rPr lang="en-US" altLang="en-US" sz="2000" b="0" i="1" dirty="0" err="1">
                <a:latin typeface="+mj-lt"/>
              </a:rPr>
              <a:t>V</a:t>
            </a:r>
            <a:r>
              <a:rPr lang="en-US" altLang="en-US" sz="2000" b="0" baseline="-25000" dirty="0" err="1">
                <a:latin typeface="+mj-lt"/>
              </a:rPr>
              <a:t>Th</a:t>
            </a:r>
            <a:r>
              <a:rPr lang="en-US" altLang="en-US" sz="2000" b="0" dirty="0">
                <a:latin typeface="+mj-lt"/>
              </a:rPr>
              <a:t> in series with a resistor </a:t>
            </a:r>
            <a:r>
              <a:rPr lang="en-US" altLang="en-US" sz="2000" b="0" i="1" dirty="0" err="1">
                <a:latin typeface="+mj-lt"/>
              </a:rPr>
              <a:t>R</a:t>
            </a:r>
            <a:r>
              <a:rPr lang="en-US" altLang="en-US" sz="2000" b="0" baseline="-25000" dirty="0" err="1">
                <a:latin typeface="+mj-lt"/>
              </a:rPr>
              <a:t>Th</a:t>
            </a:r>
            <a:r>
              <a:rPr lang="en-US" altLang="en-US" sz="2000" b="0" dirty="0">
                <a:latin typeface="+mj-lt"/>
              </a:rPr>
              <a:t>, where </a:t>
            </a:r>
            <a:r>
              <a:rPr lang="en-US" altLang="en-US" sz="2000" b="0" i="1" dirty="0" err="1">
                <a:latin typeface="+mj-lt"/>
              </a:rPr>
              <a:t>V</a:t>
            </a:r>
            <a:r>
              <a:rPr lang="en-US" altLang="en-US" sz="2000" b="0" baseline="-25000" dirty="0" err="1">
                <a:latin typeface="+mj-lt"/>
              </a:rPr>
              <a:t>Th</a:t>
            </a:r>
            <a:r>
              <a:rPr lang="en-US" altLang="en-US" sz="2000" b="0" dirty="0">
                <a:latin typeface="+mj-lt"/>
              </a:rPr>
              <a:t> is the open-circuit voltage at the terminals and </a:t>
            </a:r>
            <a:r>
              <a:rPr lang="en-US" altLang="en-US" sz="2000" b="0" i="1" dirty="0" err="1">
                <a:latin typeface="+mj-lt"/>
              </a:rPr>
              <a:t>R</a:t>
            </a:r>
            <a:r>
              <a:rPr lang="en-US" altLang="en-US" sz="2000" b="0" baseline="-25000" dirty="0" err="1">
                <a:latin typeface="+mj-lt"/>
              </a:rPr>
              <a:t>Th</a:t>
            </a:r>
            <a:r>
              <a:rPr lang="en-US" altLang="en-US" sz="2000" b="0" dirty="0">
                <a:latin typeface="+mj-lt"/>
              </a:rPr>
              <a:t> is the input or equivalent resistance at the terminals when the independent sources are turned </a:t>
            </a:r>
            <a:r>
              <a:rPr lang="en-US" altLang="en-US" sz="2000" b="0" dirty="0" smtClean="0">
                <a:latin typeface="+mj-lt"/>
              </a:rPr>
              <a:t>off or replaced with internal resistances..</a:t>
            </a:r>
            <a:endParaRPr lang="en-US" altLang="en-US" sz="2000" b="0" dirty="0">
              <a:latin typeface="+mj-lt"/>
            </a:endParaRPr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22648"/>
            <a:ext cx="3158108" cy="377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75720" y="693000"/>
              <a:ext cx="7527960" cy="1604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6360" y="680400"/>
                <a:ext cx="7549560" cy="16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36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02915"/>
          </a:xfrm>
        </p:spPr>
        <p:txBody>
          <a:bodyPr/>
          <a:lstStyle/>
          <a:p>
            <a:r>
              <a:rPr lang="en-US" dirty="0" err="1" smtClean="0"/>
              <a:t>Thevenin’s</a:t>
            </a:r>
            <a:r>
              <a:rPr lang="en-US" dirty="0" smtClean="0"/>
              <a:t> theorem Procedure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540" y="1569976"/>
                <a:ext cx="576064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dirty="0" smtClean="0">
                    <a:latin typeface="+mj-lt"/>
                  </a:rPr>
                  <a:t>To determine the current in any branch </a:t>
                </a:r>
                <a:r>
                  <a:rPr lang="en-US" sz="2200" dirty="0">
                    <a:latin typeface="+mj-lt"/>
                  </a:rPr>
                  <a:t>of an active network </a:t>
                </a:r>
                <a:r>
                  <a:rPr lang="en-US" sz="2200" dirty="0" smtClean="0">
                    <a:latin typeface="+mj-lt"/>
                  </a:rPr>
                  <a:t>:</a:t>
                </a:r>
                <a:endParaRPr lang="en-US" sz="2200" dirty="0">
                  <a:latin typeface="+mj-lt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+mj-lt"/>
                  </a:rPr>
                  <a:t>remove </a:t>
                </a:r>
                <a:r>
                  <a:rPr lang="en-US" sz="2200" dirty="0">
                    <a:latin typeface="+mj-lt"/>
                  </a:rPr>
                  <a:t>the resistance </a:t>
                </a:r>
                <a:r>
                  <a:rPr lang="en-US" sz="2200" i="1" dirty="0">
                    <a:latin typeface="+mj-lt"/>
                  </a:rPr>
                  <a:t>R </a:t>
                </a:r>
                <a:r>
                  <a:rPr lang="en-US" sz="2200" dirty="0">
                    <a:latin typeface="+mj-lt"/>
                  </a:rPr>
                  <a:t>from that branch,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+mj-lt"/>
                  </a:rPr>
                  <a:t>determine </a:t>
                </a:r>
                <a:r>
                  <a:rPr lang="en-US" sz="2200" dirty="0">
                    <a:latin typeface="+mj-lt"/>
                  </a:rPr>
                  <a:t>the open-circuit voltage, </a:t>
                </a:r>
                <a:r>
                  <a:rPr lang="en-US" sz="2200" i="1" dirty="0" err="1" smtClean="0">
                    <a:latin typeface="+mj-lt"/>
                  </a:rPr>
                  <a:t>V</a:t>
                </a:r>
                <a:r>
                  <a:rPr lang="en-US" sz="2200" i="1" baseline="-25000" dirty="0" err="1" smtClean="0">
                    <a:latin typeface="+mj-lt"/>
                  </a:rPr>
                  <a:t>oc</a:t>
                </a:r>
                <a:r>
                  <a:rPr lang="en-US" sz="2200" dirty="0" smtClean="0">
                    <a:latin typeface="+mj-lt"/>
                  </a:rPr>
                  <a:t> or V</a:t>
                </a:r>
                <a:r>
                  <a:rPr lang="en-US" sz="2200" baseline="-25000" dirty="0" smtClean="0">
                    <a:latin typeface="+mj-lt"/>
                  </a:rPr>
                  <a:t>th</a:t>
                </a:r>
                <a:r>
                  <a:rPr lang="en-US" sz="2200" dirty="0" smtClean="0">
                    <a:latin typeface="+mj-lt"/>
                  </a:rPr>
                  <a:t>  </a:t>
                </a:r>
                <a:r>
                  <a:rPr lang="en-US" sz="2200" dirty="0">
                    <a:latin typeface="+mj-lt"/>
                  </a:rPr>
                  <a:t>across </a:t>
                </a:r>
                <a:r>
                  <a:rPr lang="en-US" sz="2200" dirty="0" smtClean="0">
                    <a:latin typeface="+mj-lt"/>
                  </a:rPr>
                  <a:t>the break</a:t>
                </a:r>
                <a:r>
                  <a:rPr lang="en-US" sz="2200" dirty="0">
                    <a:latin typeface="+mj-lt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 smtClean="0">
                    <a:latin typeface="+mj-lt"/>
                  </a:rPr>
                  <a:t>remove </a:t>
                </a:r>
                <a:r>
                  <a:rPr lang="en-US" sz="2200" dirty="0">
                    <a:latin typeface="+mj-lt"/>
                  </a:rPr>
                  <a:t>each source of </a:t>
                </a:r>
                <a:r>
                  <a:rPr lang="en-US" sz="2200" dirty="0" err="1">
                    <a:latin typeface="+mj-lt"/>
                  </a:rPr>
                  <a:t>e.m.f</a:t>
                </a:r>
                <a:r>
                  <a:rPr lang="en-US" sz="2200" dirty="0">
                    <a:latin typeface="+mj-lt"/>
                  </a:rPr>
                  <a:t>. and replace </a:t>
                </a:r>
                <a:r>
                  <a:rPr lang="en-US" sz="2200" dirty="0" smtClean="0">
                    <a:latin typeface="+mj-lt"/>
                  </a:rPr>
                  <a:t>them by </a:t>
                </a:r>
                <a:r>
                  <a:rPr lang="en-US" sz="2200" dirty="0">
                    <a:latin typeface="+mj-lt"/>
                  </a:rPr>
                  <a:t>their internal resistances and then </a:t>
                </a:r>
                <a:r>
                  <a:rPr lang="en-US" sz="2200" dirty="0" smtClean="0">
                    <a:latin typeface="+mj-lt"/>
                  </a:rPr>
                  <a:t>determine the </a:t>
                </a:r>
                <a:r>
                  <a:rPr lang="en-US" sz="2200" dirty="0">
                    <a:latin typeface="+mj-lt"/>
                  </a:rPr>
                  <a:t>resistance,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﷮</m:t>
                    </m:r>
                    <m:r>
                      <a:rPr lang="en-US" sz="2000" b="0" i="1" baseline="-250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, </a:t>
                </a:r>
                <a:r>
                  <a:rPr lang="en-US" sz="2200" dirty="0">
                    <a:latin typeface="+mj-lt"/>
                  </a:rPr>
                  <a:t>‘looking-in’ at the break</a:t>
                </a:r>
                <a:r>
                  <a:rPr lang="en-US" sz="2200" dirty="0" smtClean="0">
                    <a:latin typeface="+mj-lt"/>
                  </a:rPr>
                  <a:t>,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latin typeface="+mj-lt"/>
                  </a:rPr>
                  <a:t>determine the value of the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 from the equivalent circuit.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540" y="1569976"/>
                <a:ext cx="5760640" cy="4530725"/>
              </a:xfrm>
              <a:blipFill rotWithShape="1">
                <a:blip r:embed="rId2"/>
                <a:stretch>
                  <a:fillRect l="-1270" t="-808" r="-2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2193988"/>
            <a:ext cx="2735585" cy="1641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32240" y="4468859"/>
                <a:ext cx="1456937" cy="565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4468859"/>
                <a:ext cx="1456937" cy="5651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90080" y="693000"/>
              <a:ext cx="8991000" cy="6118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9640" y="679680"/>
                <a:ext cx="9009000" cy="61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13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12249"/>
            <a:ext cx="545782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57200" y="304800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dirty="0" smtClean="0">
                <a:solidFill>
                  <a:schemeClr val="tx2"/>
                </a:solidFill>
                <a:latin typeface="+mj-lt"/>
              </a:rPr>
              <a:t>Problem</a:t>
            </a:r>
            <a:r>
              <a:rPr lang="en-US" altLang="en-US" sz="2000" b="0" dirty="0" smtClean="0">
                <a:solidFill>
                  <a:schemeClr val="tx2"/>
                </a:solidFill>
                <a:latin typeface="+mj-lt"/>
              </a:rPr>
              <a:t>: </a:t>
            </a:r>
            <a:r>
              <a:rPr lang="en-US" altLang="en-US" sz="2000" b="0" dirty="0">
                <a:latin typeface="+mj-lt"/>
              </a:rPr>
              <a:t>Find the </a:t>
            </a:r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circuit of the circuit shown in Fig., to the left of the terminals a-b. Then find the current through RL = 6, 16, and 36 .</a:t>
            </a:r>
          </a:p>
        </p:txBody>
      </p:sp>
      <p:pic>
        <p:nvPicPr>
          <p:cNvPr id="7578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612549"/>
            <a:ext cx="4038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83" name="Rectangle 8"/>
          <p:cNvSpPr>
            <a:spLocks noChangeArrowheads="1"/>
          </p:cNvSpPr>
          <p:nvPr/>
        </p:nvSpPr>
        <p:spPr bwMode="auto">
          <a:xfrm>
            <a:off x="547510" y="4189429"/>
            <a:ext cx="26096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0" dirty="0" err="1">
                <a:latin typeface="+mj-lt"/>
              </a:rPr>
              <a:t>Thevenin</a:t>
            </a:r>
            <a:r>
              <a:rPr lang="en-US" altLang="en-US" b="0" dirty="0">
                <a:latin typeface="+mj-lt"/>
              </a:rPr>
              <a:t> equivalent circuit</a:t>
            </a:r>
          </a:p>
        </p:txBody>
      </p:sp>
      <p:sp>
        <p:nvSpPr>
          <p:cNvPr id="75784" name="Rectangle 9"/>
          <p:cNvSpPr>
            <a:spLocks noChangeArrowheads="1"/>
          </p:cNvSpPr>
          <p:nvPr/>
        </p:nvSpPr>
        <p:spPr bwMode="auto">
          <a:xfrm>
            <a:off x="547510" y="3612549"/>
            <a:ext cx="10550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>
                <a:latin typeface="+mj-lt"/>
              </a:rPr>
              <a:t>Solution: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91440" y="742320"/>
              <a:ext cx="8460720" cy="2709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080" y="730440"/>
                <a:ext cx="8480160" cy="27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1935360" y="952560"/>
              <a:ext cx="4793760" cy="1614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2400" y="944280"/>
                <a:ext cx="4815360" cy="16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55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6600" y="32760"/>
              <a:ext cx="8620920" cy="6661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800" y="20520"/>
                <a:ext cx="8635320" cy="66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02080" y="367920"/>
              <a:ext cx="1151640" cy="233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92360" y="360360"/>
                <a:ext cx="1170720" cy="2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9160" y="2160"/>
              <a:ext cx="7947720" cy="6577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920" y="-12240"/>
                <a:ext cx="7974360" cy="66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358160" y="300600"/>
              <a:ext cx="4475880" cy="6037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49160" y="288360"/>
                <a:ext cx="4494960" cy="605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86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31908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62200"/>
            <a:ext cx="4895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032702"/>
            <a:ext cx="6781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09600" y="4038600"/>
            <a:ext cx="1481816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To find </a:t>
            </a:r>
            <a:r>
              <a:rPr lang="en-US" altLang="en-US" sz="2000" i="1" dirty="0" err="1">
                <a:latin typeface="+mj-lt"/>
              </a:rPr>
              <a:t>V</a:t>
            </a:r>
            <a:r>
              <a:rPr lang="en-US" altLang="en-US" sz="2000" baseline="-25000" dirty="0" err="1">
                <a:latin typeface="+mj-lt"/>
              </a:rPr>
              <a:t>Th</a:t>
            </a:r>
            <a:r>
              <a:rPr lang="en-US" altLang="en-US" sz="2000" dirty="0">
                <a:latin typeface="+mj-lt"/>
              </a:rPr>
              <a:t>,</a:t>
            </a: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33400" y="304800"/>
            <a:ext cx="142250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dirty="0">
                <a:latin typeface="+mj-lt"/>
              </a:rPr>
              <a:t>To find </a:t>
            </a:r>
            <a:r>
              <a:rPr lang="en-US" altLang="en-US" sz="2000" i="1" dirty="0" err="1">
                <a:latin typeface="+mj-lt"/>
              </a:rPr>
              <a:t>R</a:t>
            </a:r>
            <a:r>
              <a:rPr lang="en-US" altLang="en-US" sz="2000" baseline="-25000" dirty="0" err="1">
                <a:latin typeface="+mj-lt"/>
              </a:rPr>
              <a:t>Th</a:t>
            </a:r>
            <a:endParaRPr lang="en-US" altLang="en-US" sz="2000" baseline="-25000" dirty="0">
              <a:latin typeface="+mj-lt"/>
            </a:endParaRP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467544" y="704910"/>
            <a:ext cx="8159824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>
                <a:latin typeface="+mj-lt"/>
              </a:rPr>
              <a:t>	We find </a:t>
            </a:r>
            <a:r>
              <a:rPr lang="en-US" altLang="en-US" sz="2000" b="0" i="1" dirty="0" err="1">
                <a:latin typeface="+mj-lt"/>
              </a:rPr>
              <a:t>R</a:t>
            </a:r>
            <a:r>
              <a:rPr lang="en-US" altLang="en-US" sz="2000" b="0" baseline="-25000" dirty="0" err="1">
                <a:latin typeface="+mj-lt"/>
              </a:rPr>
              <a:t>Th</a:t>
            </a:r>
            <a:r>
              <a:rPr lang="en-US" altLang="en-US" sz="2000" b="0" dirty="0">
                <a:latin typeface="+mj-lt"/>
              </a:rPr>
              <a:t> by turning off the voltage source (replacing it with a short circuit) and the current source (replacing it with an open circuit). The circuit becomes what is shown in Fig.</a:t>
            </a:r>
          </a:p>
        </p:txBody>
      </p:sp>
    </p:spTree>
    <p:extLst>
      <p:ext uri="{BB962C8B-B14F-4D97-AF65-F5344CB8AC3E}">
        <p14:creationId xmlns:p14="http://schemas.microsoft.com/office/powerpoint/2010/main" val="3198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51656" y="304800"/>
            <a:ext cx="63246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0" dirty="0">
                <a:latin typeface="+mj-lt"/>
              </a:rPr>
              <a:t>Applying mesh analysis to the two loops, we obtain</a:t>
            </a:r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14400"/>
            <a:ext cx="5715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28800"/>
            <a:ext cx="571500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437221"/>
            <a:ext cx="42672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723900" y="3272571"/>
            <a:ext cx="32766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>
                <a:latin typeface="+mj-lt"/>
              </a:rPr>
              <a:t>The current through </a:t>
            </a:r>
            <a:r>
              <a:rPr lang="en-US" altLang="en-US" sz="2000" b="0" i="1" dirty="0">
                <a:latin typeface="+mj-lt"/>
              </a:rPr>
              <a:t>R</a:t>
            </a:r>
            <a:r>
              <a:rPr lang="en-US" altLang="en-US" sz="2000" b="0" i="1" baseline="-25000" dirty="0">
                <a:latin typeface="+mj-lt"/>
              </a:rPr>
              <a:t>L</a:t>
            </a:r>
            <a:r>
              <a:rPr lang="en-US" altLang="en-US" sz="2000" b="0" i="1" dirty="0">
                <a:latin typeface="+mj-lt"/>
              </a:rPr>
              <a:t> </a:t>
            </a:r>
            <a:r>
              <a:rPr lang="en-US" altLang="en-US" sz="2000" b="0" dirty="0">
                <a:latin typeface="+mj-lt"/>
              </a:rPr>
              <a:t>is</a:t>
            </a:r>
          </a:p>
        </p:txBody>
      </p:sp>
      <p:pic>
        <p:nvPicPr>
          <p:cNvPr id="7783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798024"/>
            <a:ext cx="2971800" cy="96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111747" y="3169045"/>
            <a:ext cx="288290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000" b="0" dirty="0" err="1">
                <a:latin typeface="+mj-lt"/>
              </a:rPr>
              <a:t>Thevenin</a:t>
            </a:r>
            <a:r>
              <a:rPr lang="en-US" altLang="en-US" sz="2000" b="0" dirty="0">
                <a:latin typeface="+mj-lt"/>
              </a:rPr>
              <a:t> equivalent circuit</a:t>
            </a:r>
          </a:p>
        </p:txBody>
      </p:sp>
    </p:spTree>
    <p:extLst>
      <p:ext uri="{BB962C8B-B14F-4D97-AF65-F5344CB8AC3E}">
        <p14:creationId xmlns:p14="http://schemas.microsoft.com/office/powerpoint/2010/main" val="272143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3861</TotalTime>
  <Words>508</Words>
  <Application>Microsoft Office PowerPoint</Application>
  <PresentationFormat>On-screen Show (4:3)</PresentationFormat>
  <Paragraphs>50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Edge</vt:lpstr>
      <vt:lpstr>Basic Electrical Engineering (BEEE101L)</vt:lpstr>
      <vt:lpstr>Thevenin’s Theorem</vt:lpstr>
      <vt:lpstr>PowerPoint Presentation</vt:lpstr>
      <vt:lpstr>Thevenin’s theorem 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328</cp:revision>
  <dcterms:created xsi:type="dcterms:W3CDTF">2003-10-24T02:29:51Z</dcterms:created>
  <dcterms:modified xsi:type="dcterms:W3CDTF">2021-09-29T04:32:31Z</dcterms:modified>
</cp:coreProperties>
</file>