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9"/>
  </p:notesMasterIdLst>
  <p:sldIdLst>
    <p:sldId id="284" r:id="rId2"/>
    <p:sldId id="295" r:id="rId3"/>
    <p:sldId id="285" r:id="rId4"/>
    <p:sldId id="286" r:id="rId5"/>
    <p:sldId id="287" r:id="rId6"/>
    <p:sldId id="288" r:id="rId7"/>
    <p:sldId id="28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300"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11-24T03:33:50.879"/>
    </inkml:context>
    <inkml:brush xml:id="br0">
      <inkml:brushProperty name="width" value="0.05292" units="cm"/>
      <inkml:brushProperty name="height" value="0.05292" units="cm"/>
      <inkml:brushProperty name="color" value="#FF0000"/>
    </inkml:brush>
  </inkml:definitions>
  <inkml:trace contextRef="#ctx0" brushRef="#br0">4415 1646 179,'0'0'586,"0"0"-487,0 0-16,0 0 93,0 0-10,0 0-25,0 0-64,-3-12-18,4 12-14,-1-2-1,2 0-15,-2-1-29,4-1-7,8-6-100,6-5-190,3-2-341</inkml:trace>
  <inkml:trace contextRef="#ctx0" brushRef="#br0" timeOffset="1737.5067">14253 1473 1338,'0'0'104,"0"0"-97,0 0 43,0 0 10,-51 83-18,17-12-5,-4 7-8,3 2-20,8-10-8,15-11-1,9-10-19,3-14-68,0-13-33,0-13-128,0-9-78,0-23-55</inkml:trace>
  <inkml:trace contextRef="#ctx0" brushRef="#br0" timeOffset="2114.547">14159 1535 870,'0'0'125,"33"-97"-108,-27 70 54,-5 14 29,-1 12 10,0 1-36,0 22-55,0 14 10,0 3-5,0 2-12,11-6-9,10-4 1,5-6-4,6-9 0,5-9-5,4-7-15,3-3-3,-3-20 8,-3-13 3,-2-8 12,-7-5 1,-1-4 5,-4 3 23,-5 9 1,-5 11 4,-8 16-5,-2 11 21,-4 3-14,0 17-28,0 27-6,-13 23 20,-3 13 14,0 10-17,1 2 2,-3-5 1,5-6-11,3-12-11,4-14-3,6-15-31,0-12-43,0-13-43,9-11-83,10-4-67,3-18-172</inkml:trace>
  <inkml:trace contextRef="#ctx0" brushRef="#br0" timeOffset="2415.5301">14886 1696 967,'0'0'155,"0"0"-133,0 0 62,0 0 65,0 0-87,0 0-52,-78 39-3,51 22-4,11 3-3,10-2-1,6-8-3,1-11-35,19-11 3,8-15-3,8-15 30,7-5 9,5-30 8,2-17 5,-5-11 34,-4-7 19,-13 4-20,-12 6-3,-16 13-13,-1 17-16,-31 19-14,-14 9 0,-5 20-43,-2 19-21,2 7-29,9 1-89,9-9-68,13-12-192</inkml:trace>
  <inkml:trace contextRef="#ctx0" brushRef="#br0" timeOffset="3134.9893">15517 1682 1211,'0'0'56,"0"0"-41,0 0-15,0 0 89,0 0-56,-94 6-32,53 47 4,3 8-5,8 1 0,16-4-4,13-12-16,1-12-20,19-16-4,15-16 30,7-4 13,8-29 1,0-16 2,2-15 2,1-10 4,-7-5 9,-4 0 27,-8 2-6,-13 5-2,-10 5-18,-10 18-2,0 17-3,-6 26 4,-19 10-17,-14 34-7,-7 21 4,-3 14 0,8 10 1,10 2-2,12-3 1,13-13-5,6-16-7,4-15 1,25-18-14,15-14 11,7-8 11,7-19 6,-3-17 1,-8-8 3,-9-9 13,-11 0 7,-9 7 2,-6 9 14,-6 13-22,-5 12 2,-1 12-12,0 0-8,0 22-17,0 13 15,-6 7 0,1 0 0,5-4-2,0-9-19,13-9-21,9-12 17,4-8 0,2-4 7,1-21 13,-3-8 7,-5-1 3,-9 3 25,-3 7 22,-6 12-7,-2 7-11,-1 5-22,0 8-10,0 20-12,0 6 9,0 5-2,0-1-14,17-9-13,4-7-32,7-11-61,2-11-102,1-11-214</inkml:trace>
  <inkml:trace contextRef="#ctx0" brushRef="#br0" timeOffset="3631.6038">16419 1445 993,'0'0'172,"0"0"-129,0 0 46,0 0 28,0 0-72,0 0-12,-69 119 6,36-44-28,3 0-11,7-6-1,5-7-27,10-11-45,8-13-74,0-11-10,14-12 18,14-11 99,4-4 40,1 0 1,-2-13 30,-4-1 13,-4 0-20,-6 3-6,-7 3 23,-4 4-4,-4 2-17,-1 1 14,4-3 6,2-4 8,2-2-32,3-4 23,1-1 1,-2 1 10,-2 1-21,0 2-5,-3 0-9,-2 0 0,-1 1-6,-3 6 1,0 1-5,0 3-5,-4 0-1,-15 3-11,-1 12 4,-1 9 5,6 1-1,6 3 0,9-3 2,0-2 2,0-1 1,10-6 3,7-6-4,14-8 0,18-2-27,20-5-117,12-20-201</inkml:trace>
  <inkml:trace contextRef="#ctx0" brushRef="#br0" timeOffset="4037.8059">17339 1735 1504,'0'0'19,"0"0"-14,106-36-5,-73 29 18,1 3-18,1 1-29,0 0-182,-3-2-339</inkml:trace>
  <inkml:trace contextRef="#ctx0" brushRef="#br0" timeOffset="4411.406">17936 1494 1215,'0'0'40,"46"-80"-26,-20 51-11,-6 8 126,-3 13-50,-1 8-62,2 0-15,-1 20-2,-1 16-1,-7 11-2,-9 3 3,-9 5-1,-24 1 1,-4-7-9,6-4 3,11-8 4,11-11-1,9-6 3,9-3 14,19-5 44,8-3 48,-2-3-33,-2 3-30,-12 1-11,-7 5-23,-13 8-8,-5 6 0,-34 5-1,-17 2-7,-10-4-49,-10-5-83,0-7-73,-2-11-145,7-7-510</inkml:trace>
  <inkml:trace contextRef="#ctx0" brushRef="#br0" timeOffset="6563.6">15057 3096 1478,'0'0'7,"-31"87"5,10-22-5,0 4 51,0 1-15,-1-6-16,4-6-21,3-14-6,6-13-53,6-19 2,3-12-32,1-23-26,25-28-14,10-22 31,4-12 69,3-10 23,-7-1 11,-9 4 10,-9 9-5,-5 16 25,-5 20 30,-4 20-2,-1 20 1,0 7-12,2 34-56,0 20 6,1 14 7,-1 7-9,-2 3-4,4-7-2,5-10-9,3-11-14,11-21 1,8-18-10,10-11 17,7-29 9,6-19 6,0-17 2,-2-6 9,-9-6 41,0 3-18,-8 7 1,-8 17-12,-11 20-5,-12 19 21,-7 16 5,-6 36-39,-21 19-2,-7 17 2,0 6-3,4-1-2,11-4-16,11-11-67,8-11 5,2-15 0,26-15-23,17-17 1,15-9-28,8-20-42,8-19 0,-1-11 170,-5-4 5,-11-4 153,-14 7-30,-16 4-9,-20 6-20,-9 7-39,-25 11-24,-21 13-5,-10 10-16,-7 19-13,-1 22-2,3 13 0,7 5 0,18 0 0,21-4-8,15-10-27,11-12-6,25-18-2,10-13 36,3-4 5,5-25 2,-2-12 6,-6-5 31,-4 1 7,-11 5 9,-14 11-7,-10 13-15,-7 14-15,0 0-16,-21 24-1,-6 10-4,1 4 5,6 2-9,16-4-28,4-7 2,18-8-28,19-12 15,17-9-5,11-5-20,4-23 29,4-8 39,-6-8 5,-6-4 29,-6-1 32,-10 2-8,-13 9-19,-16 10-18,-16 13 18,-5 15-17,-29 0-17,-9 30-9,-3 13 4,7 7 3,9 9-1,15 2 3,12-2 1,3 0 25,0-1 13,12 0 16,-1-1-2,-4 4-12,-7 0-13,-7-4-9,-25-8-1,-8-9-18,-4-12-7,-2-17-39,7-11-34,13-23-14,18-30-20,8-25 11,34-11 73,22-6 30,11 1 11,8 9 47,8 7-5,0 6-46,-3 10-7,-13 11-7,-16 12 2,-17 15 5,-13 9 0,-12 11 0,-4 4 1,-5 0 0,0 12 11,0 12 48,0 9-8,-8 6-32,-3 7-5,-2-2-1,4 2-13,3-9-1,3-8-28,3-13-33,0-11 13,16-5 28,8-21 20,8-18 2,-3-5 1,1-4 35,-5 8 43,-2 6-20,-8 11-12,-5 9-11,-4 13-19,-4 1-19,-1 19-21,-1 16 16,0 6-2,0 4-38,0-6 21,0-7 2,15-10-26,12-12-2,9-10 33,7-7 16,2-23 1,4-6 11,-2-3 19,-3-4 3,-8 4 6,-9 5-25,-14 5-4,-13 9 0,0 8-7,-24 12-3,-9 0-19,-2 22 9,7 9 4,11 3 0,15-2-2,2-3 0,26-7 7,11-10 1,6-12 2,9 0 5,2-26-4,1-12 1,-2-12-2,-3-9-2,-5-6-1,-6-4-5,-3 1 2,-8 2 4,-9 9 1,-11 10 2,-8 14 1,-9 18-1,-17 15-3,-4 12-11,1 38 11,-1 19 7,5 15 15,4 8-9,7-2-3,4-9-5,4-9-3,0-12-2,1-14-51,1-17-91,-1-14-40,-5-15-130,-2-6-2,-3-18-110,5-9 424,5 0 356,5-2-96,0 3-97,22 6-10,8 1-5,8 6-35,5 3 8,8 2-26,-2 3-32,-4 5-7,-6 3-9,-8 3 9,-7 3-22,-8 15-21,-7 11-5,-6 5-1,-3 4-4,0 2 0,-3-4-3,-12-4-27,0-9-98,3-16-72,-1-7-344</inkml:trace>
  <inkml:trace contextRef="#ctx0" brushRef="#br0" timeOffset="6708.233">17973 2938 616,'0'0'829,"0"0"-829,0 0-120,0 0 117,0 0 2,0 0-154,0 0-156,79 10-268</inkml:trace>
  <inkml:trace contextRef="#ctx0" brushRef="#br0" timeOffset="6894.0916">18291 3050 758,'0'0'763,"0"0"-759,0 0 3,0 0 28,0 0 14,-105-8-43,52 55-6,12 6-15,18 3-51,18-6 3,5-9 16,30-13-23,16-11-32,11-13 6,11-4-36,9-29-219</inkml:trace>
  <inkml:trace contextRef="#ctx0" brushRef="#br0" timeOffset="7357.0859">19991 2822 1495,'0'0'64,"0"0"-64,0 0-62,-129 20 61,66 45 1,8 20 7,14 7-2,15-5-5,12-10-2,11-18 2,3-11 0,0-19 12,0-8 4,0-12 3,0-4 0,0-5-4,0 0-1,0 0-4,0 0-10,0 0-9,0 0-33,0 0 1,0 0 8,0-6-49,0-6-45,0-5-25,1-3-134</inkml:trace>
  <inkml:trace contextRef="#ctx0" brushRef="#br0" timeOffset="8025.7835">19796 2924 1037,'0'0'92,"0"0"-66,0 0 125,0 0-12,-93 126-57,81-46-30,1 6-25,6-6-18,5-9-9,0-13-1,6-16-3,21-18-19,10-20-4,12-7 15,7-33 6,0-19 6,-2-8 3,-9-9 1,-6 5 16,-10 9-5,-9 13-8,-13 18-6,-5 14-2,-2 13 1,-5 0-34,-10 13-23,-3 8 29,2 2-4,6-4-2,3-2 19,6-3 15,1-2 16,0 1 30,1-2-4,9 4 4,1 1-14,-2 0-3,-1 4-12,-2 0-11,1-2-3,-2-1-1,-1-5 0,1-7-2,-2 0-2,1-5-26,5 0-22,3-2-47,2-15-174,3-1-194</inkml:trace>
  <inkml:trace contextRef="#ctx0" brushRef="#br0" timeOffset="8204.8518">20223 2830 1506,'0'0'0,"0"0"-36,0 0 31,0 0 4,0 0-40,0 0-224,0 0-146</inkml:trace>
  <inkml:trace contextRef="#ctx0" brushRef="#br0" timeOffset="8522.125">20364 3000 1564,'0'0'24,"0"0"-19,91-56-5,-69 49 46,0 7-2,1 5 3,0 23-42,-7 11-3,-4 8-2,-12 4 0,-2 5-3,-18-3-13,-4-6-36,3-11 4,3-14 2,10-12 13,8-10-1,0-15 34,16-26 10,15-8-4,12-11 26,5-3 12,2 2-13,-2 4-3,0 9-28,-9 11-5,-9 15-49,-7 14-30,-6 8-80,-5 5-68,-5 17-130,-1 2-158</inkml:trace>
  <inkml:trace contextRef="#ctx0" brushRef="#br0" timeOffset="9091.5634">20928 2968 1015,'0'0'276,"0"0"-195,0 0 45,0 0-59,0 0-47,0 0-18,-48 84 5,27-33-7,9-2-6,6-3-21,5-9 4,1-9-28,0-14 10,13-9 14,11-5 23,4-13 2,5-17 4,3-4-2,2-3 4,-4 4 7,-6 11 19,-9 7-20,-8 11-4,-9 4-6,-2 15-14,0 11 14,-5 7 1,-3-2 0,2-6-1,6-7-12,0-12-9,16-6 12,13-9 5,9-17-1,5-9 5,-4-6 2,-2 2 32,-4 4 2,-6 9-16,-8 9-1,-8 10 9,-5 7-24,-4 7-4,0 15-4,-2 5 4,0 2 1,1-2-1,2-3-1,2-5 1,5-4 0,2-5 1,3-5 0,1-5 5,0 0-1,-3-5-2,-3-9-3,-5 1-16,-2 2-38,-3 4-41,0 3-7,0 2-1,0 2 18,0 0-36,1 0 40,4 0 58,0 0 7,3-5 6,3-9-40,0-6-82,3-3-278</inkml:trace>
  <inkml:trace contextRef="#ctx0" brushRef="#br0" timeOffset="9337.2508">21501 2694 1455,'0'0'42,"0"0"-28,0 0-13,0 0 58,0 0-59,0 0-67,-2 16-107,2 0-227</inkml:trace>
  <inkml:trace contextRef="#ctx0" brushRef="#br0" timeOffset="9563.8264">21751 2689 1744,'0'0'0,"0"0"2,0 0-2,0 95 65,-21-30-14,-4 5-34,0-1-16,1-4-1,6-8-26,6-7-34,6-10-63,3-11-71,2-14-127,-2-15-163</inkml:trace>
  <inkml:trace contextRef="#ctx0" brushRef="#br0" timeOffset="9701.2871">21663 2959 1224,'0'0'126,"86"-100"-98,-36 57 57,1 12-29,-3 17-56,-11 14-120,-19 0-337</inkml:trace>
  <inkml:trace contextRef="#ctx0" brushRef="#br0" timeOffset="9985.0098">22024 3006 1537,'0'0'17,"59"-89"-17,-55 67 0,-4 15 0,-24 7 18,-12 14-18,-4 18-61,6 9 22,14 2 5,16-2 31,4-4 3,19-5 33,8-5 29,-3-7 16,-9-7-11,-11 1-31,-4-2-24,-22 1-6,-32 1-2,-15-3-4,-2-5-108,18-6-100,36-12-134,20-25-264</inkml:trace>
  <inkml:trace contextRef="#ctx0" brushRef="#br0" timeOffset="10158.5556">22364 3268 1655,'0'0'43,"0"0"-43,0 0-12,0 0 9,0 0-74,0 0-288,-107 14-850</inkml:trace>
  <inkml:trace contextRef="#ctx0" brushRef="#br0" timeOffset="10853.5978">16667 4258 1191,'0'0'152,"188"0"-151,-16 0 111,54-6 30,41-16-39,31-4-40,9-1-8,-8 0-17,-26 4-32,-47 2-5,-38 3 2,-46 6-1,-41 4-2,-40 2-5,-32 3-19,-22 3-29,-7 0-55,0 0-36,-10 0 16,-5 0-23,0-2-81,6-5-156</inkml:trace>
  <inkml:trace contextRef="#ctx0" brushRef="#br0" timeOffset="11166.8979">17914 4378 599,'0'0'714,"0"0"-709,0 0 52,0 0 155,94-23-104,25-2-52,46-6-4,31-2-18,8 5-16,-13 6-7,-33 10 2,-38 8-8,-42 4-5,-31 0-37,-29 9-90,-18-5-236,-18-4-647</inkml:trace>
  <inkml:trace contextRef="#ctx0" brushRef="#br0" timeOffset="20775.7719">13970 5175 1040,'0'0'102,"0"0"14,0 0 55,0 0-98,-90 38-36,56 6-3,-2 7-1,5 0-23,4-6-7,12-7-3,6-10-26,9-12-48,0-11-41,12-5-52,11-21-14,3-18 7,4-12 113,2-9 61,-1-6 60,-3-1 28,-4 6 13,-6 10 19,-9 18-15,-3 13-15,-5 13-15,1 7-28,-2 22-41,0 22-5,0 13 5,0 9-3,0-3-3,0-6-2,0-12-17,7-14-33,14-14-11,7-17 6,2-5 37,5-27 20,1-17 1,0-11 15,2-7 38,-1 1 0,-4 6-8,-8 16-3,-9 16 1,-9 15-3,-7 13 5,0 3-46,0 27-5,-9 14 0,-5 15 5,1 6-1,1 2 1,1-4-1,4-9-11,1-9-34,2-12-28,4-11-39,0-13-83,0-9-169</inkml:trace>
  <inkml:trace contextRef="#ctx0" brushRef="#br0" timeOffset="21573.5777">23045 3192 1164,'0'0'292,"0"0"-288,0 0 54,0 0 82,0 0-70,0 74-48,0-46-8,-5 3-12,-14 1-2,-8-2-25,-2-7-113,-3-10-147,5-11-235</inkml:trace>
  <inkml:trace contextRef="#ctx0" brushRef="#br0" timeOffset="21719.3587">22994 2919 1102,'0'0'27,"0"0"-24,0 0 21,0 0 25,0 0-49,0 0-40,48 43-105,-34 13-281</inkml:trace>
  <inkml:trace contextRef="#ctx0" brushRef="#br0" timeOffset="22001.6987">23304 3246 1293,'0'0'100,"118"-98"-98,-78 63 32,-19 12 61,-15 13-41,-6 10-35,-19 13-19,-13 21-7,-2 14-3,7 8 7,12-1-1,9-3 1,6-10-5,0-12 7,2-10-1,1-11 2,-3-6 1,0-3-1,-17 0-12,-9-6-59,-6-10-81,7-4 15,14-2-19,11-4 4,17 1 18,31 0-46,17 0-386</inkml:trace>
  <inkml:trace contextRef="#ctx0" brushRef="#br0" timeOffset="23407.7012">24748 3319 898,'0'0'41,"0"0"15,0 0 95,0 0-40,0 0-50,0 0 2,43-56-25,-58 52-19,-10 4-13,-6 0-4,-7 9-1,2 14-2,2 9 0,6 5 0,7 2-2,7-2 0,7-6 3,6-9-1,1-9-3,4-9-9,13-4 4,3-1 6,2-16 2,0-3 1,-3 1 2,-2 0-2,-4 6 1,-3 5 0,2 4-1,2 2-3,2 2 1,-1 0 1,0 0-3,-5 0-1,-5 0 2,-2 0 3,-2 0 0,2 0 5,-1 0 8,2-5-3,1-1 1,-2 1 2,-3 2 7,0 0-2,0 3-1,0-1-3,0-1-5,0 2-5,0 0-2,0 0-1,0 0 7,0 0 5,0 0 6,0 0-1,0 0-6,0 0 1,0 0-4,0-1-3,0 1-2,0 0 1,0 0-3,0 0 0,0 0 0,0 0 0,0 0-2,0 0 2,0 0-2,0 0-1,0 0 0,0 0-1,0 0-1,0 0 0,0 0-4,0 0 4,0 3 1,0 1 2,0 1 0,0 0 1,0 1-1,-3 2 2,-8-2 0,2 0 1,2-1-3,2 0 0,1-5-1,4 1-2,-1-1 1,1 0 2,0 0-1,0 0 1,0 2 0,0-1-1,0 1-1,0 1-1,0 0 0,0 2 2,0-1 0,0 1 1,0-2 0,0 0-2,0-2 2,0 0 0,0-1 0,0 0 0,0 0 0,0 2 1,0-2-1,0 0 0,0 1 0,0 0 0,0 1 1,0 1 0,0-3 1,0 0 0,0 0 1,0 0-3,0 0 1,0 2-1,0-2-1,0 1 1,0 1 1,0-2 0,0 0 1,0 0-2,0 0 2,0 0-1,0 0 0,0 0-1,0 0-1,0 0 1,0 0 0,0 0-2,0 0 2,0 0 0,0 0-3,0 0 1,0 0-1,0 0 1,0 0 1,0 0 1,0 0 0,0 2 1,0-1-1,0 1 0,0 0 0,0 1 1,-11 2 3,2 2 3,0-5 9,5-1 3,2 1-2,2-2-10,0 0-5,0 0-2,3 0-3,10-2-63,0-3-77,-9 0-146,-4 3-355</inkml:trace>
  <inkml:trace contextRef="#ctx0" brushRef="#br0" timeOffset="24892.8818">24723 3378 753,'0'0'102,"0"0"0,1-81 67,-1 55-39,0-1-13,0 5-27,-7 7-30,-10 8-4,-8 7-35,-11 2-19,-6 26-2,-1 8 0,3 11-1,4 4-3,13-1 0,9-8 0,12-7-1,2-16-16,27-12-1,15-7 8,10-17 3,6-24-6,0-10 2,-3-12 13,-5-7 2,-7 0 2,-10 0 12,-10 2 8,-16 6 9,-7 12-14,0 14-5,-14 22 11,-1 14 12,-2 17-35,1 33-12,2 16 12,5 12 0,3 5 1,1 0-2,2-5-2,3-11-12,0-13-26,8-15 6,17-17 0,9-16 32,7-6 0,2-8 3,-3-15 4,-3-2 2,-5-5 10,-5-2 12,-2-4-5,-3-3-15,-2 0-4,-2-2-1,-5 3-1,-4 6 0,-5 12-2,-4 11-1,0 9-3,-13 7-33,-11 23 7,-1 9 29,2 6-1,9 1 1,8-8 1,6-6-1,0-12 0,3-8-3,14-11-11,7-1-27,11-10-72,8-16-14,6-6-23,8-2 12,1-4 11,4-2 70,4 0 49,1-6 9,1-4 15,-6-1 54,-8-5 23,-15-2-32,-14 10 5,-10 8 28,-12 15-35,-3 12 15,0 13-18,-16 0-9,-11 30-23,-9 18 3,-5 23 10,-3 15-13,-1 11-2,-3 6-1,5-7 10,6-10-21,7-16-9,12-15-7,9-18-28,4-14-42,5-16-57,0-7 10,0-16 64,0-15-30,0-7 40,0-2 50,0 0 8,2 3 20,9 0 39,11 5 0,15 0 10,18 4-10,17 5 3,4 3 18,-4 6-32,-16 6-22,-15 8 2,-11 0-4,-10 14-12,-8 12-5,-6 5-4,-6 3-6,0 1 0,-16-2-5,-3-7-3,0-4-56,-1-10-61,-1-10-129,3-2-186</inkml:trace>
  <inkml:trace contextRef="#ctx0" brushRef="#br0" timeOffset="25034.9247">26001 3087 936,'0'0'106,"0"0"-102,0 0 55,0 0 7,0 0-66,0 0-32,73-37-62,-65 54-210</inkml:trace>
  <inkml:trace contextRef="#ctx0" brushRef="#br0" timeOffset="25845.7231">26180 3173 1257,'0'0'147,"0"0"-144,0 0 17,0 0 37,0 0-24,55 90-20,-55-51-11,-6 0-2,-5-5-34,1-3-33,4-12-44,3-10 26,3-9 17,0-7 68,15-21 7,11-11 35,5-4 25,6 1 30,-4 2-22,0 7-21,-5 9-31,-1 9-3,-6 11-15,-2 4-5,-4 14-5,-5 22 0,-8 7 5,-2 7-2,0-2-7,0-4-23,0-13-24,0-11 3,11-15 6,17-5 37,11-11 10,8-16 11,5-8 25,-1-4 4,-2 2-14,-7 2-17,-9 7-5,-10 7-2,-12 9 2,-11 9-4,0 3-9,-19 8-62,-9 16 23,2 8 28,11 1 0,12-2-28,3-6 15,9-6 20,23-9-3,11-10 16,14 0 0,7-20 3,6-9 23,-5-4 8,0-6-6,-6 2-1,-7 2-16,-11 3-3,-18 7 0,-15 8-1,-8 9-7,-15 8-7,-19 1-38,-8 23 20,2 5-13,11 3 13,15-8-1,12-4 9,2-8 2,12-12 15,15 0 4,11-21 46,6-11-13,2-10-16,-4-5 3,-3-5-9,-2-1-3,-6 0-5,-4 2-4,-6 7 9,-9 11 18,-9 12 19,-3 17 8,-12 5-35,-18 35-20,-9 18-2,-7 20 9,3 8-1,6 0 7,7-4-11,15-12-2,15-12-2,0-12-33,28-15-140,12-21-149</inkml:trace>
  <inkml:trace contextRef="#ctx0" brushRef="#br0" timeOffset="26971.1373">28761 3165 582,'0'0'99,"0"0"32,0 0 64,0 0-58,0 0-37,16-78-33,-22 65 2,-12 6-17,-6 3-19,-2 4-20,-7 10-12,-2 20 0,2 9-2,7 7-2,10 1 2,12-2-11,4-11-38,4-7-35,20-13 19,4-14 2,4 0 50,1-27 14,2-7 8,1-5 8,-1 1 13,-7 6 17,-7 9-8,-11 10 35,-5 9-17,-5 4-33,0 4-23,-11 18-3,-6 9 3,1 2 4,5-2-4,9-3 0,2-10 0,9-9 1,16-9-1,10 0 6,4-17-2,2-13-3,-4-3 2,-7-1-1,-12 0-1,-9 3 2,-6 5-3,-3 4-1,-3 9-21,-9 9-15,0 4-40,5 13 9,7 15 43,13 5 25,29 4 17,13 1 39,0-4 19,-8 0-27,-22-5-24,-15-2-14,-10-3-5,-23-4 1,-20-5-6,-7-10-45,3-5-144,11-2-113,22-22-388</inkml:trace>
  <inkml:trace contextRef="#ctx0" brushRef="#br0" timeOffset="27376.8076">30071 3141 1263,'0'0'214,"0"0"-214,0 0 10,-28-72 53,-18 72-29,-6 12-32,4 17-2,5 10-13,13 0-25,13-1-4,14-8-24,3-6-29,20-15 47,14-9 44,6-4 4,4-22 16,-1-6 44,-6-3 23,-5-1-17,-9 10-11,-8 9-24,-6 10 11,-7 7 1,-2 11-43,0 21-14,-6 11 14,-2 3 1,5 0-1,3-9-2,9-8-26,31-15-62,22-14-44,15-4-172,10-33-680</inkml:trace>
  <inkml:trace contextRef="#ctx0" brushRef="#br0" timeOffset="29937.7502">16569 4621 1215,'0'0'15,"0"0"-11,-98-14 42,50 35 38,3 19-54,1 19-20,8 10-2,8 2-4,12-2-1,9-17-3,7-14-4,15-16-39,21-20-13,12-2 23,12-30 2,8-17-9,-4-13 9,-6-8 22,-8 3 9,-12 0 0,-9 9 1,-10 10 6,-4 9 9,-6 14 17,-6 9-6,-3 13-18,0 1-8,0 17-1,-6 14 0,-7 8 8,1 4 4,0 5-10,3-1-2,4-5 1,5-4-3,0-9-2,0-5-5,3-6 5,5-2 2,-2-4 2,-2-5 0,-1-5 0,-1 0 0,-2-2 0,0 0 1,1 0 3,-1 0 0,0 0-2,2 0-1,-2 0 1,0 0-2,0 0 0,0 0 0,0 0-1,0 0-1,0 0 2,0 0-1,0 0 1,0 3 1,0 0 4,0 0 5,0 1-1,0 0 1,0-1-4,0-2-6,0-1 2,0 0 6,0 0 10,0 0 14,0 0 1,0 0-12,0 0-8,0 0-2,0 0-7,0 1 0,0 0-4,0 6 0,-5-1 3,-1 8 3,2 3 1,2 3-4,2 0-1,0-1-1,0-2-1,12-6 3,7-9-1,4-2-1,4-5 4,0-14-3,-5-6-1,-5-3-1,-9-4-2,-6 2 2,-2 0 0,-6 4-6,-17 6-2,-2 4-16,1 10-15,9 6 9,4 0 4,9 0-7,2 12 18,2-4 15,17 0 1,8 0 6,8-8 2,6 0 2,5-2 2,-3-17 0,-1-4-5,-9-3 2,-10 1 4,-7 4 4,-9 7-5,-7 4 3,0 5-6,-6 1-10,-16 4-5,1 2-19,-2 14 4,4 4 8,7 4 1,3 3 8,3 2 3,6-3 1,0 1 9,0-6 9,6 1 4,2-4-11,-2-1 4,-2-2-8,-1-1-2,-1 0-5,-2-2 2,0 0-1,0-6-2,-2-3-20,1-2-5,1-1-1,0 0 15,0-10 8,11-4-1,3-2 4,-2 0 3,1 7 8,-1-2 15,2 2-12,1 2-10,7-2-4,6 0 0,8-4 0,5 1 0,0-2 2,-5-3 1,-9 1 5,-11-3 9,-6 2-4,-10-5-4,0 2-4,-4 5-2,-17 9-3,-6 6-10,-2 3-13,-1 21 11,1 9 6,9 2 1,9 2 0,11-4 1,0-6-3,27-6 3,15-9 1,18-7-1,11-5-17,2 0-12,3-14 2,-9-1 16,-3-2 12,-4-1 1,-6-2 2,-5 2 0,-7-1 2,-13 0-1,-10 6 2,-13 4 4,-6 9 8,-19 0-10,-24 10-5,-11 16-7,-2 6 2,5 1 0,18-3-2,20-7-13,13-7 0,9-9-9,28-7 14,15-10 5,6-21 7,2-13 3,-6-9 8,-5-10 27,-3-5 17,-4 3 15,0-2-22,-2 5-32,-7 5 0,-12 14-12,-12 15 13,-9 19-5,-10 9 3,-25 29-11,-8 21-1,-6 21 14,2 9 2,14 4-10,13-6-3,18-16-3,2-12-6,31-17-54,13-13-182,10-14-260</inkml:trace>
  <inkml:trace contextRef="#ctx0" brushRef="#br0" timeOffset="31029.0484">19119 4782 1632,'0'0'0,"0"0"0,-29 121 4,1-46 34,-9 7 0,-9 3-26,4-5-10,4-9-2,10-18-17,9-15-40,10-16-34,6-17-24,3-5-35,0-19 127,18-21 8,12-10 13,4-10 2,6-1 25,-1-5 22,-5 2 0,-6 8-8,-2 5 10,-2 12-9,1 8 11,9 9-30,4 11 5,2 10 4,3 1-16,-9 15-7,-11 18-2,-17 8-2,-9 3 3,-34 2-1,-13-2-5,-3-6-5,2-6-19,14-10-27,13-10-6,13-9 15,11-3-9,3-6 17,27-13-27,14-8-26,17-2-41,13-5-35,8-1-43,-4-2 100,-4 0 106,-17 1 61,-12 1 125,-19 10-36,-13 8 18,-13 9 7,-2 8-62,-28 8-81,-10 20-25,-8 14 1,5 6-6,8 1-2,13-6-4,15-10 0,7-8-7,10-14-3,22-11 2,4 0 7,5-16 4,-4-13-2,-5-4 2,-9-1 1,-7 0 1,-2 7 0,-6 10-1,-4 9 0,1 8 0,-4 13-15,7 14 0,-1 8 14,4-1 1,3-4 0,3-8 1,5-8-1,7-11-1,4-3 0,7-14-3,3-18-4,0-14-6,-2-8-1,-3-9 9,-5-2 1,0-7 5,-2 1 0,-1-3 1,-5 4-1,-6 14 1,-8 15 2,-9 25 20,-2 16 0,-6 20-23,-20 27 3,-5 18 4,-6 13 2,-3 7-7,-5 1-2,-1-6 1,4-9-1,9-16-1,11-17-43,11-11-147,4-16-32,5-11-101,2 0-193</inkml:trace>
  <inkml:trace contextRef="#ctx0" brushRef="#br0" timeOffset="31448.7823">19912 4919 850,'0'0'194,"44"-81"-145,-6 45 78,12 0-35,14 2-29,12 2-37,1 0-9,-5 4-4,-16 1-7,-14 1 7,-15 1 17,-13 2-9,-9 2-10,-5 6 1,0 4-2,-11 7-10,-8 4-5,0 12-4,-3 17 1,-3 14 3,-1 10 2,-1 5 3,0 1-1,7-5 0,6-12-1,8-13-3,6-12-8,0-14 7,0-3 6,15-6 3,6-17 3,9-5 8,1 2 18,2 4 7,-2 8-17,-7 12 55,-9 2-55,-7 21-18,-8 13-3,0 8 4,-6-6-1,-2-5-4,7-10-2,1-10-6,28-9-12,17-2 8,16-11-55,10-17-52,1-5-67,3-9-103,4-6-402</inkml:trace>
  <inkml:trace contextRef="#ctx0" brushRef="#br0" timeOffset="32798.8382">21890 4654 1202,'0'0'63,"93"-80"-57,-7 27-5,19-9 19,3-5 8,-12 7 9,-19 7-16,-27 8 8,-25 8-13,-17 8 7,-8 4 15,-20 5-24,-18 10-12,-6 10-2,-2 0-4,1 28-1,6 16 1,9 13-1,7 10 2,7 8 2,5 2-11,3-5-3,1-6 6,0-10-10,-1-11-10,2-11-24,1-13-37,2-8-22,3-13-66,0 0-74,-1-5-118</inkml:trace>
  <inkml:trace contextRef="#ctx0" brushRef="#br0" timeOffset="33697.6829">21869 4699 1033,'0'0'82,"95"-31"-80,-21 12 103,9-2-10,7-3-28,1-1-46,-2-4-10,-4-4-3,-7-1-7,-9-1 4,-11 1-3,-14 1 0,-13 5 0,-8 5 1,-7 9-3,-8 4 3,-5 6-3,-3 4 7,-3 4-4,-21 22-3,-12 13 0,-9 15 0,-4 8 0,1 4-1,10-2 1,18-5 0,17-11-1,3-9 1,26-11-1,14-17-1,5-11 2,7 0 2,-4-19 1,-5-9-2,-10-3 2,-9-2 0,-11 5 1,-7 7 0,-4 9 2,-2 9 0,0 3-6,-12 10-1,-4 15-10,2 8 9,8 1-6,6-4-8,0-4 5,15-7 0,10-10-1,3-9 11,-1 0 1,-3-11 3,-6-11 2,-6-4 3,-8-1 4,-4 3-5,0 6-2,-14 4-5,-1 6 0,0 5-15,7 2-26,5 1 9,3 0 3,18-4 27,21-2 2,14-1 54,10-4 11,-6 5-14,-11 4-12,-13 2-27,-14 0-6,-14 15-5,-5 10 4,-8 10 1,-20 1-4,-3 4-2,1-4-13,8-5-15,11-11-24,6-7 21,5-12 13,2-1 18,18-1 1,8-15 18,2-1 9,1-3-7,-1 3-7,1 0-10,1-2-1,2 0-3,-2 2 0,-3-2 0,-8 5 0,-6 1 1,-11 5 3,-4 1 0,0-2 5,0 1-9,0-1-3,-3 2-5,-1 1-1,-1 4 4,4 2-6,-2 0-7,0 0-21,-5 2-49,-5 12-70,-7 2-139,-6 0-338</inkml:trace>
  <inkml:trace contextRef="#ctx0" brushRef="#br0" timeOffset="34258.676">22563 4769 311,'0'0'242,"0"0"-110,0 0-44,0 0-31,0 0-57,0 0-13,58-78-115,-30 53-252</inkml:trace>
  <inkml:trace contextRef="#ctx0" brushRef="#br0" timeOffset="34807.7576">22758 4453 738,'0'0'108,"0"0"15,0 0 28,9-74-14,-6 69-38,-1 4-49,-2 1-35,0 0-15,-5 15-7,-11 6 6,1 4-11,-1 7-55,5 3 24,8 2 7,3-1 27,11-3-10,20-7 16,9-7 3,0-6 4,1-7 21,-10 1 37,-7-5 17,-10 1-25,-9-1-27,-5 1-19,-8 5-5,-25 3 1,-17 6-4,-16 0-30,-8 0-36,-2-4 4,6-7 25,17-6 29,25-14 8,28-17 33,48-13 34,56-6-15,38-4 2,25 5-16,0 10 23,-24 13 12,-29 17-33,-41 9-33,-39 23-7,-34 19 0,-30 12-3,-50 11-3,-41 6-78,-27 1-42,-20-3-6,-6-9 58,2-10 32,5-14 42,25-17 0,38-16 77,46-8-14,51-34 25,31-12-40,63-14-34,41-3-14,35 3-35,19 4-169,4 6-308</inkml:trace>
  <inkml:trace contextRef="#ctx0" brushRef="#br0" timeOffset="36569.7163">24444 4475 112,'52'-94'1146,"-16"5"-1123,-19 12-22,-17 18 85,0 20 22,-26 22-57,-12 17-19,-9 21-32,-5 38 0,2 28 0,7 21 6,9 15-2,2 7-2,-2-3 2,-2-10-2,-1-15 2,5-22-4,9-19-8,8-18-45,4-16-21,-3-13-51,-4-10 42,-6-4 3,-6-7-53,0-16 43,0-5 16,2-5 72,6-1 2,5-5 34,13 0 37,4 1 47,29 1-15,28-2-22,18 1-3,10 1-12,-2 6-11,-7 9-12,-11 3-17,-4 9-4,-6-2-11,-6 5-7,-7 4-4,-12 3-1,-13 0-2,-9 13-10,-8 16 1,-5 10 6,-23 7 6,-3 4 0,1-6 1,12-11-1,18-11-2,0-12-4,29-8 4,8-2 2,6-17-1,0-14 1,-8-8 1,-10-5 3,-12 1 6,-13 2 5,0 7-2,-11 9-7,-15 14-6,-5 8-5,-2 3-31,2 8-20,7 9-25,12 0 6,9-3 11,3-6 9,10-8 22,20 0 30,9-17 3,6-5 6,4-7 26,5-3-10,7-2-11,12-10 4,6-4-4,6-8-8,-5 1-2,-9 5 10,-16 4 23,-16 7 47,-14 8-20,-16 10-8,-9 9-8,-12 12-2,-24 7-34,-10 31 2,-7 20-2,-2 21-5,2 10-1,4 5-2,10 1-1,14-12-4,12-11-32,13-18-33,0-19 28,8-18-34,19-17 25,10-6 43,14-31 3,5-15-2,1-10 6,-3-2 8,-6 4 7,-8 5 3,-6 5 6,-1 5 20,-7 3-23,-1 4-8,-1 4-4,-5 4 1,-9 10 17,-10 8 3,0 10-4,-16 2-14,-17 13-12,-4 24-1,-2 15-3,5 13-2,7 8 2,6 3 1,12-1-1,6-6-3,3-11-14,5-17-15,18-15-7,10-18 23,5-8 6,4-10-3,-1-22 10,-8-8 7,-6-4 3,-8 2 8,-3 5-1,-5 15-6,-6 8-3,-5 14 3,0 1-4,-3 23-20,-10 9 20,6 2-1,7-3 0,0-3-2,15-7 1,13-8-3,1-7 3,2-7 2,-3 0 2,-2-15 1,-8-6 4,-7-3 1,-11-2-3,0 4-2,-13 2-3,-2 7-2,2 4-9,7 5 2,6 1 0,6 1-2,24-3 10,7 3 1,0-3 22,-6 5 2,-7 0 0,-6 0-8,-1 7-9,-7 10-7,-1 6 0,-3 4 2,-5 1-1,1 0 0,-1-8-1,1-4 0,1-8-2,3-8-11,6 0 2,3-8 10,4-16 0,-1-2 0,-2-2 1,-2 2 2,1 5-1,-6 7-1,-3 8 0,-2 6-1,-1 0-5,3 22-15,2 6 21,4 1 0,4-4-1,5-3 0,0-8 0,1-6 1,-3-7 2,-2-1 3,-4-11 5,-2-12 18,-4-10-7,-2-2-6,-5 3 6,0 3-9,0 5-5,0 9-7,-3 10-25,3 5-70,0 14-164,0 16-126,11 4-290</inkml:trace>
  <inkml:trace contextRef="#ctx0" brushRef="#br0" timeOffset="37186.6763">26326 4903 1212,'0'0'92,"0"0"-76,0 0 135,97-58-82,-64 44-39,-2-3-26,-4-1 1,-2 0 3,-8 1 2,-10 2-1,-7 4 27,0 8-27,-15 3-9,-13 0-15,-2 20-16,3 10-7,8 4-26,11 0 11,8 0-6,3-5-27,23-8 41,11-10 41,14-11 4,8 0 7,4-15 26,0-11 27,-2-1-12,-5-2-8,-6 2-13,-9 8-12,-15 6-11,-13 6 0,-10 3-2,-3 0 4,-15-2-6,-15 4-27,-7 2 0,5 0 11,3 8 1,11 6 2,8-3 3,8 0-11,2-4 4,0-3 15,8-1 2,7-3 22,7 0 12,5-8-12,6-8-16,-1-4-3,3-6-2,-2-3-1,-7-3 0,-2-4-1,-6-8 1,-1-6 3,-5-7-1,-4 2 5,-2 12 24,-4 16 24,-2 16-1,0 11-6,-6 24-26,-24 30-16,-11 22 17,-4 16 1,0 7-13,11-5-9,11-4-2,13-10-5,10-8-47,0-5-108,9-18-167,21-15-617</inkml:trace>
  <inkml:trace contextRef="#ctx0" brushRef="#br0" timeOffset="38318.7478">27931 4341 1196,'0'0'61,"0"0"-20,0 0 74,0 0-34,0 0-61,0 0-20,-8 40-4,1 29 4,-3 1 0,1-8 2,4-7-4,5-13-7,0-14-25,0-11 14,12-16 18,17-1 2,8-9 12,10-11 7,-2 2 11,-6 3 2,-12 7-10,-14 5-9,-8 3-13,-5 7 0,-3 16 0,-21 10 4,-9 4-4,-3 2-10,2-6-34,4-7-27,11-11-49,13-15 3,6-2 53,9-33 60,28-13 4,11-3 7,8-2 69,1 10 16,-5 11 13,-11 11-51,-10 11-24,-12 10-18,-7 0-12,-7 19-4,-2 16 4,-3 9 1,0 10-1,0 1 1,1-5-1,9-7 0,10-13-4,7-11-16,7-15 11,5-4 8,0-17 1,-2-14 0,-6-11 5,-7-8-1,-6-1 3,-9-2-1,-7 6-2,-2 14-3,0 8 1,0 14 0,-4 8 3,3 3-5,-1 13-13,-1 23 10,-4 23 3,-5 22 8,-5 20 0,-10 15-2,-8 6 8,-7-2 1,-10-6 7,-1-13-12,3-16 10,4-19 15,16-23 1,14-20-5,11-23 9,5-6 0,11-33 13,20-19-29,11-18-19,12-16-5,1-13-2,1-13-4,-1-13-18,-5-7-30,-6 10-66,-8 21-6,-6 27-111,-8 27-143</inkml:trace>
  <inkml:trace contextRef="#ctx0" brushRef="#br0" timeOffset="39289.5665">17229 5833 170,'0'0'1226,"0"0"-1150,0 0-27,0 0 33,-101 53-31,68 12-19,-5 15-17,-6-1-7,0-7-8,1-5-4,1-12-51,10-9-61,0-14-65,7-15-108,1-13-189</inkml:trace>
  <inkml:trace contextRef="#ctx0" brushRef="#br0" timeOffset="39959.8706">16453 6193 325,'0'0'509,"107"-27"-501,-38 15 38,6 0 47,1 1-19,-1-4-27,-4-5-32,-4-4 1,-7-7-11,-8-3 0,-3 2-1,-7-2-2,-3 3 2,-8 4-3,-10 4 7,-6 10 15,-8 5 9,-5 7 10,-2 1-19,0 3-23,0 18-9,-11 15 9,-6 8 2,-6 6 0,-7 6-1,-5 2-1,-3-5 3,2-2-3,5-10 1,7-10 0,11-13-1,4-9 0,9-9 0,0-5 10,3-17-1,15-8-5,10-5 6,10 0 34,6-1-18,1 10-10,-5 9-2,-10 13-6,-11 4-8,-5 14-2,-8 15 1,-3 8 1,-2 1 0,4-4 0,11-7 0,8-9-1,15-10 1,6-8 2,7 0-1,-3-15 5,-6-6-2,-7-5 5,-11 2 1,-8-1 1,-11 0-5,-6 2-2,0 5-4,-23 9-2,-8 9-21,-8 10-4,-1 21 15,9 9 8,11 2 3,13 2 1,7-5 4,15-10 0,18-8 5,16-16-6,15-5-3,12-9-30,4-18-241,2-7-481</inkml:trace>
  <inkml:trace contextRef="#ctx0" brushRef="#br0" timeOffset="40889.7906">18549 6278 1524,'0'0'6,"0"0"5,0 0 2,0 0 0,0 0-10,-30 77-3,19-41-1,0-8-37,5-8-24,6-12 6,0-8-28,6-11 59,21-25 25,7-9 5,6-3 11,-3 0 41,-2 7-1,-8 11-4,-7 10-15,-6 9-4,-5 11-21,0 0-12,-3 19-12,-2 13 11,-4 6 0,0 8-17,-9-2-19,-9-2-17,3-9-28,4-14-2,9-15 31,2-4 18,8-15 35,14-18 20,3-5 42,3-6 32,1 3-12,-1 5-44,-1 7-3,-4 9-14,-3 10-19,-3 10-2,-5 6-8,-2 20 3,-3 11 3,-4 4-7,-3 5-17,0-3-15,5-10-23,6-10-26,14-14 27,12-9 47,9-13-1,8-19 14,-3-5 3,-5-3 15,-9 1 17,-10 3 9,-12 4 0,-6 5-22,-9 5-13,-3 6 8,-21 10-13,-9 6-1,-4 9-25,0 21-15,3 11-11,4 2 1,9 1 17,15-7 23,6-7 1,12-17 1,13-11 8,8-2 2,-2-21 34,-1-9 28,-6-4 13,-3-1-15,-9 11-19,-2 7-25,-7 10-4,-3 7-8,0 14-6,0 18-13,-1 9 13,-1 3-9,2-4-41,3-10-4,19-11-24,11-12 15,5-7 0,4-8-48,0-20-44,-4-1 39,-7-5 55,-5 3-2,-7 6-78,-1 3-111</inkml:trace>
  <inkml:trace contextRef="#ctx0" brushRef="#br0" timeOffset="42075.6032">19760 6166 762,'0'0'119,"0"0"-55,0 0 66,0 0-77,0 0-52,0 0-1,-106 76 2,84-29 0,7-2-2,12-7-3,3-11 3,0-10-2,15-11 2,-2-6 2,-2 0 35,-1-2 50,-5-4-15,-2 3-25,-3 3 35,0 0-82,0 25-7,-14 13 6,-10 10 0,-3 5-8,-2 1-24,-1-4-13,4-5-10,7-12 56,6-11-27,7-10 11,4-10 8,-1-2 4,1-7 4,-2-16 0,4-7-3,0-4-4,7-5-6,25-6-5,11-3-7,12-4-6,7 6 18,-1 5 12,-5 9 1,-5 11 25,-12 12 0,-6 7 3,-7 2-3,-7 6-10,-5 11-9,-6 7 4,-7 2-5,-1 1 2,-1-3-7,-13-4 0,0-8-32,4-6-28,6-6 4,4-6 22,0-21-16,21-7 50,6-3 6,3 0 57,0 5 13,-4 6 0,-3 10-18,-8 12-1,-4 4-47,-6 9-8,-4 16-2,-1 8 0,0-1-24,0 1-37,0-6 27,8-10-13,7-8 5,7-9 21,11 0 21,4-17 2,-1-6 30,-3-1 48,-3-4-8,-6 5-9,-6 1-33,-5 5-26,-6 5-4,-2 5-1,-5 7-27,0 0-44,-8 11-42,-11 14 67,1 7 18,5 3-5,11-4 18,2-6 16,18-8-5,10-9 5,10-8 1,2-10 15,5-17 19,-5-11 33,2-8-9,-8-6-29,0-3 4,-2 0-14,-1 0-11,0 3-5,-5 6-3,-8 12 8,-8 13 15,-10 16-3,0 7-21,-12 30-8,-11 13 5,-5 9 3,0 6 0,0 1 0,2-2-1,6-5 1,8-12-1,7-13-4,5-15-44,0-7-48,0-7 32,0 0 25,0-16-33,0-6-37,0 2 67,0-4 22,0 1 21,5 0 46,14 1 55,15 1-5,8 1 0,7 3-3,1 3-23,-3 5-24,-9 6-13,-9 3 5,-11 0-18,-12 22-9,-6 9 9,0 5 4,-16 6-13,-2-5-4,-1-1-7,-1-6-14,8-8-91,2-10-153,1-12-225</inkml:trace>
  <inkml:trace contextRef="#ctx0" brushRef="#br0" timeOffset="42211.6749">20958 6152 98,'0'0'1261,"41"-87"-1261,-24 61-5,-5 13 5,-5 13 0,-4 7-67,0 19-81,2 5-197</inkml:trace>
  <inkml:trace contextRef="#ctx0" brushRef="#br0" timeOffset="42429.572">21317 6166 1183,'0'0'134,"0"0"-124,0 0-2,0 0 68,0 0-54,-112 36-21,84 3 1,13 2-2,12-3-3,3-8 1,8-10-4,14-5 6,5-9-7,3-6-8,2 0-49,3-10-89,-2-7-206,1-6-436</inkml:trace>
  <inkml:trace contextRef="#ctx0" brushRef="#br0" timeOffset="43237.7148">22688 5743 1080,'49'-87'26,"-14"17"-21,-15 24 92,-18 17 18,-8 19-12,-37 10-71,-18 34-29,-13 29 3,0 22 8,10 24-2,7 14 5,8 3-11,-3 1 7,-2-12-8,2-12 0,-2-15-5,8-20-25,7-23-55,11-18-132,4-20-12,3-7-117,0-19-316</inkml:trace>
  <inkml:trace contextRef="#ctx0" brushRef="#br0" timeOffset="43884.7437">21862 6370 859,'0'0'110,"-8"-88"-66,8 60 96,29 8-33,14 7-54,17 5-31,11 2-8,4 1-5,5-1-6,2-2-1,5-4-2,2-10 1,-2-5-1,-5-11 1,-6-9-1,-2-8 2,-6-1 2,-10 2 0,-16 10 1,-16 16 19,-15 12 8,-11 15 3,-9 1-6,-27 21-29,-11 26-3,-3 17 0,3 8 1,12 3-6,13-10-16,13-9-3,9-9 17,1-11 0,25-12 0,6-12 7,6-12-4,0 0 7,-3-20 0,-6-10 4,-2-6 0,-2 0 3,0-1-4,-3 7 6,-7 11 5,-5 9-2,-10 10-11,0 6-1,-10 19-14,-10 7 14,1 1 0,7-5-1,12-6 0,2-5-8,23-8-3,9-9 12,4 0 0,-1-9 2,-4-6 6,-8-1 23,-9 0 3,-6 4-2,-10 4 1,0 2-16,0 6-14,-10 0-3,-3 0-16,1 12 2,8 0-9,4 2-2,0-2 9,6-3 2,6-1-6,-1-2-7,2-1-15,-3-1-22,3 1-29,2-5-28,5 0-36,2 0-37,1 0-19,0 0-80,3 0 61</inkml:trace>
  <inkml:trace contextRef="#ctx0" brushRef="#br0" timeOffset="44242.6252">23635 6124 443,'0'0'229,"0"0"-146,91-52 95,-85 47-5,-6 5-22,-10 0-53,-21 15-46,-7 13-6,-7 5-20,1 5-13,2 1-7,4-1-6,3-5 0,9-5-6,7-11-40,8-7-83,6-10-36,5-2-21,0-22-26,4-8 23,8-7 189,0-2 121,1 1 53,-2 1-14,-4 9 11,1 7-12,-5 10-17,-2 10-61,2 3-27,2 7-54,7 15 5,9 7-5,2 5 11,4-1-8,0-1-3,-4 0-2,-3-1-44,-3-2-36,-5-5-97,-2-7-82,2-3-192</inkml:trace>
  <inkml:trace contextRef="#ctx0" brushRef="#br0" timeOffset="44432.6052">23808 6296 1550,'0'0'44,"0"0"-40,0 0 11,0 0-15,0 0-18,0 0-167,10 11-103,-20 6-275</inkml:trace>
  <inkml:trace contextRef="#ctx0" brushRef="#br0" timeOffset="44867.8289">22256 6578 1259,'0'0'188,"0"0"-181,0 0 77,0 0 45,0 0-85,153 9-8,-50-9-14,5 0-14,5-2-7,-6-4-1,-4 5-27,-9 1-46,-12 0-74,-13 0-117,-14 1-131</inkml:trace>
  <inkml:trace contextRef="#ctx0" brushRef="#br0" timeOffset="45061.6899">22681 6733 913,'0'0'215,"150"-42"-215,-65 22-134,-3-3-252</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11-24T03:35:23.873"/>
    </inkml:context>
    <inkml:brush xml:id="br0">
      <inkml:brushProperty name="width" value="0.05292" units="cm"/>
      <inkml:brushProperty name="height" value="0.05292" units="cm"/>
      <inkml:brushProperty name="color" value="#FF0000"/>
    </inkml:brush>
  </inkml:definitions>
  <inkml:trace contextRef="#ctx0" brushRef="#br0">14701 7749 468,'0'0'233,"0"0"-226,0 0 19,0 0 104,0 0-33,0 0-26,0 0 12,86 0-20,-54 0-5,-1 0 3,3 0 22,3 0-33,-4 0-23,3 0 18,-3 0-20,-3 0-2,-8 0-9,-7 0 10,-7 0-16,-5 0-5,-3 0-3,0 0 2,0 0-2,0 0-1,0 0 1,0 0 1,0 0 0,0 0-1,0 0-2,0 3-2,-3-3-3,-2 0 1,2 2-1,1-1-4,1 1 1,-1-2-2,-1 1-14,2-1 8,-2 0-12,0 0-50,-1 0-39,1 0-24,3 0-136,0-1-222</inkml:trace>
  <inkml:trace contextRef="#ctx0" brushRef="#br0" timeOffset="916.1978">16858 7710 783,'0'0'68,"0"0"-59,0 0 83,0 0-1,0 0-14,0 0-13,50 5 15,-28 0-5,8-1 3,3 0-8,4-3-16,2 2-4,-4-3-17,-1 3-2,-7-1-4,-5-1-1,-4 1-14,-8-1-1,-2-1-5,-5 0-5,1 1 1,-4-1 2,0 0-1,0 0 0,0 0-2,0 0 1,0 0-1,0 0-6,0 0-15,0 0-12,0 0-28,0 0-19,0 0-30,0 0-64,0 0-59,2 0-141</inkml:trace>
  <inkml:trace contextRef="#ctx0" brushRef="#br0" timeOffset="1813.9677">18847 7635 229,'0'0'672,"0"0"-626,0 0 45,0 0 81,0 0-77,100-11-18,-74 11-14,-4 0-23,-4 0-11,-2 0 2,-5 3-4,-1-2-11,-4 0-11,-3 1 1,3-2-2,0 1-1,0-1-2,1 0 0,-2 2 0,-2-2-1,0 0 0,-3 0-1,0 1-1,0-1-6,0 0-12,0 0-8,0 0 4,0 0-4,0 0 4,0 0-8,0 0-32,0 0-10,0 0-15,0 0-60,0-3-114,4-9-345</inkml:trace>
  <inkml:trace contextRef="#ctx0" brushRef="#br0" timeOffset="8863.8083">15018 7671 220,'0'0'0</inkml:trace>
  <inkml:trace contextRef="#ctx0" brushRef="#br0" timeOffset="42843.7502">13215 8663 567,'0'0'15,"0"0"-15,0 0 0,0 0 15,0 0 29,0 0-28,0 0-9,0 0-7,9-12-1,-9 12-9,0 0-27,0 0-32,0 0-63,3 0-230</inkml:trace>
  <inkml:trace contextRef="#ctx0" brushRef="#br0" timeOffset="47440.3546">7631 9399 641,'0'0'0,"0"0"7,0 0-7,0 0 76,0 0-4,0 0-16,0 0 1,17 0-18,-12 0-6,4 0 11,4 3 6,1 3-11,7 0-18,1-2 8,3 0 1,1 0-10,-1-2-1,2 3-6,-3 0-1,-2-1-8,-5-2-1,-3-1-1,-2 2-2,-4-1 0,2 0 0,-4-1-2,-4 1-7,-2-2-8,0 1-9,0 0-19,0 0-1,-5 1 21,-8-2 9,-1 0-6,-5 1-8,-1-1-13,-2 3-5,0-2-12,3 3 13,2-1 17,8-3 9,2 0 10,5 0 11,2 2 3,0-2 13,0 0 32,0 0 15,9 0-2,8 0-38,5 0 4,2 0 2,-2 1-2,-1 0-19,-3 1-3,-5 1-5,2-3-28,-6 1-72,-4-1-136,-5 0-404</inkml:trace>
  <inkml:trace contextRef="#ctx0" brushRef="#br0" timeOffset="48009.958">7641 9458 360,'0'0'347,"0"0"-324,0 0-17,0 0 121,0 0-28,92-11-44,-59 11 14,3 0-27,-3 0-14,-2 0-4,-2 3-5,-7-3-3,-4 0-9,-3 0-7,-8 2-6,-1-1-24,-4-1-9,-2 2-14,0-2-13,0 1-12,-17 1 36,-7 1-1,-5 0-25,-4-2 12,0-1 37,3 0 7,5 0 9,4 0 2,7 0 1,5 0 6,4 0 36,3 0 35,2 0-24,0 0-5,0 0-3,7 0-10,7 0-20,7 0-3,-2 0 1,-1 0-10,-4 0-3,-1 0-10,-4 0-53,1-3-103,-2 1-13,-4-1-145</inkml:trace>
  <inkml:trace contextRef="#ctx0" brushRef="#br0" timeOffset="59467.646">12854 10776 709,'0'0'76,"0"0"-76,0 0-53,0 0 50,0 0 0,0 0-34,0 0-150</inkml:trace>
  <inkml:trace contextRef="#ctx0" brushRef="#br0" timeOffset="60972.3369">17800 10657 628,'0'0'67,"0"0"-59,0 0 87,0 0 38,0 0-35,0 0-28,-6-23-19,6 21-14,5 1-9,11 1 10,6 0-5,2 0-10,5 0 5,4 0 11,-2 3 3,3 1-5,2 1-18,-5-3-8,2 0 6,-5-1-7,-4-1-7,-6 0-1,-3 0-1,-5 0 1,-5 0-1,-3 0 1,-2 0 1,0 0-1,0 1 1,0-1 0,0 0-2,0 0-1,0 0 0,0 0 0,0 0-4,0 0 1,0 0-6,0 0 2,0 0-2,0 0 1,0 2 1,0-2 2,0 0 3,0 0 1,0 0 0,0 0-2,0 0 3,0 0 0,0 0 2,0 0-2,-2 0 0,2 0 1,-2 0-1,1 0 0,-1 0-1,2 0 1,0 0 0,0 0-1,0 0-1,0 1 0,-1-1-3,1 0 2,-2 2-1,2-2-1,0 1 4,-1-1-2,-1 2-12,1-2-18,-4 0-11,1 3 10,1-1 5,0 1-17,3-1-41,-3-2-83,0 0-269</inkml:trace>
  <inkml:trace contextRef="#ctx0" brushRef="#br0" timeOffset="65568.7621">9200 11445 445,'0'0'79,"0"0"-75,0 0-3,0 0 55,0 0 17,0 0-32,0 0-14,-18 0 7,18 0 18,0 0 22,9 0-3,9 2-18,10 2-10,8-2-10,5 0-7,3-1-6,-1-1-5,-6 0 2,-1 0-3,-9 0 8,-2 0-17,-5 0-3,-7 0 2,-5 0-3,-5 0 0,-3 0 0,0 0 0,0 0 1,0 0-2,0 0 0,0 0-6,0 0 4,0 0 1,0 0-4,0 0 4,0 2-2,0 0 2,0-2 1,0 0 0,0 0 0,0 0 0,0 0 0,0 0 0,0 0 0,0 0 0,0 0 0,0 1 0,-2-1 0,1 0 0,1 2 0,0-2 0,0 0 2,0 0-2,0 1-2,0 0 2,0-1 0,0 0 0,0 0 0,-2 0 0,2 2 0,0-2 0,0 1 0,0-1 0,0 0-1,0 0 1,0 1 0,0-1-1,0 0 0,0 2 1,0-1 0,0-1 0,0 1 0,0 2 0,0-1 0,0 0 0,0 1 0,0-1 0,0-2-1,0 2 1,0-2-4,0 2 1,0-1-3,0-1 0,0 0 0,-1 0-7,-5 0-6,-2 0-28,-1 0-64,6 0-160</inkml:trace>
  <inkml:trace contextRef="#ctx0" brushRef="#br0" timeOffset="67894.9636">13874 12736 214,'0'0'791,"107"-14"-755,-35 4-25,9 2 76,3 1 29,8 6-56,9 1-17,4 0-7,0 1-22,-3 4-4,-10 2-2,-13-2-3,-14-1-3,-19 0 1,-13 0-3,-9-1 1,-11-3-1,-6 0 0,-5 0 0,-2 0 1,0 0 0,0 0 6,0 0 0,0 0-6,0 0 3,-3 0-3,-7 0 0,1 0 3,-2 0-4,2 0 1,2 0 0,1 0-1,1 0 0,2 0 1,0 0 1,2 0 4,1 0 20,0 0 19,0 0-22,0-3-7,0-2 29,0-1-5,0 3-13,0 0 5,0 3 1,1 0-13,-1 0-11,0 0-7,0 7-1,0 9-1,0 5 0,0 1 0,0 3 1,0-1 2,0 2-2,0 0-1,0 3 2,0 7 6,5-1-7,4 3 6,-2-1-4,-1-4-3,-5-2 1,-1-4-1,0-5 4,0-2-3,-4-2-1,-3-3 2,1-5 0,1-3-2,4-2-3,1-4 3,0 0 3,-2-1-3,2 0 0,0 0 0,0 0-2,0 0 0,0 0 0,0 0-1,0 0-1,0 0-3,0 0 4,0 0-5,-1 0-7,-1 0 3,-1 0 4,0 0-11,-2 0 1,-5-1-1,0-5-4,-2-2 0,-3 1 2,2 0 9,2-1 1,4 0 3,1 1-1,4 0 7,2 1-3,0-2 2,12-1-4,15 1 2,12 3 3,12 5 4,4 0 0,2 9 14,-5 12-4,-3 5-2,-7 2-3,-6 0 5,-10 4-8,-8 0 1,-10-1-5,-8 0 0,0 1 0,-24-3-3,-6 1 0,-7-5-16,-7 0-11,-5-9 6,-4-3-14,-4-6-6,-3-6-24,5-1-3,3 0 36,13-6 22,9-5 13,12-2 2,14 1-1,4-3 28,13 4 35,24 1-39,10 5-4,9 5 7,4 0-13,-2 10-5,-4 10 11,-8 8-2,-7 3-4,-5 4 1,-11-1-5,-9 0-5,-9-1-3,-5-2-3,-3-2 0,-15-5-1,-10-7-12,-6-3-10,-10-6-5,-8-5-3,-3-3-5,4 0 0,8 0 22,16-10 11,15-2 3,12 0 18,0-1 38,25 6-15,13 0-20,8 7-9,8 0 0,-2 10 0,-3 10-8,-9 6 3,-10 5-6,-12 2 2,-6-1-3,-12-5 0,0-3-1,0-4 0,-16-4-7,-5-5-3,-3-2 9,-4-5 0,-2-2-1,1-2 1,4 0 2,3 0 0,7 0 2,6 0-2,0 0 2,4 0 8,1 5 0,1 9 4,-2 9 10,-1 8 1,-2 8 3,-1 8-9,1 8-4,3 2 29,0 7-31,3-2 2,2-1 13,0-2-13,0-3-9,0-6 9,0-3-3,0-8-7,0-9-3,0-9 3,0-8-1,0-6-1,0-5-1,0-2 2,0 0 2,0 0-1,0 0-1,-1 0 0,-1 0-4,1 0-2,-2 0 2,1 0-2,2 0 2,0 0-2,0 0 2,-1 0 0,1 0-2,-3 1 1,-10-1-3,-12 0-1,-24 0 5,-27 0-4,-27 0-5,-28 0-15,-26-13-19,-14-8-7,-10-4-22,12 6-14,20 6 50,26 5 9,26 2-1,24 2-65,21-5-56,19 1-46,22-7-142</inkml:trace>
  <inkml:trace contextRef="#ctx0" brushRef="#br0" timeOffset="69467.8349">16813 13062 878,'0'0'83,"0"0"-83,0 0 53,0 0 45,0 0-67,0 0 8,40 78 30,-21-31-32,-2 0-28,-5-1 9,-5-4-11,-2-6-2,-5-5-2,0-9-2,0-5-1,0-6 0,0-5 0,0-4 0,0-2 4,0 0 0,0 0 4,0 0-3,-8 0-5,-3-5 0,-2 1 0,-2 1-1,-1-2 0,-5 0 1,-1 1 0,-8-1 0,-3 3-1,-6 2 0,-6 0 0,-7 0 0,-6 7-1,-1 8 2,5 5 0,14 1 9,14 3 2,19 6-2,7 3 14,19 0 14,15 3-24,7-4-10,8-1 2,6-4-1,5-4 2,2-5-4,1-6 1,-2-6 2,-3-6 1,-10 0-1,-10 0 4,-16-3-9,-16-10 4,-6-1-4,-15-1-1,-21-1-25,-9 4 16,0 2 4,-2 8-3,2 2 4,-3 4 2,2 18 1,-2 9 2,5 6 6,6 6 2,13-3-2,14-3 0,10-7 5,13-6-5,26-2 0,11-5 2,4-5 4,3-5 6,-7-2-5,-9-3 8,-11-2-5,-14 0-9,-12 0-4,-4 0 3,-20 0-6,-22 0-12,-21 3 3,-14 9-2,-4 5 0,-3 10 1,12 4 10,12 5 4,21 3 7,21 0 0,18-1 1,6-5 4,27-1 3,6-5-10,5-3 3,0-4-4,0-3-4,-5-5 1,-3-3 0,-8-5-1,-5-3-3,-8-1-1,-6 0 1,-4 0-1,-3 0 1,-2 0 0,0 0 2,0 0 2,0 0-4,0 0 2,0 0 1,0 1-3,0 13 0,-2 7 9,-1 4 1,-1 2-4,1 2-4,-3 1 3,0 2 0,0-3-5,-3 0-1,3-6 2,3-5-2,2-6 0,1-4 0,0-6 1,0 1 0,0-3 1,0 0 4,-2 0-4,2 0 2,0 0 0,0 0-1,9 0-1,24 0 16,24 0-1,28 0 2,25 0-7,11 0 9,7 0-5,-4 0-15,-9 0-2,-9 0-4,-18-8-19,-22-5-65,-26-5-143,-25-8-360</inkml:trace>
  <inkml:trace contextRef="#ctx0" brushRef="#br0" timeOffset="69977.9707">16563 12905 546,'0'0'99,"0"0"-63,0 0 14,0 0 88,0 0-38,0 0-28,97-33 4,-52 33-5,25 4 8,30 8 3,27-3 17,28-1-42,14-5-12,-4-3 0,-2 0 16,-23 0-21,-20 0-16,-28-5-24,-34 3-7,-33 2-69,-25 0-92,-37 0-276,-36 0-357</inkml:trace>
  <inkml:trace contextRef="#ctx0" brushRef="#br0" timeOffset="71433.0071">13980 12642 552,'0'0'0,"0"0"2,0 0-2,0 0 112,0 0-57,0 0-7,-49 1 36,30-1 8,4 0-25,-3-1-12,0-2-11,-9 1-27,-8 2-8,-7 0 1,-8 0-1,-4 5-3,-4 0-5,0 2 1,0-2-2,-6 0 5,-6 2 6,-5-1 14,-4-3-6,6-1 6,12-2-2,16 0-8,17 0-8,10-9-3,12 0 8,3 4-2,1-3 10,1 8 1,1-2-9,0 2-6,0 0 0,0 0-6,0 11-2,0 12 2,0 8 17,0 6 3,-2 3 0,1 6-7,-1 1-7,-2 3 1,3 3-1,-2 0-4,0-3-2,0-7 2,0-8-1,3-7-2,-2-7 0,2-8 1,0-7-3,0-2-10,0-4 5,0 0 4,0 0 4,0 0-1,0 0 1,0 0-1,0 0-4,0 0 5,0 0-7,0 0-11,0 0-6,0 0 5,0 0 7,0 0 3,0 0 6,0 0 3,0 0 0,0 0 1,0 0 6,0 0 4,0 0-1,0-4-1,0-3 6,-4 1 3,-3 0-1,-4-1-7,-3 2 2,-5 2-6,-8 3-2,-9 0-3,-6 8 1,-7 22 2,-1 13-2,2 13 7,5 13 6,10 9 1,15 1-7,13-6 5,5-7-7,30-16 3,24-13-5,20-13-5,16-19 7,8-5-4,6-20 0,-6-15 6,-14-4 9,-13-5 4,-22-7-2,-19-2-4,-18-5-5,-12-4-8,-22 1-3,-22 5-2,-16 10-2,-6 12-15,-5 16-9,4 12-20,3 6 1,6 7 11,7 17-60,11 2-39,12 6-14,10 4-62,12 1-73,6-3-306</inkml:trace>
  <inkml:trace contextRef="#ctx0" brushRef="#br0" timeOffset="71776.9311">12663 13663 972,'0'0'85,"0"0"-43,0 0 96,0 0-18,0 0-51,27-76-33,-6 73-5,0 3-9,0 0-12,-2 8-4,-2 4-1,-1-2-5,-4-1 0,-2-3-2,-4-6-2,0 0 4,0 0 0,0-9 1,1-8 0,-2-2 1,-4-1-2,1 2-6,-2 3-11,0 6-9,0 4-52,3 5-78,1 0-133,1 15-205</inkml:trace>
  <inkml:trace contextRef="#ctx0" brushRef="#br0" timeOffset="72257.9749">12824 13855 1088,'0'0'10,"0"0"1,0 0 71,0 0 42,0 0-33,-3 95-39,-1-63-34,1 2-11,-5 0-5,2-1 1,-2-1-1,3 0-2,2 1 1,0-4-1,3-2 0,0-1 1,0-4 1,0-1 2,0-1-2,0-1 1,0-1 2,0 2 0,0-1-4,-2 2-1,-4-1-2,0-1 1,2-2-2,4-3 3,0-3-3,0-2 3,9-1 0,0-2 5,0 0 6,1-4 2,-1 3 0,3-4 0,3 2 1,2-1 4,2-1 3,6 3 6,8-1-11,12-1 16,15 0-18,19-1-5,12 0-5,7 1-4,3 2-1,-10 4-32,-13 2-21,-14 0-146,-18-5-273</inkml:trace>
  <inkml:trace contextRef="#ctx0" brushRef="#br0" timeOffset="72919.9473">13106 14559 921,'0'0'247,"0"0"-232,116-6-12,-59 4 19,13-3-22,8 2-5,5-4-140,-7-4-220</inkml:trace>
  <inkml:trace contextRef="#ctx0" brushRef="#br0" timeOffset="74125.4727">14259 12609 114,'0'0'354,"0"0"-316,0 0-16,0 0 44,0 0 20,0 0-34,-61-35 7,55 32 5,0 2 17,3 1-19,0 0-12,2 0 2,-2 0-7,0 0 2,1 0-6,-1 0-9,3 0-2,0 0 7,0 0 3,0 0-6,0 0-3,9 4-6,7 5-6,4 1-4,2 1-1,-3 2-6,-2-1 3,-2 1-2,-3-1-1,0-2-6,0 0 1,-2 0-2,-2-1 1,-3-4 0,-2 1-1,-1-1 1,-2-2 1,0-3-2,0 0 0,0 0 0,0 0 0,0 0 1,0 0-1,0 0 1,0 0-2,0 0 2,0 0 0,0 0 0,0 0 3,0 0-3,0 0 8,0 0-1,0 0-1,0 0 1,0 0-1,0 0-6,0 0 4,0 0-1,0 0-3,0 0 1,0 0-1,0 0-2,0 0 0,0 0 0,0 0 2,0 0-1,0 0 1,0 0 1,0 0-3,0 0 5,0 0-3,0 0 1,0 0-3,0 0 2,-2 0 1,1 3-2,-2 0 1,-4 5 1,-1-1-2,-1 3 3,-4 2-3,2 2 2,-5 0 0,-2 0 1,-3-2-3,-2 3-1,-2-1 1,-3 0-1,1 0 0,6-5-6,11-4-40,10-5-52,9 0-52,25 0-138,8-13-333</inkml:trace>
  <inkml:trace contextRef="#ctx0" brushRef="#br0" timeOffset="74900.8127">13937 12693 233,'0'0'235,"0"0"-194,0 0 4,0 0 43,0 0-20,0 0-24,0-5 11,0 5-5,0-3 7,3 2-5,-1-1-25,-2 0-9,0 1-5,0 1-4,0 0 2,0 0-6,0 0-3,-2 0-1,-3 0-1,1 0 0,-1 0 1,1 0 15,1 4 30,-1-2-7,-1 3-2,2-2-1,-3-2-14,2 2-2,-3 0-3,2-2-2,-1 0-5,3-1-5,-2 0-1,4 0 4,-1 0 2,2 0 18,0 0 5,0 0 1,2 0-7,8 0-17,8 0-7,4 3-2,1 1 1,2-1-2,-2-3-1,0 0-3,-3 2-50,-2-1-93,-6-1-81,-8 0-195</inkml:trace>
  <inkml:trace contextRef="#ctx0" brushRef="#br0" timeOffset="75286.8996">13892 12684 912,'0'0'116,"0"0"-114,97-13 67,-67 13 14,-2 0-55,-7 0-28,-3 0-2,-9 0-68,-9 3-115,0 5-125,-4-5-161</inkml:trace>
  <inkml:trace contextRef="#ctx0" brushRef="#br0" timeOffset="75618.4392">13581 12692 250,'0'0'424,"0"0"-369,0 0 53,83 0 33,-44 0-50,10 0-39,8 0-33,5 0 8,4 2 13,-2 0-14,-4 0-15,-8 1-11,-6 0-4,-1 0-65,-6 2-71,-5-5-150,-9 3-247</inkml:trace>
  <inkml:trace contextRef="#ctx0" brushRef="#br0" timeOffset="76781.8171">14088 12532 518,'0'0'146,"0"0"-104,0 0 49,0 0 44,0 0-63,0 0-32,32 24 18,-14-7 9,2 0-24,-2 0-16,-1-2-5,-3 0-3,-3-5-6,-3-1-2,-3-1-2,-2-4-2,-2-1 1,-1 0 1,2-3-5,-2 2-1,0-2 1,1 3-2,-1-2-1,0 2 4,0 1 1,0 1 4,0-1 13,0-2-1,0 1-6,0 0-8,-1-2 3,1 1-1,-2 0-4,1-2-3,1 0 1,-2 0 2,2 0 0,0 0 0,0 0 1,0 0 0,0 0-4,0 0 1,0 0-3,0 0 3,0 0 0,-1 0-2,-1 3 1,-1-3 7,-2 2 2,0 0-2,0 3-4,-2 0-2,-2 4-2,-4 2 0,-6 1-1,-4 2 1,-3 3-1,3-5-2,4 0 0,8-3-41,5-1-107,6-1-120,0-5-165</inkml:trace>
  <inkml:trace contextRef="#ctx0" brushRef="#br0" timeOffset="81051.1468">15424 13396 719,'0'0'432,"0"0"-414,0 0-18,0 0 0,0 0 3,0 0-3,0 0-16,2-38-74,-2 38 3,0 0-35,-2 2-13,-1-2-56,2 0-301</inkml:trace>
  <inkml:trace contextRef="#ctx0" brushRef="#br0" timeOffset="81174.6707">15424 13396 768,'-63'-101'69,"62"93"-69,-2 1-44,0 5 18,-2 1-35,0 1-287</inkml:trace>
  <inkml:trace contextRef="#ctx0" brushRef="#br0" timeOffset="81327.4955">15093 13255 1172,'0'0'0,"0"0"-55,0 0-40,0 0 91,-100-21-64,78 24-233</inkml:trace>
  <inkml:trace contextRef="#ctx0" brushRef="#br0" timeOffset="81475.8931">14747 13364 767,'0'0'414,"0"0"-400,0 0-14,0 0-6,0 0 4,0 0-37,-66 49-178,53-22-301</inkml:trace>
  <inkml:trace contextRef="#ctx0" brushRef="#br0" timeOffset="81622.996">14547 13825 468,'0'0'798,"0"0"-798,0 0-52,0 0 52,0 0 0,0 0-21,13 86-189,-7-56-169</inkml:trace>
  <inkml:trace contextRef="#ctx0" brushRef="#br0" timeOffset="81821.1869">14683 14251 1015,'0'0'0,"0"0"-131,0 0 31,0 0 100,0 0 0,0 0-23,79 48-69,-72-31 24,1 0 53,1-3 15,1-2 18,3-2-18,3-2-68,4-1-340</inkml:trace>
  <inkml:trace contextRef="#ctx0" brushRef="#br0" timeOffset="81912.0678">15023 14391 803,'0'0'62,"0"0"21,0 0-49,0 0-34,0 0-136,0 0-351</inkml:trace>
  <inkml:trace contextRef="#ctx0" brushRef="#br0" timeOffset="82069.7657">15494 14177 1137,'0'0'28,"0"0"-28,21-101-85,-18 72 64,-1 1 14,2 3-154,5-2-186</inkml:trace>
  <inkml:trace contextRef="#ctx0" brushRef="#br0" timeOffset="82220.0111">15794 13575 842,'0'0'36,"0"0"-36,3-99-8,-12 73 8,-8 1 0,-5 2-41,0 2-168,3 0-286</inkml:trace>
  <inkml:trace contextRef="#ctx0" brushRef="#br0" timeOffset="82362.7443">15663 13070 1196,'0'0'0,"0"0"-52,-32-81-64,7 65 84,-3 6 27,-7 5-129,-1 3-129,-4 2-289</inkml:trace>
  <inkml:trace contextRef="#ctx0" brushRef="#br0" timeOffset="82508.8941">14984 12997 933,'0'0'0,"0"0"-70,-106 12 60,76 5 9,4 5-34,4 6-123,2 0-127</inkml:trace>
  <inkml:trace contextRef="#ctx0" brushRef="#br0" timeOffset="82700.7421">14469 13402 638,'0'0'86,"0"0"-72,-83 75-10,61-51 17,2 3 19,5-1-40,5 4-1,3 1-52,2 0 36,5-1 2,0 0 13,0-3-1,0 1-17,0-1-89,0 0-128</inkml:trace>
  <inkml:trace contextRef="#ctx0" brushRef="#br0" timeOffset="82776.0077">14401 13977 583,'0'0'84,"0"0"-84,0 0-226</inkml:trace>
  <inkml:trace contextRef="#ctx0" brushRef="#br0" timeOffset="82980.9657">14704 14389 915,'0'0'91,"0"0"-85,0 0 43,0 0 44,0 0-50,85 69-43,-55-54-1,8-2-88,13-4-118,13-4-63,2-3-218</inkml:trace>
  <inkml:trace contextRef="#ctx0" brushRef="#br0" timeOffset="83077.9389">15399 14503 702,'0'0'0,"0"0"0,116 0-85,-77 0-6,4 0 10,-1 0-227</inkml:trace>
  <inkml:trace contextRef="#ctx0" brushRef="#br0" timeOffset="83254.7401">16105 14417 968,'0'0'240,"0"0"-240,0 0-134,0 0 112,0 0 18,0 0-74,25-38-223</inkml:trace>
  <inkml:trace contextRef="#ctx0" brushRef="#br0" timeOffset="83387.7757">16315 14105 795,'0'0'0,"0"0"-303,11-75 99,-12 46-15</inkml:trace>
  <inkml:trace contextRef="#ctx0" brushRef="#br0" timeOffset="83549.6031">16241 13369 570,'0'0'0,"0"0"-182</inkml:trace>
  <inkml:trace contextRef="#ctx0" brushRef="#br0" timeOffset="83728.8996">15842 12983 283,'0'0'225,"-99"-11"-225</inkml:trace>
  <inkml:trace contextRef="#ctx0" brushRef="#br0" timeOffset="83918.6781">14868 13012 570,'0'0'59,"-123"31"-25,68-9 44,5 3 25,5 3-103,2-1-39,2-4-128,2-6-452</inkml:trace>
  <inkml:trace contextRef="#ctx0" brushRef="#br0" timeOffset="84052.3911">14271 13343 643,'0'0'275,"0"0"-275,0 0-129,-42 87 103,34-53-16,1 0-180</inkml:trace>
  <inkml:trace contextRef="#ctx0" brushRef="#br0" timeOffset="84274.0524">14189 14137 639,'0'0'0,"0"0"-206,4 84 126,11-54 80,8-4 0,2 2-25,-1-3-96,6-1 121,0-3 168,0-2-36,3-2-37,-1 0-11,2-1-84,4-3-33,4-1-334</inkml:trace>
  <inkml:trace contextRef="#ctx0" brushRef="#br0" timeOffset="84460.0402">14984 14672 1067,'0'0'0,"109"-32"-224,-52 18 224,-5 4 96,-3 6 9,-3 4-69,-7 0-31,-6 0 28,-5 6-3,2 2-30,4-5-86,12-3-360</inkml:trace>
  <inkml:trace contextRef="#ctx0" brushRef="#br0" timeOffset="84597.7954">16244 14507 1289,'0'0'0,"0"0"-200,0 0 155,0 0 41,0 0-53,0 0-323</inkml:trace>
  <inkml:trace contextRef="#ctx0" brushRef="#br0" timeOffset="84749.8518">16580 14151 1035,'0'0'94,"0"0"-94,0 0 0,12-87-10,-12 62-76,1-3-201</inkml:trace>
  <inkml:trace contextRef="#ctx0" brushRef="#br0" timeOffset="84901.1011">16679 13694 1316,'0'0'0,"0"0"-79,0 0 11,0 0 52,-66-82-9,39 70-122,3-4-125,2 0-255</inkml:trace>
  <inkml:trace contextRef="#ctx0" brushRef="#br0" timeOffset="85023.8997">16419 13349 973,'0'0'78,"0"0"-78,-69-94-56,32 64-28,0-2 20,-4 3-52,-2 7-40,3 3-196</inkml:trace>
  <inkml:trace contextRef="#ctx0" brushRef="#br0" timeOffset="85154.8684">15595 12989 781,'0'0'0,"0"0"-480</inkml:trace>
  <inkml:trace contextRef="#ctx0" brushRef="#br0" timeOffset="85436.7851">14429 13041 1178,'0'0'27,"-84"29"-19,34-9 7,-2 8-15,5 1-7,9 3-111,14 4-141,10 0-41</inkml:trace>
  <inkml:trace contextRef="#ctx0" brushRef="#br0" timeOffset="85664.0851">14107 13894 793,'0'0'0,"0"0"-26,55 95-132,-35-58 158,-3 4 12,0 4 12,1 0-24,-2 0-17,2-2-7,6-5 24,6-3 0,6-6 5,4-1-5,3-5 0,-3-1-110,1-3-361</inkml:trace>
  <inkml:trace contextRef="#ctx0" brushRef="#br0" timeOffset="85745.8641">15015 14570 416,'0'0'0</inkml:trace>
  <inkml:trace contextRef="#ctx0" brushRef="#br0" timeOffset="86087.2528">16046 14537 822,'79'-20'0,"0"0"-91,-7 2 91,-13-3 97,-8 0-69,-9-3 34,-11-3-53,-5-4-9,-6-8-12,-5-9-13,0-4-80,-1 1 6,2 4-13,2 8 97,0 3 15,0 7 37,1-1-23,-3 4-14,1-2-4,4-2 1,1-1-12,2-1 12,-1 0 3,-6-4 53,-6-3 23,-4-1-4,-5-4 45,-2-2-19,0 2-44,-9 2-26,-12 1-28,-7 3-51,1-1-249</inkml:trace>
  <inkml:trace contextRef="#ctx0" brushRef="#br0" timeOffset="86219.5059">16313 13126 506,'0'0'0</inkml:trace>
  <inkml:trace contextRef="#ctx0" brushRef="#br0" timeOffset="86373.9735">16303 13126 801,'0'0'8,"0"0"-1,0 0-7,0 0 0,0 0-2,0 0-278</inkml:trace>
  <inkml:trace contextRef="#ctx0" brushRef="#br0" timeOffset="86490.1957">16595 13257 802,'0'0'283,"0"0"-253,91 65-30,-73-29-48,-2 11-38,1 7-153,7 4-99</inkml:trace>
  <inkml:trace contextRef="#ctx0" brushRef="#br0" timeOffset="86580.0982">16786 13987 286,'0'0'603,"-61"75"-603,34-37-220,9-9-245</inkml:trace>
  <inkml:trace contextRef="#ctx0" brushRef="#br0" timeOffset="86793.9296">16592 14383 746,'0'0'26,"0"0"-26,0 0-18,0 0 17,0 0-7,0 0-40,-67 22-39,55-22 1,0 0-40,-3 0-77</inkml:trace>
  <inkml:trace contextRef="#ctx0" brushRef="#br0" timeOffset="88865.6119">14811 13305 509,'0'0'77,"0"0"-74,0 0 2,0 0 47,0 0 12,0 0-16,0 0-15,50 72-33,-45-53-6,3-4-109,5-3-489</inkml:trace>
  <inkml:trace contextRef="#ctx0" brushRef="#br0" timeOffset="89223.6273">15036 13714 959,'0'0'67,"0"0"-67,0 0-17,0 0 17,0 0 47,0 0-47,-34-7-44,31 7-42,1 0-5,-1-3-18,0 0 19,2-2-5,1-4-4,0-2 99,0-5 44,0-1 77,6-5-21,0 1-12,-6-1 26,0-2-42,-2-1-49,-13-3-21,-4-3-2,-2-3-13,-1-3-3,-5-2-21,-4 1 14,-2 6-6,-4 0 5,-1 6-1,1-2-5,0-2-37,-2-1-46,3 0 86,5 6-508</inkml:trace>
  <inkml:trace contextRef="#ctx0" brushRef="#br0" timeOffset="89808.0457">14471 13039 709,'0'0'18,"0"0"-16,0 0 5,-107 18 78,69 4-38,-2 7-47,-5 5-39,0 0-45,-5 5 32,-1 0 4,5 2 30,8 2 18,15-1 7,11-1 62,12 0 19,0 2-1,0-3-7,0 2-44,0 0-23,0 0-13,0-3-5,-2-2-29,-1 2-17,2 2 7,1 6 26,0 0 9,0-1 7,-3-1-7,-2-4-24,-2-1-5,-2-1-24,5-5-46,4 0 29,1-5 62,23-5 17,6 2 41,2-3 29,1 0-5,-1-1-8,-4-3 12,0-1-9,-2-1-27,-1-2-16,2-1-14,4-5-3,3 0 0,5-5-6,6-4-2,1 0 3,5-5-28,1-12-24,2-5 7,3-4 20,1-4 23,-2-1 7,-8 0 5,-11-1 25,-12 0-4,-6-1-18,-2-10 4,2-6 29,3-10-34,2-13-7,-2-4-17,-7 1-56,-9 4 28,-6 10-35,0 7-71,-9-3-175</inkml:trace>
  <inkml:trace contextRef="#ctx0" brushRef="#br0" timeOffset="89952.789">15005 13333 493,'0'0'0,"0"0"-15,0 0 15,0 0 66,0 0 47,0 0-18,-30 1 6,51-5-101,6-9-135,4 1-233</inkml:trace>
  <inkml:trace contextRef="#ctx0" brushRef="#br0" timeOffset="90415.7716">15151 13255 736,'0'0'29,"-12"100"-2,2-39 14,-1 2 53,2 6-29,6 0-39,3-2-26,3-1-9,24-6-37,9-4-25,10-5 17,5-4-4,1-5 50,-3-2 8,-3-5 31,-7-4 36,-6-1-58,-4-2 51,-3 2-50,-2 5-10,0 5-59,-3 1-58,0 5 26,1-5-37,1-5 2,7-5 3,8-6 105,9-4 18,6-4 58,1-2 36,-6-1 3,-7-1 22,-6-1-55,-4-3 53,0-1-90,4-5-27,9-3-11,7 0-25,12 0-69,8-14-256</inkml:trace>
  <inkml:trace contextRef="#ctx0" brushRef="#br0" timeOffset="90618.9291">17043 14105 512,'11'-91'118,"-11"-9"-56,0-1-53,-20 2-8,-7 11 0,5 13-1,8 15 1,3 16 7,1 10-5,-7 7-3,-6 3-26,-7 0-102,2-2-129</inkml:trace>
  <inkml:trace contextRef="#ctx0" brushRef="#br0" timeOffset="90727.6612">16472 13055 658,'0'0'0,"-80"-46"-110,40 21-209</inkml:trace>
  <inkml:trace contextRef="#ctx0" brushRef="#br0" timeOffset="90919.9882">15418 13087 896,'0'0'0,"-97"85"-239,54-35 57,6 1 182,11 6 118,17 13-21,9 7-22,14 5 25,17 2-28,8-1-25,1-1-47,2-7-30,1-10-463</inkml:trace>
  <inkml:trace contextRef="#ctx0" brushRef="#br0" timeOffset="100249.4841">18777 7533 191,'0'0'337,"0"0"-318,0 0 3,0 0 54,0 0-32,0 0-16,0 0 8,-13 34 2,13-29 4,0-1-12,0-3 4,1 1 0,1 1-2,-1-3-4,1 4 2,2-4-5,2 1-13,0-1-11,0 0 4,0 0-4,0 0 1,1 0 4,1 0 9,-1 0 8,4 0-4,-1 0-3,-1 0-6,0 0 1,-2 0 0,-1 0 0,-1 0-3,0 0 3,1 0 5,2 0 10,3 0 7,4 2 1,3-2-14,1 0 36,-1 0-18,-2 0-21,-2 0-13,-2 0-2,-5 0-2,-2 0 0,-4 0-8,-1 0-25,0 0-32,-16 4 8,-14 2 27,-9 1 10,0 0-2,2-2 3,3 1 17,2-2 2,5 0 0,5 0 4,9 0 6,6-4 14,7 0 11,0 0 22,23 0 5,15-6-31,11-4-15,4 1 0,-2 2-8,-2 3-6,-4 2-2,-8 2-39,-5 0-108,-10 0-156,-10 0-643</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11-24T03:37:12.402"/>
    </inkml:context>
    <inkml:brush xml:id="br0">
      <inkml:brushProperty name="width" value="0.05292" units="cm"/>
      <inkml:brushProperty name="height" value="0.05292" units="cm"/>
      <inkml:brushProperty name="color" value="#FF0000"/>
    </inkml:brush>
  </inkml:definitions>
  <inkml:trace contextRef="#ctx0" brushRef="#br0">13491 4347 634,'0'0'28,"0"0"-28,0 0 10,0 0 76,0 0-1,0 0-59,0 0-13,51-19 12,-31 19 13,6 0 2,2 2-4,8 6-12,4-4-13,6 3-2,1-3-2,-1-1 21,-4 0-11,-6 1-12,-8-3 0,-9 2-4,-7-2-1,-6-1-3,-6 0-16,0 0-19,0 0-2,-3 2 13,-13 1 18,-8-1 1,-3 2-7,-1 0-33,-2-3-7,-1 1 1,-1-2-12,1 0 39,4 0 24,2 0 3,5 0 2,4 0 5,7 0 8,3 0-1,4 0 10,2 0 18,0 0 0,0 0-15,0 0-13,5 0-5,12 0-9,6 0-19,9 0-103,-4 0-176</inkml:trace>
  <inkml:trace contextRef="#ctx0" brushRef="#br0" timeOffset="6857.8137">18221 2169 634,'0'0'391,"0"0"-344,0 0 12,0 0 111,0 0-38,0 0-56,0 0-14,4-41-25,-4 41-9,0 0-6,0 0-3,0 10-10,0 7 0,0 10 0,0 4 2,0 2 5,-3 6-11,2 2 8,-1 3-1,1 7-7,-1 1 6,1 1-7,1-8 0,-2-6-2,2-6-1,0-8 0,-1-4-1,1-5 0,-2-7 0,1-2 0,1-5 0,-2-1-1,1-1-1,1 0 1,0 0 1,0 0 1,0-10-1,0-5-1,7-4 1,4 2 1,1 2-1,0 2 2,-2 4-1,2 0 3,0 2-2,0 2-1,3 3 4,4 2-5,2 2 1,5 14 1,0 4 2,1 2-1,-5 2-2,1-5 1,-4-4 3,2-1-3,-3-6-1,1-4 0,-2-2-1,-5-2-1,-5 0-5,-1 0 1,-2-5-4,1-4-16,1-5-32,2-3-49,5 0-62,0-3-124,4 4-245</inkml:trace>
  <inkml:trace contextRef="#ctx0" brushRef="#br0" timeOffset="7472.8645">19092 2537 739,'0'0'201,"0"0"-121,0 0 70,0 0-26,0 0-48,0 0 6,107-41-25,-73 37-20,-1 0-12,0 2-16,-2 0-9,1-1-4,-2 3-38,-7-2-86,-6 2-57,-5 0-129,-12 0-349</inkml:trace>
  <inkml:trace contextRef="#ctx0" brushRef="#br0" timeOffset="7654.5569">19107 2682 1229,'0'0'51,"0"0"-49,0 0 168,0 0-59,0 0-79,88 0-22,-45 0-10,15 0-60,17 0-215,13-5-302</inkml:trace>
  <inkml:trace contextRef="#ctx0" brushRef="#br0" timeOffset="8060.0132">20527 2375 1146,'0'0'151,"0"0"-138,0 0 160,0 0-52,0 0-82,0 0 12,-28 96-5,14-44-28,2-4-17,3-5-1,3-6-10,2-11-74,2-7-52,2-5-97,0-10-66,0-4-231</inkml:trace>
  <inkml:trace contextRef="#ctx0" brushRef="#br0" timeOffset="8460.9534">20482 2360 1091,'0'0'96,"0"0"-48,0 0 131,0 0-55,0 0-82,81 20 8,-56 19-10,-3 3-13,0 2-12,0-7-12,1-3-3,3-8 0,-3-9-24,3-7-52,-2-9-46,1-1-90,-2-6-56,-10-17-51,-1-7 7,-5-10 29,1-2 283,2-4 71,-2 3 277,-2 3-172,-5 7-46,-1 4 41,0 9-17,0 8-19,0 5 21,0 4-38,0 3-26,0 0-31,0 17-25,0 12-4,0 14 4,-4 6-20,-5 5-10,-3-1-1,1-5-5,1-9-18,4-7-67,6-6-130,0-12-156,3-4-350</inkml:trace>
  <inkml:trace contextRef="#ctx0" brushRef="#br0" timeOffset="8716.759">21068 2680 1183,'0'0'201,"0"0"-199,0 0 136,0 0 4,0 80-61,-4-51-16,-2 0-35,-3-3-24,3-1-6,0-9-2,4-3-49,2-3-137,0-7-195,2-3-748</inkml:trace>
  <inkml:trace contextRef="#ctx0" brushRef="#br0" timeOffset="9451.011">21092 2808 810,'0'0'235,"0"0"-230,0 0 32,0 0 44,0 0-45,0 0-25,-31 22-11,7-22-1,2 0-25,3 0 12,5-5 14,6-7 2,7-2 24,1 0 42,1 1 30,21 3-7,1 5-46,2 5-13,1 0-10,-4 7-4,-8 11-8,-4 6-8,-10 5 2,0-1-4,-15-6-17,-12-2-10,-4-11-11,0-6 6,4-3 7,9-6 25,7-17 1,10-2 30,1-2 15,3 0 6,15 4-15,4 4-11,6 4-16,7 7-10,5 6-15,11 2-105,0 0-231,-1 0-658</inkml:trace>
  <inkml:trace contextRef="#ctx0" brushRef="#br0" timeOffset="10102.5784">21790 2213 1221,'0'0'94,"-9"-73"-93,-13 45 79,-8 10 15,-6 11-63,-4 7-25,-3 9-7,0 24-1,8 12-3,8 5-8,12-3-14,12-7-17,3-8-44,17-12 25,18-11 29,7-9-10,9-2 20,1-22 21,3-8 2,1-8 4,-1-4 15,-7-5 9,-7-4 11,-11-2 5,-13-4-10,-11-2-5,-6-6 4,-3 5-10,-16 10-2,-1 14 12,3 17 14,5 15-22,3 6-4,2 20-13,0 25 3,4 21 18,3 14 8,0 8-18,0 0-12,0-5-6,0-8-1,0-10-6,6-12-25,13-6-34,11-9-37,6-12-61,5-11-44,3-15-161,0-3-185</inkml:trace>
  <inkml:trace contextRef="#ctx0" brushRef="#br0" timeOffset="10530.8387">22414 2106 1034,'0'0'66,"0"0"-63,0 0 99,0 0 20,0 0-68,0 0-53,-30 15 9,7 35 1,7 1-11,11-2 0,5-9-9,7-6-10,16-12-13,10-9 14,5-13 11,6 0 3,0-24-15,2-13-3,-8-9 6,-6-8 2,-7-5 10,-11-3 4,-10-5-5,-4 0-41,-10 4 13,-16 12 24,-3 12 8,-1 17 1,3 10 5,3 10 17,1 2 27,7 8 15,7 19 2,9 15 8,0 14-15,5 12 11,12 9-27,0 8 6,-4 1 0,-2-2-10,-7-3-17,-4-3-12,0-6-9,0-9-1,-3-10-45,-9-12-61,-2-11-51,-5-9-140,-3-13-185</inkml:trace>
  <inkml:trace contextRef="#ctx0" brushRef="#br0" timeOffset="10844.8969">21677 2799 1460,'0'0'33,"0"0"-32,127-1 120,-38-1-35,20 2-37,18 0-26,14 0-23,4-7-5,3 2-69,-7-8-107,-18-1-315</inkml:trace>
  <inkml:trace contextRef="#ctx0" brushRef="#br0" timeOffset="11894.7097">22075 3410 936,'0'0'37,"0"0"-30,0 0 54,0 0 42,2-77-54,-18 58-4,-3 1 12,1 2-6,-3 2 4,-2 4-12,-6 5-26,-7 2-5,-3 3-12,0 1-1,6 19 0,6 5-1,10 6-1,10-1-2,7-5-3,0-6-16,24-8-7,16-7 2,8-4 8,13-8-23,2-17 2,-2-8 11,-8-6-1,-7-4 23,-8-2 5,-8-1 4,-7-2 8,-9-3 14,-9 1 4,-5 8 10,0 11-22,-10 12 1,0 14-2,-3 5-5,1 24-7,0 23 5,4 12 11,5 9-12,3 1-2,0-2-1,0-7 1,11-8-3,5-10-5,8-10-14,4-13 7,7-11-10,-3-8-3,-3 0 16,-4-14 7,-8-14 1,-3-3-2,-6-5 1,-5 7 2,-3 7 5,0 8 10,0 8 5,0 6-13,0 0-7,0 14-1,-2 9 1,1 4 6,1-3-5,0 0-1,12-7-3,6-5-24,4-4-28,2-7-23,2-1-59,-1-1-123,-1-14-198</inkml:trace>
  <inkml:trace contextRef="#ctx0" brushRef="#br0" timeOffset="12152.5282">22542 3035 474,'0'0'800,"0"0"-800,0 0 0,0 0 47,0 0 9,0 0-44,34-1-3,-46 15-9,2-3-3,1-1-43,2-6 4,4-3-22,3-1-51,0 0-29,0 0 20,0 0-30,13 0-237</inkml:trace>
  <inkml:trace contextRef="#ctx0" brushRef="#br0" timeOffset="18491.6288">18076 3972 602,'0'0'614,"0"0"-588,0 0-3,0 0 84,0 0-72,0 0 39,16 116-31,-16-61-24,0 1-10,0-6-7,0-6 1,0-7-3,0-7-11,0-11-19,0-7-6,-1-6-23,1-6-24,-2-2 54,-1-19 19,2-11-30,-2-11 34,3-3 6,0-7 0,0 4 7,0 3 12,0 8 1,0 8 44,0 11-12,0 9-8,0 5-7,0 5-5,0 0-10,0 6-21,0 15 0,0 8 11,1 3-6,5 0-3,2 1 1,-2-4-4,4-4 0,-2-2 0,1-4 0,2-5-1,0-3-3,3-6 2,5-3 1,3-2 0,3 0 0,1-13 1,1-5 0,-5-3 0,-2-4 0,-8 1 0,-3-1 4,-4 1 1,0-5 0,1 2-2,-2 1 4,3 5 4,-3 4 8,0 6-7,-1 4 5,-3 6-5,0 1 1,0 0-2,0 3-11,0 12 0,0 9 3,0 3-1,3 7 9,2 5 3,-1-1-1,-1 5-6,-3 3 11,0-4-16,0-1 2,0-2-4,0-4 1,0-5-1,0-3-1,0-10-10,-1-6-26,1-6-58,0-5-58,0 0-120,13-16-165</inkml:trace>
  <inkml:trace contextRef="#ctx0" brushRef="#br0" timeOffset="18750.43">18838 4322 1174,'0'0'30,"0"0"-28,0 0 160,0 0-66,0 0-51,0 0-20,93-4-8,-75 4-13,6 0-4,2 0-17,1 0-64,-2 1-164,-5 1-181</inkml:trace>
  <inkml:trace contextRef="#ctx0" brushRef="#br0" timeOffset="18940.6719">18807 4531 1338,'0'0'30,"0"0"-22,0 0 70,113-25-49,-67 17-29,8 6-46,0 1-195,1-5-333</inkml:trace>
  <inkml:trace contextRef="#ctx0" brushRef="#br0" timeOffset="19339.6365">19845 4187 1294,'0'0'24,"0"0"-8,0 0 21,24 79 52,-24-29-51,0 4 10,-15 0-22,-6-3-18,2-8-8,-1-5 0,8-10-61,2-5-51,7-12-112,3-11-77,2-2-210</inkml:trace>
  <inkml:trace contextRef="#ctx0" brushRef="#br0" timeOffset="19583.0603">19906 4217 974,'0'0'47,"0"0"-37,0 0 112,0 0-13,0 0-74,0 0 62,44 62-38,-25-25-39,5-1 8,-2 0 14,4-3-24,0-4-13,0-1-2,2-6-3,0-2-1,2-6-18,0-3-31,-5-3-36,-7-6-93,-9-2-26,-6 0-91,-3-2-75</inkml:trace>
  <inkml:trace contextRef="#ctx0" brushRef="#br0" timeOffset="19787.7024">20249 4291 776,'0'0'83,"0"0"15,-13-73 58,7 62 16,3 3-22,0 6-60,0 2-20,-2 10-41,-1 15-14,-5 13 16,-1 8 4,-5-1-21,2 2-14,-2-2 0,3-6-8,5-5-62,7-4-111,2-9-134,3-11-254</inkml:trace>
  <inkml:trace contextRef="#ctx0" brushRef="#br0" timeOffset="20876.8263">20855 4352 889,'0'0'181,"0"0"-170,27-77 54,-27 54 68,0 3-8,-15 4-52,-15 7-57,-10 7-12,-7 2-3,-3 10 0,4 13-1,11 9-5,14 1-5,13 2-23,8-7 19,7-6-7,20-10-28,11-7 24,7-5 12,3-7-7,-3-21 8,-4-10 6,-3-10 4,-2-10 2,-4-8 0,3-9 1,-7-7 6,-6-1 1,-11 0 15,-11 13 16,0 19 9,-12 16-4,-7 21-16,-1 14-17,-4 14-8,-1 30-3,1 14-1,7 11 1,9 4-2,8 1 0,0-3-1,3-4-15,13-8-24,3-5-50,4-8-25,7-12 8,3-8-24,5-11-33,-2-11 37,-2-4-7,1-12 73,-2-19 63,-4-9 56,-5-6 67,-10-1 5,-9 6 45,-5 12-38,0 9-53,-5 13-23,-4 7-33,0 10-15,-2 19-9,8 10-4,3 2 3,11-4-2,17-3 0,8-5-8,4-9-8,1-12-18,0-8 21,-4-3 0,-4-24 0,-4-7 8,-7-8 5,-8-8 1,-11-3 0,-3-6 0,-5-4-1,-20 3-21,-7 7-10,-3 11 20,5 10 5,6 11 7,9 8 4,9 7 36,4 6-3,2-3 5,0 3-4,0 0-13,0 0-4,3 6-8,8 13 8,3 5 26,-3 5-29,-3 1 0,-2 5 12,-1 5-7,-3 3 4,-1 10 1,1 4 0,-1 10 6,-1 4-3,0 2 21,0 0-31,-10-6-14,0-4-4,4-9-3,3-13-2,3-6-35,0-8-33,10-10-79,3-13-197,-4-4-410</inkml:trace>
  <inkml:trace contextRef="#ctx0" brushRef="#br0" timeOffset="21400.2287">20755 4993 93,'0'0'746,"0"0"-722,0 0 33,0 0 140,0 0-37,0 0-36,48-29-77,46 29 0,34 0 10,24-2-30,9-1-20,-6-3-7,-13 3-49,-21-2-162,-24 0-398</inkml:trace>
  <inkml:trace contextRef="#ctx0" brushRef="#br0" timeOffset="22106.6918">21249 5584 918,'0'0'98,"0"0"-87,0 0 80,16-81 22,-16 54-24,0 1-12,-10 1-53,-19 4-3,-10 4-14,-8 8-5,0 9-1,1 0 0,8 8-1,11 15-6,10 9-9,10 5 0,7 2-12,0-2-7,22-5 6,11-8-3,12-10 2,10-12 7,3-2-10,3-22 9,-4-12 9,-8-8-3,-10-7 17,-6-4 1,-11 0 16,-6-4 2,-10-2 11,-6 7 1,0 9-8,-13 12-3,-3 15-3,-4 16-12,0 1-2,-3 32-3,1 14 4,2 14 1,7 4-2,7 2 0,6-6-2,1-3 5,23-9-3,12-8-3,7-10-34,8-7-52,4-9-46,-5-8-76,-8-5-115</inkml:trace>
  <inkml:trace contextRef="#ctx0" brushRef="#br0" timeOffset="22858.6601">21808 5479 937,'0'0'93,"0"0"-36,0 0 20,0 0-33,0 0 43,0 97-12,0-53-51,0-5-20,0-5-4,0-6 0,15-8-30,7-7-88,6-12-101,2-1-229</inkml:trace>
  <inkml:trace contextRef="#ctx0" brushRef="#br0" timeOffset="23132.3529">21944 5297 397,'0'0'793,"0"0"-793,0 0-27,0 0 27,0 0 14,0 0-14,-23 0 0,7 8 0,1-3-3,4-5 3,7 0 0,2-2 17,2-10 0,0-4 5,2 2-8,12 5-11,3 2-3,5 7-49,4 0-90,1 13-89,-3 10-114</inkml:trace>
  <inkml:trace contextRef="#ctx0" brushRef="#br0" timeOffset="23735.4241">22129 5749 738,'0'0'438,"0"0"-426,0 0 29,0 0 144,0 0-106,0 0-36,0-47-14,0 47-20,0 0-9,0 0 0,0 0 2,1 0 10,1 2 2,-1 1 3,-1-3 3,2 0-6,-2 0-8,0 0-3,0 0 4,0 0-7,0 0 1,0 0 3,0 0-4,0 0 1,0 0-3,0 3 5,0 3-4,0-1 3,0 3 2,0-1-2,0-2 3,-3-1-3,1-3-2,2-1 1,-1 0-2,1 0-37,-3 0-125,-5-5-248</inkml:trace>
  <inkml:trace contextRef="#ctx0" brushRef="#br0" timeOffset="24456.2187">18414 4652 1177,'0'0'73,"0"0"-31,0 0 126,0 0-90,0 0-44,0 0 12,26 85 3,-19-44-28,-5 0-5,-1-7-13,-1-3-3,0-2-11,0-8-97,0-6-169,0-13-307</inkml:trace>
  <inkml:trace contextRef="#ctx0" brushRef="#br0" timeOffset="24820.3058">18667 4821 817,'0'0'47,"0"0"-29,0 0 61,0 0 30,0 0-57,0 0-23,-9-39 13,9 32-7,1 1-9,10 3 4,1 0 21,-1 3-9,0 0-23,-3 12-10,-4 10-3,-4 5-3,0-1-1,-6 4 2,-11-4-2,1 0-2,0-5 1,1-5-1,6-7 1,6-3-1,3-4 0,0-2 2,0 0 28,18 0 2,27-5-21,19-9-11,16-6-108,7-7-351</inkml:trace>
  <inkml:trace contextRef="#ctx0" brushRef="#br0" timeOffset="26731.1397">18512 4804 184,'0'0'0,"0"0"-2,0 0 2,0 0 0,0 0 10,0 0-4,0 0-6,-7-26 0,7 26 5,0-1 42,0-1 4,0 2-41,0 0-10,0 0-28,0 0 8,0 0-29,0 0-97</inkml:trace>
  <inkml:trace contextRef="#ctx0" brushRef="#br0" timeOffset="26914.7511">18512 4804 199</inkml:trace>
  <inkml:trace contextRef="#ctx0" brushRef="#br0" timeOffset="27180.9907">18512 4804 199,'-36'17'348,"36"-17"-327,0 0 36,0 0 50,0 0-2,0 0-33,0 0-15,0 0-6,0 0 0,0-2-3,0 0-14,0 2-10,0-1-12,-2 1-7,2 0 9,-1 0-8,1 0-5,-3 0-1,3 0 0,-1 0 0,1 0-1,-2 0 0,1 0-2,-1 0-1,2 0-6,0 0 0,0 0 5,0 0 5,0 0-2,0 0-2,0 0-8,0 0-17,0 0-54,0 0-55,0-5-173</inkml:trace>
  <inkml:trace contextRef="#ctx0" brushRef="#br0" timeOffset="29933.964">20309 4785 505,'0'0'159,"0"0"-157,0 0 17,0 0 76,0 0-36,0 0-50,1 0-9,-1 0 3,0 0 5,0 0 2,0 0 7,-3 0 5,0 0-2,-1 0 6,1 0-1,-3 0-9,-1 0-8,-2 0-7,1 0-1,-1 0 1,2 0-1,1 0-3,-2 0-5,0 0 4,-1-2 4,1-1 0,2 0 0,-1-5 0,4 2 0,1-5 6,2 1 1,0 2 4,0 1-8,0 2-2,2 3-1,-1 0 0,1 2 0,-2-1 0,0 1 0,0 0 0,0 0 0,0 0-1,0 0-14,0 0-27,0 0-9,0 0-5,1 0 21,3 0 4,-1 0 1,3 0-12,5 0-134</inkml:trace>
  <inkml:trace contextRef="#ctx0" brushRef="#br0" timeOffset="30994.7739">20234 4813 686,'0'0'156,"0"0"-152,0 0 110,0 0 22,0 0-51,0 0-41,0-3-13,0-1 3,5 0-14,2-2-4,2 1-3,0-3 5,-3 3 5,-1-2 1,-2-1 4,0-1 4,0-6-7,1 0-3,3-2-3,1 1 9,-2 4-13,2 1 1,-4 3-2,0 7-1,-4-1-5,0 2-2,0 0-4,0 0-2,0 0 1,0 0-1,0 3 4,0 8-1,0 4 8,0 7 5,0 9-2,0 4 1,2 2-8,5 2 6,-1-3-11,-1-2 3,-5-1-1,0-5-3,0-4-1,0-4 1,0-5 0,0-4-1,-5-4 0,2-5-1,2-2-6,1 0-7,0 0-14,0 0-23,0 0-34,15-9-75,3 3-73,-5 1-85,-9 4-114</inkml:trace>
  <inkml:trace contextRef="#ctx0" brushRef="#br0" timeOffset="31327.6762">20161 5099 763,'0'0'59,"0"0"17,0 0 83,0 0-27,0 0-46,0 0-3,35 3-15,-2-3-26,5 0-5,-4 0 4,-2 0-14,-7 0-14,-5-1-7,-6-1-6,-1 1 0,0-2-28,-1 0-39,1 3-69,4-5-56,-8 0-103,-5 1-163</inkml:trace>
  <inkml:trace contextRef="#ctx0" brushRef="#br0" timeOffset="32098.706">20260 4831 684,'0'0'22,"0"0"32,0 0 117,0 0-63,0 0-46,0 0-21,6-26-16,6 16-19,0 3 4,1-4 7,-2 0 2,-1-1 2,-6 1 1,-1 2-6,-1 0-2,-2 2 0,0-1-4,0 3-5,0-1 2,0 3 5,0 2 5,0 1-1,0 0 5,0 0-16,0 0-2,0 0-1,0 10-1,0 5 2,-2 6 13,-2 4-3,1 4 9,-1 1-3,4 0-12,0-1-4,0 0-2,0-6-1,0-5 0,0-2-9,0-3-21,0-4-35,0-1-45,0-3-44,0-5-164,-2 0-212</inkml:trace>
  <inkml:trace contextRef="#ctx0" brushRef="#br0" timeOffset="33393.6314">22103 5786 516,'0'0'459,"0"0"-447,0 0 8,0 0 104,0 0-74,0 0-42,-23-33-8,11 29-4,1 1-12,2-2 16,6 0 1,3-4 9,0-2 4,3-1 5,12 0 3,-1 2 4,0 2 25,-3 2-8,-2 4-4,1 2-16,-1 0-16,3 11-2,0 8 0,-1 9 8,-5 8-8,-5 3-1,-1 4 3,0 1 1,-12-1 0,-7-2-4,-5-7-2,-5-4 1,-1-7-3,4-5 0,3-9-2,11-4-14,4-5 14,0 0-1,2-13 3,-5-10-12,3-1 11,2-1 0,3 4 1,3 5 3,0 3 8,0 9 9,3 4-5,16 0-4,9 8-8,7 12 3,1 2 10,-5 2-10,-4-2 3,-5-1-2,-7-4-4,0-2-1,-3-5-2,0-3 0,1-3-31,-1-3-65,1-1-168,-5 0-285</inkml:trace>
  <inkml:trace contextRef="#ctx0" brushRef="#br0" timeOffset="34736.489">18495 4819 928,'0'0'0,"0"0"-31,0 0 31,0 0 0,0 0-88,0 0-140,5-3-218</inkml:trace>
  <inkml:trace contextRef="#ctx0" brushRef="#br0" timeOffset="38134.0175">24162 4394 481,'0'0'724,"0"0"-692,0 0-22,0 0 77,0 0 41,13 109-55,-1-53-20,-6 2-29,-3 1-13,-3-1-8,0-5-1,0-10-2,0-12-12,0-12-42,0-15-46,2-4-48,1-21 60,0-21-25,0-16 16,-3-10 91,0-4 6,0 2 15,0 9 33,0 12 23,0 11-12,0 10 4,1 12 8,5 10-1,0 6-23,4 2-31,8 24-13,4 12 15,1 8 8,-1 4-17,-2 3-1,-4-6-4,2-1-3,0-4 0,4-6-1,4-9-11,2-12-1,5-10-10,3-5 4,-3-13 7,-7-16 5,-6-9 5,-8-5 1,-8-1 2,-2 3 2,-2 0-2,0 6 6,0 4 2,0 6 10,0 9-4,0 6 10,0 9 9,0 1-8,0 16-27,0 22 3,0 15 10,0 9 4,0 7-7,0-3-7,0 0-1,-5-7-1,2-9-1,3-8-74,6-10-68,18-10-133,4-6-202</inkml:trace>
  <inkml:trace contextRef="#ctx0" brushRef="#br0" timeOffset="38576.5226">24800 5006 1115,'0'0'95,"0"0"-93,0 0 40,0 0 55,0 0-64,0 0-30,28-57-3,-26 48-12,1-1-9,3-3 20,4 4 1,4 0 13,2 5 8,2 4 15,4 0-13,2 21-3,-6 12-8,-4 7-3,-14 10-3,-4 3-4,-25 0-2,-11-4-2,-4-5-19,-2-11-10,6-11-18,10-15-33,11-7 32,11-9 44,8-19 6,0-10 16,5-3 42,9 3 26,2 6-30,0 8 9,2 12-24,3 9-12,4 3-18,2 21-3,1 11-4,-1 6-1,-6 0-1,0-1-24,1-4-24,2-7-35,3-8-145,7-12-105,0-6-408</inkml:trace>
  <inkml:trace contextRef="#ctx0" brushRef="#br0" timeOffset="38768.7478">25230 5015 1286,'0'0'80,"0"0"-9,0 0 62,0 0-64,0 0-53,10 83 36,-10-38-17,0-3-22,0-3-13,0-6-5,0-7-76,0-9-124,6-12-222</inkml:trace>
  <inkml:trace contextRef="#ctx0" brushRef="#br0" timeOffset="38976.612">25558 4777 1484,'0'0'80,"0"0"-76,80-43 9,-56 41 51,-1 2-54,-3 0-10,-3 6-49,-4 14-96,-7 4-148,-6 1-148</inkml:trace>
  <inkml:trace contextRef="#ctx0" brushRef="#br0" timeOffset="39102.0156">25568 4973 1347,'0'0'72,"0"0"-52,0 0 86,0 0-31,82 0-63,-37 0-12,10 5-105,2 1-266</inkml:trace>
  <inkml:trace contextRef="#ctx0" brushRef="#br0" timeOffset="39428.59">26517 4754 1098,'0'0'129,"0"0"-35,0 0 85,0 0-50,0 0-93,0 0-21,6 107 34,1-52-22,-4-2-25,0-7-2,-1-2 0,-2-7-39,1-7-72,3-10-81,1-16-177,0-4-339</inkml:trace>
  <inkml:trace contextRef="#ctx0" brushRef="#br0" timeOffset="39622.0112">26620 4780 1229,'0'0'80,"0"0"-79,0 0 164,0 0-109,0 0-56,86 70 31,-48-17-3,-2 0-11,-4-4-12,-2-6-5,-6-7-2,0-9-43,-5-13-46,5-14-84,2-1-74,-1-28-128,0-15-295</inkml:trace>
  <inkml:trace contextRef="#ctx0" brushRef="#br0" timeOffset="39793.489">27066 4772 473,'6'-76'275,"-6"12"-65,0 21-36,-5 17-11,-6 13-20,0 13-52,-4 3-24,-3 34-53,-1 21 16,2 15 6,6 8-9,5-2-18,4-6-9,2-5 0,0-8-37,0-4-91,12-4-122,10-13-127,5-9-377</inkml:trace>
  <inkml:trace contextRef="#ctx0" brushRef="#br0" timeOffset="40159.5993">27117 5261 1236,'0'0'84,"0"0"-76,0 0 96,0 0-22,0 0-49,85-68-15,-69 74-5,-4 15-9,-6 9 1,-6 8 0,0 3-4,-11 2 2,-14 1-3,-5-4-34,-4-4 23,0-8-28,1-10-22,4-9 6,7-9-6,4 0 61,6-15 2,9-6 35,3-3 35,0 2-10,18 3-10,6 9-3,5 5-25,5 5-7,3 3-13,-1 16-3,-2 2-1,-4 3-28,-3-4-92,-2-7-181,-4-12-481</inkml:trace>
  <inkml:trace contextRef="#ctx0" brushRef="#br0" timeOffset="40752.5046">27783 4795 738,'0'0'347,"0"0"-333,30-100 36,-30 67 72,-7 4 0,-20 7-82,-9 4-25,-4 11 3,-3 7-12,1 0-5,4 14-1,10 13-2,10 6-2,14 6-5,4-3 3,10-5 3,19-8-2,7-10-5,3-13 1,2 0 1,-1-24-5,-3-12 4,-5-8-7,-7-6 16,-2-2 2,-4-3 0,-6-6-1,-4-5 2,-6-2 14,-3 10 3,0 17-13,0 18 30,-3 20-8,-6 3-15,-1 23-14,-2 24 0,5 17 13,5 10 11,2 4-8,9-3-6,9-3 0,3-6-8,-2-6-2,1-10-25,-4-13-53,-6-10 12,-1-12-112,2-13-79,-2-2-139</inkml:trace>
  <inkml:trace contextRef="#ctx0" brushRef="#br0" timeOffset="41172.7482">28135 4535 956,'0'0'122,"0"0"-81,0 0 40,0 0-29,0 0-50,0 0 4,-52 105 1,49-54-7,3-4-1,12-5-3,18-13-1,9-14-12,9-14 8,4-2 2,0-31-1,-6-14-1,-13-12-4,-8-3 10,-10-3 3,-12-3 1,-3-8-1,-13-1-15,-20 10-2,-6 16-13,-1 21 30,1 21 28,8 8 10,10 26 6,12 22-4,9 18 51,25 11-7,20 6-18,1 7-6,-3-4-30,-8-5 6,-10-6-6,-7-13-19,-2-9-11,-7-8-3,-1-7-41,-8-4-76,0-9-82,-8-11-127,-15-11-338</inkml:trace>
  <inkml:trace contextRef="#ctx0" brushRef="#br0" timeOffset="41742.4887">27819 5283 552,'0'0'76,"-88"-23"-59,51 15 106,14-1 60,9 3-56,9 2-17,5 1 11,2 3 4,30 0-67,25 0-19,29 0 14,29 0-10,23 0-25,12 0-2,5 0-15,-4-5-1,-14-4-86,-18-3-91,-26-1-368</inkml:trace>
  <inkml:trace contextRef="#ctx0" brushRef="#br0" timeOffset="42560.712">28110 5892 527,'0'0'254,"0"0"-201,0 0 80,0 0-3,0 0-36,36-81-4,-23 61-40,-7 0 13,-3-1-7,-3 0-24,-3-1-11,-18 0-3,-4 5-5,-2 5-12,1 7 4,1 5-5,1 3-1,2 17-8,3 8 2,4 6-6,7-2-12,7-1 4,1-8-2,13-10-11,20-7-2,12-6-5,8-13 6,0-10 6,-3-10 22,-11-1 7,-10-5 1,-13-4 1,-10-6 6,-6-1 7,0 1 6,-6 11 15,-9 10-9,5 17 23,-1 11-20,-2 13-30,4 25 3,1 20 1,6 11 2,2 5-5,0 1-1,17-3 0,7-5-6,6-13-48,4-10-91,4-14-59,-1-14-173,0-15-281</inkml:trace>
  <inkml:trace contextRef="#ctx0" brushRef="#br0" timeOffset="42756.6688">28529 5813 175,'0'0'886,"0"0"-846,2-72-26,-2 67 128,0 5-20,0 0-99,0 17-17,0 7-6,-4 5 7,4 3-4,0-3 1,0-4-1,14-3-3,5-7 0,2-5-34,-1-3-60,2-6-33,-7-1-164,-2-5-302</inkml:trace>
  <inkml:trace contextRef="#ctx0" brushRef="#br0" timeOffset="42955.8406">28605 5548 1403,'0'0'49,"0"0"-47,0 0 22,0 0 42,0 0-60,0 0-6,18-20-8,-30 34-23,2 5-43,4 1-72,6-1-7,0-2-154,7-5-407</inkml:trace>
  <inkml:trace contextRef="#ctx0" brushRef="#br0" timeOffset="43167.738">28756 6028 1438,'0'0'125,"0"0"-119,0 0 13,49 78 83,-43-46-43,-4 4-33,-2 2-13,0-4-10,-8-2-3,-7-3-42,-1-5-121,-5-9-194,-1-13-521</inkml:trace>
  <inkml:trace contextRef="#ctx0" brushRef="#br0" timeOffset="45682.2566">21683 4548 1018,'0'0'78,"0"0"-75,0 0 27,0 0 34,0 0-64,0 0-55,-3-5-174,-11 5-205</inkml:trace>
  <inkml:trace contextRef="#ctx0" brushRef="#br0" timeOffset="47449.9083">21694 4541 308,'0'0'147,"0"0"-133,0 0 58,0 0 11,0 0-27,0 0-35,0 0-3,0 0 17,0 0 0,0 0 7,0 0 11,0 0-17,0 0-14,0 0 5,0 0-3,0 0-8,0 0-7,0 0-3,0 0-1,0 0-4,0 0 1,0 0-1,0 0 0,0-2 0,-3 1-1,-1-2 0,0 2 2,-1-2 0,1 0 1,1 1 0,1 1 10,1 1 10,1 0-1,0-1-9,0 1-6,0 0-3,0 0-2,0 0-2,0 0 1,0 0 0,-2 0 1,2 0 0,-1 0 0,1 0-1,-2 0-1,2 0 0,0-1 1,0 1-2,0 0 1,0 0 0,0 0 0,0 0 0,0-2 0,0 1 0,-1-2 0,-1-2 0,0 0 1,2-1 0,0 1-1,0-2 3,0 1 9,0-2 5,5 3 0,7 1 14,4 4-10,4 0-16,1 4 5,0 15 2,-6 6 2,-8 3 1,-7 3-5,0 2-6,-15 1-2,-7-6 0,0-3-2,2-6-2,2-10-1,8-3 0,5-6 3,4 0 0,1-7 10,0-8-8,0 1 4,0 3 26,4 6 16,2 5-5,3 0-17,6 0-19,3 13-2,6 6 3,1-2-3,1-4-3,-1-1-2,-2-7-15,-1-2-87,-5-3-127,-1 0-197</inkml:trace>
  <inkml:trace contextRef="#ctx0" brushRef="#br0" timeOffset="47661.6173">22041 4471 1181,'0'0'111,"0"0"-42,0 0 87,0 0-65,0 0-47,4 79 25,-4-30-8,-9 3-51,0-4 3,0-5-6,6-5-7,3-7-20,0-6-138,0-11-276</inkml:trace>
  <inkml:trace contextRef="#ctx0" brushRef="#br0" timeOffset="49028.6892">28733 4913 688,'0'0'189,"0"0"-144,0 0 94,0 0 6,0 0-57,0 0-34,-4-19-34,4 14-20,6 0-106,9-1-207</inkml:trace>
  <inkml:trace contextRef="#ctx0" brushRef="#br0" timeOffset="52474.3142">28729 4864 273,'0'0'155,"0"0"-127,0 0 74,0 0 39,0 0-59,0 0-2,0-4-10,0 2-8,0 2-20,0 0-9,0 0-11,0 0-9,0 0-2,0 0-7,0 0 0,0 0 4,0-1 8,0-1 12,0-3 13,0-2-27,0 2 9,0-3 0,0 2 3,0-1-6,0 3 5,0 0 2,0 1 9,0 2 11,0 0-5,0 1 2,0 0 5,0 0-14,0 0-14,0 3-16,0 14-1,0 4 3,0 4 8,0 1-6,-4 1-4,-4 0 1,0-1 0,2 1-2,6-4-4,0 1 0,0-1 0,0-6 1,6-3-1,-1-2 1,-3-7-1,-2 0 0,0-3-6,0-2-26,0 0-20,0 0-47,0-10-76,0-6-83,1-2-149</inkml:trace>
  <inkml:trace contextRef="#ctx0" brushRef="#br0" timeOffset="52946.6051">28907 4942 756,'0'0'277,"0"0"-277,0 0 0,0 0 50,0 0-1,0 0-33,-22-58-9,30 49 7,10 1-3,6 6 12,1 2 25,-3 0 3,-2 10-7,-4 13 5,-7 4-13,-6 4-6,-3 1-14,-4 0-9,-16-2 3,-5-2-5,0-7-5,2-4 0,7-7-1,6-5-11,5-5 3,4 0 8,1-5 1,0-9 0,0 1-2,0 2 2,1 4 10,7 4-3,3 0 6,1 3 4,5 0-11,-1 0-1,2 3 4,-3 4-4,1 3-4,-1-3-1,2 0 2,3-2-2,6-3-8,11-2-34,5 0-42,5 0-106,2-12-108,3-2-206</inkml:trace>
  <inkml:trace contextRef="#ctx0" brushRef="#br0" timeOffset="61090.669">18370 5227 1258,'0'0'68,"0"0"-55,0 0 39,0 0 58,0 0-61,0 0-45,0 0-4,0 0-20,-34 2-20,29 1-7,2 0-27,3 0-41,0-1 11,0-2-46,11 0-45,8 0-131</inkml:trace>
  <inkml:trace contextRef="#ctx0" brushRef="#br0" timeOffset="76232.7116">18304 5227 353,'0'0'143,"0"0"-117,0 0 18,0 0 74,0 0-27,0 0-10,0 0-6,0 0-13,58 1-9,-35-1 4,5 0-8,2 0-28,3 0-12,1 0-9,-4-3 0,0-1-34,-8-1-63,-1-1-77,-3-1-154</inkml:trace>
  <inkml:trace contextRef="#ctx0" brushRef="#br0" timeOffset="76909.8011">19359 4514 656,'0'0'41,"0"0"-35,0 0 24,0 0 42,0 0-31,82 0-31,-48 0-1,-3 0-9,-6 0-8,-3 0-38,-6 0-68,-7 0-241</inkml:trace>
  <inkml:trace contextRef="#ctx0" brushRef="#br0" timeOffset="77109.7246">19441 4395 1087,'0'0'26,"0"0"-26,0 0 0,0 0 58,-15 80 13,12-38-33,0-3-37,3-2-1,0-5-43,0-3-70,1-8-203</inkml:trace>
  <inkml:trace contextRef="#ctx0" brushRef="#br0" timeOffset="78158.8911">25887 4981 739,'0'0'232,"0"0"-232,0 0 0,85-19 46,-62 18 26,-1 1-52,2 0-13,-2 0-7,-2 0-2,-4 5-6,-4-1-53,1-3-66,-3-1-212</inkml:trace>
  <inkml:trace contextRef="#ctx0" brushRef="#br0" timeOffset="78368.8549">25914 4925 1081,'0'0'62,"0"0"-62,0 0-21,0 0 21,0 0 5,0 0-4,-11 49-2,3-20-61,5-3-52,3 8-88,0-2-6,0-6-273</inkml:trace>
  <inkml:trace contextRef="#ctx0" brushRef="#br0" timeOffset="89822.5491">11631 7853 495,'0'0'49,"0"0"-47,0 0 48,0 0 46,0 0-49,0 0 16,104 3-14,-71-1 13,9-2 7,15 0-6,7 0-5,6 0-25,6 0 0,-3-8-5,-3 1 4,-4-3-16,-7 6-4,-6-1 1,-9 1-2,-12 4 2,-10 0-10,-10 0-3,-6 0-1,-6 0-1,0 0-14,0 4-11,-15 1 2,-9-1-16,-6-1-9,-6-3-11,-5 0-6,-4 0-23,-9 0-13,1 3 53,-1-2 23,3 0 24,2 1 3,3-2 12,1 0 2,6 0 24,8 0 7,7 0 4,9 0-12,10 0 2,5 0-4,16 0 12,34 0 25,25 0 4,28 0-38,10-10 1,5 1 3,-6 2 10,-14 4-7,-17 2-20,-20 1-9,-19 0-14,-17 0-1,-13 0-1,-9 0-1,-3 0-25,-9 1-5,-18 2 18,-7 0-13,-6-3-9,-1 0 18,-5 0 2,-6 0-7,-8 0 1,-5 1-13,-9 8 12,2 1-7,3 0 17,14-2 12,17-2 2,18-2 10,15-4 16,5 0 7,16 0 15,17 0-24,18-3 5,10-4-1,8-1-15,2 4 1,1-1-5,-5 0-1,-6 0 3,-7 1-9,-9 1-3,-11 0 0,-9 3 0,-7-1-1,-10 1-1,-8 0-11,0 0-25,0 0-11,-20 7 26,-8-1 1,-8 2-9,-1 0 15,-2-4 3,2 0 9,7-1 2,12-2 1,6-1 1,9 0 4,3 0 18,0 0 6,5 0-5,11-1-22,6-6 3,-2 4 0,2-1 6,-1 1-2,-3 0-6,0-1-3,-5 4-12,-4-3-11,-6 3-34,-3 0-60,0 0-101,-6 0-57,-10 0-73</inkml:trace>
  <inkml:trace contextRef="#ctx0" brushRef="#br0" timeOffset="90878.729">12035 7840 621,'0'0'42,"0"0"-42,0 0 63,0 0 95,0 0-62,134-1-26,-59 1 2,18 0-30,11 0-10,5 0 14,-2 0 11,-5 0 0,-11 0-40,-12 0-9,-12 0 1,-9-3-5,-11 0 1,-9 1-4,-16 1-1,-13 1-8,-9 0-21,-13 0-41,-29 0 34,-18 0-12,-11 0-14,-8 0-10,-6 0-7,-5 0-1,-1 0 27,-1 0 34,4 3 19,6 4 3,7 0 15,16-1 16,20-2 23,18-3-4,21-1-3,10 0 39,35 0-13,28 0-30,24-5 14,14 2-4,11 0-16,9 0-6,6 0-20,8-2 2,-2-1-8,-4-5-2,-15-1 6,-22 2 4,-25 3-4,-30 5 0,-23 0-9,-19 1-3,-5-1-3,-8 1-14,-23 1-2,-20 0-11,-15 0-4,-9 0-23,-12 0 10,-13 0 29,-15 3 1,-7 8 2,1 3 5,10 0 7,16-2 3,27-1 1,27-5 12,27-6 18,14 0 37,44 0-1,23-6-42,24-1 2,11 0 9,8 4-8,-1 2-5,-8 1-6,-7 0-4,-12 0-8,-16 0-1,-14 0-4,-15 0 0,-17 0-1,-13 0-2,-7 0-16,0 0-7,-13 0-1,-14 0 7,-9 0 8,-1 2 3,0 0 9,5-2 0,7 0 0,10 0 0,9 0 7,5 0 3,1 0 11,0 0-2,14 0-10,9 0-6,2 0-3,-1 0 4,-5 0-2,-5 0-1,-5 0-1,-3 0 0,-5 0 0,1 0-5,1 0-12,1 0-16,5 0 2,3 0-3,0 0-4,-3 0-19,1 0-32,-4 0-30,1 0-122,0 0-170</inkml:trace>
  <inkml:trace contextRef="#ctx0" brushRef="#br0" timeOffset="94007.8277">8359 8833 395,'0'0'165,"0"0"-122,0 0 21,0 0 26,0 0 23,0 0-40,0 0-19,-29 0-9,58 0 1,17 0 17,15 2 5,12 3 2,9-1 6,6-1-34,0 0-10,-5 0-12,-8-1-8,-8-2-7,-13 0-2,-18 0-3,-14 0 1,-10 0-2,-9 0-7,-3 0-13,0 0-13,0 0-4,0 0-21,-7 0 0,-4 0-12,-2 0 13,-4 0-18,-2 0 8,-5 0-21,1 0-38,0 0 35,2 0-36,6 0-4,6 0-51</inkml:trace>
  <inkml:trace contextRef="#ctx0" brushRef="#br0" timeOffset="101959.767">11616 643 212,'0'0'1219,"0"0"-1219,0 84 0,4-26 2,-2 8 41,-2 2 9,0 1-22,-16-6-21,-1-5-6,2-10-3,3-9-19,8-11-42,4-11-95,0-14-136,9-3-146</inkml:trace>
  <inkml:trace contextRef="#ctx0" brushRef="#br0" timeOffset="102195.4953">11652 713 981,'0'0'11,"79"-15"-9,-28 15 36,1 0 66,-7 15-34,-11 7-29,-10 4-19,-20 4-16,-4 1-1,-15 0-5,-21 0-12,-7-4-30,-3-3-15,0-6-44,5-4-56,9-9-85,9-5-420</inkml:trace>
  <inkml:trace contextRef="#ctx0" brushRef="#br0" timeOffset="103414.6782">12478 884 1016,'0'0'24,"0"0"-24,0 0 45,0 0 9,0 0-33,0 0-19,-113-21-2,71 42 0,5 4-2,8-1-1,12-4 1,15-1-3,2-2 2,28-1 3,14 1 33,7 0 31,2 0 18,-9 0-7,-9 2-22,-13-1-20,-12 3-6,-8-1-12,-12 0-4,-24 1-4,-13-3-4,-9-1-3,-5-5-29,5-5-10,3-7-40,10 0-37,15-5 17,14-13-31,16-4-63,12-4-100</inkml:trace>
  <inkml:trace contextRef="#ctx0" brushRef="#br0" timeOffset="103708.6804">13018 951 1182,'0'0'5,"0"0"0,0 0 19,0 0 50,-85-51-38,36 84-28,0 15 10,3 13-12,11 2-3,17-3-3,11-6 0,7-7-7,7-11-9,24-11-23,10-8 5,9-12-12,7-5-10,3 0-93,-2-7-113,-9-5-158</inkml:trace>
  <inkml:trace contextRef="#ctx0" brushRef="#br0" timeOffset="104099.6748">11656 1641 1084,'0'0'55,"0"0"-44,0 0 15,0 0 117,97-11-66,7-9-36,32 0-6,26-3 3,11 1 10,-2 0-2,-5 1-28,-13 3-4,-14-1 0,-15 2-10,-24 3-4,-29 6-3,-32 4-38,-24 4-32,-15 0-20,-23 2-111,-29 12 4,-22 1-63,-11 2-51</inkml:trace>
  <inkml:trace contextRef="#ctx0" brushRef="#br0" timeOffset="104405.1713">11579 1786 675,'0'0'510,"0"0"-491,119-33 64,-18 13 95,26-4-88,22 0-7,11-1-22,0 3-21,-1 2-18,-5 3-4,-15 0-2,-11 7-6,-16 3-7,-24 4 1,-23-1-4,-23 3-6,-22 1-22,-16 0-32,-4 0-72,-6 0-48,-21 0-93,-10 0-211</inkml:trace>
  <inkml:trace contextRef="#ctx0" brushRef="#br0" timeOffset="107717.0399">25065 1467 562,'0'0'51,"0"0"-47,0 0 73,0 0 6,0 0-14,0 0-18,0 0-11,0 0 8,0 0 15,7 0 15,8 0-19,12 0-15,15-8-10,17-3-11,14-3-3,6 4 1,0-5 15,-3 3 10,-7 2-14,-1 3 3,2 1-20,0 3-11,-1 1-4,-3-3-2,1 4 1,-6-3-9,-4 1-1,-8-1 1,-10-2 8,-12-1-1,-8 4 3,-10-1-1,-3 2 1,-4-1 0,-2 3 0,0 0 0,0 0 0,0 0-5,1 0-12,-1 0-10,3 0 2,-2 0 3,2 0 7,0 0 10,-1 0 5,2 0-1,4 0 1,-1 0-4,7 0 1,-5 0 1,-2 0-1,-1 0 0,-5 0 0,1 0-1,1 0 3,0 0-1,1 0 1,2 0 1,-1 0-1,-1 0 1,-2 0 1,-2 0-1,0 0 2,0 0-1,0 0 0,0 0 1,0 0 0,0 0-1,0 0-1,0 0 0,0 0 0,0 0 2,0 0 3,0 0 2,0 0 6,0-7-3,0-11-10,0-5-2,0-10-2,9-7-15,6-6 9,3-2 7,1 5 3,-4 8 8,-6 13 37,-2 11-3,-4 6-27,0 5-3,8 19-12,6 25 3,7 23 10,5 15 3,-7 6-10,1 1-4,-7-7 0,-4-10 0,-3-13-2,1-13 1,-4-17-1,2-10-1,-2-15-6,5-4 2,3-20 3,5-17-10,2-15-16,2-9 15,-1-12 11,-5-4 1,-1 3-1,-6 12 2,1 16 4,-2 16 7,-3 14 6,-2 5-9,-4 9-2,2 2 4,2 20-10,3 21 1,4 20 0,0 9 2,-1 1-2,2-5 0,4-7-1,1-18 0,3-9-8,6-15 5,-4-12-2,4-5-8,1-1 2,-1-23-1,1-7 6,-2-8 4,2-7 1,-3-2 1,5 4 7,5 11 0,3 11 16,6 17-18,11 5-4,6 2 2,7 15 2,7 2 2,6 3 1,5-5 0,4 0 0,3-5-1,4-4-1,3 1-4,0-6-1,0-3-1,-8 0-8,-15 0-37,-24 0-110,-31 0-109,-23 0-406</inkml:trace>
  <inkml:trace contextRef="#ctx0" brushRef="#br0" timeOffset="108372.827">25862 1743 745,'0'0'27,"0"0"-20,0 0 126,0 0 27,0 0-42,0 0-19,27-12-8,-12 10-30,7-1-22,5-1-15,11 1-7,6 0-7,7 0-6,4 2-4,-4 1-18,-11 0-46,-9 0-125,-13 0-109,-12 0-328</inkml:trace>
  <inkml:trace contextRef="#ctx0" brushRef="#br0" timeOffset="108619.9251">26038 1630 1068,'0'0'65,"0"0"-28,0 0 95,0 0 25,0 0-95,0 0-46,-5 12-16,5 22 11,0 7-7,0 0-4,-4-2-35,3 2-75,1-10-200,0-5-455</inkml:trace>
  <inkml:trace contextRef="#ctx0" brushRef="#br0" timeOffset="109441.1693">25073 2227 737,'0'0'244,"0"0"-241,0 0 3,0 0 127,0 0-6,0 0-24,60-17-72,2 17 8,22 0-7,10 0-6,12 0-3,9 0-15,-2 0-4,-4-2-3,-12-2 0,-19-2-2,-22 2-2,-18 1 0,-18 1-9,-12 2-15,-8 0-4,0 0-14,-12 0-5,-11 0 14,-3-1-8,-1-3-1,6-3-9,3-3 26,7-2 9,3 0 2,5 0-2,1 0 19,2 2 1,0 3 10,0 3 13,0 1-2,0 2 8,9 1 5,9 0-12,9 7 24,0 8 9,-4 7-16,-11-1-14,-12 1-4,0 1-6,-19 0-4,-8-3-7,-8 1-5,3-4-14,11-8-96,18-6-84,15-3-410</inkml:trace>
  <inkml:trace contextRef="#ctx0" brushRef="#br0" timeOffset="109873.7483">27241 1833 788,'0'0'98,"0"0"-92,0 0 87,0 0 42,0 0 7,0 0-20,-5-6-83,59 2 1,5 2-5,7 2-10,4 0-25,3 0-12,-6 0-176,-10 0-341</inkml:trace>
  <inkml:trace contextRef="#ctx0" brushRef="#br0" timeOffset="111259.9034">26047 2274 192,'0'0'0,"0"0"-91,0 0 88,0 0 0</inkml:trace>
  <inkml:trace contextRef="#ctx0" brushRef="#br0" timeOffset="111338.717">26047 2274 50,'27'14'0</inkml:trace>
  <inkml:trace contextRef="#ctx0" brushRef="#br0" timeOffset="115373.6285">25661 3302 690,'0'0'48,"0"0"-34,0 0 123,0 0 1,0 0-32,0 0-25,0 0 6,3 0 11,37 0-28,23-1-32,16-6-10,10 4-9,4-3-7,-5 1 0,-9 0-6,-15 2-4,-18 2 0,-16 1-1,-17 0-1,-8 0 0,-4 0-11,-1 0-7,0 0-2,0 0-1,0 0 4,0 0 6,0 0 8,0 0 3,0-2 0,0-7 6,0-3-2,0-6-4,0-5-1,0-2 1,0-5 0,0 2 0,0 0 1,0 3-1,0 4 0,11 4 4,-2 4-1,0 2-1,-3 7 1,-2 4 7,6 7-10,3 20-3,4 11 3,0 8 3,-2-1-2,-2-1-1,-1-7 0,0-4 0,3-8-10,-2-8 3,5-8-10,-1-9 0,5 0 5,2-16 6,-3-15-4,0-7 6,-8-3 4,-3 0 3,-5 5 6,0 7-2,-2 12 3,0 9 8,0 8-10,2 0-8,1 11-15,5 15 13,2 9 1,-2 0 2,1-1-1,-1-3 1,0-4-1,1-8-1,1-7-5,-2-6-8,2-6 2,-1 0 12,0 0 0,1-13 2,1-2 6,1-1 10,0-1-2,3 3-5,2 3 0,5 4 8,7 4-3,14 1-2,13 2 0,8 0 5,7 0-14,2 0 4,-4 0-3,-5 0-2,-13 0-4,-11 0-8,-9 0-35,-11 0-50,-16 0-149,-7 8-326</inkml:trace>
  <inkml:trace contextRef="#ctx0" brushRef="#br0" timeOffset="116113.9746">26078 3727 1027,'0'0'82,"0"0"-70,96-10 104,-47 3 16,6 1-70,2 2-45,-3 0-17,-8 4-12,-16 0-126,-21 0-120,-9 0-413</inkml:trace>
  <inkml:trace contextRef="#ctx0" brushRef="#br0" timeOffset="116895.8021">25153 4071 120,'0'0'973,"0"0"-954,150-9-19,-62-2 78,19-1 39,11 3-44,-2 2-47,-8 2-5,-13 3-19,-14 2-2,-15 0-2,-14 0-5,-15 0-39,-15 0-27,-11 0 3,-7 0 9,-4 0-3,0 0-10,0 0 46,0 0 28,0 0 0,0-7 2,0-2 1,0 1 14,0 0 2,0 0 27,0 2-16,0 0-9,0 1-14,-3 2-5,2 0 0,-2 3-1,1 0 0,-1 0 0,0 0 0,-1 0 0,-2 0 1,-3 0-2,0-3 1,-3 3 1,-1-4-2,4 3 1,2-1 9,6 1 12,1 0 10,0 1 3,0 0 6,4 0 3,12 0-16,3 0-3,5 7-2,-2 3-6,4-1 2,2 2-8,-1-1-3,-2 0-1,-3 1 0,-5 1-3,-2 2 4,-8 2-1,-7 1-1,0 0-3,-13 1 3,-17-1-6,-9 0-8,-3-5-33,-1-1-65,6 2-76,9-6-118,9-2-253</inkml:trace>
  <inkml:trace contextRef="#ctx0" brushRef="#br0" timeOffset="118054.7625">27269 3555 130,'0'0'844,"0"0"-764,0 0-35,0 0 69,0 0 7,0 0-50,89-21-34,-46 16-18,2 2-9,-2 0-10,-10 2-3,-12-1-25,-9 2-83,-12 0-52,0 0-82,-12 0-130</inkml:trace>
  <inkml:trace contextRef="#ctx0" brushRef="#br0" timeOffset="118234.7394">27384 3406 1097,'0'0'160,"0"0"-145,0 0 86,0 0 46,0 0-73,0 0-46,-5 19-11,5 20 12,0 2-21,0 2-8,0 1-7,0-7-69,0 0-85,0-11-170,0-8-372</inkml:trace>
  <inkml:trace contextRef="#ctx0" brushRef="#br0" timeOffset="128033.7195">26504 805 801,'0'0'72,"0"0"-72,0 0 0,0 0 6,0 0 109,0 0-28,0 0-53,0 0-18,19-20-1,-19 20 15,0 0 9,0 0-6,0 0-15,0 0-7,0 0-1,0 0-6,0 0 3,0 0-7,0 0 4,0 0-2,0 0-2,1 0 2,-1 0-3,0 0 1,0 0-1,0 0 0,0 0-4,0 0-12,0 0-16,0 0-12,0 0-31,0 0-67,0 3-97,0 2-170</inkml:trace>
  <inkml:trace contextRef="#ctx0" brushRef="#br0" timeOffset="128746.2974">26539 3330 835,'0'0'103,"0"0"-103,0 0-8,0 0 8,0 0 17,0 0 9,8 0-20,-8 0-6,0 0-23,0 0 7,0 0 9,0 0-26,0 0-72,0 0-24,0 0-56,0 0-130</inkml:trace>
  <inkml:trace contextRef="#ctx0" brushRef="#br0" timeOffset="132972.02">25926 1753 337,'0'0'187,"0"0"-157,0 0 39,0 0 29,0 0 2,0 0-19,0 0-19,0 0-13,8 0 11,7 0-4,3 0-3,4-4-7,0 1-7,0-4-6,-2 3-11,1 2 7,1-1-27,1 3-2,-1 0 0,-4 0-2,-6 0-2,-6 0-8,-4 0-16,-2 0 3,0 0-15,0 0-11,0 0-6,0 0-32,0 0-30,-3 0-90,-5 0-47</inkml:trace>
  <inkml:trace contextRef="#ctx0" brushRef="#br0" timeOffset="133376.8115">26044 1620 193,'0'0'583,"0"0"-491,0 0-35,0 0 55,0 0 1,0 0-52,0-12-32,0 21-11,0 12 6,0 12 30,8 5-16,-1-1 3,2 0-24,-5-1-12,-1-7 2,0 1-4,1-7-2,-4-4 0,1-5-1,-1-6-7,0-4-18,0-3-24,0-1-19,3 0-3,0 0-10,6-11-90,3-3-113,1-2-110</inkml:trace>
  <inkml:trace contextRef="#ctx0" brushRef="#br0" timeOffset="135252.5988">25741 1364 488,'0'0'118,"0"0"-79,0 0 28,0 0 48,0 0-15,0 0-43,-1 0-17,1 0-2,0 0-4,0 0-5,7 0-3,7 0-8,4 0-16,4-3 4,3-2 7,-4 2 3,2-1-7,-6 1-4,-1 1 1,4-3-6,3 2-20,3-3-39,0 1-14,-2-1 18,-8 3 30,-7 3 20,-6 0 2,-3 0 3,0 0 4,0 0 2,0 0 2,-7 0-6,-10 0 4,-4 0-3,-9 3-2,-7 0 4,-6 2-1,-8-5-2,-4 3 1,-3-1-2,6-1 0,6 1 1,10-2-1,7 1 4,7-1-3,4 0 0,3 0-1,3 0 0,2 1-1,1 1-1,3 1 1,4-1-3,1-2-10,1 3-8,0 0 3,0 0 1,0-1-5,0-1 16,0-1 3,0 0 2,0 0 1,1 3 1,7-3-1,4 0-5,3 0-5,6 0-36,4 0-22,5 0 32,4 0-20,5 0 8,-2-3 20,2 2 15,-6-2 13,-8 1 17,-8 1 21,-7-1-19,-6 2 7,-1-1 0,-3 1 1,3 0-19,-1 0-8,-1 0-1,-1 0-2,0 0 1,0 0-4,0 0 3,-7 0 3,-16 3 0,-5 4 2,-8-2 4,-3 3-1,-1-1 1,0 2 2,3-2 8,-2 1 5,2-3 10,5 1 9,9-3 0,9-3-24,11 0-14,3 0 8,0 0 17,0 0-9,9 0-11,12 0-7,12-2 0,12-5-1,13-1-34,9-1-26,1 2-20,-5 0 34,-8 2 35,-11 3 11,-10 2-9,-6 0-33,-4 0 17,-6 0-27,-8 0-50,-7 2 58,-3 3 8,0-1-70,-19 1 44,-1-1 23,-6-2 40,-4 0 25,-3-2-20,0 0-5,2 0-80</inkml:trace>
  <inkml:trace contextRef="#ctx0" brushRef="#br0" timeOffset="135950.7145">25530 1431 558,'0'0'114,"0"0"-107,0 0 28,100-17 70,-54 9-16,0 4-55,-3-4-13,-4 3-15,-8 1-5,-4 0 1,-3 1-1,-3 1 0,0-3-2,-3 4 1,-6 1-6,-5-1 0,-1 1-2,-6 0 3,0 0-5,0 0-9,-16 0 2,-8 2 16,-10 5-3,-5 0-3,-7 3 1,-7 1 2,-2 2 2,-6-3 1,1 2 1,0-2 0,2 1 0,3-3 13,9-1-1,6 0 4,8-4-2,10-1 5,12-2 0,5 0 4,5 0 10,0 0 26,0 0-10,3 0-12,19 0-16,13 0-18,17-4-1,10 0 1,13-1 1,13-6 2,9-1 4,3-5-2,-9 0 1,-13 3-3,-13 1 1,-13 9-6,-16 1 2,-15 3 0,-13 0-3,-8 0-3,0 0-1,-9 0-8,-18 2 8,-12 5 4,-6 1 0,0-2-1,5 3-10,8-2-20,6 0-2,7-4-3,5-3-25,8 0 12,3 0-15,3-5-20,0 0-25,15 0 13,9 0-140</inkml:trace>
  <inkml:trace contextRef="#ctx0" brushRef="#br0" timeOffset="137126.8228">27407 1392 657,'0'0'50,"0"0"-50,0 0 0,0 0 71,100-26 82,-32 21-66,12 3 7,8-1-23,3 0 12,-8 3-1,-5 0-43,-8 0-8,-9 0-11,-10 0-5,-15 0-3,-15 0-8,-14 0-4,-7 0 0,-3 0-3,-16 0-14,-13 2 10,-6-1 0,4-1-1,4 3-11,6-3-22,6 0-19,0 2 10,0-2 12,-4 0 4,-2 0 4,-3 0 15,-3 0 11,2 0 1,-2 0 3,2 0 1,0 2-1,2-1 1,2-1 0,8 0 5,7 0 2,9 0 8,0 0 30,12 0 3,18 0-38,8-5-9,3 2 2,-3 3 2,-2 0 0,-4 0-3,-4 0-3,-1 0-1,-7 3-9,-6-1-19,-5 3-14,-9 0-12,0 0-31,-7-1-10,-16 1 42,-8-3-8,-11-1-10,-1-1-4,-3 0 38,4 0-40,3 0 0,3 0-60,4-3 76,6-2 62,10-1 22,9 1 75,7-1-29,2-1-21,13 4-47,1 0 2,0 3-2,-3 0-24,-3 0-73,3 0-46</inkml:trace>
  <inkml:trace contextRef="#ctx0" brushRef="#br0" timeOffset="146251.2315">25318 10420 595,'0'0'153,"0"0"-144,0 0 22,0 0 112,0 0-52,0 0-35,0 0-16,0-9 9,0 9 6,0 0 4,0-1 10,3 1-5,4 0-27,6 0-16,11 0 2,8 0 3,3 0-5,3 0-5,-2 0 6,-2 0-11,-6 0-2,-4 0-3,-8 0-4,-7 0 2,-4 4-2,-3-3-2,-1 3 0,-1-3-1,0 1-12,0 1-22,0-3-24,0 2-13,2-1-78,1 1-23,0 0-113,-3 1-39</inkml:trace>
  <inkml:trace contextRef="#ctx0" brushRef="#br0" timeOffset="146725.5109">25537 10305 502,'0'0'129,"0"0"-90,0 0 10,0 0 93,0 0-25,0 0-19,-6-30 2,6 30 4,0 0 1,0 0-27,0 3-30,5 18 5,6 10 14,1 6-20,-4 4-16,-5 0-5,-3-3-13,0-3 5,0-4-3,0-2-10,-3-4-4,0-6-1,3-5 0,0-3 0,0-5-11,0 1-26,0-2-51,15 0-49,1-5-74,2 0-233</inkml:trace>
  <inkml:trace contextRef="#ctx0" brushRef="#br0" timeOffset="147542.5648">25576 12586 883,'0'0'97,"0"0"-93,0 0 100,0 0 51,0 0-17,0 0-62,0 0-22,1 0 7,7 0-14,4 0-11,5 0-8,0 0-13,2 0-1,2 0-10,-6 0 2,1 0-3,-2 0-3,-5 0 0,0 0 1,-2 0-1,-1 0-4,2 0-1,2 0-13,-1 0-9,-1 0-13,0 0-26,-2 1-35,2-1-110,1 0-135</inkml:trace>
  <inkml:trace contextRef="#ctx0" brushRef="#br0" timeOffset="148488.5947">29426 10307 526,'0'0'109,"0"0"-63,0 0 90,0 0 28,0 0-57,0 0-23,0 0 7,-14-13-15,14 13 4,6-2-26,10 2-17,9 0-7,6 0-14,9 0 4,-4 0-8,-2 0-6,-9 0-2,-5 0-4,-8 0 0,-5 0-2,-1 0-27,1 0-30,-2 0-42,1 0-84,-3 0-54,-1 0-108</inkml:trace>
  <inkml:trace contextRef="#ctx0" brushRef="#br0" timeOffset="148742.0721">29540 10212 702,'0'0'211,"0"0"-176,0 0 34,0 0 76,0 0-43,0 0-39,0 21 10,4-1-21,-3-1-23,1 6-9,-2 0-4,0 3-10,0 3-6,0 2-6,0 0-34,11 4-100,6 1-86,5-2-170</inkml:trace>
  <inkml:trace contextRef="#ctx0" brushRef="#br0" timeOffset="149833.0059">29539 12984 433,'0'0'177,"0"0"-129,0 0 23,0 0 80,0 0-36,0 0-20,-2-1-20,2 1 11,7 0 16,1 0-22,3 0-22,2 0-15,5 0-8,-1 0 3,2 0-22,0 0-15,-5 0-1,-1 0-12,-4 0-23,-3 0-17,2 0-7,-1-3-41,-1-2-14,0 1-33,1-2-137,1 0-266</inkml:trace>
  <inkml:trace contextRef="#ctx0" brushRef="#br0" timeOffset="157457.4402">11971 7831 671,'0'0'23,"0"0"-22,0 0 107,0 0 30,0 0-72,0 0-16,0 0-2,-1 0-8,9 0 2,12 2 10,10-2 19,11 0-11,6 0-17,11 0-12,6-3-10,-1-6-6,-4 1-2,-11 2-1,-14 1-4,-13 2-3,-10 3-5,-8 0 0,-3 0-3,0 0-24,-18 0-5,-9 0 17,-12 0-17,-6 1-25,-1 1 19,-2-2 14,-4 0 15,-7 0 7,-6 0-11,-5 0 12,0 0 0,9 0 2,12 0 0,10 0 2,12 0 5,11 0 3,8 0-1,5 0-4,3 0 9,3 0 25,24 0-6,18 0-7,19 1-9,12 0-2,0-1 6,2 0-13,-8 3-2,-6-3 6,-7 0-7,-10 3-2,-15-3-2,-17 1-2,-9 1-5,-6 1-39,-6 0-48,-24 2 21,-11-2-34,-11 0-57,-4 0-64,-4 0 55,-4-3 41,-3 0 89,-2 0 41,8 0 6,10 0 54,18 0 8,14-7 7,9-2 9,2 2-13,5 1-49,3 1-22,0 2-28,0 3-3,0 0-10,0 0-9,0 0-49,0 0 27,9 0-34,-3 0-36,-1 0-84</inkml:trace>
  <inkml:trace contextRef="#ctx0" brushRef="#br0" timeOffset="158598.4968">11659 7833 371,'0'0'7,"0"0"13,0 0 62,0 0-41,0 0-24,0 0 12,3 0 17,6 0 27,9 0-7,9 3 16,9-3-14,14 3-3,19-3-20,10 0-1,5 0-5,4 0-14,-9 0 1,-8 0-22,-11 0 1,-12 0-3,-14 0-2,-10 0-7,-14 0-26,-8 0-45,-2 0-33,-11 0-41,-17 0 112,-8 0 12,-4 0 1,0 0 17,-1-3-13,3 0-44,2 1 33,6 0 11,-3 0 0,2-1-5,-5 3 20,-1 0-5,-3 0 11,-1 0 2,8 0 3,7 0 13,9 0 16,10 0 3,7 0-1,0 0 24,22 5 13,20-1 23,15 3 23,11-3-53,4 1-3,1-5-18,3 0-17,-3 0-7,0 0 14,-6-3-6,-3 0-18,-4 1-6,-6 2 0,-11 0-2,-9 0-1,-10 0-1,-12 0-12,-6 0-19,-6 0-15,-2 0-47,-18 0 52,-7 0 9,-3 0-39,2 0 18,2 0 41,5 0 12,0 0 1,4 0 5,2 0 9,3 2 13,10-2 5,2 0 8,0 0 28,6 0-11,17 0-29,4 0-2,2 0 2,3 0-7,-7 0-7,2 0-3,-5 0 7,1 0-13,-4 0-4,-1 0-1,-6 0 1,-5 0-1,-4 0-1,-3 0-1,0 0-4,0 0 4,0 0-2,0 0-1,0 0 3,0 0 1,0 0 0,0 0 0,0 0 1,0 0 0,0 0 0,0 0 0,0 0-1,0 0-4,0 0 0,0 0 3,0 0 2,0 0 0,0 0 0,0 0 0,0 0 0,0 0 0,0 0-1,0 0 1,0 0-3,0 1-10,0-1-20,0 2-16,0 1-12,3-2-87,8-1-110</inkml:trace>
  <inkml:trace contextRef="#ctx0" brushRef="#br0" timeOffset="168474.6661">12220 7903 808,'0'0'23,"103"-20"-18,-28 15 104,8 1 6,8 0-30,6 2-34,7-1-9,4-2-26,5-2-4,-1-3-5,-12 0 1,-20 6-6,-27 2-2,-28-1-1,-16 3-3,-9 0-31,-19 0-28,-26 9 41,-21 1-11,-16 0-17,-13-2 23,-5-2-2,-3-3 17,6 2 12,3-2 5,18 0 26,21-1 48,27 0-7,23-2 12,16 0 16,45-4-45,29-9-36,25-2-2,10-2-1,-1 5-1,-13 1-3,-12 2-4,-17 2-3,-21 3-5,-25 3 0,-22 1 0,-9 0-10,-49 12-41,-32 8 18,-32 6-27,-20 1-5,-6 1 15,-2-1 2,6-2 14,12-3 27,18-3 7,34-8 29,35-8 33,36-3-2,28-4 27,45-18-53,29-3-8,17-5-5,11-2-11,-3 3 6,-7 2-8,-10 5-5,-19 5-1,-23 9-2,-32 5-27,-35 3-24,-20 11-92,-47 14 52,-26 6 9,-26 4-11,-9-2 52,-3-3-3,5-2-26,12-11 70,23-2 63,27-7 36,34-6 8,29-2-13,28-8 12,42-14-69,27-6-22,13-5-8,4 2-5,-14 6-1,-18 8-1,-21 9-4,-19 8-58,-20 0-19,-16 7-8,-12 15-62,-37 7 4,-21 2-49,-17-4-64,-10-3-2</inkml:trace>
  <inkml:trace contextRef="#ctx0" brushRef="#br0" timeOffset="168558.6027">12328 8043 511,'0'0'0,"0"0"-287</inkml:trace>
  <inkml:trace contextRef="#ctx0" brushRef="#br0" timeOffset="170218.6623">10438 7777 94,'0'0'42,"0"0"-24,143 0-12,-69 0 26,8 6-25,2 3-7,3-1-12,-5-1-44</inkml:trace>
  <inkml:trace contextRef="#ctx0" brushRef="#br0" timeOffset="170844.4517">11136 7824 773,'0'0'83,"100"0"-75,-23-5 79,13-3-17,-5 1-13,1 3-13,-8 4-1,-8 0-15,-4 0-8,-4 0-8,-8 0-4,-20 0-6,-16 0-2,-18 0-2,-8 4-41,-30 3 23,-13-1-8,-9-2-1,-1 2 5,3 0-5,-2 0 12,4 1 15,1 0 0,8 0 2,13-2 9,16 0 33,18-5 8,3 0 4,35 0-9,20 0-25,6-7 10,6-3 0,-6 4 2,-10-1-12,-10 0-15,-12 4-4,-17 2-1,-10-1 0,-5 2-11,0 0-32,-4 0 14,-12 0 12,-5 0 7,0 0-2,0 0-1,3 0 3,5 0-3,4 0 1,2 0-28,2 0 5,5 0-23,0 0-8,0 0 0,-3 2-13,1 0-17,-4 0 33,2 1-44,-2 2 10,2 0-45,1-2 14</inkml:trace>
  <inkml:trace contextRef="#ctx0" brushRef="#br0" timeOffset="174962.701">14419 7833 203,'0'0'15,"0"0"-14,0 0 66,0 0 37,0 0-19,0 0-12,0 0 6,-27 0-12,27 0-4,0 0 31,0 0-21,0 0-16,0 0 0,0 0 18,9 0 0,16 0 6,17 0 0,10 0-11,9 0-29,-1 0-14,-6-6 3,-12 3 1,-13 0-15,-11 2-10,-12 1-4,-6 0-1,0 0-1,-25 0-30,-14 0 15,-13 4-6,-9 3-7,-3 3 5,-1-1-5,6 1 17,5-3 7,15-4 1,12-1 3,14-2 10,11 0 27,2 0 21,9 0-6,26-4-28,12 0-15,13 1 6,3 3 6,-7 0-11,-9 0-7,-11 0 2,-13 0-2,-11 0-3,-4 0-1,-8 3-8,0 1-20,-8 2 11,-11-1 10,-5-1-1,0-1-2,2-2 4,1 1 7,3-2-2,6 0 2,7 0 1,4 0 0,1 0 4,0 0 7,0 0-2,0 0-1,0 0-6,0 0-2,0 0-1,0 0-2,0 0 0,0 0-5,0 0 3,0 0-4,0 0 4,0 0-6,0 0 0,0 0-13,0 0-10,0 0 4,0 0-14,1 0-20,1 0-11,1 0 6,0 0-12,2 0-44,-1 1-100,-1-1-35</inkml:trace>
  <inkml:trace contextRef="#ctx0" brushRef="#br0" timeOffset="181264.7652">11874 7939 761,'0'0'61,"0"0"-54,0 0 3,0 0 75,0 0 6,0 0-24,109 0-28,-43 0 0,8 6 13,5 3-6,0-2-12,-1-3 5,-2-4-4,-6 0-9,3 0-3,-9-9-6,-10-2-7,-17 1 1,-14 3-4,-13 4-4,-10 3-3,0 0-9,0 0-35,-7 0-9,-10 0 0,-8 3-11,-2 6-3,-1-1 13,-1 0-20,3-3 13,0-1 8,5-2 5,3-1 33,8-1 9,5 0-21,4 0 10,1 0-52,0-4-36,0 0-58,0 1-76</inkml:trace>
  <inkml:trace contextRef="#ctx0" brushRef="#br0" timeOffset="187694.6846">13819 10093 363,'0'0'95,"0"0"-60,0 0 49,0 0 4,0 0-42,0 0 5,0 0 14,0 0 2,-12 0-12,12 0 12,0 0 16,0 0 6,0 0-13,6 0-8,13 0 5,8 0-17,6-4-12,10-3-7,2 0-6,-2-1-10,-1 1-3,-5 4-5,-12 0-4,-9 3-2,-10 0-5,-3 0-1,-3 0 0,0 0 1,0 3-2,0 4 4,-6-2 0,-5 1-2,1-2 1,2-1-1,1-3-1,4 0 1,1 0-2,1 0-2,1 0-3,0 0-13,0 0-2,0 0-13,0 0-37,0 0-98,6 0-136,18-6-605</inkml:trace>
  <inkml:trace contextRef="#ctx0" brushRef="#br0" timeOffset="188818.6826">15688 10086 309,'0'0'156,"0"0"-156,0 0 0,0 0 3,0 0 43,0 0-2,-80 0 13,80 0-7,0 0-12,0 0 40,0 0 38,20 0-23,12-4-21,7 1-21,4-1-4,-5 0-10,-5 0-9,-3-1-8,-6 3-3,-6-1-1,-5 3-12,-7 0-3,-6 0-1,0 0-17,-10 0-46,-22 0 2,-12 12 20,-11 1-30,-2 0 14,5-2 16,7-4 26,12-2 15,15-1 5,8-4 45,10 0 8,0 0 40,4 0-41,14-7-27,1 4-4,1-2-17,-2 4-8,-2 1-1,1 0-1,-4 0-53,0 0-33,-3 0-37,-4 0-18,-5 0-13,2 0 16,-3 0 35,0 0-1,0 0 41,0 0-15</inkml:trace>
  <inkml:trace contextRef="#ctx0" brushRef="#br0" timeOffset="190746.9622">6516 11068 521,'0'0'51,"0"0"-47,0 0 61,0 0 30,0 0 7,0 0-28,0 0-19,-55 0-4,55 0 10,0 0-8,0 0-2,0 0-8,0 0-5,15 0-10,12 0-10,13 0 2,8 0 6,4 0-6,-4-1 12,-2 1-10,-4-2 9,-8 1-3,-1 1-11,-12-3-11,-3 3 0,-11-1-5,-4 1 1,-3 0 2,0 0-4,0 0 1,0 0-1,-4 0-2,-4 0 2,4 0-3,-2 0-12,3 0-2,3 0-11,0 0-8,0 0-11,0 0-14,0 0-27,0 0-93,10 0-138</inkml:trace>
  <inkml:trace contextRef="#ctx0" brushRef="#br0" timeOffset="193674.6939">24093 10672 1478,'0'0'0,"0"0"-15,0 0 15,0 0 19,0 0-19,0 0-31,0 0-146,-37 55-152,34-31-616</inkml:trace>
  <inkml:trace contextRef="#ctx0" brushRef="#br0" timeOffset="194030.7002">24347 12224 1504,'0'0'116,"0"0"-71,0 0-44,0 0 10,0 0 0,0 0-9,1 28-2,-1-18-80,0-5-143,6-5-438</inkml:trace>
  <inkml:trace contextRef="#ctx0" brushRef="#br0" timeOffset="194405.6423">30249 11174 193,'0'0'1412,"0"0"-1412,0 0-92,0 0 34,0 0 56,0 0-20,0 72-212,0-31-262</inkml:trace>
  <inkml:trace contextRef="#ctx0" brushRef="#br0" timeOffset="194642.8557">30377 12649 1588,'0'0'220,"0"0"-220,0 0-140,0 0 26,0 0 114,0 0 0,-31-4-88,8 13-607</inkml:trace>
  <inkml:trace contextRef="#ctx0" brushRef="#br0" timeOffset="209999.8751">9353 12417 3,'0'0'682,"0"0"-652,0 0-9,0 0 106,0 0-6,0 0-35,0 0-30,0 0-13,35-16-2,18 12 4,13 2 13,19-2 1,9 2-4,13-1-16,4 2-5,-1 1 0,-2 0 4,-7 0-7,-12 0-13,-6 0-8,-8-2 12,-4 2-6,-4 0-11,-3 0 1,-16 0-6,-12 0-1,-16 0 1,-9 0-3,-7 0-4,-4-3-7,0 3-9,0-2-6,0-1-21,0 0 5,-4 0-37,-7 0-33,-2 3 4,-8 0 6,-3 0-70,-9 0-50,-6 0-96</inkml:trace>
  <inkml:trace contextRef="#ctx0" brushRef="#br0" timeOffset="210936.6979">9680 12428 627,'0'0'99,"0"0"-11,0 0 28,0 0 8,0 0-4,91-31-36,-28 31-2,17 0-14,17 0-7,15 0 5,9 4 1,7 0-42,-6 2 16,-11-3-13,-13 2-16,-17-1-12,-23 1 0,-18-3-2,-14-1 2,-12 1-1,-9-2-3,-5 0-7,0 0 4,-15 0-3,-16-3-11,-11-4-6,-12 0 3,-11 5-11,-16 0-1,-11 2 13,-10 0-9,-4 0-7,2 7 16,10 3 17,15-3 6,22-2 0,23-2 1,19-3 3,15 0 25,4 0 26,32 0-25,19-5-2,17-3-5,10 5-3,0-2-8,-6 1-4,-4 2-2,-8-1-5,-8 1 2,-12 1-3,-16-1-4,-13 1-12,-11 1-15,-4 0-6,0 0 4,-13 0 11,-8-2 3,-4 2 0,-2 0 11,2 0 3,-1 0-4,1 0 1,5 0-11,1 0 13,0 2 5,4 1-2,0-2 1,6 1 2,3-2-1,3 0 0,1 0 1,2 0 0,0 0 1,0 0 2,0 0-1,0 0 0,0 0-1,0 0 0,0 0 0,0 0 0,0 0-1,0 0 0,0 0 0,0 0 0,0 0 0,0 0-8,2 0 2,-2 0-4,3 0 3,-3 0-5,0 0 7,0 0-3,3 0-4,-3 0-2,0 0 3,3 0-5,0 0-2,2 0-7,0 0-11,-2 0 12,2 0-16,-2 0-28,1 0-15,1 0-19,1 0-23,-2 0 16,4 0-13,-4 0-3,1-2-1,-2 1-65</inkml:trace>
  <inkml:trace contextRef="#ctx0" brushRef="#br0" timeOffset="216928.5673">19630 8504 1096,'0'0'19,"-11"-102"2,11 51 58,0 3 78,7 8-58,8 15-31,-2 13-16,4 12-24,0 12-16,1 30-7,3 17 0,-6 13 6,-6 4-8,-6-1-1,0-7-1,3-8 0,9-15-1,3-12 0,7-14-1,7-14-4,3-5-5,7-12-2,-5-24-2,-2-10 3,-9-10 10,-9-11 0,-10-5 0,-7 1 0,0 10-2,-11 11 0,-6 19 3,-4 17 0,0 14-4,-1 0-6,-2 21 6,5 10 1,8 6 2,10 0 0,1-3 0,18-3 1,12-4 0,8-5 0,2-5-1,7-7-6,2-3-42,2-4-17,-2-3-49,0 0-15,-4 0-48,-5-5-92,-6-3-153</inkml:trace>
  <inkml:trace contextRef="#ctx0" brushRef="#br0" timeOffset="217095.1694">20401 8545 802,'0'0'315,"0"0"-314,0 0 6,0 0 101,87 0-75,-59 0-33,1 3-2,-3 6-60,-4 2-136,-11 0-223</inkml:trace>
  <inkml:trace contextRef="#ctx0" brushRef="#br0" timeOffset="217241.4231">20366 8765 1385,'0'0'15,"0"0"-5,0 0 59,89 0-28,-44-4-40,4 4-1,2 0-73,0 0-194,-2 0-235</inkml:trace>
  <inkml:trace contextRef="#ctx0" brushRef="#br0" timeOffset="217956.4836">21038 8490 1211,'0'0'47,"0"0"-12,0 0 137,0 0-97,0 0-48,0 0-13,2 61 36,-2-13-23,0 2-18,0-6-6,-2-1 0,-4-8-3,2-7 0,1-8-8,1-8-28,2-10 2,0-2-1,3-15 25,14-18-13,4-12-9,1-10 23,-2-8 5,-3-5 3,-3 1 1,-1 11 0,-4 17 2,-3 13 18,-1 13-5,-4 11-7,2 2-4,1 7-4,4 23 1,6 15 6,0 11 2,-2 2-4,-1-2-3,-2-10-2,-2-5 0,1-10 0,0-12-9,3-10-15,1-9 7,6 0 15,3-22 1,1-9-4,-1-8 5,1-8 0,-1-1 0,-1 0 1,-1 4 0,-4 10 5,-2 10 3,-5 15 9,-5 6 3,-2 3-7,-1 0-4,0 15-5,2 21-2,-2 14 33,0 11-13,0 0-3,0-2-3,0-6-9,0-8-6,1-6-2,8-3-6,0-8-49,5-5-60,5-9-100,3-6-94,5-8-334</inkml:trace>
  <inkml:trace contextRef="#ctx0" brushRef="#br0" timeOffset="218623.6614">22005 8632 1291,'0'0'42,"0"0"0,0 0 72,0 0-30,0 0-84,0 0-2,-13-33-8,10 33 1,-11 11-6,-7 8 10,2 1-10,1 4 15,15-7-49,3-5 0,7-7 29,19-5 15,2-4-15,6-23-12,2-12 26,-3-10 5,-3-11 1,-5-6 3,-9-10 7,-8-4-3,-8 3 13,0 16-1,0 21 10,0 22 10,-3 12-19,1 6-20,-6 18-1,0 21 1,-1 15 3,0 8 4,0 0-5,5-3-1,1-1 0,1-8-1,2-2 3,0-6-3,6-3 0,8-10-8,-5-5-5,0-10-16,-1-6-15,1-8-22,2 0 34,4-11-8,-3-7-46,3-3 44,-6 0 22,-3 2 18,-2 3 0,-2 5 2,-2 2 0,0 2 0,0 4-5,0 3 2,0 0-4,0 0-16,0 0 11,0 0 6,0 0 6,1 0-1,-1 0 1,0 0 0,0 2-1,0 3 1,0-2-19,0 1-15,0 0-61,-4-2-82,-2 2-62,1-1-221</inkml:trace>
  <inkml:trace contextRef="#ctx0" brushRef="#br0" timeOffset="219155.04">22199 8574 634,'0'0'81,"0"0"-17,24-84 96,-24 51-59,0-4-28,-19 0-34,-13 1-20,-4 4 9,-4 10-3,-3 6-11,-2 13-9,0 3-4,-1 3-1,5 26 0,7 14 3,7 13 11,10 7-5,11 0 0,6-4 9,1-10-12,23-12 6,4-10-4,10-12 9,2-12-2,6-3-6,-3-23-4,-5-16-2,-3-17 2,-7-10-1,-6-10-1,-3-7 7,-8-9 0,-4-6-7,-1-5-2,-5 7-1,-1 18 1,0 20 2,0 24 24,0 14-12,0 11-12,0 7 7,-5 2 0,-1 23-8,0 29-1,-1 25 5,4 26 3,3 14-6,-3 3-1,-2-5 0,-4-15 0,1-11-1,1-12 0,2-11-1,3-11 0,2-12 2,0-13-3,11-11 1,11-15-28,3-4-53,4-6-77,3-22-72,-2-7-90,-4-4-99</inkml:trace>
  <inkml:trace contextRef="#ctx0" brushRef="#br0" timeOffset="219352.6869">22441 8564 771,'0'0'80,"0"0"43,0 0 56,-36 83-75,31-52-17,4 1-16,1-7-47,0-4-18,1-7-6,10-6-6,3-6-84,2-2-55,1-15-105,-2-15-241</inkml:trace>
  <inkml:trace contextRef="#ctx0" brushRef="#br0" timeOffset="219623.6456">22591 8238 836,'0'0'220,"0"0"-212,0 0 10,0 0 100,0 0-80,0 0-38,22-7 0,-26 25 0,-12-4-10,1-3-6,-2-8 14,7-3 2,5 0 0,5-8 15,0-12 3,6-3 8,9 3 24,0 2-19,-4 6-1,-5 7-18,-2 5-12,-4 7-50,0 23-70,-2 11-41,-20 9-206</inkml:trace>
  <inkml:trace contextRef="#ctx0" brushRef="#br0" timeOffset="219882.6039">21795 8978 1224,'0'0'48,"0"0"-41,0 0 98,0 0 20,0 0-72,138 3-7,-49 6-1,19 4-31,10-2-14,-5-1 0,-13 0-8,-19 1-42,-27 0-75,-19-5-183,-23-3-402</inkml:trace>
  <inkml:trace contextRef="#ctx0" brushRef="#br0" timeOffset="220611.3258">21984 9674 1268,'0'0'0,"0"0"0,36-101 61,-34 65 70,-2 5-89,-11 0-15,-17 8-13,-10 6-7,-1 7-7,-2 8-1,8 2 0,8 10-1,8 14 0,9 5-1,8 3 2,0 0 0,17-4-3,8-5-1,10-7 1,5-11-9,5-5-6,1-5-2,-4-22 1,-6-6-15,-7-9 15,-2-4 9,-3-9 6,-7-12 5,-6-9 0,-9-1 3,-2 11 2,-6 16 10,-7 21 0,2 20 9,-2 9-15,4 33-7,6 25 1,3 22 16,0 8 0,16 1-13,7-10-3,2-11-3,0-10 1,3-8-1,1-13-19,-1-15-21,-2-14-42,-1-8-5,-1-21 24,-2-22-19,-1-13 11,-1-11 71,-1-8 0,-4-4 21,-2 3-1,-7 10 29,-3 20 23,-3 16-26,0 17 11,0 12 0,0 1-15,-11 20-30,-3 24 5,2 16 16,0 6-16,3 1-10,0-4-4,0-6-1,3-7 1,3-7 0,3-10-3,0-8-11,0-8-43,0-6-106,0-10-52,-3-1-143</inkml:trace>
  <inkml:trace contextRef="#ctx0" brushRef="#br0" timeOffset="220767.6206">22388 9450 922,'0'0'315,"0"0"-302,0 0-2,92-15 107,-56 15-96,3 17-22,3 3-130,0-1-247</inkml:trace>
  <inkml:trace contextRef="#ctx0" brushRef="#br0" timeOffset="223806.8415">9236 12430 567,'0'0'71,"0"0"-51,0 0 67,0 0 76,94 1-40,-30 6-32,13-4-33,5-3-10,6 0-8,-4 0 9,-10 0 2,-10 0-21,-13 0-18,-14 0-11,-8 0 1,-14 0-2,-7 0-11,-8 0-40,0 0-18,-14 0 9,-13 0 18,-7 0 1,-7 0-3,-6 0-4,-10 2 4,2 1 5,-4 1 15,1 1 10,3 1 12,6-2 2,15-2 3,13-2-1,16 0 2,5 0 24,5 0-6,19-7-22,4 2-2,8 0 0,4 2-59,-3 2-37,-1-1-56,-3 2-179</inkml:trace>
  <inkml:trace contextRef="#ctx0" brushRef="#br0" timeOffset="227704.8009">7107 13741 428,'0'0'74,"0"0"-61,0 0 13,0 0 28,0 0-1,0 0-24,0 0-12,-6-4 3,6 4 13,11-2 29,8 0-9,6-1 1,8 3-20,6-1-10,5-2-16,1 1 2,0 1-7,-5-1-1,-1-1 8,-6-1 1,-5 1-10,-5 1-1,-10 0-1,-4 2-1,-6 0-5,-3 0-18,0 0-19,-12 0 4,-9 0-12,-7 0-16,-7 0 15,-3 0 14,-4 0-33,-6 0 28,2 0 24,0 0 19,1 0 1,6 0 15,4 2 42,9-1 12,10 0-15,10-1 18,6 0-10,1 0 28,23 0-44,12 0 4,12-4 0,5 1-20,1 0-7,1 3-6,-5 0-8,-4 0-7,-6 0-2,-7 0-7,-11 0-20,-11 0-18,-10 0-40,-1 0 6,-1 0-1,-19 0 42,-7 3-15,-6 2 6,-1 0 32,-3 2 11,1-2 4,5 2 1,7-3 15,9 0 21,10-2 3,5-2-8,0 0 7,20 0-39,17-2-20,14-6-104,9-4-151</inkml:trace>
  <inkml:trace contextRef="#ctx0" brushRef="#br0" timeOffset="238392.6504">4610 15652 308,'0'0'115,"0"0"-46,0 0 16,0 0 27,0 0-41,0 0 13,0 0-25,91-23-12,-64 20-12,-6 3-6,6 0-16,0 0-7,1 0-5,-1 0-1,-5-1 1,-8 1-1,-8 0-3,-5 0-7,-1 0-5,0 0 1,0 0 2,-15 0 2,-10 3 9,-5 1-1,0 1-2,-1-2-3,4-1 1,2-1 6,5-1-2,8 0 2,6 0 11,5 0 18,1 0 0,0 0-3,0 0-2,0 0-7,6 0-13,4 0-3,2 0-2,-4 0 3,0 3-4,-3-1-3,-2 0 0,1 0-8,-1 0 0,-1 0-10,-2-2 1,3 0 10,-3 0 3,0 2-3,0-2 8,0 0-5,0 1 7,0-1 2,0 0 0,0 0 1,0 0-1,0 0 0,0 0-2,0 0 2,0 0 0,0 0 2,0 1-2,3 1 0,-3-2 0,0 0 0,0 1-2,0-1 2,0 0 0,3 0 0,-3 0 2,4 0-2,-4 0-2,0 0 2,3 0 1,-3 0 0,0 0-1,0 0 0,0 0-1,0 0 1,2 0 1,-1 2 0,-1-2 0,2 0-1,-2 0 0,0 0 0,0 0 1,0 1-1,0-1 0,3 2 0,-2-1 0,2 1 0,-1 0 0,-1-1 0,1 3-1,-2-2-1,1-1-2,-1 1-10,0-1-3,0-1-8,2 0-4,-1 2-29,2-2-44,3 0-69,0 0-135</inkml:trace>
  <inkml:trace contextRef="#ctx0" brushRef="#br0" timeOffset="252545.8584">25413 9369 148,'0'0'467,"0"0"-455,0 0-10,0 0 0,91-22 60,-78 18-7,-5 4-23,-2 0-24,2 0 1,2 0-3,0 0 0,7 0-4,4 1-1,4-1-1,3 0 0,7 0 1,1 0-1,-1 0-1,1 0-2,-5-3 3,-2 1 0,-4-3 0,1 4 0,-4-1-1,-1 2 1,-2 0-2,2 0-7,1 0-8,3 0 2,1 0 3,4 0 7,0-2 2,1-1-1,2 1 3,-2-3 1,0 0-1,-1 2 0,1-1-1,-1 0 0,3 1 2,-2 2 2,4-1-2,-2 1 0,0-2 0,-2 3 0,-1-3 0,0 3 2,-1-2-1,1 0-1,2 1-1,-1-1-5,-1 0-5,-1-3 5,1 0 3,-1 2 3,2-1 2,2 3-2,0-1 0,1-1-14,-1 3 1,0 0 8,-2-1 3,-3-1 2,-2-1-1,-4 0 1,-3-2 0,-2 5 2,-1 0 1,-1 0-3,1 0-11,-1 0-25,3 0 7,-4 0-14,-1-1 40,-1-1 3,-4 1 13,-4 1-6,0 0 13,-2 0-7,-2 0-11,0 0-2,0-2-4,0-1-5,0 0-5,0-2-1,0-1 10,0 0 5,-10-2-1,-4 0 0,-2 0 1,2 2 0,-2-3 1,2 4 0,4-1 3,0 1-1,1 2 41,1-2-21,-1 2-10,2 1-13,1-1 5,3 3 11,0 0 5,1 0 4,2 0 8,0 0 3,0 0-7,0 0 10,0 0-8,0 0-11,0 0-8,0 0-4,0 0 8,2 1 3,5 3-4,1 1 4,2 1 5,1-2-4,1 1-6,4 0-3,2 3 0,3 1-1,1 1-1,-1 0-2,-2 2 4,-2 0-4,-1-3-2,1 2-2,-4-2-1,3 3-1,-4-3-1,0-1-4,-6-5-11,-1-2 5,-4 1 9,1-2-1,-2 0 0,0 0 0,0 0 1,0 0 0,0 0 0,0 0 1,0 0 0,0 0 0,0 0 0,0 0-1,0 0 2,0 0-2,0 0 1,0 0 0,0 0 0,0 0 0,0 0 0,0 0-1,0 0 1,0 0 1,0 0-1,0 0 0,0 1-1,0 1 2,0-2-2,0 0 2,0 0-1,0 0 0,0 0 0,0 0 0,0 0 1,0 1 2,-3 1 0,1 0-1,-1 1 2,2-2-4,-2 2 2,-1 0-2,2 2 0,-1-3 3,0 3 2,0-1-4,1-1 5,-1 0-5,0-1 0,0 3 0,0-2 0,2-1 4,-5 0 2,3 3 0,-3 1 1,0 0 1,0 4 1,-3-4-1,3 2-6,0 0 0,2-1-2,-2 2 1,1-2 1,-3 1 3,0 1 1,0-1 2,1 0 2,-2-1-3,3 2-4,0-4-2,0 5 4,0-4-3,0 2 2,-1 0-3,2-4 2,-1 3-1,2-3 1,-2 1 2,0-1 0,1 1 0,1-1 1,1-1-3,1 0-1,1-2-3,-1 1 2,1-1 0,1-1 1,-3 0-3,3 0 1,0 0-1,0 0 0,0 0-13,-3 0-61,0 0-140,0-10-538</inkml:trace>
  <inkml:trace contextRef="#ctx0" brushRef="#br0" timeOffset="254088.8499">27090 9496 689,'0'0'43,"0"0"-39,0 0-3,0 0 84,0 0 11,0 0-61,0 0-28,1-20-4,-16 20-2,-5 2 18,-6 6-6,-1 4-5,-7-2-5,-2 2-1,-3 1-1,-4-2 4,-3 4 0,-3-1 0,-4-3 5,-2 0 9,-1-1-6,0-1-12,7-2 3,0-2-3,3 0-1,4-4 0,3 1 1,3-2-1,5 1 0,4-1 0,5 0 0,1 0 0,4 0 0,3 0 1,0 0 0,2 1-1,2 0-3,1 1 0,3-1-8,2-1 0,1 0 0,1 0-2,1 1 3,-1-1 8,2 0 2,-2 2-2,1-2 2,-1 0 0,-1 0 2,2 0-4,-1 0 2,2 0 0,0 0 0,0 0-3,0-3 1,0-1 2,5-1 1,-1 1-1,-2 1 1,0-2-1,-1 4 8,-1 0-4,2-1 1,-2 1 0,0-1 5,0 2 5,0-2 1,0 2-5,0-3-6,0 0-5,0 0-2,0 2 1,0 1 1,0 0 0,0 0 0,0 0 0,-2 0 1,-1 0 1,-3 0 1,-2 0-2,1 0 2,-2 1-2,0 0 0,1 1-1,1-2 1,4 0 0,2 0 1,-1 0 4,2 0 5,0 0 5,0 0 1,0 0-6,0 0-7,0 0 0,0-2 0,0-2-4,6 1-2,1 1 2,0-1 0,-3 1 0,2 1 0,-1-2 0,-1 2 1,0-1-1,-2 2 0,-2 0 0,0 0 2,0 0 5,0 0 1,0 0 1,0 0-4,0 0-5,0 0 1,-7 4 0,-2 6-1,0 0 0,-3 2 0,3-3 1,0 1 0,0-3 2,0 1 0,4-5 4,1 0 0,2 0-2,2-3 0,0 1 0,0 3 4,0-1 4,0 5 12,0 1 0,5-1-9,6 1-7,5 1-7,0 2-2,11 0-1,9 1-50,10 1-62,11-3-237</inkml:trace>
  <inkml:trace contextRef="#ctx0" brushRef="#br0" timeOffset="256766.6057">26218 9506 556,'0'0'121,"0"0"-117,0 0 4,0 0 83,0 0 15,0 0-53,-32-8-29,25 8-7,-1 5 4,-3 7 8,0 4-7,-3 2-1,2-2-13,0 0-5,5-4-3,2 0 3,1-3-2,-2-2-1,2-1 0,-1 1 0,0-2 0,1 2 0,-1 0 0,2-1 0,2 0 1,-3-3-1,4 0 0,-2-3 0,2 2 1,0-2 0,-1 1 5,1-1 0,0 0 0,0 2-1,0-2-4,-2 1 1,1 1-1,-2-1 2,1 1-1,1-2 3,1 3 5,0-3 8,0 0 3,0 0 10,0 0 0,0 2-2,0 4-7,6 2 3,5 2 0,0 2-10,4-2-13,4 3-2,5 1-3,4 0-66,4 1-54,-2 0-52,-5-2-119,-9-5-263</inkml:trace>
  <inkml:trace contextRef="#ctx0" brushRef="#br0" timeOffset="257750.771">27206 9085 296,'0'0'146,"0"0"-86,0 0-21,0 0 51,0 0-11,0 0-14,0-9-5,0 9-9,0 0 2,0 0-5,6 0 13,7 0-8,10 3-4,5 7-6,3 0 12,-1 2-13,-4 0-6,-4-4-16,-3 1-13,-5 2-3,-1-2 1,-4 2-3,-1-1-1,-2-3-1,-1-2 0,-3-2 0,-2-1-6,0-2 2,0 0 4,0 0 2,0 0 2,0 0 1,-7 0 0,-4 0-2,-2 0-1,-2 1 2,1 4-3,-2 6 1,2 1-2,-3 5 2,-1 5 2,-3 2 2,0-1 5,0-3-1,3-3-3,4-4-5,1-3-1,6-2 0,4-6-1,1 0-5,2-2-18,0 0-28,0 1-59,6 2-30,6-2-141,2-1-206</inkml:trace>
  <inkml:trace contextRef="#ctx0" brushRef="#br0" timeOffset="258429.8071">27257 9140 344,'0'0'65,"0"0"-60,0 0 14,0 0 31,0 0-9,0 0-37,72 9-4,-59-4 0,-4-2-1,-3-3 0,-2 0 0,-2 3 1,-2-3 0,0 0 0,0 2-7,1 1-15,2 0-1,-2-2-42,1 4-7,-1-3 12,1 1 8,-2 0 47,0 0 5,0 0 37,0 0-6,-5 0-22,-3 1-9,2-1-98</inkml:trace>
  <inkml:trace contextRef="#ctx0" brushRef="#br0" timeOffset="264677.7053">25509 10400 694,'0'0'62,"0"0"-53,0 0 65,0 0 45,0 0-62,0 0-22,0 0-9,62-28 7,-38 28 7,5 0 7,-1 0 7,2 0-6,-1 0-8,-2 0-11,-1 0-2,-7 0-14,-3 0-12,-3 0-1,-5 0-4,-5 0-28,-3 0-47,0 4-32,0 0-14,0 0-41,-13-2-79,-7-2-285</inkml:trace>
  <inkml:trace contextRef="#ctx0" brushRef="#br0" timeOffset="265122.7813">25582 10229 548,'0'0'88,"0"0"-57,0 0 31,0 0 65,0 0-25,0 0-36,-3-22 4,3 22-9,0 0 3,0 0-11,0 0-4,0 15-2,0 14 4,6 7 9,0 5-14,-5 8-28,-1 1-5,0-4 14,-1-5-17,-8-6-5,3-6-4,0-10 0,4-4-1,2-6 0,0-4-2,0-3-11,0-2-16,0 0-10,8-2-19,1-10-79,0-2 20,0-1-50,1 2-77,1 0-81</inkml:trace>
  <inkml:trace contextRef="#ctx0" brushRef="#br0" timeOffset="268558.4191">6837 13682 558,'0'0'81,"0"0"-43,90-5 49,-46 5 47,6 0-46,3 0-10,2 0-21,2 2-13,-2-2 11,-1 0-24,-6 0-13,-11 0-12,-7-3-1,-11-1-4,-10 3 2,-6-2-2,-3 2-1,0-1 0,0 2-3,0-2-2,-9 2-1,-7-1 2,-1 1-4,-5 0-3,3 0 0,-1 0 7,-2 0 2,1 0 0,3 0-2,2 0 3,7 1 1,1 3 0,5-3 0,3-1 0,0 0-2,0 0 2,0 0 0,0 0 2,0 0-4,0 2 2,0-2-1,0 0 1,0 1 0,0-1 0,0 0 0,0 0 1,0 0 3,0 0-1,0 0 0,0 0 1,0 0-3,0 0 1,0 0-2,0 0 1,0 0-1,0 0 1,0 0-1,0 0-1,0 0-1,0 0-1,0 0-1,0 1 0,0-1-7,0 0 1,0 0-34,0 0-88,0 0-143,0-1-466</inkml:trace>
  <inkml:trace contextRef="#ctx0" brushRef="#br0" timeOffset="271939.6144">22312 10592 880,'0'0'168,"0"0"-122,0 0 66,0 0 39,0 0-37,0 0-50,0 0-20,0-5-15,0 5-18,0-2 17,0 2-16,0 0-6,0 0-4,0 0 0,0 0 1,0 0-3,0 0 1,0 0-1,0 0 0,0 0 1,0 0-1,0 0 0,0 0 0,0 0 0,0 0 0,0 0-1,0 0 1,0 0 0,0 0 0,0 0 1,0 0-1,0 0 2,0 0-2,0 0 1,0 0-3,0 0 2,0 0-5,0 0-2,0 0 2,0 0-10,0 0-4,0 0-11,0 0-21,0 0-25,0 0-87,3 0-40,5 0-156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11-24T03:41:59.927"/>
    </inkml:context>
    <inkml:brush xml:id="br0">
      <inkml:brushProperty name="width" value="0.05292" units="cm"/>
      <inkml:brushProperty name="height" value="0.05292" units="cm"/>
      <inkml:brushProperty name="color" value="#FF0000"/>
    </inkml:brush>
  </inkml:definitions>
  <inkml:trace contextRef="#ctx0" brushRef="#br0">11319 7700 826,'0'0'156,"0"0"-146,0 0 68,0 0 50,93-14-61,-51 13 15,5-2-5,4 2-27,-5-1-13,0 2 10,-5-1-7,-4-3-2,-1 4-11,-2-3-10,-7 3-6,-5 0-5,-4 0 2,-7 0-2,-7 0-5,-1 0 0,-3 0 0,0 0 0,0 0 4,0 0-2,0 0-2,0 0 0,0 0 1,0 0-1,0 0-1,0 0-2,-1 0-5,-8 0-4,-2 0-8,-2 0-3,1 0-11,0 0 0,3 0 10,0 0-2,-1 0-3,-1 0 1,-4 0 0,3 0-11,-1 3-15,0 0-6,5-2-3,0 0-9,-2-1 13,0 0-19,-4 0 19,-5 0-6,-3 0 16,0 0 11,0 0 18,3 0 13,8 0 6,5 0 4,5 0 35,1 0 47,0 0-4,7 0 0,10 0-23,5 0-5,0 0-12,-5 0-8,-1 2-15,-1-2-12,3 1-5,4-1-2,1 1-13,-4-1-6,1 0 5,-7 2-1,-4-2 5,-6 0 8,-2 0-2,-1 0 2,0 0-5,0 0-5,0 0-2,0 0 3,0 1-1,-7 2 6,0-1 6,-1 3-1,-4-2 1,3 0 0,0-2 1,2 0 0,1-1 0,2 2 3,4-2 5,0 0-4,0 0 2,0 0 8,0 0-9,0 0 4,0 0 3,0 0-7,0 0-3,0 0 0,0 0-1,0 0-2,0 0 0,0 1-2,0-1-4,0 0-23,-2 0-5,2 0-15,0 0-8,0 0-12,0 0 8,0 0-17,0 0-37,0 0-77,0-5-123</inkml:trace>
  <inkml:trace contextRef="#ctx0" brushRef="#br0" timeOffset="39088.68">11473 7775 553,'0'0'141,"0"0"-136,0 0 15,0 0 96,0 0-41,0 0-27,0 0 18,0 0 5,97-23-21,-78 23-1,-2 0-11,2 0 11,-1 0-21,-3 0-18,-3 0-9,-2 0-1,-4 0-1,-4 0-19,-2 0-35,0 0-53,0-6-134,-2 1-302</inkml:trace>
  <inkml:trace contextRef="#ctx0" brushRef="#br0" timeOffset="48464.5463">17180 638 474,'0'0'122,"0"0"-101,0 0 80,0 0 92,0 0-69,0 0-10,0 0-25,25-3 8,33-2-37,26-2-8,25-4-15,19 0 21,12-3-25,-3 0 0,-3 0-4,-10 1 4,-19 4-10,-19 3-18,-23 2-5,-26 1 2,-14 3-2,-16 0-2,-7 0 0,0 0-4,0 0-10,0 0 7,0 0 5,0 0 2,0-1 2,0 1 0,0 0 2,0 0-2,0 0 1,0 0 0,0 0-1,0 0-1,0 0 0,0 0-2,0 0 0,0 0 1,0 0-3,-1 0 5,-2 0 0,-2 0-1,2 0 1,0 0-1,2 0 2,1 0-3,0 0 2,0 0-1,0 0 0,0 4-1,-2 6 0,1 1 2,-1 6 1,-1 5 0,0 9 1,0 11-1,3 11 2,-1 5 0,-2 1-2,0-3 2,0-4-2,-2-6 0,4-8-1,-1-8 0,1-9 0,1-6 0,0-10-4,0-2-1,0-3-1,0 0 4,0 0 2,0-6-1,-2-3-3,1-1 4,-1 3-1,1-1 1,-1 1 0,-2 2-1,1 0-11,-3-4-9,0 1-1,0-2-2,-3-1-14,5-1 28,1-1 8,0-1 1,3 2 0,0-1 0,0 2 2,0 1 1,10 0 4,11 4 0,7 2 3,8 4-2,9 0 9,4 7-3,5 16 3,-2 3-6,-6 7-2,-7 4-5,-15 0 4,-11 5-2,-13-2-5,-7 1 0,-29-2 0,-12-3-13,-8-4 7,-6-5-13,3-7-18,2-6 7,9-8 12,7-6 8,12 0 3,10 0 7,9-14 1,10-5 5,0-3 1,26 0 3,16-2 5,10 8 7,10 6 6,2 5-9,1 5-2,-5 6 2,-11 16-10,-6 6-5,-10 2 0,-10 6-2,-10 3 0,-12 0-2,-1-3 0,-16-1-11,-14-4 0,-9-9-7,-7-6-14,-8-7-11,-2-5 9,1-4-4,11 0 14,10-1 24,13-11 1,13 1 6,8-3 32,8-2-1,26 2-10,15 5-3,10 6-2,5 3-5,-10 5-5,-7 14-3,-12 7-6,-13 1-2,-11 9 1,-11 1-3,0 4-1,-26 0-9,-8-5-7,-6-7-17,-1-5 0,-2-9 7,4-8 10,5-5 8,4-2 9,5 0 2,7-4-1,7-4 13,4 1 19,4 0-6,3 4-3,0 1 0,0 2-14,0 0-10,0 17-8,15 13 8,7 7 2,2 5 6,-1 4 2,-4 0-9,-4 3 0,-9-1 5,-3 0-1,-2-1 3,-1-5-8,0-8 7,0-5 3,0-12-10,0-7 8,0-3-4,0-4 2,0-3 2,0 0 1,0 0-2,0 0 7,0 0 3,0 0-5,0 0 0,-4 0-5,-8-3-7,-5 3 0,-8 0-2,-14 0 3,-24 0-1,-28 7 1,-26 9 0,-23 4 0,-11 3-1,3-1-1,11-3-3,15-2 3,22-11-4,22-6-31,25-1-60,26-21-78,27-6-149,16-5-354</inkml:trace>
  <inkml:trace contextRef="#ctx0" brushRef="#br0" timeOffset="50075.913">20449 412 1088,'0'0'100,"0"0"-86,0 0 63,0 0 16,0 0-69,0 0-15,-119 49 10,41-23-14,-7-4 0,0 0-4,2 1-1,8-4-6,11-2-14,9-4 0,9-6 3,1-2 16,9-5 1,2 0 1,5 0 3,11 0 20,10-6 11,8 3 12,0-4-1,13 2-29,8 3-14,0 2-1,-1 0 2,-4 7 0,-5 12-4,0 6 1,-4 8 5,-2 6-3,-1 5 3,-1 2 0,0-5-4,0-1 7,5-3-4,2-1 1,4-3 3,-1-5-3,2-6-2,-5-5 0,-3-7-3,-3-6 1,-3-1-1,-1-3 0,0 0 2,0 0 7,0 0-2,0-8 3,0-4-3,0-4-8,-7-1 0,-4 0 2,-2 1-2,-6 4 0,-4 3-3,-5 7 0,-6 2-2,-5 0 5,-3 18-3,2 7-3,5 9 5,7 7-3,10 5 4,14 0-3,4-2-2,10-4 4,18-5-1,8-6 2,6-8 1,7-6 1,2-5-2,-2-10 2,-4 0 1,-11-1 0,-7-14 2,-9-4 0,-6-1 0,-11 2 2,-1 1 0,-8 3-7,-21 4-3,-8 5-1,-8 5-8,-3 3 3,2 16 5,-2 9 3,6 6 0,7 3-1,12 4 1,13-4 1,10-1-5,15-6 5,18-7 2,10-4-2,8-7 4,2 1-1,2-10 2,-4-3 0,-11 0-1,-11 0 1,-16-6 0,-10-1 1,-3 4-1,-22 1-5,-18 2-21,-12 2 5,-5 16 4,4 8 2,12 8 7,17 5 0,15 6-2,9-1 5,21-5 10,12-3 2,4-4 1,-1-4-4,-1-3-4,-9-6 0,-4-2-2,-7-1 1,-7 0-2,-5 4-2,-3 3 6,0 5-6,0 5 4,0 0 2,0 1-6,0-2 2,1 1 1,5-8-2,0-3 0,1-2-1,-4-6 1,1 2-1,0-5-1,-1 0-2,0-2 3,0-3 2,0-1-2,4-5-1,5 0 1,6 0 5,5 0-3,7 0 6,4-3 5,4-2 17,9 2 5,11 0-12,18 0-8,18 0 16,18-2-16,10 1-5,-4-2-5,-14 0-1,-22-1-4,-28 1-4,-22-4-32,-19-1-52,-13-4-147,-25-6-338</inkml:trace>
  <inkml:trace contextRef="#ctx0" brushRef="#br0" timeOffset="54738.3578">17973 928 940,'0'0'10,"0"0"22,0 0-24,0 0 48,0 0-27,0 0-17,0 0-6,22-19-6,-22 19 0,0 0 4,0-3 20,0 0 18,2 1 20,2-2-8,3 1 3,-1 3-21,-1-2-12,-2 2-8,0 0-12,0 0-1,0 8-3,-3 3 1,0 1-1,0 2 1,0-1-1,-1-3 0,-10-1 0,1 0-1,1-6 0,1 1-2,1-4-2,0 0-4,-1 0 1,-1 0 5,-3-1 2,3-8 0,2 3 1,1-4 1,0 2 0,5-1 3,1 1 4,0-3 0,0 4-1,0 1 0,0-1 1,1 4 1,6-1 0,1-2 7,-1 3 2,2 0 1,2 2 6,-4-1 1,-1 2-11,-3 0-3,0 0-7,-1 0-3,2 3 1,-3 7-2,1 2 1,-2 2-2,0-1 1,0 1 0,0-2-1,0-2 1,0-1 0,-3-2-1,-3-3 0,2-1 0,-2-2-4,-2 1 0,-4-2-2,0 0 4,-1 0-1,-2-2 2,4-6-1,0-5 2,3-1 0,5-2 0,3 0 0,0 4 1,0 1 1,8 2 3,2 1 2,0 2 2,1 3 3,-1 3-1,-1 0 3,0 0-8,-1 0 2,4 10-6,-5 2 1,1-1 0,-4 2 0,-1-3-3,-3-1 2,0 0-1,0-4 0,0 1-1,-7-3-2,-1 1-4,1-4-2,-1 0-4,-1 0-4,0 0 10,2 0 0,-2-9 5,3 1 1,3-4 1,3 2 0,0-3 3,0-1-3,0 3 3,8 0-3,-1 5 0,-1 3 2,-3 1 2,-2 2-4,2 0-1,0 0-2,3 0-1,2 10 3,-2-3 0,0 2-2,-3-2 4,-2 0-2,-1-3 0,0 1 0,0-3 0,0 0 1,0-2-1,0 0-6,0 0-3,-1 0-3,-1 0-6,2 0-22,0 0-42,0-2-136,3-3-284</inkml:trace>
  <inkml:trace contextRef="#ctx0" brushRef="#br0" timeOffset="58138.5204">20125 872 340,'0'0'101,"0"0"-61,0 0 106,0 0 25,0 0-8,0 0-40,-12-5-19,12 5-13,0 0-18,0 0-17,0 0-30,0 0-18,0 0-8,0 0 0,0 0-1,0 2 2,0 1-2,-5-2-2,-3 1-8,-1-2 0,-3 0-4,2 0-2,1 0 9,3-3 8,0-3 2,5 0-2,1 1 8,0 1 13,0-1 1,0 3-7,0 1-4,0-1 2,7 2-3,2 0-7,3 0 0,1 0 3,-2 4 2,-7 3-3,-2 1-1,-2 1-4,0-1 0,-6-1-1,-5 3-2,-2-5-3,1-1 2,3-4-6,-1 0-5,4 0-3,-1 0 4,1-3 9,2-11 5,1-2 3,2-1 0,1 3 11,0 2 3,0 2-2,1 4 6,6 2-9,-1 2-1,1 2-6,0 0 0,5 0 0,1 3-4,4 10 4,-4 1-2,-1-1 1,-5-1 1,-4-2-5,-3 0-2,0-1 2,-3-1 0,-13-2-4,0-3-2,-5 0-10,-1-3 0,0 0-3,2 0 0,3-8 0,7-3 8,5 1 11,5-4 0,0 1 11,3 1 5,14 1 2,-1 0-12,3 5-1,-2 3 7,-1 3-3,-1 0-9,-1 0 2,-2 4-2,-5 6-1,-1 2 0,-5 0-1,-1 0 0,0 1 1,-7-2-4,-6-1-6,-4-3-4,2-2 2,1-2-19,3-3 1,5 0-6,3-6 22,3-5 15,0-4 9,4 1 8,9 2 11,1 0 13,-2 6-12,0 0-8,-3 4 1,-3 2-10,0 0-6,-1 0-6,-1 5-4,-3 4-14,-1 3-24,0 0-74,0-2-143,8-3-492</inkml:trace>
  <inkml:trace contextRef="#ctx0" brushRef="#br0" timeOffset="63745.604">17258 635 528,'0'0'62,"0"0"-55,0 0 78,0 0-25,0 0-6,0 0-5,0 0 21,5 0-16,-5 0-16,0 0 7,0 0-3,0 0-13,0 0 0,0 0 1,0 0-1,0 0-13,0 0-8,-10 0-4,-2 3 1,-4-1 1,0 1-2,-3 0 6,3 0-1,-2 3 5,-3-4-2,1 1-2,-2 2 12,0-1 4,1-1-11,0 2-4,0-2-4,-2 0-1,1-1 3,-2 1-3,2-2 1,4 3 1,0-3 2,6 1-1,-1 0-1,1-1-1,1 2-2,0-1 1,0-1-4,4 1 3,-2-2 0,6 1 1,0-1 3,1 0 7,-1 0-3,3 0-2,-1 0-1,-1 0-6,1 0-4,1 0 1,0 0 1,0 0 0,0 0 2,0 0 0,0 0 1,0 0-1,0 0-2,0 0-2,0 0 4,0 0-4,0 0 0,0 0 1,0 0-1,0 0 0,0 0 1,0 0-1,0 0 0,0 0-5,0 0-29,3 0-41,10 0-113,7-6-94,8-5-341</inkml:trace>
  <inkml:trace contextRef="#ctx0" brushRef="#br0" timeOffset="64578.6651">17059 559 615,'0'0'52,"0"0"17,0 0 117,0 0-66,0 0-35,0 0-22,0 0-6,-3 0-4,3 0 7,3 4-11,3 3-20,3 1-2,7 4-5,3-1 16,3 0-3,3 0-15,-1-5-4,-5 0-1,-4 1-2,-4-4-5,-4 0-1,-3-3-1,-1 0 0,-1 0 0,-2 0-2,0 0 0,0 0 0,0 0 3,0 0-5,0 0 3,0 0-5,0 0 1,0 0-1,0 0 3,0 0-3,0 0 0,0 0 0,0 0 1,0 0 2,0 0 0,0 0 7,0 0-2,0 0 2,0 0-2,0 1-3,0-1-4,0 3 0,-2 4-1,-5 0 4,-3 3-4,-1 2 6,2 1 4,-4 3 0,4-1 3,-1 0-4,2-1-1,0-2-4,2 0-2,2 0 0,1-2 0,0 0-1,-1-5 1,2 0-2,-1-2 0,0-2 0,3-1 0,-2 0-12,2 0-17,0 0-64,0 0-93,11-6-201</inkml:trace>
  <inkml:trace contextRef="#ctx0" brushRef="#br0" timeOffset="65741.8664">16828 741 188,'0'0'249,"0"0"-246,0 0 24,0 0 106,0 0-22,0 0 20,-47 0-2,40 0-20,-3 0-25,-1 3-19,-4 5-13,-3 0-20,-4 1-2,-5-2-13,-6 2-13,-3-1-1,-4-1-2,-2 0 0,5-1-1,7-5 0,8 0 1,8-1-1,8 0 2,1 0 5,5 0 19,-2 0 15,2 0-17,0 0-1,0 0-6,0 0-6,0 0-1,0 4-5,0 2-2,0 4 1,-1 7 5,-2 4-1,0 7 4,3 11 1,0 5 7,0 6-6,0 1-3,0 4-5,0-1 7,3-5-2,3-3-8,-1-3 6,-2-8-7,-1-8 2,-2-9-4,0-8 0,0-6 0,0-1-1,0 2-4,0-5 0,0 2-1,0 0 2,0-2-2,0 0 3,0 0-1,0 0 1,0 0 0,0 0-1,0 0-1,0 0 1,0 0 1,0 0 3,0 0 0,0 0 0,0 0 1,0 0 0,0 0 2,0 0 4,0 0 10,1 0 6,1 0 11,-1 0 23,1 0-10,-1 0-29,-1-4 4,0 1 6,0 3-13,0 0-7,0 0-5,0 0 1,0 0-3,0 0-2,0 0 1,0 0 0,0 0-3,0 0 3,2 0 4,-2 0-4,0 0 1,0 0 1,0 0-1,0 0-1,0 0-3,0 0-2,0 0-14,0 0-17,0 0-28,4 0-67,14 0-40,10 0-85,5 0-218</inkml:trace>
  <inkml:trace contextRef="#ctx0" brushRef="#br0" timeOffset="66347.717">16491 1434 1005,'0'0'101,"0"0"-81,0 0 25,0 0 65,0 0-92,-80-47-15,45 60 11,-3 16 5,1 9-3,3 12-3,7 6-3,11 6-6,10 5-1,6 0-2,0-6 1,11-7 1,12-5 0,10-9-1,8-6 7,7-5 10,7-8-3,-1-6 2,0-10 4,-5-5-9,-1 0-2,-6-20-4,-2-8-3,-5-8 0,-6-3 2,-8-5 3,-5-6 5,-10-5-3,-6-4-4,0-2 0,-9 8 4,-13 7-7,-5 5-3,-3 7-1,0 7-1,-2 6 0,-4 6 1,-2 6-1,-3 4-1,2 5-9,6 0-13,6 0-32,8 8-53,-1 6-47,4 2-12,6-3-112,5 2-74</inkml:trace>
  <inkml:trace contextRef="#ctx0" brushRef="#br0" timeOffset="67007.7808">16552 1630 1188,'0'0'1,"0"0"-1,0 0 88,0 0-51,0 0 26,-5 83-19,5-44-16,6 0-15,3-3 2,-5-3-3,-1-5-7,-1-7-3,-2-5-2,0-7-9,0-4-13,0-5-22,0 0-14,0 0 11,-6-12 20,-3-9-27,3-4 21,0-4 19,3-9 12,2-3-3,1 1-10,0 3 15,0 7 5,-2 6 18,-2 8 24,-3 3-9,-1 6-7,0 2-4,-2 5-7,-2 0-14,1 0-6,-2 9 0,3 5-1,-1 1 0,3-2-1,1-2 0,6-3-1,-1-6-10,2-2-2,0 0 15,0 0 0,0 0 17,3-10-3,8-2-8,-4-4 3,1-1 6,-2 0 1,-2 0 5,2 3 7,-2 6-4,-1 3 2,1 4 2,2 1-6,1 0-16,8 17-2,2 6 0,-3 4 1,-2 1-3,0-2-2,-4 2-8,2-4-46,3-5-51,7-4-114,4-7-219</inkml:trace>
  <inkml:trace contextRef="#ctx0" brushRef="#br0" timeOffset="68111.6615">16665 2210 778,'0'0'149,"0"0"-109,0 0 123,0 0-33,0 0-50,0 0-25,-2-14-24,1 25-11,-1 7 10,1 8-8,-1 8 28,2 3-21,0 7-16,0 1-2,3-1 0,10-3-3,0-7-6,-4-8 0,-3-6-2,-3-4 1,-2-7-1,-1-5 0,2-4-1,-2 0-3,1 0-1,-1 0 1,0 0-1,2 0-1,1 0 1,-2 0-1,2-3 1,0 0 3,0 1 0,-1 0 2,2 0 0,-1-3 0,3 4 0,6-5 1,3-2 2,6-1 8,7-1 0,8-2 8,3 1 9,5 0-4,1 1-9,-2 1-5,2 0-2,-2 1-5,-4 3-3,-7-1-3,-12 2 1,-9-1-9,-7 5-26,0 0-13,-3-2 2,2 1-28,0-1 0,0 2-16,-3 0 56,0 0 4,0-1 15,0-2 12,0 0 5,0 1-1,0 0 1,0 2 2,0 0 0,0 0 0,1 0-2,2 0 0,0 0 4,-1 0 2,-1 0 9,-1 0 9,0 0-14,0 0-1,0 0-3,0 0-6,0 0-7,0 0-4,0 0-11,0 0 6,0 0 3,0 0 5,2 0 8,-1 0 3,-1 0-2,0 0 3,0 0 1,-1 0-5,-14 0-6,0-5-2,-4 1-10,-1 2-16,1 2-16,-2 0 13,1 0 2,0 0 4,-1 0-19,1-2-31,-4-5-48,-4-2 21,-3-4-43,-5-4-22,-2 0-139</inkml:trace>
  <inkml:trace contextRef="#ctx0" brushRef="#br0" timeOffset="68493.5428">16665 2210 245,'0'0'0,"0"0"-1,0 0 1,-86-79 173,76 64-69,6 5-2,4 3-15,0 0-49,0 4-33,0-2 14,0 1-12,0 1-6,0 0 0,0 2 4,0 0 3,0-1 3,0 2 31,0 0 16,0 0-30,1 0-7,2 10 2,1 6 18,2 6 19,-2 3-10,3-1-16,-2 2-10,-1-2 12,4 0 14,1 3 13,4 1-3,2 2-20,1 0-2,-3 0-17,0-2-11,-6-7-2,-2-4-5,-4-8-3,-1-6-9,0-3-29,0 0-72,0 0-35,2-12-63,4-7-282</inkml:trace>
  <inkml:trace contextRef="#ctx0" brushRef="#br0" timeOffset="71659.4804">17893 970 880,'0'0'148,"0"0"-147,0 0 25,0 0 84,0 0-46,0 0-40,0 0-7,0-3-12,0 3 3,0 0-6,0 0 5,0 0-4,0 0 1,0 0-1,0 2-1,0-2 1,0 0-3,0 0 2,0 1-2,0-1 1,0 0 0,0 0 0,0 0 2,0 0 0,0 0 0,0 0 1,0 0-4,0 0-10,0 0-46,0 0-50,0 0-50,0 0-99,0 0-185</inkml:trace>
  <inkml:trace contextRef="#ctx0" brushRef="#br0" timeOffset="72599.0541">17901 956 211,'0'0'734,"0"0"-710,0 0-24,0 0 55,0 0 17,0 0-61,8 0-9,-8 6-2,0 1-31,-2-1-12,-8 0 2,-3-3 1,2-3-24,1 0 27,4 0 37,6-3 7,0-5 16,0-3 22,0 0 7,9 0-17,0 5-2,-2 2 4,-1 2-3,-4 2 5,-1 0-19,-1 0-12,2 3-7,-2 6 3,1 2 0,-1-2-2,0 0-1,3 0 1,-3-3 0,0-2-2,0 1 0,0-2 0,0-1 0,-10-2-3,-1 0 1,4 0 0,4 0 2,3-3 0,0-6 2,0-1 3,9 1 4,4 1-1,3 2 4,-3 4 23,-3 2 0,-1 0-5,-2 0-19,-1 9-2,1 4-6,-7 0-1,0-1-1,0 0-1,-7-5-6,-6-1-5,-3-4-7,-1-2 7,2 0 10,2-3 1,5-7 1,4-4 5,4 2 16,0 1 15,6 1-7,4 3-11,2 4-10,1 1-3,-5 2-6,-2 0 0,0 0-18,0 3-52,-3 6-54,-2-1-59,-1-2-130,0-1-274</inkml:trace>
  <inkml:trace contextRef="#ctx0" brushRef="#br0" timeOffset="73537.3937">17936 992 225,'0'0'115,"0"0"-83,0 0 11,0 0-43,0 0-64</inkml:trace>
  <inkml:trace contextRef="#ctx0" brushRef="#br0" timeOffset="73805.7707">18425 802 997,'0'0'103,"0"0"-103,0 0 0,0 0 30,0 0-30,0 0-26,3 0-119,-14 12-149</inkml:trace>
  <inkml:trace contextRef="#ctx0" brushRef="#br0" timeOffset="75394.8734">17915 920 356,'0'0'225,"0"0"-198,0 0 34,0 0 33,0 0-9,0 0-31,12-10-9,-12 10-7,0 0-13,3 0-7,0 0 15,1 7 12,2-1-12,-1 2-3,1 1-7,1-1-7,-1 0 1,-1 1-9,-4 1-2,1 0-2,-2 1 0,0 1-1,0-5-3,-2 3 1,-5-4 0,-1-2-2,-2-2 0,4-2-1,-2 0 0,2 0 2,-2 0-2,3-7 3,-1-1-1,4-2 1,1 3 3,1-2 8,0 1-1,0 1-4,0-2 1,0 2-3,3 1-2,3 0 1,2 4-1,0-1 5,-2 2 11,3 1-6,-1 0-3,2 0-2,1 0 2,-2 6-1,-1 3-3,-3-1-2,-1-2-1,-2-1-1,-2-2-1,0-2 0,0 2-1,0-2 1,-2 0-1,-8 1-2,-3-2-7,1 0 0,0 0-2,3 0-4,1-2 4,4-3 8,-1-2 3,4-2 1,1 0 0,0 1 2,0-1 5,4 3-4,5-1 1,0 0-2,0 5 1,-1 1 1,-2 1 2,0 0-2,-2 0 0,-1 3-4,0 5 0,-3-1 0,0-2-1,0 0 0,0-1 0,0-1-1,-7 0-3,-1-3-6,-1 0-9,1 0 3,0 0 4,3 0 8,2-6 1,3-1 3,0 0 3,0 2-2,0-2 3,0 4 4,6 3-3,0-3-1,3 3-1,0 0-3,0 0 2,0 1 0,-3 4-2,0 3 0,-3-2 0,-1-1 0,-2 0-4,0 0 0,0-2-28,-8-1-5,-4 0-1,0-2-10,3 0-10,3 0-10,0 0 8,5 0-40,1-6-109,0 0-211</inkml:trace>
  <inkml:trace contextRef="#ctx0" brushRef="#br0" timeOffset="75867.8706">17911 934 319,'0'0'146,"0"0"-60,0 0 56,0 0-42,0 0-11,0 0-14,10-15-36,2 15-5,-2 0-5,3 4-5,-3 7-7,-4 2-12,-6 0-1,0 2-1,0-4-2,-5 1-1,-8-2-9,-2-3-19,-1-4-15,2-3 3,3 0-2,3 0 24,3-5 18,4-7 0,1-1 17,0-2 12,0 1 0,9 5-5,-1 1 18,0 6-29,-2 2-13,0 0-1,3 0-15,-2 0-27,2 10-30,-1-2-37,2 1-19,-4-3-44,-3 2-41,0-4-45</inkml:trace>
  <inkml:trace contextRef="#ctx0" brushRef="#br0" timeOffset="75910.9867">17911 934 204</inkml:trace>
  <inkml:trace contextRef="#ctx0" brushRef="#br0" timeOffset="75993.4835">17911 934 204,'65'58'94,"-65"-58"-64,-4 0-30,-2 0-2,0 0-1,-3 0 1,6 0-12,1 0-14,2 0 12,0 0 11,0 0-1,0 0-90</inkml:trace>
  <inkml:trace contextRef="#ctx0" brushRef="#br0" timeOffset="77879.8441">17890 953 151,'0'0'228,"0"0"-228,0 0-29,0 0 28,0 0-4,0 0-94,0 2-86</inkml:trace>
  <inkml:trace contextRef="#ctx0" brushRef="#br0" timeOffset="82802.6327">11665 7695 727,'0'0'90,"0"0"-87,0 0 95,0 0 22,0 0-49,0 0-3,0 0-7,24-35-18,6 29-12,9 4 15,4 1-3,0 1-8,6 0-10,-1 0-3,1 0-5,-5 0-7,-9-2 0,-9-1-2,-7 2 1,-4-4-3,-9 5-5,-3-2 1,0 2-1,-3 0 0,0 0-1,0 0 0,0 0-5,0 0-8,-6 0-7,-9-2 4,-13 2 8,-3 0 4,-7-1 0,-2 1 2,1 0-1,2 0 2,12 0 0,8 0 1,9 0 2,7 0 11,1 0 14,1-4 22,22-2-16,16 1-17,6-2 1,2 2 7,-5 3-5,-8 0-11,-7 1-6,-8 1-1,-6 0 1,-7 0-1,-5 0-1,-1 0-3,0 0-7,0 0-5,0 0-8,0 0 6,0 0 5,-3 0 0,-4 0-7,2 0-14,0 0-14,2 0-25,2 0-94,1-4-117,0 0-419</inkml:trace>
  <inkml:trace contextRef="#ctx0" brushRef="#br0" timeOffset="100035.7844">17044 618 548,'0'0'164,"0"0"-151,0 0 11,0 0 125,0 0-65,0 0-29,0 0 4,-9-28-15,8 27-7,-3-1-3,0 2 7,2-2-12,1 1-12,-1-1 8,2 2 16,0 0 1,0 0-4,0 0-7,0 0 1,14 0-7,8 9-9,7 3 9,-1 4 1,-1-2-2,-6-1-2,-2-2 1,-5-2-4,-4-3-10,-6-1-4,-1-4-2,-1 1-1,-1-2 1,-1 0 3,0 0-3,0 0 4,0 0 4,0 0-3,0 0 6,-3 0-2,-6 0-5,2 0 2,0 0-7,2 0 6,1 0-6,-4 1 2,-5 9-3,-4 3 1,-8 5 3,-6 2 6,-5 1-3,3-3 1,6-2-4,8-5-4,8-5 2,8-5-3,3-1-2,0 0-26,11 0-47,17 0-113,11-10-131,4 2-201</inkml:trace>
  <inkml:trace contextRef="#ctx0" brushRef="#br0" timeOffset="100818.4428">17914 951 642,'0'0'503,"0"0"-477,0 0 22,0 0 119,0 0-87,0 0-57,0 0-14,0 0-4,0 0-5,0 0 1,0 0-1,0 0 2,0 0-2,0 0 0,0 0 0,0 0 1,0 0-1,0 0-1,0 1-2,0 0-4,0-1-2,0 0-1,0 0-2,0 0-2,0 0-6,0 0-5,0 0-2,0 0-25,0 0-47,3 0-131,14-10-425</inkml:trace>
  <inkml:trace contextRef="#ctx0" brushRef="#br0" timeOffset="103327.5194">20035 901 544,'0'0'29,"0"0"-8,0 0-21,0 0 76,0 0-58,0 0-18,4 0-11,-4 0-8,-3 0 6,-2 0 9,4 0 4,-1 0 0,-1 0 3,2 0 6,-1-2 5,1-1-3,-2 1-7,3 0 2,0 0 10,0 1 1,0-1 2,0 1 4,0-1 7,3 1 1,-2-1 13,1 2 12,-1 0-30,4 0-10,0 0-11,4 0-1,1 3-4,-3 5 2,-1-3-1,-3 1-1,-1-3 2,-2 2-4,0 0 2,0-4-1,0 2-4,-6-3 1,-2 0 0,1 0-7,-3 0-2,4 0 4,1-6 5,2-2 4,1 3 0,2-2 2,0 0 6,0 0 5,0 2-4,3-3-7,4 4 11,-3 1 3,1 3-1,2 0 9,-1 0-1,1 0-5,2 7 3,0 6 8,-4-1-9,-5-1-12,0 0-1,0-2-5,0-2-1,-12-3 2,-2-1-3,-5-3-4,-1 0 2,3 0 0,2-11 0,4-1 1,7-2 2,2 0 0,2 1 24,0 3 12,5 3-17,4 2-10,6 3-10,4 2-10,5 0-66,7 3-75,2 8-162</inkml:trace>
  <inkml:trace contextRef="#ctx0" brushRef="#br0" timeOffset="104235.8827">20285 1008 406,'0'0'66,"0"0"-35,0 0 58,0 0 4,0 0-57,0 0-18,0 0-3,0 0-4,0 0-4,0 0-2,0 0-1,0 0 1,-1 0-3,-2 0-1,-5 0 4,1 0 1,-2 0-5,4 0 0,4 0 0,1 0 6,0 0 48,0 0 21,0 0-19,0 0-14,4 0-12,1 0 3,1 0 5,-3 0-10,-3 0-12,1 0-2,-1 0-5,0 0 1,2 0-1,2 0 8,4 0 22,3 0 2,4 0 0,-1-2-7,-2 1-7,-2-3-6,-4 4-6,2-3-1,-2 3-5,3 0-5,2-2 0,4 2-2,5 0 3,2-1 2,5 1 5,0 0 5,-5-2 4,-3 2-1,-8-1-2,-2 1-8,-4 0-3,0 0-3,-3 0-3,-1 0-2,1 0-1,-2 0-3,0 0-17,0 0-10,0 0-19,0-2-24,0 2-86,-12 0-41,-3 0-63,0 0 6,3 0-105</inkml:trace>
  <inkml:trace contextRef="#ctx0" brushRef="#br0" timeOffset="105032.5357">20398 914 262,'0'0'294,"0"0"-269,0 0 64,0 0 30,0 0 3,0 0-46,0-5-1,0 5-1,0 0 2,0 0 9,0 0 3,0 0-25,0 0-22,0 0-6,0 0-6,0 0-9,0 0-13,0 0-1,0 0-3,0 0 2,0 0 7,0 0 8,3 0-2,2 2 6,1 6 5,1 1-5,-2 0 0,-2-3-6,-2 3-7,1-3-7,-2 3 0,0-3-1,0 2 0,0-3 1,0 1 0,0-2 4,0 1 0,0 2-3,0-2-2,0 2 0,0 0 1,0 1-4,0 1 4,0 1-3,0-3 1,0 0-2,0-2 1,0-2-1,0 0 1,0 0-1,0-1 1,0-1-1,0 4 0,0-3 0,0-1 0,0 1 1,0-1-1,0 1 0,0-2 1,0 1-1,0-1-1,0 0 1,0 0 1,0 0-1,0 0-2,0 0-2,0 0-4,0 0-4,0 0 1,-2 0-7,2 0-16,0 0-30,0 0-53,0-1-55,0-9-171,0-2-554</inkml:trace>
  <inkml:trace contextRef="#ctx0" brushRef="#br0" timeOffset="108699.7504">20394 1968 275,'0'0'42,"0"0"-41,0 0 57,0 0 3,0 0-28,0 0 2,0 0 6,-36 0 13,33 2 10,3-2-16,0 0 16,0 1 0,0-1-7,0 0-21,0 0-9,0 0-4,0 0 1,0 0 3,0 0 8,0 0-3,0 0-1,0 0 0,0 0 1,0 0-6,0 0-7,0 0-11,0 0 2,0 0 3,0 0 18,0 0 27,6 0-7,12 0-6,8 0-17,2 0 1,0 0 1,-3-3 1,-5 2-5,-4 1-6,-1 0-10,-4 0-6,-1 0-4,0 0 0,-4 0 0,2 0 0,-5 0-3,-3 0-5,0 0-2,0 0-1,0 0-3,0 0-7,-5 0-3,-11 0 12,-3 0 8,-4 0 2,0 0-2,1 0-4,2 0 8,2 0-1,1 1 1,0 1 0,3-1 0,-1-1 0,5 2 0,2-2 1,2 0-1,5 3 0,-1-3 2,2 0 2,0 0 6,3 0 8,15 2-8,3-2-1,0 0 2,1 0-2,-2 0-2,-2 0-6,4 0-1,-3 0-34,-1 0-55,-6 0-113,-10 0-113,-2 0-415</inkml:trace>
  <inkml:trace contextRef="#ctx0" brushRef="#br0" timeOffset="111077.7176">20318 1310 558,'0'0'198,"0"0"-109,0 0 48,0 0-26,0 0-47,0 0-2,0 0-9,27-38-14,-21 38-7,4 0-12,4 5-8,5 12 3,-1 5-4,3 4-1,-3-2-6,-6-1 1,-2 2-1,-1-8-1,-5 0 3,1-2-6,-2-3 2,2-5-2,-1 3 0,5-2 1,0-2-1,1-1 2,4-1 0,-1-2-2,-3-1-3,-2 1-3,-5-1 2,-2-1-2,2 0 3,0 0 3,5-1 0,4-7 0,1-4 1,4-1-1,-1-6 0,2 2 3,-4-5-3,-3-1 2,-6 0 1,-5-4 5,0 1-4,0-1-3,-11 1 1,-4 1-2,2 3 0,0 6 0,4 6 0,2 2-1,3 6 1,-3 0-1,1 2 0,-3 0-1,0 0-1,-2 0 0,5 4-2,2 5 1,4 0-2,0 4 4,0 1 2,0 0 2,0-2 0,0 0-1,3-3 0,1-1 1,-1-2-2,1 0 1,3-1 0,-1-1 5,1 1-3,2-2 0,3-1-2,0-2 0,0 5-1,0-4-11,0 1-21,-2-1-34,-1 0 0,3 1-20,1-2-48,7 5-151,4-3-128</inkml:trace>
  <inkml:trace contextRef="#ctx0" brushRef="#br0" timeOffset="118368.1808">3650 4279 439,'0'0'8,"0"0"-7,0 0 58,0 0 31,0 0-2,0 0-37,0 0 22,-75 7 8,75-5 10,0-1-3,18 3-15,22 2 5,14 0 39,23 2-43,19-2-12,11 0-9,11 2-3,-9 0-10,-2-2-16,-14 0-10,-14-2-10,-5-1-4,-20-2 0,-9-1 0,-17 0-2,-10 0-5,-12 0-6,-6 0-12,0 0-4,0 0-13,-3 0-7,-12 0-18,-10 0-27,-8 3 0,-4 3-7,-5-1-21,-4-1-19,-2 0-5,-1-3-15,-3-1-47,2 0-14</inkml:trace>
  <inkml:trace contextRef="#ctx0" brushRef="#br0" timeOffset="118547.5419">3979 4379 125,'0'0'386,"0"0"-305,0 0 11,0 0 27,0 0 28,0 0-66,11 0 7,39 0-2,13 0-2,13 0-5,5 0-39,7 0-26,1 0-14,4-1-29,-2-11-161,3-8-207</inkml:trace>
  <inkml:trace contextRef="#ctx0" brushRef="#br0" timeOffset="120215.1341">16805 495 452,'0'0'190,"0"0"-179,0 0 40,0 0 71,0 0-30,0 0-36,5 0-5,-4 0 13,-1 0-14,3 0 1,5 0-6,8 0-2,7 7-2,12 8 9,7 2-2,3 3-11,-2-1-13,-4-2-1,-8-1-3,-3-4 4,-2-2-15,-4-3-5,-5 1-1,-6-3 1,-5-4-3,-3 2 0,-1-3 0,-2 0 2,0 0 0,0 0 5,0 0-3,0 0-4,0 0 3,0 0 7,0 0 0,0 0-4,0 0 0,0 0-5,0 0 0,0 0 3,0 0-3,0 0 1,0 0 7,0 3 4,0-2 6,-3 2-4,-5 3 1,-2 5-1,-5 7 2,-7 6-1,-3 5 0,-1-2-1,3-1-2,4-2-10,0-5 6,7-4-3,0-4 3,3-3-10,6-2 1,0-3 0,3-3 0,-1 0-1,1 0 0,0 0 0,0 0-4,0 0-15,0 0-10,0 0-34,0 0-75,10-2-55,13-2-144,5 1-206</inkml:trace>
  <inkml:trace contextRef="#ctx0" brushRef="#br0" timeOffset="121866.854">17985 973 203,'0'0'45,"0"0"57,0 0 33,0 0-53,0 0 22,0 0 2,0 0 29,0 0-29,0 0-7,0 0-25,0 0-17,3 0-18,-3 0-22,0 0-3,0 0-9,0 0-2,0 0-3,0 0 0,0 2-4,0-2 2,0 1 2,0-1 0,0 0 0,0 0 2,0 0 2,0 0 1,0 0 1,0 0 0,0 0 2,0 2-7,0-2 0,0 0-1,0 0-3,0 0-1,0 0 0,0 0 4,0 0-1,0 0 2,0 0-1,0 0 0,0 0 4,0 0 1,0 0 1,0 0-3,0 0-1,0 0-2,0 0 1,0 0-1,0 0 0,0 1 0,0 1-1,0-2 1,0 0-3,0 0-9,0 0-3,0 0-7,0 0-6,0 0-11,0 0-33,12 0-102,12-6-395</inkml:trace>
  <inkml:trace contextRef="#ctx0" brushRef="#br0" timeOffset="124526.2747">20003 846 461,'0'0'34,"0"0"-33,0 0 64,0 0 33,0 0-56,0 0-20,5-5-6,-5 5 5,0 0 15,0 0 11,0 0-9,0 0-11,0 0-7,1 0-6,1 0-9,-2 0-5,0 0-15,0 0 2,0 0-7,0 0-11,0 0-6,0 0-23,0 0-17,0 0-56,0 0-33</inkml:trace>
  <inkml:trace contextRef="#ctx0" brushRef="#br0" timeOffset="128591.468">6734 12414 147,'0'0'534,"0"0"-463,0 0-22,0 0 71,0 0-25,0 0-23,0 0-18,100 0-29,-75 2 59,2-1-28,0 3-20,3-4-26,1 0-7,-1 0-3,0 0-2,-5 0-1,-8 0-15,-7 0-10,-6 0-3,-4 0-22,-8 0-19,-22 9-1,-12 4 2,-7-1-24,-5 1-15,0 0 26,7-3 24,6-1-17,10-3 77,9-3 43,10 0 43,9-3 31,3 0 5,0 0-12,4 0-42,11 0-32,6 0-9,4 0-13,-1 0-14,-1 0-12,-4 0-29,-1-1-57,-6-1-142,-8-1-515</inkml:trace>
  <inkml:trace contextRef="#ctx0" brushRef="#br0" timeOffset="134297.8415">23626 1013 893,'0'0'39,"0"0"-34,0 0-5,0 0 65,0 0 18,-100-18-34,83 18-9,8 0 1,7 0 12,2 0 17,9 0-2,26 3-28,23 4 15,20 0-17,15-2-10,7 0-1,4-2-7,-2-3-11,-2 0 13,-1 0-10,-3 0-8,-5 0-3,-12 0 4,-15 0-4,-17-2-1,-18 1 0,-11 1 0,-12 0 1,-4 0-1,-2 0-1,0 0 1,0 0 0,0 0 0,0 0 0,0 0 1,0 0 0,0 0-1,0 0 0,0 0 1,0 0-1,0 0 0,0 0 1,0 0 2,0 0-3,0 0 1,0 0 0,0 0 0,0 0-1,0 0 0,0 0 0,0 0 0,0 0 0,0 0 0,0 0 1,0 0-1,0 0 0,0 0-1,0 0 1,0 13 4,0 11 4,0 15 2,-6 11-3,-1 11 14,-1 11-6,-1 2-10,-2-3-1,-2-5 2,1-16-6,0-8 1,8-16-1,2-6 0,2-11 0,0-3-1,0-5 1,0-1 0,0 0 1,0 0 5,0 0-5,0-4-1,0-4-2,2 0-3,-2-1-3,0 2 1,0 1-3,0 3 4,0-4-3,0 4 0,0 1 4,0-1-1,0 1 1,0 2 1,-2 0 0,1-5-2,-2 0-2,1 1 5,2-2 2,0 2 0,0-1 1,0-2-1,2-1 0,10 3-1,7 0 2,3 1 0,4 4 4,-1 0-1,5 5-1,1 12 2,2 2 0,-2 0-2,-4 5 3,-1 0-3,-9 1-1,-7 4-1,-10 0 0,0 2 1,-16-2-1,-15 0-5,-9-5-1,-2-4-4,-1-6-15,0-3-10,4-5 5,4-3 1,6-3 10,6 0 4,10 0 15,3-7 0,10-6 3,0 1 5,0-5 0,11 3 7,9-1-9,10 3 4,6 3-2,5 4 1,4 5-4,1 0 5,-4 9-3,-3 10 4,-4 6-2,-6 3 1,-8 5-4,-6 0-4,-8-4 2,-4 3-2,-3-3-1,0-2 0,-14-1-1,-9-4-1,-7-1 1,-8-3-13,-4-6 5,-2-3-8,1-9 5,7 0-1,5 0-8,7 0-11,7-4 18,10-6-2,3 4 11,4 0 4,1 1 8,23 2-1,12 3-1,11 0 3,9 0 4,-3 10 5,-8 5-7,-9 4-6,-6 3 0,-8 4-2,-7 1-2,-11-3-1,-4 0-1,0-4-26,-17-1-8,-6-4 11,-5-3 12,-3-5-17,-7-5 2,-4-2-4,-1 0 9,3-2 17,9-7-40,11 3 45,13-1 0,7 3 20,0 2 31,0 0-10,3 2-20,10 0-10,7 6-5,3 8 3,4 1-4,-1 2-3,-7-1-2,-3 1-2,-6-2-15,-4 0 9,-5 0 6,-1-4-6,0-1-2,0-1 10,0-5 0,0-1 1,0-3 2,0 0 2,0 0 4,0 0-3,0 0 1,0 0 4,0 0 6,0 0 1,0 0-5,0 0-6,0 0 11,0 0-13,0 3-5,0 9 1,0 10 5,0 10 12,0 7-2,0 4 10,3 3-2,4 4 3,-1 1-4,2 2-16,-1-1 11,2-2-8,-1-4-5,1-6 0,-1-7-1,-2-6-1,-1-11 0,-4-5-2,-1-7-1,0-1 0,0-3 3,0 0 1,0 0-1,0 0 1,0 0 0,0 0-1,0 0-2,0 0 1,0-1-2,0 1 2,0 0-2,0 0-3,0 0 3,0 0-2,0 0 1,0 0 0,0 0 0,-13 0 1,-20 0-1,-19 0 1,-27 0 3,-27 3-1,-24 5-2,-13-4-1,-16 0 0,2-4-9,6 0-23,17 0 14,24 0 17,29 0 2,23 0 1,12 0-1,11-5 0,12-2 0,12-2-46,11-3-42,21 0-62,27-2-193,14-4-371</inkml:trace>
  <inkml:trace contextRef="#ctx0" brushRef="#br0" timeOffset="136308.5717">26595 1078 701,'0'0'86,"0"0"-84,0 0 125,0 0 4,0 0-38,-99 1-38,51 4-14,-11 1-17,-7 2-10,-3-3-1,-2 1 14,4-1-12,10-3-10,12-1-2,11-1-3,9 0 0,4 0 2,9 0 1,6 0 3,3 0 16,3 0 24,0 0-10,0 0-16,0 0-13,0 0-6,-2 0 2,1 0-3,1 10 0,0 9 4,0 9 16,0 9 5,0 16 3,4 10 3,-1 7-14,0 1-8,0-2 4,0-5-2,0-11 0,-1-5-4,-1-7 2,-1-12-7,0-9-1,0-7-1,0-7 1,0-3-1,0-1 0,0-2 2,2 0 3,1 0 3,2 0-5,2 0 1,-3-3-3,2-1 0,2-2-1,2 0 0,8 0 0,9 0-2,9 1-4,5 0-2,-3 1 7,-9 1 1,-9 1 0,-10-1 1,-2 0 0,-5 1 2,1-1-2,0 0 0,-4-3 1,0-4 1,-1 0-3,-20-6-8,-9 2-8,-7 6 1,-6 5 11,3 3-4,4 11 5,3 15-5,8 10 8,4 5-1,6 1 2,0 1-2,3-2 2,2-2 1,8-5-2,2-1 0,10-1 0,22-6 6,11-2 2,14-5-3,1-5 1,-1-5 1,-12-2-2,-11-7 7,-12 0-10,-9 0 2,-8-7 2,-5-6-3,0-6-3,-16 0-20,-11-1 0,-6 6 3,-4 7 11,-4 7 3,-6 0-3,-5 17 5,-1 9 1,1 8 1,10 3-1,14-1 0,16 2 0,12-4 2,15-2 6,24-4-4,11-3 6,13-3-8,3-8 7,-2-4-4,-5-6 5,-8-4 3,-14 0-3,-7-1-4,-13-12-1,-9-1-2,-8 2-3,0-5-1,-22 5-20,-8 5-5,-5 7 14,-1 0 6,0 5 6,5 16-4,4 8 3,1 2 0,6 6 1,2 4 3,12-4 1,4 3 9,2-5-3,3-1-7,14-3-1,1-4-1,1-4-1,-1-3 2,-3-4-1,-5-3-2,-3-1-1,-5 0 0,-2 0-1,0 6-6,-13 1 6,-2 7 2,0 2 0,3 3 2,6 2-1,3-2 0,3 1 0,0-6 0,0-3-2,7-6 1,1-4 1,-5-5 0,-1-3 2,-2-3-5,0-2 3,0 0 0,1 0 1,1 0 2,-1 0-1,3 0 3,1 0 7,2 0-5,2 0-2,3 0-2,2 0 4,6 0 7,13 0 9,21 0 13,25 0 3,27-2-16,15 0 20,7-1-12,-4 1 2,-12 2 6,-21 0-17,-27 0-18,-30 0-4,-23 0-2,-11 0-32,-27 0-38,-27 0-1,-22 0-119,-3-2-135,4-12-305</inkml:trace>
  <inkml:trace contextRef="#ctx0" brushRef="#br0" timeOffset="138724.8273">24406 2510 985,'0'0'47,"0"0"-46,0 0 52,0 0 5,0 0-32,0 0-4,0 0 13,-28 17-9,17-14 2,0-3-9,2 0-4,0 0-7,3-2-8,2-6 5,4-2 4,0 1 6,7-2 16,11 5 0,7 0 8,3 3-3,1 3-8,-3 0 7,-2 9-1,-6 13-21,-6 2-10,-9 5-1,-3-4-2,-3-3 4,-18-1-4,-4-7-8,-2-1-7,0-7-5,6-1-3,5-5-3,5 0 8,7 0 15,0-12 3,2-7 0,2-1 4,0-2 1,0 1 15,2 4-1,8 5-9,-2 2 9,1 8-8,-1 2 0,1 0-7,3 2-1,0 13-1,-3 2 0,-3 1-1,-4-1 1,-2 1-2,-2-5 0,-11-3-2,-8-4-12,-1-4-7,0-2-5,2 0 8,5-2 9,6-10 1,7-8 6,2 3 2,0-4 5,17 4 13,2 3 12,4 6 0,-1 3-10,-6 5 2,-1 0-5,-4 7-9,-2 9-6,-5 2-1,-4 1 1,0-1-2,-6-1-5,-7-4-10,-5-2-5,3-7-1,2-2 8,4-2 6,4 0 7,4-3 4,1-10 8,0-4 6,0 2 0,4 3 8,2 2-5,-1 4-3,-1 3-3,-3 3-6,-1 0-9,3 0-5,0 6 1,-1 5 2,-1 3 2,-1-3-9,-1 0-1,-15-2-7,-1-3-5,1-6 9,7 0 9,3 0 4,6 0 9,0-6 18,0-7 1,6 3-11,10-2-10,7 4-7,5 3-53,8 5-129,4 0-275</inkml:trace>
  <inkml:trace contextRef="#ctx0" brushRef="#br0" timeOffset="139990.7519">26365 1489 921,'0'0'84,"0"0"-80,0 0 125,0 0-20,0 0-57,0 0-42,10-14-8,-10 19 0,0 0 1,0 2-1,-1-4-2,-7-1 0,-2-2-6,1 0 5,0-3 1,3-9 6,5 2 6,1-3 21,0 2 14,1 2-17,9 1 1,-1 1-6,2 2-1,-1 5 1,1 0-13,-1 5-6,0 9-5,-2 4-1,-3-1 0,-5-1 0,0-3 0,0-1-7,-5-5-10,-10-2 2,-4-5-3,-2 0 7,3 0 6,2-14 5,5-1 1,8-5 1,3-4 2,0-1 18,9 2-6,9 5 10,0 5-3,0 8-2,1 5 0,-1 0-5,0 7-12,-3 14-2,-3 1-1,-3 4-1,-6-3 0,-3-2-1,0-1-6,-18-8-8,-3-2 0,-5-6-6,1-4 3,3 0 6,4-3 6,6-11 6,8-7 0,4-1 1,0 0 9,12-3 2,10 5 5,0 6 5,0 5-6,-6 9 5,-2 0-14,-6 10-7,-5 14 0,-3 1-1,0 1-4,-11-1-17,-9-5-9,-1-3-17,1-6-13,5-3-22,5-6-55,4-2 30,2 0-16,2-6 51,2-9 13,0 3 35,0-2 23,7 2-90,7 0-320</inkml:trace>
  <inkml:trace contextRef="#ctx0" brushRef="#br0" timeOffset="143259.4575">23919 870 188,'0'0'151,"0"0"-54,0 0-27,0 0-22,0 0 12,0 0 1,0 0-9,-27-7 48,27 7 2,0 0-21,0 0 7,0 0-17,0 0-9,0 0-1,0 0-4,0 0-9,3 0-8,0 0-8,0 0-3,4 0-1,-1 4-2,3 6-10,3-1-1,4 2 3,4 3 2,1-2-5,4 0 0,-3-2-1,1-2-6,-7-1-3,0 0-1,-3-2-2,-3 1-1,0-3 0,-2 4-1,-2-5 0,-1 0 1,-1-2 0,-3 1-1,2-1 1,-1 0 0,1 2 0,0-2 0,0 3-1,1-3 1,-1 3-2,-1-3 2,-1 2-1,3 0 0,-2-2-1,-2 0 1,1 0 1,-1 0 0,0 0-1,0 0 2,0 0-1,0 0 1,0 0-2,0 0 2,0 0 0,0 0 1,0 0-1,0 0 1,0 0 3,0 0-2,0 0 0,0 0-3,0 0 0,0 0 1,0 1 1,0 6-2,-8 3 7,-6 4 7,-3 3-3,0 0-3,-2 2-3,0-4-2,3 3-1,3-4 1,1-3 1,3-2-1,0-3 0,2-4-3,2 1 2,1-3-2,2 0-2,2 0-3,0 0-26,0 0-71,0 0-117,0-8-266</inkml:trace>
  <inkml:trace contextRef="#ctx0" brushRef="#br0" timeOffset="145323.9241">23716 1006 475,'0'0'0,"0"0"0,0 0 97,0 0 17,0 0-44,0 0 12,0-17 23,-8 17-7,-1 0 0,-2 0-11,-5 1-24,-6 7 0,-6 2-16,-10-1-16,-4 1-14,-3-2-14,-5-1 2,2-1-3,-1-3-2,0 2 1,-2-5-1,2 3 2,4-3-2,1 0-2,3 0 1,2 0 0,4 0 1,1 0-1,4-3-3,4-2-3,2 3-2,4 1 6,4 1 1,3 0 1,3 0 1,2 0 0,3 0 0,0 0 0,2 0 0,-2 0 0,1 0 0,1 0 0,0 0 0,1 0 0,2 0 0,-1 0 0,1 0 0,-2 0 0,0 0 0,0 0 0,-1 0 1,0 0-1,0 0 1,0 3 1,0 0-1,0 2 1,-2 1 1,0 2-3,2 0 6,1 1 0,2 0 2,0 7 2,0 3 8,0 11 12,0 5 14,0 9-5,0 1-17,0 2-4,0-2-11,0-3-5,-1-4-1,1-6 1,0-4-2,1-6 0,9 0 3,1-5-3,-5-2 0,-1-4 1,-2-3-1,-3-3 0,0-2-2,2 0 1,-2-2-2,2-1 2,-2 0 0,1 0 1,-1 0 0,0 3 0,2-3-3,-2 0 1,1 2-2,1 0-2,-2 1 4,1-1 1,-1 0 1,2-2 0,-2 0-1,0 0 1,0 0 0,1 0 0,-1 0-1,0 0-2,0 0 1,0 0-1,0 0-1,0 0 1,0 0 2,0 0-2,0 0 0,0 0 2,2 0 1,-2 0 0,1 0 0,-1 0 1,0 0-1,0 0 0,0 0 0,0 0 2,0 0-1,0 0 0,0 0 0,0 0-1,0 0 0,0 0 0,0 0 0,0 0-2,0 0 0,0 0 0,2 1-2,-1 1 1,3 0-1,-1-1 4,0 4-1,1-1 1,-1-2 0,-2-1 2,1 0-3,-1-1 2,-1 0-1,2 3 0,1 0 0,1 7 0,4 2 0,7 7 0,-2 4 0,2 2 1,-3 2 4,-2-3-3,-2-2-1,-4-5 0,-1-5 0,-1-5-2,-2-2 2,1-2-1,-1 0 0,0-1 0,0 1 0,0-2 1,0-1 0,0 0 0,0 0 1,0 3 0,0-3 1,0 0-2,0 0 0,0 0-1,0 0 0,0 0 0,0 0 0,0 0 1,0 0-1,0 0 0,0 0 0,0 0 1,0 0 1,0 0-1,0 0 0,0-6 0,0-5-1,0 2 1,0-1-1,-1 0 2,-4 2-2,-4-1 1,-4-2-1,-2 2 1,-7 0-1,-4 6 0,0 2 0,-4 1 0,-2 0-1,-1 15 1,-1 9 0,-2 9 0,2 5 0,-1 6-1,7 7 1,4 7 0,7 4 0,8 4 2,9-3 4,0 0-1,6-8 2,17-2-5,9-4 10,11-6 1,12-6-3,11-8 1,8-8 1,1-10-4,-5-8 2,-6-3-4,-4-11 2,-6-22-6,-2-15-2,-6-10 0,-9-6-5,-8-6-1,-16 0 5,-10-1 1,-3-1-1,-16 0 2,-20 5 0,-15 5 0,-7 6-2,-2 9 1,2 11-3,7 13 1,5 10 0,10 13-1,10 0-3,9 8-20,10 14-29,7 4-14,0 8-18,3 3-95,12-2-79,0 0-114</inkml:trace>
  <inkml:trace contextRef="#ctx0" brushRef="#br0" timeOffset="146202.5199">22919 2133 950,'0'0'138,"0"0"-137,0 0 161,0 0 19,0 0-122,0 0-35,2 15 24,-2 18 19,0 8-7,0 5-20,0 0-8,0-4-20,0-2-8,1-6-3,2-8-1,-1-6-2,1-8-13,-2-8-16,-1-4-3,2 0-4,-2-16 13,0-9 3,0-3 3,0-3 5,0 3-3,-3 5-3,-5 3 4,1 1-19,-1 5-5,1 2-1,4 2 12,-2 1-11,2 4 18,-1 0 8,1 2 8,-2 0-12,2-3-1,-1-2 4,1-1-12,2-4-15,-1-1 11,2 0 17,0 0 13,0 2 1,0-1 3,0 3 15,0 0 4,0 1-5,0 1 12,0 1-8,0-2-10,0 1-1,-3 3 2,-3-2 1,2 4 24,0 3 24,-1 0-17,2 5-26,-2 15 0,-1 6 3,0 4-6,0-2-11,1-3-4,0-4-2,2-8-8,1-4-8,2-7 3,0-2 5,0 0 10,8-17 4,7-5-4,0 1 1,0-5 1,-5 2 5,2-1 2,-5 3 0,-1 6 2,0 4-2,-1 7 9,1 0 25,0 5-10,1 0-10,1 0-6,3 11-3,0 6 7,-2 3-4,0 1-4,-3-1-7,-2-3-2,-1-2-2,0-6-2,2 0-7,4-3-66,3-4-95,0-2-238</inkml:trace>
  <inkml:trace contextRef="#ctx0" brushRef="#br0" timeOffset="147098.5216">22902 2727 655,'0'0'125,"0"0"-37,0 0 81,0 0-26,0 0-44,0 0-22,0-13-18,0 13-24,0 7-17,0 14 8,-3 9 14,-1 8 1,4 8-17,0 3 1,0-3-6,9 0-2,3-5-12,-3-6 4,3-4-8,-8-7 0,1-6 0,-3-5 0,-1-7-1,-1-5-3,0 1-1,0-2-1,2 0 5,1 0 1,0 0 2,1 0-2,3 0 0,-1 0 0,2-3-1,7 0 0,4 1 0,13 2 1,15 0 10,13 0 11,9 0 1,-1 0 10,-4 0-17,-7 0-4,-3 0-7,-5 0-4,-6 0-1,-5 0-4,-12-1-12,-8-3-33,-13 0-50,-5 1-85,0 1-231</inkml:trace>
  <inkml:trace contextRef="#ctx0" brushRef="#br0" timeOffset="147957.6847">22849 2721 193,'0'0'463,"0"0"-407,0 0 101,0 0 8,0 0-42,0 0-32,-2-16-13,1 13-6,-3 2-21,2 1-18,1 0 8,-2-2-2,1 2-21,1-2-8,-2 1-3,1-1-1,1-1-3,1-1-2,0-1 3,0 0 0,0-1 7,0 0 3,0 1-6,0-1-3,0 3 3,0 3 0,0 0-2,0 0 2,0 0-4,0 2-1,0 8 0,0 4 0,0 3 1,0-1-4,0-2-1,0 0-14,0 0-63,1-2-69,22-5-183,9-2-428</inkml:trace>
  <inkml:trace contextRef="#ctx0" brushRef="#br0" timeOffset="151053.5938">24769 2784 382,'0'0'96,"0"0"-59,0 0 50,0 0-9,0 0-43,0 0 7,-36-10 5,36 10-18,0 0 17,0 0 24,0 0-15,6 0-3,8 0 17,3 7-2,1 3 2,-3-1-9,-4 4-19,-3-4-14,-3-1-10,-2 1-11,0-1-4,-2 0 0,1-4-2,0 0 0,-2-3 0,1-1 1,-1 0 2,3 0 2,3 0 12,0-5-8,0-5-1,1-1 0,-1-2-1,1 3 0,0 0-2,-1 1-3,0 2-2,7 0-1,5 2-10,3 0-38,1 4-93,-8 1-90,-10 0-179</inkml:trace>
  <inkml:trace contextRef="#ctx0" brushRef="#br0" timeOffset="168840.3513">26756 1601 424,'0'0'85,"0"0"-80,0 0 21,0 0 79,0 0-27,0 0 19,0 0-7,0 0-10,-39 0-10,39 0 15,0 0-11,0 0-33,0 0-10,0 0-12,0 0-2,0 0-9,0 0-2,0 0 2,0 0 11,0 0 10,1 0 6,7 0 5,2 0-10,4 0-1,2 2-4,-1-2-12,1 0-4,-2 0 0,-1 0-4,-2 0-3,-2 0 2,2 1-4,-2-1 2,-1 2-1,1-1-1,-5 0 1,2 1-1,3-2 0,-1 0 1,2 3 0,1-3 1,-5 2-2,1 0 0,-6-2 0,-1 0 0,0 0 0,0 0 0,0 0-1,0 0-3,0 0-4,0 0 0,0 0 8,0 1-4,-1 2 3,-8-1 0,-1-2-1,-7 1 0,1-1-4,-5 0 2,0 2 2,0-1 1,2 2 1,1-3-1,-2 2 0,1-2 1,4 0 0,-1 2-2,5-2 2,4 0 0,0 0 2,5 0-1,2 0-1,0 0-1,0 0 1,0 0 2,0 0-2,-1 1-1,-1-1 0,-1 2 1,0-2-1,0 1 0,-2 2 1,2-2-1,0 1-1,-1-2-5,3 0-6,1 0-2,0 0-10,0 0-9,0 0-34,5 0-69,18 0-189</inkml:trace>
  <inkml:trace contextRef="#ctx0" brushRef="#br0" timeOffset="171287.5003">26633 2597 513,'0'0'218,"0"0"-194,0 0-2,0 0 102,0 0-34,0 0-42,0 0-18,17-10 13,-7 10 17,3 0 5,3 0 5,4 0-6,4 0-23,6 0-12,0 0 2,0 0-7,-2 0 4,-4 0 0,-3-2-14,-2 1-5,-5 1-5,-5 0-1,-4 0-3,-3 0 0,-1 0-2,1 0-7,2 0-16,3 0-8,2 0-21,1 0-53,0 0-55,1 0-72,-4 0-106</inkml:trace>
  <inkml:trace contextRef="#ctx0" brushRef="#br0" timeOffset="171810.0343">26794 2464 413,'0'0'392,"0"0"-322,0 0 8,0 0 62,0 0-26,0 0-47,0-12-25,0 12 3,0 0-15,0 0-4,0 0 6,0 4 7,0 4 7,5 1-6,-1 2-1,2 1-3,0 5-18,2 2-7,-2 5 0,0 1 2,-2-1-3,1-2-3,-4-5 2,2-4-3,0 0-3,-2-6 3,1 3-4,-1-3-1,1 1-1,-1 3 0,2 0 0,-1 0 1,1 3-1,0-6 0,-1-1 0,-1-2 1,-1-3-1,0-2-1,0 1-11,0-1-14,0 2-14,0 0-5,3 1-13,0 0-41,4 0-101,1-3-170</inkml:trace>
  <inkml:trace contextRef="#ctx0" brushRef="#br0" timeOffset="173245.4461">26844 2005 585,'0'0'162,"0"0"-146,0 0-11,0 0 82,0 0 20,0 0-30,-6-75-21,6 68-2,0 2 9,0 3-5,0 0 16,0 2-10,0 0-38,0 9-23,7 12-1,8 6 11,0 2 2,1-3-8,-1-1 2,2-4 2,-4-4-5,2 0 2,-3-7-1,1 0 3,-1-5-4,-1-1-1,-1-1 0,-2-3 1,-2 0 3,0 0 6,2 0-4,1-3-1,5-9-2,4 1-2,1-3-3,-1-2 1,-2-3 3,-5 0 4,-5-5 1,-6-4-5,0-1 8,0-4-11,-4 1-3,-7 1 3,-2 4-2,-1 6 1,-2 3-1,-1 8-1,-2 2-2,-2 8-1,-1 0-1,-2 2 0,3 14 3,4 2-6,4 1 6,9 3-5,4-1 4,0 1-1,1 2 1,15-1 1,3-3 0,3-2 1,0-5-1,0-5-1,-2-3 0,-1-5 0,-2 0-5,-1-2-36,-4-12-66,1-1-141,-2-1-191</inkml:trace>
  <inkml:trace contextRef="#ctx0" brushRef="#br0" timeOffset="174057.5235">26717 1892 469,'0'0'83,"0"0"-24,0 0 54,0 0 37,0 0-52,0 0-38,0-8 5,0 8-11,0 0-15,0 0 19,4 0-9,8 5-3,2 9 0,2 0-18,1 0 0,-1 2-16,-6-2-2,2-2-4,-1 2-1,-5-4-2,0-2-2,-2-1 0,2-2 0,-3 1-1,-2-2 1,2 0-1,0 1 0,2 1 0,0-2 0,1 3-1,-1-3-1,0 2-6,-2-2-1,-2-1 2,1 0 5,-1-2-5,1 1 5,-1-1 1,-1 0 1,0 1 0,2-1-8,-2 0-4,1 1-7,1-2-18,-1 1-38,4-1-53,4 0-114,4 0-293</inkml:trace>
  <inkml:trace contextRef="#ctx0" brushRef="#br0" timeOffset="177635.6357">16780 553 408,'0'0'141,"0"0"-103,0 0 62,0 0 4,0 0-33,0 0-20,0 0-4,0 0-15,0-16 4,0 16-6,0 0-8,0 0-8,0 0-4,3 0 14,12 3 14,9 3 6,6 4-2,5-1 0,5 3 12,-1 1-16,-3-2-7,-1-2-12,-9 0-6,-2-2-3,-6-1-6,-2-3-1,-5 2-2,-4-3-1,-2-1 0,-2 1-1,0-2 2,0 3 0,0-2-1,3-1-2,1 6 2,-2-5-3,-1 0 2,-1-1-4,0 0 1,-1 0 0,-2 2 4,0-2 0,0 0 0,0 0 0,0 0 1,1 0-1,-1 0 3,0 0 1,0 0-2,0 0 2,0 0-2,0 0 6,0 0 1,0 0-1,0 3 3,-1 2-2,-5 4-2,-7 3 22,-3 5-4,-4 5 5,-6 2-6,-1 2-2,-1-1-9,-1 1-6,3-5-1,0-4-4,7-3-1,5-5-1,5-4 0,8-3 0,1-2 1,0 0 0,0 0 2,0 0-3,0 0 0,0 0-9,0 0-17,0 0-29,0 0-38,9 0-82,0-6-57,0 0-171</inkml:trace>
  <inkml:trace contextRef="#ctx0" brushRef="#br0" timeOffset="196000.461">17952 1085 474,'0'0'66,"0"0"-66,0 0 1,0 0 4,0 0-3,0 0-2,0 0-2,0 0 1,-3 0 1,-1 0 1,-2 0 4,1 0 3,-1-4-2,2 1 22,3-2 18,-1 5-8,2-2-20,0 0 1,0 1 1,0 1-10,0 0-7,0 0-3,0 0 0,0 0-1,0 0-1,0 0-4,0 0-6,0 0-2,0 0 6,0 0 6,0-2 2,-1 0 2,-1-3 0,1 2 2,-1-4 9,1 3-3,1-1 13,0 0-2,0 2 3,0 1-9,0 0-7,0 2-2,0 0-3,1 0-3,2 0-2,2 0-1,-1 0-5,-3 0-3,1 0-4,-2 0-6,0 0-4,0 0 9,0 0 9,0 0 7,0 0 1,-3 0 4,-3 0-2,5-3 4,1-2 15,0 0 13,0 2-21,0-1-9,1 2 2,9 1-5,1 1-2,-2 0 0,0 0 0,-3 0-1,-3 0-3,-2 0-8,-1 5-21,0 0 9,0 3 5,-10-3-32,-7-3-49,2-2-63</inkml:trace>
  <inkml:trace contextRef="#ctx0" brushRef="#br0" timeOffset="197048.7293">17945 972 236,'0'0'79,"0"0"-75,0 0 85,0 0-27,0 0-44,0 0-11,36-3 9,-33 6 2,-2 6 0,2-2-10,-3-2 3,0 0-4,0 0-7,-3-3-1,-6-1-2,0-1-3,2 0-1,-2 0 6,4-1 1,4-8 3,1 1 22,0-4 24,0 3 5,6 0-16,6 2 7,0 1-4,-2 4-17,0 2-3,-2 0-17,-3 0-3,-1 0-1,2 2-1,-6 6-1,0 1-7,0-1 0,0 1 3,-7-2-1,-4-3-2,0-1-2,1-3 1,3 0 0,1 0 10,1 0 0,4-3 2,1-6 22,0 3 2,0-2 1,0 1 5,3 3-8,3 1-16,1 3 1,1 0-7,-1 0-2,-1 0-1,-5 7-2,-1 5 0,0 0-9,0 0-15,-10-2 4,-5-1-6,0-4 15,2 0-16,2-4 18,4-1 6,3 0 5,4-3 1,0-7 7,0 0 24,5-1-10,6 3-6,-1 0 5,1 5-9,-4 3-5,-1 0-6,-3 0-8,2 6 4,-5 5-26,0 2-4,0-1 5,0 0 1,-5-5-20,-1-1 5,0-4-41,3 0 21,3-2-20,0 0 56,0 0 20,0 0-39,0 0 18,0-2 12,0 2-9,0-2-51</inkml:trace>
  <inkml:trace contextRef="#ctx0" brushRef="#br0" timeOffset="198326.928">17982 931 205,'0'0'138,"0"0"-84,0 0 7,0 0-12,0 0-36,0 0-9,27 24 11,-27-20-8,0 2-5,0-2-1,-4 0 3,-6-1-3,-1-1-1,0-1-2,4 1-5,-3-2-16,3 0-1,3 0 15,1 0 7,1 0 2,-1 0 0,0 0 0,2-6 2,-2 0 9,3-3-10,0 2 3,0 1-2,0-3 0,0 4 11,0 0 3,0 0 18,7 5 10,4 0-23,2 0-13,1 0 14,-1 0-8,-4 0-8,-1 0-4,-2 0 1,-3 5-1,1 0 4,-4 2 1,0 0-4,0-1 2,0 3-4,-4-2 0,-7 2 0,0-2-1,-2-2-1,3 1-10,-3-4-6,3-2-7,3 3-7,1-3 13,1 0 16,1-3 2,3-6 7,-1-2 0,1-2 1,1 0 0,0 1-3,0 2 2,0 1 6,0 2 3,0 3 2,3 3-3,5-2 1,3 3-14,1 0-2,4 0 3,-2 7 11,0 1 9,-4 2-4,0-1-4,-6-1-11,-2-1-1,1-2-3,-3 2 1,0-2 0,0-1 0,-3-1-1,-10 2 0,0-4-1,0 0-6,1-1-7,2 0-12,3 0-5,2 0 20,2 0 5,1 0 6,2-8 0,0-1 2,0-2-2,0 0 1,2 2 6,1 2-3,4 2 12,-2 0-1,-1 4 7,1 0-21,1 1 0,0 0-1,2 0 0,0 0-1,-2 4 1,-1 6-1,-2-3 1,-3 1-16,1 2-37,-1-3-21,0 0-68,0 0-81</inkml:trace>
  <inkml:trace contextRef="#ctx0" brushRef="#br0" timeOffset="200838.6829">16901 601 508,'0'0'40,"0"0"-34,0 0 26,0 0 69,0 0-43,0 0-3,0 0-4,0 0-20,0 1-2,1 0 10,8 5-3,7-3 11,6 6 15,6-1-18,5 1 2,0 2-4,-2 0-19,-3 0 4,-6 1-15,-2-1 0,-2-1-1,0 1-5,-5-4 1,-3-2 4,-4-2 1,-4-2 2,-2-1 2,0 0-2,0 0 0,0 0-5,0 0 2,0 1-6,1-1 2,-1 0-5,0 0-1,0 0 3,0 0-4,0 0 1,0 2-1,0-2 1,0 0 4,0 0 4,0 0-3,0 2 3,0 6-3,-4 3-4,-14 10 11,-12 8 22,-7 4-12,-7 4 0,-1-2-12,6-5 0,1-5-6,11-5 1,7-7-5,9-5 0,6-4 0,3-4-1,2 0 0,0 0 3,0 0 0,0 0-3,0 0-8,0-9-45,16-7-97,19-7-184,14-4-331</inkml:trace>
  <inkml:trace contextRef="#ctx0" brushRef="#br0" timeOffset="202068.0874">18210 710 794,'0'0'0,"0"0"-5,0 0 5,0 0 38,0 0 5,0 0-35,32 0-7,-26 7 1,0 1 6,-2 2 12,2-1 9,0 2-16,1-2-5,3 1-4,0 1 4,-3-2 3,1-1-6,-2 0-1,-2-3 8,-1-1-3,-1-1-2,-1-3 0,-1 2-4,0-2 0,0 1-2,2-1-1,-2 2 1,3-2 0,-2 0 3,1 0 10,2 0 6,1 0-6,2 0-1,-1-3-1,4-6 3,1 1 2,5-6-4,2-1 6,-1 0 7,0-2-1,-3 2 4,-2 1-7,-5 2 4,-1 3 0,-3 1-2,0 1-13,0 3-7,-1 1-3,-2 1 1,1 2-2,-1 0 0,0 0-5,0 0-18,0 0-22,0 0-14,0 0-8,0 0-58,0 0-78,0 0-94</inkml:trace>
  <inkml:trace contextRef="#ctx0" brushRef="#br0" timeOffset="202655.3352">18252 702 733,'0'0'0,"0"0"-1,0 0 1,0 0 60,0 0 11,0 0-3,58 30-19,-40-18-12,-4-3 5,-1 1-6,-3 0-3,0-2-19,1 2-7,-2-3 0,0 0-2,-4-2-2,0-2-2,-5-2 0,0-1 1,2 0 0,-1 0 2,6 0 14,-1-1 7,1-10-16,3-1-5,-1-2 10,2-2-7,2 0 0,2-1-5,3 0 3,-1 1 1,-1 3-4,-2 1-2,-3 2 0,-3 3 0,-5 1-1,-2 3-3,-1 2-3,0 1-20,0 0-32,0 0-81,0 0-150,0 1-197</inkml:trace>
  <inkml:trace contextRef="#ctx0" brushRef="#br0" timeOffset="202961.5163">18609 635 877,'0'0'0,"0"0"0,0 0 23,0 0 35,0 0-23,0 0-8,-69 54-17,45-39-3,-1-1-6,3-5-1,3 0-3,3-1-29,6-5-66,2 1 10,2-3-14,5-1-65,1 0-93</inkml:trace>
  <inkml:trace contextRef="#ctx0" brushRef="#br0" timeOffset="203232.6374">18245 742 741,'0'0'95,"0"0"-57,0 0-35,0 0 90,0 0-44,0 0 8,61 10-5,-44-1-30,-3 3-9,1-2-6,-3 0-7,0-1 0,4 2-53,-1-5-43,2 2-33,-5-5-85,-2-3-329</inkml:trace>
  <inkml:trace contextRef="#ctx0" brushRef="#br0" timeOffset="211180.0792">19010 1114 791,'0'0'1,"0"0"13,0 0-14,0 0 44,0 0 8,0 80-19,0-44-2,0 10-3,0 10 0,0 10 24,-2 3-11,-4 3 5,-4-5-24,-3-10 12,3-6-13,3-9-13,4-7 0,0-7-6,3-9-1,0-7 0,0-5 0,0-3-1,0-4 0,0 0-4,4 0-17,2-6-13,5-9-41,5-6-43,1-4-38,5-1-46,-1-4-195</inkml:trace>
  <inkml:trace contextRef="#ctx0" brushRef="#br0" timeOffset="211654.6385">19198 1160 607,'0'0'94,"0"0"-92,0 0 59,0 0 78,0 0-38,0 0-36,0-12-38,0 18-18,0 17-3,0 16 41,0 6 7,1 7-8,5 4-8,0 0-8,2 3 9,-2-3-12,-2 0-1,-1-8-10,-3-7-8,0-5-2,0-6-5,0-8-1,-3-4 1,2-8 0,-1-6-1,2-3-14,-1-1-16,1 0-23,0 0-8,-2-9-16,1-8-70,-1-5-33,2-3 0,0-3-70</inkml:trace>
  <inkml:trace contextRef="#ctx0" brushRef="#br0" timeOffset="212049.6257">19011 1056 138,'0'0'357,"0"0"-341,0 0 5,0 0 78,0 0-13,0 0-10,-3-5-25,2 5-12,1 0-2,-3 0-15,3 5-4,-2 18 12,2 13 56,0 12-25,2 8-33,7 5 2,1 1-8,-5-2-12,-2-4-10,-3-8-8,0-7-40,0-14-44,0-7-62,0-11-79,-6-8-153</inkml:trace>
  <inkml:trace contextRef="#ctx0" brushRef="#br0" timeOffset="213947.4255">17329 1277 829,'0'0'73,"0"0"-66,0 0-7,0 0 81,0 0-1,0 0-19,-8-25-8,8 23-8,0 1-28,0-2 0,2 1 9,10-1-17,4 1-6,4 1-2,0-2 13,3 3 4,-2 0 0,1 0 5,2 0-9,0 8 2,0 4-5,1 2-1,-1 1 0,-2 3 9,-1 5-6,2 7 1,-4 3-1,-2 5-2,-3 3-1,-3-2-3,-1-6-1,-3-2-6,1-3 5,0 1-3,-4 0 3,0 3 8,-4-1-1,0 1-2,0-3 4,-7-1-9,-5-6-1,0 0-3,-4-7 0,2 2 0,-1-5 2,2-2-3,-2-2 0,-2-4 3,-5 1 0,-5-5 0,-1 2-2,0 0 0,4-1 0,6 2-1,3-1 1,5-1 1,0 1-2,2-2 0,-1 0 0,1 0-2,1 0 4,-2 0-4,3 0 1,-2-9 1,1 0-1,-3-3-4,-1 0 1,2-1-4,0 3 8,6 3 0,3-2 0,0 4 1,0-4 3,12-1-2,0 3-2,-1 1 2,-3-1-2,-3 6 0,-5-1 3,1 2 4,-1-2-6,0 2 2,0 0-1,0 0 2,0 0 2,0 0 2,0 0 0,0 0 2,0 0-8,0 0 3,0 0-2,0 0-2,0 0 1,-10 3-3,-2 6 1,-2-1 0,-2 1 3,1 0-3,0-1 0,2-2-2,3-2 4,4-2-3,3-2 3,1 3-3,2-3 1,0 0 0,0 0 0,0 0 0,0 0 0,0 0 3,0 0-3,0 4 0,0-1 0,0 1 9,0-1-3,0 2 8,0 1 1,0 0 2,5-1-1,4 4 6,1-1-1,3 5-6,4 5-6,-1 4 2,2 2-1,-3-1-5,0 0 5,-5-4-3,-2-5-5,-2-3-1,-5-3 1,1-2-2,-1-1 0,1-2-5,-1-1-3,1-1-5,1 2-34,4 0-88,6-3-138,7 0-445</inkml:trace>
  <inkml:trace contextRef="#ctx0" brushRef="#br0" timeOffset="217787.6075">19141 1110 338,'0'0'82,"0"0"-46,0 0 29,0 0 43,0 0-29,0 0 23,0 0-6,-10-41-21,10 34-28,-2 1-13,-1 4 4,2-1-3,1 3-4,0 0 10,0 0-7,0 0-2,0 0 2,0 0 5,0 0-14,0 0-6,0 0-9,1 11-8,7 17 1,2 8 10,0 3 4,-2 2-10,-2-4-1,0-6-3,-2-3-2,-1-5 0,-1-4-1,-1-4-30,-1-5-106,0-3-89,0-7-142</inkml:trace>
  <inkml:trace contextRef="#ctx0" brushRef="#br0" timeOffset="228675.3876">18469 2146 416,'0'0'140,"0"0"-134,0 0 73,0 0-4,0 0-15,0 0-11,0 0-8,-23 0-9,23 0 2,0 0 8,0 0-2,0 0 6,0 0 1,0 0 0,0 0 2,0 0-7,0 0-10,0 0-10,0 0 10,0 0-9,0 0-7,1 0 7,7 2 4,1 2 1,0 4-10,-3-1-2,1 2-5,-1 0-2,0 0-3,3 1-2,-4-1-2,2-3 0,-1 2-2,4-1 5,-2-3-1,-2 0 6,-3-4-3,-3 0 0,0 0-2,0 0 7,1 0-3,1 0 2,3 0 4,2 0-7,0 0-1,1 0 5,-1 0-4,-1-4 5,0 1-3,-3-2 2,3-1 0,0-1-1,4-2 2,2-3 1,2 1 0,2 0-6,-2 1 2,-4 1 3,-4 5-3,-3-1 2,-1 2-9,-1 0 1,-1 1-2,0 2-2,0 0 0,2 0 1,-2 0-2,1 0-2,1 0-15,-2 0-41,1 0-91,1 0-145,-2 0-313</inkml:trace>
  <inkml:trace contextRef="#ctx0" brushRef="#br0" timeOffset="229074.6762">18433 2119 120,'0'0'223,"0"0"-217,0 0 62,0 0-40,0 0-28,0 0-19,44 26-81,-27-16-162</inkml:trace>
  <inkml:trace contextRef="#ctx0" brushRef="#br0" timeOffset="232401.8142">17942 920 343,'0'0'119,"0"0"-118,0 0 51,0 0 33,0 0-18,0 0-25,0 0 22,12 0 38,-12 0 3,0 0 3,4 0-24,-2 0-16,-1 0-28,1 3-24,-2 5 6,0 3-4,0 0-10,0 0-5,-2 0-3,-8-5-4,-1 1-9,-1-5-6,-1-2 4,2 0 7,0 0 2,5-2 5,1-7 1,4-1 2,1-3 4,0 0-1,0 3 1,1 0 4,7 3-5,0 2 8,-3 3 6,1-1-7,0 3 0,2 0-4,3 0-4,0 4-1,2 6 4,-2 1-2,-2-2 2,-3 1-4,-2-5-3,-3 0 0,-1 2-1,0-2 1,0-1 0,-4 1-1,-5 0 2,0-3-2,-4-1 1,2-1-4,1 0-4,0 0-2,2 0 3,4 0 0,2-5 6,0-4 1,2 1 1,0-3 3,0 3 1,0 0 5,0 5 2,4 0-3,3 3 1,3 0-4,2 0-5,0 0 1,2 6-1,-5 2-1,-3 0 0,-3-2-3,-3 1-1,0-4 1,0 0 2,0 0 1,0-2 0,-5 1 0,-2-2 0,-2 0 0,-3 0-2,4 0-8,1 0-20,-1 0-14,0-6-2,2 0-31,3-5-76,3 1-212</inkml:trace>
  <inkml:trace contextRef="#ctx0" brushRef="#br0" timeOffset="239214.6609">19778 5455 525,'0'0'0,"0"0"-390</inkml:trace>
  <inkml:trace contextRef="#ctx0" brushRef="#br0" timeOffset="241064.4628">18079 5458 359,'0'0'323,"0"0"-304,0 0 74,0 0 26,0 0-71,0 0-28,4-5-7,-4 5 15,0 0 16,0-3 7,0 3 1,2 0-9,1-2-7,1 0-11,1 0-2,1 0-4,4-1-4,1 2-5,-2 1-2,3 0 3,-5 0-7,-1 0 4,-3 0 2,0 0-6,3 6-3,-5 0 0,2 3 3,-1 2-4,-2 1 4,0 1 1,0 1-1,0-3-3,-5 1 2,-3-2-3,0-1 0,4-1-2,-2-5 4,2 0-3,0-1 2,1-1-1,0-1 1,-3 0 2,-1 0-3,-5 0 0,-2 0 1,1 0-1,-2 0-1,6 0 1,0 0 1,5-1-1,2-1 1,1-2 2,-2 2-3,0-3 1,0-1-1,-3 3-2,0-4-3,-1 1 1,4-1 4,0 2 2,1-4 0,2 1 0,0-1 1,0-1 3,0 4-1,0-2 2,2 3-5,2 1 3,5 1 2,1 0-2,2 1-3,5 2 1,-4 0 5,2 0-2,-3 0-2,-3 0 2,1 6-2,-4 2 0,2 0 1,-4 1-2,2-1 1,-5 1-1,1 1-1,-2 0 1,0 1-2,0-1-1,0-2 0,-10-4-1,-1 3-4,1-4 2,-3-2 0,2-1 1,-2 0 0,2 0 2,2-6 0,-1-6 0,2 0 1,4 0-1,1 0 0,3 1 2,0 0 3,0 4 2,0 0 3,7 2-1,7 2 2,-2 3-6,1 0-5,0 0 4,1 9-3,-4 4 5,-2-2 0,-4 0-4,-2 1 0,-2-5-1,0-2-1,0 0 0,-3-3 0,-6-2-3,-3 0 1,0 0 2,1 0-2,0 0 1,2-10 1,4 3 0,1-1 0,2 2 0,2-1 2,0 4 2,0 2 3,0 1-5,0 0 2,9 0-3,3 0 0,1 0-1,-4 1 3,-4 2 5,-5-1-4,0 0 1,0-2-5,0 1 1,0 1-3,-5-2 0,-5 0-9,0 0-14,4 0-31,4 0-72,2 0-140,5-8-496</inkml:trace>
  <inkml:trace contextRef="#ctx0" brushRef="#br0" timeOffset="242563.6346">19999 5487 201,'0'0'407,"0"0"-359,0 0 29,0 0 98,0 0-63,0 0-46,7-12-14,-7 12 10,0-1-5,0 1-5,0 0 9,3 0-14,-1 0-14,1 0-13,0 0-12,1 0-8,-1 7 0,0 3 0,-3-1 2,0 2-2,0-4 0,-12 0-2,-4-4-4,-2-1-6,3-2-9,0 0 4,4 0 0,5-5 3,2-4 7,4-4 5,0 1 2,0-3 4,6 3 13,9 1 3,3 6 12,-2 1-15,2 4-5,-3 0 1,-2 0-5,-2 6-2,-2 5 1,-3-2-2,-3 3-2,-3-2-3,0-1-3,-2 1-5,-12-1 3,-2-4 2,-1 0 1,0-3-3,2-2-2,3 0 1,-1 0-3,4-7 2,1-5 6,5-1 0,3-1 1,0 2 6,2 0 6,15 3 7,3 2-4,3 5-2,-2 2 0,-2 0 5,-4 6-8,-5 8-1,-4 1-6,-4 4 0,-2-4-2,0 0-1,-9-3 0,-9-5-3,-2-2-6,-2-5-5,-2 0-1,5 0 4,4-5 4,4-10 7,4 0 3,7-3 0,0 1-1,2 0 3,14 5 15,5 1 0,1 5-9,2 4-2,-2 2 3,-2 0-2,-7 12-7,-4 7 1,-4 2-4,-5 1 3,0-2-6,-5-1 2,-13-4-10,-2-6-12,-3-4 1,4-5 3,2 0 11,4-5 6,3-9 2,7-5 6,3-1 2,0 1 10,7 1 7,11 2-6,1 6 5,-2 5-13,-4 5 2,-2 0-12,-4 0-1,-1 11-5,-2 3-10,-4 2-22,0-3-23,0-3-10,-5 1-29,-3-6-69,0-3-67,1 0-84,0-2-51</inkml:trace>
  <inkml:trace contextRef="#ctx0" brushRef="#br0" timeOffset="243010.1284">20012 5523 356,'0'0'273,"0"0"-231,0 0 55,0 0-15,0 0-61,0 0 11,24-19 10,-12 19-2,3 0 29,0 0 30,0 4-5,-6 4-16,-5 1-36,-4 1-28,0 0-14,-7-1-18,-14-1-33,-2-6 5,1-2-12,1 0 16,9 0 19,6-5 23,6-7 8,0-3 47,2 4 21,13 1-8,2 2 6,2 4-15,-3 4-27,-1 0-13,-3 0-10,-6 12-7,-3 2-2,-3 1 0,0-1-14,-8-1-12,-8-4 4,-4-3-31,0-6-6,0 0 6,5 0 19,5-6 25,2-6 9,7 0 22,1 0 47,0 0-12,4 2-11,7 5-24,-2 3-8,0 2-14,1 0-8,1 0-59,1 0-132,5 9-186</inkml:trace>
  <inkml:trace contextRef="#ctx0" brushRef="#br0" timeOffset="255584.5395">18179 5000 547,'0'0'94,"0"0"-39,0 0 119,0 0-41,0 0-40,0 0-20,0 0-10,0 0-11,0 0-1,0 0 9,0 0-16,0 0-9,0 0 1,0 0-2,4 0-5,3 0-11,0 0 0,3 0-5,-1 0 1,2 0 1,2 0-7,2 9 4,3 2 2,0 3 0,1 2-3,-1 1-4,0 0-3,0-2 3,1 0-4,-4-1-1,1-1-1,-2-2 0,-5-3 0,0-2 0,-5-2-1,-1-1 2,-3-2 2,0 0 0,0-1 2,0 0-2,0 0 1,0 0-4,0 0 0,2 0 0,-2 0 0,0 0 0,0 0 1,0 0 0,0 0 0,0 0 0,0 0 1,0 0-3,0 0 5,0 0-5,0 0 2,0 0 4,0 0-5,0 0 7,3 0 0,-2-5-2,2-7 2,2-3-4,-2-2 2,1-2-5,1 0 4,1 1-3,1-1 1,1 4-2,0 1 2,-1 4-2,-1 4 2,-2 3-1,1 0 0,-4 1-2,2 0-1,-3 2-3,0 0-2,0 0-8,0-1-14,1-2-31,-1-3-66,0-2-74,0 1-211</inkml:trace>
  <inkml:trace contextRef="#ctx0" brushRef="#br0" timeOffset="257068.7748">18227 5034 957,'0'0'122,"0"0"-15,0 0 109,0 0-103,0 0-41,0 0-17,98 27-9,-80-13-21,-2-1-8,-2 3-1,-4 1-7,-4-3-7,-1-3 0,-2-4 0,1 0-1,1-1 1,-1-2 0,3 0 1,-2-1 3,0-1 2,-2-2 3,-2 0 2,2 0 0,0 0-1,6 0 2,-2-5-8,4-7 2,2-4-3,2-2 2,3-1 0,2-3 0,2 1 2,3 0 3,2 1-4,-3 3-2,-5 2 2,-4 8-1,-7-1-4,-5 5 0,-3 2-3,0 1 0,0 0-4,0 0-7,0 0-8,0 0 1,-5 0-11,-1 0-26,-1 4-35,-5 4-83,-2 1-75,-2 1-123,-1-3-365</inkml:trace>
  <inkml:trace contextRef="#ctx0" brushRef="#br0" timeOffset="259133.7492">18193 5075 233,'0'0'38,"0"0"-36,0 0 18,0 0 17,0 0 4,0 0-34,80 57-7,-74-48-1,2-2 0,0-1-7,1-3-13,0-2-28,1-1-37,0 0-48</inkml:trace>
  <inkml:trace contextRef="#ctx0" brushRef="#br0" timeOffset="259209.4353">18355 5158 42,'0'0'70,"0"0"-37,0 0-33,0 0-36</inkml:trace>
  <inkml:trace contextRef="#ctx0" brushRef="#br0" timeOffset="266202.1616">20618 6945 575,'0'0'36,"0"0"-10,0 0 49,0 0-11,0 0-11,0 0-5,-6-9-3,6 9 8,0 0 16,7-2 27,14 2-10,9 0-24,7-1-8,6-1 1,-4 0-18,-1 1-15,-7 1-8,-4 0 1,-7-1-11,-3-1-2,-7 2-1,-4-1-1,-4 1-3,-2 0-5,0 0-4,0 0-7,-2 0-8,-12 0 10,-6 0 10,-5 0-6,-2 0-6,-3 0 3,-4 1 1,-1 2 7,1 0 2,0-1 5,10 1 0,6-3 1,7 0 0,7 0 1,1 0 8,3 0 17,0 0 18,0 0-3,12 0-8,13 0-20,8 0-9,6 0 0,-3 0 4,-6 0-5,-9 0 0,-8 0-1,-4 0 0,-6 2-2,-2-2 0,-1 0-2,0 0-8,0 0 2,0 0 0,0 1 1,-6 1 3,-7-1 4,-2 1-2,0-2-2,2 0 1,-1 1-2,5-1-2,2 0-14,2 0-1,0 0-7,0 0-9,4 0-37,1-1-45,0-7-95,19-1-250</inkml:trace>
  <inkml:trace contextRef="#ctx0" brushRef="#br0" timeOffset="269479.9674">22470 7187 312,'0'0'201,"0"0"-188,0 0 31,0 0 71,0 0-54,0 0 7,0 0 2,-28 0-5,27 0-7,1 0 20,0 0-11,0 0 22,8 0 2,15 0-6,11 0-51,11 0-6,3 0 0,1 0-3,-7 0-9,-8 0 0,-15 0-6,-6 0-9,-8 0 0,-5 0-1,0 0-10,-1 0-15,-19 0 1,-6 0 18,-7 0 0,-2 0 4,1 1-3,0 1 2,-1-2 3,0 2 0,3 1 0,10-2 0,4 1 0,10-1 0,5-1 1,3 0 0,0 0 0,0 0 4,8 0 5,13 0-7,7 0-3,5 0 0,3-4-23,-5-3-71,-3 0-105,-9 1-102,-5 2-242</inkml:trace>
  <inkml:trace contextRef="#ctx0" brushRef="#br0" timeOffset="270683.5724">22582 6232 634,'0'0'0,"0"0"-580</inkml:trace>
  <inkml:trace contextRef="#ctx0" brushRef="#br0" timeOffset="301669.9353">28692 7458 659,'0'0'103,"0"0"-85,0 0 94,0 0-8,0 0-41,0 0-31,0 0-5,0 0-14,0 0-1,0-2 2,0 2 12,0 0 1,3 0 11,0 5 8,4-2 12,-1 2-17,0-1-16,2 1-5,0 1-3,1 0-9,-1 1-3,1 2-3,0 0 0,-2 3 2,1 0-3,1 2-1,2-2 1,2 2 0,0 0 3,-1 0-3,-1-1 2,-1-2-1,-3-2-2,-2-1 1,-2-2 1,-3-3-1,1 1 1,1-1-1,-2-2-1,1 0 1,-1-1 1,0 0 0,0 2-1,0-2 0,0 0 2,0 0-1,0 0-1,0 0 2,0 0-1,0 0 1,0 0-1,2 0 2,-2 0 0,0 0 6,2 0-4,1 0-1,0 0 0,4-7 1,2-3 2,2-3 2,4 0 4,3-2-3,0 1 5,-2 4 7,-2-1 3,-2 1-12,-5 4-10,-1 3-1,-3 0-3,-3 0 0,0 2-5,0 1-4,0 0-6,0 0 0,0 0-5,0 0-11,0 0-19,0 0-20,0 0-67,0 0-43,0-3-126,-4-1-236</inkml:trace>
  <inkml:trace contextRef="#ctx0" brushRef="#br0" timeOffset="302523.6369">28607 7447 129,'0'0'646,"0"0"-521,0 0-62,0 0 79,0 0-18,0 0-49,43 17-14,-37-7-24,-2 3-13,3 1-3,0 0-7,0 2-2,2-1 0,0 1 6,3-2-1,-1-3 0,0-2 0,-2-2 0,-1 0 2,1-2-3,-2-2-5,-2 0-6,-2-1 0,-2-2-3,-1 0 0,2 0 0,-1 0 1,5 0-3,2 0-4,3 0-5,2 0-8,3 0 2,-4 0-2,0 0 2,-5 0 6,-2 0 1,-1 0 1,4-3 2,3-6-8,2-3-2,1-1 13,-2-1 0,0 0 2,-3 1 6,-1 1 11,-5 3 0,0 2-5,0 2 2,-3 3 4,0 0-3,1 2-2,-1 0-5,0 0-4,0 0-3,0 0 1,0 0 0,0 0 1,0 11 1,-7 1 9,-2 5 3,-2 0 5,1 0-3,-1 0-9,0-1-2,0-3-4,-1-1-2,0-4-1,0-2 0,-1 0-1,1-4-6,1-2-18,-2 0-20,2 0-21,4 0-8,0 0-25,7 0-33,0 0 5,0 0-44,10 0-86,-1-5-187</inkml:trace>
  <inkml:trace contextRef="#ctx0" brushRef="#br0" timeOffset="302824.6543">28598 7467 911,'0'0'157,"0"0"-149,0 0 83,0 0 60,0 0-61,0 0-60,13 34 21,1-11 5,-1 2-7,6-2-11,-1 1-10,2-2-2,1 0-6,-4-1-5,0-3-8,-4-2-2,-4-7-5,-4-2-1,-4-3-9,1-4-24,-1 0-44,4 0-47,5-15-98,5-3-129,6-3-232</inkml:trace>
  <inkml:trace contextRef="#ctx0" brushRef="#br0" timeOffset="303063.6917">28960 7522 899,'0'0'104,"0"0"-26,0 0 95,0 0 2,0 0-89,0 0-12,-3-32-23,-12 32-13,-4 13-9,-5 5-1,-3 4-7,2 0-9,2 0-11,2-3-1,5-2-3,4-4-38,6-1-35,5-3-54,1-2-17,0-2-55,0-3-58,0-2-62,0 0-74</inkml:trace>
  <inkml:trace contextRef="#ctx0" brushRef="#br0" timeOffset="303335.4514">28629 7559 929,'0'0'215,"0"0"-165,0 0 72,0 0 21,0 0-96,0 0-37,64 37-6,-43-22-4,-2-1-27,1-3-22,1-2-43,-1-5-74,0-2-130,-2-2-283</inkml:trace>
  <inkml:trace contextRef="#ctx0" brushRef="#br0" timeOffset="303550.7288">28951 7510 869,'0'0'525,"0"0"-500,0 0-21,0 0 77,0 0-29,0 0-39,-19 32 2,-6-11-1,-1-5-12,7 1-2,2-6-8,8-2-30,6-2-52,3-3-118,0-2-183</inkml:trace>
  <inkml:trace contextRef="#ctx0" brushRef="#br0" timeOffset="308205.9533">28637 7510 805,'0'0'192,"0"0"-180,0 0-2,0 0 96,0 0-32,0 0-51,0 0-11,83 55 8,-70-41-12,-1-3 11,-1-2 6,-1-2 4,-5-5-20,-1 1-6,-2-1-3,-1-1-33,2 0-12,3-1-30,7 0-55,3 0-115,3 0-198</inkml:trace>
  <inkml:trace contextRef="#ctx0" brushRef="#br0" timeOffset="308398.6815">28939 7539 714,'0'0'107,"0"0"-28,0 0 39,0 0-10,0 0-56,0 0-15,-10-3 2,-2 13-26,0 0-13,1-1-20,0-2-31,2-3-65,3-1-85,3-3-85,3 0-158</inkml:trace>
  <inkml:trace contextRef="#ctx0" brushRef="#br0" timeOffset="313609.3318">26999 5450 282,'0'0'166,"0"0"-113,0 0 50,0 0 1,0 0-34,0 0 3,0 0-14,7 0-15,-5 0-4,-1-2 5,2 2-4,-3 0-17,3-2-10,-1 2 0,-2 0-3,0 0-2,0 0-1,0 0-1,0 0 4,0 0 1,0 0 2,0-1 1,0 1 6,0-1-4,0 1-1,0 0-1,0 0-2,0-2 7,-3 2-3,-3-1-7,-6-1-4,1 2-2,-2-1-1,-2 1-2,0 0 0,-3 0-1,-1 0-1,-1 0 1,-1 0 2,2 0-1,3 0 0,-1 0 1,5 0 0,-1 0 0,3 0-2,-1 0 1,-1 0 0,2 0 1,1 0 0,3 0-2,1 0 1,4 0-1,1 0 1,0 0 1,0 0-2,0 0 1,0 0-1,0 0 1,0 0 1,0 0 2,0 0 0,0 0 3,7 0-4,4 0-1,2 0-1,2 0 0,3 0 0,1 0 0,5 0 3,4 0 0,2 0-1,2 0 1,-7 0 0,-5 0-2,-4 0 2,-7 0 1,-3 0-3,-6 0 1,0 0-3,0 0 0,0 0 0,0 0 0,0 0-1,-11 0 1,-6 0 0,-2 3 0,-3-2-2,3 2 2,4 0-3,4-1-5,3 1-7,2-3-17,1 0-31,3 0-20,2 0-52,0 0-140,26 0-542</inkml:trace>
  <inkml:trace contextRef="#ctx0" brushRef="#br0" timeOffset="314913.8642">26872 7397 487,'0'0'95,"0"0"-52,0 0 62,0 0 33,0 0-45,0 0-21,-3 0 11,3 0-17,0 0 2,0 0 5,0 0-3,2 0-9,5 0-24,8 0-1,6 0-7,3 0 0,7 1 10,4 1-15,1-2 2,-1 3-11,-4 0-4,-6-2 0,-1-1-4,-6 0-4,-3 0-2,-4 0-1,-5 0 1,-2 0-1,-2 0-2,-2 0-12,0 0-24,0 0-22,0 0-23,0 1-39,0 1-95,0-1-84,-6-1-104</inkml:trace>
  <inkml:trace contextRef="#ctx0" brushRef="#br0" timeOffset="315362.6184">27094 7335 882,'0'0'102,"0"0"11,0 0 58,0 0-43,0 0-70,0 0-25,0-2 3,-3 2-7,2 5 0,1 7 13,0 4 5,0 1-12,0 3-5,0 1-7,0 0-7,0 0-11,4-3 11,-1-1-7,-1-1-2,-2-5-2,0 0-2,0-5 1,0-2-2,0 0 0,0-4-1,0 0 0,0 0-1,0 0-1,0 0-4,0 0-8,0 0-7,0 0-14,0 0-39,0 0-68,1 0-102,-1-7-123,2 1-281</inkml:trace>
  <inkml:trace contextRef="#ctx0" brushRef="#br0" timeOffset="315832.4398">27057 7285 500,'0'0'156,"0"0"-75,0 0 123,0 0-50,0 0-41,0 0-7,0-8-10,0 8-34,0 0-14,0 8-5,0 9 1,0 5 2,0-1-16,0 3-3,0-3-6,3 0 4,1-4-18,-2-3-4,-2-2-2,0-2-1,0-3-2,0-3-14,0-1-15,0 0-20,0-3-20,0 0-13,0 0-22,0 0-40,0 0 14,0-3-24,0-6-72,0-3 28,0 0-101</inkml:trace>
  <inkml:trace contextRef="#ctx0" brushRef="#br0" timeOffset="316562.5217">27045 7308 124,'0'0'264,"0"0"-249,0 0 32,0 0 44,0 0-8,0 0-8,0-13 7,0 13 29,0 0-18,0-1-11,0-1-29,0-1-25,0-1-20,0-2-8,0 1 0,0-2 0,0 0 0,1 0 0,1 2 2,1 0 17,-3 2 0,0 1-2,2 0 12,-2-2 0,0 0-1,1 0-8,-1 0-8,0 2 3,0 0 5,0 2 1,0 0 0,0 0-2,0 4-7,0 12 1,0 5 27,0 4 9,0-1-19,0-2-7,0 2-4,0-6-5,0-2-9,0-5-4,0-1-1,0-4-2,0-5-26,0-1-15,0 0-18,0 0-7,0-4-51,2-8-26,6-3-30,3 1-23,-2-5 91,-2 1 21,1-3 59,-7 1 27,1 1 77,-2 4 6,0 4 48,0 3-1,0 3-4,0 4-21,0 1-13,0 0-15,0 6-34,0 14-12,0 8 8,0 1-9,-2-4-21,2-2-7,-1-5-2,1-1-17,0-4-36,0-4-67,0 0-68,0-3-130,1-4-268</inkml:trace>
  <inkml:trace contextRef="#ctx0" brushRef="#br0" timeOffset="319528.8146">27164 6450 49,'0'0'414,"0"0"-414,0 0 0,0 0 40,0 0-7,0 0-21,0 0-12,0 0-29,2 0-116</inkml:trace>
  <inkml:trace contextRef="#ctx0" brushRef="#br0" timeOffset="322350.309">25597 6699 307,'0'0'1,"0"0"-1,113-12 0,-79 7 42,-5 5 61,-12 0-51,-8 0-35,-4 0-13,-3 0-4,-2 0 0,0 0-37,-2 0-38,-12 0-27,-2 2-67</inkml:trace>
  <inkml:trace contextRef="#ctx0" brushRef="#br0" timeOffset="322519.5105">25591 6715 205,'0'0'49,"0"0"-35,0 0 23,0 0 17,0 0-54,89-8-36,-56 5-48,-5 1-100</inkml:trace>
  <inkml:trace contextRef="#ctx0" brushRef="#br0" timeOffset="328249.4909">26720 5458 483,'0'0'20,"0"0"-20,0 0 0,0 0 2,0 0 38,0 0 9,0 0 23,0-2-13,0 2 14,0 0-6,0 0-5,1 0-20,-1 0-20,2 0-1,-1 0 6,1 0 1,4 0-1,0 0 1,4 0 11,5-1 3,-3 1 2,0-2-9,0-1-4,-2-1 3,2 0-11,3 0-14,4 0-6,3 1 1,3 1 1,-1 1 0,-5 1 4,-2-2 1,-6 2 6,-2 0-6,-4 0-5,-4 0-4,1 0 2,-2 0 0,0 0 0,0 0 0,0 0-2,0 0 2,0 0-2,0 0 3,0-1-1,0 1 1,0 0-1,0 0 3,0-1-5,0 1 1,0 0-2,0 0-2,0 0-5,0 0-12,0 0-15,0 0-23,-5 0-45,1 0-100,1 10-294</inkml:trace>
  <inkml:trace contextRef="#ctx0" brushRef="#br0" timeOffset="328916.6996">27054 7481 1144,'0'0'56,"0"0"4,0 0 94,0 0-76,0 0-45,0 0-13,0 11-9,-1-4-9,-7-3 3,2 0 1,1-1 0,5-3 0,0 0 2,0 0 10,0 0-3,0 0-5,0 0-10,0-6-16,0-3-38,0-3-34,0 2-64,0 1-18,0 3-75,-5 5-138</inkml:trace>
  <inkml:trace contextRef="#ctx0" brushRef="#br0" timeOffset="344443.3499">28817 7624 372,'0'0'397,"0"0"-304,0 0 19,0 0 48,0 0-46,0 0-50,0 0 0,0 0-27,0 0-21,0 1-7,0 1-6,0-1 3,0 0-1,0 1 8,0-2 10,0 0 9,0 0 2,0 0-9,0 0-1,0 0-15,0 0-3,0 0-6,0 0-1,0 1-1,0 1-2,0-2 3,0 1 1,0-1 3,0 0-2,0 1 0,0-1 0,0 0-1,0 0 0,0 0 0,0 0 3,0 0-3,0 0 0,0 2 0,0 0 1,0-2 1,0 0-1,0 0 2,0 3-2,0-3 5,0 0-2,0 0-2,0 0-2,0 0 1,0 0 1,0 0-2,0 0-3,0 0 2,0 0 1,-1 0-18,-2 0-21,3 0-10,0 0-17,0 0-73,0-3-122,0-9-318</inkml:trace>
  <inkml:trace contextRef="#ctx0" brushRef="#br0" timeOffset="350523.5769">26745 5428 391,'0'0'97,"0"0"-92,0 0 77,0 0 14,0 0-58,0 0 0,0 0 18,-15 0-11,15 0 1,0 0 5,0 0-3,0 0 6,0 0-1,0 0 2,0 0 3,2 0-16,7 0-10,1 0 6,3 0 1,0-2-16,-3 0 4,2 1-6,-3-1-1,1 0-7,4 0-4,-1 1-5,0-1 5,3 2 4,0 0-4,-3 0-3,2 0 3,-6 0 3,-1 0-3,-5 0-4,-2 0-3,-1 0-1,0 0 0,3 0-1,-3 0 0,1 0 1,-1 0 0,2 0 1,-2 0-1,0 0 2,0 0-1,0 0-1,1 0-1,2 0 0,0-2 0,0 2 0,1 0-1,-4 0 1,0 0 0,0 0 0,0 0 2,0 0-2,0 0 1,0 0-1,0 0 2,0 0-2,0 0 0,0 0 0,-14 0 2,-5 0-2,-7 0 0,-3 0 1,-1 0-1,-2 0-1,6 0 1,4 0 0,3 0-1,6 0 1,-1 0 1,7 0 0,1 0-1,3 0 1,-1 0-1,1 0 0,1 0 0,2 0 0,0 0 0,0 0 1,0 0-1,0 0 0,0 0 1,0 0 0,0 0-1,10 0 4,8 0 2,11 0 3,4 0 2,2 0 2,4 0 6,-6 0-5,-2 0 6,-4 0-6,-3 0-4,-3 0-5,-5 0-1,-4 0-4,-4 0 0,-5 0 0,-2 0 0,-1 0 0,0 0 0,0 0-1,0 0 0,0 0 1,0 0-1,0 0 0,0 0-4,0 0 3,-7 0 0,-5 0 2,-3 0-1,0 2 0,-1 0 0,0-1 1,0 1 0,-2-1 0,-3 0 0,1 1-2,-6-1 1,2 1 1,-1 0 0,-1 1 1,3 0-1,5-3 0,1 2 0,5-2-1,4 2 2,2-2-1,3 0 0,-2 0 0,2 0 0,1 0 1,1 0 0,1 0-1,0 0 4,0 0-2,0 0-2,8 0 4,14 0 1,11 0-4,6 0-1,2 0 1,2 0 2,-2 0 1,-5 0 2,-5 0 2,-9 0-1,-5 0-2,-10 0-4,-1 0-1,-3 0 0,-3 0-3,0 0 3,0 0 1,0 0-1,0 0-5,0 0 5,-12 0 0,-6 0-1,-1 0 1,-5 0 1,0 0-1,-1 0 0,4 0-1,-2 1-2,3 2 1,0-1 0,4-2 1,0 0 1,2 0-1,2 0 0,0 0 1,3 0 1,2 0-1,-1 0 0,4 0 0,1 0 0,1 0-1,2 0 2,0 0-2,0 0 1,0 0 0,0 0 3,0 0-2,0 0 0,15 0 1,9 0-1,9 0 0,4 0-1,2 0 5,-5-2-2,-1-1-1,-6 2 1,-9-1-1,-8 2-1,-4 0 1,-6 0-2,0 0-1,0 0 1,0 0-1,0-2-1,0 2 2,0 0 0,0 0-1,0 0-3,-3 0 3,-7 0 0,-8 0 0,0 0 0,-3 0-5,5 0-2,7 0-12,1 0-12,8 0-40,0 0-51,5 0-199</inkml:trace>
  <inkml:trace contextRef="#ctx0" brushRef="#br0" timeOffset="351598.4701">26754 5411 871,'0'0'53,"0"0"-49,0 0 58,0 0 47,85 0-71,-64 0-21,-3 0 12,-3 0-10,-5 0-11,4 0-1,-4 0 5,-1 0-5,0 0-1,-3 0 8,-3 0 7,0 0 3,-3 0 7,0 0 5,0 0-1,0 0-12,0 0-10,0 0-7,0 0-5,0 0-1,0 0-17,0 0-50,-5 0-36,-1 1-30,-1 4-221</inkml:trace>
  <inkml:trace contextRef="#ctx0" brushRef="#br0" timeOffset="352601.4099">26845 7484 536,'0'0'161,"0"0"-136,0 0 137,0 0-42,0 0-41,0 0-17,-6-6 10,6 6-9,0-4-13,5 1 3,12-1-6,4 1-9,5-3-2,4 2 1,4 0 5,2 0 0,-2 0-9,-3 1-5,-4-1-15,-10 2 4,-3 0-9,-6 0-3,0 1-4,-4 1-1,2 0 0,-5 0-1,1 0-1,-2 0-7,0 0-17,0 0-44,0 0-26,0 0-53,0 0-74,0 0-93,0 0-138</inkml:trace>
  <inkml:trace contextRef="#ctx0" brushRef="#br0" timeOffset="352961.5092">27087 7286 931,'0'0'84,"0"0"-44,0 0 152,0 0-39,0 0-75,0 0-17,-5-14-24,2 27-11,0 7 31,3 7-2,0 8-9,0 5-1,6 2-10,3 1-9,2 1 2,-7-1-12,-2-4-3,-2-3-1,0-5-8,0-10 4,0-6-5,-2-8-3,2-3 3,0-4-3,0 0-4,0 0-13,0-14-11,5-8-29,4-3-40,-1 2-89,-2 0-163,-1 4-307</inkml:trace>
  <inkml:trace contextRef="#ctx0" brushRef="#br0" timeOffset="353301.6895">26930 7395 646,'0'0'409,"0"0"-408,0 0 81,0 0 47,0 0-58,0 0-10,63-21-7,-14 21 0,8 3 11,1 1 9,-3-2-12,-7 1-16,-11-3-11,-10 0-20,-11 0-5,-10 0-6,-6 0-2,0 0-2,-1 0-3,-19 0-13,-2 0-13,1 0-45,5 0-54,7 0-52,4-3-135,5-2-383</inkml:trace>
  <inkml:trace contextRef="#ctx0" brushRef="#br0" timeOffset="353556.9102">27185 7336 1100,'0'0'78,"0"0"-28,0 0 191,0 0-117,0 0-62,0 0-18,-22-15-25,19 15-14,-2 0-4,-3 3-1,0 1 0,-3 4-4,-2 1-19,1-1-26,0-1-31,3-1-32,5-3-137,-1-1-105,-1-2-429</inkml:trace>
  <inkml:trace contextRef="#ctx0" brushRef="#br0" timeOffset="353777.381">26978 7336 576,'0'0'536,"0"0"-474,0 0 92,0 0-36,0 0-109,0 0-9,39 4-72,-26 5-178,-3-1-390</inkml:trace>
  <inkml:trace contextRef="#ctx0" brushRef="#br0" timeOffset="354656.5534">27260 6607 53,'0'0'0</inkml:trace>
  <inkml:trace contextRef="#ctx0" brushRef="#br0" timeOffset="355300.8291">27029 6508 12,'0'0'817,"0"0"-701,0 0 60,0 0 26,0 0-57,0 0-54,24-66-4,-18 66-16,-1 0-38,0 0-25,-1 8-7,2 11 6,0 4-4,0 5-3,0-2 4,0 1-1,0-5 0,2 0 0,2-5-2,-1-3 2,0-4 3,3-3-1,-2-2 4,1-4 1,4-1-2,0 0-7,1-4 3,-1-9 1,3-5-3,-3-3-2,1-4 2,2-5-1,-5-1 2,0-5-2,-3 2 1,-6 0-2,-4 3 5,0 1-5,-4 4 0,-16 4-3,-2 6 0,-2 5-4,-4 7 3,2 4 0,3 0-1,5 0 2,7 11 1,7 2 1,2 2-1,2-1 2,0 3 0,5 2 2,5-6 2,2 0-3,3-2 0,6-3-1,10-5-9,14-3-98,10 0-205,2-5-446</inkml:trace>
  <inkml:trace contextRef="#ctx0" brushRef="#br0" timeOffset="356875.5619">25158 4567 912,'0'0'13,"0"0"-11,0 0 87,0 0 9,0 0-55,0 0-18,11-8 0,-7 8 0,1 0 15,5 4 20,0 3-2,5-4-14,5 1-11,5 1-9,6-3-6,2 0-6,-3-2 1,-5 0-6,-7 0-4,-7 0-3,-5 0-2,-5 0-29,2 0-49,2 3-134,3 0-56,0-3-286</inkml:trace>
  <inkml:trace contextRef="#ctx0" brushRef="#br0" timeOffset="357212.8011">25309 4486 942,'0'0'127,"0"0"-92,0 0 144,0 0-16,0 0-99,0 0-17,-5-5-21,-7 22 19,2 6 10,-2 6-13,3 0-4,2 2-18,0 1-2,0 0-14,1-1-4,3-4 0,0-1-1,3-2-35,0 1-58,3 2-42,16 2-64,4 2-84,8 0-161</inkml:trace>
  <inkml:trace contextRef="#ctx0" brushRef="#br0" timeOffset="358079.1547">25153 8029 1018,'0'0'134,"0"0"-71,0 0 146,0 0-85,0 0-42,86 11-2,-45-4-24,0-1-16,-1 2-19,-1-5-2,-11 1-5,-8-2-5,-9 1-7,-5-2-1,-3-1 0,-1 0 0,-2 0-1,0 0 0,0 1-3,0-1-4,0 0 1,0 3-3,0-3-3,0 0-11,0 3-8,0-3-7,-3 1-37,-3-1-69,0 0-78,-3 0-77,-3 0-343</inkml:trace>
  <inkml:trace contextRef="#ctx0" brushRef="#br0" timeOffset="362252.4774">24287 8286 964,'0'0'54,"0"0"24,0 0 89,0 0-38,0 0-40,0 0-23,45-71-13,-42 71-9,6 8-20,10 21-19,5 15 16,6 9 14,-2 1-25,-5-4-7,-4-3 3,-7-7-6,-2-8 0,1-8 1,-4-8 1,7-8-1,5-8 6,5 0 3,1-17-5,-2-10-2,-4-4 1,-4-3 0,-3-5-4,-2-5 0,-1-6-4,-4-7-11,-4-2 1,-1 4-4,-1 11 10,-14 13 0,-5 14 1,-2 16 1,0 1-5,-1 15 2,7 16 8,3 8 0,10 5 1,3-5 2,0-4 6,11-8-5,7-5-2,2-6-2,3-5-6,4-4-102,-1-5-134,1-2-132</inkml:trace>
  <inkml:trace contextRef="#ctx0" brushRef="#br0" timeOffset="362479.6824">24805 8534 1088,'0'0'335,"0"0"-333,0 0 93,0 0 66,13 79-91,-13-41-24,0 1 1,-3-2-31,-1-3-14,-2-6-1,1-3-2,4-8-14,-1-8-36,2-5-73,0-4-71,0 0-92,17-16-194</inkml:trace>
  <inkml:trace contextRef="#ctx0" brushRef="#br0" timeOffset="362699.828">24960 8601 565,'0'0'532,"0"0"-499,0 0 140,0 0 11,0 0-109,0 0-25,77-8 5,-52 8-27,-2 0-28,-1 0 0,-1 0-28,-1 0-83,-2 0-116,-6 0-185</inkml:trace>
  <inkml:trace contextRef="#ctx0" brushRef="#br0" timeOffset="362896.6917">25031 8674 1297,'0'0'24,"0"0"59,0 0 64,0 0-101,0 0-32,0 0-5,44 11-9,-21-10-2,3 1-41,-1-2-48,2 0-111,-2 0-147,4 0-393</inkml:trace>
  <inkml:trace contextRef="#ctx0" brushRef="#br0" timeOffset="363445.5706">25421 8643 1035,'0'0'65,"0"0"22,0 0 118,0 0-104,0 0-34,0 0-3,0 3-6,0-3-13,1 0-6,11 0-3,6 0-7,4 0-5,7 0-2,2 0 9,2 0-4,0 0-4,-5 0-7,-6 0-2,-8 0-3,-1 0-3,-5 0-2,-1 0-2,2 0-2,0 0 0,0 0 1,-3 0-2,-2 0-1,-2 0-1,-2 0 1,0 0-4,0 0-18,0 0-14,0 0-17,-6 0-9,-6 0-55,0 0-95,-1 0-41,7 0-41,6 0-97</inkml:trace>
  <inkml:trace contextRef="#ctx0" brushRef="#br0" timeOffset="364270.5484">25881 8540 768,'0'0'282,"0"0"-207,0 0 136,0 0-30,0 0-73,0 0-43,0-20-38,0 48-4,0 8 9,0 6 0,0 0-11,0-3-13,0-2-4,0-6-3,0-7 0,0-8-2,0-6 1,0-7-2,0-3-2,0 0-2,0-13 3,0-13-8,0-6-2,6-9 5,-3-6-3,0 1-3,-1 0 8,-2 9 5,0 8 1,0 7 1,0 5-1,2 9 8,-1 3 6,-1 4 1,2 1-5,-1 0-7,5 20-1,3 8 0,1 6 4,-1 7-3,2-4-2,-2-4-1,-2-1 1,3-2 0,1-7-1,0-5 1,3-4 2,3-10 0,1-2 0,-2-2-2,3 0 6,-2-16-2,-2-3-3,-1-8 0,-1-3-1,-4-3 0,1 2-1,-3-1 0,1 6 1,-3 6-1,-1 4 0,-1 8 4,-2 3 5,-1 5 0,0 0-1,0 0-2,0 0-3,0 10-1,0 14 4,0 6 0,-5 7 11,0 2-1,-1 3 1,3-3-2,0-3-5,1-5-8,1-5-1,1-7-2,0-6-2,0-3-18,0-8-20,9-2-13,9 0-36,3-2-130,3-8-131,-1-5-180</inkml:trace>
  <inkml:trace contextRef="#ctx0" brushRef="#br0" timeOffset="364938.6221">26571 8703 1245,'0'0'18,"0"0"26,0 0 120,-35-88-107,12 74-38,0 3-9,-1 10 1,2 1-10,4 5-1,2 19-7,5 2 7,8 6-1,3-1 1,0-5 0,11-5 3,8-5-2,2-9-1,3-7 0,1 0-1,-1-16-1,0-12 1,3-10 1,0-8 1,1-9 1,0-5 0,-3-2 2,-4 9 0,-10 12 16,-7 16 28,-2 14-13,-2 10-15,0 1-12,-8 17-7,-9 18 3,0 11 1,2 7-1,6 0 0,5 0 2,-1-5-5,4-8 1,1-5-2,0-12 1,0-6-1,1-6-12,10-6-23,1-5-25,4 0 18,3-12 12,1-12-11,1-5 20,-2-1 8,-2 0 6,-7 8 4,-3 7 3,-2 9 6,-5 4 15,0 2 14,0 6-2,0 18-4,0 5 19,1 4-1,4-2-17,2-5-11,-1-5-5,2-6-8,-4-3-5,-1-7-1,0-3-6,-1-2-40,-2 0-56,0-3-13,0-16-118,0-5-77,0-5-151</inkml:trace>
  <inkml:trace contextRef="#ctx0" brushRef="#br0" timeOffset="365178.9233">26894 8431 845,'0'0'306,"0"0"-249,0 0 137,0 0-51,0 0-97,0 0-32,23-26-1,-23 26-11,0 0-1,0 0 0,0 0-1,0 0 0,0 0-8,0 0 0,0 0 0,0 0-11,0 0-32,0 0-48,0 9-117,0 5-64,0-1-303</inkml:trace>
  <inkml:trace contextRef="#ctx0" brushRef="#br0" timeOffset="365620.3802">27018 8669 42,'0'0'1024,"0"0"-976,0 0 103,0 0 33,0 0-113,0 0-31,52 0-9,-41 2-9,-4 6-3,-5 3-7,-2 6-4,0 0-1,-11 7-3,-9-1 1,-5-2-5,-3 1-2,4-5-8,4-1-8,7-5 6,7-3 5,6-5 4,0-3 3,8 0 5,17 0 20,5 0-2,1-3-2,4-6-6,-2-4-13,-2 4-2,-6-1-58,-10 4-110,-13 5-177,-2 1-495</inkml:trace>
  <inkml:trace contextRef="#ctx0" brushRef="#br0" timeOffset="365863.4055">26420 9004 574,'0'0'925,"0"0"-907,0 0 41,123-12 87,-67 9-93,7 3-24,8 0-2,5 0-14,5 0-10,-5 0-3,-9-3 0,-18-2-37,-14 2-93,-18 1-82,-11 2-210</inkml:trace>
  <inkml:trace contextRef="#ctx0" brushRef="#br0" timeOffset="366393.4368">26635 9370 1334,'0'0'10,"0"0"32,0 0 99,0 0-99,0 0-30,-8-71-2,-17 65-10,-8 3-1,-6 3 0,-3 0 0,2 3 1,9 11 3,11 9-1,13 3-1,7 0-1,2 0 1,19-6-1,1-3 0,5-5 3,-1-9-3,0-3-7,1-5 0,1-19 1,-2-5 4,-1-5 2,-1-7 2,-6-3 4,-1 2 8,-4 2-6,-5 10-4,-5 10 2,-1 9 12,-2 9 17,0 2-2,0 9-24,-15 16-1,0 10 10,-3 5 5,6 3-1,0 0-4,6-7-5,6-3-10,0-9-3,0-10 0,15-2-25,3-9-52,5-3-60,0 0-87,1-16-114,2-5-222</inkml:trace>
  <inkml:trace contextRef="#ctx0" brushRef="#br0" timeOffset="366589.953">26905 9232 1014,'0'0'186,"0"0"-45,0 0 90,0 0-106,0 0-76,0 0-21,-8 3 3,-4 33-4,-2 4-7,1 5-10,0-2-7,3-6-3,-1-6 0,2-7-17,5-7-33,1-7-60,1-2-74,2-8-107,0 0-154</inkml:trace>
  <inkml:trace contextRef="#ctx0" brushRef="#br0" timeOffset="366754.8378">26797 9402 1267,'0'0'127,"0"0"29,0 0 26,0 0-118,84-30-46,-50 30-10,8 0-8,-2-2-35,0-4-174,-4-7-222</inkml:trace>
  <inkml:trace contextRef="#ctx0" brushRef="#br0" timeOffset="376975.7074">27051 7321 828,'0'0'0,"0"0"-18,0 0 18,0 0 11,0 0-7,0 0-3,0 0-1,-5 50-94,5-44-91</inkml:trace>
  <inkml:trace contextRef="#ctx0" brushRef="#br0" timeOffset="380514.6092">30140 6556 813,'0'0'232,"0"0"-232,0 0 0,-52-84 71,43 62 7,6-3-16,3 0-4,3 2-12,18-1-24,6 9 0,8 4 0,3 10-1,-1 1-11,0 5-10,-5 14 0,-10 6-2,-10 0-1,-12 5 0,0-1 2,-9-2 1,-15-1 0,-2-2 1,-3-1 0,0-3-1,4 0 4,4-2-4,8-3 1,4-4-1,6-4 2,3-3 11,0 0 10,0-2 13,6 3 9,12 1 1,4 0-9,3 3-7,4-1-11,0 1-7,6-1-7,2 1-2,1-5-3,1-3-9,-4-1-26,-2 0-46,-6-12-40,-8 1-172,-6 2-207</inkml:trace>
  <inkml:trace contextRef="#ctx0" brushRef="#br0" timeOffset="381101.5716">30622 6203 724,'0'0'116,"-27"-82"-94,6 40 35,-6 2 56,-7 8-29,-14 11-58,-13 10 1,-15 11 4,-10 32 5,-5 26 15,-2 15 8,5 13-18,9 6-17,15 3 1,18-3-10,22 0 2,22-8-1,12-4-4,40-7 6,26-10 13,19-10-3,16-15-5,8-15 15,-1-17-4,-8-6-9,-11-23 5,-14-20-16,-15-14 3,-13-11-12,-17-18 2,-18-14-6,-20-7 0,-5-1-1,-30 11-1,-11 20-4,-5 14-1,-6 17-7,-1 9-7,-7 11-18,-3 11 5,4 9-41,2 6-47,11 0-151,16 14-303</inkml:trace>
  <inkml:trace contextRef="#ctx0" brushRef="#br0" timeOffset="392139.6257">26780 5438 441,'0'0'398,"0"0"-378,0 0-16,0 0 80,80 0-22,-65 0-43,0 0-13,0 0-6,-3 0 0,-5 0 1,-4 0 1,0 0-1,-3 0-1,2 0 1,-2 0-1,0 0 4,0 0-2,0 0-2,0 0 0,-2 0-2,-10 0 2,-1 0 0,-4 0 0,-2 0 0,-2 0 0,2 0 0,-4 0-1,3 0 1,4 0 0,3 0 1,7 0 2,5 0 1,1 0 10,0 0 18,0 0-6,0 0 0,10 0 2,11 0-11,10 0 1,11 0 12,3 0-10,-2 0 1,-6 0 24,-8 0 11,-13 0-12,-6 0-18,-7 0-14,-3 0-4,0 0-6,-8 0-2,-12 0-2,-8 0 0,-5 3-2,-3 1-3,-1 1 2,3-5 2,5 3-5,4-3 8,8 0 0,8 0 2,5 0 4,4 0 5,0 0 2,0 0 0,0 0-2,0 0-5,0 0-2,0 0-2,0 0 0,13 0-2,7 0 0,-2 0-1,-2 0 1,-5 0 1,-4 0 0,-4 0 0,-1 0-1,-1 0 1,-1 0-2,0 0 1,0 0-1,0 0 0,0 0 0,0 0 1,0 0 0,0 0 0,0 0 1,0 0 0,0 0-1,0 0-1,0 0 1,0 0-1,0 0-1,0 0-4,0 0 1,0 0 0,0 0 1,0 0 2,0 0 1,0 0 1,0 0-1,0 0 1,0 0 0,0 0 0,0 0 0,0 0 0,0 0-1,0 0 1,0 0 0,0 0-2,0 0-1,0 0-1,0 0 2,0 0 1,0 0 0,0 0 1,0 0-1,0 0 1,0 0 0,0 0 0,0 0-1,0 0-3,0 0-5,0 0-20,0 0-15,0 0 7,0 0 10,0 0 2,0 0-3,0 0-25,0 0-2,0 0 2,0 0-19,0 0 5,0 0-77,0 0-18,-1 0-91</inkml:trace>
  <inkml:trace contextRef="#ctx0" brushRef="#br0" timeOffset="396774.9793">18031 5535 716,'0'0'17,"0"0"-8,0 0 41,0 0 13,0 0-43,0 0-11,0 0-9,-1-12 0,-4 9 0,1 1 2,1 0 1,-1-3 18,4 2 29,0-2 4,0 1-3,0 1-5,0 2-15,0 0-8,7 1-4,-3 0-9,1 0-4,-4 0 0,1 0-3,-2 0 0,0 0-3,0 0 0,0 0-1,-2 0 1,-4 2-2,-1 1-7,0-2-8,2-1-4,2 0 13,3 0 8,0-1 4,0-11 5,0 1 4,0 0 17,9-1 5,3 5-8,-3 3 11,1 3 1,1 1-19,-2 0-14,-2 5-3,-1 8-3,0 2-1,-5-3 1,1 0 0,-2-2-1,0-4-1,0-2-3,0-4 1,0 0 0,0 0 4,-3 0 0,-4-4 3,1-7-1,0 2 2,4-3 0,2 4-1,0-1 7,0 3 4,0 3-1,3 0-1,5 3-3,2 0-6,-1 0-3,0 3 0,-3 8-1,0-2 1,-6 2-3,0 1 2,0-2-1,-7-3 1,-4 0-7,0-5 0,-2-2-7,3 0 6,-1 0 3,2-7 6,3-5 2,2 0 3,2-3 3,2 3 7,0 1 3,0 3 0,0 4 1,6 1-3,5 3-2,2 0-7,2 1-5,0 10-2,-4 1-1,-7 1 1,-1 0 0,-3-3-1,0 0 1,0-1-1,-6-4 0,-5-2-2,-2-3-1,0 0-2,1 0 4,1 0 1,5-10 1,3 0 4,3-2 2,0 2 0,0 2 4,8 0-4,2 5 0,-4 3-4,0 0-2,-1 0-4,-2 8-2,-2 4 4,-1 4 2,0-2-1,0 0 0,-6-3 1,-1-2-2,-5-3-3,3-4-1,-2-2 0,4 0 4,-2 0 2,5-11 5,0-2-3,3 1 2,1 0 4,0 1 0,0 5-2,3-1-1,8 4-5,3 3-1,1 0-3,2 0-1,-2 0-1,-2 11 4,-4-2 0,-4 0 1,-2 1-1,-3-3 1,0 0-1,0 1 1,-5-3-1,-12-3 1,-3-2-4,-1 0-2,0 0-6,1-2 4,4-6 3,6-6 0,5 0 6,5-1 1,0 0 8,11 1-3,13 3 4,4 5 1,2 3-5,-4 3 1,-3 0-1,-7 11-4,-7 7-2,-5 2 0,-4 1 1,0-3 0,-13-2-1,-2 0 0,-4-7 1,0-4-1,1-5-3,1 0 0,4-3 2,0-11 1,5-3 1,3 1 1,5 3 2,0 3 0,0 3 1,0 4-3,0 2-2,0 1-3,4 0-7,0 0 1,1 1 0,0 6 0,0-2 1,-2-2 3,1-1-3,-2 0 2,1-1-6,-2 1-13,-1-2-8,2 0-24,-1 0-7,1 0-25,2 0-33,2 0-116,-1 0-71</inkml:trace>
  <inkml:trace contextRef="#ctx0" brushRef="#br0" timeOffset="397682.834">18249 4988 427,'0'0'136,"0"0"-83,0 0 28,0 0-13,0 0-3,0 0-7,-27 0 28,26 0 30,1 0-4,0 0 18,0 3-12,13 4-38,10 3 4,5 2-12,0 4-26,-2 1-16,-4 1-13,-5 3-4,-4-1-11,-6-3 0,-2-3-2,-4-4 0,-1-6-2,0-3-20,0 1-24,0-2-23,0-2-10,10-13-66,4-7-169,8-1-71,1 0-167</inkml:trace>
  <inkml:trace contextRef="#ctx0" brushRef="#br0" timeOffset="397909.5748">18538 5010 1096,'0'0'47,"0"0"-21,0 0 155,0 0-57,0 0-69,0 0 0,-99 24-6,69-7-11,7-2-27,4-3-3,7-2-6,2-3-1,2 0-1,5 0-22,2-2-36,1 0-15,0 1-29,0-2-82,4-1-95,5-3-185</inkml:trace>
  <inkml:trace contextRef="#ctx0" brushRef="#br0" timeOffset="409288.073">9704 1197 1102,'0'0'92,"0"0"-90,0 0 40,0 0 53,95-5-12,-40 5-25,8 0-16,6 0-16,4 0-5,12 0 4,3 5 7,1 0-6,-4 1 2,-7-4-3,-14 2-3,-15 0 2,-17-3-15,-15 1-5,-12-2-2,-5 0 5,0 0-6,0 0 1,-6 0-2,-4 0 0,2 0-4,4 0-1,4 0-3,0 0 3,0 0-1,0 0 5,0 0 1,0 0-1,0 0 1,0-11-8,0-7 3,0-3-1,6-6-2,7-5 4,2-4 3,4-6 0,-1 3 1,-3 3 0,-3 5 0,-4 9 1,-3 6 3,-3 7 4,-2 9 19,0 0-24,1 11-3,4 16-1,1 7 1,2 8 8,2 2-7,-1-2 0,1-3-1,2-2 2,0-7-2,-1-7 4,-1-7-3,-3-4-1,-2-7 2,-5-4-2,3-1 4,3 0 2,3-6 2,4-14-8,5-9-4,2-3 1,2-4 0,-3-3 0,-1 1 3,-1 3 0,-5 5 0,-2 9 0,-4 6 2,-2 9 4,-2 6 0,1 0-4,3 14-2,6 19 0,0 11 0,1 6 3,-7-1-2,2-1-1,-2-4 1,0-4-1,2-10 0,0-6 1,-1-14-1,-2-3 1,4-7-1,0 0 1,0-5 0,5-12-1,3-5-1,2 5 1,4 0 0,5 3 0,8 2 0,9 2 1,10 5 3,6 3-1,9 1 5,3 1 2,8 0 5,10 0 3,5 0-8,5 0 3,-10 0-6,-18 0-5,-21 0-4,-21-2 1,-16 1-1,-11 1-2,-4-3-9,0 2-7,0-4-13,0-3-36,-3 0-138,-10-1-152,-6 3-327</inkml:trace>
  <inkml:trace contextRef="#ctx0" brushRef="#br0" timeOffset="409933.3287">9987 1509 767,'0'0'171,"0"0"-63,0 0 83,0 0-23,0 0-86,0 0-43,103-25 2,-43 23 9,3 2-19,-2-1-17,-6 0-10,-9-1-4,-15-1-21,-14 0-57,-10-2-27,-7-2-54,-7 3-1,-13-7-73,-7 2 91,4-3 97,2-7 45,9 2 154,7 0 45,4 5-1,1 6-19,0 5-44,0 1-48,0 7-52,0 19-20,0 11 21,-3 3-10,-9-1-18,0-5-7,3-2-1,7-8-52,2-5-127,20-6-220,19-13-478</inkml:trace>
  <inkml:trace contextRef="#ctx0" brushRef="#br0" timeOffset="410304.3798">11127 1593 737,'0'0'334,"0"0"-322,0 0 119,0 0 38,0 0-56,0 0-38,49 11 9,-16-8-11,7-2-15,3-1-22,-2 2-4,-3-2-16,-5 0-9,-6 0-4,-9 0-3,-3 0-1,-8 0-16,-4 0-17,-3 0-9,0 0-50,0 0-36,0 3-48,0-3-67,2 4-146,-2-1-177</inkml:trace>
  <inkml:trace contextRef="#ctx0" brushRef="#br0" timeOffset="412370.4299">9109 1840 946,'0'0'114,"0"0"-110,80 1 19,-33 2 78,8 1-25,9 3-13,10-4-14,10-1-26,14-2-18,1 0-3,-2 0-2,-9-2-2,-21-1-8,-15-2-2,-22 2 1,-18 1 3,-9 1-32,-3-2 2,-18 0-4,-15-2-3,-4-2 12,-2 0 26,5-1 6,4 0 1,6 1 1,6 2 7,6 0 12,5 2 15,2 2 2,4-1-6,1 2-3,0 0 4,6 0-11,22 3-9,14 8 21,12 1 1,4 0-15,-3-3-2,-9-1 4,-10 1-6,-15-3 4,-11-4-2,-10 3-9,0-2 2,-7 1 2,-13 1 9,-5 3-4,-3-1-9,-2 3-1,-3-1-6,0 2-1,-1 2 0,1-1-29,5 3-48,1 2-18,8 0-45,5-2-57,11-4-167,3-5-297</inkml:trace>
  <inkml:trace contextRef="#ctx0" brushRef="#br0" timeOffset="414629.4702">18284 4996 421,'0'0'0,"0"0"-81,0 0 81,0 0 19,0 0-18,0 0 36,0 0 14,16-20 3,-29 20 29,-1-1 9,2 0-17,0-2 51,6 1 0,2 0 5,4-1-1,0 3 20,0 0-53,0 0 1,0 0-32,3 0-14,6 2-25,7 13-14,8 4 7,0 4 4,1 0-9,-4-3-7,-3-2-1,-2-3-6,-4-2-1,-2-4 0,-5-2-8,-3-7-22,-1 0-40,1-3-65,1-15-87,3-4-117,2 1-107</inkml:trace>
  <inkml:trace contextRef="#ctx0" brushRef="#br0" timeOffset="414834.2075">18579 4961 877,'0'0'97,"0"0"26,0 0 72,0 0-31,0 0-90,0 0-24,-54-10 8,24 26-15,1 1-20,2 2-4,5-2-13,5-3-6,8 0-19,4-4-50,5 0-38,0 0-125,0-7-135,3-2-342</inkml:trace>
  <inkml:trace contextRef="#ctx0" brushRef="#br0" timeOffset="417374.4001">18030 5478 496,'0'0'174,"0"0"-141,0 0 59,0 0 54,0 0-55,0 0-25,0 0-12,-6 0 11,6 0-12,0 0-12,0 0-3,0 0-19,0 0-6,-2-2-9,-1 1-2,2 0-2,1-1 0,0 0 5,0 2-2,0 0 0,0-3-1,0 3 0,0-2 1,0 2-1,0-3 1,0 3 4,0-1 9,0-1 6,0 2-3,0 0 3,0-1 0,0 1 3,0 0-5,0 0-3,0 0 1,0 0-4,0 0-3,0 0-3,-3 0-6,2 0-2,-1 0-12,2 0-69,-1 0-139,1 0-206</inkml:trace>
  <inkml:trace contextRef="#ctx0" brushRef="#br0" timeOffset="418140.671">18063 5444 338,'0'0'250,"0"0"-243,0 0-7,0 0 16,0 0 5,0 0-2,3 9 15,-3-9 25,-2 2 37,1-2-10,1 0-16,0 0 8,0 0-17,0 0-5,0 0-6,0 0-10,0 0-7,0 0-1,0 0 0,0 0-10,0 0-12,0 0-5,0 0-3,0 0-1,0 0-1,0 0 1,0 0 0,0 0-1,0 0 0,0 0 4,0 0 5,0 0 2,0 0-6,0 0-3,0 0-1,0 0-1,0 0 0,0 0-5,0 0-15,0 0-13,0 0-35,0 0-31,0 0-119,1 0-295</inkml:trace>
  <inkml:trace contextRef="#ctx0" brushRef="#br0" timeOffset="418747.8592">18052 5498 1250,'0'0'106,"0"0"-92,0 0 50,0 0 26,0 0-77,0 0-13,-1-9-27,-7 9 0,1 3-20,1 0 3,4-2 1,1-1-9,1 0 15,0 0 2,0 0-32,1 0-110,7-4-93,-1-1-101</inkml:trace>
  <inkml:trace contextRef="#ctx0" brushRef="#br0" timeOffset="420004.3876">18028 5426 712,'0'0'79,"0"0"-54,0 0 96,0 0-26,0 0-42,0 0-31,0-6 1,0 6-3,0 0 4,0 0 10,0 0 1,3 0-8,5 0 5,-1-1 7,4-1-9,-1 2-5,-1 0-12,0 0 0,-3 0-1,2 0-6,-2 3 0,-1 5-1,1 2 0,-3 2 1,-1-3-5,-1 2 2,-1-3 2,0 0-3,0 2 0,0 0-1,-1 0 1,-7-1 0,0 0-1,2 2-1,-1-5 0,1 0 0,2-2-1,-3-1 0,-1 0-1,1-2-3,-1 1 0,-2-2 2,1 0-1,1 0 1,1 0-1,1-3 1,2-3 3,2 2-1,-1-1 0,3 1 0,0-2-4,0 2-3,0 1 0,0 0-1,0 1 1,0 0 5,0 2 1,0 0-2,0-3-17,0 3 5,0 0-8,0 0-30,0 0-34,5 0-15,1 0-38,-1 0-29,1 0 5,0 0-135</inkml:trace>
  <inkml:trace contextRef="#ctx0" brushRef="#br0" timeOffset="448302.4177">18507 17519 935,'0'0'21,"0"0"-18,0 0 29,111-13 113,-64 12-44,7-1-21,-2 1-29,-1 1-12,-8 0-13,-10-2-7,-14 2-6,-11 0-11,-5 0-2,-3 0-3,-11 0-24,-18 0 8,-15 0-5,-14 5-19,-8 0 21,-5 0 5,5 3 7,5-2 9,12-1 1,12 0 3,15-3 11,12-1 16,10-1 6,5 0 21,25 0-19,17 0-6,10 0 6,6 0-1,-4 0-3,-7 0-5,-11 0-10,-12 0-13,-8 0-5,-10 0-1,-8 0-6,-3 0-29,-6 0-19,-23 0 20,-8 0 4,-12 0 9,-1 3-3,1 0 13,5 0 6,8-1 5,11-1 2,13 1 6,7-2 21,5 0 23,11 2 8,20-2-26,17 0-19,4 0 1,0 0-6,-7 0-5,-14 0-3,-13 0-2,-8 0-11,-10 0-22,0 1-31,-8 5-15,-16-1 15,-10 3-43,-5-1 1,-2-2 46,4 0 22,0-1 27,9-2 11,6-2 0,9 0 8,7 0 20,6 0 20,0 0 34,0 0-1,3 0-33,13-7-31,4 0-9,7 2-8,4 1-44,2 4-110,0-5-48,-5 2-259</inkml:trace>
  <inkml:trace contextRef="#ctx0" brushRef="#br0" timeOffset="448720.3482">18604 17558 943,'0'0'161,"0"0"-161,0 0 1,108-19 29,-80 14 23,-3 0-38,-3 5-15,-6 0-28,-8 0-8,-5-3-12,-3 3-33,0 0-54,-10 0-31,-8 0 58,-6 0 45,-1 0 39,1 3 15,6-3 9,0 2 50,9-2 84,3 0 7,6 0-13,0 0-27,0 0-15,0 0-39,3 0-42,6-2-5,0 2-48,5 0-110,-1 0-212</inkml:trace>
  <inkml:trace contextRef="#ctx0" brushRef="#br0" timeOffset="451267.9993">17907 13129 449,'0'0'200,"0"0"-169,0 0 42,0 0 56,0 0-71,0 0-24,-9-8 8,8 8 7,-2-3-14,3 1 0,0 1 8,0-2 1,0-1 3,0-3-7,4 1 2,5 0-9,2 1 0,-1 2-4,-1 1-10,0 2-11,1 0 1,0 5-5,-3 6-1,-1 0 0,-4 1-1,-2 0 0,0-2 1,0 0-1,-6-1-2,-6 0-2,-5-1-1,2 0-4,2-3 0,4-1-1,1-4 0,1 0 5,1 0 0,-3 0 3,0 0 0,0-6 4,2-2-3,2 0 0,2-1-1,2 1 2,1 1 2,0 2 0,0 1 4,0 0 1,0 2-5,0 0 0,3 1-3,6 1-1,3 0 2,-3 0 0,0 4-1,-2 6-1,-1-1 5,-3 4-3,-3-2-2,0 0 0,-3-2-2,-10-3-6,-1-1-5,-2-5 6,2 0-4,-2 0-14,4-5 2,4-8 15,3 0 6,5-4 2,0 1 2,1-1 16,14 3 1,0 3 1,1 3 7,2 5-11,-4 3 3,2 0-2,-4 11-9,-1 6 1,-3-1-2,-6 2-3,-2-1 0,0-1-3,-6-5-1,-6-2-4,-2-6-6,-3-3 0,2 0 1,-2 0-2,5-9 6,4-6 3,5-2 2,3-3 0,0 1 5,7 0 11,12 3 2,1 5 0,-4 7 11,2 4-10,-4 0-7,-3 9-3,-3 10 0,-5 3-5,-3 0-4,0-1-1,-11-4-2,-5-4-11,1-6-8,-3-5 6,2-2 8,1 0 6,4-9 1,3-5 1,5-4 3,3 3 2,0-1 9,4 3 4,8 4-8,0 3-7,1 6-3,-2 0-3,-1 0-20,2 13-81,-1 1-137,-1 0-308</inkml:trace>
  <inkml:trace contextRef="#ctx0" brushRef="#br0" timeOffset="453073.4588">19759 14817 718,'0'0'54,"0"0"-31,0 0 111,0 0-48,0 0-23,0 0-21,-7-2 6,6-4-1,-1-1-3,2-1-5,0-3 3,0 2 12,0-2 7,0-1-12,10 2 5,3 2-13,5 2-8,1 5-5,-1 1 0,1 0-15,-5 6-4,-2 8-3,-6 3-3,-6 3 4,0-1-7,0 0 0,-15-3-2,0-3-4,0-2-15,2-8 5,2-3 5,-1 0 3,2 0 3,1-6 4,0-9 0,5-1 2,4 1 1,0-2 2,0 2 7,3 1-6,7 5 8,-4 1-1,1 3-4,-1 5-3,1 0-4,1 0-1,1 10-2,-3 6 1,-1 0 2,-5 0-4,0-2 2,0-1-3,-9-1-11,-3-4-5,-2-5 6,2-3 4,1 0 4,2-8 4,1-7 2,8-2 2,0-1-1,0-2 14,12 3-4,4 4 8,-2 6 1,2 3-7,-4 4-2,1 1-3,0 15-5,-6 5 1,-4 2-4,-3 0 1,0 1-1,-10-4-3,-8-6-15,0-5-8,-2-6-3,2-3 16,2 0 4,4-15 8,2-4 1,7-5 3,3-1 4,0 1 3,0 2 3,10 5 11,4 5-9,2 3 0,-1 8-9,3 1-2,-2 3-4,-1 12 0,-6 5 0,-4 0 4,-5 0-4,0 0-1,-6-4-13,-11-3 1,1-6-11,-2-6 4,1-1 2,1 0 10,2-13 0,4-7 8,7-4 0,3 0 4,0-2 4,9 4 9,9 2 6,1 6 0,1 10-10,1 4-6,-2 2-1,-4 17-4,-2 6 2,-8 0-4,-5 3 0,0-3-2,-3-3-2,-15-1-11,-6-3-11,-1-8-17,-4-8-18,2-2 1,7-4 28,2-18 24,10-3 8,8-3 4,0-1 15,7-3 16,16 6 13,4 6 4,1 7-14,-1 10-19,-5 3-7,-5 7-3,-5 17-5,-6 6-4,-6 1 4,0 2-4,-12-6-17,-6 1-32,-1-7-16,4-10-40,8-9-87,7-2-208</inkml:trace>
  <inkml:trace contextRef="#ctx0" brushRef="#br0" timeOffset="456967.3464">18085 12647 542,'0'0'66,"0"0"-59,0 0 77,0 0 11,0 0-41,0 0-16,0 0 18,-25-22 5,22 20 7,3 1-2,0 0 0,0 1-12,0 0-23,0 0 6,0-1 0,0 1-13,0 0-3,0 0-3,0 0 5,0 0 0,0 0 4,3 0 11,0 0-9,0 0-2,3 1-4,4 4-1,2 6-1,0-1 1,3 3-6,-5 1-4,2-1 4,-1 2-6,-2-2 3,4 1 1,-3 0-8,0-2 3,0-2-6,-4 0 2,1-1 0,1-1 2,-3 0-2,0-4-1,0 1 0,-2 0-2,0-1 3,0-1-1,0 1-2,-2 1-1,2 2 2,3-2-3,-3 3 2,1-3 1,-1 1-3,0-3 1,1-1-1,-4-2 4,0 1-4,0-1 3,0 0 3,0 2 0,0-2 0,0 0-1,0 0-1,0 0 3,0 0-6,1 0 6,-1 0-2,2 0-1,-1 0 9,2-5-2,4-2 2,2-6-5,0-1-3,1 0 5,1-2-1,0 0-1,-1 1 0,2-3-1,0 2-1,1-1 1,-1 1 0,0 2 0,-4 0 1,-2 6-3,-3 2 0,-2 5-2,-1 1-1,0 0-1,0 0-1,0 0 0,0 0-4,0 0 2,0 0-1,0 0-2,0 0-1,0 0-9,0 0-15,0 0-27,0 0-19,0 0-100,-6 0-286</inkml:trace>
  <inkml:trace contextRef="#ctx0" brushRef="#br0" timeOffset="457663.5966">18042 12663 865,'0'0'252,"0"0"-234,0 0 80,0 0 47,0 0-78,0 0-13,37 37 1,-22-22-5,1 1-16,-5-1-2,-1-2-5,-1-1-8,-1 0-5,-1-3 0,1 4 2,-1 0-2,0-3-3,1 3-5,-2-4 2,0 3 2,-2-5-5,-2-1-1,-1-3 4,-1-3-2,2 0 0,-2 0 3,1 0 1,-1 0 0,2 0 6,-1 0-2,2 0-4,2 0-3,1 0 9,4-4-6,-1-4 0,0-3 0,3-2 0,0-2-2,4-4 2,-1 1 0,3-1-2,-4 1 2,-4 3-4,0 1 4,-5 4-2,-1 1-5,-1 2 1,1 5-4,-3-1 0,-1 2 0,2 1 0,-2 0 0,0 0 0,0 0-4,0 0-19,0 0-9,0 0-19,0 0-13,0 5-18,-2 5-43,-9 4-36,1-2-18,-2 1-34,6-10-154,6-3-335</inkml:trace>
  <inkml:trace contextRef="#ctx0" brushRef="#br0" timeOffset="461420.4226">20298 15402 715,'0'0'99,"0"0"-63,0 0 94,0 0-24,0 0-71,0 0-21,30 0 13,-16 0 17,2 2 6,2-2 1,3 0 6,0 0-8,-2 0-14,2 0-7,-2 0-6,-4 0 4,0 0-7,-4 1-2,-4-1-4,-1 2-9,-6-1-3,0-1 1,0 0 2,0 0-1,0 0-3,0 0 0,-4 1-10,-7 1-3,-5-2 8,-1 1-8,-3 0 2,-1 1-3,3-1 5,-3-1 7,0 1 1,5 1 1,-4-2-3,4 0 3,0 0 0,2 0 1,-1 0-1,3 0 1,3 0-1,0 1 0,3-1 0,2 2 1,1-2-1,1 0 0,2 0 0,0 0 3,0 0 2,0 0 6,0 2 2,6-1-6,8 0 0,5 0 7,6-1-3,5 0-2,2 0-3,-1 0 0,-4 0-1,-5 0 3,-5 0 0,-1 0-1,-4 0-4,-3 0 1,-2 0-1,-1 0 0,-3 0-2,0 0 0,-1 0-1,-2 0 0,0 0 0,0 0-1,0 0-2,0 0 2,0 0-5,0 0 1,0 0-4,-9 0 6,-7 0 0,-7 0-7,-1 0-7,-4 0-3,-2 0 2,-1 0 7,5 0 10,6 0 1,6 0 0,5 0 1,5 0-1,1 0 2,3 0 5,-2 0-3,2 0 0,0 0 4,0 0-1,0 0 0,9 0-1,14 0 3,11-2 0,6 1 8,3-1 3,-2 0-3,-4 1 3,-8-1-3,-4 2 3,-5 0-10,-3 0-5,-5 0-2,-5 0-2,-5 0 1,-2 0-2,0 0 0,0 0-1,0 0-8,-12 0-3,-7 0 6,-7 0-3,-5 0 0,-6 0-7,-5 0 5,-7-1 4,2 0 1,-2 1 5,6-3 0,0 2 1,8-1-1,5 1 1,10 1 2,6 0-1,6 0 5,5-1 3,3 1 4,0 0 5,0 0 4,0 0-10,8 0-4,9 0 4,9 0 5,9 0-6,8 0 4,5 0-3,1 0-4,-2 0 0,-6 0 0,-8 0 0,-7-2-3,-5 1-1,-6 1-2,-3-2-2,-1 2 0,-7 0 1,-1 0-1,-1 0-1,-2 0 0,0 0-2,0 0-2,-3 0-2,-11 0 3,-7 0 3,-6 0-3,-5 0 2,-3 0-4,1 0 2,-3 0 1,3 0 3,2 0-2,4 0 2,7 0 1,3 0-1,7 0 0,7 0-1,1 0 1,3 0 2,0 0-2,4 2 1,13-1 4,10 1 2,7-1 3,8-1 2,0 0-2,-2 0-2,-3 0-1,-7 0-4,-7 0 2,-7 0-1,-6 0-1,-5 0-2,-4 0-1,-1 0 2,0 0-1,0 0-2,0 0-3,-4 0 2,-11 0 0,-6 0 0,-6 1 1,-1 3-3,-2 0-2,-3 3 1,3-5 3,5 1 1,4-2 1,5-1 0,7 0 0,1 0 1,7 0 0,1 0 2,0 0 2,0 0-1,0 0 1,0 0-5,10 0 0,2 0 2,4 0-1,3 0 1,-3 0 0,-1 0-2,-2 0 1,-5 0 0,-2 0-1,-5 0 0,-1 0 0,0 0-1,0 0 2,0 0-2,0 0 2,0 0-1,0 0 0,0 0 0,0 0 0,0 0 1,0 0-2,-3 0 1,0 0 0,-1 0 1,1 0-1,1 0 0,2 0 2,-1 0-2,1 0-1,0 0 1,0 0-1,0 0 2,0 0-1,0 0 1,0 0 0,0 0-1,0 0 0,0 0-1,0 0 2,0 0-2,0 0 0,0 0 1,0 0 0,0 0 0,0 0 1,0 0-2,0 0 1,0 0 0,0 0 0,0 0 0,0 0 0,0 0-1,0 0 0,0 0-5,0 0-2,0 0-16,1 0-25,5 0-64,3-8-52,1-7-125,1-4-434</inkml:trace>
  <inkml:trace contextRef="#ctx0" brushRef="#br0" timeOffset="462655.4198">20388 15333 688,'0'0'81,"0"0"19,0 0 77,0 0-61,0 0-32,0 0-7,0 0 18,-13-34-31,10 29-14,1-1 1,1 3-7,1-2-13,-2 1-10,2 2 6,-1 0-9,1 0 4,0 2 1,0 0 0,0 0-2,0 0-3,0 0-5,0 0-1,0 0-3,0 0-3,0 9-2,0 3 3,0 5 1,0 5-1,1 3 3,2 3 2,-1 2 5,2 1-4,1-5-1,0 2 1,-2-4 1,-1-1-5,-1-2 0,-1-3-4,0-1-2,0-2 0,0-1 0,-1-2 0,-2-2-1,0-4 0,0-4-1,3 0 0,0-2 0,0 0 1,0 0-1,0 0 1,0 0-1,0 0-1,0 0 0,0 0-2,0 0-2,0 0-5,0 0-1,0-4-8,0 0 4,0-4-10,0-1-10,0-5-6,7-2-11,1-3-28,-2-2-35,-3-3 31,-3-4 28,0-6 28,0-2 16,0 2 11,0 2 1,0 7 23,0 5 2,0 6 10,0 6-3,0 4 10,0 4-8,0 0-13,0 0-7,0 0-2,0 5-3,-3 9 3,0 6 14,0 2-14,1 3 0,1 0 1,-1 0-4,1-2-2,1-3-3,0 0 2,0-5-6,0-3 3,0-3-3,0-2-1,0-3-3,0-2-14,0-2-19,0 0-45,0 0-43,0 0-94,4-6-189</inkml:trace>
  <inkml:trace contextRef="#ctx0" brushRef="#br0" timeOffset="464069.5316">20113 12684 9,'0'0'430,"0"0"-383,0 0 20,0 0 62,0 0-32,0 0 21,-38 0-14,38 0 11,0 0-16,0 0 3,0 0-13,0 0-36,3 0-18,7 0 2,2 0 3,4 0 7,3 1-8,3 1 2,2-1-2,1-1-2,-1 2-17,-2-2-6,-2 2-3,-5-1-8,-1-1 2,-3 0-5,-2 0 2,0 0 0,-5 0-2,-1 0 0,-1 1-1,-2 1 0,0-2-1,0 0-2,0 0-4,-6 0 4,-9 1-1,-3 0 0,-4 2-3,-2 1 3,-3 0 0,-1-1-2,-2-3 1,0 2 2,4-2 1,6 0-1,5 0 4,9 0 0,4 0 0,2 0 2,0 0 6,5 0-2,16 0 2,7 0-4,6 0 7,2 0 1,-4 0 3,-4 0-3,-6 0-2,-7 0-3,-6 0-6,-5 0 0,-4 0-1,0 0 0,0 0-13,0 0-5,0 0-7,0 2-7,0 3-26,-7 3-22,-6 1-29,-2 2-6,-5 2-38,0-3-38,1 0-82,5-5 43,5-3-23</inkml:trace>
  <inkml:trace contextRef="#ctx0" brushRef="#br0" timeOffset="465311.0358">18037 12696 150,'0'0'0,"0"0"3,0 0 4,0 0 55,0 0-62</inkml:trace>
  <inkml:trace contextRef="#ctx0" brushRef="#br0" timeOffset="465735.5915">18295 12850 714,'0'0'18,"0"0"-3,0 0 127,0 0-50,0 0-66,0 0-17,0-3 6,0 3 9,0 0-7,0 0 7,0 0-5,0 0-8,0 0-9,0 0 4,0 0-4,0 0 1,0 0 0,0 0-2,0 0 1,0 0 0,0 0-1,0 0 0,0 0 0,0 0-1,0 0 0,0 0 1,0 0 0,0 0-1,0 0-2,0 0 1,0 0-5,0 0-2,0 0-5,0 0-26,0 0-18,0 0-30,0 0-89,0 0-61</inkml:trace>
  <inkml:trace contextRef="#ctx0" brushRef="#br0" timeOffset="467121.9257">19820 14827 276,'0'0'0,"0"0"-38,0 0-96</inkml:trace>
  <inkml:trace contextRef="#ctx0" brushRef="#br0" timeOffset="468831.6466">20428 15340 317,'0'0'273,"0"0"-250,0 0-11,0 0 40,0 0-19,0 0-13,0-61 36,0 50 35,0 5-8,0-2-15,0 4 5,0-1-22,-1 3-9,-1-1 4,2 1 5,-1 1 12,1 0-12,0-2-10,0 3-13,0 0-1,0 0-5,0 0 1,0 0-5,0 0 2,0 0 5,0 0-4,0 0-2,0 10 0,0 9 6,0 7-2,0 5-4,0 1 1,1 0-8,2 0-3,-1-6-4,-2-4 1,0-5-3,0-6 2,0-4 0,0-4-1,0-2-1,0-1 1,0 0 1,0 0 1,0 0-1,0 0-2,0 0-3,0 0 1,0 0-2,0 0 0,0 0 1,0 0 0,0 0-1,0 0-2,0 0 3,0 0-1,0 0 1,0 0 0,0 0 0,0 0-1,0 0 1,0 0 0,0 0-1,0 0-1,0 0 1,0 0-3,0 0 2,0 0 0,0 0-2,0 0 3,0 0-3,0 0-1,0 0-2,0 0-3,0 0-3,0 0-1,0 0 6,0 0-2,0 0-3,0 0-4,-2 0-4,1 0-6,1-2-31,0-8-75,0-5-206,0-2-532</inkml:trace>
  <inkml:trace contextRef="#ctx0" brushRef="#br0" timeOffset="469583.5651">20378 15409 478,'0'0'475,"0"0"-373,0 0-18,0 0 78,0 0-2,0 0-58,0 0-27,0 0-13,0 0-9,0 0-18,0 0-3,0 2-10,0-2-9,0 1-1,0-1 1,0 0-2,0 0-2,0 0-2,0 0-2,0 0-5,0 0 1,0 0-1,0 0-7,0 0-10,0 0-22,0 0-37,0-8-115,0-9-150,0-7-361</inkml:trace>
  <inkml:trace contextRef="#ctx0" brushRef="#br0" timeOffset="470849.5742">20090 12673 468,'0'0'484,"0"0"-476,0 0-6,0 0 123,0 0-13,0 0-27,0 1 8,9-1-20,8 0-6,5-3 1,4 0-4,6-3-14,-2 1-18,1 4-1,-3 1-11,-1 0-8,-2 0-3,-2 0-5,-7 1 2,-3 4-4,-5-1-1,-4-2-1,-2 1 0,-2-3 0,0 0 2,0 2-2,0 1-2,-8 0 1,-11 1 1,-9 1-1,-8 1-4,-4 0 1,-6 1-3,1 0 0,0-2 3,3 2 3,6-2 0,6-3 0,7-2 1,5 0 1,9 0 0,4 0 1,5 0-1,0 0 2,0 0-1,17 0 2,11 2 1,15 2 3,2 3-3,1 2 4,-2-1 0,-4-2 1,-4-3-2,-7 0 1,-5-3-6,-10 2-2,-8-2-1,-5 0 2,-1 0 1,0 0 0,0 0-3,-7 0-1,-11 0-1,-8 0-7,-8 0 5,-3 0 1,-3 0-4,2 0 4,7 3-1,9-3 2,13 2 2,3-2 0,6 0 0,0 0 2,0 0-2,6 0-3,9 0 1,7 0-16,8 0-36,6 0-81,1 0-186,-1-7-324</inkml:trace>
  <inkml:trace contextRef="#ctx0" brushRef="#br0" timeOffset="471930.718">23131 12085 757,'0'0'316,"0"0"-270,0 0 59,86-24 71,-45 19-84,3 0-33,0 2-30,0 3-22,-2-2-7,-9 2-13,-9 0-57,-15 0-90,-9 0-115,0 0-225</inkml:trace>
  <inkml:trace contextRef="#ctx0" brushRef="#br0" timeOffset="472103.2914">23344 11930 1072,'0'0'205,"0"0"-186,0 0 102,0 0 18,0 0-87,0 0-42,-13 96 13,1-20-23,-2 11-57,1 2-132,7-3-335</inkml:trace>
  <inkml:trace contextRef="#ctx0" brushRef="#br0" timeOffset="472750.5511">22775 16257 1162,'0'0'112,"0"0"-72,97-20 96,-53 15-61,8 3-74,8 2-1,0 0-131,-3 0-308</inkml:trace>
  <inkml:trace contextRef="#ctx0" brushRef="#br0" timeOffset="481678.3674">19944 12685 659,'0'0'58,"0"0"-57,0 0 12,0 0 68,0 0 7,0 0-19,-38-8 13,38 7 11,0 1 4,5 0 3,15 0-15,13 0-18,15 0 6,12 0 2,6 0-21,0 0-16,-9 0 2,-8 0-11,-14 0-7,-16 0-10,-10 0-4,-7 0-5,-2 0-2,-2 0-1,-23 0-2,-13 0-1,-15 0-8,-11 0-1,-8 6-3,-5-3 7,-3 4 6,3-1 2,5 0 2,11-1-2,16-2 1,19-3 5,17 0 3,9 0 11,16-7 4,27-5-16,18-1 1,11 4 4,6 4 3,-8 3-3,-9 2-5,-14 0-2,-12 0-5,-13 0-1,-10 2 0,-7 3-3,-4-2-12,-1-1-7,0-1-4,0 2-18,9 1-81,1 4-122,8-3-263</inkml:trace>
  <inkml:trace contextRef="#ctx0" brushRef="#br0" timeOffset="482902.5471">20124 15441 403,'0'0'483,"0"0"-407,0 0 22,0 0 63,0 0-7,0 0-69,46-5-32,-22 3 0,3 1-9,3 1-13,3 0-7,4 0-9,3 0-10,-3 1 6,-4 1-6,-4-1 1,-9-1 0,-4 0 0,-5 0-1,-5 0-2,-4 0-2,-2 0-1,0 0 0,0 0-3,1 0-16,-1 0-22,2 0-22,-2 0-12,1 0-27,-1 0-84,0 0-27,-1-4-170</inkml:trace>
  <inkml:trace contextRef="#ctx0" brushRef="#br0" timeOffset="483187.4323">20337 15308 888,'0'0'160,"0"0"-18,0 0 67,0 0-63,0 0-48,0 0-34,-9-22-25,9 44-15,0 8 7,0 9 3,0 1-6,0 1-10,2-1-3,-2-5-3,0-6-10,0-3-1,0-9 1,0-4-2,0-8-9,0-2-14,0-3-15,0 0-26,0-3-74,0-15-120,12-1-88,6-5-398</inkml:trace>
  <inkml:trace contextRef="#ctx0" brushRef="#br0" timeOffset="523734.7539">17945 12660 764,'0'0'42,"0"0"-39,0 0 74,0 0 26,0 0-27,0 0-56,0 0-7,0-31 1,0 31 4,0-2 5,0 2 6,0-1 9,0 0 11,0 1 4,0 0-1,0 0-9,0 0-13,0 0-7,0 0-8,0 0-4,1 0-3,2 2-1,6 8 5,0 7 10,3 0-2,4 4 1,0 2-6,1 1 0,0-1 3,-2 1-3,0-5-6,-2 1-1,-1-3-4,0 0 3,-2-4 0,-2-4-3,-2 1 1,-2-5-2,-1-1-1,-1-1 1,-1-1-1,-1-2 1,2 3 2,-1 0 1,4 0 2,-1 0 2,1 0-4,-1-3 1,0 2-3,-4-2-4,2 0 2,-2 0-2,0 0 2,1 0 4,-1 0-3,0 0 6,0 0 4,2 0-8,2 0 0,-1 0-3,2 0 1,0 0-2,2-2 0,2-8 2,7-4-3,7-8 0,5-7 0,2-3 0,-2-4 0,-4 2 0,-7 5 1,-6 3 2,-5 6 1,-3 3 2,-3 5-3,0 5 0,0 2-1,0 4 0,0 1-2,0 0 0,0 0-1,0 0 1,0 0-1,0 0 0,0 0-3,-3 6 2,-6 4-19,2-1-40,-1 6-56,2 1-49,-7 3-135,-2 4-143</inkml:trace>
  <inkml:trace contextRef="#ctx0" brushRef="#br0" timeOffset="524378.555">17992 12657 458,'0'0'205,"0"0"-202,0 0 11,0 0 136,0 0-23,0 0-38,-41-12 1,39 10 25,2 2 19,0 0-36,0 0-26,0 0-13,3 0-22,12 6-3,6 9 5,0 5-2,4 3-17,2 2-2,-2-2 0,-2 1-3,-2-3-9,-5-3 1,-4-2-5,0-3 2,-5-2-3,-2-5 1,-2-1-1,-3-3 1,0-2-1,0 0 2,0 0 2,0 0-1,0 0 5,0 0-8,0 0 2,1-5-2,4-2 1,4-5 1,1-1-1,8-3 0,5-8-2,2 2 2,-1 1 0,-6-1 2,0 5 4,-9-1-4,-2 3 3,-4 0-2,-2 2-3,-1-1-1,0 3 0,0 3 0,0 0-1,0 7 1,0 0-2,0 1 1,0 0-3,0 0-4,0 0-14,0 0-12,0 0-18,0 0-71,-1 13-57,-14 5-102,-2 0-176</inkml:trace>
  <inkml:trace contextRef="#ctx0" brushRef="#br0" timeOffset="524896.731">17958 12615 864,'0'0'218,"0"0"-194,0 0 57,0 0 79,0 0-40,0 0-68,17 6-1,-1 15 8,2 1-9,1 7-9,4 0 1,-1 1-16,1-3 0,-1-2-16,-3-4 1,1-2 0,-3-4-3,-1-3-5,-5-4 2,-3-3-3,-4-1-2,-1-4 5,-3 0-2,0 0 1,3 0 5,-1-14-7,2-6 1,2-1 2,2-4 0,1 0 2,1-3 0,3 2-2,-2-3 0,1 2 0,-3 5-2,-2 3 0,-1 5 1,3 4-2,-3 2 1,0 4-2,0-1-1,-1 2 0,0 2-3,-3 0 2,-2 1-1,1 0-10,-1 0-33,0 0-15,0 0-74,0 0-86,0 7-106,0 9-59</inkml:trace>
  <inkml:trace contextRef="#ctx0" brushRef="#br0" timeOffset="525571.4155">17975 12692 622,'0'0'655,"0"0"-613,0 0 30,0 0 86,0 0-55,0 0-57,59 6-18,-32 14 4,-3 1-16,-6-2-3,0-5-8,-3 1 2,1-3-4,3-3 2,-2 1 2,2-3 4,-4 1-5,-5-6-2,-3 1-2,-4-2 0,-2-1-2,-1 0 3,0 0 1,0 0 1,0 0-5,0 0 3,0 0-1,0 0 0,0 0 1,0 0-2,0 0-1,0 0 5,0 0-4,0 0 6,0 0-3,0-1 0,3-7-1,5-6 9,5-3-8,2-7 2,6-2-4,-1-4-1,-1 3 3,-3-3-2,-4 2 0,-4 3-1,-3 7 0,-2 3 0,-1 9-1,-2 3 0,0 3-1,0 0-1,0 0-4,0 0 2,0 0-1,0 0 2,0 0 2,0 0-3,0 0 3,0 0-6,0 0 1,0 0-2,0 0-4,0 0-4,0 0-9,0 0-5,0 0-35,0 0-56,0 0-59,0 0-131,0 0-197</inkml:trace>
  <inkml:trace contextRef="#ctx0" brushRef="#br0" timeOffset="534518.4461">17970 12677 669,'0'0'50,"0"0"-43,0 0 19,0 0 116,0 0-28,0 0-50,0 0-24,31-26-5,-23 26-5,4 11 15,1 11 4,5 6-6,3 3 2,3-2 5,-2 0-8,2 0-16,-1-2 3,-3-4-9,1-2-2,-6-4-3,-1-4 3,-7-3-8,-1-3-1,-3-4-1,-1 0 1,-1-3-1,-1 0 15,3 0 4,4-4 1,2-15-13,2-2-5,1-5 5,0-1 4,-2-5 0,5-2 0,-3-2 1,3-1 0,-1 1-1,-1 5-5,0 2 1,-1 5-5,-3 6-1,-3 5 0,-1 3-4,-4 4-1,1 5-1,-2-1-3,0 2 1,0 0-1,0 0 0,0 0-2,0 0 1,0 0-3,0 0-4,0 0-5,0 0-6,0 0-10,0 2-6,0 5-26,0 0-39,0 2-26,0 1-38,0 3-19,1-1-75,-1-2-143</inkml:trace>
  <inkml:trace contextRef="#ctx0" brushRef="#br0" timeOffset="539431.8188">19870 15054 600,'0'0'44,"0"0"-39,0 0 52,0 0 23,0 0-80,0 0-10,0 0-125,0 0-299</inkml:trace>
  <inkml:trace contextRef="#ctx0" brushRef="#br0" timeOffset="539739.4598">19870 15054 563</inkml:trace>
  <inkml:trace contextRef="#ctx0" brushRef="#br0" timeOffset="539855.3789">19870 15054 563,'-88'4'173,"88"-5"-152,0-2 5,0 3 39,0 0-65,0-3-47,-3 3-187</inkml:trace>
  <inkml:trace contextRef="#ctx0" brushRef="#br0" timeOffset="539972.6091">19745 15057 824,'0'0'0,"0"0"-151,0 0 26,0 0 64</inkml:trace>
  <inkml:trace contextRef="#ctx0" brushRef="#br0" timeOffset="542298.5762">19605 15116 529,'0'0'120,"0"0"-61,0 0 66,0 0-5,0 0-34,0 0-47,42-4-18,-31 4-11,0 0-6,-2 0-2,0 0-2,-6 0-10,-2 0-21,-1 0-10,0 0-12,0 0-30,-14 5 31,-6 1-22,-1 0 39,-3 0 8,4 2 11,3-6 15,5-1 1,8-1 31,4 0 51,0 0 13,0 0-29,15-2-35,3-5 6,4 2-1,2-1 0,-4 1-20,0 2-11,-4 2-3,-7 1-2,-4 0-1,-4 0-27,-1 0-34,0 0 1,-6 0 0,-7 1 8,-6 5-2,-2-1 7,4-1 37,-1-2 11,8 0 0,2-2 42,4 0 23,4 0 19,0 0-9,0 0-25,15-5-28,6-4 5,-2 2-11,4 0-15,-4 1 1,-4 1-1,-2 2-2,-7 1 0,-3 2-5,-3 0-7,0 0-10,0 0-17,-1 0 9,-11 2 16,-2 3-5,1 2 4,-3 1 4,-1-3 10,5-1 2,2-2 0,7 1 16,3-3 9,0 0 32,3 0-6,13-5-25,5-3-11,1-1 3,-2 2 1,-5 2-5,-5 1-2,-4 3-10,-4 1-1,-2 0-1,0 0-28,0 5-1,-12 7-4,-6-1-12,-2 0-5,0 1 15,-1-2-4,4-3-3,1-3 29,8-3 13,5-1 11,3 0 64,0-4 8,8-9-15,13 0-29,2 0 3,4 0-3,-2 4 8,-5 2-22,-4 4-12,-8 3-10,-6 0-3,-2 7-5,-4 10-10,-19 4-15,-9 0-15,-5-3-10,-4 0 2,2-4-1,3-8 17,6-3 24,11-3 13,11 0 30,8-4 52,5-12-34,21-4 2,7 1 18,5-1-19,2 3-14,-3 4 3,-1 4-19,-3 7-14,-5 2-5,-6 0-1,-6 0-17,-6 2-29,-10 6-15,0 1 12,-18-3 9,-12 1 13,-6 0 3,-1-5 19,2 1 6,3 0 1,-2 0-1,1 2 4,6 0 3,10-1 16,10-3 6,7-1-5,12 0-3,21-5-4,11-7-1,3-4-2,-3 3-1,-5 1 15,-7 2-8,-7 4-14,-12 2-4,-8 4-2,-5 0-18,-8 2-38,-20 11 30,-8 4-18,-3-4-2,-2 2 3,2-5 28,3-2 6,9-5 8,11-2 1,12-1 26,4 0 53,11-11-18,17-7-22,8 1-5,5-4 2,2 6-5,-4 4-19,-8 4-5,-10 6-7,-11 1-3,-10 0-13,0 14-36,-9 2-11,-19 0 4,-5 1 6,-4-3 15,1-4 20,5-1 16,3-8 2,8-1 1,8 0 26,11 0 42,1-7 18,10-9-32,19-2-41,6 1 4,1 3 6,-3 3-11,-6 4-4,-12 4-3,-8 3-6,-4 0-1,-3 10-13,-12 6-8,-13 2-14,-5-1-24,-3-2 8,5-5 26,4-6 14,6-2 12,7-2 1,6 0 28,5 0 26,0-12-3,21-4-32,10-1-5,5-2-2,-2 2 8,-4 3-3,-8 6-4,-7 3-5,-7 5-8,-8 0-1,0 8-12,-11 8-4,-17 4-5,-5-1-16,-6 1-18,3-7 18,5-1 17,4-6 7,4-4 10,9-2 3,6 0 5,8 0 34,0-7 28,19-8-39,16-5-12,7 0 2,-2 3 6,-4 6-12,-12 4-7,-8 7-5,-10 0-1,-6 5-12,0 15-17,-21 3-11,-8 2-26,-6-1 1,1-5 5,3-6 23,8-6 21,11-7 17,12 0 38,0-17 59,9-5 1,14-2-33,3-1-10,1 4-22,-9 8-3,-2 4-22,-9 6-8,-3 3-7,-4 0-47,0 17-32,0 4-44,-9 0-14,-4-4-19,4-1-65,4-8-44</inkml:trace>
  <inkml:trace contextRef="#ctx0" brushRef="#br0" timeOffset="542793.6778">19633 15170 321,'0'0'709,"0"0"-683,0 0-20,0 0-6,0 0 13,88-41-13,-80 41-37,-7 0-22,-1 5-24,0 6-11,-9-1 11,-4 1 22,1-4-14,3-3-61,3-1 71,6-3 65,0 0 47,0 0-10,10-7-37,1-1-58</inkml:trace>
  <inkml:trace contextRef="#ctx0" brushRef="#br0" timeOffset="546564.6528">20345 15213 400,'0'0'86,"0"0"-38,0 0 54,0 0 2,0 0 2,0 0-34,0-29-18,0 25-21,0 1 1,0 1-1,1-1-8,1 1 4,-2-3-1,1 1 8,1-3 2,3-1 9,0 3-5,1-2-10,-1 5-12,-4-1-3,-1 3 7,0 0-10,0 0-6,2 0-2,-1 0 0,1 11-2,2 6 8,2 3 4,0 7 1,0 1 3,-1 2-4,-1-1-3,-1 0-5,0-4-4,-3-4 5,0-1-8,0-6 1,1 1-2,1-5 1,-2-3 0,0-3 0,0-3-1,0-1 2,0 0-1,0 0-1,0 0-1,0 0 1,0-3 0,0-11 0,0-4-3,0-6-5,0-3-1,1-1-6,2 0 2,-1 3 7,-1 7 6,-1 6 0,0 4 0,0 3 2,0 2 3,0 2 3,0 1-1,0 0-1,0 0-2,0 0-1,0 6-2,0 12 0,-1 7 1,-2 3 2,-2 1-3,4-4 0,-2-4-1,2-4 1,1-2-2,0-6 1,0-5-2,0-2-5,0-2-3,0 0-1,0 0-3,0-13 8,0-5-9,0-7 6,0-4 8,-2-3-7,-4 3-1,1 5 7,-1 5 2,3 10 0,0 4 1,2 2 0,-2 3 7,3 0 1,-1 4-5,1 17-3,0 7 7,0 6-1,0 0-2,-2 0-4,-1-5 1,-1-4-2,1-6 1,-2-8-1,2-3-2,3-6-5,0-2 1,0 0 2,0 0 3,-1-10-1,1-7-5,0-4 3,-2-5 3,-1-2-1,-3 2 1,0 2 1,2 7 1,-2 6 1,3 6 1,1 4 2,1 1 1,1 0-5,0 6 0,0 14 0,0 5 10,0 2-6,0-1-3,1-4-1,1-5 1,-2-6-2,0-6 0,1-2-3,-1-3-10,3 0 5,-1-7-1,-1-11-5,1-7-6,-2-5 15,0-2 5,0-2 0,0 2 0,0 6 0,0 8 4,0 6 4,0 6 4,0 5-7,0 1-3,0 0-2,0 13-7,0 10 7,0 0 0,0 3 0,0-3-1,0-4-12,1-6-40,-1-4-33,2-6 29,-2-1 12,1-2 20,4 0 22,2-4 3,1-9-3,1-4 1,1-1 2,-1-2 1,-3 0 1,-2-1 0,0 4 7,-4 3 15,0 4 10,0 4 5,0 2-8,0 4 1,0 0-6,0 0-7,0 0-9,0 4-3,0 14 3,0 6 5,0 2-6,0 3-4,0-1-1,0-6-3,0-2-1,0-7 0,0-7-16,0 0-23,0-6-18,0 0 15,0 0 14,0-9 7,0-10-16,4-5 7,3-2 23,-1-2 5,-1 2 2,-1 4 0,-2 3 7,-1 13 17,-1 0 10,0 6-17,0 0-17,0 11-1,0 10 0,0 8-27,0 0-75,-1 2-96,1-8-86,0-5-343</inkml:trace>
  <inkml:trace contextRef="#ctx0" brushRef="#br0" timeOffset="547047.578">20386 15407 1001,'0'0'265,"0"0"-235,0 0 3,0 0 110,0 0-75,0 0-44,-4 58-22,3-36 0,1-1-2,-2-1-2,2-3-20,0-3-12,0-6-5,0-1 4,0-2 15,0-5 15,0 0 2,0 0 3,0 0 0,0 0 6,0 0 2,-3 0-5,0 0-3,0 0-1,2 0-5,-1 0-4,1 0-14,1 0-19,0 0 4,-2 0-11,2 3-8,0-3-1,0 0-54,0 0-39,0 0-21,0-8-184</inkml:trace>
  <inkml:trace contextRef="#ctx0" brushRef="#br0" timeOffset="547925.6564">20067 12743 235,'0'0'0,"0"0"-44,0 0-34,0 0 57</inkml:trace>
  <inkml:trace contextRef="#ctx0" brushRef="#br0" timeOffset="548951.0032">19845 12800 319,'0'0'358,"0"0"-317,0 0 59,0 0 55,0 0-30,0 0-25,89-20 1,-41 11 3,6-2-15,4 3-31,3 2-13,0-1-9,-1 1-14,-6 4-16,-17 0 2,-12 2-5,-14 0-2,-8 0 0,-3 0-1,0 0-2,-12-3-9,-10 3 6,-8 0-5,-3 0 0,-4 0-5,-9 0-3,-10 0 4,-5 0-3,-3 0-1,1 3 10,5-3 7,9 2 1,4-2 0,9 1 0,10 0 1,6 1-1,8-1 2,6-1 5,5 0-2,1 0 6,0 3 1,7-1 1,22 0 4,14-2 12,9 0-10,6 0-4,0-2 3,-6-3-2,-7 4 1,-9-1-7,-12 0-4,-11 0-5,-7 2 0,-4 0-1,-2 0-1,0 0-6,-2 0-6,-17 0 7,-11 0-3,-7 0-1,-4 4-8,-3 4-2,-1 2 12,0-1 5,7 3 2,11-4 1,12-5 1,9-3 0,6 0 16,18-1 15,24-12-18,17-4-8,14 3 15,-1 2 6,-5 7-10,-10 0-1,-14 5 0,-13 0-6,-14 0-3,-8 0-7,-8 2-1,0 6-3,0 1 2,-18 2-1,-12-2-4,-8 1 2,-6 0-2,-4 1-3,-1-1 1,0 1 3,2 0 1,6-2 4,8 1-1,13-5 2,9-2 0,8-3 0,3 0 2,0 0 0,6 0 6,14-1-6,3-6-2,2 0-3,-4 4 2,-2-2-17,1 4-37,-2 1-48,1 0-24,2 0-37,-2 0 7,2 3-20,1 3-81,3-2-171</inkml:trace>
  <inkml:trace contextRef="#ctx0" brushRef="#br0" timeOffset="549711.0311">21459 15103 727,'0'0'0,"0"0"-314,0 0-92</inkml:trace>
  <inkml:trace contextRef="#ctx0" brushRef="#br0" timeOffset="552001.673">21680 14492 719,'0'0'105,"0"0"-100,0 0 49,0 0 92,0 0-54,82-26-50,-55 21-5,7-1 15,3 1-5,8-1-3,0 1 5,1 2-27,-4-2-18,-6 1-3,-8 2 2,-7-1-2,-11 1-1,-4 2-1,-6 0 1,0 0-19,-6 0-16,-16 0 8,-8 0 0,-7 0 4,-4 5-11,-3 3 2,-3-2 13,3 2 1,2-1 11,5-2 3,7 0 4,4-3 3,6 0 7,6-2 10,2 0 5,8 0 12,4 0-7,0 0 17,0 0-6,19 0-7,14 0-11,13 0 0,6 0 9,2-2-7,-5-1-4,-8-1 0,-13 2-5,-9 0-8,-11 2-8,-5 0 0,-3 0-4,0 0-10,-2 0-10,-17 0 7,-8 0 0,-7 2 6,-7 7 1,-2-2-5,0 3 7,1 0 1,1 0 3,9-1 3,11-4 2,9-2 1,11-3 2,1 0 16,3 0 12,24 0-13,9-8-16,11-1-3,11-2-6,9-2-60,2-3-182,-2-5-532</inkml:trace>
  <inkml:trace contextRef="#ctx0" brushRef="#br0" timeOffset="558724.6358">19981 12833 352,'0'0'146,"0"0"-108,0 0-18,0 0 6,0 0-26,0 0-139</inkml:trace>
  <inkml:trace contextRef="#ctx0" brushRef="#br0" timeOffset="559268.4614">20334 15288 1395,'0'0'103,"0"0"-102,0 0 14,0 0 87,0 0-14,0 0-65,0 0-13,0 0-10,0 0-5,0 0-21,0-2-50,0-8-116,0-9-294</inkml:trace>
  <inkml:trace contextRef="#ctx0" brushRef="#br0" timeOffset="559573.7069">19908 12685 1294,'0'0'0,"0"0"-77,0 0 5,0 0 61,0 0-59,0 0-147,29 50-183</inkml:trace>
  <inkml:trace contextRef="#ctx0" brushRef="#br0" timeOffset="572187.4154">4625 4655 954,'0'0'38,"0"0"12,0 0 89,0 0-23,-21-83-27,21 73-7,9 4-21,21 5-15,12 1-24,10 12-5,0 14-6,-4 8-6,-14 7 1,-22 8-5,-12 8-1,-36 2-7,-22-1-15,-12-10-12,-3-11-8,9-10-10,15-10-22,16-11 14,19-4 57,14-2 3,0 0 62,20 0 43,15-8-49,6 1 4,5 3-35,3 1 2,2 3-4,1 0-18,2 0-5,-2 7-6,0 3-36,-1-4-50,0-3-95,1-3-140,-3-4-484</inkml:trace>
  <inkml:trace contextRef="#ctx0" brushRef="#br0" timeOffset="572378.2019">5214 4780 1516,'0'0'7,"0"0"22,102-23 9,-56 23 5,2 0-39,7 0-4,6-2-69,5-2-148,-4-6-180,-2-4-339</inkml:trace>
  <inkml:trace contextRef="#ctx0" brushRef="#br0" timeOffset="572921.6398">6075 4512 1372,'0'0'90,"0"0"-90,0 0 36,0 0 18,-118 112-33,82-50-1,11 3-16,13-3-4,9-5-7,3-14-15,9-11-2,19-18-6,13-12 5,8-2 10,4-24 15,0-13 1,-4-6 5,-13 0 3,-14 9 2,-8 11 8,-10 15 1,-4 8-5,0 22-15,-6 17-11,-3 6 3,9 0 8,0-6-1,15-9-29,9-13 13,1-12-17,2-5-26,1-18 39,-4-18 21,-6-9 4,-6-9 12,-8 3 17,-4 1 0,0 13-22,-13 13-7,0 11-4,5 9-4,5 4-15,3 0-24,14 0-1,20 7 29,20 5 15,7 1 33,0 4 64,-9 7-21,-10 3-7,-15 3-18,-10 2-20,-9 0-20,-8-1 14,0-1-15,0-2-4,-3-9-3,-2-6-3,1-8-2,3-5-45,-2 0-70,0-18-84,-2-11-72,2-11-518</inkml:trace>
  <inkml:trace contextRef="#ctx0" brushRef="#br0" timeOffset="573084.9756">6782 4439 1253,'0'0'41,"0"0"-13,0 0 135,0 0-136,0 0-27,82-31-71,-61 48-155,1-3-188</inkml:trace>
  <inkml:trace contextRef="#ctx0" brushRef="#br0" timeOffset="573471.3068">7104 4366 1613,'0'0'92,"0"0"-90,0 0 88,21 87-48,-21-9-21,0 8 6,-12 0-11,3-4-16,3-6-17,3-7-32,3-13-59,0-14-94,0-12-159,12-18-106,10-12-24,11-4 491,12-25 193,10-5 173,5-10-107,-2-2-75,-9-4-45,-10-3-28,-15 6-46,-17 8-28,-7 13-23,-13 14-14,-19 12-5,-3 5-36,7 24-6,11 6 18,17 5 6,6 3 15,31 3 8,8-5 52,0-5 22,-4-2-1,-11-7-4,-15 1-25,-13-3-27,-2 1-17,-22-3-25,-13-9-85,4-11-126,11-3-267</inkml:trace>
  <inkml:trace contextRef="#ctx0" brushRef="#br0" timeOffset="573642.3625">7957 5338 1812,'0'0'0,"0"71"2,-12-32-2,-12-3 5,-4-6-5,3-9-65,10-14-184,13-7-593</inkml:trace>
  <inkml:trace contextRef="#ctx0" brushRef="#br0" timeOffset="574211.0964">8787 4847 761,'0'0'0,"-63"-76"79,35 27-79,11 1 112,11-2-9,6 12 10,21 9-4,16 14 5,8 15-16,7 3-36,-4 32-13,-8 20-17,-20 17-11,-17 10-7,-3 1-6,-26-5-6,-9-11 2,0-9-4,7-12-1,13-12-9,9-12-4,6-8 1,12-9 12,24-5 1,11 0 11,10-19-3,4-4-1,3-3-7,-1 0-17,-3 3-103,-10 4-167,-8 5-263</inkml:trace>
  <inkml:trace contextRef="#ctx0" brushRef="#br0" timeOffset="574409.5587">9525 5015 585,'0'0'805,"0"0"-805,0 0 80,0 0 59,112-41-92,-63 34-44,9 4-3,2 3-75,-1 0-190,-5 0-220</inkml:trace>
  <inkml:trace contextRef="#ctx0" brushRef="#br0" timeOffset="575232.7462">10296 4799 1513,'0'0'12,"0"0"4,0 0 111,-131-53-82,74 84-32,5 13-13,18 5-1,11-2-7,19-5-23,4-6-9,19-11-7,15-11-9,14-12-1,6-4 30,7-29 18,0-18-16,-3-16 24,-4-14 1,-5-9 27,-13-4 20,-11 0 5,-11 15-3,-11 21-17,-3 25 9,0 24 20,-20 11-42,-4 42-19,-1 20-10,3 21 4,11 9 3,11-1-2,0-9-29,29-14-43,11-16-48,17-19-38,10-17 3,7-18-32,-4-7 50,-8-26 142,-16-13 13,-18-4 110,-11 2 58,-17 10-2,0 9-29,-14 17-71,-11 10-52,-2 9-8,5 20-7,8 7-3,8 2-8,6-4-1,9-6 0,18-6-17,1-13-1,-1-9 0,2 0 11,-4-16 7,-6-10 0,-10-10 8,-9-1-3,-3-4-3,-22-2-2,-5 4-1,0 6-17,11 10-8,7 8-8,12 8 15,9 2 9,28 2 4,20-3 6,10 1 4,6-3 30,-2 1 20,-9-2 5,-11 3-5,-13 0 0,-12 1-7,-10 0-21,-2-2-16,-7-1-5,-3 4-2,-2-1 1,-2 4-1,0 1 2,0 14-5,-2 23-1,-11 19 1,1 17 5,3 2 6,6-3-4,3-10-3,0-11-3,7-10-1,7-12-11,-1-9-32,-5-11-88,-5-9-74,-3-13-115,0-14-179</inkml:trace>
  <inkml:trace contextRef="#ctx0" brushRef="#br0" timeOffset="575398.6463">11286 4898 1438,'0'0'44,"0"0"62,103-38 51,-57 33-101,1 5-36,2 0-20,-4 0-17,-5 15-165,-9-3-252</inkml:trace>
  <inkml:trace contextRef="#ctx0" brushRef="#br0" timeOffset="575665.0141">11711 5070 1132,'0'0'238,"0"0"-163,0 0-67,0 0 82,0 0-53,0 0 1,-31 66-14,31-44-19,0-1 0,15 1 12,9-2 32,6-3-4,-8-1-11,-5-4-6,-13-2-10,-4 2-17,-21-1-1,-22-2-10,-11-1-35,-1-6-51,1-2-77,15-1-68,17-17-77,22-7-84</inkml:trace>
  <inkml:trace contextRef="#ctx0" brushRef="#br0" timeOffset="575869.5446">12108 5344 1498,'0'0'47,"0"0"-37,0 0 132,-25 94-85,10-71-47,5-2-10,10-5-56,0-13-193,16-3-415</inkml:trace>
  <inkml:trace contextRef="#ctx0" brushRef="#br0" timeOffset="576034.7184">12220 5429 1631,'0'0'32,"0"0"13,0 0-28,0 0 24,-103 53-38,55-22-3,5 1-25,15-6-161,17-11-244</inkml:trace>
  <inkml:trace contextRef="#ctx0" brushRef="#br0" timeOffset="579673.404">27233 13774 364,'0'0'109,"0"0"-69,0 0-6,0 0 40,0 0 4,0 0-50,0 0-28,0 5-3,0-5-11,0 0-31,0 0-93,12 0-361</inkml:trace>
  <inkml:trace contextRef="#ctx0" brushRef="#br0" timeOffset="580036.6024">28902 13842 379,'0'0'524,"0"0"-511,0 0-13,0 0-10,0 0 7,0 0-6,0 0-204,0 0-342</inkml:trace>
  <inkml:trace contextRef="#ctx0" brushRef="#br0" timeOffset="603121.0969">24893 13960 248,'0'0'0,"0"0"-12,0 0-25,0 0 24,0 0-51</inkml:trace>
  <inkml:trace contextRef="#ctx0" brushRef="#br0" timeOffset="622295.4821">28468 11886 690,'0'0'301,"0"0"-266,0 0 68,0 0 45,0 0-41,0 0-33,0 0-9,0 0-13,46-9-11,-34 11-11,0 5-9,1 3-5,2 5-3,3 4 2,2 1 10,2 2-3,2 0-6,-2 1-6,-4-3 1,0-1-3,-6-4-4,-3-4-1,-3-6-2,-3-2 2,-2-1-3,-1-2 2,0 0 0,0 0 5,0 0-5,0 0 9,0 0 4,0 0-5,2 0 3,-1 0-6,2 0 0,0-4-3,2-1 5,-1-3 0,7-1-2,-1-2 4,2-2-2,3-1-3,2 0 0,0-2 2,3 1-4,-2-2 3,-1 1 2,-3 1-2,-4 2 0,-1 2-2,-4 4-3,-2 4-2,-3 2 1,0 1-3,0 0-5,0 0-27,0 0-23,0 0-43,0 0-205,7 4-512</inkml:trace>
  <inkml:trace contextRef="#ctx0" brushRef="#br0" timeOffset="623428.0752">28599 14393 579,'0'0'120,"0"0"-104,0 0 97,0 0 18,0 0-35,0 0-25,-18-21-11,18 20 22,0-3 3,0 3-3,-2-1-18,2 2-5,0 0-8,0 0-14,0 0-11,0 0-4,0 0 2,0 0-1,0 2 1,10 6-4,3 1 1,0 2-3,-3 0 0,-1 1-11,1 2 3,0 2-2,-1 0 4,0-4-5,-1 2-2,-1-3 1,-1-4 2,-1 0-4,-1-4 1,-4-1-2,1-2 2,-1 0 0,0 0-1,0 0 3,0 0 4,2 0 1,2-2 2,3-9-4,3-3-4,3-3 2,1-1-4,2 0-4,-5 4 4,-1-1 1,-1 1 1,-1 1 0,-2 2-1,1 0 1,0 0-6,1 2 1,-2 1-2,-3 2 1,0 1-3,-2 3-14,-1 0-15,0 0-18,0 2-17,0 0-47,0 0-133,-9 0-162,-10 9-392</inkml:trace>
  <inkml:trace contextRef="#ctx0" brushRef="#br0" timeOffset="623968.683">28520 14362 961,'0'0'179,"0"0"-131,0 0 85,0 0-3,0 0-78,0 0-24,0 0 4,12 31 20,7-10-2,1 1-11,-1-3-8,-2-2-1,-4-3-12,-4-5-13,-3-4-4,-4 0 3,-1-4-3,-1-1 0,0 0 1,2 0-2,-2 0 0,0 0-1,0 0-2,0 0 1,0 0-1,0 0 2,0 0-2,2 0 2,0 0-5,1 0 3,0 0 0,1-9 1,5-3-3,5-3 1,-1 0-1,5-4-1,-3 0-3,3 0-1,-5 3-2,-1 3-4,-3 3-13,-1 3-31,1 2-92,6-2-210</inkml:trace>
  <inkml:trace contextRef="#ctx0" brushRef="#br0" timeOffset="625686.044">3029 13237 656,'0'0'90,"0"0"-87,0 0 62,0 0 77,0 0-33,0 0-43,0 2-27,0 3-10,0 6-2,0 9 24,9 5 0,0 1-28,4 0-15,-1-3-3,0-6-1,5-1-3,-4-6 2,-1-3-1,-3-6-1,3-1 1,3-3 6,10-21 23,8-17-6,9-10-11,4-12 0,6-2 7,-1-4 7,6 5-14,1 7-14,0 7 0,0 12-26,-6 18-79,-13 19-118,-20 2-153</inkml:trace>
  <inkml:trace contextRef="#ctx0" brushRef="#br0" timeOffset="626089.5537">2941 13333 588,'0'0'523,"0"0"-523,0 0-31,0 0 31,0 0 73,6 107-7,-3-63-15,0-3-28,3-4 3,1-7-15,2-10 5,-1-3 5,2-11-18,1-6 11,4 0 35,10-17 28,18-19-18,10-18-26,15-12-8,7-9 4,5-5-1,1-2-9,1 4-6,-2 7-11,-5 14-2,-8 16-3,-13 21-62,-14 20-103,-25 11-127,-15 29-159</inkml:trace>
  <inkml:trace contextRef="#ctx0" brushRef="#br0" timeOffset="628165.1994">28769 14539 429,'0'0'170,"0"0"-170,0 0-6,0 0 6,0 0 21,0 0-13,5 0-8,-5 0-9,0 0 4,0 0-23,0 0-85,0 0-255</inkml:trace>
  <inkml:trace contextRef="#ctx0" brushRef="#br0" timeOffset="634365.6239">26808 14396 11,'0'0'336,"0"0"-242,0 0-7,0 0 12,0 0-16,0 0-1,0 0-19,0 0-15,0 0-3,0 0-7,0 0 8,0 0-3,0 0-6,0 0 2,0 0 12,0 0 8,0 0-2,0-3-10,7 1-3,4-1-15,-2-1 0,0 2-2,1 0-10,2 1-5,3-1 0,-3 1 1,3 0 0,1 0 1,-1-2 4,5 1-4,0-1 0,1 1-3,3 0-2,-3 1-1,-2-1-7,-2 2 2,-4 0-3,-2 0 3,-2 0 0,-5-1-2,-1 1 0,0 0-1,-2 0 1,1 0-1,-1 0 0,-1 0 1,2 0-1,-2 0-1,0 0 1,0 0 1,0 0 1,0 0-2,0 0-2,0 0 2,0 0-6,-3 0-6,-9 0 7,-1 0-5,-7 1-1,1 2-8,-5-1 8,-3 1 1,-1-1 2,-2 1-7,0-1 7,2-2-1,0 1 5,1-1-4,1 0 0,5 1 5,0 0 0,8 1 2,4-1 0,6-1 1,3 0 1,0 0 2,0 0 6,0 0 5,0 0-6,0 0-1,2 2-4,11-2 1,2 0-2,4 0 5,2 0 0,3 0 5,0 0 4,1 0 0,1 0-6,-4 0-1,5 0-3,1 0-1,4 0-5,-1 0-1,-4 0 1,-3 0 2,-7-3-1,-5 1-1,-4 1 0,-3 0 0,-4 1 1,-1 0-1,0 0 0,0 0-2,0 0-8,0 0-5,0 0-3,0 0 3,0 0-5,0 0-12,0 0-36,0 0-68,0-1-10,0-6-89,7-2-400</inkml:trace>
  <inkml:trace contextRef="#ctx0" brushRef="#br0" timeOffset="636893.4814">27586 14550 593,'0'0'106,"0"0"-65,0 0 31,0 0 12,0 0-26,0 0-33,0 0-14,0 1-8,0-1-2,0 0 1,0 2-2,0-2-4,0 1-6,0-1-11,0 0-40,0 0-101,0 0-147</inkml:trace>
  <inkml:trace contextRef="#ctx0" brushRef="#br0" timeOffset="638311.3414">26938 14433 506,'0'0'114,"0"0"-103,0 0 36,0 0 38,0 0-22,0 0-63,-3-3-88,0 3-14,1-3-142</inkml:trace>
  <inkml:trace contextRef="#ctx0" brushRef="#br0" timeOffset="639289.675">26909 11755 164,'0'0'0,"0"0"18,0 0-18,0 0 151,0 0-28,0 0-33,0 0 6,3-16-15,-3 16 34,-4-2-11,4 2-29,-2 0 13,2 0-6,0 0-3,0 0 14,0-1 2,3 0-26,18 0-3,6-1-14,4 0-16,5 1 2,6-3 0,0 1-12,1-3-6,-1 0-4,-10 1 1,-2-1-5,-6 0-6,-6 1-3,-3 1-2,-8 1 1,-5 1-1,-2 2-1,0 0-1,0 0-11,0 0-29,0 0-47,-8 2-33,-2 5-8,0 1-97,-3-2-24,0-3-50,1-3-152</inkml:trace>
  <inkml:trace contextRef="#ctx0" brushRef="#br0" timeOffset="639798.621">27064 11536 869,'0'0'129,"0"0"-25,0 0 50,0 0-2,0 0-69,0 0-44,-4-5-2,1 17-2,3 10 11,0 2 4,0-1-14,0 0-2,0 2 0,0 3-8,9 2 0,-2-2-9,-2 1-2,-2 0-6,-3-3 5,0-1-9,0-4 0,0-4-1,0-2 0,0-5-2,0-2 1,0-1-3,0-3 0,0 1 2,0 0-2,0-2-1,0 3 1,0 0 0,0-1 0,0 0 0,-2-1-2,1-1-1,-2-2-2,1 0 2,1 1-3,1-1-6,0 1 0,0-1-2,-2 1 1,2 0 1,-3 1 0,3 0-2,0-2-16,0 1-39,0-1-61,0-1-85,11 0-115</inkml:trace>
  <inkml:trace contextRef="#ctx0" brushRef="#br0" timeOffset="644939.5409">26222 12235 350,'0'0'109,"0"0"-103,0 0-5,0 0 0,0 0 0,0 0-1,0 0 0,35-26 1,-35 23 3,0 1 2,2-1 13,2-2 11,10 0-27,2 1-3,7-1-6,3 0 2,1 3-2,0-1 4,0 2 2,2-2 0,-1 0 0,0 3 3,0 0-1,2 0-1,0 0 1,1 7-2,2 1 0,-1 1-1,-1-1 1,-4 2 1,0 1 9,-4 1 13,3 4 2,-4-2-12,2 2-6,0-1-6,-3 2 0,-2 1 1,0 2-2,-1 0 0,-3 2 3,1 2 32,-3 2 14,3 0 1,-3 1-10,4 0-15,-1 2-9,-1 0-11,-1 0-4,-2 0 1,-5 5-1,-1 0 0,-3 0-1,-3-1 9,0 1 6,0-3 12,0 4 19,0-1-10,0 2-11,0-3 1,-5 2-16,-2-1-5,-3 1 0,-4-1 0,-2-1-2,-1-2-1,-4-1-2,1-2 1,2-3 1,-3-2 1,0 2 2,4-2-2,0-1 4,3 0-5,1 0-2,4-2 0,0-1 2,-1 0-2,-3-1 0,-3 1 0,-2 1 3,-7 3-1,-3 1-2,-2 0 1,1 0-1,1-2-5,4-2 3,3-6-3,3 1 2,2-3-4,-2-3 5,0-1 0,0 1-1,-1-1-1,1 1 0,-3-2 0,5 0-5,1-3 2,4 0 5,2-1-3,5-1-1,1-2 6,3 0-1,0 0 0,-2 2 0,1-2 0,-1 0-10,-1 2 3,0-2 5,2 1 2,-2 1 0,-1-2 0,-2 0-3,0 0 1,-1 0 1,1 0 0,1 0 2,3 0 2,-1-3 2,2 1-1,-1-3 2,2 1 1,0 2 5,0 0 8,0 2 4,0 0 2,0 0-3,0 0-12,0 0-4,0 0 1,0 0 2,0 0 0,0 0 4,0 0-3,0 0 6,0 0-5,0 0-3,0 0-3,0 9-1,5 1 1,-1 1-2,-1-2 1,-2-3-2,-1 1 0,0-5 2,0 0-2,0-2 1,0 0-2,0 0 1,0 0 4,0 0-2,0 0 0,0 0-3,0-2 0,0 0-1,0 0 1,0 2 2,0-3 2,0 3 5,0 0-1,0 0-6,0 0 1,0-2-2,0-1 1,0 0-2,0 0 1,0 0 3,0 0 8,0-2-2,0 0-4,0 1-1,0 1-3,0 3-2,0 0 1,0 0 0,0 0-2,2 0 1,-1 5-1,4 7 6,-2-2 6,0 2-5,-1-2-6,-1-1 2,1 1 4,-1 0-5,-1 0-2,2-2 1,-1 1 0,5-2 0,0 0-1,0-2 10,1 1 4,0-4 5,1-2-4,3 0 0,5 0 2,5 0-2,10-11-6,5-1-6,7-1 3,1 0-6,2 3-11,-4-2-81,-6 2-103,-13 2-216</inkml:trace>
  <inkml:trace contextRef="#ctx0" brushRef="#br0" timeOffset="645457.6189">26359 13575 684,'0'0'70,"0"0"-67,0 0 2,0 0 84,0 0-59,0 0-30,0-4-4,0 16 4,0 2 1,0 1 3,0 2 20,0 0-2,7 0-22,1 0-3,1 0-22,4-1-1,-2 0-43,-1-2-26,0-5-101</inkml:trace>
  <inkml:trace contextRef="#ctx0" brushRef="#br0" timeOffset="648898.9138">25816 11723 655,'0'0'0,"0"0"-258,0 0 198,0 0 48</inkml:trace>
  <inkml:trace contextRef="#ctx0" brushRef="#br0" timeOffset="671062.482">20946 14912 572,'0'0'71,"0"0"-43,0 0 10,0 0 88,0 0-7,0 0-39,0 0-23,0 0-3,42-20 0,34 22 17,22 3-28,23-2 9,19 0 6,12 0-4,14 0-3,1-2-10,-9-1-6,-10 0-14,-25 0 9,-16-1-8,-21-2-17,-23 2-2,-20-1-2,-22 1-1,-11 1 0,-10 0-16,0 0-30,-16 0-22,-17 7-5,-12 0-44,-13 4-13,-8 2-11,-8-3-68,-2-3 1,-6-4-93</inkml:trace>
  <inkml:trace contextRef="#ctx0" brushRef="#br0" timeOffset="671470.388">20866 14952 51,'0'0'735,"0"0"-666,0 0-59,101 0 146,-9 0-21,32 0-38,31 0-2,18-7 1,14 3-14,-1-1 0,-10-1-19,-15 4-24,-16-3-3,-23 5-18,-19-1-11,-21 1-3,-22 0-3,-26 0-1,-15 0 0,-14-1-16,-5 1-27,0 0-17,-5 0-23,-14 0 17,-5 0 3,-4 0-52,-2 5 6,0 2 5,-1-1-35,0 0-8,-2-1-14,0-5-10,0 0-59</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11-24T03:53:34.606"/>
    </inkml:context>
    <inkml:brush xml:id="br0">
      <inkml:brushProperty name="width" value="0.05292" units="cm"/>
      <inkml:brushProperty name="height" value="0.05292" units="cm"/>
      <inkml:brushProperty name="color" value="#FF0000"/>
    </inkml:brush>
  </inkml:definitions>
  <inkml:trace contextRef="#ctx0" brushRef="#br0">17128 1310 750,'0'0'96,"0"0"-92,0 0 30,0 0 86,0 0-26,0 0-39,0 0-11,56 3 3,-21-3 15,12 4-2,16-2-18,19-2-10,12 0-5,10 0-9,6 0-3,0 0 6,-6-2 0,-1 0-10,-5-3-2,-1 0-6,-12 2-1,-10-3-2,-17 4-1,-12-1 1,-7 1 0,-13 1 0,-10 1 0,-9 0 0,-7 0-1,0 0-1,0 0-8,0 0 2,0 0 2,0 0 4,-1 0-7,-5 0-1,1 0 6,-1 1-1,1 1 0,2 0 3,1-1 2,0-1 0,2 0 0,0 0 0,0 0 3,0 0-3,0 0 0,0 0 0,0 0 0,0 0 2,0 0-1,0 0-1,0 0 3,0 0-4,0 0 2,0 0 0,0 0-1,0 0 1,0 0-1,0 0 4,0 0-1,0 0 1,0 0 2,-1 0 0,-1-3-1,-1-3 1,0 0-1,2-2-2,-2 0 0,1-3-2,2-1-1,0-1 1,0 0 0,0 1 0,0 2 6,0 0-4,0 3-3,2 2 0,1 0 0,-2 3 1,1-3-1,1 0 1,3-4-1,0-4 3,4-1 1,2-2-2,3 0-1,-3 2-1,-1 2 0,-3 1 4,-3 5 2,-2-2-1,0 2 1,-3 1 11,1 0 0,1 0-8,-1 0 0,1-2 2,-1 4 0,1-2 1,0 4-2,2-2-4,-4 3-2,1-1-1,-1 1-1,0 0-1,0 0 0,0 0-1,0 0 0,0 0 0,0 0 0,2 0 1,-2 0 0,0 0-1,0 0 1,0 0 1,1 0 0,1 0 0,1 0-1,1 0-1,1 0 0,1 0 0,2 4-1,-2 0 1,1 1 0,-3 0 1,1-2-1,-1 1 0,3 0 1,-2 1-1,-1-2 0,-2-1 0,-1-1 1,-1 1-1,0-1 0,0-1 1,2 0 0,-2 0 0,0 0 1,0 0 0,0 1-2,0-1 2,0 0 0,0 0 0,0 0 1,0 0 0,0 0 0,0 0 1,0 0-1,0 0 0,0 0 0,0 0-1,0 0-2,0 0 1,0 0 0,0 3-1,0 4 0,0 5 0,3 5 3,2 5 4,2 4 2,0 1-5,2-1 0,3 3 3,0 1-2,3 5-1,3 2 1,1 2-3,-1-5 4,-3-1 2,-4-8-6,-5-8-2,-2-5 0,0-8 1,-4 1 0,2-5-1,-2 0 1,0 0 3,0 0-2,0 0 0,0 0 0,0 0 1,0 0-2,0 0-1,0-2-2,0 2 0,0-2 1,0 1-1,0 1 0,0-2 1,0 2-1,0 0 0,0-1 2,0 0 0,-2 1 0,2-1-2,-1 1 0,-2 0-2,3 0 2,-1 0-4,-1 0 2,2-2 2,-1 2-2,-1-1 1,1 0 2,-2-1-4,-2-3 0,-1 2 1,0-4-5,-3-6-17,2 2-6,-1-1-7,2 1 8,-1 2 5,1-2 1,1 1 10,-2-2 6,1-3 1,-3 3 6,0-3 2,0 1 0,-1-3 0,1-2-2,1-2 1,4-5 1,2 0 1,1-4-1,1 2 1,0 4 1,0 4 3,0 4-3,0 6 5,0 0 2,0 3-4,0-1 3,0 1 0,7 0 2,8-1 3,4 4-4,10 1 0,4 3-5,4 0 5,0 8 0,5 11-2,-5 8 1,1 6 1,-1 6-1,-6 2 2,-7 1-4,-9-1 2,-9-2-4,-6-1 0,0-1 0,0-4 0,-11-1-2,-3-8-1,0-6 1,1-7-2,5-4 0,1-4-1,2-2-4,0-1-4,0 0 3,-3 0 1,1-14 0,-2-5-3,3-12-2,2-9 0,4-5-6,0-5 2,0 6 2,6 7 5,8 1 5,2 7 2,3 5 1,3 2 3,1 7 5,2 5-2,2 6 5,0 4-5,2 1-1,0 19 1,-1 7 0,-4 1-5,-6 6 5,-3-1-2,-8 3-1,-2 3-2,-5-5 1,0 0 2,0-4-3,0-5 1,-5-10-3,-1-3-1,0-10-4,-1-2-2,-1 0-1,-1-7 0,-4-15 1,3-12-5,1-9-2,4-8-5,5-2-1,0-5-1,1 9 8,16 8 12,5 10 1,2 6 1,3 9 3,-1 8 2,1 7 9,1 1-2,2 16-8,1 13-3,-1 7 4,-6 5-2,-4 0 3,-8-3-3,-4-1-3,-5-3 4,-3-2-1,0-8-4,0-2 1,0-8-1,0-6 1,-1-4-1,-1-4-6,1 0-1,-3 0 0,0-18 2,2-10-13,2-6-6,0-7 1,0-7 4,13-1 10,7 1-7,6 7 7,2 9 6,5 13 3,4 9 4,1 8-2,-2 2 2,-4 16 9,-11 12-5,-5 9-4,-7 1-2,-6-4 3,-3-1-1,0-7-4,0-6 4,-7-4-4,2-8 0,4-5-4,-1-1-3,2-2 0,0 0 7,0 0 2,0 0 2,0 0 1,8 0-2,11-7-2,9-1 1,10 2 3,10-2 3,14 1 6,10 2 14,5 1 3,4 3-11,-5 1 0,-5 0-9,-2 0-2,-5 0-1,-9 0-3,-10 0-3,-14 0-1,-13 0-1,-10 1 0,-4 1-5,-4-2 2,0 0-4,0 0-1,0 0 2,0 0 5,0 0 1,0 0 1,0 0-1,0 0 0,0 0 1,0 0-1,0 0 0,0 0 0,0 0-1,0 0 0,0 0-2,0 0 2,0 0-3,0 0 3,-2 0 1,2 0 0,0 0 0,0 0-1,0 0 1,0 0 0,-2 0 0,-3 0 1,1 0-1,-4 0 1,-1 0-1,-1-4 1,1-6 0,0-3 0,-1-5-1,4-5 0,3-7-7,3-4-2,0-8 3,12-5 2,13-3-4,6 2 5,2 7 3,4 9 0,-2 8 5,-1 9-2,-4 4 2,0 11 0,-1 2-2,3 27-3,1 16 1,-5 11 5,-10 6-4,-9-1-1,-9 0 0,0-5 2,-5-6-3,-11-6 2,1-5-1,-3-8-1,0-8-1,3-6-4,2-10-6,3-7-6,-1 0 4,1-24 6,-1-10-5,4-10-17,4-7 16,3-10 0,0 0-5,15-3-1,7 7 16,5 7 3,4 12 2,5 11 4,0 10 1,1 12 8,0 5 1,-4 10-7,0 19-6,-6 12 0,-6 7 7,-8 5-4,-11 1 0,-2-1-3,-2-2 0,-14-8-2,-1-6 0,1-6-1,2-9 0,7-10-4,0-7-4,2-5-12,2-5 7,0-18 11,3-10-6,0-10-2,0-8 5,12-7-4,9 0 4,4 2 0,4 11 5,2 10 5,-1 13 4,3 13-2,-2 9 2,0 0 0,-1 25 0,-2 14-3,-4 13 1,-9 1-2,-10 0-2,-5-4 0,0-7-2,-6-6 0,-3-6-1,3-10 0,0-9 0,5-5-10,1-4-2,0-2 7,0 0 5,0-7 5,3-7-4,10-1-1,2-2-1,4 4 1,3-1 1,0 5-1,3 1 2,5 1 3,8 3 4,15 3 10,18 1 1,18 0 10,13 0 7,4 0-9,1 1-7,-7 3 4,-7 1 0,-10 0-8,-11 2-7,-14-1 1,-16-2-5,-20-2-5,-10 2 0,-9-3 0,-3-1-2,0 0 2,0 0-3,0 0 2,0 0 0,0 0 1,0 0-1,0 0-12,0 0-15,-8 0-59,-11 0-144,0-1-333</inkml:trace>
  <inkml:trace contextRef="#ctx0" brushRef="#br0" timeOffset="17014.5091">9239 7350 540,'0'0'1,"0"0"0,0 0 13,0 0 16,0 0 9,0 0 8,0 0-29,3 20 1,-5-16 3,1 0 9,1 1 5,-2-2-10,2 2-10,-1 1 4,-1 0-5,-1 1-7,0 0 1,3 4 7,-3 0-12,3 2 2,-3 2-5,-2-1 1,4 0 2,-3-1-4,4-1 1,0 0-1,0-1 1,-2 2-1,2-2 0,0 1 0,0 1 0,0-1 1,0 2 0,0 0 0,4 0-1,-1 2 1,0 0-1,-1-1 0,1 0 0,0-1 2,-3 2-2,3-2-2,-3 2 2,2-1 1,2 1-1,1-1 1,2 2-1,-1 2 0,-3 1 2,0 4-1,0-2 0,-3 2 0,0 0 1,1 1 3,-1-3 1,0 2-5,2 2 1,-1-2 1,1 5-1,5-2-1,-4 2-1,2 0 2,-1-2-2,1-1 0,-1-2 0,-1 0 1,1-3-1,-1-3 0,0 1 0,0-2 0,-1 0 0,1-2 0,0 0 0,-3-1 0,0 3 0,3 2 0,-3 4 0,0-1 0,0 4 0,0 1-5,0-1 5,0 2 0,0-1-16,0 0 16,0 2-1,0-3 1,0 1-14,2-2 14,2 1-1,-4-1-10,0 0-13,0 0 24,0-1 0,0-3-1,-1-2-52,-7 0 53,5-2 0,0-1-2,1-1 0,1-4 0,1 1-51,0 1 53,0-3 0,0 2 0,0-2 0,0 2-5,-2-2 0,1 0 1,1-3-5,0 0-2,0-3 3,0 1 6,3-2 2,3-1 4,-3 0-4,3-1 0,-1 0 1,3-1 4,0 0-1,4 0 8,3 0 5,0 0-3,1 0-7,-1 0 0,1 0 5,1 0-8,2 0 11,2 0-5,3 0-8,0-1 1,3 0 1,-2 1 21,3 0-4,-2 0-16,0 0-5,1-2 5,3 0 3,1-3-6,4 1 1,1-2-1,1 2-1,0-1 1,0 4 2,-1 1-4,-3 0 10,-3 0-4,1 0-4,-1 0 1,1 0 2,5 0-2,3 0-3,3 0 1,0 0-1,-2 1 0,1 4 0,-3 0 0,-1 1 0,5 3-10,3-4 9,5 1 1,5-1 0,1-1-6,-1-4-10,-1 0 16,-4 0-1,0 0 1,-1 0 0,-3 0 0,-1 0-1,-3 0 0,-1 0 1,1 0 1,4 0-1,-1 0 0,1 0-1,1 0 0,0-2-13,-2-3 1,-6 3-16,2-2 28,-3 1-8,1 2-16,-5-1 19,-7 2 5,-8 0-7,-7 0-86,-5 0 65,-4 0-33,-1 0-62,-1-1-164</inkml:trace>
  <inkml:trace contextRef="#ctx0" brushRef="#br0" timeOffset="17757.1378">12013 8802 1055,'0'0'0,"0"0"-13,-87-14 13,40 18 41,-6 23-11,0 14 14,2 13-11,12 8-20,8 4-5,10 3-4,12-1 1,9-3 0,6-2-3,24-12 1,9-7 0,13-10 3,12-9 3,13-11-6,6-10 1,2-4-1,-5-5 0,-2-19-2,-8-7 3,-9-10 1,-15-8-4,-11-7 5,-13-6 0,-15-4 0,-7 0-4,-3 1-1,-19 5 5,-7 14 12,-6 7 1,-2 12-8,-8 3-7,-9 8-4,-3 6 0,-1 10-16,6 0-19,10 12-14,9 10-35,11 7-96,12 2-111</inkml:trace>
  <inkml:trace contextRef="#ctx0" brushRef="#br0" timeOffset="18108.9704">11956 9160 1059,'0'0'0,"0"0"0,0 0 98,0 0-38,60-71-9,-45 67-16,4 4-23,0 0-10,1 16 0,2 4 8,0 3-8,-3 1-1,0-3 0,-1-3-1,0-7 0,-1-5 0,2-6-2,-2 0-8,-3-6 7,1-13 3,-6-6 0,-3-2 2,-5-1-1,1 3 1,-2 7-2,0 5-10,0 6-58,0 7-87,10 0-232</inkml:trace>
  <inkml:trace contextRef="#ctx0" brushRef="#br0" timeOffset="19362.7193">12472 9244 1037,'0'0'56,"0"0"-32,0 0 23,82-19 27,-48 19-1,4 0-6,7 0-30,8 0-19,4 0 13,6-1-17,7-3-3,6 2-6,7-1 5,8 1-7,-1 0-2,-1-2 0,-7-2-1,-1 1 2,-2 0-2,0 0 2,3-2-2,1 0 1,1-1-1,3-2 0,-2-1 0,-2-1-2,2-2 2,-3 3 1,3-1-1,-1 0 0,-4 3-1,-2-1 0,-3 5-2,0 3 3,-3 2-1,1 0-9,-3 0 4,-1 7-4,2 2-4,-5-2 4,-3-1 5,-5-1 5,-10-1 0,-2-1-1,-6-1-3,-2 0-8,-1-2 8,-2 0-8,4 0-3,-1 0 2,0 0 12,-5 0 1,-6 0 0,-6-5 1,-8-1 6,-4 1 1,-1 2-2,2-1-3,-1-1-3,3 2 0,1 1-2,1-1 1,-1 1 1,-2 1 2,-2-1 7,-1 1-2,3 1-3,1 0-4,7 0 0,5 0 1,1 0-1,-3 0 1,-5 0 3,-4 0 3,-5 0-4,-3-3 2,-1 0 0,-1-2-1,3 2-4,2 0-1,5 1-1,2 1 0,1-2 1,0 3 0,-5-2 1,-5-1 0,-4 0 3,-2-1 1,0-3-4,0-4-12,-5-3-16,1-2 15,-1-3-3,1 1 0,1-3 3,0 0 7,-2-7 6,1-1 0,-1-7 0,1-10 1,0-5-1,4-10 0,0-9 0,0 0 0,0 0 2,0 3-2,0 5 0,0-2 1,0 3 2,-2-3 0,-1-1-2,3 1 1,0 0 5,0 4 3,10 6 6,2 7 1,5 4-5,-5 7-9,-2 3-2,0 6-1,-2 1 3,-2 3-1,0 0-2,1 1-2,-1-1 2,-1 2 2,-1-2-2,-1 3 0,-1-2 1,1 0-1,-1 2 0,2-3-3,0 2 1,-1 1 2,-1 3-1,-2 0 1,0 5 0,0 0 0,0 3 0,0-2 0,0 2 0,0-1 2,0 1-1,0 1-1,0 4-1,0 4-31,0 0-106,0 4-220</inkml:trace>
  <inkml:trace contextRef="#ctx0" brushRef="#br0" timeOffset="20922.1251">11418 9571 1277,'0'0'55,"0"0"15,0 0 64,0 0-72,0 0-28,37 72 30,-16-22-24,-2 2-12,-4-1-6,0 0-4,-6-5-1,3-7-7,-2-3-2,-1-10-3,0-9-5,0-5 8,2-7-4,-4-5 1,1 0 4,2-2 2,4-20 2,5-7-7,3-10 8,4-2-4,1-5 7,-2-2-7,0 0-1,-4 6-6,-3 7-2,-2 8 1,-5 10-2,-2 7-3,-2 6-12,-4 4-38,-1 1-41,-2 21-170,-12 7-164</inkml:trace>
  <inkml:trace contextRef="#ctx0" brushRef="#br0" timeOffset="21402.8106">11397 9619 1037,'0'0'33,"0"0"19,0 0 103,0 0-37,0 0-46,0 0-24,-15-18-7,15 35-7,0 8 28,9 9-8,13 5 3,6 2-21,1 2-9,-7-4 6,-1 0-20,-8-6 1,-7 0-7,-4-7-5,-2-2-1,0-7 3,0-7-4,0-5 1,0-5-1,0 0-1,0-7 0,9-18 0,10-9-3,7-9 4,5-2 0,6-3-1,4 1 1,2 3 0,-4 7 3,-5 6 1,-10 3-3,-8 10-1,-7 9 0,-7 4-28,-2 5-74,0 2-212,-14 10-569</inkml:trace>
  <inkml:trace contextRef="#ctx0" brushRef="#br0" timeOffset="53590.2313">5993 1076 1488,'0'0'0,"0"0"-33,24 87 33,-8-20 31,1 11-2,-3-1 5,0-7-21,8-13-8,3-14-4,7-17 3,4-14-1,3-12 4,2-9 0,1-30-3,-3-17 1,-6-16 0,-11-8-2,-9-2 4,-13 7 16,0 16-16,-10 16-3,-7 17 1,1 16-5,1 10-38,0 4-78,2 26-136,4 3-81,9 1-257</inkml:trace>
  <inkml:trace contextRef="#ctx0" brushRef="#br0" timeOffset="53764.399">6756 1455 1484,'0'0'62,"0"0"-58,126-21 3,-75 18 45,-4 3-48,-9 3-4,-15 14-64,-9 4-171,-14 5-211</inkml:trace>
  <inkml:trace contextRef="#ctx0" brushRef="#br0" timeOffset="53888.0132">6806 1702 1334,'0'0'73,"0"0"-71,82 10 58,-33-10-19,2 0-41,1 0-63,0-13-198,-4-10-335</inkml:trace>
  <inkml:trace contextRef="#ctx0" brushRef="#br0" timeOffset="54121.7523">7498 1123 1361,'0'0'97,"0"0"-94,0 0 11,0 0 98,0 0-54,0 0-17,-36 81-6,15-18-10,3 7-13,12 2-3,5-4-7,1-8 2,1-11-3,20-11 0,4-6-1,8-11 0,5-6-4,5-8-24,3-7-34,5 0-56,4-16-103,-1-4-241</inkml:trace>
  <inkml:trace contextRef="#ctx0" brushRef="#br0" timeOffset="54640.1123">8169 1458 1180,'0'0'6,"2"-78"-3,-28 47 111,-11 9-22,-10 12-80,-2 10-11,7 5-2,4 20-4,15 9 0,12 2-19,11-5-29,6-2-19,22-11 13,9-9 41,5-9 14,4-6-2,9-25 2,4-17 4,-4-10 0,-5-7 45,-9-1 41,-10-4-19,0-2-19,-10 6-24,-7 13-12,-8 24 50,-6 19 2,0 10-45,-23 26-19,-7 24-2,-3 15-1,5 8 3,12 4-3,8-5-18,8-6-18,9-11-28,21-14-20,11-19-30,11-18-27,1-5-52,2-28 30,-2-16 127,-4-5 39,-10 4 87,-9 10 103,-11 14 10,-13 14-44,-3 8-18,-3 2-91,0 21-33,0 10 20,-6 4-14,4 0-17,1-5-3,1-6-37,0-9-93,0-17-231,0 0-401</inkml:trace>
  <inkml:trace contextRef="#ctx0" brushRef="#br0" timeOffset="54780.9003">8761 940 1316,'0'0'59,"0"0"-50,0 0-7,0 0 44,0 0-46,0 0-41,48 35-58,-48 29-195</inkml:trace>
  <inkml:trace contextRef="#ctx0" brushRef="#br0" timeOffset="54978.484">8348 1923 1364,'0'0'266,"155"-48"-266,-89 35 0,-11 6 22,-13 4 8,-2 3-30,-9 0-22,-7 10-89,-13 5-156,-10-1-224</inkml:trace>
  <inkml:trace contextRef="#ctx0" brushRef="#br0" timeOffset="55547.9363">8436 2288 1358,'0'0'163,"0"0"-159,46-92-4,-46 68 95,-9 12-36,-19 7-41,-8 5-18,-4 14-3,5 18-9,7 8-1,16 4-15,12-2-13,0-5-3,21-7-4,9-10 16,7-17 12,9-3-1,4-28 12,2-17 2,3-11 7,-7-8 2,-8-8 34,-7-2-5,-13-1 0,-9 11-12,-9 17 14,-2 19 10,-2 26-16,-17 4-27,-6 35-2,-4 16-1,7 13 0,7 6 0,9-5-27,6-7-3,14-11-47,15-12-54,13-18-32,9-13-50,4-6 10,2-25 152,-2-14 54,-3-12 115,-6-4 31,-6 4-7,-17 4-13,-10 11 26,-11 15-45,-2 9-27,0 12-13,-15 13-50,-3 23-14,-6 14 16,5 7-3,7-1-16,7-2-8,5-2-39,0-5-104,6-9-148,2-13-256</inkml:trace>
  <inkml:trace contextRef="#ctx0" brushRef="#br0" timeOffset="55681.9561">8927 2230 1163,'0'0'65,"0"0"-65,113-34-88,-71 34 84,-6 2-364</inkml:trace>
  <inkml:trace contextRef="#ctx0" brushRef="#br0" timeOffset="55874.8666">9495 2268 1344,'0'0'0,"0"0"0,0 0 51,-113 56 12,58-13-38,7 6-25,15-4-7,12-3-133,16-11-148,5-13-258</inkml:trace>
  <inkml:trace contextRef="#ctx0" brushRef="#br0" timeOffset="56017.0606">9529 2332 1453,'0'0'23,"0"0"1,0 0-10,0 0 32,0 0-46,0 0-4,-98 77-74,35-25-220,-4-3-296</inkml:trace>
  <inkml:trace contextRef="#ctx0" brushRef="#br0" timeOffset="57369.2939">8596 1294 662,'0'0'0,"0"0"-9,0 0-100,0 0-75</inkml:trace>
  <inkml:trace contextRef="#ctx0" brushRef="#br0" timeOffset="73408.9615">13222 8990 328,'0'0'44,"0"0"-31,0 0 67,0 0-14,0 0-15,0 0 18,0 0-10,0 0 41,0-1 26,0 1-14,2-2 7,7 1-6,6-1-7,9-1-45,9 0-25,5-1-9,1 2-10,1-3-13,-4 2-4,-6-5-41,-8-1-171,-14-6-282</inkml:trace>
  <inkml:trace contextRef="#ctx0" brushRef="#br0" timeOffset="73945.1047">11085 9025 901,'0'0'56,"0"0"-16,0 0 132,0 0-41,0 0-45,0 0-39,22-27-18,11 24-18,8 2-7,5-3-4,-4-2-10,-5 0-55,-6-3-115,-11-1-83,-17 0-210</inkml:trace>
  <inkml:trace contextRef="#ctx0" brushRef="#br0" timeOffset="74113.7099">11172 8889 1082,'0'0'318,"0"0"-307,0 0 28,0 0 86,0 0-66,0 0-40,23 38 9,-23 4-16,0 0-12,0-2-13,-6-6-85,6-6-113,0-12-217</inkml:trace>
  <inkml:trace contextRef="#ctx0" brushRef="#br0" timeOffset="138931.8263">14039 7210 389,'0'0'153,"0"0"-153,0 0-182,88 28 182,-85-8 0,-3 1-67,0-1-153</inkml:trace>
  <inkml:trace contextRef="#ctx0" brushRef="#br0" timeOffset="165509.0443">1603 14884 973,'0'0'8,"0"-77"-7,-3 38 92,-16 10-2,-8 9 13,-6 16-59,-4 4-45,-9 22 0,1 19-3,2 10-5,8 7 3,16-3 2,10-4-4,9-10-23,10-13 9,20-17 11,12-11 4,7-4 6,-1-28 3,4-7 3,-6-6-1,-7 0 10,-3 1 2,-12 10 22,-9 9 39,-11 11-27,-4 10-19,0 4-8,0 6-18,-6 20-6,-6 13-4,-1 8 4,10 3-1,3-2 1,0-6 0,15-7-3,3-7-3,4-11-22,3-10-52,5-7-69,3-7-68,1-20-211</inkml:trace>
  <inkml:trace contextRef="#ctx0" brushRef="#br0" timeOffset="165748.9832">1934 14591 1177,'0'0'106,"108"64"-30,-61-12 37,-17 5-21,-16 4-34,-14 5-34,-3 2-17,-27-2-7,-12-5-20,-4-9-102,-9-14-193,5-13-564</inkml:trace>
  <inkml:trace contextRef="#ctx0" brushRef="#br0" timeOffset="192842.8631">10558 7698 480,'0'0'51,"0"0"95,0 0 13,0 0-53,0 0-34,0 0 14,0 0-18,0 0-6,2-3 5,4 3 0,5 0 7,6 0-25,4 0-4,3 0-2,0 0-12,-2 0-10,-4 0-7,2 0-7,-3 0-3,0 0-4,-1 0 1,-4 0-1,-3 0-8,-3 0-21,-1 0-37,-4 0-38,4 0-76,-1 0-76,1 0-216</inkml:trace>
  <inkml:trace contextRef="#ctx0" brushRef="#br0" timeOffset="193215.2733">10727 7606 737,'0'0'258,"0"0"-203,0 0 134,0 0-24,0 0-83,0 0-25,0-11-20,0 26-8,0 6 22,-4 5-5,-2 0 1,4 1-24,1-2-2,1-2-9,0-2-5,0-3-5,0-2 0,0-2 0,0-5-4,0-2-6,0-1-23,0-5-35,0 2-32,0 0-24,0-1-95,0-2-97,-2 0-176</inkml:trace>
  <inkml:trace contextRef="#ctx0" brushRef="#br0" timeOffset="193836.7459">12044 7777 500,'0'0'258,"0"0"-171,0 0 100,0 0-24,0 0-54,0 0-2,0-5-38,5 5-7,7 0-4,7 0-2,5 0 3,2 0-11,3 0-15,-8 0-18,1 0-6,-4 0-5,-4 0-3,-1 0-1,0 0-7,-2 0-29,-5 0-45,-2 2-77,-4 1-122,0-2-222</inkml:trace>
  <inkml:trace contextRef="#ctx0" brushRef="#br0" timeOffset="194535.7923">13533 7686 852,'0'0'41,"0"0"30,0 0 81,0 0-61,0 0 1,0 0 5,-5-5-12,19 5-7,6 0 1,6 0-16,2 0-23,-1 0-22,-1 1-11,-6-1-5,-5 1-2,-3 1-16,-4 1-46,-4-1-74,1 1-117,0 0-128,-2 0-539</inkml:trace>
  <inkml:trace contextRef="#ctx0" brushRef="#br0" timeOffset="194791.8284">13666 7640 739,'0'0'264,"0"0"-249,0 0 165,0 0-44,0 0-45,0 0-25,-54-24-17,48 35-10,3 5 1,0 2-15,3 3-11,0 1-9,0 2-2,1-3-2,10-1-2,5-1 1,-2-4-13,2-2-15,-4-2-26,-2-5-35,-4-3-92,-3 0-33,2-3-170</inkml:trace>
  <inkml:trace contextRef="#ctx0" brushRef="#br0" timeOffset="195245.8152">14765 7706 681,'0'0'136,"0"0"-29,0 0 68,0 0-43,0 0-6,0 0-15,49 0-15,-19 0-6,4 0-17,4 0-25,-2 0-26,-1 0-15,-7 0-5,-7 0-2,-7 0-7,-7 0-48,-4 0-75,-3 0-55,0 0-204,-15 0-456</inkml:trace>
  <inkml:trace contextRef="#ctx0" brushRef="#br0" timeOffset="197228.8708">11188 8056 940,'0'0'24,"0"0"10,0 0 105,0 0-82,0 0-47,0 0 0,16 28 9,-13-2-11,-1 0 3,1 3 7,4-6-9,-1 2 2,2-6-1,2-2 0,5-4 13,0-5 0,6-2-4,0-5-4,0-1-4,1 0-2,2 0-6,0-10-2,1-5 0,-2-2-1,-1-5-2,-6-3 1,-2 2 1,-8-1 1,-6 5 0,0 1 1,-2 7-2,-16 2-3,-1 6-6,-3 3 0,5 0-2,1 0 4,8 6-2,4 7 6,4 1 2,0 3 1,0-2 0,0-1 3,0-1-1,0-4 0,0 2 0,0-3-2,9-1 3,8-2-3,5-2-9,0 0-77,3-3-90,-3 4-225</inkml:trace>
  <inkml:trace contextRef="#ctx0" brushRef="#br0" timeOffset="197622.9837">11543 8335 897,'0'0'78,"0"0"-60,0 0 140,0 0-72,0 0-19,0 0 19,0 20-24,0-7-26,0 1 3,0-1-5,2 4-4,-1 1-12,1 0-11,-1-1-4,2 0-2,-2-4-1,1-2 1,-1-3-1,-1-5 0,2 0 0,-1-3 0,2 1 3,2-1 2,1 0 0,0 0-1,6 0-4,-3 0 0,1 0-2,3 0-40,1 0-51,4 0-131,-3-1-164</inkml:trace>
  <inkml:trace contextRef="#ctx0" brushRef="#br0" timeOffset="197836.9979">11744 8439 960,'0'0'257,"0"0"-227,0 0 181,0 0-93,0 0-65,0 0-3,-1 10 3,-7 9-12,1-1-18,1 2-15,1-5-5,4 0-3,-2-4-8,3-2-54,0-3-110,0-1-130,0-5-315</inkml:trace>
  <inkml:trace contextRef="#ctx0" brushRef="#br0" timeOffset="198676.8204">14192 8300 998,'0'0'35,"0"0"46,0 0 100,0 0-45,0 0-78,0 0-29,-13-18-1,17 42 6,6 5 12,-1 0-18,-1-3-10,-2-4-12,-1-2-4,2-5-1,-1-4-1,1-5 0,6-6 3,1 0 4,2 0-1,-1-5-1,0-7 1,-1-5 1,-1-3 2,-1-2-1,0-5 0,0 1-3,-6-1-3,0 5-2,-2 6-5,-1 8-31,2 8-53,5 0-97,1 15-100,-4 9-134</inkml:trace>
  <inkml:trace contextRef="#ctx0" brushRef="#br0" timeOffset="198967.0089">14425 8477 1075,'0'0'63,"0"0"35,0 0 57,0 0-100,0 0-24,0 0 2,10 70-27,-10-49-4,0-1 0,0-5-4,0-3 2,0-3-7,0-3 2,0-4 5,4-2 0,7 0 5,-2 0 7,3 0 1,-3 0 1,1-3-8,1-4-6,-4 0 0,1-1-15,2 2-31,2 1-83,10 2-132,5 3-284</inkml:trace>
  <inkml:trace contextRef="#ctx0" brushRef="#br0" timeOffset="199254.0142">14632 8646 331,'0'0'783,"0"0"-779,0 0 91,0 0 67,0 0-97,0 0-21,63-39-25,-59 47-14,-1 9-2,-3 3-1,0 2-2,0-1-2,-10-1-5,-4-3-7,5-6 2,2-4 4,7-4 1,0-3 7,6 0 2,21-3 10,12-11-8,10-3-4,1-1-81,-5-1-232,-7 0-774</inkml:trace>
  <inkml:trace contextRef="#ctx0" brushRef="#br0" timeOffset="209837.0443">10678 5201 208,'0'0'546,"0"0"-460,0 0 71,0 0-1,0 0-49,-5-75 8,8 70-46,0 2-26,-1 3-19,1 0 1,0 20-23,3 16-1,4 8 5,-1 4 2,0 2-3,0-7 0,1-3-1,-2-8-2,1-7 0,3-6-1,0-10 1,4-6-2,8-3 6,6-1 1,4-18-5,-1-7 1,-3-8-1,-5-4 0,-2-9 2,-10-1-3,-7 1 1,-6 4 1,0 9-2,-18 12 2,-2 9-3,1 10-1,2 3-1,3 7 1,5 15-2,0 7 3,8 2 0,1 0 0,0-3 1,0-4-1,4-3-3,12-4-21,10-3-36,8-1-51,5-7-97,1 2-136,-10-3-372</inkml:trace>
  <inkml:trace contextRef="#ctx0" brushRef="#br0" timeOffset="210472.7828">10891 5620 1032,'0'0'6,"0"0"12,0 0 117,0 0-55,0 0 6,0 0-29,42-55-25,-17 55-7,-4 2-2,0 12-13,-3 5-5,-9 1-4,-3 1 0,-6 4 0,-3-1-1,-15-4-5,-9 2-15,0-7-5,5-4 7,11-3-4,7-6 8,4-2 12,4 0 2,20 0 18,9 0-2,6-6-6,1-4 8,-1-1-16,-3-3-2,-5 2-15,-4 1-30,-9 0 1,-2 3-3,-5-2 31,-1 1 9,-3-3 7,-2 1 8,0-3 52,-4 5 20,-1-4-28,0 4 23,0 0 12,0 2-18,0 1-8,0 4-28,0 2-8,0 0 2,0 0-24,0 17-1,-1 12 1,-7 2 1,-4 3 7,2 0-5,1-1-3,0-6-3,0-1 0,4-8 0,4-6-2,1-6-18,0-5-21,0-1-32,0 0-47,16-10-71,2-4-182,0-5-310</inkml:trace>
  <inkml:trace contextRef="#ctx0" brushRef="#br0" timeOffset="211043.9716">11959 5208 1170,'0'0'204,"0"0"-192,0 0 18,-16 76 54,-14-40-38,-12-3-13,-3 1-25,-1-2-8,6-7-6,7-5-26,8-9-23,8-8-3,13-3-15,4-11 66,0-17 7,22-8 10,11-8 7,4-5 9,1-2 5,-8 0 0,-11 3-13,-15 6-3,-4 9-8,-12 11-2,-16 13-5,-5 9 0,-3 7-3,6 22 0,7 9 2,11 5 0,12 4 1,0-1 2,24-2 31,1-3 19,5-8 5,-6-3-23,-8-1 4,-1-5-13,-6-2-17,-1-1-4,-1-4-3,-1 0-1,-5 0-17,-1-5-56,0 1-71,0-6-126,-10-7-296</inkml:trace>
  <inkml:trace contextRef="#ctx0" brushRef="#br0" timeOffset="211485.7209">12320 4970 953,'0'0'147,"0"0"-14,0 0 76,0 0-88,0 0-58,0 0-39,34 79 29,-23-24-10,-4 6-32,-7-3-1,0-5-3,0-7-5,-4-7-1,1-11 0,3-11-1,0-11 0,7-6 0,14-6 5,11-25 0,8-8-3,0-11 3,-3-8-4,-4-3 1,-9 6 1,-6 9-1,-8 14-2,-7 13 0,-1 13-8,-2 6-63,0 17-132,-11 16-140,-11 9-163</inkml:trace>
  <inkml:trace contextRef="#ctx0" brushRef="#br0" timeOffset="212207.1023">12426 5564 498,'0'0'0,"0"0"0,0 0 44,0 0 41,0 0-37,0 0-44,0 0-3,0-2-1,0-1 2,0-2 35,0 1 73,0-1-6,0-2-6,0 1-3,0 2-27,0 1-10,2 1-7,-2 2 27,0 0-20,0 0-29,0 0-15,0 0 6,0 0-2,0 0 1,0 0-8,4 0-3,3 0 7,5-2-1,5 2-10,-1 0 5,-4 2 4,-5 9-4,-5 5-9,-2-1 4,0 1 2,0-1-5,-8-5 5,-2-1-6,6-7 3,1-2-2,1 0 4,2 0 9,0-8 12,0-5 0,0-1-12,0 3 3,0-1-4,0 3-12,-1 1 6,-2 3-3,0 2 3,3 3 12,0 0-4,0 0 1,-2 6-7,-1 15-1,0 6 5,-3 5 2,0-3 0,-3 1-7,2-2-7,-3-5-1,2-4 1,0-5-1,4-5-19,2-2-44,2-4-93,0-3-77,11 0-120,10 0-132</inkml:trace>
  <inkml:trace contextRef="#ctx0" brushRef="#br0" timeOffset="212528.8538">12599 5679 18,'0'0'745,"0"0"-639,0 0 37,0 0-3,0 0-44,0 0-32,-27-53 18,27 50-19,0 0-3,0 3-6,2 0-21,12 0-18,3 4-12,-2 11 9,-6 2-4,-6 4-8,-3-2 1,0 4-1,-8 1 1,-9-2 0,0-5 1,1 0-2,7-8 1,4-4-1,5-5 1,0 0 8,24 0 45,24-9-17,25-11-20,19-1-17,16-1-15,14-3-168,8 0-435</inkml:trace>
  <inkml:trace contextRef="#ctx0" brushRef="#br0" timeOffset="217852.8491">3320 14973 631,'0'0'560,"0"0"-522,0 0 69,0 0 33,0 0-68,0 0-37,0 0 21,33-62-40,-33 64-13,0 8-3,0 8 0,4 6 0,2 2 1,5 8 1,-1-2 5,2 1-3,-3 0 0,0-3-3,0-4 0,-5-5 1,2-5 1,0-6-2,-1-4-1,-1-5 2,2-1 0,0 0 1,2 0 4,3 0 2,3-10 2,5-9-3,4-10 12,5-8-9,5-8 3,4-7 8,-6-2-3,-8 3 2,-8 9 2,-8 9-5,-5 8-6,-2 13-4,0 4-3,0 7-4,0 1-1,-3 0-4,-2 1-5,1 9-12,-1 5-29,5 6-54,0 7-85,0 4-145,5 4-286</inkml:trace>
  <inkml:trace contextRef="#ctx0" brushRef="#br0" timeOffset="218215.2495">3709 15170 1176,'0'0'325,"0"0"-318,0 0 66,0 0 27,0 0-14,0 0-47,8 106-24,-13-63-14,-2-4 1,-1 0-1,2-6-1,-1-5 1,1-3-1,3-6 0,0-6 0,3-5 0,-2-3 0,2-4 0,0-1 1,0 0-1,0 0 4,0 0 1,0 0 2,2 0-4,4 1-1,7 2-2,7-2 0,2 1-5,11-1-27,1-1-48,2 0-105,-6 0-117,-3 0-311</inkml:trace>
  <inkml:trace contextRef="#ctx0" brushRef="#br0" timeOffset="218591.7764">4100 15386 697,'0'0'414,"0"0"-312,0 0 124,0 0-61,0 0-41,0 0-61,0 0-31,-3 19-8,-3 9-7,1 7 19,-5 6-9,1-2-6,0-3-13,-1-5-6,7-6-1,-2-5-1,4-7-15,1-6-38,0-7-43,1 0-146,14-14-176</inkml:trace>
  <inkml:trace contextRef="#ctx0" brushRef="#br0" timeOffset="219182.8967">4473 15342 672,'0'0'408,"0"0"-337,0 0 107,0 0 18,0 0-73,0 0-44,7-13-22,16 11-20,14 0-12,8 2-13,5 0-2,4 0-9,0-2-1,1-1-8,-9 3-50,-13 0-98,-13 0-173,-17 0-226</inkml:trace>
  <inkml:trace contextRef="#ctx0" brushRef="#br0" timeOffset="219417.5942">4709 15155 1162,'0'0'201,"0"0"-122,0 0 100,0 0-37,0 0-81,0 0-30,-20 8-15,17 29 8,0 10 4,2 2-10,-1-3-11,2 0-4,0-7-3,0-2 0,0-7-4,6-8-34,12-5-29,7-8-96,5-8-96,3-1-177</inkml:trace>
  <inkml:trace contextRef="#ctx0" brushRef="#br0" timeOffset="219798.8457">5079 15066 912,'0'0'452,"0"0"-411,0 0 77,0 0 43,0 0-87,0 0-50,13-5-12,-13 35 8,1 13 0,1 5-6,-1 2-5,4-2-5,1-3-1,-3-9-2,7-6-2,-4-10 3,0-6-3,0-9 3,0-3-3,4-2 2,1-8 4,8-16-3,-2-10 2,5-10-3,-3-4-1,-5-2 0,-1 3-1,-4 10 0,-3 12-1,-3 8-6,0 12-11,-1 5-16,5 8-73,-1 23-108,-3 3-111,-3 9-405</inkml:trace>
  <inkml:trace contextRef="#ctx0" brushRef="#br0" timeOffset="220113.0581">5339 15420 740,'0'0'756,"0"0"-736,0 0 67,0 0 52,0 0-95,0 0-42,11 13 4,-11 17-2,0 4 1,0 2-3,0-2 6,0-2-5,0-3-2,0-3 4,0-7-2,5-5 3,0-6-1,0-3 2,-1-4 3,1-1-2,2 0 1,2 0-4,0 0-4,3 0 0,3-1-1,0-4-16,9-2-45,1 3-134,5 0-164,-2 2-421</inkml:trace>
  <inkml:trace contextRef="#ctx0" brushRef="#br0" timeOffset="220494.2559">5656 15612 1182,'0'0'75,"0"0"-50,0 0 151,0 0-68,0 0-47,0 0-21,50-53-10,-39 53-4,5 18-12,-2 9 3,-6 9-2,-6 4-10,-2 2-2,-2 1-2,-18-4-1,-7-6-1,-1-5-17,-4-10-12,1-7-3,4-9 4,3-2 23,9 0 6,6-9 15,5-1 34,4-2 4,0 0-5,13 2-6,8 3-22,5 4-4,2 3-6,6 0-5,0 11-5,-8 4-1,2 5 0,-1 1-13,-2-2-40,5-2-94,3-8-153,3-9-504</inkml:trace>
  <inkml:trace contextRef="#ctx0" brushRef="#br0" timeOffset="221157.0695">6142 15369 674,'0'0'122,"0"0"-11,0 0 65,0 0-30,0 0-25,0 0-18,2 0-15,21 0 17,13 0-9,13 0-30,6 0-30,2 0-24,-4 0-11,-7 0-1,-9 0-2,-6 0-36,-10 0-103,-9 0-132,-9 5-251</inkml:trace>
  <inkml:trace contextRef="#ctx0" brushRef="#br0" timeOffset="221488.5559">6318 15210 1458,'0'0'68,"0"0"9,0 0 60,0 0-73,0 0-39,0 93 17,0-42-13,0 2-14,0-6-10,-3-1-1,0-7-4,3-4-27,3-8-46,24-12-129,4-11-165,5-4-352</inkml:trace>
  <inkml:trace contextRef="#ctx0" brushRef="#br0" timeOffset="221837.9751">6779 15166 1410,'0'0'120,"0"0"-93,0 0 111,0 0-36,0 0-72,0 0-24,46 63 14,-28-20 0,1 1-8,-4 1-6,-1-2 1,-2-6-4,-2-5-1,-4-8-2,3-8 0,0-7 0,-2-7 0,1-2 2,1 0 6,7-15-1,-2-10-2,2-9-3,2-8 0,-5-8 2,-2-3-3,-1 2 1,-7 7-1,-1 13-1,-2 15-5,0 15-16,0 1-33,0 30-147,0 11-105,-5 8-230</inkml:trace>
  <inkml:trace contextRef="#ctx0" brushRef="#br0" timeOffset="222310.8113">7093 15557 861,'0'0'155,"0"0"-6,0 0 34,0 0-40,0 0-63,0 0-33,19-39-6,-8 39-9,3 0-4,-1 12 2,1 10-1,-7 8-12,-7 6-11,-1 5-5,-23 2-2,-6-1-7,-4-3-44,-2-9-32,3-5-20,9-13 12,9-9 2,9-3 90,6-5 1,0-16 71,18-4 26,3 0-14,3 6-13,-3 6-2,0 6-36,-2 7-17,-1 0-9,0 23-5,-3 3-2,0 3 0,-5-1-1,2-5-14,-3-4-52,5-8-61,0-7-38,3-4-194,8-10-357</inkml:trace>
  <inkml:trace contextRef="#ctx0" brushRef="#br0" timeOffset="222498.644">7423 15625 1209,'0'0'262,"0"0"-123,0 0 33,0 0-95,0 0-41,0 0 9,24 79-18,-24-45-4,0 3-19,-7-4-4,-7-3-27,-5-5-72,0-9-190,2-12-507</inkml:trace>
  <inkml:trace contextRef="#ctx0" brushRef="#br0" timeOffset="223380.0179">7548 15484 319,'0'0'210,"0"0"-52,0 0 65,0 0-10,0 0-47,0 0-11,69-7-64,-30 5-5,7-3-6,9 3-39,8 1-27,-1-1-9,1 2-5,-10 0-1,-9 0-49,-14 0-105,-8 0-148,-16 0-271</inkml:trace>
  <inkml:trace contextRef="#ctx0" brushRef="#br0" timeOffset="223639.7708">7848 15315 1007,'0'0'244,"0"0"-151,0 0 89,0 0-41,0 0-64,0 0-35,0 85 12,2-40-12,-2 2-26,0-5-13,0-2-3,0-6-5,1-5-45,8-7-81,9-11-159,3-10-280</inkml:trace>
  <inkml:trace contextRef="#ctx0" brushRef="#br0" timeOffset="224051.8445">8367 15266 910,'0'0'490,"0"0"-442,0 0 66,0 0 56,0 0-87,0 0-58,23-26-17,-23 61 0,4 10 3,4 6 3,-1 2-7,2-7 2,6 0-9,0-6 1,3-9 0,-3-7-2,3-9 2,-5-8-2,0-7 1,1 0-10,2-13 9,-1-17-3,3-7 1,-4-7 1,0-2 2,0 0 0,2 3 0,-1 7-1,5 9-10,-1 10-20,-4 11-41,3 6-103,-8 15-108,-7 14-175</inkml:trace>
  <inkml:trace contextRef="#ctx0" brushRef="#br0" timeOffset="224643.3039">8715 15586 1029,'0'0'0,"0"0"0,0 0 131,0 0-23,0 0-70,0 0 4,0-21 19,3 21-21,-3 0-11,0 0 2,3-3 4,4 3 0,2-3 11,5 1 1,-1-1-7,1 1-6,-5 0-3,-2 0-7,-4-1-11,-3 3-8,0 0-3,0 0-1,0 0 0,0 0-1,0 0 0,0 0 0,0 0 1,0 0-1,0 0 0,0 0-1,0 0 1,0 0 0,0 0 0,0 0 1,0 0 1,0 0-2,0 0 0,0 0 0,0 0 0,0 0 3,0 0-2,0 0 5,0 0-2,-3 5 6,1 1 1,-1 4 5,-1 3-1,3 4 1,-1 10 3,1 4 6,-2 6-3,0 6 0,-5-2-1,2 0-9,-3-9-4,3-6-6,2-9-2,4-9-1,0-4-16,0-4-45,19-2-28,4-15-91,2-4-195,2-4-220</inkml:trace>
  <inkml:trace contextRef="#ctx0" brushRef="#br0" timeOffset="225076.0182">9019 15613 890,'0'0'178,"0"0"-110,0 0 136,0 0-40,66-76-73,-45 76-15,2 0-8,-1 22-31,-3 9-10,-10 8-6,-9 3-12,0 5-7,-11-3-1,-9-2-1,-2-8 0,0-5-6,0-5-1,2-11-22,1-6-11,1-7-5,5 0 21,1-8 17,1-7 7,5 2 3,5 0 12,1 1 32,0 3-5,15-1-6,10 4-7,5 2-10,-2 4-1,-4 0-14,-7 0-2,-4 12-2,-7 5-2,-3 5-9,-3 0-11,0 3-14,3-2-45,9-2-51,6-3-74,12-7-154,8-10-440</inkml:trace>
  <inkml:trace contextRef="#ctx0" brushRef="#br0" timeOffset="225781.9358">9546 15573 262,'0'0'181,"0"0"-75,0 0 29,0 0-18,0 0-6,0 0-15,-18-6 3,15 5-10,1 0-10,2-2 6,0 3 3,0 0-32,0 0 5,9 0-17,9 0-4,6 0-4,0 0-2,6 0-2,3 0-2,8 0-4,6 0-9,3 0 3,-2 0-9,-6 0-5,-11 0 4,-13 0-9,-9 0 1,-6 0-2,-3 0 0,0 0-6,0 0-25,0 0-24,0 0-75,0 0-54,-6-3-146,-4-2-252</inkml:trace>
  <inkml:trace contextRef="#ctx0" brushRef="#br0" timeOffset="226210.8864">10122 15358 7,'0'0'1201,"0"0"-1109,0 0 52,0 0 1,0 0-15,0 0-75,38-39-35,-30 72 1,2 12 7,2 3-5,-3 1-9,-3-3-7,-1-3-5,-4-8-1,-1-8 0,2-10 1,-1-8-1,5-6-1,0-3 0,6-1 4,7-16-3,5-10 3,3-4-3,-6-5-1,1-7 1,-3-1 2,-5-2-3,-2 8 0,-2 6 1,-5 10-1,-2 10 0,-2 3 0,1 6-8,-2 3-16,0 0-43,3 12-148,0 8-109,4 4-308</inkml:trace>
  <inkml:trace contextRef="#ctx0" brushRef="#br0" timeOffset="226475.997">10717 15467 1131,'0'0'174,"0"0"-127,0 0 114,0 0-9,94-17-69,-69 17-34,-1 0-9,-3 0-19,-2 0-10,-3 0-9,-2 0-2,-5 3-28,-2 2-50,-5 5-111,-2 2-90,-3 3-161</inkml:trace>
  <inkml:trace contextRef="#ctx0" brushRef="#br0" timeOffset="226614.7302">10718 15640 1098,'0'0'64,"0"0"-63,82-7 67,-46 3-8,0 0-60,1 2-83,3-3-47,-1-4-207,-3-2-349</inkml:trace>
  <inkml:trace contextRef="#ctx0" brushRef="#br0" timeOffset="226960.1358">11283 15441 249,'0'0'994,"0"0"-916,0 0 7,0 0 50,0 0-32,0 0-72,36-41-27,-49 71 6,4 10 6,-2 6-4,5-3 13,5 1 0,1-10-13,0-6-3,7-9 4,10-5 4,5-10-3,2-4 7,6 0-1,-2-16-3,2-10-4,-3-5-9,-9-4 0,-5-6 1,-8-3-4,-5 0-1,0 5-1,-3 8 1,-12 10 0,-3 6 0,-5 11-3,0 4-9,-3 0-12,4 6-32,-1 8-123,3 2-189,5-2-582</inkml:trace>
  <inkml:trace contextRef="#ctx0" brushRef="#br0" timeOffset="295667.8191">1236 5153 972,'0'0'153,"0"0"-128,0 0 103,0 0 15,0 0-63,36-83-1,-63 62-35,-13-2-25,-14 2-7,-4 9-5,-5 12 2,2 7-2,3 33-5,9 16-2,13 13 1,16-1-4,13-5 3,7-13-9,7-18-10,21-13 8,4-19-1,10-5 12,0-32 3,4-22-2,6-14 4,-4-14-4,4-9 3,0-2 0,-10-3 9,-12 12 6,-8 19-3,-13 26 9,-9 24 12,0 15-30,0 5-3,-12 32-4,-12 25-9,-4 23 8,1 16 0,2 4-4,8-5 2,4-13 2,10-13-31,3-19-36,18-20-14,18-16 29,7-14 12,6-5 10,-2-29 22,-6-13 9,-8-6 6,-2-2 18,-7 4 12,-9 12 19,-6 13-12,-7 14-7,-2 12 2,0 24-38,0 17-8,0 13 8,-2-1 0,2-3-1,0-9-17,2-12-26,17-14-16,3-11 26,2-4 22,2-19 9,-1-17 3,-4-6 7,-5-1 14,-2 7 11,-7 12 0,-2 12-7,-5 9-8,0 3-17,0 12-27,1 19 6,1 5 21,5 0-1,2-5-22,7-10 9,4-9 1,5-9 5,2-3 8,6-13 4,1-11 4,-4-9 9,-5-1 23,-11 0-12,-14 7-3,0 6-3,-3 11-12,-17 10-10,-8 1-18,1 24 3,5 7 3,11 2-11,11-1 2,0-6 14,11-5-1,17-3-2,11-11-9,9-8-34,5 0-94,-3-8-95,0-13-307</inkml:trace>
  <inkml:trace contextRef="#ctx0" brushRef="#br0" timeOffset="296320.8104">2610 4887 311,'0'0'764,"0"0"-709,0 0 8,0 0 27,0 0-35,0 0-33,12-54-21,-32 62-1,-5-1 17,1 3 6,-1 6 22,0 9 9,-1 13-9,-1 14-12,0 9 0,2 3-11,9-5-21,13-8-1,3-12-38,19-11-24,20-16-6,10-12-2,8-6-24,-2-22 52,-6-12 39,-3-4 3,-7 0 26,-6 5 32,-11 8 17,-11 13-8,-8 10 5,-3 8-12,0 0-22,-3 21-38,-12 12 0,0 6 3,3 2-1,9-7-2,3-6-8,0-10-26,9-6-12,13-12 17,-2 0 13,5-11 8,-7-14 3,-3-7 5,-6-5 2,-6 2-2,-2-1-2,-1 2-11,0 9-12,0 6 10,3 8 15,8 8 15,11 0 8,11 3 6,6 0 42,2 9 6,-6 10-29,-7 3-13,-11 6-3,-9 3-9,-8 6-8,0 4-6,-19-1-1,0-6-6,5-4-2,3-11-25,3-9-44,8-8-104,0-2-119,3-18-246</inkml:trace>
  <inkml:trace contextRef="#ctx0" brushRef="#br0" timeOffset="296747.9645">3330 4850 1084,'0'0'310,"0"0"-245,0 0 53,0 0-6,0 0-74,0 0-38,6-29 0,-6 32-20,0 4-34,0 5 4,0-2 1,0-3-17,0-3-13,0-3-15,0-1 66,0 0 28,2 0 13,-1 0 23,1 0 32,-2 0-1,0 0-20,0 0-5,0 0-11,0 0 0,0 7 2,0 5 7,0 6 17,0 5-9,-3 3-14,3-3-21,0-1-10,0-3-3,0 0-27,0-2-32,0 0-37,-5 2-22,1-2-26,-5-2-40,6 0-13,3-4-31,0-3 52,0-4-112</inkml:trace>
  <inkml:trace contextRef="#ctx0" brushRef="#br0" timeOffset="297138.7827">3633 4813 897,'0'0'184,"0"0"-135,0 0 93,0 0 9,0 0-97,0 0-38,24-11-14,-33 22 4,-6 0 1,0-2-4,0-1-3,-1-8-7,5 0-6,5 0 6,5-8 7,1-9 9,0-3 14,12-2 22,3 2 10,7 0 10,-4 7-22,-1 5-24,-4 5-14,-1 3-5,-3 6-36,1 16-89,-7 11-77,-3 0-176,-4-3-560</inkml:trace>
  <inkml:trace contextRef="#ctx0" brushRef="#br0" timeOffset="297354.708">3802 4769 1292,'0'0'127,"0"0"-98,0 0 130,0 0-30,0 0-91,36 94 13,-56-10 3,-1 3-19,-1-5-7,10-4-2,1-9-15,4-8-11,4-12-1,3-6-25,0-9-34,0-5-59,0-12-183,0-14-300</inkml:trace>
  <inkml:trace contextRef="#ctx0" brushRef="#br0" timeOffset="297992.4406">4139 5228 963,'0'0'377,"0"0"-338,0 0 91,0 0 11,0 0-73,0 0-34,13 0-23,-10 0-2,0 1-8,3 3 4,7-2-4,10 1-1,14-3-1,11 0-11,-2 0-9,-7 0-1,-15 0 16,-15 0 4,-8 0 1,-1 0-2,0-1-17,0-1-5,-6-1-5,-3-1-5,-1 3-11,1 1 5,1 0 25,0 0 8,0-2 8,5 2 1,2 0 4,1 0 18,0 0 6,0 0-5,0 0-9,0 0-4,0 0-11,0 0-1,0 0-6,-2 0-4,-1 0-3,3 0-1,0 0-3,0 0-5,0 0 15,0 0 5,0 0 2,0 0-8,0 0-16,0 0-41,21 0-123,9-2-76,10-10-618</inkml:trace>
  <inkml:trace contextRef="#ctx0" brushRef="#br0" timeOffset="298406.132">4610 5079 972,'0'0'42,"0"0"-16,0 0 77,0 0-53,0 0-32,0 0-13,6-4 6,12-4 22,6-3 26,13-8 4,3-5 11,-7-3-9,-6-2 4,-9 4-1,-8 2 7,-2 5-32,-8 7-8,3 3 5,-3 7-9,0 1-10,0 13-16,0 22-5,-8 13 2,-8 8 6,-2 2 1,-1-4-8,5-4-1,4-5 0,7-8 0,3-8-7,0-7-2,0-5-9,7-3-12,2-4-12,-1 0-18,-2-1-68,-6-1-58,0-2-132,0-6-205</inkml:trace>
  <inkml:trace contextRef="#ctx0" brushRef="#br0" timeOffset="298603.9304">4649 5395 1115,'0'0'253,"0"0"-146,0 0 79,0 0-63,0 0-73,88 7-13,-41-5-10,3 0-22,-1-2-5,-1 0-39,-5 0-90,-4 0-283</inkml:trace>
  <inkml:trace contextRef="#ctx0" brushRef="#br0" timeOffset="299930.0139">2497 6202 54,'0'0'486,"0"0"-463,0 0 18,-88-3 80,77 3 47,11 0-30,0 0 16,6 0 27,24 0-55,16 0-20,8 0-16,4 0-38,-1 0-10,-2 0-27,-3 0-8,-4 0-6,-2 0-1,-12 0-2,-13 0-17,-13 0-23,-8-1-34,0-4-36,-5-6 41,-11-5 30,2-5-24,-2-4 54,4 0 11,1 3 0,0 6 25,5 9 21,3 5-6,3 2-9,0 0-3,9 11-9,19 12 1,11 4 10,7 1 9,-4-3-16,-8-2-6,-16 0 18,-15 4-14,-3 1-13,-12 2 2,-13-2-5,-5-3-5,-3-4-30,6-4-82,2-6-132,6-6-295</inkml:trace>
  <inkml:trace contextRef="#ctx0" brushRef="#br0" timeOffset="301264.8281">3545 6244 1253,'0'0'293,"0"0"-219,0 0 21,0 0-25,0 0-25,3 72-15,-3-45-22,0-3-8,-6-4-28,-3-4-75,2-11-178,-2-5-399</inkml:trace>
  <inkml:trace contextRef="#ctx0" brushRef="#br0" timeOffset="301405.7037">3630 6053 614,'0'0'843,"0"0"-808,0 0 31,0 0 34,0 0-100,0 0-12,23-24-135,-23 52-130,0 4-363</inkml:trace>
  <inkml:trace contextRef="#ctx0" brushRef="#br0" timeOffset="301727.8655">3782 6249 857,'0'0'639,"0"0"-625,0 0 64,0 0 29,0 0-78,0 0-12,51 75-11,-66-42-6,0-4-22,5-4-14,2-8-5,5-8-4,3-7 8,0-2 37,9-11 18,12-14 10,9-8 15,-3 1 14,4 1 3,-4 7-12,-8 7-11,-8 10-5,-4 6-2,-4 1-18,0 14-12,-3 16-1,0 6 1,0 4 0,0-2-10,-6-5-38,-1-6-61,7-8-160,3-11-374</inkml:trace>
  <inkml:trace contextRef="#ctx0" brushRef="#br0" timeOffset="302455.0402">4577 6183 1236,'0'0'247,"0"0"-206,0 0 51,0 0 5,-104-32-62,70 74-27,1 14-2,16 2-6,13-1-23,4-10-36,21-9-19,10-13-8,5-15 10,4-10 33,-1-6 42,-3-20 1,-5-10 28,-6 1 29,-5 4 16,-11 11-8,-6 11-25,-3 9-10,0 0-27,0 25-3,-2 6-1,-2 5 0,4-4 1,0-6-8,18-9-17,12-10 13,5-7 8,1 0 4,-6-16 5,-9-9 0,-9-4 5,-12-1 5,0-1-11,-21-2-4,-6 4-30,-1 7-41,8 8 6,4 7 30,13 7 23,3 0 3,0 0-2,0 0 9,0 2 2,0 6 0,0 1-5,3 1-35,3-2-73,-3 3-13,1-5-73,1 1-39,-2-3 80,3-4 46,1 0 21,8 0 91,3-8 31,6-6 80,6-1-6,1-1 39,-1 3 65,0 1-53,-11 4-35,-7 5 33,-7 3-36,-5 0-39,0 14-24,0 12 1,-5 6 0,-4 2-26,6-1 0,3-3-17,0-2-7,0-4-5,3-5-1,0-6-10,-3-6-49,0-7-110,-12 0-161,-6-20-172</inkml:trace>
  <inkml:trace contextRef="#ctx0" brushRef="#br0" timeOffset="302600.8015">4992 6034 1236,'0'0'71,"0"0"-15,0 0 46,0 0-102,0 0-28,0 0-105,10 36-132</inkml:trace>
  <inkml:trace contextRef="#ctx0" brushRef="#br0" timeOffset="302867.5973">5199 5961 1359,'0'0'179,"0"0"-93,0 0 76,0 0-81,0 0-49,0 0-28,2 82 5,-2 2 9,-9-1-14,0-6-4,0-11-8,3-8-44,0-13-51,6-13-145,0-14-142,0-11-324</inkml:trace>
  <inkml:trace contextRef="#ctx0" brushRef="#br0" timeOffset="303536.968">5656 6366 946,'0'0'212,"0"0"-203,0 0 108,0 0 5,10-74-57,-10 67-2,0 0 11,14 0-6,5 2-13,2 5-22,10 0-1,-2 19-4,-4 17-10,-10 13-7,-15 9-2,-3-2-6,-33-3-3,-10-8-5,-8-6-25,2-14-8,10-11-1,14-9 9,14-5 30,13-9 9,1-11 43,13-5-1,11 2-7,7 5-14,2 7-4,-6 10-8,3 1-18,-2 12-2,-3 15-1,1 7-6,4 2-29,7 0-49,5-6-131,10-6-124,6-11-346</inkml:trace>
  <inkml:trace contextRef="#ctx0" brushRef="#br0" timeOffset="304628.7026">6355 6183 740,'0'0'342,"0"0"-150,2-73 48,5 62-59,1 11-77,-1 11-71,2 22-21,1 15 7,-5 7 0,-5 1-11,0-5-5,0-4-3,0-10-4,0-12-14,3-12 7,9-12-10,9-1 8,12-27 13,4-16-3,3-8 3,-6-2 1,-8 2-1,-10 10-12,-7 12-27,0 11-23,-3 14-47,5 4-45,0 6-103,0 12-137,-2 2 6,0-5 370,-6-1 18,0-4 262,-3-3 22,0 1-51,0-2-18,-5 6-64,-8 2-41,4 6-49,1 2-21,4 4-15,4-1-17,0-1-5,12-2-3,12-8-6,-1-4-6,-1-9 1,-2-1 5,-2-11 0,-7-15 5,-8-8 1,-3-4 0,-6 1 0,-17 2-13,-2 9-7,5 9-10,6 8-8,9 6-22,5 3 23,0 0 11,27-1 10,9-3 16,10-3 5,2-2 19,4-5 14,-4-7-4,4-8-8,-4-7 8,-3-10-14,-8-1-8,-10-5 17,-11 4 7,-13 11-5,-3 10-12,-11 11 6,-12 16-15,-9 2-5,-1 34 8,-1 23-5,7 18-2,2 5 0,10 0-4,11-8-1,4-7-1,0-14-20,19-11-15,5-14-23,4-14-59,2-14-31,-3-2-40,0-24-15,-2-11-29,2-9 42,1-4 186,1-6 4,-3 2 55,-2 2 124,-6 3 19,-6 15 33,-6 8-38,-1 17-54,-5 9-30,0 9-63,-5 34-31,-14 14-2,-3 10-1,2 3-9,2-7-3,6-7-13,6-10-42,2-13-64,4-9-91,0-15-133,0-9-275</inkml:trace>
  <inkml:trace contextRef="#ctx0" brushRef="#br0" timeOffset="304775.6634">7189 6317 332,'0'0'1180,"0"0"-1148,105-51 75,-74 44-29,-1 7-75,-5 0-3,-1 7-93,-5 12-137,4 0-264</inkml:trace>
  <inkml:trace contextRef="#ctx0" brushRef="#br0" timeOffset="305521.9717">7559 6309 1055,'0'0'413,"0"0"-405,0 0 88,0 0-9,-102-60-62,68 86-16,10 8-9,13 5-9,11 2-33,0-2-25,16-8 2,9-11 10,0-7 4,-2-12 46,1-1 5,0-12 31,-2-15 14,-4-4 18,1 2-2,-7 5-10,-6 9-17,-3 8-7,0 7-17,-3 0-10,0 19-23,0 10-13,0 3-30,6-1-47,9-4-71,9-7-47,10-9 11,11-11 111,3 0 71,1-19 38,-7-12 145,-8-6 74,-10-1-68,-11-1-27,-13 6-23,0 8-49,-22 10-19,-14 15-31,0 3-2,-2 33-4,6 15 0,11 11 2,8 9 2,10 5 8,1 3 14,2-2 15,-3-10-2,-4-14-25,-3-16-10,1-20-3,-2-9-20,2-8 0,3-8 4,2-18 0,2-11-13,2-6-3,5-1 21,17-2 5,8-2 9,4 4 6,8-2 1,4 3 13,2-3-7,4 2 11,0-1-3,0 6 15,-4 5 1,-5 5 7,-13 11-21,-15 7 4,-12 11-24,-3 0-3,-25 8-23,-11 14 16,-7 8 0,3 2 1,10-1 4,15-3 2,9-3 0,6-8 5,6-1 10,19-5 0,11-4-15,13-2-1,2-5-104,-3 0-199,-11 0-320</inkml:trace>
  <inkml:trace contextRef="#ctx0" brushRef="#br0" timeOffset="306116.8263">4595 7202 1398,'0'0'202,"0"0"-105,0 0 25,0 0-67,0 0-37,0 0-6,18 36-1,-18-4-11,-9-6-20,3-1-60,5-4-128,1-10-217,10-8-598</inkml:trace>
  <inkml:trace contextRef="#ctx0" brushRef="#br0" timeOffset="306265.7953">4695 6925 670,'0'0'390,"0"0"-357,0 0 3,0 0 35,0 0-71,0 0-63,42 13-114,-23 16-222</inkml:trace>
  <inkml:trace contextRef="#ctx0" brushRef="#br0" timeOffset="306580.1872">4795 7141 1150,'0'0'251,"0"0"-172,0 0 90,0 0-65,0 0-61,0 0-21,45 94-15,-45-64-6,0-1-1,0-7-29,-3-2-19,-3-7-57,4-6-3,2-7 30,2 0 77,25-13 1,10-12 22,3-7 54,2 3 31,-8 2-23,-7 7-25,-8 9-11,-11 7-11,-2 4-22,-6 7-15,0 18-1,0 8-1,0 2 2,-9 3-26,6-2-32,3-2-51,0-2-97,12-6-89,15-9-188</inkml:trace>
  <inkml:trace contextRef="#ctx0" brushRef="#br0" timeOffset="307831.8071">5350 7406 859,'0'0'153,"54"-74"-64,-47 41 55,-7 1-25,0 10-44,-25 9-26,-1 11-24,-5 2-15,-3 20-5,10 12-4,0 10-1,15 0-3,5 0-27,4-8-17,8-7 0,12-13-2,7-13 1,3-1 27,1-26 21,5-12 12,2-8 38,-3-10 30,-4-2-4,-4-3-10,-12-4-22,-5 5-4,-8 10-18,-2 20-2,0 18-13,-18 12-7,-6 24-14,-6 24 2,2 18 8,7 2-31,9 1-33,12-11-12,5-10-35,29-14-46,6-14 35,15-17 46,3-3 80,-4-20 31,-3-13 71,-9-6 34,-14-3-7,-12 5-40,-8 6-17,-8 9 5,0 13-29,-5 9-25,-14 6-12,-2 22-5,-1 11 0,4 0-6,12 1-16,6-4-27,0-8-42,22-4-20,5-14-68,9-10 41,-2 0 52,2-20 19,-3-8 61,-3-7 41,-3 0 34,-7 2-8,-9 9 15,-5 8-21,-6 13 21,-3 3-43,-14 9-34,-2 13 8,2 6-3,7-2-10,10 0-18,0-3-13,21-6-37,18-4-33,5-7 50,1-6-10,-3 0 40,-6-10 20,-8-7 1,-4-2 1,-6 2-1,-6 2 1,-6 2-1,-6 2 2,0 2 24,0 2 38,-6 3 8,-6 2 11,0 2-31,-1 0-24,-1 7-8,1 12-7,7 4-10,3 2-3,3 1-16,1-4 2,17-5 2,12-6 8,4-6 4,2-5 4,-3 0 7,-2-7 1,-4-10 3,-5 3-10,-5-3-1,-7 2-4,-8 1-3,-2 4-22,0 2-4,0 4-1,-12 4 4,3 0 16,0 0 3,2 7 3,7 2 4,0 0-2,0-1 2,16-1 0,3-2 0,2-5 5,0 0 3,0 0 6,0-2-2,0-8-1,1-4-5,-2-3-5,-3 1 1,-6-3 0,1 0 4,-9 0 0,-3 2 4,0 2-9,-8 4-1,-11 8-18,-2 3-14,0 3 9,3 19 9,8 4 6,7 6-16,3-1 19,1 0 5,19-2 18,5-4 29,2-1 2,-2-7-14,-10-5 6,-6-2-12,-6-3-19,-3 2-3,-13-1-7,-20 0-13,-9-2-52,-7-3-27,7-3-45,8 0-72,13-16-17,13-6-46</inkml:trace>
  <inkml:trace contextRef="#ctx0" brushRef="#br0" timeOffset="308085.9932">7029 7608 1439,'0'0'77,"0"0"-18,0 0 98,0 0-99,0 0-48,0 0-10,-40 17-25,40-14-261,6-3-770</inkml:trace>
  <inkml:trace contextRef="#ctx0" brushRef="#br0" timeOffset="313852.1103">7416 7331 700,'0'0'53,"0"0"10,0 0 112,0 0-57,0 0-29,0 0 2,0 0 13,0 0-39,0-25-11,0 24-4,0 0-10,0-1-8,0 2-10,0 0-4,0 0 2,0 0-1,0 0-1,0 0 3,0 0-5,0 0 2,0 0-2,0 0-4,0 0 0,0 0-3,0 0-1,0 0-8,0 0 1,0 14 0,0 6 4,0 8 6,0 2-1,0 0-2,3-1 0,4-1 3,-1 1-4,-1 0 1,-1-3-3,1-1-3,-1-2-1,3-4 1,1 0 2,1-5 0,-3-5 3,1-1-1,-4-2-1,-1-5-1,-1-1-3,-1 0 6,0 0-1,2 0 8,2 0 0,4-1 2,2-13-4,4-6-8,0-2 7,0-3-10,2-5 7,-2-5-8,-1-3 0,4-8 0,0 1 0,0 1 0,-2 3 0,-3 12 0,-6 9 0,-3 9 0,-3 8 0,0 3 0,0 0 0,-2 7-60,-11 15-34,-8 8-44,9 2-234,3 1-308</inkml:trace>
  <inkml:trace contextRef="#ctx0" brushRef="#br0" timeOffset="315157.8917">7659 7819 323,'0'0'822,"0"0"-771,0 0 39,0 0 70,0 0-113,0 0-39,-14-42-1,5 42-7,-4 0-4,1 0-2,-1 0-1,5 1 2,2-1 0,6 0 5,0 0 4,3-3 37,21-8 18,7-1-1,5 1 13,-6 5-17,-6 3-23,-9 3-4,-7 3-11,-4 22-9,-4 7 2,-9 6-5,-18 2-4,-7-2 0,-5-1-10,0-8-14,1-7-7,5-7-5,7-8-14,4-7 9,4 0 26,9-10 15,3-7 5,3-2 17,3 0 9,0 5 7,0 3-6,6 5-5,14 4-16,8 2-6,3 0-4,1 5 1,0 10-1,-6 1 0,-1 2 0,0 2 1,-4-2-1,-3 1-1,1-3 1,-3-2-1,0-2 0,-3-4-5,-1-4-14,-1-4-24,0 0-40,0-3-52,-2-15-94,3-4-95,-5-5-221</inkml:trace>
  <inkml:trace contextRef="#ctx0" brushRef="#br0" timeOffset="315413.9516">7984 7710 1343,'0'0'120,"0"0"44,0 0 22,0 0-96,0 0-26,0 0-24,25 39 0,-25 9-40,0 5 0,0 0 0,0-3 0,-1-8 0,-5-9 0,-3-10 0,-3-7 0,4-5 0,-2-11 0,1 0-90,6-13-62,3-13-334</inkml:trace>
  <inkml:trace contextRef="#ctx0" brushRef="#br0" timeOffset="318049.7309">131 8042 838,'0'0'115,"0"0"-13,0 0 76,0 0 5,0 0-46,0 0-33,0 0-37,-12-10-23,43 10-26,8 0-8,10 5-3,-1-2-7,-5-1-8,-7 1-77,-6 1-109,-11 3-89,-17 2-137</inkml:trace>
  <inkml:trace contextRef="#ctx0" brushRef="#br0" timeOffset="318195.9755">189 8151 933,'0'0'402,"0"0"-311,0 0 14,0 0 19,0 0-56,0 0-51,36 0-17,-6 0-16,7 0-110,-3-3-103,-1-9-204</inkml:trace>
  <inkml:trace contextRef="#ctx0" brushRef="#br0" timeOffset="318404.9556">492 7814 1370,'0'0'96,"0"0"-89,0 0 77,0 0 12,0 0-12,88 136-13,-88-66-27,-15 0-23,-24-6-14,-4-7-7,10-8-1,3-9-49,8-12-89,13-15-220,9-13-419</inkml:trace>
  <inkml:trace contextRef="#ctx0" brushRef="#br0" timeOffset="319482.1981">1145 8296 1313,'0'0'106,"33"-95"-96,-15 40 99,1-7-13,-4-7-43,-6-6-12,-6-4-22,-3 0-10,0 5-2,-12 18-2,-9 19-2,-1 24-3,-5 13-7,-4 26-15,1 28 9,2 18 6,8 10 2,8 1-20,3-10-9,6-14 4,3-15-20,0-17-2,5-13 23,14-11 24,5-3 5,10-15 9,5-11 0,3-9-2,1-8 1,-1-5 12,-8-7-2,-4-6 3,-8-10 9,-8-4 3,-7 0-4,-7 5 4,0 16 0,0 17-12,0 15-4,-7 19-7,-8 6-10,-15 35-9,-1 21 0,2 19 6,10 6 1,10 0-1,9-5-7,0-11-3,8-11-21,14-14-10,3-15 18,2-14 1,3-10 16,-2-4-2,-1-14 11,2-21 0,-4-12 3,-4-5 2,-9-2 13,-8 9 6,-4 11 4,0 15-7,0 13 0,0 6-14,-3 20-7,-7 18-14,1 9 14,4 5 0,5-5-2,3-10-12,17-9-21,5-9-21,5-11 11,-2-8 30,-1 0 6,-2-13 9,-8-9 1,2-8 3,-5 0 6,-7 5 9,-4 9 13,-3 6 12,0 9-10,0 1-13,0 0-21,0 14-12,0 5 9,0 3 1,3 0 1,3-4-8,2-5-16,-2-2-21,1-4-6,0-3 19,1 0 22,8-2 6,4-2 3,5 0 2,8 0 1,8-10 0,-5-2 1,-3-4 0,-12-5 10,-9-1 18,-9-2 4,-3 2-3,-3 2-6,-15 6-16,-3 7-9,-1 7-1,-5 0-5,6 15-1,6 10 1,9 8 0,6 1 2,0-1 4,18-4 1,9-7 1,6-5-2,7-6-39,-4-7-66,1-4-214,-1 0-517</inkml:trace>
  <inkml:trace contextRef="#ctx0" brushRef="#br0" timeOffset="320231.8813">2622 7861 667,'0'0'825,"0"0"-758,0 0-20,0 0 39,0 0-58,0 0-14,-100 97 0,83-27-9,9-3-5,8-11-23,8-4-37,15-12-29,5-11-10,5-19 2,3-10 23,1-20 51,3-19 23,-5-8 0,-7 2 56,-7 4 32,-11 12-26,-8 11 1,-2 11-25,0 7-12,-9 6-26,-9 19-12,0 8 5,5 2 0,8-5-34,5-1-3,0-12-1,3-5-5,9-11 6,3-1 25,3-8 19,-3-11 5,4-5 0,-7-1-2,-2 1 1,-5 1-4,-5 0 0,0-2-19,-9 3-13,-6 3 12,2 5 3,4 8 2,4 5 15,4 1 0,1 0 30,0 0 50,12 1-9,10 7 11,-1 1-8,-1 0-23,-6-2-24,-3 0-18,2 0-5,-1 1-3,3 2-1,0 4 3,1 2-1,-4 4 22,-4 8 1,-5 2-2,-3 1-8,0-1 0,0-4-9,-3-4-6,0-10 0,3-2-4,0-7-12,0-3-9,6 0-14,13 0-13,2-3-55,-3-10-109,3-5-144</inkml:trace>
  <inkml:trace contextRef="#ctx0" brushRef="#br0" timeOffset="320422.9176">3153 8012 1445,'0'0'283,"0"0"-265,0 0 63,0 0-30,0 0-46,0 0 5,33 61 1,-44-30-11,4-7 0,-1-4-19,1-7-42,1-3-80,0-8-226,3-2-413</inkml:trace>
  <inkml:trace contextRef="#ctx0" brushRef="#br0" timeOffset="320633.1234">3353 7608 1637,'0'0'71,"0"0"-36,0 0 55,0 0-67,0 0-23,0 0-4,-12 52-15,-2-10-74,4-3-163,10-8-346</inkml:trace>
  <inkml:trace contextRef="#ctx0" brushRef="#br0" timeOffset="320816.1628">3530 7816 1708,'0'0'75,"0"0"-42,0 0 39,0 0-38,27 100 7,-36-44-17,-4 0-19,2-3-5,2-3-17,-1-5-32,7-3-20,0-6-74,3-8-205,0-11-295</inkml:trace>
  <inkml:trace contextRef="#ctx0" brushRef="#br0" timeOffset="321372.3076">3921 8178 1176,'0'0'82,"0"0"-35,33-74 101,-30 60-60,4 6-18,-1 4-11,2 1-6,2 3-18,8 0-9,6 20-5,1 13-3,-4 15 5,-9 7-9,-12 5-9,0-2-4,-25-5-1,-8-11-13,-7-9-26,2-13-19,4-14-12,7-6 22,9-6 20,5-21 28,13-4 31,0-5 40,13-1 0,8 7-21,0 9-8,1 13-6,-2 8-11,2 10-19,-1 22-4,6 7-1,-9 3-1,1-2-7,-2-3-22,2-4-21,2 1-77,-3-7-182,3-8-372</inkml:trace>
  <inkml:trace contextRef="#ctx0" brushRef="#br0" timeOffset="322158.9553">1542 8807 1039,'0'0'133,"0"0"-54,0 0 115,0 0-88,0 0-52,83-15-4,-20 24-2,7-2-21,5-4-12,-14-3-12,-16 0-3,-20 0-6,-19 0-35,-6-2-36,-11-13-34,-24-2-47,-7-6 17,-4 1 44,7 2 37,14 1 60,14 7 44,8 5 68,3 4 72,12 3-54,23 0-74,17 19-10,3 6 13,-6 8-21,-16 1-7,-20 5-10,-13-2-8,-1 2-8,-32-3-5,-9-5-15,-7-3-66,7-12-155,18-12-335</inkml:trace>
  <inkml:trace contextRef="#ctx0" brushRef="#br0" timeOffset="322483.0276">2194 8761 1468,'0'0'118,"0"0"-56,0 0 37,0 0-55,0 0-7,40 92-9,-39-64-20,-1-3-8,0-6-24,0-7-50,0-5-138,0-7-140,3 0-280</inkml:trace>
  <inkml:trace contextRef="#ctx0" brushRef="#br0" timeOffset="322635.2085">2301 8579 645,'0'0'370,"0"0"-353,0 0-4,0 0 6,0 0-19,0 0-85,45 27-178,-42 3-198</inkml:trace>
  <inkml:trace contextRef="#ctx0" brushRef="#br0" timeOffset="322937.6504">2389 8758 922,'0'0'200,"0"0"-17,0 0 21,0 0-88,88 49-46,-82-34-28,-6 5-13,0 2-22,0 0-5,0-2-2,-3-1-2,0-7-22,-3-2-2,6-7-7,0-3 11,0 0 22,0-11 15,12-10-8,6-4 5,6 1 6,0 3 17,-2 6-5,-4 7-8,-5 4 2,-2 4-9,-2 0-10,1 15-4,-4 7 1,-3 6 1,-3 1-3,0 0-5,0 0-17,-3-4-26,3-2-74,0-5-84,27-8-105,15-6-128</inkml:trace>
  <inkml:trace contextRef="#ctx0" brushRef="#br0" timeOffset="323539.0508">3093 8918 787,'0'0'166,"0"0"-39,0 0 105,0 0-71,0 0-105,0 0-10,-80-18-12,56 49-18,16 2-8,8 3-8,0-2-5,12-3-30,12-6-30,9-6 5,4-11 38,2-8 20,0 0 2,-5-8 8,-4-12 9,-6 4 10,-11 3 14,-7 9 6,-3 4-15,-3 0-22,0 3-10,0 14-16,0 4 16,0-3-1,0-2 0,12-7 1,6-5 0,4-4 5,-4 0-3,0-12 6,-6-6 0,-7-3 2,-4-3-8,-1 1-2,-1 1-13,-16 4-20,1 2-20,2 7-10,7 4-21,1 5 39,6 0 34,0 0 11,18 0 54,4 2 32,2 3-12,0-1-6,1 2-18,-4-1-20,0 1-13,0 0-8,0 3-4,1 4-3,1 6-2,-1 2 4,-10 0 1,0 1-2,-11-2 7,-1-4-5,0-2-1,0-3-2,0-3-2,-1-4-5,1-3-31,0-1-50,0 0-47,13-3-169,8-9-481</inkml:trace>
  <inkml:trace contextRef="#ctx0" brushRef="#br0" timeOffset="323838.2923">3670 8826 890,'0'0'236,"0"0"-224,0 0-3,0 0 59,0 0-43,0 0 5,-25-17 62,22 17 13,3 0 18,0 0-14,0 0-39,0 0-23,0 0-11,0 0-17,0 10-12,0 7-1,0 5-1,0 1-5,-3-1-3,3-3-19,-3-5-24,3-3-44,0-6-130,0-5-162,6 0-608</inkml:trace>
  <inkml:trace contextRef="#ctx0" brushRef="#br0" timeOffset="324166.3248">3918 8861 997,'0'0'130,"0"0"62,0 0 4,0 0-67,0 0-46,0 0-8,15 54-11,-12-22-22,-2 7 0,-1 1-23,0 3 8,0-1-18,-3-2-7,-5-6-2,0-4-19,2-7-23,0-4-25,0-8-37,3-5-134,3-6-133,0 0-458</inkml:trace>
  <inkml:trace contextRef="#ctx0" brushRef="#br0" timeOffset="324711.1271">4550 8939 831,'0'0'0,"0"0"-54,0 0 50,0 0 4,0 0-94,0 0-58,-23-11-147</inkml:trace>
  <inkml:trace contextRef="#ctx0" brushRef="#br0" timeOffset="325022.0928">4550 8939 1183</inkml:trace>
  <inkml:trace contextRef="#ctx0" brushRef="#br0" timeOffset="325217.9472">4550 8939 1183,'-56'-70'296,"56"61"-255,6 4 110,-2 2-40,-4 3-54,2 0-16,-2 12-20,4 15-11,-1 7 10,3 2 4,-3 1-13,-1-3-4,-1-7-5,-1-7-2,0-9 0,2-7-11,-1-4-18,-1 0 0,0 0 0,2-7-20,-2-2-79,1 3-54,-1 4-44,0 2-24,0 0-82,0 2-143</inkml:trace>
  <inkml:trace contextRef="#ctx0" brushRef="#br0" timeOffset="325947.7566">5148 8895 662,'0'0'454,"0"0"-245,0 0 1,0 0-35,0 0-84,0 0-52,0 0-29,45 52 17,-27-10-10,-4-2-7,-4-4-9,0-4 1,-2-8-4,-2-8-5,-1-9-5,0-7 2,3 0 2,4-18 7,9-16 1,4-7-3,2-4-5,-3 5-20,4 6-36,-1 8-70,0 11-65,-5 10-99,0 5-148</inkml:trace>
  <inkml:trace contextRef="#ctx0" brushRef="#br0" timeOffset="326598.8736">5551 8903 747,'0'0'531,"0"0"-429,0 0 19,0 0 24,-28 75-58,13-39-50,8 1-22,5-1-6,2-4-5,2-3-4,15-11-11,6-8-8,4-10-5,3 0 7,-2-21 10,0-16 7,-10-5 5,-9-5-2,-9 7 6,0 7-1,-18 8-8,-3 8 0,-1 9-6,5 5-16,6 3-30,8 0-33,3 8 7,13 6 49,18-2 29,8-2 1,9-7 10,-2-3 16,5 0-2,-3-19 4,-1-9-6,-3-8-1,-7-5 12,-6-3 3,-13 2 10,-15 1-5,-3 6-14,-9 3-12,-15 12-12,-4 11 1,0 9-4,2 26 0,2 24 1,6 17 5,6 11 1,7 1-6,5-4 0,0-8-2,0-11-12,7-13-36,6-13-62,10-19-69,8-11-112,5-4-4,3-26-43,-2-7 21,-6-8 317,2-5 332,-9-3-22,-5-3-88,-8 4-31,-4 9-4,-7 15-38,0 12-44,0 13-41,0 3-28,0 26-26,-10 22-5,-5 13 10,0 5-9,0-4-6,2-6-5,2-11-41,4-9-40,-1-15-142,-2-9-135,-1-12-371</inkml:trace>
  <inkml:trace contextRef="#ctx0" brushRef="#br0" timeOffset="326734.1792">6060 9085 1107,'0'0'244,"0"0"-168,81-49 81,-55 41-74,3 6-68,2 2-15,3 0-68,5 5-116,-5 4-213,-4-1-404</inkml:trace>
  <inkml:trace contextRef="#ctx0" brushRef="#br0" timeOffset="327334.082">6469 9029 959,'0'0'494,"0"0"-440,0 0 95,0 0-85,0 0-62,-84-21-2,60 53-8,6 6-47,12-3-39,6-5-3,0-9-9,18-13 38,8-8 68,5 0 6,2-17 61,0-9 16,-8-1-20,-1 4-15,-8 6-2,-10 8-5,-3 9-21,-3 0-20,0 7-16,0 15 0,0 0-17,-6 0-10,3-3 8,3-4 16,0-3 12,0-7 7,21-5 3,9 0 3,4-3-1,5-11 3,-2-2 2,-4-4 11,-3 0-8,-5-2 2,-8 5-6,-7 1 1,-7 3-6,-3 8-4,0 2 0,0 3-12,-10 0-1,-2 14 11,3 14 2,0 12 11,6 12 15,3 13 5,-6 10 4,-5 1 2,-6-2-16,-9-12-8,4-17-11,-1-16-2,7-15-9,6-12-18,8-2 15,2-20 6,0-11 5,14-10 1,11-9 4,8-6 8,11-9-2,10-3 0,0-4 3,4 8-9,-7 7-4,-11 13-13,-7 15-19,-8 15-79,-12 13-96,-13 1-162,-4 12-261</inkml:trace>
  <inkml:trace contextRef="#ctx0" brushRef="#br0" timeOffset="327846.7258">2647 9559 1579,'0'0'87,"0"0"-61,0 0 74,0 0-42,0 0-42,10 75-8,-8-48-8,-2-1-10,0-3-62,0-9-156,3-9-216</inkml:trace>
  <inkml:trace contextRef="#ctx0" brushRef="#br0" timeOffset="328001.477">2662 9442 1154,'0'0'267,"0"0"-241,0 0 35,0 0 2,0 0-63,0 0-39,67-31-41,-59 64-124,-2 1-85,-5-4-143</inkml:trace>
  <inkml:trace contextRef="#ctx0" brushRef="#br0" timeOffset="329472.9262">2811 9593 1085,'0'0'284,"0"0"-134,0 0 37,81 5-88,-68 2-61,-4 6-12,-4 4-18,-5 4-8,0 5-1,-6 3-17,-9-2-19,4-5-10,4-10-32,4-5 13,3-7 45,3-7 21,19-15 24,11-5-6,6-2 28,-2 3 17,-4 7-16,-8 4-14,-7 5-7,-9 7-6,-4 3-11,-2 3-9,-2 19-8,2 8 8,-3 4-3,0 1-27,2-1-34,11-3-53,9-6-42,8-6-60,9-9-49,3-10-34,-2 0 154,-9-12 148,-5-12 172,-4-7 86,-7-6-45,-8-2-55,-7 3-46,0 5-54,-9 12-7,-8 10-21,-3 9-18,4 0-12,-2 22-3,6 9-4,3 2-2,3 1-10,6-4-12,0-10 6,9-8-7,9-12-4,12 0 21,4-19 12,6-17 3,-1-8 7,0-6 18,-6-2 33,-8-1 3,-9 2-16,-10 1 6,-6 11-4,0 11-27,-10 19-15,-8 9-5,0 25-11,0 21 5,5 12-1,7 3 7,6-1-14,0-7-13,6-9-24,18-13-18,6-14 18,1-10 6,5-7 21,-2-16 24,0-15 4,-1-4 37,-9-2 13,-3 1 3,-12 7-8,-2 10 0,-7 7-11,0 9-25,0 3-13,-10 10-9,-2 17-2,3 9 6,3 3-3,6-1-11,0-3-7,4-7-15,16-9-20,4-11 11,4-8 3,3-2 5,1-23-3,-4-6 28,0-3 17,-7-2 25,-3 4 7,-6 6-12,-6 9 10,-6 9 2,0 6-14,0 2-18,0 12-20,-5 12 10,-3 9-8,6 0-18,2-2-25,6-5-26,24-6-25,12-11-23,6-9-72,1 0 85,-6-19 122,-3-12 58,-7-1 115,-9 1 4,-11 0-31,-11 9 2,-2 7-57,-2 8-37,-13 7-43,-4 0-11,1 22-12,3 8 0,6 6-10,9-2-14,0-1 7,23-10 22,14-7-3,9-12 0,11-4 9,1-9 1,-6-13 11,-7-7 8,-8-1 14,-4 2 2,-9 1-17,-2 7-8,-10 4-9,-9 4-1,-3 7-19,0 2-21,-13 3-4,-11 0 0,6 5-3,0 6 23,6-2 21,9 0 2,3-4 1,0 0 11,15 1 30,16-2 15,10-3-23,5-1 2,2 0-23,2-5-3,-4-11-6,-4-3-2,-9-3 0,-12-3 7,-9 4 0,-12 3 4,0 5 8,-3 7-11,-15 6-9,2 6-4,-2 21-1,7 9 5,5 10 1,6 4 4,0 2 1,0 1 5,0-8 2,-4-8 0,-14-8-2,-4-13-11,-1-11-2,1-5-48,-2-2-87,3-15-129,6-5-251</inkml:trace>
  <inkml:trace contextRef="#ctx0" brushRef="#br0" timeOffset="330401.972">5393 9533 1065,'0'0'125,"0"0"-21,0 0 90,0 0-72,0 0-48,0 0-7,0-44-19,0 44-23,0 17-19,0 17-3,0 11 10,-3 9-1,3-3-9,0-5-2,0-8-1,0-8-1,6-10-1,9-8 0,1-6 2,1-6 2,5 0 2,-1-14 4,3-8-1,-6-7-2,0-5 2,-5-5-4,-1-4-1,-6 0-2,6 1-2,-3 6-3,3 10-7,-3 10-7,0 13-32,0 3-144,-3 20-168,0 14-281</inkml:trace>
  <inkml:trace contextRef="#ctx0" brushRef="#br0" timeOffset="330635.604">5651 9772 750,'0'0'658,"0"0"-625,0 0 94,0 0 39,0 0-96,0 0-9,-4 75-21,-4-44-11,-2-3-22,1-3-7,6 0 0,-2-6-24,5-2-29,0-5-66,2-5-156,19-4-171</inkml:trace>
  <inkml:trace contextRef="#ctx0" brushRef="#br0" timeOffset="330926.8106">5815 9835 1068,'0'0'187,"0"0"-154,0 0 179,0 0-71,0 0-63,84-46-21,-69 61-29,-6 8-12,-6 4-8,-3 0-4,0 0-4,-17 1-2,-4-6-7,1-3 2,3-7 6,5-4 1,6-5-1,6-2 1,0-1 6,5 0 11,23 0-1,24-4-14,20-8-2,22-5-66,13-6-314,3-3-977</inkml:trace>
  <inkml:trace contextRef="#ctx0" brushRef="#br0" timeOffset="335537.9639">12335 626 916,'0'0'290,"0"0"-284,0 0 52,131 0 105,-32-3-86,23 3-10,9 0-15,2 0-8,-11 0-25,-20 0-5,-25 0-4,-27 0-8,-25 0-1,-16 3 0,-9-3-1,0 2 0,0-2 1,0 0 2,-5 0 1,-2 0 2,1 0 0,1 0-2,4 0-1,-2 0 4,2 0-3,1 0-3,-2 0 1,-1 2-1,0 8-1,-6 9-1,4 11 1,2 13 4,2 10 0,1 7 0,0-2 0,-3 3-1,2-10-1,-1-7 0,1-13-2,-1-12 0,1-9 0,1-9 1,0-1 3,0 0 9,-2 0-2,-1-6-5,0-3-3,-1 2-2,1 1-1,1 4 0,-1 0-2,2 2-5,-2 0-1,0 0 0,3 0-1,0 0-2,-3 0 4,-3 0 1,-6 0 4,-4-3 1,-1 2 0,1-5 1,5-1 3,4-3 0,6-2 1,-1 0 0,2 0-4,0-1 1,0 2 0,7 6-1,20 5 2,21 0-2,18 13 0,8 13 2,-2 7 1,-11 6 0,-15 5 1,-20-1-3,-18 7 2,-8-1-1,-19-3-4,-21-5-1,-16-12-5,-9-7-8,-8-11-10,4-8-29,7-3 14,14-6 29,21-14 12,18-7 9,9-6 25,27 4 3,20 0-10,13 11-2,9 14-6,-2 4-6,-1 17-7,-11 17-6,-8 7 1,-14 2 0,-13 2-1,-13-4 0,-7-3-6,-19-6-19,-19-6-10,-9-9-10,0-7-29,4-10 15,11 0 39,12-2 20,11-9 9,9 2 49,5 1 15,22 2-45,7 6-13,4 0 5,0 7-9,-7 14-8,-3 5 5,-4 4-4,-7 1-3,-4 3 0,-7-1 0,-4-3 1,-2-6-2,0-5 1,0-4 0,-5-8 0,-1 1 1,-1-3-2,1-1 7,-3-1 0,-6-1 2,-2 3-3,-2-2 6,3-1-8,2 0 1,5 1 0,5-1 2,1 4-6,0 1-1,-1 4 1,-1-2-1,-4 1 1,-2 0 1,-5-3 11,-11-2 0,-10-3 1,-12-2-3,-21 0-2,-23-2-5,-22-13-4,-24-8 0,-18-11-5,-14-10-5,0-7-12,22-4-14,34 4 18,48 8 5,49 11-17,30 6-41,64 6-87,36 3-82,31 3-151,14 2-414</inkml:trace>
  <inkml:trace contextRef="#ctx0" brushRef="#br0" timeOffset="336865.2929">14323 646 468,'0'0'14,"0"0"55,0 0 98,0 0 82,0 0-91,0 0-39,0-59-3,3 59-34,2 0-32,-5 2-35,0 10-3,-9 6 4,-18 1-2,-1-5-4,-4 0-3,4-8-1,7-4-3,6-2-2,2 0 4,-2-2 1,-8-10-1,-6-3-3,-6-2 0,-4 1-1,-1 3-1,5 5 2,8 6-1,10 2 7,8 0-2,9 10-2,0 17-2,0 6 17,12 10-2,-3 6 6,1 5-1,-4 4-5,-3 2-7,2-2-1,-4-5-2,1-8-5,-2-12 1,0-11-3,0-10 3,0-7-1,3-5 1,-1 0 6,1 0 6,0 0-2,2-13-1,-2 1-10,0-2 3,0 1-4,0-1-1,-1 5 2,-1-2-2,1 5 1,-2 3-2,0 3 0,0 0 1,0 0-2,0 0 1,0 0 1,0 0-1,-12 0 2,-9 0-2,-7 8 1,-5 13-3,-3 4 3,5 6-1,7 2-1,16-1-2,8 1-4,15 0 8,27 0-1,10-2 2,7-8 2,0-6 3,-2-5-1,-8-9-1,-7-3 0,-8 0 2,-10-11-5,-11-6 3,-8-2 1,-5 2 0,-14 3-5,-20 4-3,-12 10-9,-6 0 3,-1 13 0,7 13-1,11 5 3,13 4-4,12 2 7,10-4 2,12-2 1,16-5-1,8-6 4,0-6 2,1-6-4,0-6 3,-7-2 0,-7 0 2,-10-9-2,-13-2-3,0 2-2,-2 1-20,-21 5-12,-7 3-11,-1 3 20,2 17 18,10 2 2,7 7 3,7 3 2,5-1 6,0-2 12,0-4-4,0-6-4,0-5-4,3-5-4,-1-4 0,-2-2-2,1-3 2,2 2-1,5 2 2,4 2-3,1-1 1,5 3 1,-1-3-2,-1-1 3,-4 0-3,4-3 3,-1-1 12,9 0 9,9 0 3,11 0-2,9 0-2,15 0 6,2 0-11,2 0 15,1 0-22,-3 0-6,-1 2-3,4 3-2,0-3-4,3 0-36,-4-2-76,-10 0-233,-14-14-785</inkml:trace>
  <inkml:trace contextRef="#ctx0" brushRef="#br0" timeOffset="337334.6272">14367 663 563,'0'0'216,"0"0"-149,0 0 78,0 0 29,0 0-22,0 0-44,20-11-60,40 14-21,23 8 8,16 1-14,1-1-21,-9 1-4,-15-8-238,-21-4-408</inkml:trace>
  <inkml:trace contextRef="#ctx0" brushRef="#br0" timeOffset="339173.8871">13012 503 829,'0'0'65,"0"0"-11,0 0 83,0 0-55,0 0-15,0 0 5,0 0-7,-19-27-37,19 31-13,13 13 3,5 3 21,4 2-11,-2-1 11,1-4-12,-2-3-11,-2-4-6,-4-2-3,-6-4-6,-4 1 1,-3-2 0,0-1 0,0 1 2,-4-1 7,-12 0 16,-4 1 4,-5 2 0,-7 0-14,-4 7 2,-5 2-9,1 6-8,2 1-2,7 1-1,13-2-50,15-4-113,3-11-245</inkml:trace>
  <inkml:trace contextRef="#ctx0" brushRef="#br0" timeOffset="340351.9105">12317 616 450,'0'0'0,"0"0"-42,0 0 42,0 0 42,0 0 13,0 0 28,18 7 1,-18-7 36,-7 0 61,-10 0-18,-8 0-56,-4 0-35,-1-4-12,-4 0-15,-4 2-17,-6 2-19,-8 0-3,-6 0-6,-2 0-1,9-3-10,10 2-20,13-5-3,12 4 15,9-1 12,5 1 7,2 2 2,0-1 6,0 0 1,0-1 3,0 1-5,0 0 6,0 0 10,0-1 1,0 2-3,0 0 2,0 0-2,0 0 3,0 0-8,0 11-16,0 14 2,8 11 6,1 9 15,-1 2-5,0-4-3,-2 1 2,-3-7-7,-1-6-1,1-6-8,-2-6-1,1-5 0,-2-8 1,0-1-1,0-4-5,0-1 3,0 0 0,0 0 2,0 0-15,0 0-16,0 0-26,0 0-21,0-1-53,0 1-22,-11 0-38,-5 0-183</inkml:trace>
  <inkml:trace contextRef="#ctx0" brushRef="#br0" timeOffset="340936.9687">11978 955 706,'0'0'8,"0"0"-7,0 0 117,0 0-44,0 0-23,0 0 8,0-10 25,0 8 8,-1 1 2,-11-1-1,-10-1-35,-14 0-24,-12 3-9,-12 0-10,-2 8-3,-1 15-9,8 10 2,10 14 0,17 13 1,16 10 2,12 10-1,12 4-2,19-9 8,9-13 1,7-17-7,14-18 9,19-16-4,19-11-1,7-19 0,-8-23 0,-17-12 7,-26-14 13,-19-2 10,-21 2-11,-15 4-12,-3 9-8,-27 7-5,-12 5-5,-12 8-4,-10 11-32,-4 8-29,-1 14-8,6 2-13,13 7-12,11 13-24,11 7-18,11 0-99,8 2-93</inkml:trace>
  <inkml:trace contextRef="#ctx0" brushRef="#br0" timeOffset="341567.6775">11810 1246 469,'0'0'101,"0"0"-1,0 0 89,0 0-31,0 0-50,0 0-11,-42-58 31,42 57-40,0 1-33,0 14-49,0 23 0,5 19 5,7 9 15,-1 4-9,0-5 2,-2-5-10,1-9-6,-5-7 1,-2-7-1,-3-4 1,0-9-1,0-5-1,0-2-2,-2-5 0,2 1-3,0-2 0,0-1-10,0-1 2,0-4-1,0 0 0,0-3 2,2-1 6,5 0 4,4 0 5,8 0-1,11-2 0,9-3 15,11-3 13,12 0 3,8 0 17,4 2-15,-4 0-4,-7 1-3,-14 2-13,-10 1-12,-14-1-5,-10-1 0,-7-1-49,-8-3-158,-6-1-234</inkml:trace>
  <inkml:trace contextRef="#ctx0" brushRef="#br0" timeOffset="342227.9156">11977 1170 665,'0'0'51,"0"0"117,0 0 68,0 0-89,0 0-45,0 0-66,0 10-3,0 18 16,0 3-18,0 1-9,-6 0-16,-7 1 0,-1-6-5,4-7-1,4-8-21,4-7-11,2-5-14,0 0 18,0-13 27,0-15-2,6-4 2,0-7 1,-3 0 2,-3 0 1,0 6 13,0 2 6,-3 6-11,-6 9 6,2 7 9,1 9-8,-6 0-16,6 7-2,-6 16-1,-1 4-1,-1 0 4,-4-1-3,5-3 1,-2-8 0,9-4-1,3-7-2,1-4-1,2 0 4,0-2 9,0-12 1,0-5-10,8 0-1,13-1 0,12-1 0,7 3-1,4 3 2,-3 4 5,-11 6 10,-8 2 5,-7 3 2,-7 0-7,-3 0 4,-2 0-7,3 14-4,5 14-1,4 9 9,4 7 3,4 2-14,2 0-5,2-10-17,2-19-255</inkml:trace>
  <inkml:trace contextRef="#ctx0" brushRef="#br0" timeOffset="343411.997">14484 626 634,'0'0'210,"0"0"-139,0 0 107,0 0-50,151-27 7,-55 37-43,21 7-24,9 0-7,-2 2-10,-11-3-8,-16-3-13,-18-3-13,-20-3-8,-21-5-5,-19-2 0,-15 0 1,-4 0 0,-1 0 7,-17-12-12,0-3-11,0-1 4,3 4 5,5 0 1,4 4 2,3 1 1,3 5 0,0-1 0,-2 3-2,1 0 0,-4 12-6,2 16-1,-1 11 7,4 6 10,0 3-2,0 2-6,6-3 6,3 1-3,2-3 5,0-4-7,-3-3 0,-2-9-2,-5-8 2,-1-9 1,0-7 0,0-5-2,0 0 4,0 0 8,0-2 4,0-10-6,0-2-5,0-4-5,0-1-2,-12-3 1,-10 0-1,-11 1-3,-11 6 1,-7 10-4,-4 5 3,1 14-4,7 23 4,8 16-5,9 16 4,13 6 4,17 4-1,0-6 1,34-9-1,18-12 1,16-15 0,12-16 3,7-12-3,6-9 2,-4-8 5,-7-17-2,-18-12 1,-16-4 10,-25-7 1,-23-13-4,-8-4-9,-39-4-1,-15 10-3,-5 11-12,3 14-8,8 11 3,5 12-16,5 7-21,8 4-27,6 1-21,5 16-5,5 5-45,7 0 0,7 1-69,8-2-105,0-5 42</inkml:trace>
  <inkml:trace contextRef="#ctx0" brushRef="#br0" timeOffset="343975.2564">15283 1175 440,'0'0'352,"0"0"-125,0 0-27,0 0-16,0 0-76,0 0-32,0 0-4,29-48-26,-29 58-43,2 20 0,6 9 12,2 7 5,-1 4-8,-2 0-4,0-4-3,-2-6-1,-1-10-4,-1-9-13,0-9-28,-1-7-58,-2-5 6,0 0 46,0-8 25,0-10-110,0-6-8,-2-4 101,-4-5 6,2-9 20,1-1 13,1-4 8,1 3 24,-1 13 23,-1 6 22,-4 10 13,3 7-20,-1 3-29,-1 5-14,-2 0-27,-3 3-5,-1 10 3,-3 1 1,4-2 1,4-4-2,2-2 2,5-3 1,0-3 0,0 0 9,3 0 12,12-2-1,6-5-4,0-1 2,-1 1 12,-1 1 9,-6 0-14,-1 2-5,-3 1-1,-4-2 0,-2 3-1,0 1-1,-3 1-8,1 0-3,5 0-7,1 10-4,6 11 2,0 4 1,-1 0 1,-5 3-2,-3-3-69,-4 0-118,0 0-147,0-8-408</inkml:trace>
  <inkml:trace contextRef="#ctx0" brushRef="#br0" timeOffset="344358.9229">15339 1470 539,'0'0'192,"0"0"-189,0 0 199,0 0-42,0 0-54,0 94 27,5-62-26,9 2-39,0 2-8,2 0 4,-4-2-21,-2-4-1,-2 0-29,-5-2-1,2-2-4,-1-2-3,3-3-5,2-2 2,2 0 2,-3-6-2,-4-6 1,-4-6 1,0-1 7,-14 0 0,-18 0-2,-13-3-4,-12 2-5,-7 1-5,-8 0 2,-4 9-19,-3 5-22,0-4-46,9-6-106,17-4-516</inkml:trace>
  <inkml:trace contextRef="#ctx0" brushRef="#br0" timeOffset="345245.4586">11853 1261 1041,'0'0'62,"0"0"-56,0 0 41,0 0 28,0 0-36,0 0-5,9 19-16,-9-13-15,0 4-3,0-1-46,-3-4-6,0 1-18,-3-2-56,3-1-46,3-3-1,0 0-201</inkml:trace>
  <inkml:trace contextRef="#ctx0" brushRef="#br0" timeOffset="345943.9884">13606 1211 873,'0'0'367,"0"0"-338,0 0 72,0 0 35,0 0-64,0 0-36,0 0-7,0 0-11,0 0-6,0 0-2,0 0 7,0 0-3,0 0 1,0 0-1,0 0-2,0 0-3,0 0-5,0 0-2,0 0-1,0 0-1,0 0-4,0 0-19,0 0-26,0 0-61,4 0-29,7 0-142,-2-3-325</inkml:trace>
  <inkml:trace contextRef="#ctx0" brushRef="#br0" timeOffset="346874.3754">13069 1255 558,'0'0'315,"0"0"-295,0 0 46,0 0 80,0 0-58,0 0-40,3 0-12,-2 0-11,-1 0-10,0 0-2,0 0 8,0 0-11,0 0-6,0 0 4,0 0-6,0 0 1,0 0-3,0 0-9,0 0-33,0 0-18,5 0-62,4 0-61,5 0-91</inkml:trace>
  <inkml:trace contextRef="#ctx0" brushRef="#br0" timeOffset="347632.5928">14132 1231 501,'0'0'209,"0"0"-171,0 0 94,0 0-10,0 0-39,0 0-47,0 0-7,0 0-1,0 0-9,-2 0-2,0 0 4,1 0-16,-1 0-5,2 0-6,0 0-57,0 0-22,0 0-82,10 0-74,1 0-223</inkml:trace>
  <inkml:trace contextRef="#ctx0" brushRef="#br0" timeOffset="349706.5051">15424 1746 989,'0'0'46,"0"0"-40,0 0 7,0 0 62,0 0-47,0 0-22,0 0-6,15 5-1,-15-1 1,0 1 0,0-2 0,0-3 0,0 0-25,0 0-59,0 0-33,0 0-100,0 0-163</inkml:trace>
  <inkml:trace contextRef="#ctx0" brushRef="#br0" timeOffset="350158.8078">15413 1567 851,'0'0'69,"0"0"-60,0 0-3,0 0 78,0 0-50,0 0-34,0 0-25,0 0-77,0-3-152,-14-5-169</inkml:trace>
  <inkml:trace contextRef="#ctx0" brushRef="#br0" timeOffset="350630.7409">14289 1487 941,'0'0'115,"0"0"-113,0 0 1,0 0 73,0 0-27,0 0-23,0 0-14,0 2-12,0-2-7,0 3 2,0-3 3,0 2 2,0-1 0,0 1-1,0-2 0,0 1-1,0-1-1,3 2-4,-2-1-8,1 0-17,-1 1-30,-1-2-58,2 0-109,-2 0-141</inkml:trace>
  <inkml:trace contextRef="#ctx0" brushRef="#br0" timeOffset="350962.0295">13533 1601 611,'0'0'406,"0"0"-406,0 0 0,0 0 35,0 0 1,0 0-36,10-17-91,-11 10-184</inkml:trace>
  <inkml:trace contextRef="#ctx0" brushRef="#br0" timeOffset="357902.8899">7214 7746 1401,'0'0'0,"0"0"-48,0 0 48,0 0 50,0 0-16,0 0-25,0 0-9,33-5-13,-36 5-33,-7 0 14,4 0-19,-2 0-38,7-12-100,1-10-290</inkml:trace>
  <inkml:trace contextRef="#ctx0" brushRef="#br0" timeOffset="358570.9311">5432 9772 527,'0'0'198,"0"0"-189,0 0-9,0 0 79,0 0 24,0 0-66,0 4-23,0-3-11,0-1-3,0 2 0,0-1-1,0 1-26,0-1-49,0-1-22,0 2 27,0-1-56,0-1-64</inkml:trace>
  <inkml:trace contextRef="#ctx0" brushRef="#br0" timeOffset="361812.8746">11318 7797 1130,'0'0'112,"0"0"-111,0 0 73,0 0 62,0 0-46,0 0-26,16 10-22,-16-7-8,0 1-2,0 2 11,-3 1-10,0-5-12,3 0-9,0-2 0,0 0 3,0 0-5,0 0-2,0 2-5,0-2-1,0 3-2,0 0 0,-1-1 0,-1 3 1,-1-2-1,3-2 0,-1 2 0,1 1 1,0-3 0,0 1 0,0-1-2,0 1 0,0-1-1,-3 0-6,1 1 4,-1-1-5,0-1-7,-1 0-12,1 0-29,-2 0-101,1 0-113,1-8-141</inkml:trace>
  <inkml:trace contextRef="#ctx0" brushRef="#br0" timeOffset="365635.3339">13942 7411 638,'0'0'0,"0"0"-78,0 0 78,0 0 61,0 0-33,0 0-24,0 0-4,8-3 0,-8 3 0,0 0 0,0 0 0,0 0 0,0 0-11,0 0-14,2 0-34,2 0-65,-1 0-87</inkml:trace>
  <inkml:trace contextRef="#ctx0" brushRef="#br0" timeOffset="366536.8592">11107 7764 16,'0'0'115,"0"0"-115,0 0 0,0 0 19,0 0 64,0 0-64,17 2-16,-14 0-3,-3-2-1,1 1 1,1-1 0,-1 0 2,1 0-1,-2 0 4,0 0-5</inkml:trace>
  <inkml:trace contextRef="#ctx0" brushRef="#br0" timeOffset="374452.759">3809 15494 262,'0'0'34,"0"0"-24,0 0 44,0 0-25,0 0-29,0 0-36,0 0-101</inkml:trace>
  <inkml:trace contextRef="#ctx0" brushRef="#br0" timeOffset="376603.985">2865 16425 352,'0'0'416,"0"0"-268,0 0 12,0 0 15,0 0-30,0 0-55,0 0-28,-12-69-19,12 69-12,-3 0-7,3 0-8,-3 0-9,0 10-2,1 7 1,-1 2 8,-1 4-1,0 0-4,2 1-2,-1-1 0,-1 2-3,-4 3-4,1-3 6,-2-3-4,1 0-2,1-3-1,-2-4 1,6-3 2,0-2-1,0-3-2,3-2 0,0 0 0,0-3 1,0-2 0,0 0 2,0 0 1,0 0 2,3 0 0,9 0 1,6 0 2,4 0 7,5 0-4,4 0 3,1 0-2,-1 0-5,-3 5 0,-4 2 3,-4-1-7,-4 0-3,-7-3 0,-3-1 0,-1 0-5,2-2-25,5 0-50,7 0-111,4-7-189,-1-5-421</inkml:trace>
  <inkml:trace contextRef="#ctx0" brushRef="#br0" timeOffset="377254.7666">3563 16574 434,'0'0'695,"0"0"-666,0 0 10,0 0 101,0 0-51,15-81-57,-33 61-24,-3-1-3,-4 2 7,-2 5 5,-3 3 6,5 7-10,-2 4-10,0 0-3,6 15-2,0 9-4,5 10 2,10 3 1,6-2 2,0-3-4,21-6 1,1-7-5,8-8-7,0-8-6,1-3 2,6-8-8,-1-16 2,0-6 14,-3-11 12,-2-2 2,-5-6 1,-7-1 9,-7-4 5,-9 3 3,-3 4-9,0 9-7,0 10 14,-9 11-4,3 7-2,0 8-7,0 2 0,3 0 1,-1 3-6,-4 18 0,2 11 5,-3 4 3,5 4 0,2 0 0,-1 6-3,3-1 2,0 2 3,0-5 5,0-5-7,0-4-7,0-10 0,0-4-2,0-5-7,3-4-11,9-5-40,6-1-86,4-3-81,-1 2-195</inkml:trace>
  <inkml:trace contextRef="#ctx0" brushRef="#br0" timeOffset="377811.6897">3171 16872 101,'0'0'820,"0"0"-715,0 0 26,0 0 54,0 0-33,0 0-71,27-37-9,-27 37-23,1 0 11,1 6-34,-1 17 1,2 7 1,-2 3-9,1-2 11,-1 1-8,-1-3-14,0-5-6,0-2-2,0-8 0,0-4-5,0-6-20,0-4-17,5-6-26,13-19-114,7-6-183,5-3-294</inkml:trace>
  <inkml:trace contextRef="#ctx0" brushRef="#br0" timeOffset="378326.7402">3927 16665 448,'0'0'404,"0"0"-345,0 0 68,0 0 50,0 0-54,0 0-62,-15 5-20,9 17 14,4 5-4,1 5-10,-3-2-11,4-3-18,0-2-4,0-6-6,0-7-2,0-5-7,13-4-17,8-3-26,0 0-34,1-12-87,-4-9-68,-9-5-200</inkml:trace>
  <inkml:trace contextRef="#ctx0" brushRef="#br0" timeOffset="378605.7591">4039 16412 1032,'0'0'25,"0"0"-11,0 0 64,0 0-57,0 0-21,0 0-1,-55 13 1,49-13 2,3 0 3,3 0 82,0-9 26,0-7-33,12 1-13,1 3-16,-4 2-12,3 5-32,1 5-7,-2 0-16,2 14-52,-1 11-83,-7 4-145,-5 4-293</inkml:trace>
  <inkml:trace contextRef="#ctx0" brushRef="#br0" timeOffset="379160.3275">3593 17054 545,'0'0'164,"0"0"-95,0 0 81,0 0-24,0 0-43,0 0-13,-45-1 12,45 2 21,0-1-31,0 0-9,0 0 13,11 2 6,17 1-11,18-2-8,17-1-28,7 0-5,-1 0-6,-5 0-11,-6 0-5,-9 5-6,-10 2-2,-2 3-22,-8 3-39,-13 5-77,-9 4-194,-7-5-393</inkml:trace>
  <inkml:trace contextRef="#ctx0" brushRef="#br0" timeOffset="379800.6232">3721 17456 1047,'0'0'183,"0"0"-157,0 0 119,0 0-11,0 0-49,0 0-44,-21-79 0,-6 67-17,-4 4-23,-3 6-1,1 2-2,3 0-4,9 19 2,6 1-1,5 5 0,10-2-2,0-3 1,6-4-5,16-8 3,2-6-6,7-2 7,2-7 7,0-13 0,-6-5 4,1-5-2,-7-2 2,-1-6 2,-1-1-4,-4-4-1,3 4-1,-6 4 1,-2 11 0,-7 10 0,0 9 4,-3 5 3,0 0-1,0 5-7,0 22 0,0 16 0,0 13 16,0-1-1,-3-4 1,-3-2-1,0-3-2,3-12-6,2-8-5,1-6-2,0-8-11,10-5-33,10-5-40,5-2-14,8-5-74,1-15-129,3-3-112,-3-6-207</inkml:trace>
  <inkml:trace contextRef="#ctx0" brushRef="#br0" timeOffset="380020.669">4121 17302 481,'0'0'514,"0"0"-333,0 0-26,15-78 22,-15 78-65,-2 0-55,-7 14-26,0 18 5,2 6 6,4 4-10,3 2-12,0-8-6,6 0-5,1-2-9,-2-5 4,-2-5-4,-2-7-3,1-8-5,-2-4-24,0-5-35,0 0-64,0 0-8,3-16-138,0-7-187</inkml:trace>
  <inkml:trace contextRef="#ctx0" brushRef="#br0" timeOffset="380198.0609">4097 17365 1127,'0'0'237,"0"0"-194,0 0 70,0 0 10,0 0-47,0 0-34,42-15-15,-8 9-17,9-2-10,2-3-64,3-6-189,5-8-559</inkml:trace>
  <inkml:trace contextRef="#ctx0" brushRef="#br0" timeOffset="388476.1306">4783 17007 364,'0'0'103,"0"0"-16,0 0 38,0 0-6,0 0-4,0 0-34,0 0 21,-40-23-6,37 20 7,3 3 17,0-1-30,0 1-6,3 0-13,22 0-13,10 0-23,12 0-4,0 0-4,-1 3-5,-6 4-8,-1-3-7,-1 1-2,-3-5-5,-4 0 0,-3 0-13,-5 0-27,-7 0-90,-5-7-111,-7-2-198</inkml:trace>
  <inkml:trace contextRef="#ctx0" brushRef="#br0" timeOffset="388726.8327">5016 16849 1097,'0'0'144,"0"0"-99,0 0 127,0 0 19,0 0-84,0 0-66,-15 20-10,15 16 0,0 3 2,1 4-13,8-2-7,-1-4-8,-1-4-2,-7-6-3,3-4-24,6-6-39,3-11-122,6-6-218</inkml:trace>
  <inkml:trace contextRef="#ctx0" brushRef="#br0" timeOffset="390035.5446">5529 16781 580,'0'0'193,"0"0"-3,0 0-22,0 0-12,0 0 1,0 0-59,-6-41-30,6 41-16,0 11-16,0 17 5,-2 12-1,-2 7-12,1 3-7,1-2-9,-2-5-4,-2-2-4,2-2-4,-1-8 1,-1-3 0,3-8-1,3-7 0,0-5 1,0-7-1,0-1 3,0 0 2,0 0 1,6 0 2,6-5-3,-2 0 2,-1 3 0,-4-1-4,4 3 3,1 0-6,2 0 2,3 0-1,3 0 0,3 0-1,-3 0 2,0 3-1,-6-1 1,-2-1-2,-7-1-1,3 0-1,-3 1-2,-1-1-4,-1 1-10,2-1-3,0 2-5,1-2-30,1 0-49,2 0-29,1 0-78,-2-2-102,4-10-164</inkml:trace>
  <inkml:trace contextRef="#ctx0" brushRef="#br0" timeOffset="391708.6797">5902 17345 299,'0'0'134,"0"0"-99,0 0 62,0 0 33,0 0-1,0 0-17,7-55 5,-7 48 5,0 1-22,0-1-18,0 2-13,0-2-25,0 4-14,0 0-12,0-1-10,0 0-6,2 1 1,1 0-2,3 3 5,6 0-4,4 0-1,5 0-1,-3 3 2,-2 10 2,-4 2 0,-3 6-1,-2 2 3,-5 2-2,-2 2 4,0 2-5,-22 0 0,-10-1 2,-5 2-5,-3-5-1,6-2-4,5-11-7,11-5 3,8-7 6,4 0 3,6-14 10,0-5-7,0 2 5,0 0 17,6 5 13,1 2 4,-2 6-9,-2 3-1,1 1-16,5 0-16,6 15-1,3 6 1,1 4 2,1-1 1,-2-5-1,-2-4-2,2-6 0,0-4-31,3-5-77,0 0-55,6-19-196,4-10-390</inkml:trace>
  <inkml:trace contextRef="#ctx0" brushRef="#br0" timeOffset="392435.184">6509 16911 830,'0'0'194,"0"0"-144,0 0 40,0 0 85,0 0-75,-37-79-55,17 74-25,-2 5-7,-2 0-2,0 8-2,3 15-3,2 8-6,7 4 0,3-3 0,9-4-1,0-6-4,0-8-5,12-5-10,3-9-2,7 0 6,5-15 3,1-15 1,2-10 2,-3-4 10,-3-4 2,0-6 1,-8 0 13,-7 0 6,-9 8 4,0 8-4,0 15 18,0 11-12,0 11-13,0 1-9,-3 0-6,-3 11 0,-3 12 1,0 10 5,3 6 1,2 8-1,4 4-1,0-1 3,0 0-8,13-7-2,8-6-14,4-8-30,2-10-20,-3-7-4,3-8-60,-3-4 23,3-4 27,-2-16 15,-1-4 22,-8-2 43,-5-2 21,-1 6 63,-8 3-9,-1 8 33,-1 8 0,0 3-37,0 0-17,0 0-32,0 14-15,0 9-3,0 3 12,2-4-16,1-1 1,1-4 0,-1-4-1,2-4-14,2-4-52,-1-4-83,3-1-83,-1 0-179</inkml:trace>
  <inkml:trace contextRef="#ctx0" brushRef="#br0" timeOffset="392646.5407">6843 16643 696,'0'0'596,"0"0"-529,0 0-22,0 0 53,0 0-41,0 0-51,13-14-5,-13 26-1,0 1-2,0-2-2,0 0-33,0 0-79,0-1-164,0 0-231</inkml:trace>
  <inkml:trace contextRef="#ctx0" brushRef="#br0" timeOffset="393056.8965">6303 17287 219,'0'0'735,"0"0"-717,0 0-17,0 0 48,0 0 12,0 0 5,-60 34 30,90-32 57,15-2-28,15 0-35,8 0 0,5-2-33,-1 0-27,-5-1-19,-6 3-7,-10 0-4,-14 5-8,-11 12-79,-17 5-117,-9-2-154,0 3-454</inkml:trace>
  <inkml:trace contextRef="#ctx0" brushRef="#br0" timeOffset="393852.5582">6537 17733 731,'0'0'618,"0"0"-614,0 0 1,0 0 106,0 0-33,0 0-68,-40-48-10,9 48-3,-5 0 3,0 0-1,3 9 0,5 5-2,5 5-4,10 3 5,9 2-4,4-3-9,7-4-12,19-6-26,5-9-30,4-2 34,0-4 17,-4-16 14,-3-7 14,-1-6 4,-3-3 2,0-8 11,-3 0 19,-6-2 5,-2 5 16,-5 0-7,-5 8-18,-3 6-4,0 12-9,0 2-7,0 9 0,0 4 5,-3 0-8,0 3-4,0 14-1,-2 5 6,2 6 1,2 8 0,1 4 1,0 8 1,0-2 6,0-5-10,0-3-2,1-9-3,10-7-6,4-8-23,4-8-32,5-6-25,4 0-37,5-15 19,0-9 20,-2-5 25,-1-5 40,-6-9 19,-3 1 33,0-1 4,-11 6 19,-4 6 26,-6 9 16,0 11-28,0 5-4,0 6-14,-3 0-11,-3 10-28,3 19-4,2 12 20,1 0 23,0 3-23,1-3-6,8-2-19,-5-9-3,-2-2-1,-2-6-3,3-5-36,-3-9-36,3-4 5,0-4-20,5 0-88,-4-3-60,2-11-236</inkml:trace>
  <inkml:trace contextRef="#ctx0" brushRef="#br0" timeOffset="394045.8675">6825 17585 1209,'0'0'172,"0"0"-166,0 0 31,0 0 54,94-17-60,-55 17-31,-2 0-31,0 0-127,-2 0-156,-4-10-398</inkml:trace>
  <inkml:trace contextRef="#ctx0" brushRef="#br0" timeOffset="397627.77">7404 17288 644,'0'0'124,"0"0"-107,0 0 45,0 0 98,0 0-31,0 0-27,-5-11 22,5 8-9,0 1-28,14-1-19,2 2-21,8 1-9,3 0-3,3 0-6,0 0-5,-5 0-7,-1 0-6,-8 0-4,-2 0-2,-1 0-1,5 1-3,10-1 0,14 0 0,13 0 0,3 0 1,-7 0 0,-12 0-2,-20 0-1,-13 0-20,-6 0-56,0 1-107,-6-1-76,-10 0-195</inkml:trace>
  <inkml:trace contextRef="#ctx0" brushRef="#br0" timeOffset="404504.0162">8506 17022 1088,'0'0'217,"0"0"-95,0 0-43,0 0-4,0 0-6,12 74-5,-6-33-42,-3 2-9,-2-4-9,-1-3-1,0-6-3,0-13 0,0-6-22,0-11-10,2 0-12,9-23 22,3-12-29,0-8 19,-4-4 29,-7 0 3,-3 1 0,0 7 0,0 7 3,0 9 11,0 12 8,3 5 9,-1 3-4,2 3 2,4 9-20,5 18-7,2 10 15,4 5-5,-4-2-5,-3-1-5,0-8 0,3-9-1,0-8-1,6-9-1,4-5-5,5-5-2,0-16 2,-3-10 6,-3-4 0,-7-2 3,-6 1-1,-5 3 2,0 8 7,-5 8-2,-1 10 6,0 7 6,0 0-5,0 13-16,0 16 8,0 5 6,0 3-2,0 1-3,0 0-2,0 0-3,0-4-3,0-3-1,0-3-4,3-1-46,2-1-97,-2-2-92,-2-2-202</inkml:trace>
  <inkml:trace contextRef="#ctx0" brushRef="#br0" timeOffset="405045.1843">9015 17515 274,'0'0'886,"0"0"-817,0 0 9,0 0 80,0 0-57,0 0-57,-3-45-33,3 45-11,-2 0-1,1 0-9,-1 0 9,2 0 1,0-1 5,0-6 10,11-1 10,8-1 3,1 6 3,2 3-1,2 5-6,-8 23-9,-4 12-5,-9 7-6,-3 5 0,-18-1-1,-13-3-3,-3-5-14,-2-9-17,3-14-10,3-14 0,8-6 23,5-13 18,4-16 4,5-5 3,2-1 15,6 4 22,0 8 0,0 9-11,5 11-7,14 3-17,5 14-8,8 15 0,-1 5 1,-3 1-2,-4-1 0,-5-3-3,-2-6-8,-1-5-21,-2-7-43,2-12-90,1-1-128,3-9-280</inkml:trace>
  <inkml:trace contextRef="#ctx0" brushRef="#br0" timeOffset="405263.0459">9319 17564 1170,'0'0'356,"0"0"-306,0 0 57,0 0-1,0 0-58,0 0-30,28 47 4,-28-10-5,-9 2-9,-10-3-5,7-2-3,3-8-22,9-9-40,0-6-117,13-10-101,9-1-213</inkml:trace>
  <inkml:trace contextRef="#ctx0" brushRef="#br0" timeOffset="405947.1418">9856 17277 707,'0'0'164,"0"0"-163,0 0-1,0 0 119,0 0 16,27-72-52,-24 50 13,0-4 9,-3 1-34,0-1-12,0 6-9,-18 3-6,-6 8-27,-7 9-17,-5 2 0,0 26-5,3 7-3,6 5 1,8-3 6,12-4-7,7-10-21,0-11-6,22-12 0,11 0 11,7-26 13,5-13 5,-2-9 6,-1-3 3,-8-3-3,-6-1 9,-11 2 4,-8 3 0,-9 5 5,0 7-5,-11 10-3,-2 14-5,0 7 2,4 7 6,1 6 3,-1 25-8,3 17 20,0 12 17,3 3-17,2 1-15,1-5-7,0-10-5,0-8-1,6-9-39,10-9-42,1-10 21,3-12 1,0-1 13,5-14 4,1-19 2,2-3 26,0-4 14,-4 2 2,-4 9 29,-9 12 46,-5 9-2,-4 8-24,-2 2-30,0 21-21,0 5 17,0 5 24,0-4-21,0 2-13,0-6-2,0-6-5,9-5-1,3-4-54,0-9-65,-1-1-146,-3-11-265</inkml:trace>
  <inkml:trace contextRef="#ctx0" brushRef="#br0" timeOffset="406254.7554">10235 16825 635,'0'0'668,"0"0"-586,0 0-29,0 0 55,0 0-43,0 0-65,21-19-15,-29 31 8,-2-2-31,-1 0-29,5 1-11,3-2-29,2 4-71,-2 2-232</inkml:trace>
  <inkml:trace contextRef="#ctx0" brushRef="#br0" timeOffset="406479.777">9553 17510 971,'0'0'123,"0"0"-61,0 0 89,0 0 17,0 0-71,111 12-21,-43-5-15,5-4-20,-1 4-25,-4-4-15,-8 3-1,-6-5-121,-8-1-230,-13 0-790</inkml:trace>
  <inkml:trace contextRef="#ctx0" brushRef="#br0" timeOffset="407203.2663">9730 17922 1050,'0'0'179,"0"0"-165,0 0 1,-28-78 148,10 73-90,-4 5-65,-5 0-8,3 13-1,0 13-4,4 4 5,6 3-2,11-5 1,3-6-4,8-5-13,14-10-7,4-7-46,3 0 43,1-11-18,3-16 25,-1-5 21,-2-5 0,-2-5 11,-5-5 24,-5 1 4,-6 6 4,-7 11 4,-5 9 11,0 13-21,0 7-17,-8 8-15,-4 20-3,0 5 8,2 7-4,1 4-4,2-1 3,-1-4-3,5-3-1,3-10-1,0-5-29,3-10-62,19-6-95,5-5-9,7-3 15,2-16 151,2-8 29,5-6 46,-4-4 3,-4 0 20,-9 1 12,-9 7 27,-12 5 13,-2 12-10,-3 5-7,0 7-10,0 0-22,0 7-34,-5 19-8,-1 9 0,2 8-9,0 4-11,-1 0 1,-1-4-6,0-3-5,2-8-3,-2-5-26,6-6-49,0-9-88,0-8-15,0-4-224,0-5-377</inkml:trace>
  <inkml:trace contextRef="#ctx0" brushRef="#br0" timeOffset="407370.2359">10014 17955 1234,'0'0'221,"0"0"-208,0 0 72,109-33 38,-64 26-72,-3 3-51,-2 1-29,-8 0-166,-9-3-362</inkml:trace>
  <inkml:trace contextRef="#ctx0" brushRef="#br0" timeOffset="415361.6781">14193 5823 1127,'0'0'42,"0"0"-35,0 0 145,0 0 8,0 0-59,0 0-53,0 0-14,6 58 9,9-2-18,0-3-6,-6-5 0,0-7-12,1-7-7,1-6 3,5-6-3,5-9 4,9-4-2,12-9 1,1 0 0,-4-11-3,-8-14 0,-11-8 0,-10-8 3,-7-9-3,-3 0 0,0 4-2,-7 12-1,-1 14 3,4 11 1,2 5-1,1 4-2,-2 0-5,-5 9-8,-1 15 11,-1 9 4,1 0 1,5-2 0,4-2-1,1-7-4,18-2-20,8-4-50,1-5-45,1-2-78,-2 3-109,-5 0-320</inkml:trace>
  <inkml:trace contextRef="#ctx0" brushRef="#br0" timeOffset="416781.1006">14572 6319 1033,'0'0'49,"0"0"-19,0 0 19,0 0 41,0 0-55,0 0-2,0 0 11,-25-23 6,41 23 0,14 0-16,6 0 20,-3 11 2,-6 6-23,-12 6-12,-11 5-9,-4 1-8,-16 1-4,-16-2-2,-5-4-19,1-7-31,9-7 5,13-6-2,14-1 32,6-3 15,29 0 2,10-8 19,6-1 15,-5-3 1,-6 2-16,-4 3-6,-6 0-13,-8 1-11,-1 2-38,-5 0-17,-4 0-45,-1 0 9,-1-1 26,-2-1 66,-4 0 10,-2-5 33,-2-2 38,0-2 19,0-4 9,0 4-24,0 1-7,0 3-15,0 5 0,-2 3-25,1 2-3,-1 1-13,2 0-5,0 0-6,0 0 2,0 0-1,0 0-1,0 0 0,0 4 0,0 3 2,0 3 2,0-1-1,0-2 4,0 0-4,0-1-2,0-4 1,0 1 5,0-1-7,0-1 3,0-1 4,0 0-7,0 0 2,0 0-2,-1 0 0,1 0 2,0 0 0,0 0 2,0 0 2,0 0-1,0 0 2,0 0-5,0 0 1,0 0-4,0 0 0,0 0 0,0 0 1,0 0-1,0 0 1,0 0 1,0 0 4,0 0 3,0 0-2,0 0-3,0 0-3,0 0-1,0 4-1,-2 1 1,-1 3 2,0-1-2,0-3 0,0 1 1,1-3 1,0-1 1,2 1 0,0-2 5,0 0-5,0 0-1,0 0 2,0 1-2,-1 2-1,-1 2 0,2 0 1,-1-1 0,-1 1 0,-1-2 1,3 0 0,0-3-2,0 0 0,0 0 0,0 0 0,0 0 1,0 0-1,0 0 2,0 0-1,-2 0 1,2 0 0,0 2 3,0-2-4,0 0 2,0 0 0,0 0-3,0 0 0,0 0 0,0 0-1,0 0 0,0 0 0,0 0 3,0 0-3,0 0 0,0 0 0,0 0 0,0 0 1,0 0-1,-1 0 4,1 0-4,0 0 2,0 0 0,0 0-2,0 0-1,0 0 1,0 2-3,0-1 2,-2 3 1,-1 1 1,0 5-1,0 0 4,0 6 0,-2 2-2,2 1-1,0 3 2,0-2-2,1-2 4,-1-1-5,2-5 0,-2 1 0,1-4 0,-1-3 1,0-3-1,0-2-6,2-1-4,1 0-13,-2 0-20,-1 0-37,-1-10-98,-4-4-297</inkml:trace>
  <inkml:trace contextRef="#ctx0" brushRef="#br0" timeOffset="418024.2844">13476 6763 436,'0'0'113,"0"0"-9,0 0 35,0 0 5,0 0-46,0 0-20,-2-1-23,2 1-10,0 0-4,0 0-5,0 0 6,0 0 6,0 0 5,2 0-13,10 0 1,3 0-10,1 0-5,1 0-5,-2 2-9,1 1-3,5 0-3,1-2-2,4 2-3,-1 0 0,-4-3-1,-8 0-1,-4 0 0,-6 0-2,0 0-23,-3 0-23,0 2-38,2-1-90,-1 1-36,-1 0-160</inkml:trace>
  <inkml:trace contextRef="#ctx0" brushRef="#br0" timeOffset="418431.4093">13634 6711 595,'0'0'108,"0"0"-92,0 0 163,0 0-64,0 0-21,0 0 4,-1-34 13,1 34 0,0-1-41,0 1-7,0 0-24,0 0-23,0 0-9,0 15-6,0 10 4,0 9 6,0 2 10,-2-1-10,-1-3-4,-1-5-5,1-5-1,-2-5-1,5-3-7,-4-5-37,2 2-45,-2-3-98,-1-4-182</inkml:trace>
  <inkml:trace contextRef="#ctx0" brushRef="#br0" timeOffset="420056.1885">13069 6945 93,'0'0'416,"0"0"-396,0 0 58,0 0 32,0 0-26,0 0-34,15-9-24,-15 9-25,0 0-1,3-3-57,10-2-99</inkml:trace>
  <inkml:trace contextRef="#ctx0" brushRef="#br0" timeOffset="420862.7212">14595 6899 681,'0'0'73,"0"0"-25,0 0 134,0 0-60,0 0-42,92-9-9,-78 9-18,-1-1-22,1 1 1,-1 0 1,2 0-6,1 0-11,-2 0-5,-4 0-4,-3 0 0,-4 0-5,-1 0 0,-2 0-1,0 0 3,0 0-4,1 0 0,1 0 0,1 0 0,2 0 0,-4 0 1,1 0-1,-1 0 1,-1 0-1,0 0 0,0 0 0,2 0 2,-1 0-3,1 0 1,0 0 0,0 0 0,-2 0 0,0 0 0,0 0 0,0 0 0,0 0-14,0 0-14,0 0-35,0 0-26,0 0-21,0 0-29,-9 0-92,-2 0-87</inkml:trace>
  <inkml:trace contextRef="#ctx0" brushRef="#br0" timeOffset="424735.845">7632 17287 220,'0'0'314,"0"0"-301,0 0-5,0 0 45,0 0-19,-79-70-6,74 51 64,5 4 77,0 1-33,0 2-18,0 1 3,0 2 6,0 4-42,0 1-1,0 2-25,0 1-18,0 1-7,0 0-12,0 0-12,0 0 10,0 0-8,0 12-4,0 11 6,0 5 9,0 8-2,0-2-2,2 2 6,2 0-7,-1-6-6,-3-3 5,0 0-3,0-3-6,0 0 2,0-3-2,-3-2 0,0-6-6,0-2-1,3-5 0,-1-2 0,1-1-1,0-3 0,0 0-12,0 0-26,4 0-31,7-15-78,0 0-253,-4-4-771</inkml:trace>
  <inkml:trace contextRef="#ctx0" brushRef="#br0" timeOffset="426242.8045">10681 17462 599,'0'0'70,"0"0"-29,0 0 105,0 0-16,0 0-49,0 0-27,-15-4 10,14 4 20,1 0-3,0-2-8,0 2-19,0-1-13,0 1 0,0 0-6,0 0-3,0 0-6,0-1-8,0 1-4,7-2 4,2 2 2,4-1-7,2 1 5,0-2 4,3 0-1,4-1-3,1 1-1,5-2-2,2 2 2,6-1-2,1-3 1,0 2 1,-1 1-1,-3-1-1,-5 1-6,-12-2-1,-8 3-4,-5 2-2,-3 0-2,0 0-2,0 0-3,0 0-3,0 0-11,-3 0-7,0 0-11,3 0-35,-3 0-152,-4 0-167,-4 0-610</inkml:trace>
  <inkml:trace contextRef="#ctx0" brushRef="#br0" timeOffset="435071.5446">12698 6986 333,'0'0'108,"0"0"-108,0 0 12,0 0 43,0 0-39,0 0-9,0 0 1,-38-9 18,37 9 18,1-2 19,0 2 19,0 0 44,12 0-47,10 0-26,8 0 8,0 0-16,-2 0-19,2 0 0,-2 0-18,-3 3-1,-1-2-5,-4-1-1,-4 0-1,-5 0-2,-5 0-4,-3 0-5,-3 0-10,0 0-7,0 0-28,-5 0-18,-7 0-19,-3-2-28,3-3 51,2 0-11,0 0 28,2 0 48,2 1 5,0-1 14,3 2 23,-3 2 23,5-1-7,-1 2 24,1-1-16,1-1-10,-2 2-7,2 0 11,0 0 6,0 0-11,0 0-5,13 0-16,2 0-6,5 0 2,-5 3-2,-2 4-5,-4 0-7,-1-4-1,-4 0-5,2 0-1,-3-1 3,0 1-3,0 1-1,1-3 0,-2 2 0,-1-2 0,-1-1 0,0 2 0,0-2 2,0 0-2,0 0 3,0 1 3,0 1 7,0 1 6,-1 4-3,-7-4-3,1 6-5,-5-1-3,-3 1-4,-3 1 2,-4-1 4,-1 2-1,-2 0 6,4-1 2,8 0-4,1-4-6,6-1-5,4-2 0,1-3-2,1 0 0,0 0 1,0 0-1,0 0-6,0 0-14,0 0-21,0 0-39,6 0-75,16 0-151,5-6-324</inkml:trace>
  <inkml:trace contextRef="#ctx0" brushRef="#br0" timeOffset="436362.9159">10526 6650 1052,'0'0'18,"0"0"-13,0 0 123,0 0-15,0 0-6,0 0-39,59-5-15,-23 5-12,3 0 0,2 0 1,-3 0-13,-2 0-19,-2 0-10,2 0-1,0 0-15,-6 0-34,-5 0-27,-9 0-19,-7-2-76,-9 0-30,0-1-158,-13 0-324</inkml:trace>
  <inkml:trace contextRef="#ctx0" brushRef="#br0" timeOffset="436579.9177">10812 6529 26,'0'0'1034,"0"0"-995,0 0 36,0 0 89,0 0-41,0 0-47,-46-40-18,37 63-8,0 8 6,6 7-18,0 2-12,3 1-14,0-4-3,-3-3-9,3-5-2,0-3-17,0-4-68,0-4-72,0-4-118,6-6-203</inkml:trace>
  <inkml:trace contextRef="#ctx0" brushRef="#br0" timeOffset="437577.8449">11670 6808 296,'0'0'102,"0"0"-46,0 0 87,0 0-28,0 0 24,0 0-13,4-3-8,-1 1-26,0-1 5,6 0-2,2 2-17,5-1-18,6 1-7,2 1 4,10 0-7,-1 0-14,0 0 3,0 0-14,-5 0-10,-4 0-10,-4 0-5,-6 0 3,-3 0-5,-5 1 2,0-1-1,-6 2 0,0-2-1,0 0-3,0 0-3,0 0-5,-1 0-4,-10 3 2,-3-2 0,0 1-6,3-1 9,2-1-1,5 0-1,2 2 0,-1 0 0,-1-2 2,-2 1 0,-6-1 4,3 0-4,3 0-2,3 0 7,1 0 2,2 0 5,0 0 0,0 0 3,0 0 0,0 0-1,0 0-2,0 0 0,0 0 0,0 0-12,0 0-23,0 0-21,0 0-13,0 0-8,0 0 32,0 0 4,0 0 15,0 0 14,0 0 7,0 0 3,0 0 2,0 0 0,0 0-1,0 0-24,0 0-33,0 0-35,0 0 5,0 0-7,0 0 24,0 0 42,0 0 14,0 0 9,0 0 6,0 0 0,0 0 5,0 0-3,0 0-2,0 0-9,0 0-29,-1 0-96,-2 0 7,-3 0 36,3 0-28</inkml:trace>
  <inkml:trace contextRef="#ctx0" brushRef="#br0" timeOffset="438008.8938">11249 6282 868,'0'0'74,"0"0"-68,0 0-2,0 0 7,0 0-11,0 0-155,4 10-190</inkml:trace>
  <inkml:trace contextRef="#ctx0" brushRef="#br0" timeOffset="439520.8582">10886 17258 508,'0'0'386,"0"0"-270,0 0 23,0 0 61,0 0-46,0 0-48,-8 10-65,21 15 16,5 10 10,0 11-19,-9 3-20,-6 1-4,-3 6-7,0-7-12,-15-1-1,-1-7-3,4-10-1,2-9-14,6-9-24,4-13-51,0 0-109,23-9-55,11-16-146,6-7-511</inkml:trace>
  <inkml:trace contextRef="#ctx0" brushRef="#br0" timeOffset="440185.4778">11286 17148 1250,'0'0'89,"0"0"-9,0 0 56,0 0-20,0 0-64,0 0-44,20 50 9,-8 1 4,-6-1-13,-3-4-5,0-8-3,1-8 0,2-10-2,3-11-12,2-9-22,5 0 1,2-25 16,4-13-4,-6-13 17,-5-9 6,-5-10 2,-6 5-1,0 8 6,0 14 11,-6 14 8,1 9 3,4 13 1,1 7-9,0 0-1,0 7-13,9 21-7,10 12 14,1 11-4,-2 5-1,-8 2 1,-1-3-4,-5-4-2,2-9-4,4-10 0,1-6 0,4-12 3,6-7-3,6-7 0,4 0-5,-1-21 4,0-13 0,-7-6 1,-4-7 1,-7-1 0,-2-1 1,-4 7-1,-3 11 0,-1 7 0,-1 12 0,-1 9 1,2 3 1,1 0-3,4 19 0,-1 15 0,1 15 9,-2 7-1,-5 0 9,0-3-12,0-5 2,-8-4-3,-1-6-4,2-4-3,6-5-32,1-4-40,0-7-142,0-3-94,0-5-309</inkml:trace>
  <inkml:trace contextRef="#ctx0" brushRef="#br0" timeOffset="440406.4988">11929 17568 1517,'0'0'71,"0"0"-68,0 0 82,0 0 27,-6 82-61,-13-38-29,4-3-16,0-3-6,6-4-5,3-6-40,6-7-114,0-8-158,8-9-300</inkml:trace>
  <inkml:trace contextRef="#ctx0" brushRef="#br0" timeOffset="440989.9377">12160 17733 711,'0'0'214,"0"0"-211,0 0 47,0 0 77,0 0-40,0 0-31,2-24-7,-2 21 23,0 1-8,0 2-15,0-5 6,0 4-4,0-1-10,0 2 0,0 0-12,0 0-12,0 0-9,0 0-3,3 0-5,4 0 0,4 8 0,-1-1 1,-2 2 2,-2 0-2,-2 3 2,-4 3 3,0 3-2,0 2 2,-12 1-5,-7 0 2,1-1-3,-6-2-1,3-5-4,2-5-9,-1-4-12,6-4-3,3 0-5,5-7 17,6-3 17,0-2 0,0 3 29,9 4 27,9 2-11,3 3-13,3 0-2,0 5-6,-4 10-9,-3-2-4,-2 0-9,-3 3-2,1-6-1,1 0-16,2-6-50,2-2-99,4-2-118,0 0-204</inkml:trace>
  <inkml:trace contextRef="#ctx0" brushRef="#br0" timeOffset="442288.7814">12699 17020 1299,'0'0'120,"0"-74"-102,-17 47-14,-14 8 34,-6 13 15,-5 6-28,2 14-23,4 19-2,8 13-3,10 0 3,10-2-2,8-5 0,3-10 1,24-15-8,6-14 6,6-5 3,5-23 1,-3-11 1,-4-9 2,-2-7 0,-7-2 3,-6-4 6,-11-2 3,-10 5-2,-1 6-5,-9 12 7,-12 11 17,0 17-1,-3 12-21,1 15-3,0 28 0,7 17 3,7 13 9,9 5-5,0-5-8,13-11-6,16-11-1,7-12-13,8-10-51,6-12-61,2-12-28,0-5-24,-4-11 55,-5-17 74,-7-4 48,-10-4 19,-9 4 56,-8 8 40,-8 8 47,-1 11-29,0 5-46,-4 0-43,-10 24-22,1 3 8,3 6-13,4-3-11,6-5-5,0-5-1,0-6-21,16-8-79,0-6-60,5-7-118,-4-20-216</inkml:trace>
  <inkml:trace contextRef="#ctx0" brushRef="#br0" timeOffset="442479.0298">13057 16721 242,'0'0'1085,"0"0"-1014,0 0-32,0 0 61,0 0-76,0 0-24,15 28-1,-5 12-97,-4 3-249,-4-4-636</inkml:trace>
  <inkml:trace contextRef="#ctx0" brushRef="#br0" timeOffset="442711.0879">12489 17523 595,'0'0'787,"0"0"-746,95-14 35,-43 14 72,14 0-55,10 0-62,3 0-22,-9 0-9,-15 3-53,-17 7-124,-16 0-166,-16 3-711</inkml:trace>
  <inkml:trace contextRef="#ctx0" brushRef="#br0" timeOffset="443313.8767">12830 17878 1399,'0'0'23,"0"0"6,0 0-17,0 0 67,0 0-59,-86-65-20,57 76-2,4 15-2,6 7 1,8 5 3,5-1 1,6-5 0,5-5 0,23-10-1,9-9-2,5-8-2,-3-8-9,-5-20-30,-4-11 29,-8-7 10,-5-6 4,-7-4 6,-4-3 13,-6 4 7,0 10-5,0 14 4,-6 15 1,-4 15-5,2 1-9,2 25-4,0 18 11,2 9 14,4 3-10,0 0-7,0-8-7,10-9-9,4-11-5,7-10-41,4-10-43,5-7-9,1-12 16,2-13 37,0-11 42,-5-7 3,-4 0 30,-9 1 28,-12 6 0,-3 7 16,0 11 4,-3 7-11,-5 11-24,-2 4-23,1 23-9,3 14 7,3 7-1,2 4-8,1-6-8,0-5-1,0-7 0,0-7-40,1-10-83,5-6-101,-3-8-185,-1-3-383</inkml:trace>
  <inkml:trace contextRef="#ctx0" brushRef="#br0" timeOffset="443496.7214">13054 17853 742,'0'0'584,"0"0"-490,0 0-29,0 0 23,0 0-30,97-20-44,-48 19-14,8-1-73,-2 1-247,-3-6-683</inkml:trace>
  <inkml:trace contextRef="#ctx0" brushRef="#br0" timeOffset="444668.1308">13810 17466 216,'0'0'547,"0"0"-416,0 0-9,0 0 59,0 0-8,0 0-60,69-12-34,-29 12 10,3 0-13,5 0-22,-5 0-13,-5 1-19,-7 5-10,-7-1-4,-4 1-8,-6-3 0,-2 0-26,-8-2-79,-4-1-153,0 0-280</inkml:trace>
  <inkml:trace contextRef="#ctx0" brushRef="#br0" timeOffset="445064.0303">14362 17142 1247,'0'0'192,"0"0"-170,0 0 49,0 0 46,0 0-52,0 0-43,18 56 30,5 4-9,0-2-24,1 0-3,-3-9-2,-6-2-4,-3-5-6,-3-6-3,-2-6 1,-1-13-2,0-8 1,0-9 1,0 0 1,6-17 9,4-16-3,1-12-6,1-13 1,-5-2-3,2-7-1,-4 1 3,2 9-3,-3 10-1,-1 16 1,0 11-7,-4 10-17,-2 10-33,1 0-109,4 20-187,0 7-251</inkml:trace>
  <inkml:trace contextRef="#ctx0" brushRef="#br0" timeOffset="445461.0206">15078 17369 1147,'0'0'96,"0"0"-85,0 0 128,0 0 6,0 0-67,0 0-27,40-14-8,-29 11 4,-1 1-13,1 2-8,-2-1-8,4 1-9,0-2-8,5 0 3,6 2-4,0 0 0,1 0 0,-2 0-4,-8 0-16,-5 0-62,-7 5-94,-3 10-86,-5-1-123</inkml:trace>
  <inkml:trace contextRef="#ctx0" brushRef="#br0" timeOffset="445663.7762">15066 17532 637,'0'0'643,"0"0"-627,0 0-14,0 0 96,0 0-3,0 0-68,21 0-14,0-1-8,5-1-5,0 2-16,3-6-56,-3-2-106,0 2-131,0-5-278</inkml:trace>
  <inkml:trace contextRef="#ctx0" brushRef="#br0" timeOffset="446095.8491">15572 17277 951,'0'0'84,"0"0"-49,0 0 104,0 0 9,0 0-51,0 0-57,-8-39-18,2 56-3,0 13-7,0 9 5,5 7 13,1 3-4,0-2-7,0-3-10,9-6-3,6-8 0,0-10 2,4-7-1,2-8 2,1-5 8,2 0 4,3-20-1,1-12-11,-1-6-2,-3-7-4,-6-3 4,-2-6-2,-2 2 1,-6 3 0,-6 12 13,-2 14-2,-7 12-16,-16 11-1,-7 0-14,-2 11-28,-4 12-72,5 4-112,1-4-278</inkml:trace>
  <inkml:trace contextRef="#ctx0" brushRef="#br0" timeOffset="448312.9128">16598 16911 192,'0'0'724,"0"0"-626,0 0-14,94 8 20,-61 0-8,3 1 11,1-1-54,3-1-16,-4 0-6,-6-4-22,-4 0-6,-6-3-3,-4 0-18,-4 0-65,-5 0-148,-7-1-115,0-1-335</inkml:trace>
  <inkml:trace contextRef="#ctx0" brushRef="#br0" timeOffset="448521.9759">16558 17149 1146,'0'0'69,"0"0"-62,104-6 129,-53-2-17,-2 5-60,0-1-42,-2 2-15,-1 2-2,-1-1-9,-4 1-40,-4-2-47,-7 2-96,-8-5-78,-5-1-63,-8-3-206</inkml:trace>
  <inkml:trace contextRef="#ctx0" brushRef="#br0" timeOffset="448843.7985">17059 16690 909,'0'0'179,"0"0"-146,0 0 60,0 0 41,88-7-23,-60 34-55,0 4-14,-6 7 3,-2 1 3,-4 5-1,0 5-2,-2 1-11,-5 1-12,-7 2-8,-2 7-5,-6-2 1,-18 3 1,-6-6-3,-3-7-4,-4-9 0,-7-6-1,-6-7 0,-5-5-3,-3-6-6,4-4-35,8-8-93,7-3-101,12 0-172</inkml:trace>
  <inkml:trace contextRef="#ctx0" brushRef="#br0" timeOffset="450544.9635">16601 14808 1260,'0'0'92,"0"0"1,0 0-11,0 0 11,-13 103-6,4-43-39,-1-3-36,-1-6-3,3-9-5,4-10-3,1-15-1,3-10-5,0-7-26,6-7-15,14-29 27,6-19-2,1-16 9,-5-8 12,-4-4 5,-9 5 4,-4 11 7,-5 13 5,0 22 10,0 18-3,0 14-12,1 12-15,2 30 2,6 16-3,-2 9 3,5 2 0,2-9-2,4-7-1,6-14-2,4-15-2,9-18-6,5-6-9,3-22 19,-2-16 0,-6-11 5,-7-6-1,-9 0 2,-9 1 3,-8 8 6,-4 10 3,0 15-1,0 11 10,-1 10-3,-1 10-18,-1 24-2,2 14 1,-4 9 2,1 7-3,-2 1-4,2 2 0,1-6-7,3-14-28,1-10-83,26-14-143,9-11-280</inkml:trace>
  <inkml:trace contextRef="#ctx0" brushRef="#br0" timeOffset="450730.8869">17242 15075 1456,'0'0'169,"0"0"-158,0 0 99,0 0-33,0 0-37,-23 100-20,7-56-6,2-6-14,8-4-4,6-9-33,0-7-87,3-8-192,11-10-290</inkml:trace>
  <inkml:trace contextRef="#ctx0" brushRef="#br0" timeOffset="450986.6483">17436 15086 1071,'0'0'103,"0"0"-69,0 0 180,0 0-67,81-38-75,-72 66-40,-6 8-9,-3 6-9,-6 1-10,-15 3-4,-6-3-5,2-4-7,2-3 3,8-10 1,11-11 8,4-8 1,10-7 12,18 0 30,7-4 2,7-14-38,4-3-7,2-1-76,4 0-116,-5-1-190,-5 3-318</inkml:trace>
  <inkml:trace contextRef="#ctx0" brushRef="#br0" timeOffset="451201.0716">17873 14912 135,'0'0'1389,"0"0"-1359,0 0-14,0 0 113,105-46-71,-77 46-48,0 0-10,4 6-31,-7 10-91,-7 3-162,-14 0-267</inkml:trace>
  <inkml:trace contextRef="#ctx0" brushRef="#br0" timeOffset="451360.5922">17937 15115 1498,'0'0'43,"0"0"-16,0 0 112,88-25-89,-53 18-50,8-1-35,5 1-112,4-7-219,-3-3-468</inkml:trace>
  <inkml:trace contextRef="#ctx0" brushRef="#br0" timeOffset="451841.8755">18494 14791 1031,'0'0'460,"0"0"-444,0 0 45,0 0 117,0 0-128,0 0-40,-24 63 10,6-4-3,3 1-14,5-8-2,5-7-1,4-12-12,1-15-17,0-10-38,0-8-32,7-13 39,9-25 20,6-15-3,4-10 43,1-5 6,-2 6 6,-4 6 8,-9 13 30,-4 17 8,-5 10-18,-3 16 1,0 4-10,0 27-30,-9 14-1,-3 10 0,-2 1 1,7-2-1,2-8-1,5-13-6,0-14-21,9-12-8,14-7 14,5-23 17,2-16 5,1-7 7,-3-4-2,-5 0 7,-1 8 9,-5 8 17,-8 11-7,-3 15 6,-6 8-11,0 7-9,0 26-17,-8 15 3,-5 10 3,-5 9-5,3-2-1,5-3-1,5-7-15,5-11-69,0-9-118,15-8-173,1-9-580</inkml:trace>
  <inkml:trace contextRef="#ctx0" brushRef="#br0" timeOffset="452262.6708">18816 15129 1338,'0'0'100,"0"0"-66,0 0 133,89-41-79,-84 61-69,-5 15-18,-11 6-1,-19 11-6,-8-2-36,1 0 0,5-7 10,10-10-10,13-13 17,9-11 19,7-9 6,25 0 21,8-9 23,3-14-8,5-3-9,-3-5-24,-1 1-3,-3-1-69,-9 2-24,-5 3-100,-10 3-17,-7 4-20,-5 1 172,-4 4 58,-1 3 122,0 3 89,0 2 43,0 4-71,-3 2-37,-9 5-68,-4 18-34,-6 13 2,-2 10-4,4 4-18,2 2-14,8-5-10,5-7-7,5-6-52,0-11-51,12-13-225,11-10-501</inkml:trace>
  <inkml:trace contextRef="#ctx0" brushRef="#br0" timeOffset="452498.129">19408 14918 1382,'0'0'73,"0"0"-30,88-22 125,-56 16-64,-6 3-68,-3 2-23,-10 1-13,-3 0-14,-7 4-82,-3 10-140,-6 4-234</inkml:trace>
  <inkml:trace contextRef="#ctx0" brushRef="#br0" timeOffset="452677.0546">19433 15112 1465,'0'0'19,"0"0"16,112-42 102,-80 31-97,-1 3-40,-1-1-84,0-2-115,-2-3-277</inkml:trace>
  <inkml:trace contextRef="#ctx0" brushRef="#br0" timeOffset="453161.9969">19923 14800 1464,'0'0'53,"0"0"7,0 0 97,0 0-100,0 0-43,10 112 2,-25-47-6,2-1-5,-2-8-5,6-9-2,1-11 0,5-12-21,3-12-18,0-9-5,0-3 4,11-22 22,2-16 6,5-14 6,-3-13 7,-3-6 2,-4-1-1,-2 6 0,-3 16 5,4 16 6,-4 15 9,1 15 8,1 4-4,1 21-20,3 19 3,-2 12 3,-1 6-7,-3-2-3,0-6 1,0-13 0,6-15-1,1-14 1,6-8-1,4-7 2,6-24 5,3-13 0,3-8-2,4-4 1,-2 0 3,-3 3 14,-4 9-8,-9 12 9,-8 13-7,-5 13 9,-5 6-6,0 21-18,-3 20-1,-9 18 10,-1 14 7,-1 8-9,-2 3-6,-2-1 0,-3-5-3,0-6-39,5-9-75,1-10-324</inkml:trace>
  <inkml:trace contextRef="#ctx0" brushRef="#br0" timeOffset="455135.0966">18225 16561 1248,'0'0'112,"0"0"-54,0 0 53,0 0-19,0 0-43,-3 77 11,3-18-15,0 1-24,-7-1-4,-8-6-8,0-6-2,6-9-7,6-11 0,3-9 1,3-6-1,17-7 1,8-2 4,0-3-1,1 0 3,-1 0 0,-1-1-2,2-8-5,7 1-12,6-3-67,0-1-198,-5 1-267</inkml:trace>
  <inkml:trace contextRef="#ctx0" brushRef="#br0" timeOffset="455339.7666">18640 16886 1153,'0'0'474,"0"0"-452,0 0 15,0 0 71,0 0-57,-3 75-7,-12-22-9,0-2-17,3-4-15,0-3-3,6-5-1,5-12-33,1-8-33,0-8-134,10-11-125,6-4-308</inkml:trace>
  <inkml:trace contextRef="#ctx0" brushRef="#br0" timeOffset="456075.7021">19016 16977 709,'0'0'145,"0"0"-102,0 0 69,0 0 18,0 0-38,0 0-12,-8-9 28,10 8-7,17 1-2,11-6-2,9 3-27,8-2-23,4 0-18,0 1-17,-4 1-10,-12 3-2,-15 0-37,-10 0-90,-10 0-113,-5 0-171,-19 0-174</inkml:trace>
  <inkml:trace contextRef="#ctx0" brushRef="#br0" timeOffset="456259.8423">19223 16779 1192,'0'0'221,"0"0"-94,0 0 38,0 0-46,0 0-75,0 0-27,-28 63 25,17 0-4,-2-4-23,0-3-9,0-4-6,6-11-6,7-2-44,0-13-43,18-16-179,12-10-327</inkml:trace>
  <inkml:trace contextRef="#ctx0" brushRef="#br0" timeOffset="456507.9082">19569 16687 925,'0'0'502,"0"0"-456,0 0 28,0 0 72,0 0-79,0 0-33,-24 114 0,20-60-19,4-1-9,0-5-2,0-7-4,1-9-1,10-5 0,3-10 1,3-8-5,4-4 3,4-5 2,5 0 4,1-5-1,1-4-3,2 3 0,2 1-38,1 3-137,-1-1-167,-11 3-507</inkml:trace>
  <inkml:trace contextRef="#ctx0" brushRef="#br0" timeOffset="456963.8256">19927 17137 1295,'0'0'51,"0"0"-19,0 0-3,0 0 66,0 0-50,0 0-37,-7-25 2,5 25 18,2 0 0,0-3 3,0 3 4,0-1-4,0-1-1,0-5-2,2 1-7,2 0-9,3 0 2,1 4 7,0 2-3,5 3-9,-1 27-8,-3 18 5,-8 11 0,-1 5-1,-16-4-2,-13-9-3,-2-11-1,0-12-6,2-9-7,0-10 5,0-9 1,4 0 6,3-9 2,7-10 1,7-1 6,8 1 5,0 2 8,5 5 5,16 12-2,6 0-11,4 0-5,2 19-4,1-2-3,-4 2-1,-5 1-14,1-3-33,-4-8-46,-3-2-202,-2-7-268</inkml:trace>
  <inkml:trace contextRef="#ctx0" brushRef="#br0" timeOffset="457877.8273">20200 16944 172,'0'0'525,"0"0"-491,0 0 133,0 0 74,0 0-37,0 0-48,12-7-49,34 3-9,16-2-21,6-1-33,-2 4-25,-11 3-14,-12 0-5,-13 0-44,-11 5-139,-14-3-186,-5-2-492</inkml:trace>
  <inkml:trace contextRef="#ctx0" brushRef="#br0" timeOffset="458060.7882">20427 16716 1575,'0'0'92,"0"0"-86,0 0 69,0 0 8,0 0-33,-22 136-16,2-71-25,-1-1-1,6-6-8,14-8-17,1-10-43,24-12-165,13-16-290</inkml:trace>
  <inkml:trace contextRef="#ctx0" brushRef="#br0" timeOffset="458935.9679">21018 16782 977,'0'0'156,"0"0"-156,0 0 0,-58-76 91,51 67 89,7 4-94,2 3-23,20 2-19,10 0-1,2 19 23,-3 12-14,-12 10-26,-12 6-19,-7 8-3,-13-5-2,-12-2-2,0-7-8,1-9-20,9-9-8,5-10 7,10-8 13,0-5 8,19 0 8,15 0 8,8-9-6,-2-5-2,-2-2-3,-4 0-44,-6-2-80,-1-2-43,-2-5 23,-2-4 40,-4-4 23,-1-3 65,-3 4 19,0 7 102,-4 6 48,-5 10 24,-3 6-22,-3 3-24,0 20-73,-2 16-18,-10 12 5,3 4-18,0-1-11,5-1-11,2-4-1,1-3-1,-1-11 0,2-10-6,0-14-19,0-8-8,0-12 0,0-23 17,13-13-2,1-11 10,2-8 7,-5 0 1,-5 1 4,-2 15 11,-4 17 19,0 14-8,0 13-4,0 7-6,0 5-14,3 23 1,6 14-3,2 4 4,1 2-4,2-4 0,2-7 0,3-9-2,5-10-4,1-11-5,5-7-6,-1-8 7,3-21 6,-2-9 4,-6-6 2,-2-2 0,-4 2 4,-5 5-3,-5 8 4,-2 10 4,-6 6 6,0 10-2,0 2 2,0 3 1,0 6-6,0 19-5,1 13 10,4 7 3,-1 6 0,-2 1-12,-2 1 1,0-2-5,0-4-4,-5-3-1,-4-6-33,-6-6-29,-2-6-69,-6-9-203,-8-17-333</inkml:trace>
  <inkml:trace contextRef="#ctx0" brushRef="#br0" timeOffset="459505.5555">18073 16448 336,'0'0'761,"-110"117"-743,77-29-7,14 12 93,14 13 5,5 8-23,14-2-50,18-10-19,21-22-10,25-24-4,25-24-3,15-18-78,5-9-183,-12-9-188</inkml:trace>
  <inkml:trace contextRef="#ctx0" brushRef="#br0" timeOffset="459926.2372">21286 16172 1356,'0'0'95,"155"36"-68,-70 39 59,-4 30 48,-17 15-37,-18 8-44,-24-2-30,-20-10 6,-4-4-12,-30-4-12,-9-16-5,-3-17-12,3-21-30,4-21-73,6-22-216,7-11-383</inkml:trace>
  <inkml:trace contextRef="#ctx0" brushRef="#br0" timeOffset="461353.2335">22256 16997 801,'0'0'299,"0"0"-269,0 0 48,20-100 113,-20 69-84,-7 6-49,-17 0-32,-6 8-17,-4 7-4,-1 10-5,4 0-2,6 13 1,7 10-6,12 4 3,6 0 1,6-3-2,22-3 0,8-12-2,7-6-4,2-3 2,1-12-3,1-17 2,-3-12-5,-2-12-6,-4-10 18,-7-9 3,-6-10 6,-9-4 18,-11 7 10,-5 12-1,-5 25 5,-15 23-15,-7 19-20,-6 16-3,-3 32-3,3 22 3,9 11 0,17 3 3,7-6-3,11-13-1,20-12 1,5-14-6,7-12-9,0-18-2,0-9 3,-4-3-2,-5-22 10,-4-9 6,-4-5 2,-10 0 4,-4 8 1,-8 11 11,-4 12 11,0 8 4,0 4-9,0 26-23,0 10 10,0 5 1,0-3-8,0-4-4,5-7 0,9-11-36,5-13-75,3-7-145,-2-12-266</inkml:trace>
  <inkml:trace contextRef="#ctx0" brushRef="#br0" timeOffset="461558.8344">22825 16273 1378,'0'0'139,"0"0"-86,0 0 42,0 0-53,0 0-36,8 74-6,-8-24-21,0 5-119,-11 1-251</inkml:trace>
  <inkml:trace contextRef="#ctx0" brushRef="#br0" timeOffset="461736.7028">22200 17263 1448,'0'0'141,"117"0"-138,-43 0 83,2 0 26,2 0-68,-2 0-38,-10 0-6,-11 0-33,-16 0-107,-9 0-148,-10-8-347</inkml:trace>
  <inkml:trace contextRef="#ctx0" brushRef="#br0" timeOffset="462356.99">22393 17688 1398,'0'0'115,"0"0"-114,0 0-1,0 0 66,0 0-25,-103-17-41,67 17 1,6 0-1,6 13-10,5 7-1,4 3 7,4 9-1,7-1 4,4-6 1,0-4 8,8-8 2,17-13-2,12 0-8,7-17-12,2-16-39,-3-6 9,-3-8 11,-7-5 31,-6-3 3,-9-3 25,-8 2 2,-10 6-9,0 11-12,0 13-6,-9 16 3,-1 10-5,-2 17-1,-3 22 0,1 17 6,1 6 11,4 1 5,8-2 8,1-15-15,6-10-14,22-14-1,12-10-36,11-12-20,6 0-18,-1-25 13,-1-8 39,-7-11 19,-5-1 3,-13-2 10,-15 8 24,-10 6 6,-5 16 32,-5 14-5,-12 3-33,0 20-6,2 18 9,3 8-1,5 3-19,2-7-10,5-6-3,0-6-4,0-9-9,8-5-67,2-10-91,2-6-137,-5 0-269</inkml:trace>
  <inkml:trace contextRef="#ctx0" brushRef="#br0" timeOffset="462545.0223">22698 17616 1497,'0'0'131,"94"-22"-123,-37 18 73,1-1-48,-2 5-33,-3-1-188,-2-5-341</inkml:trace>
  <inkml:trace contextRef="#ctx0" brushRef="#br0" timeOffset="462814.1199">23299 17074 1121,'0'0'127,"0"0"-69,0 0 134,0 0-42,105 0-67,-68-2-45,9 0-22,4 1-16,0-3-2,-4 4-64,-7-3-108,-7-2-187,-7-4-402</inkml:trace>
  <inkml:trace contextRef="#ctx0" brushRef="#br0" timeOffset="463135.6293">23793 16702 1303,'0'0'249,"0"0"-228,0 0-11,0 0 32,84 86 60,-68-37-62,-1 2-27,-3-2-5,0 1-2,0-9-3,0-7-1,1-6 1,1-12-2,2-10 3,1-6 1,3 0 4,0-28 0,-1-8-2,-1-13 0,-4-6-2,-1-6 0,-1 1 1,0 5-6,1 10 0,1 15-2,-4 13-9,-1 16-36,0 1-108,-4 27-130,-2 7-189</inkml:trace>
  <inkml:trace contextRef="#ctx0" brushRef="#br0" timeOffset="463474.3302">24415 17011 1370,'0'0'145,"0"0"-129,87-64 103,-48 48 22,4 9-102,-3 2-34,-2 5-5,-7 0 0,-10 8-15,-12 9-52,-9 2-62,0 5-14,-20 3-96,-16-1-37,-13 6-66,-4-1 90,-3-2 252,11-4 110,13-6 120,14-9 39,18-5-65,9-3 1,31-2-30,14 0-78,5-10-51,2-4-42,-7 2-4,0-2-57,-6 0-70,-2-3-165,-5-1-237</inkml:trace>
  <inkml:trace contextRef="#ctx0" brushRef="#br0" timeOffset="463752.1242">25045 16987 1362,'0'0'156,"0"0"-150,0 0 12,0 0 58,16 70-2,-8-21-59,4 1-10,4-7 0,2-4-3,4-9 0,5-18 5,4-9 0,4-3 6,-1-25-1,-4-15 9,-5-12-5,-10-8 4,-11 2-1,-4 2-5,-11 5-9,-17 12-5,-7 14-1,-4 17-7,0 8-12,-2 12-46,3 19-93,4 3-124,4 3-350</inkml:trace>
  <inkml:trace contextRef="#ctx0" brushRef="#br0" timeOffset="464001.8825">25846 17355 1548,'0'0'231,"0"0"-221,0 0 22,0 0 39,0 0-46,-82 39-5,-9 5-8,-3 7-8,9 0-4,19-4-4,17-5-15,18-11-32,14-7-57,17-10-131,9-7-85,24-7-160</inkml:trace>
  <inkml:trace contextRef="#ctx0" brushRef="#br0" timeOffset="464197.5906">25809 17512 800,'0'0'378,"0"0"-213,0 0-9,0 0 5,0 0-47,0 0-71,28-36-25,-64 69 17,-12 6-5,-4 9-9,-5 4-9,4-4-12,2 0 0,5-1-45,-2-6-122,5-12-448</inkml:trace>
  <inkml:trace contextRef="#ctx0" brushRef="#br0" timeOffset="468143.3753">18166 17026 629,'0'0'547,"0"0"-489,0 0-26,0 0 34,0 0 62,0 0-41,0 0-52,-2 0-27,2 0-8,-1 0-4,1 0-7,0 0-29,0 0-55,7-3-99,16-5-131,11-5-517</inkml:trace>
  <inkml:trace contextRef="#ctx0" brushRef="#br0" timeOffset="468753.9688">19824 17190 1231,'0'0'145,"0"0"-85,0 0-59,0 0-1,0 0 3,0 0-3,-6 0-3,3 5-45,0-1-35,0 1-29,3 1-43,0-4-144,8-2-260</inkml:trace>
  <inkml:trace contextRef="#ctx0" brushRef="#br0" timeOffset="469394.6921">21275 17204 401,'0'0'55,"0"0"-55,0 0-24,0 0 24,0 0 33,0 0-20,23-5-13,-22 5-4,-1-1 4,0-2 0,0-2 0,0-1-21,-1 1-133</inkml:trace>
  <inkml:trace contextRef="#ctx0" brushRef="#br0" timeOffset="469990.9982">21414 17109 565,'0'0'0,"0"0"-317</inkml:trace>
  <inkml:trace contextRef="#ctx0" brushRef="#br0" timeOffset="473100.9503">10168 11928 611,'0'0'141,"0"0"-104,0 0 105,0 0 8,0 0-60,103-12 1,-57 12 1,7-2-23,0 2-20,-1 0-5,-3 0-10,-7 0 7,0 7-21,1 0-9,-1 0-2,5-2 2,7-2-2,7 1 7,6-4 1,5 0 7,2 3-4,0 2 3,-7 0-13,-6 2 1,-6 2-6,-1-2 0,-6-1-4,-2-4 2,-1 0 2,-1-1 0,-2 1 1,1-1 1,1 3-4,2 0 2,0 3-1,3 0-2,-1 0 0,0 1 0,-6-1-2,-4-2 1,-11 0-1,-4-1-3,-6-1 3,-6-3-1,1 1 1,-2-1 1,2 0-1,1 0-2,1 0-1,4 0 0,0 0-2,9 0 4,1 0 1,2 0 1,1 0-1,2 0 0,0 0-3,4 2 3,0 1 0,2 1 1,2 1 1,3 0-2,4-3 1,7 0-1,5-1 2,4 1-2,-1 1 0,-2 2 1,-3 0 1,-4 4-2,-5-2 1,-3 1 1,2 1 0,0-2-2,1-2 0,1 0-1,-2-2-1,0-2 2,0 1 1,-2-2-1,-3 0 0,-4 1 0,-11-1 0,-10 2 0,-9-1 0,-6 1-4,-3-2 3,-3 5-8,-21 1 6,-14-1 3,-10 1-9,-9-1-10,-6-1-1,-7 1-15,-12 0 2,-9-5 3,-9 0-5,-9 0 3,-4 0 9,-5-4-4,-4-4-11,-2 3-8,-1-2-29,-2 3 0,-4 2-26,-5 1-49,8-1-64,7-1-28</inkml:trace>
  <inkml:trace contextRef="#ctx0" brushRef="#br0" timeOffset="473677.0914">10606 12134 842,'0'0'118,"0"0"-10,109-3 55,-30-2-25,30 2-34,21 2-28,19 1-8,16-1-1,6 1-4,16-4-19,9-4-18,7-5-8,-3 0-9,-17 2 1,-13 5-1,-21 5-2,-17 1-3,-13 0 3,-16 0-7,-20 0 2,-20 3-2,-23-3-8,-22 3 2,-9-3-4,-9 0-3,0 0-3,-6 0-5,-25 0 5,-14 0 10,-24 0-3,-17 0-4,-18 0-10,-17 0-23,-12 2-9,-15 5-13,-4 3 0,3 1 16,13 0-28,21-2 45,30 0 32,32-5 3,33-4 20,20 0 50,47 0 55,38-4-65,34-6-10,27 0-10,18 2-8,9 4 4,0 2-19,-7-1-10,-14 3-4,-24 0-3,-24 0-34,-27 0-123,-19 0-117,-12 0-312</inkml:trace>
  <inkml:trace contextRef="#ctx0" brushRef="#br0" timeOffset="476749.5238">10681 7025 306,'0'0'51,"0"0"-6,0 0 88,0 0-31,0 0-33,0 0-7,0 0 7,0-2-38,0 2-31,0 0-58,7-3-212</inkml:trace>
  <inkml:trace contextRef="#ctx0" brushRef="#br0" timeOffset="484009.9342">12806 6906 267,'0'0'136,"0"0"-102,0 0 21,0 0 30,0 0-20,0 0-18,0 0 3,0 0 14,-1-14-13,-11 11-2,0-1 8,4 2-5,2-1 1,5 1 1,1 2 3,0 0 13,0 0-9,0 0-9,0-3 0,0 3-15,4 0-5,1 0-6,1 0-8,9 0-2,3 5 0,7 7 1,5 2 5,3 1-8,1-2 4,-4-2 8,-2 0-5,-7-5-7,-3 2-8,-5-4 1,-5 0-4,-7-1-2,1-2-1,-2-1 0,0 0 1,0 0 1,0 0 2,0 0 1,0 0-2,0 0-1,0 0 4,-2 0-4,-1 0 1,-1 0-1,-5 0-1,-3 0 2,-2 0-3,-3 0 2,0 0 1,-1 4 1,2 6 4,1 5 2,-3 5-4,2 3 2,-5 2 0,3-1-7,-3-7-1,0-1 2,3-6-2,2-7-8,10 1-36,6-4-65,0 0-33,22-7-210,4-3-381</inkml:trace>
  <inkml:trace contextRef="#ctx0" brushRef="#br0" timeOffset="484559.6473">12724 6861 861,'0'0'81,"0"0"-62,0 0 122,0 0-22,0 0-26,0 0 9,91 63-30,-55-49-28,-3-2-8,1 2-6,-7-3-9,-3-2 2,-3 1-9,-8-4-8,-3 0-2,-5-1-1,0-5-2,-5 0 2,0 0-1,0 0 3,0 0 0,0 0 2,-3 0 2,-2 0 3,-4 0 1,0 0 3,-1 0-7,-5 0-1,-2 0 0,-5 0-3,-5 6 3,-4 10-2,-3 4 0,-2 1 3,3-3 2,6-4-8,6-5 0,9-4-1,6-3 0,5-2 0,1 0-2,0 1 0,0-1-1,0 0-7,0 0-1,0 0-23,4 0-35,5 0-61,2-6-117,-4 2-97,-1 1-135</inkml:trace>
  <inkml:trace contextRef="#ctx0" brushRef="#br0" timeOffset="486551.8407">10872 12177 966,'0'0'74,"0"0"-53,149-43 96,-60 29 35,16 6-50,7 3-29,-1 5-16,-3 0-15,-7 0-7,-4-2-12,-6-2-8,-7-1-6,-16-1-4,-21 3-4,-20-1 0,-19 3-1,-8 1 0,-11 0-25,-30 0-10,-26 0-4,-18 1 4,-15 3 3,-4 1-17,-2-4 9,0 0 12,14-1 24,18 0 4,22 0 7,22 0 25,18 0 5,12-7 26,20-2 0,40-5-44,32-2-9,26-1 5,17 1-9,4 2-1,-5 3-1,-17 1 2,-17 0-5,-24 2-1,-19 3 0,-25 3 1,-17 2-1,-15 0-13,-22 0-44,-26 11 30,-17 3-5,-12 0-2,-5-3 13,2-1 12,7-3 8,15-3 1,20-1 3,16-3 24,22 0 18,3 0 15,36-3-28,21-6-29,18-3-2,4 1-1,-4 3-9,-8 2-57,-6 2-29,-6 3-35,-2 1-38,-6 0-50,-8 0-17,-8 9 9,-11 4-179</inkml:trace>
  <inkml:trace contextRef="#ctx0" brushRef="#br0" timeOffset="487047.5773">12189 12041 531,'0'0'158,"0"0"-103,0 0 43,0 0 23,0 0-34,0 0-42,97-15-15,-32 11 7,7-7 15,7 3-23,-1-4 8,1 1 4,-6 0 0,-2-1-6,-5 2-6,-11 2-16,-10 4-10,-11-1 1,-10 5 1,-11 0-3,-7 0-1,-6 0 0,0 0-1,0 0 0,-16 0-4,-9 0 4,-5 3-4,0 1-2,6-1 2,6 0-1,11-2-5,4-1 8,3 3-2,0-3 3,0 0-2,0 0-1,0 0-3,0 0-23,0 0-21,0 0-11,0 0 6,0 0 16,0 0 8,0 0-1,0 0-12,0 0-10,0 3-11,0-1-30,0 3-3,1 0-5,1-1-28,-2 0-54</inkml:trace>
  <inkml:trace contextRef="#ctx0" brushRef="#br0" timeOffset="501956.064">10312 7691 812,'0'0'26,"0"0"-26,0 0 0,0 0 65,0 0-7,-14 88-10,14-54-1,1 3-8,8 2-14,0 3-2,6-1-8,4-2-8,6-3-4,5-1 3,6-2-4,6-5-1,9-3 3,10-3 0,6-5-3,6-3 10,0-4 8,-1-1-16,-2-3 8,-8 1-4,-5-3-3,-9-4-4,1 0 0,2-5 0,0-14 0,7 1-2,4 0 2,7 3 4,4 7 3,3 5 6,3 3 15,-3 0 11,0 7-26,-7 9-7,-8 5 3,-13 4-7,-15 1-2,-13 1 0,-12-2-14,-5-2 2,-3-6-1,0-2-13,-6-6 2,-4-6 1,5-3-5,5-4 13,0-19 15,28-7 0,14-1 5,9 1 41,7 8 34,2 3-21,2 9-5,7 8-28,5 2-15,7 2 4,-2 15 12,2 4-18,-7 2-8,1 3-1,-7-1 0,0 0-3,-1-3-5,1-2 2,4-5-15,4-5 7,2-5-2,6-5 4,6 0 11,2-3 0,7-17 1,7-9 3,6-5 4,6-6 3,1-5 0,2 2-1,-7 3 3,-10 5 1,-10 6-7,-17 9-1,-17 1-5,-17 7 3,-19 3-3,-20-1 0,-4-2-17,-25-4-31,-18-7-20,-11 1-16,-1 3-45,5 2-113,10 4-157</inkml:trace>
  <inkml:trace contextRef="#ctx0" brushRef="#br0" timeOffset="512198.025">16261 11887 629,'0'0'49,"0"0"-46,0 0 92,0 0 13,0 0-45,0 0-28,0 0 8,-35 7 15,35-7-2,2 0-3,13 0 9,13 0-5,13 0-3,15 0-5,12 0 4,12 0-7,6 0 3,1-5-16,-1 3-3,-3-1-1,-8 0-4,-6 2-11,-11 0 1,-13-1-1,-8 1-12,-12-3 0,-6 4-1,-10-3 1,-5 3 0,-4 0-3,0 0 1,0 0-9,0 0-52,-9 0-58,6 0-63,3 0-72,12 0-234</inkml:trace>
  <inkml:trace contextRef="#ctx0" brushRef="#br0" timeOffset="512897.8356">17945 11973 534,'0'0'302,"0"0"-207,0 0 8,137-26 57,-61 19 25,5 3-67,5 3-21,2 1-9,4 0-60,7 0 20,1-2-28,-6-1-1,-6 1-7,-11-1-3,-11 1 0,-14 1-1,-16 0-3,-16-1-1,-12 2-4,-8 0 1,0 0-1,0 0 0,-19 0-9,-12 0 0,-11 0 0,-12 3 1,-11 5-9,-11-5-4,-11 1-6,-2 1-18,2-4 4,8-1 14,13 0 12,16 0 0,18 0 13,20 0 2,12-7 3,5 1 19,26-2 33,20 2-20,16 4 1,11 2-2,5 0-7,1 0-4,-10 0-9,-9 4-5,-12 1-4,-14 2-3,-12-4-2,-12 0 0,-11-2-13,-4 1-25,-3-2-40,-27 0-102,-14 0-146,-17 0-175</inkml:trace>
  <inkml:trace contextRef="#ctx0" brushRef="#br0" timeOffset="515439.1901">10199 6933 252,'0'0'221,"0"0"-216,0 0 49,0 0 28,0 0-33,0 0-26,-19-12-1,17 12 11,1-1 30,1 1 13,0 0-4,0 0-8,0 0 13,0 0-6,0-1-3,0 1-19,0 0-9,0 0-4,0 0-15,6 0-6,4 1-8,2 6-3,3 0-1,0-2 1,1 0 0,1-1 1,2 1 7,-2-1-2,0-2-3,-6 1-1,2 0-3,-5-1-2,-5-2 0,-2 0 0,-1 0 1,0 3-2,0-3 1,0 0 0,0 0-1,0 0 0,0 0 1,0 0-1,0 0 1,0 0 0,0 0-1,0 0 1,0 0-1,2 0 1,-2 0 0,1 0-1,1 0-2,-2 0 2,1 0-1,1 0 1,-1 0-1,2 0 1,-3 0 0,0 0 1,0 0-1,0 0 1,0 0-1,0 0 3,0 0-3,0 0 1,0 0 1,0 0 0,0 0 0,0 2 0,-10 1 0,-7 3-1,-4-1 2,1 4 4,1 0 12,3 1 0,4 0 3,2-1-2,2 0-6,-1 0-6,2-1-3,-3 1 0,-1-3-1,-1-1 2,-1 1-3,-1-3 0,1-1 2,7 0-5,3-1 3,1 1 1,2-2-2,0 0 0,0 0 0,0 0-2,0 1-1,0-1-29,0 0-33,0 3 0,0 1-10,3-1-36,11-3 0,8 0-46,7 0-146</inkml:trace>
  <inkml:trace contextRef="#ctx0" brushRef="#br0" timeOffset="517545.6895">12671 6900 292,'0'0'164,"0"0"-132,0 0 39,0 0 36,0 0-59,0 0-2,0 0 14,0-12 8,0 10-2,0 2 1,0 0 2,5 0-12,7 0 0,9 0 0,9 9 3,3 5 1,4-2-9,1 3-2,-5-2-9,-1 2-9,-2-5-9,-6 0-4,3 0-5,-5-2-3,-2 1-6,-4-2-2,-4 0-3,-3-1 2,-8-6 0,1 0-1,-2 0 0,0 0 2,0 0-2,0 0 3,0 0-1,0 0-2,0 0 1,0 0-2,0 0 1,0 0 2,0 0 0,-3 0-3,-12 0 2,-6 0-1,0 0 3,0 0-2,2 0 3,4 0 2,0 0-2,0 7-1,-4 3 0,-1 1 1,-7 1-3,1-2 1,-3-1 0,4 0 2,8-2-4,4-1 0,4-3 1,0-1-1,3 1-1,-1-1 0,1 0 1,-2 1-1,-2 2 0,1-3 1,3 1-1,1-1 1,5-2-1,0 0 0,0 0 1,0 0-1,0 0 0,0 0-13,2 0-24,7 0-33,3-5-42,4 3-56,-4-3-46,0 2-142,-6 2-88</inkml:trace>
  <inkml:trace contextRef="#ctx0" brushRef="#br0" timeOffset="525124.0189">19241 7311 384,'0'0'109,"0"0"-88,0 0 79,0 0 9,0 0 4,0 0-18,0 0-17,0 0 1,0 0-34,0 0-7,0 0 5,0 0-3,0 0 4,0 0 13,0 0-7,0 0-13,0 0-13,0 0-5,0 0-1,0 0-5,0 0-4,0 0-2,0 0-2,0 0 1,0 0-4,0 0 3,0 0 3,0 0 3,0 0-2,0 0-4,0-3-1,0 3-1,0 0-2,0 0-1,0 0-1,0 0-9,0 0-21,0 0-13,0 0-8,-2 0-95,-4 0-105,-2 0-343</inkml:trace>
  <inkml:trace contextRef="#ctx0" brushRef="#br0" timeOffset="544728.7891">17675 7436 216,'0'0'53,"0"0"-51,0 0 92,0 0 65,0 0-38,0 0-16,0 0 69,6-46-70,4 26-29,2-1-34,4 3 0,-2 3-18,-5 7 14,-3 6-28,-3 2-5,0 0-4,1 9-3,1 8 3,-1 3 3,-1-1 1,2 0-3,-4 2 0,1 4 8,-2 8 8,0 9 18,0 12 6,0 9-16,0 8-11,0 8-11,0 3 0,0 3 0,0 2-2,0 1 1,0-1-1,0-1-1,1-6 1,4-2 0,-5-5-1,0-4 0,0-5-3,0-9-1,0-7 1,0-9-3,0-7 3,9-6 3,4-2-1,-4-2-2,-4-2 1,-4-1-9,-1-2-9,0-2-5,0 0-4,0-6 22,0-1 3,0-3-9,0-2 5,0 2 1,0-3 5,16-1 2,14 2 0,9 0 5,15 0 6,13 5 5,21-4 36,21 4-28,26-3-4,30-2-9,21-3-5,20 0-5,1 0 0,-14 0 3,-26-3 0,-31 3-2,-26 0-2,-27 0-1,-20 0 0,-21 0-24,-20 0-45,-13 0-12,-9 0-43,0 0-34,-3-10-2,-5 3 54,2-3-54,-1 2-84,4-2-5</inkml:trace>
  <inkml:trace contextRef="#ctx0" brushRef="#br0" timeOffset="545140.6417">20018 8897 521,'0'0'55,"0"0"-41,0 0 112,0 0 69,0 0-99,45-82 10,-45 72-4,0 4-12,-5 6-36,-11 0-22,-8 9-23,-4 23-6,-6 18 3,8 13-4,13 9 2,13 5-2,19 2 0,23-9 1,13-5-2,9-14 0,8-16 1,11-12 2,5-17 0,3-6 13,5-13 8,-2-32-11,-8-15-5,-15-15-2,-25-12 0,-27-11 9,-19-5-15,-33 0 5,-28 12-6,-15 18 0,-6 27-2,0 24 0,-6 22-5,-3 5 1,-2 29-3,4 13 4,7 6-15,18 1-66,23-2-115,30-6-192</inkml:trace>
  <inkml:trace contextRef="#ctx0" brushRef="#br0" timeOffset="545620.9281">20278 8886 1367,'0'0'66,"0"0"-66,0 0 0,0 0 17,0 0 7,83 111-11,-66-66-8,-1-7-5,-2-5 1,-4-9-1,-3-12 0,-1-9-2,3-3 2,6-17 9,3-14-5,1-5-2,-1-3-2,-3 5-6,0 6-48,-3 8-134,3 9-153,0 8-526</inkml:trace>
  <inkml:trace contextRef="#ctx0" brushRef="#br0" timeOffset="546841.9106">20767 9154 804,'0'0'7,"0"0"27,0 0 110,0 0-76,0 0 6,0 0 40,95 35-3,-42-25-35,14-1-20,15-2-31,16 2 39,14-1-37,9 3-9,7-2-6,7 3 3,8-2-4,-3 1-3,-7-3 14,-8-4-9,-7-1-6,-10 0-3,-6-1-2,-8 3-2,-5-2-1,-2 1-4,-1-2-5,1-2 10,-1 0 0,5 0 1,-2 0 1,-1-6-2,-5 0-2,-4 1 2,-1 0-2,2 5 2,4 0 0,-4 8 1,-1 6 1,-7 3-1,-11-2 0,-12-2-1,-16-4 0,-12-1 1,-11-6-1,-5 0 1,0-2 0,-1 0 3,5-2 0,0-8-4,-3 2 1,-3-1 1,-3-1-1,0-2 0,0 0 0,0-3-1,-5-2 3,1 0-2,1-2-1,1 0 0,1-3 1,1-5-1,0-4-1,0-6 1,0-8 0,3-9 1,10-12-1,4-13 1,-1-13-1,5-14 3,-2-13-2,-1 3 1,3 4 1,-2 6 0,1 7-1,1 11 0,1 4-2,-4 11 2,1 7-1,-2 7-1,-4 5 0,5 6 0,-3 9 0,0 5 0,-3 13-3,-3 2 3,0 9 0,-5 3 0,-1 5-4,-3 1 4,0-1-3,0 2 1,0-2-5,0 2-3,0 0 1,0 0 4,0 0 3,0 0 0,2 0-10,-1 0-18,4 0-10,-1 0 10,4 0-3,-1 0 6,0 2 7,6-2 9,7 0 8,9 0 2,7-14-1,1-6 0,-3 1 0,-4 0 2,-9 3-1,-5 2 1,-7 2 1,-3-2 1,-1 0 0,-2 3-1,1 3 0,-3 4-1,-1 2-1,0 2-3,0 0-2,0 0-7,0 0 6,0-1 7,0-1 2,6-2 6,5 0-6,4-2-2,-2 4-2,-2-1 1,-6 3-1,-5 0 1,0 0 0,0 0-8,0 4 6,-5 7 2,-6 2 1,5 5-12,0 5-102,5 2-77,-5-5-229</inkml:trace>
  <inkml:trace contextRef="#ctx0" brushRef="#br0" timeOffset="548902.744">24432 4799 1066,'0'0'150,"0"0"-146,0 0 138,0 0-12,0 0-60,0 0-17,79-12 5,-42 20-20,8 2-7,5-5-1,-2 1-14,-3-3-12,-8-1-4,-8-2-4,-7 0-57,-8 3-121,-4 0-124,-6 1-186</inkml:trace>
  <inkml:trace contextRef="#ctx0" brushRef="#br0" timeOffset="549284.8069">25004 4682 124,'0'0'1196,"0"0"-1173,0 0 79,0 0 55,0 0-80,0 0-58,14 14 1,-14 31 14,6 6-12,3-2-7,1-1 5,1-5-13,2-8 3,1-4-7,0-9 3,0-8-2,-1-3 2,-1-6-3,0-5 3,5 0 6,5-16 0,2-15-1,6-10-4,-2-7 5,-4-2-2,-8 0 1,-5 7 4,-7 7-6,-4 11-8,0 6 0,0 6-1,0 3-20,0 4-12,0 3-36,0 3-99,2 0-255</inkml:trace>
  <inkml:trace contextRef="#ctx0" brushRef="#br0" timeOffset="550736.9409">25537 4973 679,'0'0'226,"0"0"-201,0 0 119,0 0-20,0 0-34,0 0-26,0 0-14,15-11-3,15 11-6,19 2 11,18 3 15,5-1-22,-5-3-19,-14-1-19,-12 0-7,-14 0-1,-8 0-39,-7 0-90,-6 0-138,-6-5-249</inkml:trace>
  <inkml:trace contextRef="#ctx0" brushRef="#br0" timeOffset="550950.1954">25738 4841 913,'0'0'616,"0"0"-607,0 0 9,0 0 103,0 0-74,0 0-35,55 72 18,-52-28-17,-3-3-8,0-3-3,0-3-2,0-4-7,0-4-30,0-3-61,10-4-36,10-6-80,4-5-140</inkml:trace>
  <inkml:trace contextRef="#ctx0" brushRef="#br0" timeOffset="551948.3538">26278 4838 419,'0'0'276,"0"0"-239,0 0 87,0 0 32,0 0-64,0 0-45,0-22-1,0 22 5,0 0-5,0 0-1,0 0 5,0-2-13,0-1-11,0-1-8,0-1-2,2 0-7,1-1 1,-2 0-3,2 1 1,-3 2 10,2 0 0,-2 1 4,0 2 6,0 0 5,0 5-22,0 22-10,0 10 0,0 11 16,0 2-6,-5-5-8,-2-1-2,-2-8 0,3-4 0,3-4-1,3-7 3,0-8-3,1-1 0,13-3 5,1-6-1,-2-1-3,4-2 3,-4 0 2,0 0-3,1 0 1,1-2-2,-2-3-1,7 1-1,8 1-12,5-1-52,4 3-71,-4-1-127,-12 1-289</inkml:trace>
  <inkml:trace contextRef="#ctx0" brushRef="#br0" timeOffset="552293.1247">26642 5078 852,'0'0'232,"0"0"-177,0 0 156,0 0-30,0 0-81,0 0-58,-1 17-19,1 26 22,-3 4-14,-2 1-23,2-4 1,2-4-6,1-7-3,0-5-19,0-7-70,6-9-101,6-9-175,-5-3-449</inkml:trace>
  <inkml:trace contextRef="#ctx0" brushRef="#br0" timeOffset="552624.7092">27063 4971 359,'0'0'347,"0"0"-338,0 0 110,0 0 15,0 0-64,0 0-49,22-24-12,-22 24 5,0 0-6,0 0 2,0 0-1,2 0-9,-2 0 0,0 0-2,0 0-11,0 0-56,0 0-79,0 0-71</inkml:trace>
  <inkml:trace contextRef="#ctx0" brushRef="#br0" timeOffset="553409.669">26338 4788 1017,'0'0'82,"0"0"-36,0 0 120,0 0-15,0 0-82,0 0-36,-21-30-14,10 61 14,-2 5 12,7 9-3,3-2-11,3-3-12,0-1-8,0-2-1,8 0 0,-1-5-6,2-5-1,-3-3-2,-1-7 5,1-4-4,1-7 6,6-1 8,4-5 5,5 0-3,4-3-6,-1-13 1,-1-5 0,-3-8-3,3-2 3,4-9 1,3-5-4,5-3 1,0-1-1,-6 4 2,-6 7 4,-11 12 2,-9 7-5,-4 8-7,0 5-6,0 6-3,-1 0-5,-9 0-14,1 8-17,-2 10-24,1 7-12,4 6-57,4 5-92,1-1-168,1-1-684</inkml:trace>
  <inkml:trace contextRef="#ctx0" brushRef="#br0" timeOffset="553956.569">26653 5274 634,'0'0'10,"0"0"33,0 0 117,0 0-40,0 0-27,0 0 29,-18-34 12,18 31 7,0 3-7,0 0-20,0 0-43,0 0-33,0 3-16,0 20-9,0 8-7,0 10 10,-9 2-8,-3-1 4,0-1-7,2-4-3,2-7-1,3-4 0,4-6-1,1-8 0,0-3 0,0-4 1,4-5-1,7 0 6,1 0-3,4 0 5,2-7-6,-3-1 4,0-1-6,0 1 1,0 2-1,3 1-4,4 0-15,3 3-28,4 0-58,-1 2-171,-7 0-323</inkml:trace>
  <inkml:trace contextRef="#ctx0" brushRef="#br0" timeOffset="554164.6847">26930 5548 1574,'0'0'142,"0"0"-140,0 0 112,0 0-49,0 0-55,0 0 32,-13 105-16,1-70-17,3-4-8,1-4-2,2-6-23,2-3-52,4-7-77,6-8-323</inkml:trace>
  <inkml:trace contextRef="#ctx0" brushRef="#br0" timeOffset="554618.1773">27017 5000 792,'0'0'252,"0"0"-168,0 0 143,0 0-37,0 0-56,0 0-56,53-11-34,-12 11-19,2 0-8,0 0-7,1 2-10,3 3-9,1-1-62,-9-4-190,-16 0-298</inkml:trace>
  <inkml:trace contextRef="#ctx0" brushRef="#br0" timeOffset="554824.6882">27228 4819 1670,'0'0'2,"0"0"26,0 0 82,0 0-82,0 0-16,2 114 20,-14-58-12,-3-5-15,3-4-3,2-6-2,5-7-8,5-8-43,0-6-54,23-10-122,6-10-182</inkml:trace>
  <inkml:trace contextRef="#ctx0" brushRef="#br0" timeOffset="555261.9414">27589 4811 851,'0'0'151,"0"0"-65,0 0 130,0 0-17,0 0-69,0 0-36,5-54-36,-1 77-30,4 14-16,1 13 23,-3 3-5,-2-2-19,-4-2 0,0-5 0,0-1-11,0-9 1,0-4-1,0-10 0,0-8 0,3-7-1,3-5-4,7 0 5,7-7 6,10-19 4,5-11-7,-2-6 2,-1-7-3,-6-4 3,-7 5-3,-3 5-1,-7 10-2,-3 14 1,-2 7-20,-2 12-17,-2 1-31,0 25-158,0 14-150,0 4-345</inkml:trace>
  <inkml:trace contextRef="#ctx0" brushRef="#br0" timeOffset="555563.2194">27823 5254 1506,'0'0'107,"0"0"-106,0 0 142,0 0-87,0 0-45,0 0-5,-4 85 0,-2-44 0,0 3-5,3-3 0,-1-2 1,1-6-2,0-6 0,3-6 1,0-6 2,0-3-3,0-4 2,6-1 1,3-5 3,0 1-2,5-3 4,0 0-2,4 0-6,3-6-5,0-7-34,-1 0-83,3 1-120,-5 3-298</inkml:trace>
  <inkml:trace contextRef="#ctx0" brushRef="#br0" timeOffset="555958.767">28080 5584 960,'0'0'307,"0"0"-307,0 0 158,0 0-43,0 0-73,6-73-6,-4 65 11,5 4-1,5 4-14,7 0 0,5 10-9,3 18-11,-5 9 1,-8 9-5,-10 2 1,-4 1-6,-16-1-1,-12-8-2,-10-6-9,1-9-16,0-8-11,3-7-3,7-10 19,9 0 14,6-11 6,6-8 8,4 0 18,2 2 13,0 5 1,8 5-6,16 6-8,9 1-19,2 6-1,4 11-6,-5 5-4,-2 0-13,-1 1-68,2-4-167,0-9-279</inkml:trace>
  <inkml:trace contextRef="#ctx0" brushRef="#br0" timeOffset="557655.6725">29087 4780 746,'0'0'183,"0"0"2,0 0 28,-4-77-34,4 76-52,0 1-51,1 16-44,7 27-13,2 12 20,0 10-5,-2-1-22,-1-9-6,-1-5-2,-1-8-3,2-9 3,-1-6-4,3-9 0,0-9 1,2-9 0,3 0 0,6-16 7,4-16 0,2-11-6,0-8 5,-4 0-5,-2-1 5,-4 7-3,-6 13-3,-3 11-1,-4 12-4,-3 9-28,0 0-47,0 23-163,0 9-84,5 6-207</inkml:trace>
  <inkml:trace contextRef="#ctx0" brushRef="#br0" timeOffset="557940.1422">29446 5170 1291,'0'0'105,"0"0"-15,0 0 47,0 0-32,46 107-48,-44-62-22,-2-1-16,0-8-11,-9-5-8,2-8-15,2-5-50,2-6-139,3-7-157,0-5-212</inkml:trace>
  <inkml:trace contextRef="#ctx0" brushRef="#br0" timeOffset="558240.0921">29719 5329 859,'0'0'139,"0"0"-108,0 0 152,0 0-5,5-75-54,4 68-16,3 7-37,1 0-29,7 14-24,-5 13-6,-5 5-1,-7 0-4,-3 1-5,0-6-2,-13-1-7,-2-3-14,-2-6-3,5-4-2,6-5 11,5-3 5,1 2 7,3-2 3,19 0 10,4-1 5,9-1-3,10-3-12,12 0-89,11 0-300</inkml:trace>
  <inkml:trace contextRef="#ctx0" brushRef="#br0" timeOffset="559054.6088">30953 4665 893,'0'0'134,"0"0"27,0 0 40,0 0-56,0 0-64,0 0-52,-3 40-4,-1 18 22,-1 3-7,1 1-35,2-8 6,1-8-4,1-12-5,0-8-1,0-11 2,7-6-2,9-9-1,3 0 3,3-16 2,0-15-2,2-8-1,-1-9 0,-1-2-1,-5 2 0,-4 10-1,-4 10-1,-1 13-12,-2 9-25,2 6-77,5 12-76,4 22-168,-1 14-171</inkml:trace>
  <inkml:trace contextRef="#ctx0" brushRef="#br0" timeOffset="559493.925">31190 5221 611,'0'0'417,"0"0"-410,0 0 73,0 0 10,0 0-51,0 0-13,-40-59 14,38 51 9,2 2 11,0 3 17,11 3-9,10 0-23,6 17-9,2 14-4,-3 11-15,-11 3-2,-11 4-12,-4-3 5,-12-4-5,-19-6-3,-7-7-7,-6-11-42,2-9-11,6-7 18,9-2 8,11-7 19,12-11 15,4-1 31,0-2 26,4 4-7,12 5 8,7 6-8,1 4-29,4 2-7,2 5-9,1 14-4,-1 1-1,-2 2-2,-4-2-10,-2-2-30,1-3-74,-1-8-68,2-5-203</inkml:trace>
  <inkml:trace contextRef="#ctx0" brushRef="#br0" timeOffset="559704.8487">31547 5223 1,'0'0'1607,"0"0"-1599,0 0 22,0 0 83,74 77-67,-68-28-20,-6-3 3,0-5-23,-1-5-5,-7-7-1,2-2-36,5-10-74,1-8-152,1-9-219</inkml:trace>
  <inkml:trace contextRef="#ctx0" brushRef="#br0" timeOffset="559990.944">32112 4814 166,'0'0'821,"0"0"-774,0 0 116,0 0 91,0 0-117,0 0-52,30-14-19,-4 13-21,4 1-29,0 0-10,-2 0-6,-8 0-17,1 5-115,-8 5-208,-7 6-410</inkml:trace>
  <inkml:trace contextRef="#ctx0" brushRef="#br0" timeOffset="560191.7881">32110 5032 1412,'0'0'130,"0"0"-97,106-26-2,-77 20 63,-5 6-94,2-2-37,12 2-102,6-6-165,9-3-341</inkml:trace>
  <inkml:trace contextRef="#ctx0" brushRef="#br0" timeOffset="560459.8481">32764 4850 1113,'0'0'229,"0"0"-213,0 0 109,0 0-31,0 0-63,0 0-18,-76 69 3,56-24 5,10 0-10,8 0 5,2-4 4,14-5-12,16-4 1,11-10 0,3-8 4,2-8 6,-4-6 3,-5-15 0,-6-17 0,-7-7-2,-5-7-7,-11-7-6,-8 0-5,0-1-2,-18 12-11,-10 14-3,-8 15-6,2 13-2,1 4-27,-2 20-81,3 7-70,-3 0-130,-5-1-471</inkml:trace>
  <inkml:trace contextRef="#ctx0" brushRef="#br0" timeOffset="571306.8074">22720 5584 1156,'0'0'71,"0"0"71,0 0 39,0 0-99,0 0-45,0 0-4,53 106 13,-34-55-18,-3-3-11,-3-4-5,-3-5-3,-1-4-6,2-8-2,-4-11 2,-1-5 2,-3-6-2,0-5-2,3 0 9,4-8 5,4-19 5,5-7-8,0-6-2,-3-1-4,-2-1 2,-6 4 0,-2 4-3,-5 7-1,1 8-4,-2 7-2,0 8-6,1 4-24,1 0-33,3 17-143,2 8-154,-6 6-310</inkml:trace>
  <inkml:trace contextRef="#ctx0" brushRef="#br0" timeOffset="571936.8079">23123 6161 880,'0'0'66,"0"0"22,0 0 76,0 0-60,0-77-24,0 69 1,0 5-2,8 3-22,6 0-14,5 9-20,5 13-12,-6 5 1,-8 5-2,-10 3-7,-3-1-3,-22 2-3,-7-5-33,-1-6-3,4-11-25,5-6 16,5-8 32,10 0 16,6-3 4,3-12 47,0 0 10,7-1-12,8 6-5,1 1-6,4 5-14,2 4-11,4 0-11,2 4-1,3 13-1,3-1 0,-2 0-16,-7-5-51,2-2-90,-2-8-144,1-1-284</inkml:trace>
  <inkml:trace contextRef="#ctx0" brushRef="#br0" timeOffset="572144.8246">23528 6089 1259,'0'0'114,"0"0"-23,0 0 97,0 0-95,0 0-53,0 0 14,3 93-2,-6-55-18,-2-1-18,1-5-5,-1-1-11,1-4 0,1-7-47,-1-5-69,-2-11-357</inkml:trace>
  <inkml:trace contextRef="#ctx0" brushRef="#br0" timeOffset="572881.8063">19484 5629 1001,'0'0'156,"0"0"-122,0 0 176,0 0-64,0 0-49,0 0-31,-6-45-42,6 78-22,8 9 13,1 8 6,-2 1-10,0-6-8,-1-8 0,2-4-1,4-8-1,0-10 1,7-8 0,2-7 4,3-7 1,0-20-2,-1-11 0,-3-6 0,-2-2 3,-6 1-1,-3 4 0,-5 8-1,1 9-6,-4 7-1,1 10-15,-1 7-52,-1 22-149,0 14-114,0 10-178</inkml:trace>
  <inkml:trace contextRef="#ctx0" brushRef="#br0" timeOffset="573354.954">19671 6060 613,'0'0'68,"0"0"-63,0 0 125,0 0-3,0 0-28,0 0 9,-21-4 13,21 4 8,0 0-49,0 19-24,0 10 8,0 9 27,0 5-47,0-4-6,-2-4-23,-5-5-9,2-8-6,2-7-8,3-10-65,0-5-82,0 0-53,2-18-127,8-7-342</inkml:trace>
  <inkml:trace contextRef="#ctx0" brushRef="#br0" timeOffset="573647.657">19788 6063 1123,'0'0'26,"0"0"97,0 0 50,0 0-119,0 0-19,84-10-4,-72 24-14,-6 3-7,-6 6-9,0 2 5,-5 2-5,-11-1 4,-3-4-3,1-4-2,4-5 1,5-5-1,5-5 1,4-1 0,0-2 3,6 0 14,22 0 23,17 0-10,21 0-31,14-7-9,9-5-177,2-5-472</inkml:trace>
  <inkml:trace contextRef="#ctx0" brushRef="#br0" timeOffset="576703.8918">26287 5591 1188,'0'0'79,"0"0"-76,0 0 44,0 0 39,0 0-75,0 0-11,0 0-124,0 0-151,0 0-453</inkml:trace>
  <inkml:trace contextRef="#ctx0" brushRef="#br0" timeOffset="577029.7801">27537 5738 1160,'0'0'0,"0"0"-61,0 0-3,0 0 64,0 0-76,0 0-238</inkml:trace>
  <inkml:trace contextRef="#ctx0" brushRef="#br0" timeOffset="578498.8164">21977 7721 920,'0'0'38,"0"0"-5,0 0 112,0 0-55,0 0-51,87-13-8,-58 13-12,-1 0-19,-1 0-5,-6 0-24,-6-1-98,-5-6-227</inkml:trace>
  <inkml:trace contextRef="#ctx0" brushRef="#br0" timeOffset="578686.0646">22141 7604 1139,'0'0'307,"0"0"-306,0 0 7,0 0 83,0 0-60,0 0-20,10 74 17,-10-34-27,0-3-1,0-4-98,1-5-157,21-8-308</inkml:trace>
  <inkml:trace contextRef="#ctx0" brushRef="#br0" timeOffset="578978.4004">23147 7599 1194,'0'0'126,"0"0"-123,0 0 86,91-29 12,-52 24-61,3 5-33,9 0-7,2 0-34,-3 8-179,-13-2-236</inkml:trace>
  <inkml:trace contextRef="#ctx0" brushRef="#br0" timeOffset="579640.7214">18982 7754 1054,'0'0'52,"0"0"-26,0 0 131,0 0-51,0 0-61,0 0-21,98-33-18,-70 41-6,1 1-1,-2-2-43,-4 0-112,-5-7-76,-9 0-231</inkml:trace>
  <inkml:trace contextRef="#ctx0" brushRef="#br0" timeOffset="579804.1957">19144 7671 1086,'0'0'184,"0"0"-182,0 0 120,0 0-27,0 0-79,7 81 42,3-29-19,-3 0-34,2-5-5,0-5-59,7-10-119,4-9-223</inkml:trace>
  <inkml:trace contextRef="#ctx0" brushRef="#br0" timeOffset="580267.1718">20405 7724 1199,'0'0'36,"0"0"-9,0 0 115,101-26-107,-70 23-35,3 3-3,4 0-128,-2 0-154,-5 3-417</inkml:trace>
  <inkml:trace contextRef="#ctx0" brushRef="#br0" timeOffset="581651.8536">20087 8344 638,'0'0'20,"0"0"16,0 0 105,0 0-71,0 0-17,31-84 21,-16 64-18,3 1-14,1-3 17,8 5-12,12 0-3,9 0-14,10 4-15,5 2 4,-1 7 18,-2 4-13,-4 0-11,-3 4-2,-5 13 0,-2 7-1,-6 1-6,-3 0-3,-8-2-1,-10-7 0,-10-1-2,-6-2 0,-3-5-2,0 2 1,-12-3-2,-10 1 2,-8 0-3,-3 1-6,-3-2-36,2-2-18,4-2 31,6-3-3,3 0 9,5 0 19,-3 0 9,-1 0 1,-4-3 0,2 3 0,4-2 0,3 2 0,6 0 2,4 0 4,0 0 1,3 0 2,1 0 1,-1 0 0,2 0 5,-1 0 1,1 0 1,0 0 17,0 0 16,0 0-8,0-3-24,0-4-11,0 2 4,0 0-4,1 1-1,1 3-2,-1-1 1,1 2 0,-1-1-3,-1 1 2,0 0 1,0 0-2,0 0 3,0 0-3,0 0 0,0-1 1,0-2 0,3-4-2,0 3-2,0 1 1,3-2 0,-2 3-1,3-1 1,0 0 2,-1 2-3,-2-4 3,-1 2 1,-1-1 0,-1 0 7,1-2 4,1 3-10,-2-2 1,1 3 1,-1 2-2,-1 0-2,0 0-3,0 0 0,0 0-8,0 7 5,0 6 3,-10 0 2,-2 1-1,-3 2 0,1-2 0,1-2-1,4-2 0,3 2 0,3-2 0,3 2 0,0 0 6,0-1 3,21-2-2,15 1-7,15-2-1,11 1-63,4-3-133,-2-1-138</inkml:trace>
  <inkml:trace contextRef="#ctx0" brushRef="#br0" timeOffset="613357.9826">22606 7452 170,'0'0'0,"0"0"-35</inkml:trace>
  <inkml:trace contextRef="#ctx0" brushRef="#br0" timeOffset="624200.1274">23637 7230 567,'0'0'79,"0"0"-35,0 0 91,0 0-33,0 0-59,0 0-30,0 0-9,0 0-4,0 0-1,0 0 1,0 0 3,0 0 4,0 0 15,0 0 28,0 0 0,0 0-10,0 0-8,0 0-16,0 0-5,0 0-8,0 0-3,0 0-4,0 0 2,0 0 2,0 0 1,0 2-1,0 1 16,1 0 5,8 5 6,2-1 4,0 0-13,-2-2-9,-2 0 0,-1 0-7,1-1-2,0 2 2,2-2-1,3 1-1,-1 0 1,-2 0-1,-1-3 0,-5 0 0,-3-2-1,0 0 0,0 0 0,0 0 1,0 0 1,0 0 1,0 0-2,0 0 1,0 0 0,0 0 3,0 0-2,0 0 0,0 0-2,-1 0 1,-3 0-2,1 0 3,0 0-3,0 0 1,0 0-1,-3 0 1,0 0-1,-3 7 1,0 0 0,-2 2 0,-3-1 3,0 0 0,-2-1-3,-1 0 2,4-1 2,4-2-4,4-1-7,5-3-31,0 0-34,0 0-27,2 0-63,10 0-103,4 0-139</inkml:trace>
  <inkml:trace contextRef="#ctx0" brushRef="#br0" timeOffset="625002.8678">23622 7171 719,'0'0'0,"0"0"12,0 0 88,0 0 9,0 0-70,0 0 9,11 22 14,0-8-25,0-3 0,2-1 2,-1-2-5,-1 2-17,-1-3-9,-1 0-1,-3-2-1,0 0-5,-2-3 1,-2 0-1,-2-2 0,1 0 1,-1 0-2,0 0 1,0 0 0,0 0-1,0 0 1,0 0 0,0 0 4,0 0 4,0 0 1,0 0 0,0 0 0,0 0-8,2 1 3,-2-1-2,0 2-1,0-2-2,3 0 1,-2 1-1,-1-1 8,2 0-1,-2 0 2,0 1 0,0 2 3,0-3 2,0 0-5,0 0-4,0 0 0,0 3 0,0 0 9,-6 1-5,-6 3 1,-3-1-2,-4 2 5,-1 4 4,-2-2 4,1 0-6,7-1 0,3-3-11,3 0-3,5-3 1,0-1 0,1 1-1,2-3-1,0 0 0,0 0 0,0 0-2,0 0-8,0 0-17,0 0 0,0 1 2,0-1-2,0 0-2,0 0-10,0 0-1,0 0 4,0 0-7,0 0-23,0 0-4,2 0-42,1 0-45,3-5-49,2-2-331</inkml:trace>
  <inkml:trace contextRef="#ctx0" brushRef="#br0" timeOffset="625454.9348">23600 7182 835,'0'0'77,"0"0"-77,0 0 75,0 0 45,0 0-57,0 0-6,50 51-23,-31-34-9,-3-2 1,-2 2 2,0-7-1,1 0-16,-2-1 0,2-4-3,-5 0-5,-5-4 0,-4 1-3,-1-2 5,0 0-1,0 0 5,0 0-1,0 0 1,0 0-3,0 0-1,0 0-5,-1 0 1,-2 0 1,-3 0-1,0 0-1,-1 0 0,-1 0-12,2 0-67,2 0-40,-3 0-41,-1 0-152,-1 0-208</inkml:trace>
  <inkml:trace contextRef="#ctx0" brushRef="#br0" timeOffset="628699.4621">19307 6746 422,'0'0'76,"0"0"-60,0 0 83,0 0-28,0 0-34,0 0 4,0 0 19,0-3-13,0 3 13,0 0 8,0-1 7,0-1-11,0 2-5,0-3-2,4 1-28,2 0 0,1 2-2,2 0-1,4 0-4,4 0 0,1 0 2,8 0 0,4 0 2,2 0 6,4 0-10,-5 0-1,-5 0-8,-4 0-2,-3 0-3,-7 0-5,-4 0-1,-4 0-2,-2 0 1,-2 0 2,0 0-3,0 0-1,0 0-9,0 0 0,-12 0 1,-6 0 5,-9 0 1,-9 0-2,-4 0-5,0 0 4,4 0-10,6 0 3,6 0 7,4 0 5,1-1 0,3-1 2,6 1-1,2 0 0,5 1 1,2-1 3,1 1 7,0 0 10,0 0 3,4 0 0,5 0-16,3 0-5,3 0-2,2 0 0,2 0-2,-3 0-9,5 0-32,0 0-30,6 0-46,2 1-53,6 4-130,-1 2-284</inkml:trace>
  <inkml:trace contextRef="#ctx0" brushRef="#br0" timeOffset="629382.9838">20395 6791 388,'0'0'344,"0"0"-314,0 0 79,0 0-1,0 0-42,0 0-24,-3-5-10,3 5 1,0 0 9,2 0 2,5 0 8,7 0 15,-1-2 10,6 0-10,0-1-13,3 1-15,2 2-6,2-3-6,-4 3-3,-2 0-7,-3 0-5,-5 0-3,0 0-7,-1 0 0,2 0-2,-4 0 1,-1 0-1,-2 0-4,-1 0-7,1 0-17,-3 0-19,4 0-50,-2 3-137,-2-3-174</inkml:trace>
  <inkml:trace contextRef="#ctx0" brushRef="#br0" timeOffset="629845.8312">20510 6679 665,'0'0'88,"0"0"-23,0 0 91,0 0-29,0 0-38,0 0 5,0 0 9,0 0-25,0 0-15,0 0-7,0 5-2,3 5-16,0 1-7,0 2-1,0 2-6,0 2-8,2 2-2,-2-2-4,2 2-3,0 0-1,0-2-5,-2-2 1,0-2 1,-2-2-1,-1 1-2,0-2 0,0-3-1,0 1 0,0-3 1,0-2-7,0 1 0,0 0 4,0-1-4,0 0-9,0-1-12,0 1-21,0-3-35,0 0-43,0 0-109,0 0-241</inkml:trace>
  <inkml:trace contextRef="#ctx0" brushRef="#br0" timeOffset="639422.8094">28617 5115 356,'0'0'76,"0"0"-74,0 0 39,0 0 38,0 0-32,0 0-23,0 0 21,17-14-1,-14 11 15,0 0 32,-1 0 16,0 1 7,-1 2-25,1-2 7,-2 2 3,0 0-22,0 0-31,0 0-4,0 0-18,0 0-6,0 0-3,0 0-11,-15 0-3,-5 0 4,-6 0-2,-4 0 1,-2 0 0,1 0 2,-2 2-5,2 0 1,3-2-2,5 3 1,7-3-1,6 0 1,0 0-1,6 0 1,1 0 0,3 0 4,0 0 1,0 0 5,0 0 3,0 0 2,6 0 1,3 0-5,5 0-11,6 0 2,9 0-1,7 0-1,8 0 0,6 0 2,3 0 6,1 0 5,-8 0 4,-6 0-1,-13 0-2,-12-3-2,-9 3-5,-6 0-3,0 0-2,0 0-3,0 0-1,-10 0-2,-8 0 3,-5 0 1,1 0-1,1 0-14,6 0-30,3 0-56,6 0-62,6 0-219</inkml:trace>
  <inkml:trace contextRef="#ctx0" brushRef="#br0" timeOffset="653943.4277">18822 6972 166,'0'0'202,"0"0"-201,0 0 0,0 0 21,0 0 23,0 0-15,0 0-6,0 0-3,-21-7-7,18 7 8,2 0 10,-1 0-10,-1 0-1,2 0 13,-1 0 4,0 0 1,2 0 30,0 0-16,0 0 2,0 0-14,0 0-15,0 0-2,0 0-2,0 0-7,0 0 1,0 0-4,10 0 5,4 2-6,3 1-2,2 1-1,-2-3-4,1 2-3,-5-2 4,-1 2 0,-5-1-4,-1-2 4,-3 2 0,2-2-3,-5 0 4,0 0-2,0 0-1,0 0-1,0 1-2,0-1-1,0 0-1,0 0 2,0 2 0,-8 1 0,-1 0 0,-4 1 5,-3 0-4,-2 2 5,-2 0-6,-1 3 0,-1 0 0,2-2-16,4 1-61,7-2-85,9-3-136</inkml:trace>
  <inkml:trace contextRef="#ctx0" brushRef="#br0" timeOffset="658105.6382">23329 6720 237,'0'0'184,"0"0"-135,0 0 32,0 0 14,0 0-34,0 0-21,0 0 8,-16 0-9,16 0-16,-2 0-1,2 0 7,0 0-8,0 0-2,0 0 5,0 0 9,0 0 0,0 1-2,0-1-2,0 0-5,0 0-1,0 0-3,0 0 0,0 0 3,2 0-2,1 0-4,3 0 3,3 0-1,-2 3-8,2-2 5,-1 1 4,4-2 5,0 1 4,-1-1-4,1 0-3,1 0-6,0 0-2,0 1-4,-2-1 1,-4 0-4,-2 0-4,-2 0 0,1 0-1,1 1-1,2-1 1,-3 2-2,1-2 1,-2 0-1,0 1 1,-1-1-2,1 0 1,0 2-1,0 0-1,1 1-4,-1-3-6,0 2-1,-2-2-14,1 0-21,-2 0-21,1 1-11,-1-1-45,3 2-76,-1-2-69,-1 0-194</inkml:trace>
  <inkml:trace contextRef="#ctx0" brushRef="#br0" timeOffset="658781.7189">23418 6634 441,'0'0'190,"0"0"-170,0 0 58,0 0 52,0 0-47,0 0-31,5-15 11,-5 14-4,0 1-18,0 0 7,0 0 6,0 0-13,0 0 5,0 0-13,0 0-4,0 0-3,0 0-2,0 1-1,0 8 9,0 3-2,2 4-8,-1 1-2,1 1-1,-1-1-2,-1-1-2,2 0-6,-2 1-6,0-3 2,1 1 3,1-1-1,-2-6 0,0 1-1,1-4-4,-1 0 3,0-3-5,0-2 3,0 3 0,0-3-1,0 0 0,0 0-1,0 0-1,0 0-3,0 0-5,0 0-2,0 0-2,0 0-6,0 0-8,0 0-7,0 0-16,0 0-25,0 0-55,0 0-27,2 0-132,-1-4-300</inkml:trace>
  <inkml:trace contextRef="#ctx0" brushRef="#br0" timeOffset="659756.3475">22109 6737 709,'0'0'67,"0"0"7,0 0 56,0 0-48,0 0-40,0 0-10,0 0 5,0 0 12,9 0 2,3 0 10,4 0 12,3 0-25,3 0-3,3 1-8,2 1-9,-3-2-3,1 0-6,-4 0-3,-2 0-4,-3 0-5,-6 0-2,-3 0-4,-4 0 0,-1 0 0,-2 0 2,0 0-3,0 0 2,0 0-3,0 0 1,0 0-4,0 0-5,0 0-1,-5 0 3,-5 0 2,-4 0 5,-3 0-8,0 0 3,-4 0 4,1 0-1,0 0-1,-1 0-5,0 0 1,2 0 3,1 0 3,3 0-3,2 0 1,5-2 3,4 2 0,2-1 0,2-1-1,0 2-6,0-2-36,9 1-81,18-3-167,10-1-573</inkml:trace>
  <inkml:trace contextRef="#ctx0" brushRef="#br0" timeOffset="666657.6642">30132 5054 919,'0'0'76,"0"0"24,0 0 48,0 0-38,0 0-54,0 0-24,0 0 9,0 0-5,2-3 2,1 3 9,6 0-3,3 0-13,7 0-12,5 0-2,4 0 10,1 0-20,-1 3 0,0 1 3,-3-2-6,-2-1-1,-3 1 1,-5-2-2,-5 0 0,-1 0 1,0 0-2,3 0 0,0 0-1,-2 0 0,-1 0 0,-4 0 1,-2 0 0,-2 0-1,1 0 0,-2 0-1,0 0 0,0 0-1,0 0-2,0 0 2,0 0 2,0 0 0,0 0 0,0 0 0,0 0 1,0 0 0,0 0-1,0 0-1,0 0-2,0 0-19,0 0-10,0 0-18,0 0-36,0 0-24,0 1-126,0 3-256</inkml:trace>
  <inkml:trace contextRef="#ctx0" brushRef="#br0" timeOffset="671779.383">24235 6216 966,'0'0'54,"0"0"-9,0 0 127,0 0-32,0 0-54,0 0-31,0 0 1,-2-13-9,16 13-6,9 0-10,6 5-9,11 3-8,7-4-7,2-2-7,4-2-46,0 0-104,-4 0-152,-12-2-255</inkml:trace>
  <inkml:trace contextRef="#ctx0" brushRef="#br0" timeOffset="672159.736">24766 6063 1303,'0'0'7,"0"0"32,0 0 166,0 0-96,0 0-68,0 0-30,16 21 0,-16 23 21,0 2-10,0 0-8,0-5 3,0 2-11,0-6-4,2-8 2,4-5-2,1-7 0,2-8 1,4-4-1,4-5 3,2 0 5,2 0-5,0-19 6,-2-8-5,0-6-1,0-9-1,-2-3 0,-1 3 2,0 6 2,-4 6-4,-1 4 0,-1 7-4,-4 8-2,-2 2-16,1 5-18,-1 4-73,6 2-148,1 13-188,0 6-319</inkml:trace>
  <inkml:trace contextRef="#ctx0" brushRef="#br0" timeOffset="672500.6875">25208 6408 797,'0'0'153,"0"0"-66,0 0 100,0 0-9,0 0-70,0 0-6,32 1-25,-3 1-33,8-2-4,0 0-13,0 0-11,-1 0-16,-1 0-1,-4 0-27,-4 0-81,-8 0-102,-10 0-228</inkml:trace>
  <inkml:trace contextRef="#ctx0" brushRef="#br0" timeOffset="672754.8814">25357 6220 1669,'0'0'13,"0"0"-8,0 0 89,0 0-38,0 0-35,4 110 22,-16-51-12,-2-1-21,-2-7-6,4-4-2,0-8-2,8-6-6,4-9-18,0-5-9,4-5-16,17-6-77,9-8-115,3 0-144,3-12-494</inkml:trace>
  <inkml:trace contextRef="#ctx0" brushRef="#br0" timeOffset="673159.758">25823 6246 1240,'0'0'85,"0"0"-78,0 0 111,0 0-4,0 0-71,0 0-24,0 20 8,-8 10 14,2 7-7,-2 0-9,3-1-11,1-2-5,-2-3-6,3-2-3,2-4 0,1-3 1,-2-4 0,2-4 1,0-3 1,0-2-3,0-1 3,0-4 4,0-3 4,9 2 5,0-1-1,8-1 1,9-1 3,10 1-4,9-1-7,-2 0 1,-3 0 0,-10 2-6,-10-2-3,-9 3-4,-5-3-26,-6 4-46,0-3-169,-7 1-263</inkml:trace>
  <inkml:trace contextRef="#ctx0" brushRef="#br0" timeOffset="673442.8768">26144 6584 1312,'0'0'151,"0"0"-146,0 0 163,0 0-54,0 0-73,0 0-15,9 76 16,-18-33-8,0-1-7,1-5-20,0-4 2,5-6-8,0-6-1,3-9-12,0-2-13,0-7-33,0-3-94,14 0-133,2-13-273</inkml:trace>
  <inkml:trace contextRef="#ctx0" brushRef="#br0" timeOffset="674101.7902">26673 6601 1119,'0'0'9,"0"0"20,0 0 135,-47-84-76,17 70-60,-3 4-16,2 9-6,0 1-6,4 6-1,5 18-1,6 7 1,10 1-1,6-2-1,0-7-17,17-4 1,8-9-8,10-9-12,2-1 17,7-11 9,0-15 7,0-8 6,-2-4 0,-4-8 20,-8-5 1,-5-8 19,-10-1-5,-8 6-12,-7 11-2,0 19 3,-3 17-7,-19 7-12,-3 10-4,-4 26 12,7 13 17,7 7 0,12 0-5,3-3 2,6 0 2,13-8-15,3-7-7,4-6-1,5-10-6,3-3-15,1-10-46,-4-9-31,-3 0-21,-5-14 37,-4-11 49,-1-5 17,-3-2 10,-6 5 25,-2 11 36,-5 6 7,-2 8-18,0 2-11,0 4-22,-2 16-15,-9 9 7,2 2 1,3 0-4,6-4-3,0-2-3,4-5-6,14-6-33,2-6-86,2-7-90,-2-1-259</inkml:trace>
  <inkml:trace contextRef="#ctx0" brushRef="#br0" timeOffset="674300.8124">27179 6358 1183,'0'0'284,"0"0"-270,0 0-13,0 0-1,0 0 0,0 0-48,9 81-169,-25-48-344</inkml:trace>
  <inkml:trace contextRef="#ctx0" brushRef="#br0" timeOffset="674500.5996">26609 6929 1332,'0'0'8,"0"0"61,0 0 92,0 0-66,0 0-72,109 0-10,-37 2 2,9 1-7,0-1-8,-10-2-2,-19 0-77,-24 0-165,-20 0-432</inkml:trace>
  <inkml:trace contextRef="#ctx0" brushRef="#br0" timeOffset="675109.114">26605 7432 1588,'0'0'3,"0"0"57,16-78-60,-36 55 70,-19 3-66,-9 8-4,0 12-5,4 0 2,6 7-5,10 15 6,8 3-1,10 3 3,10 1-4,0-4 0,27-3 3,10-6-6,9-8-13,1-8 4,0 0 10,-3-14 2,-1-12 3,-7-9 1,-3-7 3,-8-4 5,-13-5 3,-9 3 2,-3 6-9,-3 11 0,-14 14 3,-2 14-1,-2 3 1,-1 26-4,-4 14 2,4 9 2,5 4-6,9-4 1,8-3-2,10-8-18,24-9-40,13-7-36,8-10-49,1-10 7,-3-2 79,-7-18 57,-9-14 41,-3-4 32,-11-6 36,-8 2-30,-11 4 13,-4 8-36,-1 9-14,-11 14-13,-3 5-4,0 13-12,-3 17-5,2 10-4,5 4 0,5 0-4,5-2 0,1-2-40,0-8-68,10-5-61,10-10-169,-2-7-325</inkml:trace>
  <inkml:trace contextRef="#ctx0" brushRef="#br0" timeOffset="675287.8516">26906 7441 60,'0'0'1357,"0"0"-1284,0 0 66,0 0 6,0 0-105,93-44-40,-50 44 0,5 0-70,10-3-186,6-5-463</inkml:trace>
  <inkml:trace contextRef="#ctx0" brushRef="#br0" timeOffset="675738.6136">27270 6855 678,'0'0'138,"0"0"24,0 0 56,0 0-47,0 0-52,0 0-40,36-10-40,-12 10-10,6 4-1,3 2-6,10 2-11,5-1-11,7-2-9,3-2-67,-3-3-75,-10 0-156,-11 0-175</inkml:trace>
  <inkml:trace contextRef="#ctx0" brushRef="#br0" timeOffset="676082.9278">27589 6723 1117,'0'0'113,"0"0"-44,0 0 110,0 0-77,0 0-54,0 0 30,-19 116-14,15-65-31,1-3-14,1-5-12,1-6-7,1-1-21,0-5-92,0-10-159,7-10-435</inkml:trace>
  <inkml:trace contextRef="#ctx0" brushRef="#br0" timeOffset="676668.0089">27971 6578 1118,'0'0'151,"0"0"-60,0 0 98,0 0-83,0 0-67,0 0-8,0 106 28,-15-50-34,-1 0-12,2-10-6,1-2-3,4-9-4,5-6 0,4-4 0,0-8-3,13-5-1,10-5-11,6-5 0,6-2-32,2 0-30,-4-10-67,-5-2-117,-7 2-202</inkml:trace>
  <inkml:trace contextRef="#ctx0" brushRef="#br0" timeOffset="677101.9828">28196 7067 650,'0'0'718,"0"0"-713,0 0 94,0 0 23,0 0-82,0 0-21,21-43-15,-21 43-4,0 0-2,0 0 2,0 0 0,0 0 3,0 0 4,8 0 16,1 0 5,5 7-19,-1 13-8,-6 6 0,-7 4 1,0 3-2,-21 0 0,-7-3-2,-5-1-1,-1-5-5,6-5-1,3-6-13,5-5 4,6-2 8,5-6 2,6 0 8,0-3 1,3-10 7,0 1 4,0 3 9,0 1 8,6 7 17,8 1-19,1 1-19,8 13-7,6 4 0,4 1-1,4-2-11,3-4-48,-1-6-66,-2-7-148,-5 0-315</inkml:trace>
  <inkml:trace contextRef="#ctx0" brushRef="#br0" timeOffset="677770.8657">28751 6694 828,'0'0'154,"0"0"-138,0 0 113,0 0-57,0 0-31,0 0-8,-77-66-14,43 66-8,-4 0-3,2 10 2,2 14 2,7 2-2,12-1 2,11-1-2,4-7-8,4-4 2,16-6 6,5-4-2,2-3-4,3-6-4,1-13-6,0-6 5,1-7-8,-1-5 7,-3-6 2,-7-8 0,-7-5 4,-7 1 1,-7 10 9,0 11 15,0 15 12,0 11-23,-10 8-8,-6 0-6,-6 19 3,-3 17 13,1 12 4,8 7-2,5 0-7,11-3-9,0-4-6,14-6-2,12-7-34,9-8-29,5-8-52,4-8 5,-1-9 0,-6-2 67,-4-10 20,-8-10 25,-6-1 56,-8 4 37,-6 5 5,-4 7 17,-1 5-42,0 0-35,0 13-29,-4 12 0,-3 8 12,6-1-5,1-2-14,0-5 1,0-6-3,11-7-14,3-6-39,0-6-53,4 0-98,-3-14-66,1-17-277</inkml:trace>
  <inkml:trace contextRef="#ctx0" brushRef="#br0" timeOffset="677985.3532">29095 6528 990,'0'0'516,"0"0"-505,0 0 49,0 0 21,0 0-81,0 0-36,8 15-31,-8 13-151,0 0-346</inkml:trace>
  <inkml:trace contextRef="#ctx0" brushRef="#br0" timeOffset="678168.6508">28693 7023 1094,'0'0'162,"0"0"-153,0 0 121,0 0-26,0 0-71,85 22-12,-33-13 3,11 1-19,1-3-5,-7-4-54,-17 0-156,-15-3-372</inkml:trace>
  <inkml:trace contextRef="#ctx0" brushRef="#br0" timeOffset="678776.6554">28731 7524 1631,'0'0'0,"0"0"0,0 0 29,-20-85 4,-11 63-31,-5 8-2,-1 5-5,6 6 4,2 3-2,9 4 1,7 16-7,10 6 0,3 0 6,9 2 3,18-4-2,9-7 0,3-5-7,-1-7-20,-3-5 9,-5-10-2,-2-16 1,-3-8 21,-1-5 2,-4-8 10,-3-1 13,-8 1 1,-3 7-10,-6 10-5,0 14 0,-2 12-2,-9 4 0,-4 24-9,-4 15 11,1 14 0,6 2-4,7-2 3,5-5-8,3-5-2,19-11-21,7-6-36,4-12-25,1-11-16,2-3-53,-3-10 34,-3-17 84,-5-7 33,-4-2 27,-8-1 72,-5 10 21,-5 6 0,-3 11-18,0 4-39,0 6-14,0 0-22,-3 19-23,-9 12 3,1 6 2,4 4-8,7-1 0,0-6-1,3-5-45,12-3-90,1-9-100,2-6-218</inkml:trace>
  <inkml:trace contextRef="#ctx0" brushRef="#br0" timeOffset="678985.71">29062 7532 1051,'0'0'291,"0"0"-239,0 0 142,0 0-68,0 0-70,0 0-51,101-10-5,-55 12-67,8-2-185,7 0-446</inkml:trace>
  <inkml:trace contextRef="#ctx0" brushRef="#br0" timeOffset="679601.9169">29470 7035 682,'0'0'158,"0"0"-44,0 0 53,0 0-34,0 0-26,0 0-21,-6-4-15,6 4-3,5 0-14,7 0 0,12 0-9,7 0-23,9 6-7,-1-1 1,-6 0-13,-9-2-1,-9-2 0,-6-1-4,-3 0-2,-4 0-38,0 0-50,1 0-96,1 0-134,7-6-419</inkml:trace>
  <inkml:trace contextRef="#ctx0" brushRef="#br0" timeOffset="680725.2766">30085 6924 906,'0'0'68,"0"0"69,0 0 48,0 0-41,0 0-39,0 0-36,0-25-56,0 55-7,-6 11 13,-2 4 5,0 4-18,0-3 0,0-3-6,2-8-8,3-7-22,3-11-12,0-9-9,0-8-8,0 0 26,2-11 14,5-17 15,-4-11-5,-3-9 9,0 1 1,0 2 0,0 6 2,0 11 5,0 5 4,0 4 1,5 8 12,3 3-1,-1 3 8,-1 4-4,0 1-8,0 0-7,3 10-7,4 10 2,-1 3 7,0 5-11,-1-2-1,-4 1-2,6 0 0,-1-5-1,6-1 1,3-5-1,6-5 0,0-7-2,0-4-4,-2 0-6,-3-11 3,-4-9 6,0-3-4,-3-7 6,-2 3 1,-4-2 2,-1 4 2,-5 4 5,-1 4 2,-2 5 1,0 5 1,0 2 14,0 5 2,0 0-1,0 0-17,0 0-6,0 2-5,-5 13 0,-7 9 8,1 8 4,1 4-1,6 5 12,2 1-8,1-2-3,1-6-5,0-2-7,0-9 0,0-5-3,0-4-18,0-2-30,0-4-82,0-3-31,1-1-157,7-1-250</inkml:trace>
  <inkml:trace contextRef="#ctx0" brushRef="#br0" timeOffset="681783.9552">30501 7340 1074,'0'0'214,"0"0"-193,0 0 129,0 0-53,0 0-69,0 0-17,3 70 16,-3-28-6,-3-4-14,-9-3-6,3-4 2,3-5-3,0-6-13,4-7-29,2-4-50,0-6-84,0-3-72,8 0-142,9 0-297</inkml:trace>
  <inkml:trace contextRef="#ctx0" brushRef="#br0" timeOffset="682196.9716">30647 7570 433,'0'0'368,"0"0"-353,0 0 13,0 0 52,0 0-61,0 0-19,3-7 0,-3 7-2,0 0 2,0 0 6,0 0 26,0 0 31,0 0-8,0 0-31,0 0-8,0 0-5,1 0-4,-1 0-4,0 0-3,0 0-1,0 0 0,0 0-3,0 0 0,0 0 3,0 0 0,0 0 0,0 0 0,0 0 0,0 0 1,0 0-1,0 0-1,0 0 1,0 0 1,0 0-1,0 0-21,0 0-81,0 0-94,0-1-58</inkml:trace>
  <inkml:trace contextRef="#ctx0" brushRef="#br0" timeOffset="682803.9037">30713 7539 708,'0'0'272,"0"0"-259,0 0 37,0 0 57,0 0-71,0 0 2,16-73 34,-7 65 14,-1 2-10,-4 3-14,1 3 1,-5 0-34,3 0-18,1 15-11,2 13 0,0 9 5,-6 1-5,0 1 0,-5-5-3,-12-3 0,1-6-11,-3-6 0,3-9-18,-1-3-19,1-7 4,1 0 1,-1-8 3,4-8 10,4 4 33,4 2 7,4 5 61,0 3 1,0 2 6,10 0-19,5 6-42,9 9-8,4 6-1,-1-1 0,0 0-5,3-3-3,0-3-63,6-6-155,1-6-302</inkml:trace>
  <inkml:trace contextRef="#ctx0" brushRef="#br0" timeOffset="684227.6758">31098 7109 810,'0'0'142,"0"0"-127,0 0 120,0 0-50,0 0-34,0 0-7,0-55 8,0 38-3,0-5 0,0-1-3,-2-2-9,-1 2 11,-1 4-18,-1 6 0,-1 4-21,-1 1-2,-8 2-7,-7 5-5,-10 1-9,-4 0 3,1 11 4,5 7-1,10 1-3,13-2 2,7-3 2,3-4 2,22-5-5,10-5-6,5 0-19,5-8-6,-4-17-27,-5-5 19,-2-11 37,-10-3 12,-3-7 23,-3-2 6,-6 2 24,-6 10-17,-6 12-4,0 12-12,0 12 0,0 5-7,-11 5-13,-3 27 3,-3 15-3,4 15 12,7 5-4,6 1 5,0-9-10,16-5-3,8-10 0,2-8-22,3-9-28,-2-12-19,-1-8-13,-6-7 13,-5-4 38,0-17 31,-4-5 14,-4 2 34,-4 6 42,1 9-12,-2 5-17,-2 4-17,0 0-38,0 13-6,0 10-12,0 5 12,0 0 0,0-4-1,4-3-2,7-6-36,5-8-78,2-7-140,5 0-241</inkml:trace>
  <inkml:trace contextRef="#ctx0" brushRef="#br0" timeOffset="684433.8668">31453 6820 1534,'0'0'18,"0"0"-10,0 0 59,0 0-67,0 0-29,0 0-62,37 69-131,-37-41-356</inkml:trace>
  <inkml:trace contextRef="#ctx0" brushRef="#br0" timeOffset="684632.5762">31098 7275 1328,'0'0'47,"0"0"-18,0 0 61,0 0-21,0 0-52,92 33-15,-37-22-2,-1-5-4,-8 1-45,-12-3-90,-14 2-137,-11 1-564</inkml:trace>
  <inkml:trace contextRef="#ctx0" brushRef="#br0" timeOffset="685218.6554">31229 7671 971,'0'0'431,"0"0"-415,0 0 76,0 0 30,0 0-115,0 0-7,-46-36-18,20 32 1,4 4-8,3 1 17,6 19-2,8 7 7,5 4 3,0 1 1,19-2 2,9-6-3,2-7-14,0-9-11,-6-5-5,-6-3 0,0-14 20,-5-14 6,0-5 4,0-9 15,-3-3 9,-3-3 1,-2 4-1,-2 10-7,-3 12 0,0 11 0,0 11-3,0 0-14,-3 18-8,-5 14 8,0 10 3,5-1 4,3 1-1,0-5-3,4-8-3,12-4 0,8-8-21,6-7-37,3-9-18,4-1-9,-2-4 51,-3-15 34,-2-6 11,-6-4 52,-8-1-4,-7 2 6,-9 6-9,0 6-26,0 8-12,0 8 1,-7 0-12,-5 29 0,0 7 4,3 8 11,0 3-3,6-5-13,3-3-6,0-6-2,0-8-36,0-4-58,0-10-56,2-7-174,1-4-154</inkml:trace>
  <inkml:trace contextRef="#ctx0" brushRef="#br0" timeOffset="685431.808">31560 7849 488,'0'0'586,"0"0"-500,0 0 93,0 0 6,0 0-123,0 0-57,108-25-5,-73 20-71,7-3-243,1-3-600</inkml:trace>
  <inkml:trace contextRef="#ctx0" brushRef="#br0" timeOffset="685812.9337">31773 7332 803,'0'0'209,"0"0"-120,0 0 91,0 0-23,0 0-75,0 0-28,35-4-22,-9 7-23,10 5-5,3 0-4,12-1-24,4-1-126,0-6-276</inkml:trace>
  <inkml:trace contextRef="#ctx0" brushRef="#br0" timeOffset="687017.7116">32339 6900 706,'0'0'197,"0"0"-185,0 0 22,0 0-8,0 0-26,0 0-38,14-8-24,-14 8 25,-3 0 34,2 0 3,1 0 22,0 0 74,0 0 11,0 0 5,0 0-19,0 0-33,0 0-25,0 0-24,0 0-5,0 0-4,0 0-1,0 0-1,0 3 1,0-3 2,0 4 12,0 8 20,0 11-11,0 10 8,0 11 4,0 2-22,0-3-1,-2 0-3,-6-7-6,2-5-2,1-8-1,2-7 0,2-7-1,-1-4 1,2-5-1,0 0-1,0 0-1,0-20-5,5-10-31,11-10-16,2-9 4,-2-1 10,-7-4 25,-3 8 11,-6 6 4,0 15 6,0 11 25,0 9 0,0 5-9,0 2-9,0 22-10,0 8-1,0 11 6,0 1-1,0 0-2,0-6 4,0-6 0,0-7-2,5-11-2,5-6 2,-1-5 2,5-3-6,6 0-3,3-17-6,2-5 4,-4-6 2,-2-5 6,-5-1 1,-1 0 5,-4 7 7,-3 7-1,-1 10 3,-4 6 14,2 4-10,-3 0-15,0 2-8,0 20-2,0 9 0,0 15 9,-12 5 4,-1-3 1,-3-5-2,-1-2-4,4-9-8,5 1-34,8-3-92,0-4-144,11-1-319</inkml:trace>
  <inkml:trace contextRef="#ctx0" brushRef="#br0" timeOffset="687451.8719">32546 7499 475,'0'0'729,"0"0"-719,0 0-10,0 0 107,0 0-78,-5-77-22,5 70 10,-1 2 9,1 2-5,0 3 15,0 0 7,0 0-20,0 15-23,0 17 0,0 9 0,0 7 5,-8-4-5,-9-4 6,-4-5-6,-2-9-2,1-10-16,1-5-13,6-8-8,2-3-10,4 0 33,3-16 16,0-4 6,3 0 24,3 3 17,0 4 5,0 6 15,0 6-7,0 1-12,3 0-21,6 3-27,3 13-6,4 1 6,-1 0-1,0-1 1,-1-3-10,0-4-34,0-3-63,2-5-121,2-1-136</inkml:trace>
  <inkml:trace contextRef="#ctx0" brushRef="#br0" timeOffset="687664.9544">32673 7546 1318,'0'0'133,"0"0"-90,0 0 109,0 0-97,0 0-36,0 0 14,3 105 12,-3-71-22,-2-4-23,-2-5 0,1-5-1,1-5-73,2-5-141,0-7-173,0-3-704</inkml:trace>
  <inkml:trace contextRef="#ctx0" brushRef="#br0" timeOffset="688346.0304">32976 7263 810,'0'0'332,"0"0"-330,-2-76 40,-7 48 79,0 1-80,-3 10-23,5 5 5,1 7-1,-2 5-17,-4 1-5,0 20-9,-2 8 8,5 1-4,4 1-4,5-5-23,0-6 11,9-6-9,10-9-13,5-5 6,-1 0 11,4-15 3,1-12 6,-3-6 14,-3-7 3,-3-7 7,-6-4 14,-4 0 3,-6 7 6,-3 8-6,0 12 22,0 12-2,-12 9-28,-3 3 5,0 20 0,0 21 11,6 12 3,9 11-3,0-2-10,0 1-14,14-8-5,2-13-3,-1-6-14,1-14-36,-2-6-55,2-11-27,2-5-56,-1-2-30,2-20-33,-3-3 82,-1-3 169,-3 2 208,0 7-116,-8 8 194,1 5-118,-4 6-24,-1 0-55,0 8-45,0 17-32,0 9 9,0 0 4,-4-7-18,-1-6-4,0-4-3,5-8-23,0-3-100,0-6-110,14-2-271</inkml:trace>
  <inkml:trace contextRef="#ctx0" brushRef="#br0" timeOffset="688565.7486">33298 7062 1194,'0'0'243,"0"0"-220,0 0-23,0 0 4,0 0-4,0 0-116,16 36-65,-16-2-274</inkml:trace>
  <inkml:trace contextRef="#ctx0" brushRef="#br0" timeOffset="688764.7172">32902 7515 1364,'0'0'121,"0"0"-95,0 0 48,0 0-7,0 0-67,97 25-18,-76-12-54,-3 1-144,0-2-268</inkml:trace>
  <inkml:trace contextRef="#ctx0" brushRef="#br0" timeOffset="689172.0672">32984 7949 1463,'0'0'35,"0"0"21,0 0-25,0 0-3,0 0-28,-101-67-9,70 64-2,6 3-8,6 3 8,5 17-2,8 3 6,6 6-1,0-2 4,4-5 0,14-3 1,3-9 2,1-5-7,-1-5-7,1-1 8,-2-17 7,-2-8 4,-2-6 1,-1-5 2,-4-5 1,-1-6-1,-3-3-7,-2 4-1,-4 8 1,-1 12 1,0 15 16,0 9-4,0 3-13,0 17-5,-3 23 5,-3 10 10,3 6 6,2-1 2,1-4 7,0-5-11,0-7-12,0-7-2,4-8-7,5-7-75,5-10-120,2-5-171,0-2-404</inkml:trace>
  <inkml:trace contextRef="#ctx0" brushRef="#br0" timeOffset="689397.9738">33159 7899 487,'0'0'679,"0"0"-577,0 0 82,0 0-52,0 0-100,0 0-27,7 41-5,-14-6 16,1-1-14,3-4-2,0-5 0,2-5-30,1-4-52,0-6-117,0-6-132,0-4-399</inkml:trace>
  <inkml:trace contextRef="#ctx0" brushRef="#br0" timeOffset="689581.5422">33138 8051 1113,'0'0'165,"0"0"-140,0 0 129,89-15-97,-66 14-57,-1-2-49,1-3-153,-5-5-241</inkml:trace>
  <inkml:trace contextRef="#ctx0" brushRef="#br0" timeOffset="689769.9411">33542 7645 1118,'0'0'87,"0"0"-31,0 0 128,0 0-101,0 0-65,0 0-18,21-2-1,-10 10-38,-1 1-133,-7-1-129,-3 2-363</inkml:trace>
  <inkml:trace contextRef="#ctx0" brushRef="#br0" timeOffset="689983.4174">33508 7796 1302,'0'0'4,"0"0"11,0 0 6,0 0-21,0 0-166,0 0-264</inkml:trace>
  <inkml:trace contextRef="#ctx0" brushRef="#br0" timeOffset="690199.54">33735 7624 939,'0'0'301,"0"0"-289,0 0-12,0 0 34,0 0-24,0 0-5,-53 41 0,49-10 28,4 1 21,0 1 3,0-6-25,7-5-10,5-8 0,2-5-6,-5-2-4,0-6 2,0-1-2,3 0 0,0-14-9,1-13-3,-4-2-14,-3-7 10,-3 3 2,-3-1 1,0 2 0,-3 6-3,-9 3 1,2 8-7,2 5-6,4 6-14,-2 4-45,-5 1-118,-2 15-103,-2 2-564</inkml:trace>
  <inkml:trace contextRef="#ctx0" brushRef="#br0" timeOffset="691714.698">24839 8609 1231,'0'0'57,"0"0"-56,0 0 143,0 0-56,0 0-58,82 21 9,-42-7-9,5 1-22,-3-8-8,-5 1-55,-10-6-154,-17 0-199</inkml:trace>
  <inkml:trace contextRef="#ctx0" brushRef="#br0" timeOffset="691932.8766">24879 8816 1290,'0'0'100,"0"0"-98,0 0 143,79 0-55,-47 0-80,1 0-10,-2 0-59,-3 0-122,-4-8-178,-8-3-421</inkml:trace>
  <inkml:trace contextRef="#ctx0" brushRef="#br0" timeOffset="692131.9035">25188 8490 1171,'0'0'194,"0"0"-182,0 0 96,58 96 30,-43-35-30,-2 4-54,-10-2-16,-3-2-22,-1-7-10,-21-8-6,-4-8-3,-1-8-49,-2-10-112,0-10-122,4-10-235</inkml:trace>
  <inkml:trace contextRef="#ctx0" brushRef="#br0" timeOffset="704961.7596">18732 6875 629,'0'0'51,"0"0"-19,0 0 127,0 0-71,0 0-35,0 0-3,0 0 4,-3-5 4,3 5 28,0 0 12,0 0-23,0 0-29,3 0-2,7 5-15,4 5 2,3-3-10,4 4-10,2-3 4,1 0-3,-1-2-5,-4-3-2,-8 0-3,-3-3 2,-3 0-4,-2 0 5,-2 0 1,2 0 4,-1 0 2,-1 0-6,-1 0 1,0 0-3,0 0-1,0 0 2,0 0-5,0 0 3,2 0-2,-1 0 3,2 0 2,3 0 3,-1 2-1,-2-1-6,-2 1 3,-1-2-2,0 0-1,0 0 1,0 0 0,0 0 1,0 0 2,0 0 3,0 0-2,0 0-2,0 0 1,0 3-2,-10 3-3,-8 2 4,-4 3 4,-2 0 3,1 1 0,-1 0-5,2 0 8,0-2-3,5 2-7,1-5 5,5 1-7,2-2 3,2-3-3,3 1 0,-1-1 1,4-2 2,-1 1-5,1-2 2,1 0-1,0 0-2,0 0 0,0 0-1,0 1 0,0-1-4,0 0-3,0 0-13,0 0-9,0-3-19,0-8-79,12 2-156,4-5-153,-1 4-459</inkml:trace>
  <inkml:trace contextRef="#ctx0" brushRef="#br0" timeOffset="705981.1443">19298 7037 144,'0'0'349,"0"0"-306,0 0 1,0 0 12,0 0-36,0 0-20,0 0-19,-4-3-15,-1 3 26,2 0-1,3 0-23,0 0-8,0 0-66,0 0-99</inkml:trace>
  <inkml:trace contextRef="#ctx0" brushRef="#br0" timeOffset="709308.8092">23409 7035 340,'0'0'0</inkml:trace>
  <inkml:trace contextRef="#ctx0" brushRef="#br0" timeOffset="714773.732">18706 6892 680,'0'0'44,"0"0"18,0 0 122,0 0-82,0 0-25,0 0 2,0 0 9,-2-3-5,2 3-22,0 0 0,0 0-5,0 0-12,0 0-11,5 0-10,8 3-6,5 8 7,6-3 3,1 2-12,2 0-1,3-2 1,-2 1 1,-1-1-4,-5-3 1,-2-1-11,-8 1 2,-4-5 0,-5 2 3,-3-2-4,0 0-3,0 0 3,0 0 0,0 0-2,0 0-1,0 0 1,0 0 1,0 0-2,0 0 0,0 0 0,0 0 0,0 0 0,0 0 0,0 0 1,0 0 2,0 0-3,0 0 2,0 0-1,-3 0 5,-8 0-4,-4 0 6,-5 0-5,-2 6 6,1 0-6,-3 2 1,-1 0-1,0 3 6,-1 2-1,4-3 0,1 1-3,3-2 6,5-1-6,2-2 2,1-2-3,4-2-2,1-2 0,2 4 0,2-4 0,-1 0 0,1 0-2,-1 0 1,2 0 0,0 0 0,0 0-1,0 1-2,0-1 1,0 0 0,0 0-10,0 0-1,0 0-14,0 0-8,0 0-9,11-2-81,2-1-116,4 1-111,-4 2-251</inkml:trace>
  <inkml:trace contextRef="#ctx0" brushRef="#br0" timeOffset="715687.6324">18712 6878 771,'0'0'148,"0"0"-74,0 0 76,0 0-55,0 0-43,0 0 12,31 7 6,-13 0-20,1 4-3,4 0-4,5 2-8,0-1-10,1-2 1,-6-2-11,-5-4-7,-9-1-6,-4-2-2,-4 1 4,-1-2-3,0 0 0,0 0 2,0 0-2,0 0 4,0 0-4,0 0 3,0 0-1,0 0-1,0 0 0,0 0 2,0 0-3,-1 0 2,-2 0-3,0 0 1,-2 0-2,2 0 1,-3 0 0,0 0 0,-1 0-1,-5 0 1,-8 0 1,-2 0-1,-5 0 0,-1 0 2,0 0 3,4 0-1,3 0 7,5 0 1,5 0 5,7 0 2,2 0-3,2 0 2,0 0-7,0 0 0,0 0-9,0 0 4,0 0-6,0 0 1,0 0-3,0 0 3,0 0-1,0 0 0,0 0 1,0 0 1,0 0-2,0 0 2,0 0-2,0 0 0,0 0 0,0 0 0,0 0 0,0 0 0,0 0 0,0 0 0,0 0-2,0 0 2,0 0-1,0 3 0,0-3 1,0 0-1,0 0-3,0 0 4,0 0 0,0 0 2,0 0-2,0 0 1,0 0-1,0 0 0,0 0 1,0 0-1,0 0-2,0 0-10,0 0-28,0 0-79,2-5-163,10 2-243</inkml:trace>
  <inkml:trace contextRef="#ctx0" brushRef="#br0" timeOffset="740477.8782">26826 515 795,'0'0'186,"0"0"-110,0 0 40,0 0 23,0 0-58,0 0-27,0 0-18,61-9-16,-15 9 6,18 3 21,17 3-6,10-1-20,4-3-9,-1-1-6,-4-1 4,-7 0 3,-11 0-6,-5 0-2,-12 0-5,-10 0 1,-12 0 1,-13-1 1,-9-1-3,-6 2 0,-5 0-2,0 0-1,0 0-3,0 0 3,0 0-2,0 0 0,0 0 5,0 0-2,0-1 2,0-1 0,0 2 0,0 0 0,0 0 0,0 0 0,0 0 0,0 0-1,0 0 0,0 0 1,0 0 0,0 0-1,0 0 1,0 0-1,-3 0 1,-1 5 2,0 12-2,-2 11 4,-3 11 7,2 10 3,-1 1 0,-4 1 2,3-5-13,2-7-2,-1-7 3,4-5-1,3-6-2,1-4 3,0-5-1,0-6-1,0-2-1,0-2-1,0-2 2,0 0 0,0 0 2,0 0-1,0 0 1,0 0 0,0 0-2,0 0-2,0 0-1,-2 0 0,1 0-7,1 0-4,-2 0 6,2 0-1,0 0 1,-1 0 2,-2 0-2,-4 0-1,-3 0-1,-2 0 1,3-2-3,3 1 4,3 0-2,1-2 5,0 1 3,0 0 1,-1-4-1,2 1 0,-1 0 1,-1-2-1,3 2 0,0-1 1,0 0 3,9 1 2,11 0-4,6 1-1,6 4 5,2 0 0,1 2 1,-1 13 2,-1 6-5,-5 3 1,-6 5-3,-5 0 1,-10 3-3,-7 3 1,0-2-1,-1 1-2,-19-5-2,-5-3-5,-6-5-6,-5-2 1,-3-6-1,-6-6-2,2-4-10,3-3 7,7 0 15,9-8-6,9-3 7,6-1 4,5-2 2,4 3 4,0 2 14,0-1 4,15 4-5,10 3-10,12 2-7,13 1 2,6 0 0,-1 8 15,-7 6-8,-10 1-2,-12 3-5,-8 0-4,-4 2-1,-7 2 1,-6 4 0,-1-1-2,-1 6-15,-20-4-2,-7-1 8,-10-9-5,-5-6-2,-2-6-11,-2-4 5,3-1 5,7 0 0,7-1 17,11-4 2,8-2 1,10 3 5,1-1 15,0 4 35,15 1-14,13 0-38,10 3 0,2 11 0,-3 2 5,-7 0-1,-9-1-8,-8 2-1,-5-1 0,-2-1 0,-2 2-2,-4-2 3,0-1-5,0-2 1,0-3-9,-3-3 13,0-4 0,2-2 3,-1 0-2,2 0 3,0 0-2,-1 0 1,-2 0 0,-2 0-3,-1 0 0,-1 0 0,-3 0 0,4 0 0,1 0 0,2 0 0,3 0 0,0 0 1,0 0 1,0 0-4,0 0 1,0 0-2,-2 9 3,1 6 4,-1 11-1,2 4 7,0 6 1,0 4-2,0 0 3,3-1 10,-1-1-12,-2-7 0,0-6 3,0-3-3,0-7-6,0-1 0,-3-1 3,-3-7-7,2 0 4,-1-3-4,1-3 3,1 0 0,-3 0 3,-3 0 1,-5-1-4,-6-7-1,-12 2-2,-10 0 0,-17 1 2,-19 0-4,-19-1 2,-19 3 0,-11 0 0,-7-1 0,7 0-2,11-1-4,16-6-10,27-6-14,24 0-37,35-6-57,22 1-133,50-5-178</inkml:trace>
  <inkml:trace contextRef="#ctx0" brushRef="#br0" timeOffset="742051.6089">29239 699 89,'0'0'788,"0"0"-755,0 0 38,0 0 95,0 0-57,0 0-60,0 0-23,-62-47 7,12 47-3,-7 0 6,-1 0-19,8 0-7,6 0-7,7 0-2,10 0 0,5 0 0,4 0-1,6 0 2,6 0-2,2 0 3,4 0 12,0 0 8,0 0 6,0 0-11,0 0-3,0 0-6,0 4-5,0 11-3,0 12 15,0 7 4,0 11 15,0 5-12,0 3-7,0 1-6,0-2-3,-2-6-1,1-5-3,1-9-2,0-10 2,0-5-1,1-7 1,6-6-2,-4-2 5,2-2 3,0 0 1,2 0 0,5-3-7,-3-6-2,0 2 0,-2 1-1,-4 0 0,-3 1 0,0 0 0,0 0-2,0-2-3,-13 1-3,-7 0-2,-7 1 3,-5 5 5,-7 0-4,0 2 5,-3 18 0,1 2-2,8 7 2,6 0-1,9 2-1,8-2 3,10-1 0,0-2 0,16-2 2,18-2 4,12-4 2,4-1-2,0-2-1,-5-9-5,-6-2 3,-11-4 4,-10-3-1,-8-12-3,-10-5 4,0-1-7,-11 3-11,-17 2-15,-8 7 6,-6 5 11,-3 4 1,2 9 7,0 13 0,10 8 1,9 8-1,12 1-1,11-1 2,1 0 2,12-7 1,14-9 1,6-4 2,4-3-1,2-8-3,1-2-2,-6-5-2,-8 0-5,-11 0 1,-7 0 5,-7-5-4,0-1-2,-2 3-23,-17 3-7,-5 0 22,-2 4 10,-1 18 0,-1 6 5,3 6 4,0 3 7,4-1 4,8-2 2,6-2 12,5-5-16,2-1-6,0-5-4,0-3-2,4-2 0,-1-2 1,0-1-1,-1-3 0,-2-1 0,1-2 1,-1 1 1,0-2 2,0 0-2,0 1-1,0 1-1,0-1 2,0-2-2,0 0 0,0 2-1,0-1 1,0 0 2,0 1 0,2-1 4,2-2 4,2 0-2,0-1 4,4-1-1,4 1 6,10-3 8,10 2 5,18-2-5,20 0 24,18 0-18,15 0-5,1 0 2,0 0-19,-10-2 2,-16-3-5,-10-1-7,-17 2-7,-16-1-55,-18-2-51,-12 1-168,-7-5-570</inkml:trace>
  <inkml:trace contextRef="#ctx0" brushRef="#br0" timeOffset="742786.6422">29193 710 368,'0'0'185,"0"0"-144,0 0 61,0 0 68,0 0-46,0 0-27,-10-5-12,10 5 33,8-3 6,10-1-44,9 2-43,8-1-12,4 3-8,3 0-1,-1 0-5,2 0-11,0 0-17,0 0-117,-7 3-247,-13 0-552</inkml:trace>
  <inkml:trace contextRef="#ctx0" brushRef="#br0" timeOffset="743476.9342">21865 7666 958,'0'0'0,"0"0"-462,0 0 335,0 0 88</inkml:trace>
  <inkml:trace contextRef="#ctx0" brushRef="#br0" timeOffset="757980.0515">26908 1160 964,'0'0'122,"0"0"-118,0 0 95,0 0 1,0 0-64,0 0 16,37 84-3,-27-48-27,-3-3-8,-3-2-3,3-5 3,-1-5-8,2-6-1,4-7 12,6-3 5,4-5-5,3 0-1,-1-14-8,2-11-4,-3 0 3,-5-3 1,-4-3 5,-4-2 2,1 0-3,-5 5-9,-3 6 4,-3 7-7,0 5-1,0 6-32,0 4-42,-5 0-59,-3 13-117,3 8-116</inkml:trace>
  <inkml:trace contextRef="#ctx0" brushRef="#br0" timeOffset="758207.8256">27208 1397 1087,'0'0'219,"0"0"-211,0 0 133,0 0-39,0 0-74,0 0-6,0 105 0,0-68-8,-3-5-10,-3-5-4,1-10-15,4-5-63,1-2-134,0-9-135,12-1-365</inkml:trace>
  <inkml:trace contextRef="#ctx0" brushRef="#br0" timeOffset="758507.7669">27324 1495 794,'0'0'94,"0"0"-22,0 0 103,0 0-90,0 0-31,0 0-8,57-6-8,-53 28-10,-4 1-8,0-4-18,0-1-2,-9 1-6,-4-2 3,1-3-1,3-1 3,0-3 2,6-5 0,3 0 13,0-3 25,18-2 14,12 0-17,10 0-36,6 0-19,4-10-138,2-1-245</inkml:trace>
  <inkml:trace contextRef="#ctx0" brushRef="#br0" timeOffset="760717.2674">29352 599 390,'0'0'220,"0"0"-210,0 0 34,0 0 52,0 0-31,0 0-36,0 0 3,0 0 24,0 0-3,0 0 24,0 0-10,0 0-14,0 0-12,0 0-6,0 0-13,0 0-12,-3 0-9,-1 0 1,-3 2 4,-1 3 1,1-2-4,-2 0 3,-3 0 0,-2 1 7,-2 0 2,-1 1-3,-3 0-2,-1-3-4,3 3 3,3-2-2,7-1 1,5 1-1,3-3 8,0 0 6,0 0 1,0 0 4,0 0-12,0 0-6,0 0-4,0 1-2,0-1 2,0 0-4,0 0 0,0 3 0,0-3 3,0 0-3,0 0 4,0 0 2,0 0-2,0 0 6,0 0 3,0 0 3,0 0-1,0 0 1,0 3-6,0-2 8,0 6-5,10 2 5,1 7 1,1 3 4,-1-4-5,1 1 2,-5-3-6,1-3-2,2 3-5,-1 1-3,0-4-1,-1 0 1,-1-1-2,-4-5 0,-3 0 3,0-2-4,0-2 1,0 0 4,0 0-5,0 0 0,0 0-2,0 0 1,0 0-4,0 0-8,0 0-6,0 0-2,0 0-1,0 0-5,0 0 5,0 0-22,0 0-21,0 0-18,0-8-80,0-3-118,0 0-271</inkml:trace>
  <inkml:trace contextRef="#ctx0" brushRef="#br0" timeOffset="761631.7622">29849 747 687,'0'0'283,"0"0"-247,0 0 26,0 0 34,0 0-19,0 0-34,-3-1-18,2 1-7,-2 0-9,0 0 1,1 0 9,-1 5 2,2-1-5,1 1-9,0-2-1,0 2 0,0-2-4,0 3 2,0 2-4,0 4 2,0 2-2,0 0 1,0 2-1,0-2 1,0-2 2,0 1 3,0-7 1,0 0-5,0-2 0,0 0-2,0-1 0,1 3-3,1-4-27,1 3-62,0-2-67,-2-3-130,2 0-354</inkml:trace>
  <inkml:trace contextRef="#ctx0" brushRef="#br0" timeOffset="762592.7602">29888 531 616,'0'0'202,"0"0"-136,0 0 55,0 0 4,0 0-59,0 0-36,1-3-19,-1 3-6,0 3-4,0 0-1,0 0-4,-11 0-18,-2-1 4,-1-2 9,3 0-4,4 0 6,4-6 7,3-4 10,0-1 15,6-1 37,7 2 9,3 4-3,-2 2-27,-2 2-20,-5 2-18,-4 0-3,-1 16-59,-2 9-60,0 1-77,-11-1-253</inkml:trace>
  <inkml:trace contextRef="#ctx0" brushRef="#br0" timeOffset="764251.5492">27716 2332 797,'0'0'388,"0"0"-357,0 0 71,0 0 69,0 0-86,0 0-40,0 2-31,0 19-1,0 6 2,-3-3-2,-3 0-7,-2-6-6,3-7-4,0-6-40,5-2-56,0-3-73,0 0-40,8-14-128,11-5-352</inkml:trace>
  <inkml:trace contextRef="#ctx0" brushRef="#br0" timeOffset="764625.2506">27737 2121 795,'0'0'198,"0"0"-193,0 0-5,-116-27 101,75 34-69,1 18-17,0 11 0,4 7-2,8 9 2,10-1-1,13-1 17,5-9-6,17-7-9,18-6 21,14-8 3,7-3-3,4-9-6,-1-8 3,-2 0-6,-9-10 0,-13-11-10,-9-6-5,-13-2 0,-10-1 1,-3-3-1,-6 1-12,-16-1 0,-3 1-2,-3 3-4,2 4 0,3 7-24,6 7-20,5 5-48,3 2-93,3 2-181</inkml:trace>
  <inkml:trace contextRef="#ctx0" brushRef="#br0" timeOffset="765411.5506">28777 2438 531,'0'0'181,"0"0"-113,0 0 113,0 0-8,0 0-40,0 0-10,58-38-48,-39 38-24,-1 0-16,-5 13-10,-5 7-16,-7 0-8,-1 3-1,-1-1-8,-15-3-6,-2-4-4,0-5-1,6-3-15,7-2 15,5-4 12,0-1 7,20 0 11,10 0-3,6 0-3,2 0 3,-5-7-7,-5-2-1,-4-4-41,0-1-69,-5-3-58,-5-5-33,-5-1 7,-6-6 108,-3 0 50,0 0 36,0 2 62,-7 2 77,-15 2-23,-13 6-30,-11 6-17,-11 11-21,-6 11 3,-1 26 1,3 15-10,12 9-1,14 6-10,22-1-16,13-6 19,4-11-10,29-10-11,9-14 2,13-10 12,9-11-9,5-4-9,-5-19-5,-6-17 1,-13-15-2,-11-10 2,-13-8 3,-16 1-8,-5 9-4,-14 10-1,-14 12-12,-7 11-18,1 10-22,2 8-51,3 8-47,10 0-132,8 0-446</inkml:trace>
  <inkml:trace contextRef="#ctx0" brushRef="#br0" timeOffset="766421.0334">28783 1665 685,'0'0'111,"0"0"-111,0 0 0,0 0 52,0 0-39,0 0-12,0 0 0,0 0 2,0 0 3,0 0-1,0 0 6,0 0-11,0 0-40,1 0-155,9 0-379</inkml:trace>
  <inkml:trace contextRef="#ctx0" brushRef="#br0" timeOffset="774527.0864">28920 1884 789,'0'0'50,"0"0"-49,0 0 77,0 0-6,0 0-38,0 0-2,0 0 7,0-3-12,0 3-2,0 0 5,0 0-3,0 0-12,0 0-5,0 0-3,-2 0-2,2 0-4,-1 0-1,-1 0-1,2-3 0,-2 0 2,2-1-1,-2 0 2,2-2 2,0 0 6,0-1 3,0 1 6,0 2 5,0 1-6,0 1 2,0 0 4,0-1 1,6 2 0,3 0-5,0-1-7,1 2 2,-1 0 1,-3 0 1,-1 0-3,-2 0-4,-2 0-4,-1 7-6,0 3-4,0 4 4,0-2 0,0 1-1,-6-2-5,-1-4-6,1 0 0,1-6-3,-1-1 1,3 0 5,-1 0 4,-1 0 5,-1-5 0,2-2 1,-2-3 1,2-2-1,1 1-1,3 0 1,0 1 0,0 1 8,4 4 15,11-2-1,-2 4-11,4 1 12,-4 2 0,-1 0-6,-3 0-4,-3 13-8,-3 0-6,-3 2 0,0-3 1,0 1-1,-6-4-7,-3-2 3,-4-2-4,2-5-1,-1 0-9,-3 0 2,3 0-2,1-3 5,2-7 6,1-3 5,1-1 1,2 0 1,4 2 3,1 0 3,0 2 5,3 2 17,8 4-4,2 0-11,1 4-8,0 0-1,-1 0 1,-4 4-2,-1 4-3,-5 2-1,-3 1-2,0 0 2,0 0 0,-8-2-4,-4-1 0,-3 0-4,2-4-6,0-4-6,5 0-5,2 0 12,3 0 14,3-4 0,0-9 8,0 1 4,0-2 20,6 2-8,6 2 6,0 3-15,-3 4-2,0 3-5,-5 0-8,2 0-1,-3 2-8,-1 4-6,-2 4 1,0-1-23,0-2-27,0 1-91,0-4-159,4-1-736</inkml:trace>
  <inkml:trace contextRef="#ctx0" brushRef="#br0" timeOffset="778919.7002">27431 860 817,'0'0'132,"0"0"-130,0 0 15,0 0 9,0 0-18,0 0-4,0 0 3,-27 17-1,21-14-1,1-3 11,3 1-1,1-1-2,-1 0-2,-1 0-1,-1 0-1,-1 0-5,2-1-3,0-4-1,1-3 0,2 1 2,0-2 6,0 1 8,2-1 25,6 2 19,1-1-26,-2 3-4,2 4 6,-5-1-2,1 2-7,1 0-15,2 0-5,2 11-1,-1 1 2,-2-2 4,-4-2 0,-3 0-5,0-3-2,0-1-3,-3 0-2,-9 0-3,-4-4 1,1 0-8,-1 0-14,4 0 1,2 0-11,2 0 10,2-10 20,3 3 4,3-4 2,0 0 7,0 1 8,0 1 17,0-2-12,7 5-3,2-2 3,0 2-9,0 3-1,1-1 2,1 4-5,-2 0-2,1 0 1,-4 0-3,-3 2 0,-1 8-4,-2-1-2,0 3 0,0-2-4,-9 0 2,-5-5-1,2 0-3,-1-3-2,6-2-12,-1 0-5,3 0-9,2-1-4,2-8 0,1-2 23,0-3 13,0 0 3,12 0 10,3 2 38,3-1 15,-4 4-23,-1 4 0,-6 2-11,-4 3-8,-3 0-11,0 0-10,0 5-9,0 9 3,-10 2 6,-6 1-1,-3-3-1,0-2 1,2-3-11,3-3-3,3-4-2,5-2-5,5 0 8,1 0 14,0-3 3,0-11 7,4 0 2,7 2 18,-1-1-13,2 4-5,-6 4-3,-1 3 3,-2 2-1,-2 0-5,2 0-6,3 0-8,0 7-1,0 0 7,-3 3 1,-2-3-1,1 0-2,-2-1-3,0 0 0,0-1 0,-2-5-7,-1 2 3,0-2 2,2 0 3,1 0 4,0-2 2,0-7 12,0-3 1,6 2 7,6 2 12,1 1-15,-2 5-4,-1 2 1,-4 0-7,-1 0-7,-2 0-4,0 7-6,-2 5 3,-1 0 2,0-3-1,0-1-2,-4 0-12,-6-2 4,-1-5 6,3-1-1,2 0 6,3 0 1,0 0 4,2-3 1,-1-4 4,2 0 1,0 1 2,0 2 1,0-1-2,0 5 0,0 0-7,0 0-11,5 0-47,10 0-102,9 0-217</inkml:trace>
  <inkml:trace contextRef="#ctx0" brushRef="#br0" timeOffset="780723.344">19359 7221 79,'0'0'0</inkml:trace>
  <inkml:trace contextRef="#ctx0" brushRef="#br0" timeOffset="808591.1154">28999 1867 119,'0'0'0,"0"0"-109</inkml:trace>
  <inkml:trace contextRef="#ctx0" brushRef="#br0" timeOffset="817213.7476">27043 900 64,'0'0'0,"0"0"2,0 0 6,0 0 3,0 0-4,0 0 4,0 0-3,-23 3 23,20-3 19,1 0-18,1 0 23,-1 0-6,1 0-2,-1 0-9,-1 0 2,3 0-5,-2 0-5,1 0 4,-2 0-6,2 0-4,1 0 7,0 0-4,-2 0-12,1 0-12,-2 0-2,0 0 2,0 0 2,-2 0 5,1 0 5,1 0 24,0 0 25,0 0-12,3 0 8,-1 0-17,1 0 4,0 0-4,0 0-14,0 0-4,0 0-7,0 0-4,0 0 0,0 0 8,0 0 9,0 0 14,5 0 8,9 0-5,8 6 2,5-1-1,-3 0-12,0-1-8,-6-1-10,-5 1 0,0-1-7,-4-2-6,4 0-1,-3 2 0,0-1 0,-1 0-3,-3 1 1,-1-1 0,-4-1-1,-1-1-1,0 0 0,0 0 0,0 2-1,3-2 1,2 1-1,2 0 2,2-1-1,-5 0 0,-1 0-1,-3 1-2,0-1 0,0 0-17,0 0-1,0 0-15,0 0-19,0 0-52,0 0-34,2 0-49,-2 0-165</inkml:trace>
  <inkml:trace contextRef="#ctx0" brushRef="#br0" timeOffset="817911.923">27131 866 372,'0'0'0,"0"0"0,0 0 121,0 0-1,0 0-39,0 0 14,-3-13 8,3 12-12,0 0-9,0 1-22,0-2-21,0 2 6,0 0 8,0 0 4,0 0-2,0 0-11,0 0-10,0 0-9,0 0-7,0 0-9,0 0-2,0 0-1,0 0 3,0 0 0,0 0 2,0 0 0,0 0 0,0 0-1,0 0 2,0 0 0,0 0-4,0 0-3,0 0-1,0 0-1,0 0-2,0 0-1,0 0 2,0 0-1,0 0-1,0 0 1,0 0 0,0 0-1,0 0 0,0 0 0,0 0 0,0 0-1,0 0 1,0 0 0,0 0 0,0 0-2,0 0 1,0 0 0,0 0-1,0 0-1,0 0 2,0 0 1,0 0 1,0 0-1,0 0 0,0 0 0,0 0 1,0 0-1,0 0-2,0 0-19,0 0-27,0 0-37,0-5-115,0 0-113,2 0-313</inkml:trace>
  <inkml:trace contextRef="#ctx0" brushRef="#br0" timeOffset="820086.613">28880 1875 925,'0'0'220,"0"0"-209,0 0 24,0 0 84,0 0-91,0 0-4,0 0-24,0-8-5,0 8-2,0 0 1,0 0 6,0 0 3,0 0-3,0 0 0,0 0 2,0 0-1,0 0-1,0 0-1,0 0-6,0 0-1,0 0 4,0 0 4,0 0-1,0 0 2,0 0-1,0 0 0,0 0 0,0 0-15,0 0-34,0 0-17,0 0-9,0 0-83,8 0-146</inkml:trace>
  <inkml:trace contextRef="#ctx0" brushRef="#br0" timeOffset="829220.393">26890 1727 475,'0'0'499,"0"0"-484,0 0 10,0 0 114,0 0-37,0 0-47,94 11-10,-61-5 31,-1-1-18,-3-1-2,-5-1-2,-6 1-31,-1-1-18,-3-3-5,-1 5 0,-4-4 0,-4 2-13,-4-3-31,-1 0-45,0 0-94,-3 0-50,-9 0-93,2-3-188</inkml:trace>
  <inkml:trace contextRef="#ctx0" brushRef="#br0" timeOffset="829617.766">27024 1646 844,'0'0'66,"0"0"-54,0 0 106,0 0-14,0 0-62,0 0-7,0-2 46,0 4 8,0 8-8,0 5-10,5-1-15,5 3-18,0 3-14,4 2 2,-5 0-8,-2 0-11,-1-1 1,-4-4-2,-2-3-1,0-2-2,0-2-1,0-1-2,0-2 1,0-4 1,0 2-2,0-2 0,0 0-7,0-1-9,0-2-19,0 0-19,0 0-46,0 0-58,0 0-81,0 0-204</inkml:trace>
  <inkml:trace contextRef="#ctx0" brushRef="#br0" timeOffset="831173.7418">19308 6783 427,'0'0'41,"0"0"-1,0 0 53,0 0-34,0 0-26,0 0-2,0 0 2,-30-3-10,29 3 10,-1 0-9,2 0-15,0 0-9,0 0-21,0 0-75,5 0-27,5 0-276</inkml:trace>
  <inkml:trace contextRef="#ctx0" brushRef="#br0" timeOffset="839448.2418">29466 537 442,'0'0'197,"0"0"-122,0 0 94,0 0-1,0 0-65,0 0-19,0 0-13,0 0-2,0 0-18,0 0-16,-5 0-13,-2 0-10,-5 0 0,-4 9-3,-4 2-3,-4 0 0,0 1-3,2-1-3,3-1 0,2-2 2,5-1-2,5 0 1,1-4-1,3-1 2,0 0 8,0 1 1,0 2-4,-2-1-3,1 2-2,-1-2 0,0 1 4,2-2 15,3-1-1,0-2 6,0 1 14,0 5 2,0 2-7,6 6 2,5 2-5,2 1-4,-2 0-3,1-2-7,-3-2-5,2-1-4,-1-2-1,-1 1-5,-2-2-1,1-1-2,-5-2 0,-2-1-2,-1-2-14,0-2-32,2-1-32,-2 0-126,1 0-144,1-1-302</inkml:trace>
  <inkml:trace contextRef="#ctx0" brushRef="#br0" timeOffset="839892.5661">29461 483 1061,'0'0'95,"0"0"-83,0 0 162,0 0-25,0 0-91,0 0-34,-21 12 15,1 5 9,-4 5-4,0 0-9,-2 0-26,4-1-6,1-1-3,6-4 0,4-5 0,3-5-3,5-1-2,1-3 4,2-1 1,0-1 1,0 0 3,0 0 13,0 2 18,0 3-7,4 2-6,7 4-3,1 5 1,0 0 0,3-1-4,-6-1-7,0-1-6,-2-3-2,-2-2-2,-1-2-10,1-4-37,4-2-59,6 0-162,-3 0-292</inkml:trace>
  <inkml:trace contextRef="#ctx0" brushRef="#br0" timeOffset="840305.9061">29397 439 1286,'0'0'245,"0"0"-245,0 0 65,0 0 40,0 0-74,0 0-19,-48 42 15,17-16-14,-2 1-9,0-4-3,5-2-1,4-3 0,5-4-1,7-3-4,7-4 3,4-5 1,1 0 1,0-1 4,0 1 14,10 3 14,7 3 0,2 4-5,4 5-2,-1 4-7,-2-1-3,-3 0-1,-3-2-2,-4-1-8,-1-2-2,-1-5 0,-2-1-1,-2-5-1,-1-1-18,-2-2-29,2-1-28,3 0-104,1 0-198,-6-7-454</inkml:trace>
  <inkml:trace contextRef="#ctx0" brushRef="#br0" timeOffset="859231.8954">29376 537 649,'0'0'179,"0"0"-177,0 0-1,0 0 87,0 0 10,0 0-46,0 0-15,0 0-6,14-11-17,-14 11-5,0 0 13,0 0 6,0 0-4,0 0-2,0 5-3,0 8 10,-6 5-1,-5 2-14,-7 1-6,-4-1-3,-3 0 1,2-1-2,1-4-3,6-1 0,5-3 0,5-3-2,5-3 2,1-5-1,0 2 3,0-2 18,0 0 16,0 0 6,0 0-7,0 0-17,0 0-4,0 1-12,0 0 2,0 5 1,1 5 1,11 5 2,3 3 5,-1-2 3,-3-3-7,-3-2 1,-1-2-8,-2 0 2,1 1-1,3 0-3,-2 0-1,1 2 1,-4-6-1,0 0 1,-4-2-1,0-4-7,0 2-41,0 0-8,-8 2-10,0 0-9,1-1-11,0-1-14,0 0-11,1 1-62,2-3-16,2-1-29</inkml:trace>
  <inkml:trace contextRef="#ctx0" brushRef="#br0" timeOffset="860036.811">29406 517 628,'0'0'289,"0"0"-240,0 0 37,0 0 54,0 0-22,0 0-48,-10 3-40,-2 14 13,-6 6 13,-3 1-14,-3 4 10,0 0-19,4 1-18,4-4-5,4-4-3,1-2-4,5-6-1,1-1-1,1-2 1,0-2 1,0 0-3,1 0 0,0-3 0,2-1 2,1-1-1,0-1-1,0-1 0,0-1 3,0 0 2,0 0-5,0 0 5,0 0 3,0 0 6,0 3-5,0 5 5,3 3 5,15 5 17,7 5 0,5 4-1,3-3-5,-4-2-6,-3-2 3,-8-1-12,-2-7-6,-7 0-1,-3-3-7,-4-5 0,-2 1-1,0-3-2,0 0-1,0 0 1,0 0-8,0 0-3,0 0-13,0 0-7,0 0-19,0 0-34,0 0-119,0-8-168,-8 0-655</inkml:trace>
  <inkml:trace contextRef="#ctx0" brushRef="#br0" timeOffset="860463.1448">29279 623 28,'0'0'866,"0"0"-812,0 0-8,0 0 118,0 0-31,0 0-76,-2 0-21,2 0 7,0 0-22,0 0-9,0 0-5,0 0-4,0 0-3,0 0-48,0 0-67,0 0-75,0 0-148,0 0-111</inkml:trace>
  <inkml:trace contextRef="#ctx0" brushRef="#br0" timeOffset="860859.8251">29279 623 870,'31'-58'86,"-31"56"-56,0 2 127,0 0-16,0 0-68,0 5-36,-4 14 13,-9 4 7,-5 5-29,0 0-9,-3-3-12,3-1-5,0-3 1,6-6-2,4-7-1,6-3-1,2-5 1,0 0 1,0 0 8,0 0 9,0 0 6,2 0-2,1 0-11,-2 0-10,3 0-2,-1 0-1,3 2-3,0 3 5,2 1 0,0 2 2,2 0 1,0 4 4,2 0-3,0-1 1,-1 2-5,-3-5 0,0 3 0,-2-5-19,1 1-51,0 0-82,-3-6-136,-4-1-407</inkml:trace>
  <inkml:trace contextRef="#ctx0" brushRef="#br0" timeOffset="879363.3786">29760 1514 658,'0'0'188,"0"0"-81,0 0 26,0 0-8,0 0-26,0 0-49,0 0-11,7-73-24,-3 66-6,4 4 7,4 0 4,9 3-12,7 0-6,2 1-2,-5 9 0,-10-1-1,-6 3-5,-9 4-3,0 0-6,0 4-1,-7-1-2,-7-2 13,0-1 4,0 1 1,2 0 0,2-5 0,5 4 1,5-7 2,0 1 10,6-1 14,14-1 2,0 1-11,3-4-4,-1-5-10,0 0-4,1 0-36,-2 0-78,1-3-55,0-1-93,-3-3-146</inkml:trace>
  <inkml:trace contextRef="#ctx0" brushRef="#br0" timeOffset="879745.1142">30135 1353 327,'0'0'470,"0"0"-463,-52-76-7,15 59 124,-11 7-5,-11 7-79,-7 3-24,-3 10-4,4 19 13,5 15 10,12 11-1,14 11-5,15-3-15,16-4-5,3-8 15,21-10 14,19-6 22,17-5 4,15-4-16,6-5-3,0-6 1,-10-10-10,-10-5-11,-14 0-17,-8-22 3,-8-10-6,-6-9 4,-7-7-8,-7-2 1,-8-2 2,0-3 3,-14 4-3,-8 5-2,-7 2-2,-2 15-2,-5 0-19,1 7-24,2 1-59,3 4-113,2 2-220</inkml:trace>
  <inkml:trace contextRef="#ctx0" brushRef="#br0" timeOffset="880670.7832">26413 1511 224,'0'0'411,"0"0"-353,0 0-25,0 0 61,0 0-35,0 0-37,0 0-16,0 0-3,0 0-3,0 0 1,0 0 1,0 0 28,0 0 13,0 0 12,0 0 1,0 0-15,1 0-24,-1 0-16,0 0-1,0 0 0,0 0-3,0 0-18,0 1-14,0 2 8,0-1 19,0 1 4,0-2 4,0-1 0,2 0 8,-2 0 2,1 0 0,-1 0-10,3 0-51,4 0-188,4-1-490</inkml:trace>
  <inkml:trace contextRef="#ctx0" brushRef="#br0" timeOffset="888520.863">26783 10310 100,'0'0'164,"0"0"-92,0 0 27,0 0 25,0 0-62,0 0-27,0 0-9,-10 0 2,7 0 30,3 0 22,-1 0-12,1 0-20,0 0-8,0 0-3,0 0 2,0 0-10,0 0-4,0 0 7,0 0 17,0 0 19,0 0-10,21 0 5,16 1-4,17 2-7,17 1-1,13 0-5,1-1-11,2 0-3,-7 0-9,-5 1-7,-4 0-5,-7 1-6,-6-2-5,-8 2 2,-10-4-1,-9 1-1,-13-2 4,-6 0-4,-7 0 2,-5 2-2,0-2 5,0 0 0,0 0-1,0 0-1,0 0-3,0 0 4,0 0-3,0 0 0,0 0-1,0 0 1,0 0-1,0 0 0,0 0-1,0 0 1,0 0 1,0 0 0,0 0-1,0 0-1,0 0 1,0 0 0,0 0 0,0 0 0,0 0 0,0 0 1,4 0 0,4 0 0,5 0 0,1 0-1,3 0-2,3 0 2,7 0 0,7 0 0,6 0 0,1 0 0,0 0 0,-1 0-2,-8 0 2,-9 0 0,-9 0 3,-11 0-2,-3 0-1,0 0 1,0 0-1,0 0 0,0 0 0,0 0-1,0 0 2,-1 0 0,-1 0-1,1 0-1,1 0 1,0 0 0,-2 0 0,2 0 0,-1 0-1,-1 0 1,1 0 0,-1 0 0,1 0 0,-1 0 1,0 0-1,-2 3 0,1 1 0,0 4 1,0 6 1,0 6 6,2 14 0,-4 7 2,2 6 0,-1 1-7,-3-3 7,4-4-3,0-5-5,1-4 2,2-6-2,0-4 1,0-7-2,0-3 0,0-7-1,0-3 0,-1-2 2,1 0-1,0 0 1,0 0 3,0 0-3,0 0 1,-2 0-3,2 0-1,-2 0-2,1 0-3,-1-2-1,1 2-1,-2-3 4,0 1-2,-3-1 0,0-2 0,-3 1-2,-1 0-7,1 1 3,1 0 4,2 0 4,2-1 0,1 2 2,-1-4 0,2-1 2,2 2 0,0-4 2,7-1 3,14 1 5,11 4 0,8 3-1,5 2 3,5 2 2,-3 18-2,-4 6 1,-12 5-10,-10 5-1,-15 5-2,-6 1 0,-16 1 2,-25 3-1,-12-5-1,-9-5-9,0-6-4,-1-8-4,7-8-8,6-8-1,16-6 0,14 0 8,10-11 15,10-10 3,0-1 6,15-3 4,18 3 13,10 3 0,12 9-13,5 6-1,1 4 1,-3 12 0,-4 13-3,-9 8-2,-11 3-1,-12 3-3,-14 4-1,-8-1 0,-18 1 0,-25-7-2,-11-4-7,-6-6-14,-3-8-12,2-8-17,8-10-6,10 0-6,14-5 25,19-14 39,10-2 18,13 0 35,18 4 6,8 3-11,5 11 0,-1 3-21,-3 10-12,-5 16-6,-6 3-3,-6 6-2,-13 1-3,-5 3-1,-5 1-1,-5 0-2,-15-4-12,-6-8-13,-1-6-7,2-13-20,7-4 4,9-5 17,7 0 34,2 0 11,0 0 46,0 0 4,0 3-15,6 10-24,6 8-12,0 9 5,-3 4-7,1 3 7,-4 2-6,-1 2-1,-2 1-3,-1 1-1,-2-2-3,0-2 0,0-2 0,0-4-1,0 1 0,-2-9 0,-6-3 0,4-6 0,2-9 2,1 0-2,1-7 0,0 0 0,0 0 6,0 0-1,0 0 1,0 0 0,0 0-5,0 0 1,0 0 0,0 0 3,-2 0 1,1 0 3,-3 0-6,-5 0-3,-20 0-9,-24 0 8,-37 0 1,-28-2 0,-24-9-5,-11-3-1,-4 0-18,-7 0-7,6 3 18,17 0-2,28-2 0,42-4-5,48-4-67,26-6-71,56-9-183,32-3-329</inkml:trace>
  <inkml:trace contextRef="#ctx0" brushRef="#br0" timeOffset="890244.6469">29816 10435 1122,'0'0'23,"0"0"-13,-84-10 74,21 10-19,-10 0-26,-8 2-20,5 3 8,9-2-16,12-3 1,12 0-1,10 0 4,7-3 7,4-6-4,2 0 5,5-2-6,4 4 4,6 0 10,4 4 16,1 3-1,0 0-6,0 0-9,0 0-14,9 8-9,4 15-7,-1 10-1,-3 9 3,-2 2 0,-7 5 1,0-5-1,0 3 0,0 0-2,0 1 0,0 3 4,3-4-2,3-2 3,0-9-5,0-9 0,0-7 0,-3-9 0,2-5 0,-2-3 3,-2-3 2,1 0 3,-1 0 0,1 0-2,-1-6-2,-1-2 0,0 0-3,0 2 0,0-4-2,-12-1 0,-15 0-2,-10 2-2,-11 4 4,-4 5-6,3 0 5,1 17 0,11 8-2,7 11 0,12 7 3,12 5 1,6 5 1,8 1 2,23-1 1,14-7 0,11-9-1,10-6 1,1-10-4,-3-6 7,-7-9-7,-15-6 5,-12 0-1,-14-9 3,-15-13-4,-1-4-4,-19-6-11,-15 4-5,-8 6 3,-4 8-1,-1 8 2,3 6 7,2 8-2,6 19 4,5 6 1,7 3 1,8 2 1,10 1 1,6-2-1,8-1 3,22 1 0,11-8 4,12-6 0,0-7 3,-4-9-6,-13-7 6,-14 0-5,-14 0-1,-8-9-4,0-4-5,-26-2-17,-13 7-16,-8 7-22,-1 1 23,2 17 23,7 12 12,4 5 2,4 9 1,6 0 12,10 2 3,11-4-5,6-2-4,36-3 7,15-5 1,11-9-3,1-8-7,-9-10 0,-14-4-1,-12 0 2,-11-11-5,-8-1 0,-8-2 4,-3 0-3,0 6-1,0 5 1,0 3-2,-2 0-4,-8 17 0,-5 14 4,-2 13 6,0 7 1,0 3 4,1 3-3,0-1-3,2 0 0,5-8-1,2-7-4,5-7 1,2-12 1,0-8-1,0-6-1,0-5 2,0-2-1,0-1 6,0 0 7,0 0-6,0 0-1,0 0-2,0 3-2,2 0-3,9-1 1,12 3 0,10 0 4,16 2 14,19 1 9,16 1 6,16-1-12,4-2 9,5 4-26,-7-2-4,-5-2 0,-9-1-1,-12-5-9,-15 0-40,-21 0-47,-19-19-106,-21-11-355</inkml:trace>
  <inkml:trace contextRef="#ctx0" brushRef="#br0" timeOffset="891168.0204">29852 11160 747,'0'0'536,"0"0"-453,0 0 46,0 0 15,0 0-106,0 0-33,30 57 18,-20-11 7,-2 1-18,-2-5 0,0-5-3,4-8-4,-1-8 3,2-5-2,5-6 8,-1-7 2,6-3 3,1 0 3,3-18-9,-2-13-3,2-7-2,-1-8 4,0-6-3,0 1-6,-6 9 5,-2 11 2,-7 12 5,-6 10-13,-3 7-2,0 2-3,0 0-31,0 15-33,-9 13-82,-3 4-189,0 2-380</inkml:trace>
  <inkml:trace contextRef="#ctx0" brushRef="#br0" timeOffset="891818.4973">30204 11621 666,'0'0'255,"0"0"-252,0 0 94,0 0 39,0 0-63,0 0 6,5-56 35,6 51-22,3 3-21,1 2-13,3 6-14,-2 22-28,-7 10-8,-7 11 4,-2-5-2,-11 1-4,-13-9 0,-1-7-6,4-9-2,6-7-3,5-10-4,8-3 5,2 0 4,0 0 16,2-5 11,11-6-4,1 1-1,3 3-6,0 2-10,2 3-5,2 2-1,1 0-1,-2 0-4,2 0-39,1 0-57,-2 0-107,-2 0-148,-1-1-281</inkml:trace>
  <inkml:trace contextRef="#ctx0" brushRef="#br0" timeOffset="892043.6763">30557 11637 1027,'0'0'271,"0"0"-156,0 0 102,0 0-64,0 0-98,0 0-30,7 32-3,-19 4 24,1 2-18,2-4-14,2-4-11,1-6-3,5 3-23,1-4-72,0-6-186,0-6-539</inkml:trace>
  <inkml:trace contextRef="#ctx0" brushRef="#br0" timeOffset="894459.8304">27215 10195 261,'0'0'0,"0"0"0,0 0 75,0 0 6,0 0 4,0 0 16,0 0-10,-16-2 9,14-1-3,-1 3-20,3-4-29,0 4 12,0 0-4,0 0-6,0 0 3,0 0-7,0 0 2,0 0-5,0 0 2,0 0-10,0 0 1,0 0-1,0 4 1,6 7 7,9 1 0,0 2-4,4-1-9,1 0-5,2 2-4,2-2-10,-2 0-3,-1 3-2,-1-5-3,-8-4 1,-2 0-4,-4-4 1,-3-2 0,-3-1 2,0 0 0,1 0 2,-1 0-1,2 0 2,-2 0-3,1 0-2,1 0 1,-2 0-2,0 0-1,0 0 0,0 0 1,0 0 0,0 0 0,0 0 1,0 0 1,0 0 1,0 0 2,0 0 0,0 1-4,0 7 0,-11 5 2,-3 6 3,-3 2 2,-2 0 0,2-1 6,-1-1-1,2-2-7,4-2 5,1 0 1,1-4-5,3-5-7,4 0 2,0-2-2,3-3 0,0 2-5,0-3-19,4 0-25,19 0-80,5-4-294</inkml:trace>
  <inkml:trace contextRef="#ctx0" brushRef="#br0" timeOffset="896149.9856">27666 10634 721,'0'0'103,"0"0"31,0 0 34,0 0-57,0 0-25,0 0 0,0 0-32,0 0-20,0 3-16,0 0-1,0 4 1,0 1 4,0-1-8,0-2-8,0 0-3,0-3-3,-6 0-1,-4-2-12,-3 0-5,4 0 2,2-7 12,5-5 4,2 0 8,0-2 9,17 2 11,7 4 0,1 3 7,0 5 3,-3 0-6,-3 0-2,-3 13-16,-7 5-10,-6 0-2,-3 1 0,0-3 0,-11-2-2,-9-3-7,-3-5-14,2-4-4,3-2 9,6 0 7,4-5 8,5-10 1,3-1 4,0 0 4,1 0 15,11 4-3,-2 3-6,3 4 2,-2 5-3,1 0-13,0 3 1,-1 10-2,-5 4-1,-5-2 0,-1 0 2,0-3-1,-9-3-3,-3-4-9,-1-5 7,1 0-2,1 0 5,5-4 2,2-9 1,2-1 5,2 1 5,0-1 11,0 5-4,8 5-5,2 0 3,-1 4-12,0 0-3,0 0-1,-2 6 1,-1 5-2,-4 0-2,-2 0-3,0-3-6,-6 0-14,-9-5-36,0-3-23,-3 0 4,8 0 25,2 0 22,8-11 1,0 2-16,8-1-67,8-1-122,2 5-402</inkml:trace>
  <inkml:trace contextRef="#ctx0" brushRef="#br0" timeOffset="896921.8615">26642 9512 1284,'0'0'27,"0"0"14,0 0 127,0 0-111,0 0-38,0 0 45,-25 85-1,7-50-37,7-4-10,2-1-6,8-8-6,1-2-1,7-6-3,22-3-7,11-8-36,9-3-46,-1 0-75,-3-6-84,-14-15-86,-13-3-452</inkml:trace>
  <inkml:trace contextRef="#ctx0" brushRef="#br0" timeOffset="897379.6324">26780 9339 480,'0'0'656,"0"0"-640,0 0 21,0 0 83,0 0-104,0 0-16,7-8-3,-7 23 3,-3-1 0,-3-5 0,1-1 0,2-5-3,0-3 1,-1 0 2,-3 0 8,1-13 3,3 2 1,0-2 0,3 3 27,0 1-6,0 2-8,0 1-5,0 5 1,0-2 1,0 3-1,0 0-8,0 0-4,1 0-2,4 0-2,-1 3-1,-1 6-2,0 3-1,-3 1 0,0-1 0,-9-1-1,-7-3 0,-5-5-8,3-3-3,6 0 7,6-3 4,6-12 10,0-4 7,11 0 16,8 0-14,-1 9-9,4 7-10,2 3-48,1 4-196,1 19-422</inkml:trace>
  <inkml:trace contextRef="#ctx0" brushRef="#br0" timeOffset="901449.7521">29569 12182 660,'0'0'466,"0"0"-444,0 0 57,0 0 53,0 0-76,0 0-39,0 0-17,-19-2-3,6 1 3,3-2-4,3 0 2,5 0 2,2-4 4,0 1 10,2-3 16,12-1 9,4 3 1,-3 2-12,1 1 0,-5 3-7,-2 1-15,-3 0-1,-4 0-1,2 8-4,-4 1 0,0 3 0,0-2-2,-7-3 2,-7-2-8,-5-4-10,1-1 3,-2 0 3,3 0 5,2-11 2,5-3 5,9-2 1,1-1 9,0 2 16,17 0 0,2 6 6,-1 1-8,0 8-3,-1 0-10,-3 0-7,-2 8-4,-3 6 0,-6 0-1,-3 0-2,0-2 1,-19-2-2,-5-4-7,-2-5-1,1-1 4,1 0 3,8-6 0,7-5 5,7-2 1,2-2 4,3 1 4,17 4 4,3 0 1,3 6-6,-2 4 8,-3 0-3,-3 4-6,-4 13-4,-5 3-3,-9 1-2,0 3 2,-7-4-2,-20-5 0,-6-6-16,-6-6 6,3-3 0,3 0 5,8-15 4,11-7 3,9 2 3,5-3 20,3 3 7,16 5-6,3 5-6,0 6-10,-1 4-8,-1 0-2,-5 15-15,-2 7-84,-11-1-203,-2-4-414</inkml:trace>
  <inkml:trace contextRef="#ctx0" brushRef="#br0" timeOffset="902716.8269">24435 9431 485,'0'0'234,"0"0"-204,0 0 51,0 0 64,0 0-25,0 0-34,-3-17 17,3 17 35,0 0-34,32 17-6,24 12-35,20 7-3,15 3-29,-2-1-15,-5-6-12,-12-2-4,-11-5 0,-12-3-16,-12-5-48,-15-5-73,-19-5-92,-4-6-137,-40-1-509</inkml:trace>
  <inkml:trace contextRef="#ctx0" brushRef="#br0" timeOffset="902982.7277">24290 9629 1275,'0'0'284,"0"0"-275,139-5 17,-53 15 101,1 5-67,-7 1-49,-14 4-6,-14-4-5,-10-2-18,-11-3-54,-11-5-62,-14-6-122,-6 0-134</inkml:trace>
  <inkml:trace contextRef="#ctx0" brushRef="#br0" timeOffset="903191.6068">24896 9411 1488,'0'0'99,"101"37"-98,-36 16 67,-5 11 83,-13 8-88,-24 3-22,-23-1-15,-17-2-11,-40-8-15,-24-11-2,-21-11-18,-18-12-34,-14-13-42,-9-17-175,13 0-367</inkml:trace>
  <inkml:trace contextRef="#ctx0" brushRef="#br0" timeOffset="913832.0126">29833 12197 325,'0'0'369,"0"0"-326,0 0-7,0 0 54,0 0-13,0 0-53,0 0 5,-5 0 31,5 0 7,0 0 4,0 0 20,0 0 7,0 0-1,6 0-14,9 0-15,6 0-23,4 0-11,2 0-1,-2 4 3,1-1-6,-1-1-12,4-1-3,-2 2 1,1 0-6,-1 0-4,-1-1-2,-4-2 1,-2 3-2,-3-1 2,-7-2-5,-5 1 0,-2 1 0,-3-2 0,0 0-11,0 0-24,0 0-24,0 0-50,0 0-69,0 0-123,0 0-153</inkml:trace>
  <inkml:trace contextRef="#ctx0" brushRef="#br0" timeOffset="914288.688">30063 12059 1076,'0'0'95,"0"0"-3,0 0 90,0 0-79,0 0-38,0 0-23,13-18 3,-13 18-9,0 0-5,0 3 0,0 12-8,0 9 6,0 5 4,1 6-4,-1-2-6,0 1-8,0-1 2,0-2-8,0-4 3,0-5 0,0-2-1,0-4 0,0-6-4,2 0-4,-2-5 1,0-2-4,0-2 1,0 0-1,0 1-10,0 0-11,0-2-13,0 0-17,1 0-20,4 0-90,-1 0-207,1-19-474</inkml:trace>
  <inkml:trace contextRef="#ctx0" brushRef="#br0" timeOffset="915592.9072">29765 10829 378,'0'0'375,"0"0"-345,0 0 7,0 0 59,0 0-51,0 0-34,0-5 7,0 5 46,0 0-4,0-2-3,0 2 27,0 0-10,0 0-17,0 0-6,0 0-8,0 0-7,0 0-4,8 0-5,7 0-8,6 0-3,3 4 4,-3-1 4,1 0 4,-3-1-2,1 0 3,1-2 1,-1 0-10,3 3-3,-1-3-10,1 0-3,-3 0 4,-1 0-6,-5 0 1,-6 0-2,-4 0 0,-1 0 0,-1 0 0,-1 0 0,-1 0-1,0 0 0,0 0-2,0 0 2,0 0 0,0 0-1,0 0-1,0 0-1,-1 0-3,-11 4-2,-4-1 8,-4 0-1,-4-1-1,-1 0-1,-2-2-10,0 0 3,3 0-3,3 0 5,4 0 4,3 0 2,1 0 1,2 0 1,4 0 1,-1 0-1,3 0 1,1 0-1,3 0 0,1 0 0,0 0 1,0 0 0,0 0-1,0 0-1,0 0-10,0 0-45,18 2-84,8 6-147,7-2-267</inkml:trace>
  <inkml:trace contextRef="#ctx0" brushRef="#br0" timeOffset="918557.9828">23471 6766 481,'0'0'0,"0"0"0,0 0 5,0 0 24,0 0 0,0 0-19,-1-3-3,1 3 4,0 0 6,0 0 12,0 0 10,0 0-1,0 0-11,0 0 1,0 0-3,0 0-4,0 0-6,0 0-10,0 0 1,0 0-4,0 0-2,0 0 0,0 0-2,0 0 0,0 0 1,0 0 1,0 0 0,0 0 0,0 0 1,0 0 1,0 0 0,0 0-2,0 0 0,0 0-4,0 0 0,0 0-10,0 0-5,0 0-6,0 0 4,0 0 11,3 0 9,3 0-4,-1 0-26,1 0-15,-3 0-30,-3 0-75,0 0-49</inkml:trace>
  <inkml:trace contextRef="#ctx0" brushRef="#br0" timeOffset="925511.9252">22121 7707 237,'0'0'55,"0"0"-52,0 0 13,0 0 44,0 0-37,0 0-10,0 0 6,3 0 13,-1 0 2,-1 0 19,-1 0-12,2 0-7,1 0 6,-2 0-5,2 0-4,2-1 0,-2-1 4,4 1 4,-1 1 5,2 0 5,3-1-9,3 1 11,4 0 0,0-2-3,1 2 2,-1 0 0,0 0-7,-2 0-17,-2 0 0,-1-1-16,-1 1-7,-1 0 0,-2 0-3,-2 0-5,-4 0-26,-3-1-59,0-1-123,0-3-292</inkml:trace>
  <inkml:trace contextRef="#ctx0" brushRef="#br0" timeOffset="929409.6839">19347 6727 621,'0'0'0,"0"0"-11,0 0 11,0 0 0,0 0-14,0 0-47,0 5-38,6-4 16,0 1 63,3-2-85</inkml:trace>
  <inkml:trace contextRef="#ctx0" brushRef="#br0" timeOffset="929867.9812">20537 6870 509,'0'0'64,"0"0"-62,0 0 12,0 0 34,0 0-48,0 0-24,0 0-109,0 0-198</inkml:trace>
  <inkml:trace contextRef="#ctx0" brushRef="#br0" timeOffset="930784.0264">26942 2179 368,'0'0'0,"0"0"-114</inkml:trace>
  <inkml:trace contextRef="#ctx0" brushRef="#br0" timeOffset="932391.1648">23544 6938 288,'0'0'151,"0"0"-151,0 0-69,0 0 48,0 0 18,0 0-280</inkml:trace>
  <inkml:trace contextRef="#ctx0" brushRef="#br0" timeOffset="942580.5544">28513 5254 187,'0'0'410,"0"0"-364,0 0-43,0 0 32,0 0 20,0 0-18,0 0-34,0-5-3,0 5-53,-3 0-36,-6 1-145</inkml:trace>
  <inkml:trace contextRef="#ctx0" brushRef="#br0" timeOffset="957758.5869">25335 13208 223,'0'0'870,"0"0"-833,0 0 20,0 0 104,0 0-51,0 0-31,0 0-26,6-49-33,-6 49-8,0 3-2,0 14 13,-4 5 13,1 4 0,0 8-16,0 2-2,-1 5-9,-2 0 2,-3-2-7,-1-2-4,3-6 0,3-6 0,2-5 5,2-6-2,0-3 1,0-3 11,0-1-1,9-2 8,5 1 4,4-1-15,6 0 13,7-2-8,5-3-1,4 0-1,-3 0-1,-6 0 1,-7 0-2,-7 0-7,-4 1-4,-7-1-1,-4 0-9,-1 0-39,1 0-27,1 0-69,4 0-153,3 0-325</inkml:trace>
  <inkml:trace contextRef="#ctx0" brushRef="#br0" timeOffset="958081.2386">26019 13352 1018,'0'0'264,"0"0"-194,0 0 58,0 0 19,0 0-48,0 0-48,66-5-22,-37 5-1,0 0-9,-6 0-10,-2-1-8,-4-1-1,1 1-12,1-1-36,2 2-83,-3 0-185,-11 0-347</inkml:trace>
  <inkml:trace contextRef="#ctx0" brushRef="#br0" timeOffset="958330.8887">26092 13559 1017,'0'0'418,"0"0"-406,0 0 26,0 0 113,0 0-80,0 0-63,80-5-7,-59 9-1,3 4-60,3 1-64,-1-2-139,-1-2-261</inkml:trace>
  <inkml:trace contextRef="#ctx0" brushRef="#br0" timeOffset="958787.611">26806 13249 1053,'0'0'92,"0"0"-3,0 0 102,0 0-59,0 0-52,0 0-31,2-9-6,-2 9-15,0 15-11,0 7 4,0 8 2,0 1-4,0 3-1,0 0-3,0 3 0,0 1-8,0 1 2,0-3 1,-2-4-2,-2-3 3,1-6-3,3-6 1,0-3-6,0-1 4,0-3 1,9 0 2,4-1 8,2-1-11,4-5 11,3-1-7,1-1-5,3-1-4,-3 0 2,1 0-4,-3-3-13,-1-5-44,-5-4-38,-4 2-130,-6 3-312</inkml:trace>
  <inkml:trace contextRef="#ctx0" brushRef="#br0" timeOffset="959206.8556">27242 13571 326,'0'0'883,"0"0"-783,0 0 51,0 0 15,0 0-55,0 0-55,7-13-23,-7 13-9,0 4-10,0 14 5,0 6 14,0 7 3,0 5 0,0 0-8,0 5 0,0 2-25,0-4-3,0-3 0,0-6 0,0-4 0,0-9 0,-1-5 0,-2-8 0,3-1-30,0-3-47,0 0-13,0-10-98,0-11-223,0-4-533</inkml:trace>
  <inkml:trace contextRef="#ctx0" brushRef="#br0" timeOffset="959572.1493">27506 13551 993,'0'0'151,"0"0"-41,0 0 98,0 0-57,0 0-47,0 0-40,112 11-20,-75-5-10,-1-3-25,1 2-8,2-1-2,0-2-33,-5-2-79,-10 0-174,-15 0-399</inkml:trace>
  <inkml:trace contextRef="#ctx0" brushRef="#br0" timeOffset="959812.905">27731 13372 1191,'0'0'401,"0"0"-381,0 0 33,0 0 74,0 0-76,0 0-31,40 42 2,-40 8 17,0 1-24,0-2-5,0-6-7,-1-7-3,1-4 0,0-6-13,7-3-37,13-6-28,1-4-101,6-8-107,-4-5-144,1-7-461</inkml:trace>
  <inkml:trace contextRef="#ctx0" brushRef="#br0" timeOffset="960134.6716">28131 13322 1061,'0'0'196,"0"0"-92,0 0 23,0 0 43,0 0-77,0 0-64,0 0-12,31 41 16,-31 18 12,0 3-21,-9-1-4,-3-5-8,0-6-7,1-7-5,4-4-2,4-8 1,3-6 1,0-9 0,0-4 0,0-4-1,8-6 1,2 0 4,4-2-4,2 0 4,8 0-4,6-4-7,8-5-30,1-2-31,0 5-100,-4-2-158,-9 8-153</inkml:trace>
  <inkml:trace contextRef="#ctx0" brushRef="#br0" timeOffset="960591.9708">28488 13830 677,'0'0'173,"0"0"-55,0 0 70,0 0-48,0 0-37,0 0-41,13-61-10,-12 57-4,1 1-11,-1 0-5,1 3-3,-1 0-5,2 0-1,3-2-5,3 2-3,0 0 3,0 0-1,6 2-5,-2 19-4,-1 12 2,-7 8 1,-5 7-5,-3 1-3,-18-2-1,-6-5-2,-3-6-1,-1-5-6,0-11 1,4-10-10,3-7 6,7-3 6,4-6 4,6-13 2,7-3 4,0 5 14,0 0 4,11 5 12,6 5 0,4 7-19,1 0-5,2 5-6,0 12-5,-2 4-1,-4 3 0,2-1-21,-4 1-19,0-1-37,4-7-173,2-5-157,5-10-547</inkml:trace>
  <inkml:trace contextRef="#ctx0" brushRef="#br0" timeOffset="961139.9561">28941 13598 123,'0'0'290,"0"0"-250,0 0 21,0 0 61,0 0-41,0 0 4,-48-15 23,43 15-1,4 0 10,1 0 8,0 0 11,0 0-21,0 0-9,14 0-20,12 1-16,13 10-21,7 1-9,2-2-10,-3-1-23,-5-1-5,-4-1-4,-3-2-24,-5-1-63,-7-4-151,-5 0-201</inkml:trace>
  <inkml:trace contextRef="#ctx0" brushRef="#br0" timeOffset="961641.8814">29569 13605 655,'0'0'405,"0"0"-405,0 0 0,0 0 56,0 0-8,0 0-38,-42-83 3,42 70 28,0 2 27,13 3 16,7 2-15,3 5-10,5 1-3,2 7-12,-2 18-5,-3 11 0,-7 6-12,-12 2-12,-6 3-3,-9-1-11,-21 0 5,-4-7-6,-5-8-13,5-9-9,6-10-1,9-9-16,8-3 14,6-7 25,5-10 3,0-5 2,0 1 12,8 3 12,9 3-6,3 8-3,-1 3 0,4 4-6,-1 0-4,-1 11-5,1 6-1,-3 2-4,-5-1 0,1-1-13,-3-3-28,4-4-52,2-5-26,8-5-83,2 0-84,2-12-139</inkml:trace>
  <inkml:trace contextRef="#ctx0" brushRef="#br0" timeOffset="962295.7788">29994 13559 592,'0'0'595,"0"0"-509,0 0 22,0 0 62,0 0-80,0 0-65,22 42-3,-20 3 27,1-2-12,-2-2-22,2 1-1,0-6-10,-1-3-3,-1-10-1,1-7 0,-2-10 0,0-6-19,0 0-5,0-11 8,0-18-2,0-17-14,1-4 10,5-4 1,1 4 17,4 8 4,2 9 18,-1 10 8,-1 7 12,-4 9-5,-2 7-9,-2 0-12,3 0-10,4 21 1,5 8-1,2 5 2,-1 3-1,-4 1 0,0-1 1,-2-1 0,-1-5 0,4-4-3,-2-6 4,2-7-1,-1-9-2,0-5 0,3 0 3,0-8 0,3-14-3,1-7-1,-1-6-1,5 0 1,0-2-1,-1 2 1,-3 2 1,-3 8 3,-5 5 9,-5 8 5,-5 6 7,-1 6-11,0 0 0,0 0-14,0 10-1,0 20 0,0 12 6,-6 9 17,0 6 6,1 0-9,0-1-9,0-3-11,1-7 0,-1-8 0,1-6 0,-1-5 0,1-5-45,-8-8-40,-8-2-40,-15-10-192,-13-2-225</inkml:trace>
  <inkml:trace contextRef="#ctx0" brushRef="#br0" timeOffset="963397.5902">25949 12501 416,'0'0'84,"92"10"8,-28-7 19,17 1 29,11-1-26,17 2-59,12 2-22,12 0 1,13 1 0,15 4-15,5 1-14,2 2-5,-7 1-1,-7 3 0,-3 1-1,-2 5 1,3 3-9,-3 0 7,-6 3 0,-2 0 3,-8-1-4,-4-2 1,-1-6-6,-2 0-8,-9-9-21,-2 0-2,-3-5 18,-3 1 17,1-1 5,-5 4 1,-3 0 0,-3 3 0,0 2 2,1 2-3,1-2 1,-4 0 0,-5-2-1,-4-2 5,-4-2 16,-10 0-7,-6 0-11,-6-2-3,-2 5 0,-5-1-1,-4 1-6,-6-1-9,-2 3-16,-1 0 12,-5-5 13,-3-3 3,-4-4 1,-9-2 3,-6-2 13,-8 0 4,-4 0-6,-1-2 3,-2-3 10,0 0 11,0-2-3,-8 5 1,1 2-9,-1 0-13,5 7 7,3 19 17,0 20 24,12 17 20,2 20 3,-2 10-28,-7 7-22,-5 4 8,-5-2-20,-15-8 27,-4-4-25,1-10-16,4-5-3,2-5-3,2 0-62,-9-6-69,-16-11-239,-20-17-712</inkml:trace>
  <inkml:trace contextRef="#ctx0" brushRef="#br0" timeOffset="965160.7436">26684 12441 1012,'0'0'0,"-85"-10"-9,18 10 9,-17 0 71,-17 0-8,-15 0-45,-13 0-17,-11-2 3,-6-10 1,3-4-5,3-5 7,10-4-7,16 5-1,16 0-5,19 4 6,18 6-3,13 4 3,6 3 0,8 3 4,4 0 2,3 5-1,5 13 8,-1 11 1,1 11-7,0 17 11,-2 14-1,-10 12 0,-7 8-9,-2-2-2,-2-5-5,11-13 0,13-6 0,11 0 2,8 2 18,2-3 22,0 1 7,6-2-8,-1 2-20,-5 1-12,0 1-3,0-1-5,0 0 1,1-7 2,2-3 3,1-3-1,-4-6-2,0 1-3,0-5 3,0-4-1,2 0 2,-2-4-5,1-1-1,-1-1 0,0 0 0,0-4 0,0-2 0,0-7 0,0-4 0,5-4 0,1-2 1,5-3 1,3 0-1,9-1 6,6 0 8,7-2 9,9 0-2,10-1-1,11 0 1,13 0-2,10 0 4,13 2-7,10 1 4,7 2 3,5 4-10,7 0-5,5 3 0,3 0 2,10-1-7,4-3-3,11 0 1,1-5-1,-3 0 2,-1-1-1,-9 1 3,-8 1 3,-7-1-8,-13 1-1,-5 0 0,-6 1 0,-4-1 1,0 3 0,-9-1-2,-4 2-8,-7-2 8,-1 1-9,-2-6-8,-1 1-8,0-5 9,-2 0 5,5 0 5,4 0 2,5-2 4,3-4-1,-2 2 1,-2 2 1,-5 2 2,-3 0 0,0 0 0,-2 2-2,-3 1 0,-2-2-8,-2 2 8,-2-1 1,0 3-4,-1-1 4,-4 0 2,-11 0-1,-9-1 3,-9-1 1,-14-1-1,-11-1-4,-8 0 10,-7 0-7,-3 0-2,0 0 0,0 0-1,3 0 0,0 2-1,0-2 1,2 0 0,-4 0 0,-1 0 0,0 0 2,0 0 2,0-2-1,0-5 3,0-1-5,0-2 2,0 4 3,2 1 3,1-1-4,1 2-4,-1 1 0,0 0 0,0 1-1,1 0 0,1-1 0,4-1 0,4-1 0,4-2 1,0 0-1,3 0 2,-4 0 0,1 1-2,-4 1 0,2 1 3,-1 2-2,0 2-1,-2 0-1,4 0-4,-2 0-27,0 0 13,0 0-2,0 0 5,1 0 15,-2 0 1,2-1-4,0-2-5,0 0-12,-5-1-53,0-1-40,-2 2-64,-2-3 2,-1 1-62,-4 0 45,-1 2-32,0 2-13</inkml:trace>
  <inkml:trace contextRef="#ctx0" brushRef="#br0" timeOffset="968306.0561">19195 7062 195,'0'0'0</inkml:trace>
  <inkml:trace contextRef="#ctx0" brushRef="#br0" timeOffset="974166.9596">13048 9300 434,'0'0'246,"0"0"-240,0 0-5,0 0 80,0 0 17,0 0-39,0 0-1,0 0-9,0 0-3,0 0 8,0 0-5,0 0-16,0 0-12,0 0-9,0 0 4,0 0 0,0 0-9,0 0-2,0 0 0,0 0 0,0 0-3,0 0-1,0 0-1,0 0-2,0 0-11,0 0-9,0 0-5,0 0-31,0 0-62,0 5-113,0-5-227</inkml:trace>
  <inkml:trace contextRef="#ctx0" brushRef="#br0" timeOffset="975250.74">17887 11385 702,'0'0'250,"0"0"-250,0 0-32,0 0 32,0 0 0,0 0-110,10 4-62,-9 1-128</inkml:trace>
  <inkml:trace contextRef="#ctx0" brushRef="#br0" timeOffset="975819.5298">18577 11550 178,'0'0'0,"0"0"-155</inkml:trace>
  <inkml:trace contextRef="#ctx0" brushRef="#br0" timeOffset="976795.9138">17418 13839 515,'0'0'7,"0"0"-7,0 0-209,0 0 88,-19-73 71,19 64 33</inkml:trace>
  <inkml:trace contextRef="#ctx0" brushRef="#br0" timeOffset="995717.5869">25942 440 596,'0'0'96,"0"0"-79,0 0 55,0 0 66,0 0-26,0 0-36,0 0-27,-7-37-23,7 40-11,0 19 1,3 11 34,12 7 6,4-1-33,1-2-14,2-5-5,-3-6-2,-2-5 2,-2-8-2,-2-8 1,5-5 5,3 0 4,9-17 2,10-12 11,4-10-3,6-6 0,1-6 5,1 2-10,-1 0-11,-3 3-6,-8 11-5,-12 15-52,-14 12-141,-14 8-171</inkml:trace>
  <inkml:trace contextRef="#ctx0" brushRef="#br0" timeOffset="996062.0244">25773 453 1306,'0'0'0,"0"0"-13,0 0 13,0 0 11,0 0 48,46 78-17,-36-35-21,-1-2-15,-1-7-6,4-6 2,7-7 4,14-9 9,18-5 17,16-7 1,13-2 7,7-20 1,-8-6-3,-12-8-8,-15-2-14,-16-1-4,-15-4-12,-14 7-36,-7 7-101,-18 8-99,-11 15-239</inkml:trace>
  <inkml:trace contextRef="#ctx0" brushRef="#br0" timeOffset="997210.5078">25916 10452 982,'0'0'94,"0"0"-69,0 0 3,0 0 32,0 0 19,0 0-38,15 9-19,-4 3 1,2-1-11,-3-3-5,0-3-4,2 0 0,3-2 1,3-1-4,3-1-6,-3-1-2,0 0 1,-3-3 1,-2-12-3,1-11-2,2-10 8,2-8-9,3-5 7,3 6 0,3 11-3,-2 8-10,-4 14-73,0 8-137,-8 2-242</inkml:trace>
  <inkml:trace contextRef="#ctx0" brushRef="#br0" timeOffset="997517.7049">25828 10484 859,'0'0'269,"0"0"-269,0 0 0,0 0 20,0 0 18,0 0-20,58 74-10,-57-67-4,1-4-3,2-3 4,7 0 32,10-3 30,6-14-38,7-9-18,3-10 0,3-8-9,-1-2-2,-3 3-13,-2 14-57,-2 15-20,-1 14-146,-4 0-391</inkml:trace>
  <inkml:trace contextRef="#ctx0" brushRef="#br0" timeOffset="1.00737E6">27342 916 331,'0'0'158,"0"0"-141,0 0 23,0 0 46,0 0-36,0 0-17,0 0 4,0 0-8,0 0-10,0 0-2,0 0 4,0 0-5,0 0-5,0 1 5,0-1 4,0 2-3,0-2-10,0 0 1,0 0 0,0 0-6,0 0-2,0 0-1,0 0-14,0 0-15,0 0-28,0 0-14,0 0-8,0 0-138</inkml:trace>
  <inkml:trace contextRef="#ctx0" brushRef="#br0" timeOffset="1.00958E6">28905 1880 461,'0'0'92,"0"0"-89,0 0 65,0 0 10,0 0-19,0 0-8,0 0 3,0 0-20,0 0-9,0 0 0,0 0 6,0 0-8,0 0-15,0 0-7,0 0 0,0 0-1,0 0 0,0 0 0,0 0-1,0 0-4,0 0-30,0 0-31,0 0-40,0 0 21,0 0-29,0 0-69</inkml:trace>
  <inkml:trace contextRef="#ctx0" brushRef="#br0" timeOffset="1.01679E6">25142 503 883,'0'0'67,"0"0"-65,0 0 58,0 0 61,0 0-58,0 0-8,0 0-7,0 0-20,66 28 15,-34-3-3,5-3-13,-2 1-10,-4-3 5,-4-3-15,-6-3-3,-2-7-3,-4-3 5,0-4 3,4 0 13,10-15 6,8-10-3,8-7-7,4-2 0,-7 1 12,-1 1-5,-8 4-17,-7 4-5,-5 8-3,-8 8-26,-6 5-56,-5 3-57,-2 4-241,0 16-334</inkml:trace>
  <inkml:trace contextRef="#ctx0" brushRef="#br0" timeOffset="1.01719E6">25254 543 349,'0'0'646,"0"0"-646,0 0 0,0 0 59,0 0 35,23 73-33,-12-49 2,0 1 0,3-5-25,1-3-1,5-1 16,0-3-9,3-8 5,2-2-9,8-3 0,7-3-2,7-16-11,5-9-7,6-2 5,-2-6 5,-3 3-10,-6 0-2,-5 3-8,-9 5-2,-3 4-5,-5 5-2,-8 10-1,-8 3-13,-6 3-44,-3 0-101,0 17-79,-17 2-86,-13 3-220</inkml:trace>
  <inkml:trace contextRef="#ctx0" brushRef="#br0" timeOffset="1.0176E6">25209 551 1139,'0'0'257,"0"0"-257,0 0 0,0 0 42,0 0 1,0 0-9,100 55 19,-71-21-19,4-5-17,-1 0 4,-4-6 15,-4-5-17,-6-5-13,-2-6-3,-2-5 0,6-2 9,12 0 14,13-12-5,14-12-2,11-8 2,2-6 5,0-2-4,-4-1-15,-4 3 4,-6 4-3,-10 5-4,-5 7 4,-11 5-7,-13 6-1,-6 6-2,-8 5-15,-5 0-21,0 0-69,0 13-125,0 4-99,-15 2-194</inkml:trace>
  <inkml:trace contextRef="#ctx0" brushRef="#br0" timeOffset="1.01832E6">25416 531 709,'0'0'120,"0"0"-107,0 0 122,0 0 43,0 0-62,0 0 15,-1 50-42,26-30-19,3-3-12,2 0-7,-2-3-15,-5 0-14,-5-5-4,-6 0-17,-5-3 0,-2-4-1,-4 2 2,2-4-2,-1 0 1,-2 0 1,1 0-2,-1 0 0,0 0 2,2 0-1,-2 0 3,3 0-3,2 0 3,4 0-4,8-6 2,7-4 2,13-10-2,17-4 4,17-6 12,12-8-3,8-4-8,3 0 1,-11 0-6,-14 4 11,-17 2-1,-16 9-3,-14 5-6,-10 9-1,-6 9-2,-6 4-1,0 0-3,0 0-19,0 1-14,-6 8-10,-5 4 2,-1 0-23,-1 0 7,4 0 9,3-5 2,1-2 8,5-4 19,0-2 4,0 0 13,0 0 5,0 0-28,0 0-67,-1 0-11,-2 1-18,0 2-11,-4-3-15,-2 0 76,-4 0-27,2 4 19,3-1-19,1 0-37</inkml:trace>
  <inkml:trace contextRef="#ctx0" brushRef="#br0" timeOffset="1.0193E6">25395 534 783,'0'0'234,"0"0"-234,0 0 0,0 0 110,0 0-2,0 0-37,-4 8-35,4-6-18,0 6-1,0-1 1,0 1 2,0 2-2,0 0-13,0 1 4,0 1 1,0 1 2,0-1 1,9 2 6,0 3 4,1-3-2,-1 0-4,-1-3-7,-4-1 0,1-3-3,-2-2-3,-2-1-2,1-3 2,2 1 4,-1-2 9,1 1 1,-1 0-6,2-1 2,-2 2-7,-2-2-2,2 0-1,6 0 3,6 0 11,10 0 0,17-13 5,17-7-1,18-5-5,9-6-5,7-3 0,-4 0-4,-6 1-2,-12 8 0,-13 4 1,-16 7-1,-14 4-3,-11 5-2,-7 2-1,-8 3-2,-2 0 0,0 0-10,0 0-14,0 0-7,0 0-13,0 0 5,0 0 7,0 0 13,0 0 12,0 0 9,0 0 0,0 0 0,0 0 0,0 0-6,0 0-4,0 0-4,0 0-1,0 0-3,0 0 11,0 0 4,0 0 3,0 0 0,0 0 0,0 0-5,0 0-6,0 0-9,0 0-4,0 0-10,0 0-5,0 0-1,0 0-10,-2 0 24,-1 0 18,0 0-1,2 0-2,1 0 6,-3 0 0,3 0-9,0 0-29,0 0-31,0 0-33,0 0 14,0 0 13,0 3 5,0-3 14,0 0 17,0 4 24,0-1 17,10-3-16,4 3-144</inkml:trace>
  <inkml:trace contextRef="#ctx0" brushRef="#br0" timeOffset="1.02176E6">19217 6626 467,'0'0'0,"0"0"-238,0 0 83</inkml:trace>
  <inkml:trace contextRef="#ctx0" brushRef="#br0" timeOffset="1.07975E6">27691 10667 540,'0'0'356,"0"0"-356,0 0-4,0 0-8,0 0 12,0 0-151,0 0-483</inkml:trace>
  <inkml:trace contextRef="#ctx0" brushRef="#br0" timeOffset="1.08036E6">29542 12158 529,'0'0'398,"0"0"-350,0 0 16,0 0 68,0 0-42,0 0-39,0 0-51,0 0-1,-2 0-31,-1 2-73,0-2-130,-1-6-372</inkml:trace>
  <inkml:trace contextRef="#ctx0" brushRef="#br0" timeOffset="1.08099E6">27697 10677 853,'0'0'0,"0"0"-141,0 0 40,0 0-275</inkml:trace>
  <inkml:trace contextRef="#ctx0" brushRef="#br0" timeOffset="1.08149E6">29461 12046 179,'0'0'773,"0"0"-715,0 0-37,0 0 108,0 0-30,0 0-80,-2 0-19,2 0-25,-5 0-96,2 0-180,1-5-363</inkml:trace>
  <inkml:trace contextRef="#ctx0" brushRef="#br0" timeOffset="1.08217E6">29690 12302 155,'0'0'101,"0"0"-101,0 0-177</inkml:trace>
  <inkml:trace contextRef="#ctx0" brushRef="#br0" timeOffset="1.08275E6">29639 12342 754,'0'0'115,"0"0"-115,0 0-21,0 0 21,0 0 20,0 0-18,-8 13-2,5-12-41,2-1-69,1 0-89,0-1-183</inkml:trace>
  <inkml:trace contextRef="#ctx0" brushRef="#br0" timeOffset="1.08344E6">29827 10931 981,'0'0'0,"0"0"-54,0 0 40,0 0-45,0 0-241</inkml:trace>
  <inkml:trace contextRef="#ctx0" brushRef="#br0" timeOffset="1.08379E6">30031 12535 1212,'0'0'17,"0"0"-7,0 0 26,0 0 42,0 0-78,0 0-44,5-9-39,-5 11-41,0-2-251</inkml:trace>
  <inkml:trace contextRef="#ctx0" brushRef="#br0" timeOffset="1.08814E6">22109 6757 104,'0'0'403,"0"0"-395,0 0 21,0 0 68,0 0-34,0 0-30,0 0-5,0 0 5,11 0 5,-2 0 10,6 0 8,6 0-4,4 0 12,3 0 6,3 2-28,-1 1-12,-3-2-4,-3 2-10,-7 0-9,-6-2-2,-3 0 0,-7 2-4,1-3 1,-2 0 0,0 0 2,0 0 1,0 0-4,0 0 6,0 0-4,-5 0-1,-3 0 1,-3 0-2,-1 0-1,-6 0 1,0 0-1,-3 0 0,-1 0 0,1 0 0,0 0 0,0 0 1,4 0 1,2 0-2,7 0 0,3 0 1,3 0 0,2 0 6,0 0 23,0 0-6,0 0-8,0 0-2,0 0-7,0 0-2,0 0-4,0 0 1,0 0-1,0 0 3,0 0 5,0 0 3,0 0 0,0 0 1,0 0-9,0 0 0,0 0 1,0 0-5,0 0 2,0 0 1,10 0 1,5 0 0,4 0-4,1 0 0,-5 0 0,-3 0 0,-2 0 2,-6 0-2,0 0 2,-3 0-1,-1 0 0,0 0 1,2 0-2,-2 0 7,0 0-4,0 0 0,0 0 1,0 0 1,0 0-1,0 0-2,0 0 0,0 0 0,0 0-1,0 0 0,0 0-1,0 0 0,0 0-6,0 0-26,-3 0-67,1 0-74,2 0-148,0-7-503</inkml:trace>
  <inkml:trace contextRef="#ctx0" brushRef="#br0" timeOffset="1.09365E6">29564 12143 701,'0'0'85,"0"0"-49,0 0 78,0 0-22,0 0-42,0 0-40,0 0 1,-4 0 7,-6 0-8,-4 0 5,-5 0-3,1 0-5,3-2-5,7 1 1,7 1-3,1-2 3,0 2 6,0 0 52,6-3-1,8 2-13,0-1-11,-1 2-8,-5 0-7,-8 0-7,0 0-8,0 0-4,0 0-2,-2 0-3,-15 0-11,-2 2-9,-1-1 5,1-1-4,8 0-7,6 0 22,5 0 7,2-4 29,16-7 20,7-4-22,2 4 14,-2 4 6,-5 2 1,-11 3-7,-5 2-16,-4 0-19,0 0-6,0 0-3,0 8-3,-3 5 5,-4-2-5,-3-3-16,3-6 10,6 2 7,1-4 5,0 0 2,0 0 10,0 0 17,0 0-6,0 0-4,0 0-8,1 0-9,-1 0-1,0 0-1,0 0-7,0 0-20,0 0-19,0 0-16,0 0-3,0 0 8,2 0-32,3 0-7,3 0-32,7 0-172</inkml:trace>
  <inkml:trace contextRef="#ctx0" brushRef="#br0" timeOffset="1.09399E6">29479 12310 277,'0'0'788,"0"0"-785,0 0-3,0 0 0,0 0 0,0 0-101,-18 3-89,10-1 64,0-1-125</inkml:trace>
  <inkml:trace contextRef="#ctx0" brushRef="#br0" timeOffset="1.09605E6">23555 7378 738,'0'0'144,"0"0"-132,0 0 96,0 0-10,0 0-55,0 0-18,0-22-13,0 22-10,0 0-1,0 0-1,0 0 0,0 0-13,0 0-5,0 0 0,0 0-4,0-2-11,0 1 9,0-2 11,-9 0 9,0 1-12,1 2-76,4-2-66,2 1 34,1-1-22,-2 1 50,-6-3 50,-3-3-8,-2 1 42,-3-3 11,2 4 0,4 1 1,5 2 38,6-1 66,0 3 14,0 0 18,0-3-10,6 1-2,15-1-46,6-2 4,4 1-11,1-1-16,-7-1-12,-8 3 8,-7 2-20,-9-1-27,-1 2 0,0 0-4,0 0-21,0 0-24,-5 0 17,-8 0 7,-2 0-4,-2-3-1,-1-2 7,6 2 16,6-1 3,4 0 1,2 1 18,0-2 35,8 0-22,9 1-8,2 3 2,1 1 1,-3 0-10,-2 0-12,-5 10-1,-4 1-1,-6 2-1,0-3-2,-1 3-6,-19-7-19,-7-1-14,-1-5 16,1 0 11,7-4 7,7-11 4,6-4 1,7-1 13,0-2 37,6 4 9,15 2-3,4 7-22,4 2-3,1 7-2,-4 0-15,-5 13-6,-7 7-8,-7 1 0,-7 4 0,0-2-1,-21 0-24,-10-3-11,-5-9 2,1-8-9,9-3-10,7 0 34,9-19 19,10-5 2,0-4 49,19 1 5,9 0-13,5 8-2,-2 6 6,-3 8-13,-4 5-6,-6 0-17,-8 15-11,-8 7 0,-2 6 0,-8 0-9,-17 2-17,-6-5-9,-1-4-4,7-10-3,8-7 11,9-4 20,8-4 11,0-14 6,8-3 18,14-1 17,5 2-9,1 6 13,-1 4-12,-7 5-9,-4 5-12,-6 0-7,-6 5-5,-4 13-1,0 1-5,-18 5-5,-8-4-19,-9-4-10,2-6 2,7-5 21,8-5 10,10 0 7,8-12 6,0-7 23,14 2 27,7-3-13,4 5-18,-3 5-6,-7 5-7,-7 5-8,-7 0-4,-1 0-9,0 15 2,0 0-23,-16 2-21,-1-1-16,-2-6 20,5-2-1,6-5-3,2-3-9,4 0 6,2-5 0,0-10-75,14 1-73,13-3-245</inkml:trace>
  <inkml:trace contextRef="#ctx0" brushRef="#br0" timeOffset="1.09812E6">23774 7629 573,'0'0'142,"0"0"-82,0 0 75,0 0-63,0 0-13,0 0-1,2-50-21,-2 50 7,0 0-11,0 0 6,0 0 1,0 0 6,0 0-15,0 0 2,0 3-5,0 14 0,0 12-2,0 5 9,0 6-12,0 0-16,0-1-3,0-1-3,-2-7-1,2-2 1,0-6-1,0-9 0,0-5 0,0-2-2,0-6-4,0-1-2,0 0 4,0 0 3,0-2 1,0-10-9,5 0 5,-2-1 2,1 1 2,0 0-4,1-2 2,1 2 3,3 1-3,6 2 2,1 1 0,3 3 1,2 4 5,-3 1-1,-1 0 10,-4 0-1,-1 10-6,-3 9-1,-3 2 11,-5 1-3,-1 1-6,-3-3-3,-17-2-1,-8-4-2,-5-2-3,-3-9-13,1-3-36,5 0-10,7-2-20,9-15-80,11-4-89,3-4-289</inkml:trace>
  <inkml:trace contextRef="#ctx0" brushRef="#br0" timeOffset="1.09907E6">21762 7233 779,'0'0'217,"0"0"-201,0 0 85,0 0 3,0 0-61,0 0-26,3-17-17,-3 25 0,0 1 1,-8-1 1,-3-1-2,-2-3-1,6-2-4,0 0-2,2-2 4,2 0 3,3 0 2,0-11 3,0-4 17,2 3 2,11 1 25,-1 4 3,6 6 0,0 1-24,3 0-11,-1 16 5,-5 5-7,-8 6-4,-7 1-4,-4 0-7,-15-2-8,-6-7-25,1-8-10,3-6 19,6-5 3,5-5 20,4-17 1,6-6 11,0-1 21,0 0-1,3 2 9,7 3 0,2 7 0,-1 8-5,2 4-21,0 5-5,5 0-9,-4 14-4,-3 6 3,-6 2-14,-5 2-36,0 0-33,-5-2-38,-12-1-113,-6-4-129,5-5-299</inkml:trace>
  <inkml:trace contextRef="#ctx0" brushRef="#br0" timeOffset="1.09958E6">21680 7698 964,'0'0'50,"0"0"-11,0 0 113,0 0-86,-52-85-14,32 74-6,-2 5-17,1 6-25,0 0-3,0 7-1,2 13 0,7 2-1,4 2-1,7 0 1,1-4 1,0-4 0,6-4 0,6-4 4,3-8-3,3 0-1,1 0 0,2-14 1,-3-3 0,-2-1 2,-5 1 6,-4 5 10,0 3 14,-4 4-7,-1 5-2,-1 0-3,2 0-15,0 4-6,4 9 2,3 4 3,-1 5 0,0 0 1,2 0 3,2-2-6,2-2-3,9-3-36,8-6-76,14-8-335</inkml:trace>
  <inkml:trace contextRef="#ctx0" brushRef="#br0" timeOffset="1.10066E6">30135 10244 939,'0'0'155,"0"0"-143,0 0 124,0 0 12,20-82-92,-20 67-22,-7 0-13,-9 5-14,-3 3-4,-8 5-2,-2 2-1,-1 2 0,3 15-5,6 2 0,9 6 1,8-5 1,4-1-1,0-5-8,16-4 0,5-3 10,1-5-5,-1-2 4,-4 0 1,-3-4-1,-3-5 1,-2-2 4,-2-1 0,-1 3-2,-3 2 4,-1 4 0,-2 0 8,0 3-2,0 0-3,0 0-7,0 5-1,0 5 1,-3 0 0,3-3 1,0 4 0,0 0-1,0 1 1,10 0-2,6 1 1,4 0-26,7 0-38,9-2-152,4-1-188</inkml:trace>
  <inkml:trace contextRef="#ctx0" brushRef="#br0" timeOffset="1.10164E6">30495 12570 1075,'0'0'72,"0"0"-63,0 0 47,-9-72 26,3 63 18,3 7-49,0 2-18,2 0-19,-1 14-11,1 20 7,-3 10 17,-1 3-10,0 3-13,-1-7-2,0-4-2,0-11 0,-1-9-19,4-8 4,2-9 6,1-2 7,0 0 2,0 0 7,3-15-3,8-1-1,0 4 3,2 3 7,-2 6 0,-1 3 1,3 0-6,1 6-4,-1 11 0,-2 2 3,-5 0 0,-5-2-2,-1-1-4,0-7 0,-13 1-1,-5-5-9,-2-5-8,-2 0-4,1 0-8,2-12-7,1-5-21,0-1-102,2-2-67,1 3-164</inkml:trace>
  <inkml:trace contextRef="#ctx0" brushRef="#br0" timeOffset="1.10443E6">21735 7308 546,'0'0'179,"0"0"-170,0 0 81,0 0 18,0 0-31,0 0-18,19-17-11,-17 17-37,1 11-7,-3-2 3,0 5 1,0-4-2,-12-2-2,1-2-3,1-6-1,0 0 1,4 0 7,1-11-2,4-5 5,1 0 19,0 1 9,0 2-6,13 3 26,6 5-9,5 4-31,0 1-5,-4 1-2,-4 14-3,-10 2-8,-6 3 0,0 0-1,-3-3 0,-13-3-3,-1-5-5,-1-6-7,2-3 4,3 0 11,5-17 1,3-5 6,5-1 21,0 2 10,8 3-15,7 6-5,-2 1-2,-1 7-15,2 4-1,2 0-37,6 2-94,7 11-165,1-1-213</inkml:trace>
  <inkml:trace contextRef="#ctx0" brushRef="#br0" timeOffset="1.10565E6">23580 7367 91,'0'0'89,"0"0"-89,0 0-25,0 0-85</inkml:trace>
  <inkml:trace contextRef="#ctx0" brushRef="#br0" timeOffset="1.10844E6">27233 10169 499,'0'0'119,"0"0"-60,0 0 12,0 0 17,0 0-16,0 0-13,0 0 6,0 0 17,0 0-21,3 0-14,2 0-8,5 12 1,2 3 16,5 5-15,0 3-5,1 1-11,-1-2-8,-1-2-4,-3-1 2,2-4-7,-4-2 1,-1-2-2,-3-2-3,-2-4 3,-2 1-6,0-3 3,0 0 3,-3 1-4,1-3 9,-1-1 2,0 0 2,0 0-4,0 0-2,0 0-4,0 0 2,0 3 0,0-2-3,0 4 8,-6-2-1,-4 5 0,-5 0 4,-2 2-1,0 2 2,0-1 2,2 0-1,2-1 1,-3 3-5,0-2-2,-3 0 2,2 0-5,0 1-2,1-4-1,4-1-1,4-1-2,2-2 0,3-1-1,3-3-1,-1 1 0,1-1-1,0 0 0,-2 0 0,2 0 0,0 0-4,0 0-5,0 0-5,0 0-5,0-1-31,10-12-49,7-4-71,4-7-119,0-6-196</inkml:trace>
  <inkml:trace contextRef="#ctx0" brushRef="#br0" timeOffset="1.10913E6">27279 10132 317,'0'0'296,"0"0"-238,0 0 64,0 0 38,0 0-71,0 0-32,-2-3-8,2 14 10,0 3 24,8 6-14,7-1-2,6 3-11,3-2-25,2-1 10,0-1-6,-4 1-9,1-3-9,-6-2-4,-3-2-1,-6-3-6,-5-4 2,-2-4-1,-1-1-7,0 0 5,0 0-5,0 2 6,0-2-5,0 0 4,0 0-1,0 0-1,0 0 1,0 0-2,0 0 4,0 0-2,-6 0 2,-3 0 1,0 2-1,-3-1 4,-1 1-4,-2 3-1,-3 1 2,-6 2 5,-4 2 1,-4 3-5,-2 1 2,1 5-3,6-2 0,4-4 0,7 0-3,5-3 0,2-4 3,4-2-7,1 0-1,2-3 1,2-1 1,0 0 0,0 0-1,0 0-8,0 0-18,0 0-36,0-9-97,9-10-111,3-1-211</inkml:trace>
  <inkml:trace contextRef="#ctx0" brushRef="#br0" timeOffset="1.11835E6">30046 12313 228,'0'0'40,"0"0"-23,0 0 34,0 0 53,0 0-48,0 0-18,0 0-13,0 17-8,0-15-7,0-1 3,0 1 1,0-1-6,0-1 6,0 0 11,0 0 7,0 0-1,0 0 10,0 0 0,0 0 2,0 0-10,0 0-17,0 0-13,0 0 0,0 0-1,0 0 0,0 0-2,0 0 3,0 0-1,0 0 12,0 0-2,0 0-8,0 0-3,0 0-1,0 0 0,0 0-11,0 0-12,0-9-32,0-8-63,-3-10-105</inkml:trace>
  <inkml:trace contextRef="#ctx0" brushRef="#br0" timeOffset="1.12155E6">21741 7216 756,'0'0'42,"0"0"-40,0 0 98,0 0-14,0 0-32,0 0-28,18-1-10,-18 4 8,0 0-2,0 3-10,0-4-4,-3-1-4,1 1 0,1-2-2,-1 0 0,0 0 1,2 0 4,-2-2 5,2-8 2,0 0 16,0 0 11,10 0 14,5 3-17,2 3-6,-2 3 1,4 1-13,-4 0-8,0 5-1,-3 7-2,-5 0-5,-3 1-2,-4 0-2,0 0-7,0-3-24,-11-1-13,0-4 0,-3-5-13,1 0 20,3 0 16,-2-2 18,5-10 3,2-1 2,4-1 26,1 0 28,1 2 17,14 1-26,4 2-20,-1 4-14,-3 4 2,-2 1-1,-3 0-1,-4 2-3,-2 9-3,-4 2-4,0 0-1,0 0-2,-3-4-2,-9 2-8,-3-4-7,2-1 0,1-3-10,3-3-16,4 0-56,5 0-27,0-2-115,13-9-260</inkml:trace>
  <inkml:trace contextRef="#ctx0" brushRef="#br0" timeOffset="1.12208E6">23549 7265 496,'0'0'171,"0"0"-157,0 0 46,0 0 97,0 0-37,0 0-16,10-12-32,-10 12-2,0 0-7,0 0 3,0 0-35,0 0-22,0 3-9,0 6-98,6-2-317</inkml:trace>
  <inkml:trace contextRef="#ctx0" brushRef="#br0" timeOffset="1.12374E6">22249 6825 745,'0'0'0,"0"0"-60,0 0 55,0 0-1,0 0-120,0 0-175</inkml:trace>
  <inkml:trace contextRef="#ctx0" brushRef="#br0" timeOffset="1.12404E6">23295 6829 687,'0'0'24,"0"0"-20,0 0-4,0 0 37,0 0-37,0 0-120,-4-1-189</inkml:trace>
  <inkml:trace contextRef="#ctx0" brushRef="#br0" timeOffset="1.12612E6">22135 6786 645,'0'0'82,"0"0"-71,0 0 101,0 0 9,0 0-48,0 0-20,7 0-28,2 0-11,0 0-3,-3 0 7,0 0-11,4 0-7,5 0-5,11 0-55,8 0-139,12-2-161</inkml:trace>
  <inkml:trace contextRef="#ctx0" brushRef="#br0" timeOffset="1.12708E6">23291 6737 132,'0'0'68,"0"0"-45,0 0 18,0 0 22,0 0 10,0 0-7,-33-4 12,31 3 9,2 1-14,0 0 26,0 0-1,0 0-25,0-2-15,3 2-4,8-1-25,-1-1-17,2 0-1,4 1 14,0 1-14,3 0 10,3 0 16,-2 0-12,2-1 3,-4-1-7,-5 2-6,-4 0-1,-3 0-8,-3 0 2,-1 0-8,-2 0 0,1 0 0,1 0 1,-2 0-2,1 0-4,-1 0 4,0 0-24,0 0-57,0 0-18,0 0-56,0 0-93,0 0 9</inkml:trace>
  <inkml:trace contextRef="#ctx0" brushRef="#br0" timeOffset="1.12761E6">23404 6597 239,'0'0'323,"0"0"-322,0 0-1,0 0 62,0 0 13,0 0-36,2-7-13,-2 7 9,0 0 2,0 0 34,0 0 0,0 0-15,0 0-4,0 0-5,1 5-13,1 7 7,-1 5 3,2 4-14,-1 2-3,-1 2 20,2 3-17,1 0-1,1 0-4,2-2-10,-1-2-5,0-2-1,2-3-3,-5-7-2,1-2-1,-2-3-3,1-1 1,-2 0 1,-1-4-1,2 1 0,-2-3-1,0 0 0,0 0 1,0 0 1,0 0 0,0 0-2,0 0 0,0 0 0,0 0 0,0 0-2,0 0-7,0 0-8,0 0-24,0 0-59,3-7-46,1-5-197,5 2-291</inkml:trace>
  <inkml:trace contextRef="#ctx0" brushRef="#br0" timeOffset="1.13409E6">19040 7718 560,'0'0'85,"0"0"-55,0 0 114,0 0-16,0 0-28,0 0 5,0 0 0,-11 0 7,11 0-24,2 0-8,11 0-12,11 0-23,13 0-2,11 0-1,6 0-3,1 0-2,-9 0-13,-5 0-11,-12 0-5,-9 0-4,-7 0-3,-4 0-1,-5 0-7,1 0-28,1 0-27,-1 0-67,-1 0-77,-4-3-163,-3-8-383</inkml:trace>
  <inkml:trace contextRef="#ctx0" brushRef="#br0" timeOffset="1.13442E6">19214 7520 1044,'0'0'28,"0"0"-22,0 0 94,0 0 19,0 0 10,0 0-60,-27-17-10,27 17-9,0 0-3,0 17 3,0 8 8,0 7-7,0 9-2,0 3-12,0 1 8,0 2-7,3-4-4,3-4-10,-4-1-14,-2-7-10,0-8 0,0-6 0,0-4 0,-3-6 0,-2-2 0,2-3 0,3-2-47,0 0-21,0-3-15,20-13-198,15-4-413</inkml:trace>
  <inkml:trace contextRef="#ctx0" brushRef="#br0" timeOffset="1.1354E6">22141 7761 693,'0'0'41,"0"0"38,0 0 82,0 0-78,0 0-15,0 0 13,-2-1-12,2 1 0,12-2-22,0 1-14,-3 1 2,4 0-9,-1 0-10,2 0-10,-2 0-2,0 0-4,1 0-1,4 0-22,3 0-45,3 0-94,-1 0-97,-5 0-265</inkml:trace>
  <inkml:trace contextRef="#ctx0" brushRef="#br0" timeOffset="1.13746E6">19839 8100 658,'0'0'350,"0"0"-346,0 0-4,0 0 115,0 0-31,0 0-35,0 0 1,0 0-1,0 0-10,0 0 5,0 0-1,0 0-5,0 0-4,0 0 1,0 0 0,0 0-10,0 0-7,0 0-9,0 0-4,0 0-3,0 0-2,0 0 0,0 0 1,0 0-1,0 0 2,0 0-1,0 0 1,0 0 1,0 0 2,0 0 3,0 0 0,0 0-6,0 0-1,0 0-1,0 0-50,0 0-102,15-2-173,27-8-550</inkml:trace>
  <inkml:trace contextRef="#ctx0" brushRef="#br0" timeOffset="1.13908E6">26620 5486 675,'0'0'50,"0"0"-49,0 0 78,0 0 56,0 0-59,0 0-17,3 0 1,-3 0 3,0 0-11,0 0 9,0 0 2,0 0-22,0 0-11,0 0-1,0 0 0,0 0-1,0 0-3,0 0-1,0 0-8,0 0-2,0 0-5,0 0-6,1 0 1,-1 0-3,0 0-1,0 0 1,0 0 2,0 0 0,0 1 3,0-1-3,0 0 2,0 0 1,0 0 1,0 0-2,0 0 1,0 0-5,0 0 4,0 0-5,0 0 0,0 0 0,0 0-18,0 0-63,0 2-53,0 1-212,0 4-401</inkml:trace>
  <inkml:trace contextRef="#ctx0" brushRef="#br0" timeOffset="1.14028E6">22538 8168 845,'0'0'107,"0"0"-55,0 0 110,0 0-35,0 0-42,0 0-51,0 0-34,0 0-1,0 0-129,8 0-199</inkml:trace>
  <inkml:trace contextRef="#ctx0" brushRef="#br0" timeOffset="1.14626E6">19944 7011 323,'0'0'0,"0"0"-229</inkml:trace>
  <inkml:trace contextRef="#ctx0" brushRef="#br0" timeOffset="1.14815E6">19314 6679 79,'0'0'261,"0"0"-185,0 0-20,0 0 30,0 0 28,0 0-33,0 0 23,0 0-10,5 0-28,6 0 13,3 0-24,4 0-34,0 0-21,6 0-33,5-9-314</inkml:trace>
  <inkml:trace contextRef="#ctx0" brushRef="#br0" timeOffset="1.14884E6">19969 6486 230,'0'0'40,"0"0"-40,0 0-20,0 0 20,0 0 0,0 0-20,21 6-18,-18-6 8,0 0 5,-2 0 25,1 0-9</inkml:trace>
  <inkml:trace contextRef="#ctx0" brushRef="#br0" timeOffset="1.15844E6">30878 14843 1368,'0'0'8,"0"0"89,0 0-43,0 0 9,-106 15 14,37 11-16,-5 2-33,-1 1-5,0-3-23,-2-2 0,3-6-11,10-7-37,15-3-30,17-5-66,20-3-88,12 0-60,8 0-137</inkml:trace>
  <inkml:trace contextRef="#ctx0" brushRef="#br0" timeOffset="1.15869E6">30732 14956 1255,'0'0'136,"0"0"-80,0 0-52,0 0 0,0 0 13,-100 37 15,32-15-23,-7 0-9,2 0-27,9-2-95,15-4-178</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11-24T04:13:06.424"/>
    </inkml:context>
    <inkml:brush xml:id="br0">
      <inkml:brushProperty name="width" value="0.05292" units="cm"/>
      <inkml:brushProperty name="height" value="0.05292" units="cm"/>
      <inkml:brushProperty name="color" value="#FF0000"/>
    </inkml:brush>
  </inkml:definitions>
  <inkml:trace contextRef="#ctx0" brushRef="#br0">15212 5516 304,'0'0'0,"0"0"-3,0 0 3,0 0 127,0 0-21,0 0-11,0 0-22,-58-35 28,58 33-4,0-1-25,0 3 13,0 0-16,5 0-8,20 0-4,19 0-15,18 0 15,15 0-3,17 0-17,14 3-8,3-1-13,3-1 11,-5-1-3,-9 0-17,-14 0-5,-17 0 0,-23-1 0,-19-2-1,-17 0 0,-10 2-1,0-3-22,0 1-53,-6-2-113,-10-2-123,-1-2-240</inkml:trace>
  <inkml:trace contextRef="#ctx0" brushRef="#br0" timeOffset="681.349">18838 5406 472,'0'0'52,"0"0"-52,0 0 0,0 0 1,0 0 67,-95-36-2,75 36 35,4 0 16,9 0-1,7 0 8,6 0 12,43 0 33,36 8-72,38 3-9,33-3-19,19-1-13,3 0-14,-2-1-5,-4 0-27,-19-3 2,-13 0-9,-24 1 3,-28-1-2,-32-1-1,-26-1-1,-21 1-2,-9-1-3,0-1-8,-11 2-22,-12-2-30,-9 0-51,-4 1-63,-2-1-112,0 0-169</inkml:trace>
  <inkml:trace contextRef="#ctx0" brushRef="#br0" timeOffset="14102.9501">17300 10944 321,'0'0'0,"0"0"-42,0 0 8,0 0 34,0 0 3,0 0-3,0 0 0,-65-81-36,50 65-65,1 1 32</inkml:trace>
  <inkml:trace contextRef="#ctx0" brushRef="#br0" timeOffset="15540.6715">15272 5620 501,'0'0'25,"0"0"-7,-93-16 39,67 12 14,2 2-18,4-1 48,7 1-22,4 0-13,6 2-3,3 0 12,0 0 3,14 0-1,27 0-11,31 0-4,25 0-20,24 0 3,20 0-9,5 0 2,3 0-12,-5 0-12,-15 0-9,-13 0-2,-20-6-1,-26 2 1,-23 1-2,-22 1 1,-16 0-2,-9 2 0,0 0-1,-15 0-1,-18 0 1,-19 0-4,-17-3-11,-17 2-3,-14-2 1,-12 3 3,-9 0 1,-6 0 2,2 7 8,10 4-1,20 0 0,29-1 3,29-4 0,24-5 2,13-1 1,41 0 25,31-6-15,31-3 2,29-4-1,17-2 0,5-1-12,-3 7 0,-11 1 0,-11 6-21,-24-1-203,-26-1-352</inkml:trace>
  <inkml:trace contextRef="#ctx0" brushRef="#br0" timeOffset="37134.3242">12156 13585 688,'0'0'0,"0"0"-63,0 0-75,0 0 100,0 0 38,0 0 0,0 0-2,0 0-119,19-21-137</inkml:trace>
  <inkml:trace contextRef="#ctx0" brushRef="#br0" timeOffset="40938.2718">12360 11305 987,'0'0'38,"0"0"-8,0 0 107,0 0-25,0 0-47,0 0 6,0 0-11,68-7 5,-27 7-3,7-4-1,4 2-2,0-3-22,-7 4-23,-9 0-3,-11 1-6,-7 0-5,-10 0 0,-7 0-6,-1 0-34,0 2-57,0 0-65,0-2-74,0 0-52,0 0-142</inkml:trace>
  <inkml:trace contextRef="#ctx0" brushRef="#br0" timeOffset="41535.729">12951 11043 1067,'0'0'54,"0"0"-37,0 0 127,0 0-19,0 0-42,0 0-22,7-51-33,-7 51-14,0 6-9,0 14 0,0 4 5,0 4 1,0 0-4,0-1-4,2-1 2,4-3-3,0 1-2,1-3 2,-2-1-1,-1-4 0,1-2-1,-2-3 1,-2-2-1,-1-2 1,2-5-1,-1 1 1,-1-3-1,0 0 1,0 0 0,0 0 0,0 0 1,0 0 0,0 0 0,0 0-2,0 0 0,2 2 0,1-1 0,2 5 0,0-2 0,0 0 0,-1-1 1,-2-2-1,-2-1 0,1 2 1,-1-2-1,0 0 0,0 0 0,0 0 0,0 0-9,0 0-11,0 0-6,-3 0-11,-1 0-7,-3 0-42,-1-9-135,-3-2-227</inkml:trace>
  <inkml:trace contextRef="#ctx0" brushRef="#br0" timeOffset="41925.9472">12820 11110 1417,'0'0'58,"83"-27"-56,-56 27 41,-12 2 43,-6 20-64,-9 8-12,-19 10-2,-26 5-8,-21 2-39,-7-3-22,-2-13-16,13-14 3,19-14 5,22-6 69,21-28 46,21-13 58,29-6-21,19-1 12,11 5 5,4 8-47,0 13-23,-13 9-5,-20 13-15,-15 3-9,-29 26-1,-14 14-5,-37 14 1,-23 4-8,-16 3-22,-5-10-7,6-12 0,18-15 9,23-23 4,29-5 7,15-35-15,50-21-122,36-19-96,47-24-282</inkml:trace>
  <inkml:trace contextRef="#ctx0" brushRef="#br0" timeOffset="42673.9317">24215 4409 383,'0'0'0,"0"0"-150,0 0 150,0 0 0,0 0-148</inkml:trace>
  <inkml:trace contextRef="#ctx0" brushRef="#br0" timeOffset="44210.1334">23528 4168 4,'0'0'1139,"0"0"-1075,0 0-12,0 0 51,0 0 23,0 0-65,31-19 13,7-13-38,12-15-27,5-10-6,-8-1 3,-13 3 9,-15 3-4,-14 4 3,-5 2-5,-9 5-4,-15 16-2,-4 17-3,-5 9-9,-2 40-4,3 21 9,8 17-2,13 8 3,11-5-9,11-5-10,19-16-24,7-16-33,8-18 6,-2-17 36,5-10 26,-6-14 11,-5-17 6,-9-10 10,-10-7 8,-9 5 13,-9 10 11,0 12-12,-3 18-21,-9 3-15,-1 27 0,4 7-1,6 7 0,3-1-1,13-9 0,16-7-4,5-9-19,1-12 2,-2-3 20,-3-12 3,-9-16 4,-5-5-1,-11-4 13,-5 2-4,-11 9-5,-19 3-7,-4 9-3,-3 9-18,9 2 3,8 3-22,10 0 23,10 0 3,6 0-8,23 1 22,12 4 37,4 0 2,2-1-2,-5 1-15,-5 0-9,-8 0-3,-11 3-7,-7 5-3,-9 4-4,-2 5-1,-7 8-6,-10 0 2,2 0 7,8-3-7,7-7 5,0-7-7,16-10 11,15-3 1,7-3 7,1-16 8,-3-4 3,-11-1-5,-7-1-7,-12-1-1,-6 0-6,0 5-1,-18 4-24,-2 9-9,0 5-13,6 3 2,5 0 8,8 0 1,1 2 19,0 2 13,4-1 4,17-1 19,3 3 12,6-2-9,2 1-13,0-4 0,2 0-9,-4 0 2,-2 0-1,-5 0-1,-8 0 0,-5 0 0,-7-1 3,-3 1 6,0 0 20,0 0-8,0 16-6,0 18-3,0 17 21,0 11 2,0 9-10,0-1-2,0 0-3,6-10-12,-2-7-7,1-11-1,-3-15-7,2-8-20,-1-13-32,3-6-22,-2-5-13,2-18-15,0-14-21,0-9 46,2-8 14,-2-12 7,-3-3-51,0 2 44,-2 4 70,-1 10 41,2 8 66,4 7-21,7 7 23,7 7 41,9 8-25,8 13-57,2 3-6,-3 6-11,-9 19-30,-13 9-11,-14 7-9,0-1-1,-30-1-6,-9-5-16,-5-7-28,0-10-48,6-9-83,9-8-40,11-3-125</inkml:trace>
  <inkml:trace contextRef="#ctx0" brushRef="#br0" timeOffset="44486.6135">25403 3984 973,'0'0'180,"82"-72"-173,-47 26-3,-6 1 111,-16 5 8,-11 4-84,-2 11-5,-8 9-6,-8 8-11,1 8 1,0 14-1,5 23-3,4 16-1,4 10 2,2 2-9,0 3-1,0-5-5,0-4-5,0-7-44,0-9-60,-1-9-140,-2-11-206</inkml:trace>
  <inkml:trace contextRef="#ctx0" brushRef="#br0" timeOffset="44647.0181">25351 4279 1377,'0'0'169,"0"0"-161,0 0 72,91-33 15,-51 33-65,9 0-30,8 0-3,-1 0-69,1 1-128,-9-1-135,-7 0-371</inkml:trace>
  <inkml:trace contextRef="#ctx0" brushRef="#br0" timeOffset="44817.9583">26013 3810 1323,'0'0'284,"0"0"-284,0 0 0,0 0 34,0 0-34,0 0-11,13 82-118,-13-43-215,0 5-467</inkml:trace>
  <inkml:trace contextRef="#ctx0" brushRef="#br0" timeOffset="44931.5329">26025 4271 540,'0'0'874,"0"0"-874,0 0-16,88-3 8,-75 2-134,-5-3-306</inkml:trace>
  <inkml:trace contextRef="#ctx0" brushRef="#br0" timeOffset="45086.067">26289 4079 1616,'0'0'37,"0"0"-29,86-42 35,-58 42 11,2 0-46,-1 5-8,-7 12-65,-10 0-158,-12-1-189</inkml:trace>
  <inkml:trace contextRef="#ctx0" brushRef="#br0" timeOffset="45386.3879">23841 4870 1530,'0'0'66,"0"0"-47,0 0 67,123-22 9,-18 22-43,33 0-2,24 0-11,14 0-13,12 0-24,4-14-2,4-3-47,1-4-92,-9 0-280,-17 5-456</inkml:trace>
  <inkml:trace contextRef="#ctx0" brushRef="#br0" timeOffset="48448.5097">13032 8032 1010,'0'0'97,"0"0"-52,0 0 129,0 0-68,0 0-36,94-9-13,-60 9-24,-2 0-16,6 0-13,-5 2-2,-2-2-2,-4 0-34,-12 0-57,0 0-94,-11 0-26,-4-3-141,0-4-122</inkml:trace>
  <inkml:trace contextRef="#ctx0" brushRef="#br0" timeOffset="48628.8067">13278 7933 845,'0'0'117,"0"0"14,0 0 88,0 0-57,0 0-63,0 0-31,-56-17-21,56 46 7,0 7-14,-1 3-14,-6 2-12,1-4-8,-2-3-6,-4-3-14,5-6-41,5-2-99,2-6-122,16-10-237</inkml:trace>
  <inkml:trace contextRef="#ctx0" brushRef="#br0" timeOffset="49132.2933">14902 7960 1018,'0'0'150,"0"0"-80,0 0 153,0 0-84,0 0-54,0 0-14,69 5-26,-49 2-22,1-2-18,-1 0-5,2 2-17,2-4-85,3 0-163,-2-2-326</inkml:trace>
  <inkml:trace contextRef="#ctx0" brushRef="#br0" timeOffset="49527.6217">15478 8246 553,'0'0'480,"0"0"-435,0 0 152,0 0 5,0 0-79,0 0-40,91 1-23,-62-1-25,1 0-20,0 0-15,0 0-12,-8-2-77,-8 0-104,-11-1-184,-3-1-509</inkml:trace>
  <inkml:trace contextRef="#ctx0" brushRef="#br0" timeOffset="49713.795">15630 8129 682,'0'0'676,"0"0"-660,0 0 138,0 0-17,0 0-84,0 0-8,0 36-1,0 0-21,0 1-15,-9 4-8,-4 0-9,-3 0-84,3-4-184,7-4-401</inkml:trace>
  <inkml:trace contextRef="#ctx0" brushRef="#br0" timeOffset="50285.9789">15420 9910 1191,'0'0'120,"0"0"66,0 0-10,0 0-96,0 0-21,108 14-14,-69-10-25,5-2-15,0-2-5,-5 0-7,-9 0-81,-12-3-162,-12-10-309</inkml:trace>
  <inkml:trace contextRef="#ctx0" brushRef="#br0" timeOffset="72538.036">18379 9423 250,'0'0'0</inkml:trace>
  <inkml:trace contextRef="#ctx0" brushRef="#br0" timeOffset="89882.2707">13773 7986 889,'0'0'84,"0"0"-33,0 0 137,0 0-18,0 0-60,0 0-40,0 0-33,1 6-15,14 30 18,3 3-19,-3 4 8,-2-2-16,-2-5-10,-2-5-2,1-6 0,-1-8 3,0-8-4,5-6 1,1-3 2,2-7 1,2-22 3,0-8-5,-3-11 4,-1-3-4,-2-2 3,-4 5-4,0 7-1,1 11-1,-2 7-17,-2 10-42,2 13-112,-4 0-175,2 19-293</inkml:trace>
  <inkml:trace contextRef="#ctx0" brushRef="#br0" timeOffset="90368.648">14155 8174 1414,'0'0'0,"0"0"0,0 0 50,0 0 5,10 86-37,-10-53-13,0-1-5,-6-5-15,5-7-35,1-7-9,0-6-18,0-7 27,1 0 36,8-14 14,2-15 0,-1-5 3,-3-7 14,-1-1 11,2 0 11,0 1 5,6 7 7,0 9-13,2 6 3,1 12-2,-3 7-20,-3 4-14,-8 23-5,-3 7-3,-2 5-7,-24 1-24,-7-2-21,-2-7-19,3-8-32,8-9 39,10-10 45,11-4 22,3 0 38,0 0 96,8-8-67,9-1-11,-1 4-6,3 3-22,1 2-22,-1 0-6,4 2-2,1 10-32,2 2-57,-1 0-77,1 3-27,-6-4-140,-5-4-105</inkml:trace>
  <inkml:trace contextRef="#ctx0" brushRef="#br0" timeOffset="90535.9387">14445 8294 1163,'0'0'178,"0"0"-50,0 0 44,0 0-70,0 0-58,0 0-2,8 62-17,-8-29-10,2 2-14,-1-1-2,5 2-43,3-2-133,-2-5-264</inkml:trace>
  <inkml:trace contextRef="#ctx0" brushRef="#br0" timeOffset="91297.8271">14835 8937 1114,'0'0'91,"0"0"23,0 0 43,0 0-94,0 0 10,18 80-32,-11-44-24,-7 0-11,0-4-4,0-4 0,0-8-2,0-8-3,1-8-4,7-4-1,6-4 8,5-20 7,5-7-4,-5-10 1,1 1 4,-8-1 1,-2 6-2,-3 6-3,-1 9-4,-1 10-29,4 8-51,0 2-117,-2 20-128,-2 9-207</inkml:trace>
  <inkml:trace contextRef="#ctx0" brushRef="#br0" timeOffset="91577.7857">15024 9213 1282,'0'0'127,"0"0"-124,0 0 113,0 0-47,0 0-57,0 0 22,6 77-20,-6-43-12,0 0 0,0-4 0,0-4 0,0-7 0,6-5-2,1-5 1,3-4 2,2-2 10,2-2 4,0-1-5,2 0-7,-4 0-5,3 0-13,-3-5-53,0-2-92,-2-2-102,-1-4-224</inkml:trace>
  <inkml:trace contextRef="#ctx0" brushRef="#br0" timeOffset="91773.6494">15264 9264 1299,'0'0'93,"0"0"22,0 0 59,0 0-116,0 0-29,0 0 20,8 87-19,-8-48-22,-2-1-4,-4-8-3,0-2-1,-1-3-38,4-4-74,3-4-134,0-9-269</inkml:trace>
  <inkml:trace contextRef="#ctx0" brushRef="#br0" timeOffset="113384.9267">23534 8508 1133,'0'0'83,"0"0"-62,0 0 134,0 0-49,0 0-38,94-9-13,-57 9-18,-1 0-18,3 0-11,1 0-8,2 0-16,-4 0-71,-6-2-111,-15 2-104,-17 0-232</inkml:trace>
  <inkml:trace contextRef="#ctx0" brushRef="#br0" timeOffset="113550.4743">23629 8678 1082,'0'0'267,"0"0"-261,0 0 46,91-10 90,-62 7-101,4-1-32,3 2-9,0-1-16,0-2-71,-6 1-98,-11 0-101,-10-3-302</inkml:trace>
  <inkml:trace contextRef="#ctx0" brushRef="#br0" timeOffset="113760.7446">23934 8249 1348,'0'0'32,"0"0"-28,0 0 122,105 37-21,-70 18-33,-8 15-6,-17 8-26,-10 4-31,-3-2-4,-22-5-5,-3-9-32,2-8-118,2-15-198,11-19-477</inkml:trace>
  <inkml:trace contextRef="#ctx0" brushRef="#br0" timeOffset="117380.8032">25351 7915 415,'0'0'0,"0"0"-88,0 0 88,0 0 68,0 0-68,-90 13-6,65-6 6,5-3 9,7-4 54,7 0 20,1 0-3,2 0-11,2 0 27,1 0 18,0 0-16,6 0 3,21 0-43,16 0 12,15 0 0,11 0 13,7 0-27,9 0-27,4 0-10,2-3-13,-4-1-2,-14 0-4,-16-1 0,-17 2-1,-15 0 1,-13 3 0,-10 0-2,-2 0-10,0 0-4,0 0 2,-3 3 10,-2 0 2,1-3 2,2 0 1,1 0 2,-1 0 2,1 0-3,-1 0 0,2 0 0,0 0-1,0 0 0,0 0-1,-1 0 1,-1-3-1,-1-1 0,2-5 2,-3-3-2,2-2-1,1-7 1,1-6 0,0 1-5,0-7-4,0 1 5,1 5 4,2 7 0,3 4 0,-2 6 1,-1 3-1,2 5 0,-2 2 6,4 0-3,10 14-2,5 15 2,5 13 10,-3 8 4,-3 2-8,-4-2-8,0-4 2,-1-6-3,1-8 0,-1-8 0,1-9-3,-3-8-8,0-7-2,1 0 6,1-22 5,5-11-12,0-13 7,-2-8 6,-1-2 1,-4-2-1,-1 6 2,-1 11 4,1 13 5,-2 14 4,1 9-11,0 5-3,0 10-2,1 16 2,-4 8 0,-3 5 1,-4 0 0,-2 0-1,1-6 0,4-5 0,3-5-2,4-9-3,2-6 3,4-3 1,7-5 1,6 0 1,8 0 1,7-3 0,7-4 7,8 0 6,10 2 6,3 0 4,-3 2-4,-7 2 2,-11-2-9,-9 2-12,-5 0-1,-6-2 1,-3 3-2,-7-3-2,-5 3 0,-7 0-16,-7 0-1,-4-1 5,0 1-8,0-1 13,0 1 9,0 0 1,0-1 2,0 1 1,0 0 0,0-2 0,0 1-1,0-1-3,0-1 0,0 3 0,0-2 0,0-1 0,0 1 1,0 2-1,0-1 0,0 1 0,0 0 0,0 0 0,0 0 1,0 0-1,0 0 2,0 0-2,0 0 1,0 0 1,0 0-2,0 0 1,0 0 2,0 0 2,0-2-4,0 2 1,0 0-2,0 0 1,0 0-1,0 0 0,0 0-1,0 0 1,0 0-2,0 0 0,0 0 2,0 5 1,0-3 0,0-1 3,0-1-2,0 2-1,0-2 3,0 0-2,0 0-1,0 2 1,0-2-2,0 1 1,0 1 0,0 4-1,3 9 0,5 7 7,4 10 4,0 6-1,-1 11-1,-6 5 1,-4 1-1,-1-2-6,0-5 3,-3-4-2,-5-9 0,2-5-3,4-10 0,1-6 1,1-6-1,0-3-1,0-4 3,0-1-3,0 0 3,0 0 4,0 0-1,0 0 2,0 0-4,0 0 0,0 0-2,0 0-2,0 0 0,0 0 0,0 0 0,0 0 1,0 0-1,0 0 1,0 0-1,0 0 0,0 0 0,0 0-1,0 0 2,0 0-2,0 0 1,0 0-1,-2 0-1,1 0 1,1 0-2,0 0 1,-2 0 1,2 0-1,0 0 2,0 0 1,0 0-1,0 0-1,0 0 1,0 0-1,0 0-2,0 0-3,0 0 0,0 0 0,0 0-2,0 0 0,0 0 7,0 0 0,0 0 0,0 0-2,0 0 1,0 0 1,0 0-3,0 0 3,0 0-1,0 0 2,0 0-3,0 0 2,0 0-7,0 0 3,0 0-2,-1 0 6,-4 0-5,2-4 4,-3-1 1,5 2 1,1-2 0,0 1 1,0 1-1,0 1 1,0-3-1,0 2 4,0-2-1,10-1-2,5 2 0,6-2-2,6 5 2,4 1-1,0 0 2,1 6-1,-6 5-1,-3 3 5,-7 5-3,-6 9-1,-5 5 2,-5 7-3,0 2 2,-5-1-1,-9-3 0,-5-4-1,-4-3-1,-5-4-1,-8-6-10,-3-6-4,0-5-11,7-7 2,6-3 6,9 0 5,6-14 13,5-4 1,6-3 4,0-1-3,0 5 15,0 4 2,10 4-3,11 3-11,8 6-4,6 0 0,9 1 1,2 16 0,-6 4 2,-5 2 5,-10 0 4,-9 1-6,-7 1-4,-7 1 1,-2 1-3,-8-1 0,-14-1-1,-8 1-6,-4-5-4,-5-2-9,-4-10-16,1-4 2,8-5 18,8 0 13,10 0 3,12-8 3,4-3 18,0 3 18,7 1-2,8 5-28,7 2-6,3 0 1,0 6 0,0 8-2,-6 5-1,-7 2-1,-6 1-2,-3 2 1,-3-1 1,0-3-6,-3-2 3,-6-4-2,0-5 4,3-1 1,-1-5-3,4-2 3,1 1 1,-1 1-1,2 2 1,-2 4 6,-2 5 2,1 4 3,1 3-1,1 6 0,2 4 10,0 1-9,0 4 7,0-3-10,0-2 17,8-3-18,-4-5-2,-1-2-1,-3-4-1,0-5-2,0-4 0,0-5 4,-1-1-5,-1-2 1,2 0 1,0 0 2,0 1-5,0-1 0,0 0-2,0 0-4,0 0-8,0 0 5,0 0-1,0 0 6,0 0-4,0 0 0,0 0-9,0 0 5,0 0-2,0 0-6,0 0 13,0 0 0,0 0 4,0 0 1,0 0-2,0-3-1,0 2-9,0-1-11,0 1 5,0 1-1,0 0 12,0 0 3,0 0 5,0 0 1,0 0 0,0 0 3,0 0 0,0 0 10,0 0-11,-6 0 2,-13 10-3,-11 8 2,-12 6 5,-5 6-2,0 3 4,4 0-2,10-2 6,11-6-2,10-5-12,6-6 0,6-2 0,0-7 0,0-2 0,0-3-10,0 0-16,0 0-21,0 0-21,0 0-62,0 0-13,17-8-84,11-4-127</inkml:trace>
  <inkml:trace contextRef="#ctx0" brushRef="#br0" timeOffset="117723.2342">27479 9458 905,'0'0'79,"0"0"-71,0 0 123,0 0-51,0 0-46,0 0-5,0 0 60,22 60-5,-2-32-13,9 0-5,7 0-11,2 2-17,-1-2-6,-3-1-9,-7-3-6,-6-2-13,-7-3-4,-4-2-1,-6-3-15,-1-1-20,-3-3-26,0-3-32,0-3-46,-3-4-24,-11 0-105,-2 0-251</inkml:trace>
  <inkml:trace contextRef="#ctx0" brushRef="#br0" timeOffset="118467.5844">27239 9663 833,'0'0'293,"0"0"-289,0 0 49,0 0 51,0 0-76,0 0-17,-15 19 18,-1 5 28,1 2-21,-2 7-9,4-2 1,-2 1-2,1-2-7,1-2-8,0-2-3,-4-2-3,-1-7-2,-7 0 2,-3-4-2,-2-4-1,6-4-2,7-3-5,13-2-4,4 0 4,0 0 5,0 0 7,0 0-1,3 0-2,3 0-4,0 0 0,2 1 0,0 0 0,0 2 0,-2-1 0,-2 1 0,2-1 2,3 1 2,-4-1 1,4 1 4,2 2 5,6 2 8,7 2-2,1 5 2,3 1 0,2 5-9,0 4 7,1 0-2,2 1-4,0 3 0,0-5-8,-3 1-4,-2-4-2,-6-2 1,-5-2-1,-4-2 0,-5-5 0,-4-1-9,-2-5-27,-1-3-33,2 0-71,5-7-130,5-14-151</inkml:trace>
  <inkml:trace contextRef="#ctx0" brushRef="#br0" timeOffset="119374.2227">27828 9800 512,'0'0'215,"0"0"-210,0 0 92,0 0 38,0 0-80,0 0 1,-16-9 3,16 9 15,-3 8 27,-3 6-9,-3 5-9,-9 1-38,-7 6-9,-8 3-14,-9 0-15,-6 5-5,0-3 0,8-4-2,9-4 0,13-6-21,8-6-3,5-4 3,2-4 9,0-3 11,2 0 1,1 0 0,0 1 4,0-1-3,0 2-1,0-2 0,0 1 0,0-1-14,0 2-35,0-1-16,0 1 18,0 1 25,0 2 18,-2-2 4,2 1-1,0 1 0,0 4 0,0-1 1,0 1 2,0 1-2,0-2 0,0 3 0,-5-3 0,-2 1 3,0 0-1,-2 2 7,1-2 8,-2 1 10,4 0-14,0-1-11,1 0-1,-1-1-1,1 2-4,0 0 4,2-4-1,0-3-1,2 0 0,-1-3 4,1 0 0,1 0 7,-3 0 15,1 0-3,-1 0-8,1 0-7,-2 0 5,3 0 4,-1 0 5,1 0 0,-2 0 1,1 0-1,-2 2-4,1 3 8,-2 5 4,1 4-4,1 8 9,0 8 7,3 1 1,0 5-20,0 4 12,0 1-24,0-1-1,0-1 3,0-7 0,0-4-10,0-8-1,0-4 0,0-6 0,0-5-5,0-5-8,-1 0-26,-1 0-44,1 0-52,1-5-121,0-7-231</inkml:trace>
  <inkml:trace contextRef="#ctx0" brushRef="#br0" timeOffset="121108.0424">25125 7931 607,'0'0'105,"0"0"4,0 0 63,0 0-27,0 0-54,0 0-23,0-6-8,0 6-24,0 0-19,0 0 0,0 10-3,0 17-10,0 20 16,2 19 20,7 15-4,7 6-1,4 2-1,0-6 9,6-1-21,0-7-2,-3-7-9,-1-10-4,-5-10-1,-8-12-3,-3-10-1,-5-12-2,-1-8 1,0-3 0,0-3 1,0 0 2,0 0 1,0 0 4,0 0-7,0 0 1,0 0-3,0 0-1,0 0-4,0 0 0,0 0-7,0 0 3,0 0-1,0 0-1,0 0 0,0 0 3,2 2 2,-1-2 2,1 2 1,-1-1 2,1 1-2,-1-2 4,-1 0-2,0 0 1,0 0 0,0 0 0,0 0-2,0 1 1,0-1 0,0 0 2,0 0-2,0 0 1,0 0 0,0 0 0,0 0 0,0 0-1,0 0 2,0 0-1,0 0 0,0 0 0,0 0 1,0 0-1,0 0 1,0 0-1,0 0 1,0 0-1,0 0 1,0 0 2,0 0-2,0 0 0,0 0-1,0 0 3,0 0-1,0 0 0,0 0-1,0 0 0,0 0-1,0 0 1,0 0-1,0 0 1,0 0-1,0 0 0,0 0 6,0 0 1,0-6 1,0-2-6,-3-2-1,-4-1 1,-4-2-1,-8 4 0,-11-2-1,-10 8-1,-14 3-4,-9 9 0,2 23 5,3 17 1,9 20 2,9 12-1,13 12 6,13 4-5,14-5 2,9-9 3,29-13 15,14-15-17,12-18-4,6-18 5,8-12-6,2-7 4,-5-17 1,-5-24-1,-9-14 1,-10-15-1,-12-12-3,-10-8-1,-12-3 1,-16 1-1,-1 11-1,-9 15 1,-15 14-1,-2 17 0,-1 13-1,-6 13-1,-5 9-6,-6 0-21,-3 14-24,3 10-51,11 4-47,15 3-86,16 2-147,2-1-219</inkml:trace>
  <inkml:trace contextRef="#ctx0" brushRef="#br0" timeOffset="121591.2363">25070 9119 928,'0'0'294,"0"0"-271,0 0 106,0 0-1,83-10-85,-50 10-29,-1 0-6,-3 1-8,-3 2-20,-5-2-43,-6-1-67,-9 0-74,-6 0-128,0-12-263</inkml:trace>
  <inkml:trace contextRef="#ctx0" brushRef="#br0" timeOffset="121743.8883">25195 9019 952,'0'0'219,"0"0"-169,0 0 176,0 0-102,0 0-66,0 0-43,-9-7-13,6 40-2,-2 4 0,2 5-3,3 0-82,0-1-111,0-1-147,0-4-414</inkml:trace>
  <inkml:trace contextRef="#ctx0" brushRef="#br0" timeOffset="121988.6904">25137 9465 1084,'0'0'86,"0"0"-1,0 0 129,0 0-153,0 0-51,0 0 0,-10 33 14,8-17-17,1-4-7,1-3-2,0-2-59,0-5-180,0 0-280</inkml:trace>
  <inkml:trace contextRef="#ctx0" brushRef="#br0" timeOffset="122466.286">25016 9435 764,'0'0'181,"0"0"-143,0 0 153,0 0-63,0 0-70,0 0 13,48-13-7,-9 7-4,0-1-5,-2 0-8,-4-1-22,-8 0-16,-5 0-7,-4 3-1,-9 1-1,-2 3-9,-5 1-26,0 0-56,0 0-34,-8 0-89,-2 0-182</inkml:trace>
  <inkml:trace contextRef="#ctx0" brushRef="#br0" timeOffset="123860.9229">25092 9528 839,'0'0'122,"0"0"1,0 0 25,0 0-83,0 0-21,0 0-9,0-2-7,0 2-5,0 0 7,0 0 16,0 5-1,-1-1 3,-2 1-12,2-1-7,-1 1-1,2-3-8,0 0-5,0 2-5,-3 0-3,-1 2 1,-1 0-3,1-1 1,0 2 2,1-2-5,-2 2 8,2 0-4,0 3-3,0 0 2,0 6 0,1 4 2,-1 5-5,0 4-1,0 4 2,0 6 3,-1 3-6,0 2 5,1 1 1,1 0 1,-1 2-4,1-3-3,2 1 0,-3-3 0,0-3-1,-1 0 0,-3-6 0,2-3 2,2-3-2,0 0 0,2-1 0,-1 2 1,2 0-1,0-1 1,0 2 0,0-5-1,0-2-2,0-6 1,0-3 1,0-2-2,3-2 2,0 2 2,2 2-1,-2 2-2,-2 2 2,2-2-3,-2 3 2,1-4-4,1-1 2,0-3 1,3-1 0,-1-1 0,1-1 1,1 1 0,-3-2 0,1 3 0,-1-3 0,-1 5 1,0-2-1,-1-1 0,1-1 0,1 1 0,0-1 0,4-1 0,4 1 0,9-4-1,10 1 1,8-2 1,9-2 1,7 0 0,6 0-1,5-2-1,5-8 1,7-1 2,4 4-1,2 0 1,-7 4 0,-4 0-3,-9 2 0,-5-1-2,-4 0 2,-3 0-1,-4 2 1,2-1-1,2-3-1,3-3 0,1-3 2,-1 3 0,-1-3 0,-1 1-1,-3 2 2,-4 1-1,-7 2 0,-3 1 0,1 3 0,-2 0 0,4 0-3,3 0 0,1 0 1,-1 0 2,-3 0 0,-7 0 0,-2 0-2,-5 0 2,-2 0-3,0 0 3,0 0-1,3 0 2,-4 0-2,1 0 1,-7 0-1,-6 0-1,-4 0 2,-3 0 2,-1 0-1,-2 0-1,0 0 0,5 0 0,3 0-2,4 0 3,6 0-1,0 0 0,0 0 0,-3 0-2,-5 0 2,-5 0 1,-4-2-1,-1 2 2,0 0-2,0-1-8,-1-1-4,-5 0-5,3 0-22,0-1-51,0-2-76,3-5-146,-1-4-387</inkml:trace>
  <inkml:trace contextRef="#ctx0" brushRef="#br0" timeOffset="124413.3335">28511 8467 283,'0'0'0,"0"0"-202,0 0 201</inkml:trace>
  <inkml:trace contextRef="#ctx0" brushRef="#br0" timeOffset="126649.5973">28607 7847 901,'0'0'60,"0"0"-60,0 0 36,0 0 21,0 0 18,80 105-14,-71-54-19,0-3-17,-3 1 4,0-3-10,-1-4 1,-1-4-5,-2-4-8,-1-5-4,1-4-1,0-7-2,0-6 0,1-7 3,-3-5-2,0 0 3,0 0 7,0 0 15,0 0 10,0-4-18,0-5-10,0 2-2,0 0-4,0 2-1,-3-4-1,-4 1 0,-2-2 0,-7-1 0,-3 1 0,-6 4-2,-3 3 0,-2 3-1,1 2-3,6 16-1,3 5-1,5 10 3,8 2 5,2-1 2,5 0 5,0-3-3,15-1 5,14-2 6,6-5 8,7 0-8,0-7 5,-1-3-4,-3-3-1,-7-3-3,-7-3-8,-12-2 1,-7-2-4,-5 0 5,0 0 2,-8-2-8,-16-9-29,-7 1 11,-3 1 8,-2 9-7,1 0-5,1 12 16,1 11 2,5 2 4,7 3 0,9 0 0,12 0 8,0-3 2,6-3 6,17 0-5,7-5 6,5-5 0,-1-4 2,-2-2-4,-6-1-7,-7-3-4,-8-2-2,-5 1-1,-6-1-2,0 0-7,0 0-22,-14 0 0,-8 0 10,0 2 6,0 2 8,5 6 1,3 0 1,5 6 4,5 4 1,4 4 10,0-1-1,0 2 2,4-6-3,3-4-4,1-2-3,-1-9 1,-1 1 1,-3-4-1,1 1-1,-1 0 2,-1-2-1,1 0 1,-3 0-4,0 0 4,0 0 5,0 0 4,0 0 0,0 0-6,0 0-2,0 0-4,0 3-1,2 3-7,-1 0 5,3 2 2,-1 1 4,2 3 1,-1 4 8,-1 5 1,2 13 3,-2 9-13,-2 15 5,1 6 2,-2 3 15,0-2-20,0-7 9,0-7-3,0-7 0,0-6 1,0-7-8,0-8 1,0-9 1,0-6-7,0-4 4,0-2-1,0-2-1,0 0 3,0 2-1,0-2-1,0 0 2,0 0-4,0 0 0,0 0-1,0 0 2,0 0-1,0 0-1,0 0 4,0 0-3,0 0 6,0 0-3,0 0 5,0 0 4,0 0-2,0 0 5,0 0 10,0 0-18,-2 0-3,2 0-4,0 0 4,0 0-2,0 0 2,0 0-5,0 0-4,0 0 3,0 0-2,0 0 2,0 0-2,0 0 1,0 0 2,0 0 0,0 0-1,0 0 1,0 0 0,0 0-6,0 0-1,0 0-5,0 0 0,0 0-2,0 0 5,0 0-7,0 0-6,0 0-8,0 0-8,0 3-1,0-1-9,-3-2-30,2 1-15,-1-1-49,2 0 6,0-1-112,16-11-528</inkml:trace>
  <inkml:trace contextRef="#ctx0" brushRef="#br0" timeOffset="127324.4244">28709 9745 686,'0'0'54,"0"0"10,0 0 89,0 0-104,0 0-24,0 0 5,-39-16-11,26 16-14,3 0 3,-2 0 8,6 0-8,2 0-3,1 0-2,1 0-2,0-1-1,1-1 3,-1 2-3,1 0 2,1 0 2,0 0 10,0-2 8,0 2 10,0 0 6,0 0 13,0 0-5,0 0-1,0 0-13,-6 11-11,-1 16 9,-5 10 23,-11 8-18,-3 4-18,-7 0-4,-3-5-6,3-4-3,5-10 0,5-10-4,11-7 0,6-7-12,4-5-5,2-1 2,0 0-11,0-1-19,5-10-74,4-5-44,4-2-65,6-4-136</inkml:trace>
  <inkml:trace contextRef="#ctx0" brushRef="#br0" timeOffset="127618.3397">28689 9743 593,'0'0'301,"0"0"-265,0 0 148,0 0-12,0 0-83,0 0-27,33-11-13,-7 36-8,12 11 14,6 6-12,0 1-10,0 1-2,-3-1-16,-7-4-5,-3-3-6,-5-2-4,-4-2 0,-5-3-10,-4-3-17,-9-5-20,-2-4-25,-2-4-76,-2-9-111,-12-4-223</inkml:trace>
  <inkml:trace contextRef="#ctx0" brushRef="#br0" timeOffset="128403.4208">28377 10084 969,'0'0'85,"0"0"-72,0 0 129,0 0-78,0 0-48,0 0 56,0 26 15,0-9-34,0-1-34,-3 2 4,-6 0-7,0-1-9,-1 0 0,-4-4-6,2-3 2,3-5-3,-1-2-2,4 1-7,3-3 0,-2 1 5,5-2 4,0 0 1,0 0-1,0 0 1,0 2 8,0 1 1,2 4-4,9 4 3,5 5 9,2 5-2,6 4-2,7 5 1,5 5 3,4 0 8,2 3 2,-3-5-8,-4-4-2,-8-2-14,-6-5 2,-8-7 0,-5-3-4,-5-5-1,-3-3-1,1-3 1,-1-1-2,0 0 1,2 0 0,-2 0-2,0 0 0,1 0-3,4 0-7,5 0-13,5-6 3,10-2-4,5-1-3,2 0 12,-3-4-1,-3-1 14,-5-3 2,1-9 0,2-10 2,4-6 2,2-4-2,0 3 1,-3 10 4,-8 5 6,-4 12 5,-9 8-5,-4 3-4,-2 5-2,0 0-5,0 0-27,0 0-4,0 0-2,0 0-57,0 5-112,0 5-28,0 2-254</inkml:trace>
  <inkml:trace contextRef="#ctx0" brushRef="#br0" timeOffset="128982.5782">28687 10601 961,'0'0'118,"0"0"-24,0 0 86,0 0-71,0 0-61,0 0-5,-3 23-7,3 8 26,0 8-6,0 4-29,0-1-14,-6-2-2,2-3-9,-5-5 4,6-9-2,0-6-3,1-5-1,2-8 0,-1-1 2,1-3 0,0 0 2,0 0 0,0 0-2,0 0-2,0 0-2,0 0-3,0 0 0,0 0 1,0 0 3,0 0-2,6 0 1,12 0 1,5 0 0,12 0 1,11 0 2,14 0 1,16 0 9,12 0 6,7 0-2,4 0-2,-1 1-4,1 6-2,-3-1-5,-3 1-2,-11 0-1,-9 2-3,-15-4-12,-13-2-20,-13-3-78,-19-3-183,-12-22-335</inkml:trace>
  <inkml:trace contextRef="#ctx0" brushRef="#br0" timeOffset="131264.0669">28686 8028 345,'0'0'579,"0"0"-545,0 0 84,0 0 10,128-19-35,-59 19-21,19 19 15,16 4-23,11 8-28,1 1-16,-4 2 4,-18-4-13,-15-1-2,-21-4-8,-19-7 0,-17-3-1,-11-8-1,-8-5-2,-3-2-18,0 0 15,0 0 6,0 0 0,0 0 3,0 0 6,0-7-1,5-3-6,-2-2-2,1-1 0,0-4 0,1-4-7,1-5-7,3-4 7,2-6-4,5-1-1,7 1 7,7-2 3,5 3 0,-1 2 2,-1 4 2,-6 5 1,-10 11 9,-9 5-11,-7 6 4,-1 2-5,0 16-5,0 20-7,-3 14 12,2 7 10,1 4 0,0-2-6,13-3 4,5-7-3,-2-11-4,0-8 1,-6-14 1,0-6 1,-4-6-1,-1-4-3,-1-1 5,4-21-5,4-12-6,-2-12-6,3-3 2,0 5 9,-3 9-3,2 15 4,-3 13 6,0 7-5,4 0-1,4 19-7,2 11 5,0-1-1,1 0 2,4-4 1,5-7 0,6-6 4,6-2-1,1-7 0,0-2 7,4-1 2,4 0 1,5 0-3,3 0-1,2 0-6,-4 0-1,-2 0-2,-8 0 0,-11-2 0,-12 0 0,-8 2 1,-10 0-1,-4 0-2,-1 0-1,0 0 0,0 0-1,0 0-1,0 0 5,0 0 1,0 0-1,0 0 0,0-3 0,0 3-1,0 0 1,0 0 0,0 0 1,0 0 2,3 0 4,3-2-6,-1 0-1,-2 1 0,1 1-2,-3 0 2,-1 0-1,0 0 2,0 0 1,0 0 6,0 25-5,0 16-2,0 19 24,0 10 17,0 10-11,0-3-21,0-6-2,0-6 3,0-14-8,0-8-2,0-8 0,0-8 0,0-4-1,0-7 3,3-2-1,-1 0-2,-1-4-1,1 5 1,0-4 1,-1 1-1,1 1 0,-1-6 0,1 0 1,-2-3-1,0-4 0,0 0 0,0 0 2,0 0-2,0 0 0,0 0 2,0 0-1,0 2-1,0-2 0,0 1-2,0 1-1,1-1-2,1 3 2,-2-4 1,1 0 2,-1 0 0,0 0 1,0 0-1,0 0 1,0 0-1,0 0 1,0 0-2,0 3 1,0 0-1,0 4-1,0 0 2,2 2 0,-1 2 0,2-5 0,0 1 1,-3-4-1,0-3 0,0 1 0,0-1 1,1 0 0,-1 0 1,0 0-2,0 0 1,0 0-1,0 1 0,2 1-2,-2-2 2,0 0 0,0 0 1,0 0-1,0 0 2,0 0-1,0 0 6,0 0-4,0 0 4,-2-3-2,-9-1-5,-8 0-3,-6 1 0,-11 3-4,-11 3 6,-5 16-4,1 14 3,5 14 1,13 16-5,12 12 5,15 6 1,6 0 1,9-11 5,18-6-5,10-9 4,6-9-5,11-8 3,5-12 3,7-13-2,0-13 3,-3 0 0,-2-27-1,-9-13-1,-12-12 2,-5-13 4,-12-14-8,-8-11-1,-15-3-2,0 6 0,-25 15-2,-10 21 0,-8 15-4,-3 17-1,-6 13-3,-2 6 1,6 0-5,7 15-28,12 9-84,10 6-57,3 1-95,6 5-182</inkml:trace>
  <inkml:trace contextRef="#ctx0" brushRef="#br0" timeOffset="132132.4072">30940 9472 280,'0'0'348,"0"0"-319,0 0-29,0 0 37,0 0-37,0 0-6,41-29 6,-41 26 11,0 2 95,0-5 59,0 4-51,2-1-33,1 1-31,-2 1-14,-1 1-25,0 0-4,0 0-6,0 0 1,0 0 1,3-2 23,2-1 40,1 1-8,2-5-28,0 4-4,-2 0-5,-3 0-10,0 1-5,-3 2-6,0 0 5,0 0-5,0 0-1,0 0-5,2 0 2,1 0 2,0 0 2,-2 0 0,-1 0-1,0 0 1,0 2 1,3-2 0,-2 1-2,1 1 1,-1-1-1,1 1 1,-1 1 0,-1 0-1,0-3 0,0 0 1,0 0 0,0 0-1,0 0 1,0 0-3,0 0 0,0 0-2,0 0-1,0 0 0,0 0 2,0 0-2,0 0 4,0 0-2,0 0 2,0-3 2,0 3-1,0 0 1,0 0-3,0 0 2,0 0-7,0 0 1,0 0 3,0 0 3,0 0 0,0 0 1,0 0 1,0-2-1,0-5-8,5-3-115,4-2-87,1-3-320</inkml:trace>
  <inkml:trace contextRef="#ctx0" brushRef="#br0" timeOffset="132330.3913">30953 9330 1355,'0'0'83,"0"0"-67,0 0 104,0 0-70,88-20-48,-72 20-2,4 6-5,-4 2-28,2-5-35,-6 0-34,-6-3-74,-2 0-63,-4-13-122</inkml:trace>
  <inkml:trace contextRef="#ctx0" brushRef="#br0" timeOffset="132490.9641">31054 9191 1154,'0'0'97,"0"0"5,0 0 51,0 0-124,0 0-23,0 0-2,17 102 1,-17-66-5,-6-1-23,0 1-98,1-1-87,2-6-238</inkml:trace>
  <inkml:trace contextRef="#ctx0" brushRef="#br0" timeOffset="132704.2503">30972 9597 637,'0'0'521,"0"0"-509,0 0 96,0 0 26,0 0-109,0 0-25,48 0-3,-26 0-115,-4 3-157,-4-1-377</inkml:trace>
  <inkml:trace contextRef="#ctx0" brushRef="#br0" timeOffset="133759.8953">31007 9827 755,'0'0'270,"0"0"-196,0 0 128,0 0-76,0 0-83,0 0-3,0 0-19,2 17-11,1 11 23,0 10 22,0 3-23,1 2 0,-3 3-9,-1 0-9,0 0-3,0 1-3,0 3 0,0-1-5,-5 1 13,2 3-3,0 1-9,2-5 5,1-2-1,0-13-1,0-3-3,0-6-1,0-3-3,0 0 4,0-1-4,0 1 0,0-2 1,0-1 3,0-5-3,0-2-1,0-2 2,0 0 0,0 0-1,-2 4-1,0 3 1,-1 2-2,1 5 2,2 1 2,0-2-3,0-2 0,0-3-1,-1-3 1,-1-5 0,1-2 0,-1-6 2,2 0-1,-3 2 0,2-1-1,-1 3-1,-1 1 1,2-1 0,-1 0 0,1 0 0,-1 2 1,2-4-1,-1 4 1,-2-2 8,2 0-8,-3-1-1,0 0 0,1 1 1,0-3 1,-3 3 0,-3-2 2,-1-3 1,-3 1 0,-3-1 2,0 0-1,-7 1-1,0-2-3,-1 3 0,0-1-2,0-2 1,-6 0-1,-4 0 3,-12 0-3,-11-7-2,-10-5 0,-15 0-1,-9-1 2,-8-1-11,-7 0 6,2 4-12,2 5-4,8 2-9,10 3 16,10 0-12,18 0 8,14 3 4,19-1 14,13-1 0,7-1 1,0 0 1,-3 0 1,0 0-2,-5-6 0,3 2-28,0 0-21,4 1-12,2 1 16,0 1 10,2 1 22,0 0-20,0-3-55,7-1-53,8 0-98,3-4-338</inkml:trace>
  <inkml:trace contextRef="#ctx0" brushRef="#br0" timeOffset="147744.0161">19768 9237 381,'0'0'0,"0"0"-41,-8 93-4,8-84-51,15-7-103</inkml:trace>
  <inkml:trace contextRef="#ctx0" brushRef="#br0" timeOffset="161469.4089">25843 7899 472,'0'0'0,"0"0"-242</inkml:trace>
  <inkml:trace contextRef="#ctx0" brushRef="#br0" timeOffset="161750.7672">25704 8051 803,'0'0'71,"0"0"-59,0 0 71,0 0-58,0 0-23,0 0-2,-13 23-4,5-16-75,2-3-90,2-2-30</inkml:trace>
  <inkml:trace contextRef="#ctx0" brushRef="#br0" timeOffset="162039.6984">25503 8146 1229,'0'0'0,"0"0"0,0 0 87,0 0-8,0 0-65,0 0-5,39-8 38,-20 11-7,3 4 7,6-6 1,5 1-19,3-2-21,2 0-6,-6 0-2,-8-2-72,-8-4-102,-10-2-120,-6 2-260</inkml:trace>
  <inkml:trace contextRef="#ctx0" brushRef="#br0" timeOffset="162225.9509">25638 8085 489,'0'0'821,"0"0"-769,0 0 98,0 0 8,0 0-94,0 0-44,0 22-4,0 14-9,0-2 2,0 0-9,0-2-10,0-6-72,0-2-54,0-6-126,11-6-182</inkml:trace>
  <inkml:trace contextRef="#ctx0" brushRef="#br0" timeOffset="162648.0613">26566 8254 857,'0'0'104,"0"0"-28,0 0 116,0 0-53,0 0-58,0 0-19,60-5-10,-38 5-30,2 0-22,0 0-11,1 0-112,1 0-201,-6-9-704</inkml:trace>
  <inkml:trace contextRef="#ctx0" brushRef="#br0" timeOffset="163090.0216">27014 8422 793,'0'0'194,"0"0"-61,0 0 43,0 0-60,0 0-54,0 0-13,92-3-18,-74 3-18,0 0-13,1 0-15,5 0-65,-1 0-102,-6 0-126,-4-8-330</inkml:trace>
  <inkml:trace contextRef="#ctx0" brushRef="#br0" timeOffset="163283.691">27164 8345 1152,'0'0'77,"0"0"-76,0 0 126,0 0-39,0 0-70,0 0 35,-14 69-24,11-44-21,0-2-8,3-2-10,0-1-89,0-2-131,0-2-227</inkml:trace>
  <inkml:trace contextRef="#ctx0" brushRef="#br0" timeOffset="163840.6763">26991 9162 764,'0'0'130,"0"0"-66,0 0 106,0 0-69,0 0-31,0 0 24,-3-5-7,18 5-32,5 0-23,2 0-16,2 0-16,-2 0-3,5 0-67,0 0-140,-2 0-216</inkml:trace>
  <inkml:trace contextRef="#ctx0" brushRef="#br0" timeOffset="165831.2664">25998 8260 715,'0'0'52,"0"0"11,0 0 86,0 0-54,0 0-49,0 0-21,0-10 2,0 10-10,0 0-6,0 0-3,0 4 4,0 8 8,0 4 8,0 3-5,0 5 11,7 3-10,-1-1-10,-1-2-9,-2-4 2,0-6-5,-2-1-1,1-5 1,-1-6-2,-1 0 3,2-1 0,-2-1 14,0 0 21,0 0-1,0 0-14,1 0-5,-1-1-10,3 1 5,-2 0-6,1-2-1,0 2-5,-2 0-1,0 0-3,0 0 3,0 0-5,1 0 2,-1 0-2,2 0 3,-1 0 1,2 0 1,-1 0-1,-1 0-2,1 2 1,-1-2 0,-1 0 1,0 0 1,0 0 0,0 0-2,0 0 2,0 0 0,0 0 1,0 1-1,0 2-1,2-1 1,-2 1-3,0-3 3,1 0 0,-1 0 2,0 0-1,0 0-2,0 0-1,0 0 2,0 2-2,0-1-3,0 1-8,0 1 3,0 0 8,0-3 1,0 1-1,0-1 3,0 0-2,0 0 0,0 0-2,0 0-6,0 0-7,0 0-3,0 0-5,0 0-9,0 0 14,0 0 1,0 0 3,0 0 7,2 0 0,-2 0-10,0 0-4,0 0-5,0 0 9,0 0 10,0 0 8,0 0 0,0 0 0,0 0 1,0 0-1,0 0-16,1 0-73,6 0-152,2 0-266</inkml:trace>
  <inkml:trace contextRef="#ctx0" brushRef="#br0" timeOffset="166194.4889">26074 8499 426,'0'0'268,"0"0"-265,0 0 78,0 0 71,0 0-80,0 0 2,4-5-17,7-4-15,4-3 5,1-3 28,1-7 0,-4-4-24,0-3-5,-4-3-10,-4 1 5,-2 6-15,1 4-3,-1 9-11,-1 4-10,-2 3-2,0 5-3,0 0-34,0 2-44,0 16-82,0 4-74,0 2-276</inkml:trace>
  <inkml:trace contextRef="#ctx0" brushRef="#br0" timeOffset="166755.9163">26171 8518 1167,'0'0'25,"0"0"-20,0 0 71,0 74-45,-5-46-28,-1-5-3,-1-2-18,1-4-31,3-5-6,2-7-2,1-4-41,0-1 35,0-3 54,7-15 9,6-8 14,1-4 12,2-4 32,1 3 7,-2 2-18,-3 7 23,-1 8 14,-2 5-27,1 7-5,1 2-29,4 0-12,3 4-8,-4 8-2,-4 5-1,-10 0-18,0-1-53,-16-1 10,-10 0-4,0-2 3,3-2 28,4-3 22,5-2 12,8 1 12,3-2 26,2 0 8,1 2 5,0-2-14,0 0-19,0 2-14,0-2-4,7 2-2,7-1-49,1-1-60,5-1-71,0 1-83,-2 0 20,-2-3-164</inkml:trace>
  <inkml:trace contextRef="#ctx0" brushRef="#br0" timeOffset="166921.3547">26339 8698 544,'0'0'237,"0"0"-59,0 0 0,0 0-45,0 0-28,0 0-22,0 0-34,-1 5-19,-6 11 4,1 3-6,1 1-16,2 2-9,0-3-3,2-4-43,1-1-62,0-6-146,0-5-228</inkml:trace>
  <inkml:trace contextRef="#ctx0" brushRef="#br0" timeOffset="167932.3969">26778 8589 567,'0'0'163,"0"0"-149,0 0 105,0 0-28,0 0-65,0 0-3,0 9 45,0 2-25,0 2-9,0 1-4,0 2 11,0 1-10,0 4-1,0 2 2,0-1-13,0-1-8,0-2-4,3-3-3,0-5 0,-1-4-1,-1-2-1,-1-5 0,3 0 2,-3 0 9,1 0 21,2 0-1,-1-6-21,1-1-6,1-2 2,2 2 3,0-3 4,5 0 0,-2 1 14,1-4-9,5 0 5,0-2 0,3-4-6,1-1-3,-4 1-11,1 1-3,-2 2-2,-3 6-13,0 1-43,-2 8-59,0 1-118,-3 0-150</inkml:trace>
  <inkml:trace contextRef="#ctx0" brushRef="#br0" timeOffset="168400.4673">26890 8807 618,'0'0'407,"0"0"-395,0 0 37,0 0 30,0 0-45,0 0-9,-15 57 3,12-37-11,2-1-12,1-5 4,0-4 10,0-2 1,0-4 1,0 1 12,0-5 21,4 3-11,2-3-9,0 0-9,1 0-13,1 0-10,2 0-2,2 0-32,0 0-64,6 0-149,4-5-253</inkml:trace>
  <inkml:trace contextRef="#ctx0" brushRef="#br0" timeOffset="168585.9014">27072 8891 1462,'0'0'58,"0"0"-34,0 0 84,0 0-55,0 0-43,0 0 26,-16 66-28,11-47-8,3-2-53,2-4-106,0-5-257</inkml:trace>
  <inkml:trace contextRef="#ctx0" brushRef="#br0" timeOffset="170167.1665">25613 9324 959,'0'0'136,"0"0"-67,0 0 122,0 0-52,0 0-75,0 0-28,-2 7-15,13 25-6,0 5 15,-1 3-4,-1-4-7,-2-3-1,2-5-5,-1-4 2,-1-9-10,-4-6 0,0-6 1,0-3 2,-1 0 8,8 0 6,2-15-2,6-7-11,1-4-5,2-5-2,-2-5 4,-5-2-5,1 3 0,-8 3-1,-2 10 0,-2 10 4,-3 9-4,0 1-2,1 2-5,-1 0-17,3 0-15,0 2-55,-1 11-69,-2-1-136,0 3-256</inkml:trace>
  <inkml:trace contextRef="#ctx0" brushRef="#br0" timeOffset="174051.8582">24863 5158 374,'0'0'54,"0"0"-37,0 0-9,0 0 50,0 0-58,0 0-6,0 0 1,3-6 3,-3 6 2,0 0 14,0 0 66,1 0 32,-1-2 54,2 0 4,-1-3-33,2 0-13,-1 1-36,2-1-18,-1 4-25,-1-1-7,-1 2-23,-1 0-1,0 0-3,0 0-11,0 0-1,0 0-3,0 0 2,0 0-1,0 0 0,0 0 3,2 0 2,-1 3 9,1 2 2,-1 2 4,1 0-4,-1 0-9,-1 6 5,3 7-9,3 8 4,1 6 7,2 4 8,2 1-8,-1-3 3,1-7 3,-1-4-10,0-6 5,-2-7-2,-2-4 5,0-3-8,-3-5 3,3 0 3,1 0 3,7-8-2,7-12-7,2-7-1,0-9-3,-2-5 0,-2-4 5,-2 2-1,-4 3-4,-2 10 2,-5 12-2,-3 6-1,-3 7-2,0 3-3,0 2-21,0 0-38,0 2-90,5 19-150,6 6-178</inkml:trace>
  <inkml:trace contextRef="#ctx0" brushRef="#br0" timeOffset="174608.7163">25258 5472 1207,'0'0'255,"0"0"-223,0 0-32,0 0 76,0 0-57,0 0-8,3 99 0,-3-63-7,0-2-2,0-7 0,0-5-2,0-8-11,0-9-15,0-5-1,0 0 10,0-12 15,0-15-13,2-11 12,9-5 3,1-6 5,5 3 3,-2 2 16,2 10 21,-1 8-8,0 9 0,-3 10 5,1 4-3,-1 3-23,-2 3-16,0 16-1,-6 5-7,-5 3-5,-6 2-18,-22-3-16,-7-3-19,0-3 10,8-7 17,6-3 23,9-6 16,11-1 10,1 0 37,0 1 21,14 4 0,9 2 3,-1 1-22,1 2-16,-3 3-13,-3 4-11,-1 1-5,-1 2-3,-2 1-1,-2 0-8,2-2-27,-2-6-51,-2-6-73,6-3-97,-2-7-115,6 0-306</inkml:trace>
  <inkml:trace contextRef="#ctx0" brushRef="#br0" timeOffset="174956.5283">25689 5325 718,'0'0'234,"0"0"-96,0 0 66,0 0-26,0 0-76,0 0-34,58-17-22,-26 17-14,1 0-10,-5 0-12,2 0-10,0 0-27,-2 0-85,-4 0-189,-12-5-299</inkml:trace>
  <inkml:trace contextRef="#ctx0" brushRef="#br0" timeOffset="175268.0411">25856 5158 742,'0'0'394,"0"0"-315,0 0 146,0 0-52,0 0-74,0 0-44,0 0-34,3 27-12,-3 9 0,0 0-5,0 3-4,-6 0-3,-3 1-58,3 4-37,3 1-41,2-1-69,1-4-48,0-4-157</inkml:trace>
  <inkml:trace contextRef="#ctx0" brushRef="#br0" timeOffset="175577.9888">25676 5777 1299,'0'0'107,"0"0"-98,0 0 145,0 0-44,-24 104-52,16-68-30,5-2 9,0-5-32,2-6-5,1-9-36,0-7-98,0-7-182,1-3-334</inkml:trace>
  <inkml:trace contextRef="#ctx0" brushRef="#br0" timeOffset="176144.1269">26168 5090 992,'0'0'163,"0"0"-82,0 0 105,0 0-55,0 0-50,0 0-15,50 85-11,-36-44-28,-2-3-13,-5 1-5,-1-3-6,0-2 1,-1-8-4,-2-6 0,1-5 0,-1-8-6,2-4 3,4-3 3,5 0 6,9-20 2,7-14-3,3-8-3,2-8 2,-5 2 0,-6 2 2,-3 12 8,-6 12-5,-9 10-5,-3 10-4,-3 2-10,0 11-55,0 20-152,-12 10-144,-1 4-523</inkml:trace>
  <inkml:trace contextRef="#ctx0" brushRef="#br0" timeOffset="176497.4593">26400 5584 1304,'0'0'148,"0"0"-143,0 0 112,0 0-26,0 0-75,0 0-14,3 62 12,-3-21-1,-6-1-11,1-2 2,-1-4-1,1-5-2,2-5 4,2-7-5,1-6 1,0-5 5,0-4 2,0 1 19,4-3 13,5 0-2,3 0-11,0 0-5,3 0-8,-2 0-10,8 0-4,3 0-6,6 0-35,1 0-38,-1 0-169,-7 0-160,-6 0-500</inkml:trace>
  <inkml:trace contextRef="#ctx0" brushRef="#br0" timeOffset="176709.6977">26730 5786 980,'0'0'477,"0"0"-451,0 0 134,0 0-10,0 0-103,0 0-22,24 27 13,-18 2-3,-5 4-18,-1-3 2,0-3-15,0-5-4,0-3-6,0-5-51,0-3-44,-7-6-166,-3-5-345</inkml:trace>
  <inkml:trace contextRef="#ctx0" brushRef="#br0" timeOffset="177285.8648">24345 5352 954,'0'0'181,"0"0"-25,0 0 55,0 0-86,0 0-51,84 7-22,-42-3-23,2-1-21,0-3-8,-9 2-51,-6-2-114,-16 0-237</inkml:trace>
  <inkml:trace contextRef="#ctx0" brushRef="#br0" timeOffset="178192.808">24472 5238 669,'0'0'160,"0"0"-82,0 0 93,0 0-7,0 0-19,0 0-58,22-31-24,-19 54-3,2 11 9,2 9-3,-1 3-20,-1 1-21,-5-2-7,0-6-10,0-3-8,0-6 0,0-6-31,-2-7-66,-5-2-70,-2-8-177,-8-7-484</inkml:trace>
  <inkml:trace contextRef="#ctx0" brushRef="#br0" timeOffset="178518.9959">23315 5288 1200,'0'0'41,"0"0"46,0 0 85,0 0-101,0 0-42,0 0-7,110 25-15,-79-16-7,5-2-4,1-2-93,6-5-144,1 0-281</inkml:trace>
  <inkml:trace contextRef="#ctx0" brushRef="#br0" timeOffset="178949.2324">23786 5193 1321,'0'0'96,"0"0"-81,0 0 144,0 0-95,0 0-49,0 0 4,29 93 15,-19-47-20,0 2-8,-1-3 5,3-3-5,-1-6-5,-1-8 2,0-7-3,5-5 3,3-8 2,3-8 10,6 0-8,-5-8-1,4-13-6,-6-9-3,-8-5 0,-4-5-3,-5-7 1,-3 2-3,0 3 1,-11 11 3,2 13 1,2 8-2,1 8-14,-1 2 1,-1 2 4,0 18 4,0 5 9,3 5 1,5-2 6,0-5 5,0-3-4,7-8-7,9-2-10,4-6-90,12-4-191,7 0-324</inkml:trace>
  <inkml:trace contextRef="#ctx0" brushRef="#br0" timeOffset="182353.3837">27616 9682 45,'0'0'300,"0"0"-300,0 0-87,0 0 86,0 0 0,0 0-22,0 0-84,55 64 67,-55-60 40,0 1 99,0-3-29,0 1-43,0-1-22,0-2 0,0 0 1,0 0-5,0 0 2,0 0 25,0 0 61,0 0 20,0 0-16,0 0-18,0 0-4,2 0 10,-2 0-23,1 0-13,2 0-19,0 4-11,3 2 10,-1 2 0,3 1 3,-1-1-3,0 1 2,4 0 1,2 1-6,2 1-1,3 2-3,-2-1 1,1 2-8,-5-1-6,-2-4 0,-4 0 2,-3-5-1,-1 0-3,-1-3 1,-1 1 2,0-2 6,2 0 5,-2 0 9,0 0 8,0 0-9,0 0-15,0 0-4,0 0 2,0 0-4,0 0 6,0 0 5,0 0-2,0 0 0,-11 2 1,-2 1 4,1 2-1,-3 2 3,0 3-4,-4 2 1,-4 4 2,-5 2-5,-4 3-1,1-4-8,3 3 5,2-1 0,4-2 1,3 0 4,2-3-10,1 1 4,4-3-4,1-2-1,1-1-3,4-1 3,2-3-3,0-1 2,1-1-2,2-2 0,-1 0 1,1 2-1,-3-1 0,-1 3-1,1-2 1,-1 2 0,4 0 1,-2-1 2,1-2-1,2 1-2,-1-2-1,1-1 2,-2 2 0,2-2-1,0 1 0,0-1 0,0 0 5,0 0 1,0 2-1,0-1-2,0 3-1,0 1-3,0-4 2,-1 0 2,1-1-3,0 0-1,0 2 0,0-2 0,0 0-6,-2 1 1,2 0-4,0 1 5,0-1-3,0-1 7,0 0-2,0 0-1,0 0 1,0 0-2,0 0-15,0 0-20,0 0-60,-2-3-103,-8 1-102,1-1-142</inkml:trace>
  <inkml:trace contextRef="#ctx0" brushRef="#br0" timeOffset="183404.8076">27379 9571 359,'0'0'372,"0"0"-303,0 0 63,0 0 32,0 0-70,0 0-40,-24-6-2,8 17-7,-4 3-8,1 3-11,1 3 3,-1 6-6,1 1-5,0 3 4,-3-2-11,1-1 6,-2-3-11,2-2 0,3-1-1,1-6-4,5-4 7,5-3-4,0-2 7,2 0-1,2-3 0,-1 1 1,2 0-3,-1-1-1,-1 0 2,-1 4-7,1-3 3,-4 0-5,4 0 2,0-3-1,3 1 0,0 0 4,0-2 8,0 0 5,0 0-5,0 0 4,0 0-3,-2 0-8,0 3-5,-1-1 1,0-1-1,-1 2 3,2-1-2,1 0 0,1 0 0,0 0 2,0 3 16,0 2 0,9 1 3,2 3-1,3 2-7,-2-1 0,1 3-7,-3 1-3,0 1 3,2 0 0,0 0 0,3-1 2,0 1-3,4 3 7,1 0-5,2 1 0,0 1-4,-1-2 6,-1 1-7,-4-4 0,-1-5-2,-3-1-1,-3-2 0,-2-4 3,-1 0-4,0-3 1,1 0 0,-3 1-1,-3-1 0,1 1-5,-2-1 2,0-1-8,0 1-2,0 1 3,0-2 0,0-1 4,1 3 1,1-3 1,-1 2-6,-1 0 5,0-1-6,0-1 3,0 2 4,0-2-8,0 0-16,0 0-10,5 0-23,6-10-66,10-9-206,9-5-451</inkml:trace>
  <inkml:trace contextRef="#ctx0" brushRef="#br0" timeOffset="183721.8662">27765 9922 643,'0'0'153,"0"0"-9,0 0 15,0 0-48,-61 85-50,42-66-29,1-5-32,1 0-22,0-4-126,5-5-269</inkml:trace>
  <inkml:trace contextRef="#ctx0" brushRef="#br0" timeOffset="198925.8125">18781 7994 978,'0'0'56,"0"0"-35,0 0 106,0 0-30,0 0-59,0 0-22,0 0-14,0 0-2,6-11 0,-6 11 3,0 0 10,0 0 1,0 0 2,0 0 8,-1 0-4,-8 0-8,-4 0-11,-4 0 0,-4 0-1,-2 0 0,-3 0 1,-4 0-1,2 0 5,-3-2-5,0-2 2,1-1 1,0 2-1,6 1 0,0 0-1,5 1 0,5 1-1,1 0 1,2 0-2,-2 0 1,-1 0 0,2 3 0,-2 2-2,5-5-1,-2 2-4,7-2 1,-1 0 0,5 0-2,0 0 2,0 0 3,0 0-6,3-2-8,14-5-24,2-1 9,3 1 11,1 2 8,-4-1 3,-1 0 4,-2 1 6,-1 0 0,2 1 2,-5-1 1,1-3 8,-4 4 10,0-3-3,-1 1 4,-3 2 5,0 0 1,-5 2 8,0 0-5,0 0-14,-2-1 1,-11 3-10,-2 0 0,-4 0-1,-2 0-3,1 0 3,3 5-2,3 0-3,-1-1-1,5 2 0,-2-1-1,1-2 0,2 2 0,2-3 2,-2-1 0,5 2 5,2-3 3,1 0 6,1 0-1,0 0 2,0 0-8,0 0 0,0 0-3,0 0-6,0 0 1,0 3-2,0-3-3,0 1 4,-2 0 1,1-1 3,1 0 1,0 0-1,0 0 5,0 0-1,0 0 3,0 0 1,-2 1 0,2-1-3,0 0-3,0 0-1,0 0 1,0 3-2,0 2 3,0 6 1,0 5 8,6 2-2,7 4 6,1 4-2,5 1-5,-1 3 3,5 2 0,-3-1-3,-3-4 0,-1 1-3,-4-5-3,-4-3-5,0-4 6,-3-3-5,0-4-3,-2-3 5,-2 0-4,1-2-1,-1-1 2,2-2-1,-3 2 0,0-1-1,2-2 0,-2 0 1,0 0-1,0 0 1,0 1-1,0-1 2,0 0-2,0 0 0,0 0-1,0 0-1,0 0 1,0 0-1,0 0 0,0 0 2,0 0 0,0 0-1,0 0 1,0 0 0,0 0-3,0 0-1,0 0 0,0 0-5,0 0-1,0 0 1,0 0 3,0 0-10,1 0-4,8 0-21,3-9-82,6-6-176,-2-4-419</inkml:trace>
  <inkml:trace contextRef="#ctx0" brushRef="#br0" timeOffset="200003.3611">18507 7972 567,'0'0'273,"0"0"-234,0 0 132,0 0-22,91-29-13,-52 22-40,3 4-25,5-2-10,0 2-22,-3 3-12,-5 0 1,-6 0-5,-9 0-9,-8 0-7,-7 3-3,-6 0 0,-3-3-3,0 1-2,0 0-1,0-1-9,-3 2 5,-6-1 3,-1 0 1,1-1-22,0 0-10,2 0-34,-1 0-57,2 0-101,-2 2-37,1-1-121</inkml:trace>
  <inkml:trace contextRef="#ctx0" brushRef="#br0" timeOffset="200121.9873">18894 7957 717,'0'0'0,"0"0"-23,0 0 7,0 0 16,0 0-173,0 0-223</inkml:trace>
  <inkml:trace contextRef="#ctx0" brushRef="#br0" timeOffset="200365.8987">18808 7937 460,'0'0'509,"0"0"-505,0 0-4,0 0 83,0 0-41,-91-4-37,53 10-5,5 0-68,3-2-98,10-3-101,10-1-238</inkml:trace>
  <inkml:trace contextRef="#ctx0" brushRef="#br0" timeOffset="200930.1731">18477 7899 717,'0'0'235,"0"0"-215,0 0 122,0 0-10,0 0-43,0 0 10,-25 1-47,17 6-14,-2 3-18,0 1-5,-4 3-5,4 0-5,-2-1-2,0-1-2,3-1 0,1-3 0,2-2-1,2 0 1,0-3-1,2-3 0,1 0 0,1 0 0,0 0 2,0 0 0,0 0 2,0 0-1,0 0 5,0 0 3,0 0 8,0 0 2,0 0-1,0 0-3,0 0-1,0 0-5,0 0-3,0 0-1,4 3-2,5 7-3,3 7 3,4 2 0,1 5-1,0-2-4,-3-6 2,-5-3-2,-3-3-10,-6-2-36,0 0-46,0-5-67,0-3-122,0 0-173</inkml:trace>
  <inkml:trace contextRef="#ctx0" brushRef="#br0" timeOffset="202483.7516">16571 8187 22,'0'0'750,"0"0"-680,0 0 23,0 0 46,0 0-64,0 0-37,9 0-6,4 0 9,2 3 4,5 1 16,-4-1 7,3-1-19,2 2-9,2-1 1,2 2-7,4 0-2,-3 0-9,-2 0-3,-2-3-13,-7 1-2,-7-2-2,-3 0-3,-5 1-5,0-2-30,0 0-49,0 0-43,0 0-118,-8 0-105,-7 0-276</inkml:trace>
  <inkml:trace contextRef="#ctx0" brushRef="#br0" timeOffset="202864.0671">16726 8132 645,'0'0'365,"0"0"-332,0 0 96,0 0 50,0 0-67,0 0-39,0-20-13,0 20-17,0 0-16,0 0-3,0 10 4,0 9 14,0 8-16,2 4-2,4 3-4,0-2-4,-4-6-7,0 0-7,-2-5-1,0-3 0,0-1-1,0-4 0,-6-4-5,0-2-16,0-6-9,2-1-39,2 0-69,2-5-89,0-3-286</inkml:trace>
  <inkml:trace contextRef="#ctx0" brushRef="#br0" timeOffset="203713.9658">16628 9975 765,'0'0'297,"0"0"-227,0 0 108,0 0-40,0 0-62,82-6-3,-58 6-19,-2 1-10,3 4 5,1 0-4,-2-2-13,1 1-7,-1-1-4,-5-1-1,-4 0-9,-5-2-3,-5 0-5,-5 0-3,0 0-2,0 0-12,0 0-18,0 0-17,-2 0-53,-3 0-37,0 0-62,2-5-64,-1-3-185</inkml:trace>
  <inkml:trace contextRef="#ctx0" brushRef="#br0" timeOffset="204044.0239">16896 9307 388,'0'0'64,"0"0"-7,0 0 57,0 0-60,0 0-43,0 0-11,-7-17-8,5 27-44,2 3-56,0 0-117</inkml:trace>
  <inkml:trace contextRef="#ctx0" brushRef="#br0" timeOffset="205615.7456">27378 9791 324,'0'0'148,"0"0"-107,0 0 68,0 0-75,0 0-26,0 0 8,-20 0 5,19 0 7,-1 0 24,2 0 13,0 0 5,0 0-15,0 0-10,0 0-11,0 0-4,0 0-6,0 0 0,0 0 14,0 0 10,0 0 25,6 0 4,11 0-10,6-2-19,0-1 4,1 3-5,-5 0-8,-4 0-17,0 0-5,-3 0-11,1 0-2,1 0-4,-1 0-3,-4 0-13,-3 0-68,-4 0-83,-2 0-71,0 0-159</inkml:trace>
  <inkml:trace contextRef="#ctx0" brushRef="#br0" timeOffset="206092.8199">27442 9718 597,'0'0'99,"0"0"52,0 0 24,0 0-68,0 0-36,0 0 6,-2 0-4,2 3-4,0 8-6,0 3 4,2 2-16,5-1-19,2 2-9,-2 0-19,-2 0 0,0-1-4,-5-2 0,0-1-20,0-3-40,0 2-10,0-3-26,0-1-34,0-3-34,0-3-179,0-2-333</inkml:trace>
  <inkml:trace contextRef="#ctx0" brushRef="#br0" timeOffset="206819.199">27319 10001 324,'0'0'175,"0"0"-77,0 0 39,0 0-19,0 0-29,0 0-15,18-1 5,-13 1-17,1 0 3,0 0-2,1 0-6,2 0 4,-3 3-17,2 0-9,-2 2-6,2-2-8,-2 0-3,0 0 1,2-2-2,4-1 3,-2 0 4,1 0-5,-3 0-6,-5 0-5,-1 0-7,-2 0-1,0 0-13,0 0-59,0 0-46,0 0-116,3 0-152</inkml:trace>
  <inkml:trace contextRef="#ctx0" brushRef="#br0" timeOffset="208914.9885">26353 9881 710,'0'0'48,"0"0"63,0 0 95,0 0-101,0 0-45,0 0-17,0-23-27,4 41 4,7 6 17,-1 7-8,1 6 4,-1 1-3,-1-1-21,2-3 6,0-5-2,0-8-5,5-4 1,-1-7 7,6-3 5,-1-7-7,0 0-2,0 0-2,-2-12-1,-2-5-3,-2-8 5,0-5 3,1-4-3,0-9-3,-3-1-1,-3-1 0,-3 9-5,-5 10 1,-1 12 2,0 9-2,0 5-3,0 0-7,0 2-13,-1 13 10,-5 7 9,5 2 1,1-2 2,0 2 3,0-2-1,0-2 0,0-2-3,0 0-1,1-4-1,2-2-13,0-2-37,1-3-39,3 2-65,2-1-61,-1 2-212</inkml:trace>
  <inkml:trace contextRef="#ctx0" brushRef="#br0" timeOffset="209204.2744">26681 10224 1145,'0'0'42,"0"0"133,0 0-16,0 0-111,0 0 0,0 0 5,0 90-14,0-56-14,0-4-10,0-3-5,-2-2-10,-1-8 0,2-5-5,1-4-60,0-8-70,0 0-133,12-8-163</inkml:trace>
  <inkml:trace contextRef="#ctx0" brushRef="#br0" timeOffset="209645.4789">26860 10285 608,'0'0'290,"0"0"-285,0 0 142,0 0-41,0 0-68,0 0 7,0-22 23,3 22-2,5 0-16,2 0-6,3 2 1,-1 10-17,-1 2-13,-7 2-4,-4 2-6,0 1-2,-9 1-3,-9-3 2,2-1-2,2-2 0,5-5-1,5 1 3,4-4-1,0-3 7,0-2 10,0-1 17,0 0-7,0 0 1,0 0-8,0 0-3,0 0-5,0 0 2,0 0 5,0 0 3,10 0 3,14 0-7,5 0-4,0 0 0,0 0-11,-5-4-4,-2-2-35,-1-1-157,-3-3-491</inkml:trace>
  <inkml:trace contextRef="#ctx0" brushRef="#br0" timeOffset="211374.1033">26938 5320 1044,'0'0'184,"0"0"-145,0 0 127,0 0-17,86 0-72,-41 5-27,-3 1-11,-3-3-8,-4-1-27,-4-2-4,-2 0-16,-8 0-76,-7-11-152,-9 0-319</inkml:trace>
  <inkml:trace contextRef="#ctx0" brushRef="#br0" timeOffset="211609.4794">27136 5152 1480,'0'0'29,"0"0"-17,0 0 99,0 0-33,-21 109-35,20-54 16,1-3-24,0-4-15,4-8-10,5-2-3,-2-11-2,-2-6-5,-2-9-20,2-5-24,5-7-60,5-2-63,6-19-107,5-9-151</inkml:trace>
  <inkml:trace contextRef="#ctx0" brushRef="#br0" timeOffset="211948.0038">27500 5071 388,'0'0'818,"0"0"-739,0 0 67,0 0 33,0 0-66,0 0-57,30 11-36,-21 41-9,1 2 23,1 0-15,-1-5-12,2-9-4,-5-8-1,2-9-2,-2-9 0,-2-8-1,3-6-3,4-3 0,8-25 4,6-11 3,1-9-1,-6 0 0,-5 1 1,-7 7-2,-4 8 2,-5 12-2,0 7-1,0 7-6,0 6-22,-6 2-25,1 16-153,5 9-136,0 4-259</inkml:trace>
  <inkml:trace contextRef="#ctx0" brushRef="#br0" timeOffset="212168.4133">27773 5467 1598,'0'0'57,"0"0"-55,0 0 100,4 95-45,-4-54-30,0 2-15,-7-7-9,1-6-3,3-7-20,3-8-39,0-10-125,15-5-150,9 0-255</inkml:trace>
  <inkml:trace contextRef="#ctx0" brushRef="#br0" timeOffset="212535.2137">28013 5458 1101,'0'0'170,"0"0"-158,0 0 156,0 0-52,82 12-78,-70 19-27,-8 8-1,-4 0-3,0 2-7,-19-5-2,-5-2-5,-3-7-16,0-3-3,7-11 17,6-4-1,8-6-1,3-3 11,3 0 1,0-1 19,0-12 27,11-1-14,-4 5-9,4 1-10,2 8-6,2 0-4,4 9-4,0 14-9,0 3 5,-5 0 0,-3 1-29,0-5-9,-1-2-18,3-11-51,5-9-101,6 0-211</inkml:trace>
  <inkml:trace contextRef="#ctx0" brushRef="#br0" timeOffset="212849.8654">28607 5213 1236,'0'0'115,"0"0"-2,0 0 65,0 0-60,0 0-64,113 0-28,-77 5-9,-5 1-17,-4 2-1,-5 1-35,-8 2-80,-12 0-132,-2 5-215</inkml:trace>
  <inkml:trace contextRef="#ctx0" brushRef="#br0" timeOffset="212998.447">28618 5395 1313,'0'0'180,"87"-8"-171,-45 8 142,-2 0-81,-1 0-70,0 0-6,0 3-84,2-3-153,-4 0-174,-2 0-424</inkml:trace>
  <inkml:trace contextRef="#ctx0" brushRef="#br0" timeOffset="213275.5363">29249 5211 1385,'0'0'67,"0"0"-34,0 0 118,0 0-107,0 0-44,-8 109 0,8-59 4,6-6 0,18-8-1,4-8 3,0-12-2,0-11 8,1-5-1,-1-13 9,-1-20 7,-7-11-6,-7-9-6,-13-7-3,0-4-1,-24 6-6,-13 10-5,-12 21-3,-5 23-2,-5 4-3,0 26-27,4 13-47,10 2-112,12 0-342</inkml:trace>
  <inkml:trace contextRef="#ctx0" brushRef="#br0" timeOffset="214627.8599">23003 6525 830,'0'0'143,"0"0"38,0 0 36,0 0-69,0 0-34,0 0-35,7 0-24,11 0-16,3 6-13,4-1-6,5-2-7,2-3-13,2 0 0,0 0-22,-4-2-96,-6-9-225,-6 0-424</inkml:trace>
  <inkml:trace contextRef="#ctx0" brushRef="#br0" timeOffset="214977.1314">23467 6313 742,'0'0'598,"0"0"-581,0 0 137,0 0 11,0 0-79,0 0-49,-3 6-19,1 35-10,2 8 11,0 1-3,0-1 3,0-8-13,0-3-4,6-7-2,3-11 2,0-4 0,0-10-2,3-6 0,7 0 3,7-17 2,3-12 7,1-11-5,-6-2-3,-9-4-4,-7-1 7,-5 5-5,1 6-2,-3 11 0,2 9-7,-1 10-21,-1 6-48,-1 10-165,2 12-252</inkml:trace>
  <inkml:trace contextRef="#ctx0" brushRef="#br0" timeOffset="215347.7499">23892 6607 798,'0'0'216,"0"0"-129,0 0 110,0 0-38,0 0-61,91 0-12,-60 0-18,3 0-10,8 0-15,-2 0-14,-4 0-15,-4 0-14,-7 5-9,-4-2-68,-5-1-110,-4-2-172,-6 0-353</inkml:trace>
  <inkml:trace contextRef="#ctx0" brushRef="#br0" timeOffset="215559.961">24123 6470 1368,'0'0'156,"0"0"-91,0 0 91,-15 72-94,3-19-12,-4 2-3,-1-1-11,-1-4-24,2-5-4,0-10-7,3-8-1,6-13-23,4-4-42,3-10-60,0-3-232,3-20-520</inkml:trace>
  <inkml:trace contextRef="#ctx0" brushRef="#br0" timeOffset="217461.9796">24728 6488 1246,'0'0'49,"0"0"66,0 0 26,0 0-88,-29 94-21,17-44 21,6-3-15,6-11-30,0-8 0,0-8-8,12-13-7,9-7-57,4-13-63,2-21-108,-2-10-239</inkml:trace>
  <inkml:trace contextRef="#ctx0" brushRef="#br0" timeOffset="217723.2999">24854 6227 466,'0'0'660,"0"0"-638,0 0 94,0 0 16,0 0-111,0 0-21,-26-3-8,12 8 7,3-5 0,-1 0 1,6 0 1,5-7 9,1-7 34,0 1 38,7-3-8,7 6-13,2 3-31,-3 7-24,4 0-6,-4 21-33,-1 13-125,2 7-162,-1 5-303</inkml:trace>
  <inkml:trace contextRef="#ctx0" brushRef="#br0" timeOffset="217943.6998">24935 6708 1493,'0'0'33,"0"0"-32,0 106 166,-6-59-76,-4-4-51,3-3-16,1-7-18,2-8 1,1-7-7,3-10-15,0-8-37,0 0-77,3-22-87,17-12-88,9-9-329</inkml:trace>
  <inkml:trace contextRef="#ctx0" brushRef="#br0" timeOffset="218414.4344">25183 6549 549,'0'0'744,"0"0"-707,0 0 68,0 0-14,39 97-50,-39-59-16,0-2-17,-3-7-8,-3-8-13,2-8-32,4-12-35,0-1-32,0-13 33,0-15 67,6-8 12,6-8 0,4-2 3,1-3 15,3 3 13,4 5 24,0 7 24,2 9-28,-3 9 11,-5 7-1,-6 8-21,-6 1-6,-3 7-26,-3 15-8,0 7-8,-15 3 8,-15 2-5,-6-5-29,-2-4-9,8-4-10,12-5 7,9-3 19,9-5 23,0-2 4,7 4 30,12-1 39,0 1 9,2 2-17,-3 0-19,-1 2-22,2 4-16,3-1-4,3 2-29,0 1-57,-1-3-78,-6-5-89,-1-6-158,-8-6-356</inkml:trace>
  <inkml:trace contextRef="#ctx0" brushRef="#br0" timeOffset="218595.9492">25516 6745 1112,'0'0'142,"0"0"130,0 0-83,0 0-83,0 0-48,0 0-23,1 25-14,-6 8-2,0 5 9,2-4-4,3-2-11,0-6-13,0-6 0,0-6-12,0-6-53,0-8-41,9 0-163,3-10-217</inkml:trace>
  <inkml:trace contextRef="#ctx0" brushRef="#br0" timeOffset="218910.7523">25910 6724 756,'0'0'150,"0"0"4,0 0 73,0 0-37,0 0-54,0 0-12,7-1-41,14 1-22,9 0-16,3 0-17,-1 0-18,-6 0-10,-5 0-13,-6 0-52,-6-3-56,-5-6-208,-4 1-310</inkml:trace>
  <inkml:trace contextRef="#ctx0" brushRef="#br0" timeOffset="219104.7615">26004 6611 1585,'0'0'49,"0"0"23,0 0 44,0 0-84,-30 116 4,14-69 11,5-6-29,2-4-12,3-9-6,5-6-15,1-8-49,0-10-70,0-4-206,3-3-409</inkml:trace>
  <inkml:trace contextRef="#ctx0" brushRef="#br0" timeOffset="220153.5733">26296 6474 1046,'0'0'103,"0"0"0,0 0 135,0 0-105,0 0-40,0 0-40,35-13-38,-35 50-10,0 7-1,-9 2 7,-7 1 1,-1 0-9,-1-2 3,4-8-5,4-7 2,1-10 0,6-9-3,2-4-1,1-7 1,0 0 0,0 0 5,3 0 4,8 0 11,4 0 6,5 0-8,-1 0-1,5 0-7,1 0-4,4 0-1,1 2-5,4-1-1,2 0-1,-2-1-11,0 0-23,-10 0-26,-9 0-88,-14-8-123,-1-2-205</inkml:trace>
  <inkml:trace contextRef="#ctx0" brushRef="#br0" timeOffset="220546.0422">26720 6728 950,'0'0'222,"0"0"-116,0 0 119,0 0-88,0 0-70,0 0-15,1-5-14,-1 14-21,2 11-8,-2 5 4,0 3 12,0 1 2,0-4-2,0-2-7,0-3-9,-3-2 2,-3-2-11,1-2 1,2 0 0,0-6 2,0-3-2,2-1-1,-2-3-1,3 1-2,0-2-6,0 0-6,0 0-9,0 0-8,0 0-11,0 0-52,0 0-58,0 0-75,0-9-130,13-1-541</inkml:trace>
  <inkml:trace contextRef="#ctx0" brushRef="#br0" timeOffset="221525.4694">27288 6579 829,'0'0'118,"0"0"-59,0 0 115,-33-71-61,20 55-39,-2 5-9,-4 2-4,-1 8-29,-4 1-17,-1 0-13,0 15-2,2 8-3,7 2 1,5-1 0,7-4 2,4-3-3,0-8-3,12-1 5,4-6 1,10-2 3,0 0-1,4-17-2,2-6-1,-3-6-4,1-5 1,-1-7 4,-3-6 0,-2-2 4,-9-6 12,-6 2 10,-5 4 1,-4 13-7,0 12-6,0 15 10,0 9 7,-8 0-9,-3 21-18,-5 18-4,2 16 0,4 6 8,7 0 0,3-7-3,0-7-5,0-7 1,4-6 0,7-9 1,1-8-2,4-8-2,5-6-5,3-3-15,3-5-3,1-14-29,-4-6-9,-5-1 3,-5-1-22,-5 3-1,-3 6 69,-3 5 14,-2 6 5,-1 2 34,2 5 34,-2 0-14,3 2 0,0 18-24,-3 5-22,0 5 4,0-1 6,0-2-8,0-3-6,0-5-9,0-4 0,0-3-12,10-6-29,13-4-13,2-2-47,0-6-98,-8-12-254</inkml:trace>
  <inkml:trace contextRef="#ctx0" brushRef="#br0" timeOffset="221842.6386">27650 6222 111,'0'0'942,"0"0"-925,0 0 90,0 0 43,0 0-110,0 0-40,2 0-7,-2 7 5,-5-2 1,-1-2-7,-2-2 5,5-1 3,1 0 1,2 0 25,0-9 59,2 1 4,8 2-22,-3-1-24,0 4-12,-6 2-14,1 1-17,-1 1-3,-1 19-57,0 4-149,0 1-118,-3 0-512</inkml:trace>
  <inkml:trace contextRef="#ctx0" brushRef="#br0" timeOffset="222198.8665">27826 6500 14,'0'0'1218,"0"0"-1116,0 0 68,0 0-16,0 0-102,0 0-39,-4 73-9,-5-37 18,3 1-10,0-4-4,5-2-2,1-4-3,0-7-1,0-3 1,0-5 0,4-4-1,-1-2-2,-3-3-27,0-3-47,-1 0-96,-13 0-149,-2 0-279</inkml:trace>
  <inkml:trace contextRef="#ctx0" brushRef="#br0" timeOffset="222530.9017">27134 6907 1155,'0'0'80,"0"0"11,118 0 100,-63 7-115,11 0-40,7 0-10,3-2-5,-1-2-17,-6-3-4,-13 0-6,-14 0-44,-18 0-75,-15 0-78,-9-3-151</inkml:trace>
  <inkml:trace contextRef="#ctx0" brushRef="#br0" timeOffset="223295.2345">27299 7275 1160,'0'0'62,"0"0"-42,0 0 175,0 0-138,0 0-28,-12-75 6,-8 65-19,2 3-16,-4 7 0,1 0-7,5 5 3,1 9 1,10 4-12,5 0-13,0 1 15,15-5 2,12-3 5,10-8 6,2-3 3,3 0 0,-4-14 3,-3-9-2,-4-6 7,-6-7 2,-3-1 5,-8-3 10,-5 2-6,-7 4 3,-2 8-1,0 7-13,-2 8 6,-4 5-3,-1 6-3,-3 0 9,-2 12-11,-5 19 0,1 11-2,3 10 7,5 0 2,8-6-2,0-3-2,3-11-8,16-6-4,3-6-2,4-10-39,3-6-57,-3-4-96,1 0-99,-3-14-35,-2-10 110,1-5 135,-1-3 83,-3-4 156,-7 2 71,-4-2-74,-4 9-25,-4 6 29,0 6-34,0 11-25,0 4-28,-2 0-15,-5 14-12,0 17-23,-1 8-7,2 5-2,5-4 7,1-3-15,0-4 2,0-6-5,0-6-1,0-3-26,0-9-41,4-1-40,-2-8-82,-2 0-130,0-2-222</inkml:trace>
  <inkml:trace contextRef="#ctx0" brushRef="#br0" timeOffset="223461.7903">27646 7265 840,'0'0'360,"0"0"-225,0 0 101,0 0-97,0 0-72,0 0-38,124-22-19,-65 14-10,12-6-91,8-8-259,4-3-450</inkml:trace>
  <inkml:trace contextRef="#ctx0" brushRef="#br0" timeOffset="223989.3764">27976 6872 989,'0'0'126,"0"0"7,0 0 72,95-6-107,-55 6-33,11 0-10,9 0-15,-1 0-18,-6 0-15,-10 0-7,-15 0-24,-11 0-59,-13 0-114,-4-5-151,-6 2-515</inkml:trace>
  <inkml:trace contextRef="#ctx0" brushRef="#br0" timeOffset="224237.2329">28289 6702 993,'0'0'282,"0"0"-264,0 0 237,0 0-85,0 0-86,0 0-37,3 8-8,1 27-20,-2 6-4,-2 5 15,0-6-11,0-6-11,0-6-5,-3-5-3,3-6 0,0-4-36,0-4-38,0-8-59,3-1-181,9 0-361</inkml:trace>
  <inkml:trace contextRef="#ctx0" brushRef="#br0" timeOffset="227207.2367">28614 6677 318,'0'0'20,"0"0"16,0 0 49,0 0 53,0 0 32,0 0 21,20-48-15,-20 45 6,1 3-19,1 0-47,-2 0-41,3 10-27,2 11-29,-2 8-3,0 0 8,-3 1 3,0-1-19,0-3-7,-7-6 0,1-8-2,5-6-4,1-6-14,0 0-15,0-3-7,8-18 23,7-7 6,2-4-21,-4-1 15,-1-2 13,-5 2 5,0 1 1,-1 6 6,-3 1 1,-3 6 20,0 9-3,0 1 14,0 9-2,0 0-12,0 0-10,0 7-5,4 17-5,3 8-4,2 4 12,2 0-2,1-4-8,-3-3 1,0-3-3,-1-6 0,1-8 1,1-4-1,1-5 0,0-3-1,2 0 0,2-6-1,-1-11 0,0-8 0,0-3-2,1-2 0,-3 1 3,-2 3 1,4 4 2,-5 3 0,-2 5 5,-1 3 3,-3 4 5,-2 3 3,-1 4-8,0 0 5,0 0-12,0 0 4,0 0-6,2 0 1,-1 9 3,1 10 2,1 6 4,2 8 4,-2 4 1,-3 6 4,0-1-16,0-1-5,0-5 0,-5-5 0,-1-3 0,1-7 0,2-3 0,2-7 0,-1-2 0,2-4 0,0-5 0,0 0 0,0 0-10,0 0-36,0-5-32,0-10-26,0-3-245,2 0-626</inkml:trace>
  <inkml:trace contextRef="#ctx0" brushRef="#br0" timeOffset="229857.997">29542 6573 200,'0'0'134,"0"0"11,0 0 20,0 0-18,0 0 14,0 0-25,19-56-61,-19 39 10,0 1 22,0-6-9,-6 2-51,-7 3 6,-4 3-19,-5 0-20,-6 9-7,-4 5-7,0 0-4,2 10 3,3 11-8,6 8 7,11 0-4,8-1-1,2-5-2,9-2 0,18-9-1,10-3 3,6-8 1,1-1-2,-1-4 6,-4-16 0,-5-9 2,-3-7-6,-2-8 6,-2-6 0,-5-6 1,-9-2 4,-7 0 11,-6-3 4,0 5-1,-12 6-3,-4 8 0,4 17-4,3 12-5,5 10 7,4 3 16,0 27-11,0 18-19,0 16 2,0 2 8,0 0-1,0-7-6,0-5-2,0-2-1,0-9 0,0-4 0,0-6-2,0-8-6,15-3-5,4-2-12,-1-7-24,4-4-11,0-3-37,-2-3-77,2 0-58,-2-5-189</inkml:trace>
  <inkml:trace contextRef="#ctx0" brushRef="#br0" timeOffset="230106.5532">29980 6476 37,'0'0'996,"0"0"-924,0 0 29,0 0 68,0 0-77,0 0-47,2-6 16,-2 6-7,0 6-30,0 11-15,-5 3-1,-2-1-3,1 3 0,3-5-4,3-1-1,0-2-17,0-6-26,18-2-20,9-6-36,7 0-25,-3-1-64,-5-14-40,-7 0-150</inkml:trace>
  <inkml:trace contextRef="#ctx0" brushRef="#br0" timeOffset="230430.0834">30036 6116 1029,'0'0'92,"0"0"-30,0 0 107,0 0-69,0 0-74,0 0-14,19 15-1,-19-8-10,0-2-1,-8 0-8,-3-2-13,6-3 4,2 0 13,3 0 4,0-3 11,0-5 16,0-1 8,0 2 15,2 1-13,2 4-26,3 2-11,4 0-32,3 15-75,2 3-151,-1 4-245</inkml:trace>
  <inkml:trace contextRef="#ctx0" brushRef="#br0" timeOffset="234401.577">30191 6597 712,'0'0'203,"0"0"-198,0 0 57,0 0 38,0 0-60,0 0-24,0 0 3,21-41 1,-8 34 3,1 3 21,6-4-1,4 3-9,-4 2 0,-1 3 14,-5 0-3,-7 0-23,-4 0-14,-3 13-8,0 3-2,-18 0 1,-9 5-1,-3-4-11,-1-1 9,4-6-5,12-2-3,5-5 3,8-2-1,2-1 10,0 0 3,0 2 20,0-2 5,5 1-4,2 0-9,4 1-9,-2 0-1,4 2-2,1-1-2,0-1-1,0 2 1,-1-2 0,-4-1 4,-1 2-4,3-3 8,5 2-2,6-2-4,5 0 5,-2 0-5,-4 0 4,-5 3-3,-4-3-2,-2 0 5,-5 2 0,-2-2-4,-1 0 3,-2 0-5,1 0-1,-1 0 0,0 0-1,0 0-3,0 0-9,0 0-9,0 2-22,0 2-26,-3 1-81,-10 3-23,1-1-62,-3-4-127</inkml:trace>
  <inkml:trace contextRef="#ctx0" brushRef="#br0" timeOffset="235002.2193">30253 6542 597,'0'0'255,"0"0"-251,0 0 51,0 0 50,0 0-41,0 0-29,15-37-8,-13 35 9,-2-1-7,0 3 17,0-2-15,1 0-13,-1 2-10,2 0-4,-1 0 0,6-1 3,4 1-2,1-2-1,1 2-3,-2 0-1,-5 0 1,-1 0 0,-1 3-1,-3 7-5,1 1 5,-2 1 0,0-2-2,0 0-1,-3-1-7,-7 0 3,-1-1-3,2-2 4,-1 0 3,4-3 3,0-1 0,3 1 0,-2-1 0,-1-1 0,2 0 0,-1 2 0,1-1 0,-1-2-2,2 0 2,2 0-2,1 0-2,0 0-9,4 0-1,16 0-30,7-3-117,-5-6-462</inkml:trace>
  <inkml:trace contextRef="#ctx0" brushRef="#br0" timeOffset="235548.7189">30209 6481 589,'0'0'163,"0"0"-150,0 0 161,0 0-24,0 0-68,0 0-24,23-29-14,-10 29-1,-3 0-16,-3 0-8,-1 4-6,0 10-1,-1 2-6,-1 4-4,-4 5 4,0-3-4,0 0-2,0 0 4,-6-4-4,-1-1-1,-1-3-9,2-2-11,-1-3 8,4-3 1,0-3 6,2-3 6,1 0 0,0 0 0,0 0 7,0 0 20,0 0 25,0 0 5,1 0 9,12 0-15,4 0-15,7 0-28,4 0 0,6 0 5,7-2-8,2 1-5,-3-1-8,-7-4-78,-9-2-160,-14 0-344</inkml:trace>
  <inkml:trace contextRef="#ctx0" brushRef="#br0" timeOffset="236241.4297">29299 6911 589,'0'0'418,"0"0"-361,112-23 48,-45 20 52,9 3-42,0 0-33,-2 0-29,-3 0-23,-6 0-14,-2 0 0,-8 1-10,-10 1-6,-15 2-2,-16 1-62,-14 0-121,-6 2-152,-26 1-505</inkml:trace>
  <inkml:trace contextRef="#ctx0" brushRef="#br0" timeOffset="236916.1744">29500 7233 1251,'0'0'0,"0"0"17,0 0 106,0 0-73,0 0-38,0 0-12,-113-43-5,78 51-9,6 12-7,6 3 12,10 1 1,8-4-14,5-6 4,8-5 9,22-6 5,8-3 4,12-3 4,1-16-4,-5-5-11,-4-5 10,-6-4 1,-6-5 3,-4-3-2,-4 1 7,-4-2 17,-6 3 2,-4 6-1,-5 5 10,-3 11-10,0 12 13,0 5-16,0 0-12,-11 16-11,-8 18-9,-1 19 9,2 8 2,9 1 6,3-5-5,6-8-2,0-15-1,9-5-18,12-13-54,7-8-56,4-8-11,-2 0-51,-4-14-101,-1-9 37,-2-9 254,0-6 53,-5-4 133,-5-2 49,-7 10-38,-3 7-42,-3 12-8,0 10-38,0 5-25,0 0-35,0 23-23,0 9-25,-1 8 0,-4 3 4,0-5 1,2-5-6,0-5-3,0-9-33,-1-5-79,1-7-67,-1-7-97,-2 0-201</inkml:trace>
  <inkml:trace contextRef="#ctx0" brushRef="#br0" timeOffset="237051.7288">29810 7188 1248,'0'0'142,"0"0"-62,0 0 67,0 0-109,121-3-38,-72 11-45,4-3-197,8-5-420</inkml:trace>
  <inkml:trace contextRef="#ctx0" brushRef="#br0" timeOffset="237441.6786">30856 6845 583,'0'0'341,"0"0"-276,0 0 126,0 0 14,0 0-81,0 0-16,70-17-34,-34 11-40,3 2-24,-6 3-10,-8 1-16,-16 0-100,-9 15-145,-15 5-188</inkml:trace>
  <inkml:trace contextRef="#ctx0" brushRef="#br0" timeOffset="237582.2627">30865 7024 1311,'0'0'48,"0"0"-8,119 0 124,-77 0-127,3 0-37,-2 0-55,-1 0-141,-1-11-162,-5-6-388</inkml:trace>
  <inkml:trace contextRef="#ctx0" brushRef="#br0" timeOffset="237846.2974">31363 6895 163,'0'0'1068,"0"0"-1056,0 0 46,0 0-12,0 0-39,-7 89-7,10-56 11,22-8-9,6-6 5,5-10 15,3-9 18,-1 0 21,-2-22-2,-6-6-5,-6-5 2,-9-1-15,-9 0-6,-6 1-17,-1 3-7,-19 9-11,-8 10 0,-5 11-13,-3 0-25,4 15-30,0 9-41,7-4-132,8-4-277</inkml:trace>
  <inkml:trace contextRef="#ctx0" brushRef="#br0" timeOffset="247252.8548">30291 6479 514,'0'0'163,"0"0"-114,0 0 46,0 0-69,0 0-26,0 0-8,0 0-71,7 0 16,-4 0-28,5 0-13,2 2-7,4-2-77</inkml:trace>
  <inkml:trace contextRef="#ctx0" brushRef="#br0" timeOffset="257670.5412">27312 9902 436,'0'0'0,"0"0"-167</inkml:trace>
  <inkml:trace contextRef="#ctx0" brushRef="#br0" timeOffset="261510.0872">30336 6537 135,'0'0'0</inkml:trace>
  <inkml:trace contextRef="#ctx0" brushRef="#br0" timeOffset="268527.9486">32022 6763 712,'0'0'163,"0"0"-118,0 0 86,0 0-7,0 0-31,0 0-50,0 0-29,74 14-7,-54 9-3,3 2 8,-7-4-5,2-1-1,-1-4 1,0-6-2,3 0-1,-4-8 2,2-2-2,-3 0 5,3-5-2,0-19 7,3-6-6,1-8 4,2-6 2,4-3 12,5 1 0,6 2-13,4 8-8,5 9-5,1 9-2,-4 10-41,-11 8-105,-13 0-113,-21 14-135</inkml:trace>
  <inkml:trace contextRef="#ctx0" brushRef="#br0" timeOffset="268918.0636">32242 6740 1217,'0'0'0,"0"0"-139,0 0 139,0 0 27,0 0-12,0 0-14,0 57 6,6-37-4,2-3 0,-2-5-1,2-2-1,0-5-1,-1 0 8,2-3 17,3-2 14,6 0 20,4 0 4,2-5 0,0-6-20,0-3-7,1-6-7,6-5 3,8-6-10,9-6-1,6-1-11,2-1-8,1 3 1,-5 8-3,-12 9-3,-5 7-72,-10 6-180,-12 5-444</inkml:trace>
  <inkml:trace contextRef="#ctx0" brushRef="#br0" timeOffset="271505.8326">23149 12131 1045,'0'0'67,"0"0"-33,106-116 117,-43 54-25,4-10-42,0-7-19,-9-8-26,-10-3-6,-15 1-16,-19 13-7,-14 14-1,0 22 3,-7 17-5,-13 20-7,-8 15 0,-8 42-6,-7 38 2,1 19 2,6 11 2,7-5-4,11-18-8,16-21-2,2-23-14,33-23-16,13-16 14,5-16 7,0-6 3,-6-23 9,-5-12 8,-10-7 3,-7 2-1,-8 5 2,-8 15 2,-3 12 1,-4 14 5,0 0-9,0 18-3,-3 13 2,-1 4 1,4-1 0,0-7-2,10-9 1,8-8-2,-4-6 2,-1-4-3,-3-7 2,-3-18 2,-5-8-1,-2-8-4,0 4 5,-13 3-18,-1 8-10,1 11 21,7 8 6,4 4 1,2 3 2,20 0-2,18 0 15,13 10 18,0 2 9,-3 3-7,-13 2-3,-11 2-15,-13-1-12,-11 3-2,0-1-1,-12 5-2,-6-2 3,4 4-1,6-1-4,8-5 1,0-6-4,16-5 1,12-7 3,4-3-1,-3 0 4,-3-17 2,-8-4-1,-5-6-2,-5-3-1,-5-2-3,-3 3-17,0 7-1,0 8 11,0 7-19,0 4 1,0 3 18,0 0 0,0 0-6,13 5 16,6-2 1,8 0 12,0-3 20,-6 0-8,-8 0-6,-5 0 7,-5 0-5,0 0-4,-3 0-9,0 0-4,0 0-3,0 0 0,0 0-1,0 0-4,0 2-7,0 12 1,-4 8 10,-4 7 0,-1 9 7,-6 7 4,-3 11 3,-6 6 3,0 2 0,5 0-12,3-6 0,6-9-4,2-10-1,3-8-1,1-7-17,1-9-17,0-10-36,1-5-18,2-1-34,0-26-17,5-13-78,12-15 69,5-9 48,0 1 61,2-3 32,-2 6 8,-1 4 74,0 6-16,-2 7 16,-1 6 19,1 8 15,1 8-33,2 8 8,2 8 13,0 5-13,-4 0-41,-4 15-23,-9 7-8,-7 7-3,-3 0-1,-20 2-7,-12 1 0,-5-3-16,-5-5-40,5-5-76,12-8-8,17-11-78,11 0-97</inkml:trace>
  <inkml:trace contextRef="#ctx0" brushRef="#br0" timeOffset="271861.1137">24833 11911 1086,'0'0'29,"0"0"-15,0 0 136,0 0-53,0 0-90,0 0-6,25 65 30,-25-19-16,-3 5-10,-24-1-5,-10 0 0,-6-9-45,-2-8-40,4-14 13,8-12 0,10-7 33,11-7 39,12-15 65,0-1 76,10-1-10,12 6-34,-2 7-17,1 10-27,-3 1-33,0 6-19,-3 15-1,-2 3-4,-4 4-28,2-3-94,1-7-157,1-8-255</inkml:trace>
  <inkml:trace contextRef="#ctx0" brushRef="#br0" timeOffset="272018.208">25023 12022 697,'0'0'844,"0"0"-831,0 0-11,0 0 22,0 0-24,0 0-31,35 7-100,-35 15-222,0 0-537</inkml:trace>
  <inkml:trace contextRef="#ctx0" brushRef="#br0" timeOffset="272152.0489">25018 12179 1497,'0'0'69,"0"0"-65,0 0 82,0 0-55,0 0-31,0 0-80,34 18-121,-34-4-204,0-4-570</inkml:trace>
  <inkml:trace contextRef="#ctx0" brushRef="#br0" timeOffset="272341.0742">25179 12197 737,'0'0'282,"0"0"-279,0 0 76,0 0 62,0 0-87,0 0-38,100-39 29,-75 39 10,5 0-28,-4 2-18,-1 3-9,-7 0-44,-11 1-168,-7 2-241</inkml:trace>
  <inkml:trace contextRef="#ctx0" brushRef="#br0" timeOffset="272662.2897">23195 12618 1086,'0'0'21,"-94"12"-21,63-5 131,17-5 39,14 2-62,11 2 3,47 5-21,39 0 1,42 1-27,32-1-16,23-4-5,11 1-17,15 2-12,-1 0-14,-7-1-8,-4 5-79,-22-4-169,-20-1-556</inkml:trace>
  <inkml:trace contextRef="#ctx0" brushRef="#br0" timeOffset="275454.2914">30246 8451 732,'0'0'169,"0"0"-131,0 0 87,0 0-15,0 0-53,0 0-7,57 5-11,-40 0-10,2-1-19,0 1-2,3-3-7,5-2-1,-3 1-48,1-1-95,-5 0-103,-11 0-147</inkml:trace>
  <inkml:trace contextRef="#ctx0" brushRef="#br0" timeOffset="275668.9888">30424 8419 954,'0'0'151,"0"0"-114,0 0 117,0 0-8,0 0-102,0 0-19,-2-14-5,-3 26-12,1 7 3,-1 6-5,1 0-4,0 0-2,1 0-60,1-1-113,2-7-119,0-1-247</inkml:trace>
  <inkml:trace contextRef="#ctx0" brushRef="#br0" timeOffset="276271.1996">29485 8355 753,'0'0'125,"0"0"-75,0 0 115,0 0-56,0 0-23,0 0-40,40 3-6,-13 0-8,2 4-17,1-2-12,2 0-3,-6-1-65,-2-1-105,-8-2-210</inkml:trace>
  <inkml:trace contextRef="#ctx0" brushRef="#br0" timeOffset="276742.1572">28963 8444 871,'0'0'109,"0"0"-95,0 0 146,0 0-68,100-11-49,-74 11-36,-4 0-7,-1 0-39,-3 6-64,-1-3-115,-3-1-211</inkml:trace>
  <inkml:trace contextRef="#ctx0" brushRef="#br0" timeOffset="276943.3585">29148 8395 92,'0'0'1013,"0"0"-984,0 0 46,0 0 95,0 0-100,0 0-42,0 0-12,0 25-8,0 6-2,-1 3-4,-5 1-2,-3-2-60,-2-1-119,8-5-132,3-4-344</inkml:trace>
  <inkml:trace contextRef="#ctx0" brushRef="#br0" timeOffset="277397.0555">29021 9182 1043,'0'0'107,"0"0"-100,0 0 168,0 0-56,0 0-89,0 0-10,78-8 4,-44 16-18,3-1-6,4-5-67,2-2-201,-1 0-445</inkml:trace>
  <inkml:trace contextRef="#ctx0" brushRef="#br0" timeOffset="278002.8411">29097 8439 710,'0'0'134,"0"0"-32,0 0 39,0 0-67,0 0-21,0 0 2,21-3-12,-7 3-19,1 0-5,4 0 8,3 3-6,-2 0-13,1-1-4,2-2-4,-1 0-40,0 0-69,-6 0-69,-8 0-194</inkml:trace>
  <inkml:trace contextRef="#ctx0" brushRef="#br0" timeOffset="278269.9234">29180 8315 574,'0'0'186,"0"0"-124,0 0 118,0 0-35,0 0-60,0 0-30,-2 2-26,2 17-8,3 6 33,2 3 0,-3-3-45,-2 0-7,0 0-2,0-3-14,0 3-75,0-5-111,0-1-246</inkml:trace>
  <inkml:trace contextRef="#ctx0" brushRef="#br0" timeOffset="281594.2196">31575 9439 1068,'0'0'52,"0"0"-50,0 0 40,0 0 29,0 0-60,0 0-9,3 30 5,7-5 11,-2-1 0,2-2 7,-1-1 10,5 1 1,-2-3 1,-1-4-1,0-3-5,-2-4-8,-2-2-9,-4-3 0,0-3-4,-1 0 0,1 0 7,1 0-2,2-6-2,3-5-3,0-3-1,0-6-3,4-1 0,-1-7-3,-2-7 0,0-7 3,-3-4-2,1 1-2,-1 8 1,0 12 6,-4 11-5,-1 8-4,-2 6 0,0 0-1,0 0-11,0 0-17,0 1-8,-9 9 18,2 2 5,1-7-1,4 0-7,2-4-12,0-1-19,0 4-46,11-2-38,4 5-79,-2-4-140</inkml:trace>
  <inkml:trace contextRef="#ctx0" brushRef="#br0" timeOffset="282485.8657">31912 9769 618,'0'0'351,"0"0"-314,0 0 31,0 0 53,0 0-26,0 0-34,0 0-21,-1-29 0,2 21-12,2 4 25,0 2-17,4 2-19,-2 0-5,2 10-10,1 14-1,-5 5-1,-3 7 0,0 0-1,-23-4-6,-10-3-5,-3-6-16,0-6-23,4-6 19,14-4-8,6-6 20,12-1 20,0 0 53,7 0 39,18-8-26,5 3-12,3 4-11,-4 1-10,-3 0-13,-7 2-14,-7 9-3,0-1-3,-3 3-14,3 4-48,5 3-79,6-3-177,-7-2-216</inkml:trace>
  <inkml:trace contextRef="#ctx0" brushRef="#br0" timeOffset="284110.3167">24105 5663 801,'0'0'266,"0"0"-216,0 0 42,0 0 71,0 0-63,0 0-65,38 7-24,-31 32 0,-4 7 1,-3 5-12,-9 3-58,-9-2-135,0-6-251</inkml:trace>
  <inkml:trace contextRef="#ctx0" brushRef="#br0" timeOffset="284660.0016">23688 6813 1226,'0'0'160,"0"0"-147,0 0 72,0 0 12,0 0-41,0 0-9,0 99-20,0-62-24,0 0-3,-2 1-72,-2-9-236,0-12-585</inkml:trace>
  <inkml:trace contextRef="#ctx0" brushRef="#br0" timeOffset="286887.0477">30207 9968 392,'0'0'576,"0"0"-576,0 0 0,76-85 102,-65 63-18,-4 2-39,-4-2 10,-3 0-18,0-3 5,0-1-4,-3-4-2,-9-1-16,-1-1-8,-1 0 2,-2 1-1,2 2-3,-2 3 2,3 3-2,-2 2 8,0 4-3,-3 0-10,0 2-4,-4-1-1,-1 1 0,-1 3 0,-3 1 0,1 1 0,-3 1-2,1 3 2,1 1 1,5 5-1,4 0-4,3 0 2,1 7 0,1 11-3,-3 8 5,-4 5 3,2 1-3,-2 2 3,-3-5-1,4 1 1,1-2-3,2-2 1,4-2 0,-1-2 1,2 2-1,3-2 0,2 2-1,2 1 1,4 1 4,0 1 0,0-5-1,9-1-2,0-5 2,-2-3 2,-1-4 0,-3-5-2,-2-2-2,-1 0-1,0-2 0,0 0 9,0 0 2,-1-8-1,-11-10-6,-3-3-4,-1 1-1,-1-2-2,3 5 2,-3 3 0,1 1-2,2 4-3,-2-2 4,4 2 0,-1 2 2,4 2-1,4 1 1,2 1 3,2 1 5,-1 1 7,2 1 0,0 0-2,0 0-1,0 0 0,0 0-6,0 0-4,0 0-3,0 3-1,0 11 1,6 3 1,5 5 6,0 3 2,1-2-1,-1-1 3,2-2-5,-2-1 2,-2-4-1,1-1 6,1-2 2,-5-5-9,2-2 1,-5-2-1,0-3-2,-3 2-2,0-2 2,2 0 0,-2 0 1,0 0 1,0 0 2,0 0 1,1 0 2,5 0 0,2-5-3,2-4-3,4-6-2,3 0 0,10-4-3,12-4 0,13 0-2,2 4-8,-2 0-28,-13 7-102,-18 2-316</inkml:trace>
  <inkml:trace contextRef="#ctx0" brushRef="#br0" timeOffset="288307.9978">23197 13544 963,'0'0'121,"0"0"-103,0 0 113,85-36 20,-65 36-54,2 0-33,3 0-25,0 7-6,-1 3-25,1-1-6,-1-4-2,6 0-16,3-4-97,4-1-145,0 0-221</inkml:trace>
  <inkml:trace contextRef="#ctx0" brushRef="#br0" timeOffset="288687.7388">23729 13400 1095,'0'0'102,"0"0"-74,0 0 130,0 0-13,0 0-56,0 0-66,17-25-16,-9 52 6,3 10 17,-2 3-9,0-1-9,-2-3-2,1-2-3,-2-7-4,1-7-1,2-7-2,-1-6 2,1-4 5,4-3-1,2 0 4,9-21 3,4-11-7,0-5 1,2-6 1,-5-6-5,-6 3 5,-6 8 2,-4 6-2,-3 11-4,-1 8-2,-2 8-2,2 5-15,3 7-67,1 20-136,-2 15-109,-7 6-316</inkml:trace>
  <inkml:trace contextRef="#ctx0" brushRef="#br0" timeOffset="289183.9726">24063 13813 1267,'0'0'53,"0"0"-52,0 0 93,0 0 8,0 0-70,0 0-28,-13-24-4,7 21 2,0 2-2,3-1 0,3 1 1,0 1-1,0 0 7,0 0 14,0 0 6,3-3 6,3 0-7,3-4 0,0 3-1,-3 3-5,1 1-11,1 0-4,0 8-4,0 11-1,-2 7 3,-6 6-1,0 2 3,-17 4-5,-21 1 0,-7-2-9,-6-8-28,3-4-8,4-9-17,7-9 7,7-7 16,11 0 36,8-17 3,11-7 28,0 0 37,15-1-5,12 8-7,6 5 1,4 12-18,-3 0-15,-3 16-7,-4 11-10,-10 3-2,-4-2-2,-4-1 0,-1-5-38,6-7-101,8-10-162,12-5-256</inkml:trace>
  <inkml:trace contextRef="#ctx0" brushRef="#br0" timeOffset="289530.9533">24461 13646 666,'0'0'92,"0"0"-22,0 0 96,0 0-14,0 0-46,0 0-14,-4-3 25,21 3-24,9 0-17,10 0-12,6 0-12,-3 0-13,-5 0-22,-7 0-10,-5 0-7,-7 0-37,-2 0-82,-8 0-171,-5 5-204</inkml:trace>
  <inkml:trace contextRef="#ctx0" brushRef="#br0" timeOffset="289759.904">24581 13473 1334,'0'0'58,"0"0"9,0 0 51,0 0-25,-19 95-10,9-40-36,4-2-29,-1-5-10,3-3-8,4-6-1,0-3-40,11-9-88,12-10-137,4-13-129</inkml:trace>
  <inkml:trace contextRef="#ctx0" brushRef="#br0" timeOffset="290115.2257">24922 13436 1271,'0'0'101,"0"0"-91,0 0 82,0 0-3,0 0-42,42 78-9,-30-28-17,-6-5-12,-3-1 3,-3-7-6,3-6-4,0-9-1,2-6-1,2-7 0,3-8 5,7-1 2,2-10 1,5-16 2,-2-3 2,-2-7-2,-2-6-1,-5 1-9,1 2 1,-5 5-1,-2 12-9,0 9-40,-1 9-42,2 4-108,-2 6-171,-3 20-364</inkml:trace>
  <inkml:trace contextRef="#ctx0" brushRef="#br0" timeOffset="292462.0409">25318 13905 709,'0'0'338,"0"0"-243,0 0 41,0 0 1,0 0-53,0 0 5,0 93-36,0-58-22,-6-1-21,-6-5-4,3-3-6,1-6-8,5-8-39,2-7-34,1-5-22,0-3 8,0-19 36,0-8 8,6-10 48,4-6 3,7-10 5,-1 2 12,5 1 34,3 11 19,0 11-3,-3 11-27,-3 13 5,-6 7-24,1 2-15,-3 20-6,-1 11 1,-4 4-2,-5 0-1,-5 1-9,-17-4-10,-8-8-12,-1-6 9,1-6 15,6-9 8,12-3 1,6-2 4,6 0 35,0 0 27,0 3-7,10 5-29,4 3-20,4 6 1,-3 0-7,0 2-4,-5-2-1,2 0-21,1-2-63,-2-2-60,1-5-56,-5-3 5,-2-5-12,1 0 120,-2-9 88,5-7 77,3-4 60,0 2 13,3 4-7,-3 3 0,-2 8-40,-1 3-37,0 0-45,3 17-14,-6 9-5,-6 9-2,0 1 0,-18 4-13,-8-3-14,-4-2-1,1-8 8,11-9 15,8-9 5,10-4 2,0-5 69,27 0 26,13-2-40,11-10-14,13-1-42,13-4-1,8-7-119,8-7-301</inkml:trace>
  <inkml:trace contextRef="#ctx0" brushRef="#br0" timeOffset="293631.734">29897 8702 635,'0'0'0,"0"0"-55,0 0 55,0 0-29,0 0-101,0 0-4,0 0 64,-70-37-94,64 36 164,4-2 89,2 1 13,0-5 41,0 2-21,5-2-61,4 2 47,-5-1 28,1 3-7,-1-1 10,-2 2-5,-1 2 4,1 0-51,5 3-49,0 17-21,1 5 6,1 3-5,-2 0-9,-2-4-7,-2-4-2,0-6 0,1-4 0,1-3-3,4-7-4,1 0 7,7-2 3,4-17 2,1-6 1,0-6 4,-4-5 7,3 1-3,-6 4-12,0 5-2,-5 11 0,2 6-54,-3 9-84,0 0-133,-3 14-212</inkml:trace>
  <inkml:trace contextRef="#ctx0" brushRef="#br0" timeOffset="294111.4833">30113 8838 1209,'0'0'107,"0"0"-107,0 0 147,0 0-83,0 0-61,0 0 2,0 65-3,0-43-2,0-3-27,0-4-21,0-5-20,0-6-17,0-4 29,0 0 48,8-7 8,3-12 1,2-5 4,3 1 32,-3 0-2,4 3 3,-5 5 9,-2 1-11,0 8 1,-4 2-10,0 4-14,2 0-13,1 7 0,-3 7-5,-3 2 0,-3-2-32,0 0-20,-5-4-12,-9-3 27,-2-4 19,0-3 10,7 0 13,3 0 4,5 0 38,-1 0 26,2 3-3,0-3-30,0 7-11,0 0-14,5 6-2,7 3-3,4-1-2,5-1-3,3 0-33,0-4-50,-2-5-43,-5-2-59,-1-3-154,-6 0-87</inkml:trace>
  <inkml:trace contextRef="#ctx0" brushRef="#br0" timeOffset="294570.3466">30402 8953 653,'0'0'230,"0"0"-135,0 0 71,0 0-79,0 0-70,0 0-8,5-1-5,-7 8 3,1 0-3,1-1 1,0 0 3,-2-1 7,2 1 4,0-1 1,-2 1-11,-1 0-5,0 0 4,-3 1-3,0-2-3,0 2 1,0-4-3,6-1-1,0-2-2,0 0-7,0 0 10,0 0 4,0 0 16,2 0 8,6-5-15,1 2 15,0 1 8,4 2-17,6 0-4,3 2-10,-3 9 3,-2-2-4,-6 1 1,-9 2-5,-2 0-10,0 5-8,-15-2 4,-5 2 6,-2-3 4,3-2 4,8-5 0,5-3 1,5-3 3,1-1 19,0 0 14,12 0 20,18 0-32,16-9-25,11-3-57,0-4-165,-2-1-483</inkml:trace>
  <inkml:trace contextRef="#ctx0" brushRef="#br0" timeOffset="295282.3342">29197 8760 789,'0'0'206,"0"0"-167,0 0 134,0 0-14,0 0-100,0 0-36,17 22 0,-10 7 18,1-1-23,2-1 3,2-4-12,0-4-5,2-4 3,0-3-5,-2-7 4,0-3 1,-1-2 2,-1 0 0,2-12-2,-3-10 0,2-6 0,-3-2-1,1-1-5,2 3-1,-1 7 0,1 7-5,-5 8-49,-2 6-75,2 0-116,-2 15-151,2 5-246</inkml:trace>
  <inkml:trace contextRef="#ctx0" brushRef="#br0" timeOffset="295521.5215">29475 8939 1167,'0'0'115,"0"0"-100,0 0 139,0 0-89,0 0-46,0 0-10,-9 87-2,-4-60-7,3-4-2,7-5-5,0-1 4,3-7-1,0-2 4,5-2 2,10-1 12,3-2 7,1-3-8,1 0-8,2 0-5,0 0-42,-1 0-99,-1-5-121,-3-2-238</inkml:trace>
  <inkml:trace contextRef="#ctx0" brushRef="#br0" timeOffset="295808.1785">29664 9109 945,'0'0'182,"0"0"-169,0 0 62,0 0 31,0 0-74,0 0 2,5-30 25,2 30-21,1 0-11,1 3 1,-2 9-10,-3 7-18,-4 2-1,0 0 0,-14 0-5,-6-1-8,2-5-6,0-2 8,9-5 5,3-5 7,6-3 0,0 0 24,14 0 31,19 0-9,13 0-36,10 0-10,3 0-63,-8-3-296</inkml:trace>
  <inkml:trace contextRef="#ctx0" brushRef="#br0" timeOffset="297428.0151">29340 10251 979,'0'0'54,"0"0"-42,0 0 57,0 0-10,0 0-49,0 0-9,0 14 14,0 11 20,0 1-16,0 2 9,0 0-3,0-2-4,3-4-7,0-5-4,0-4 3,0-6 3,0-4 0,0-2 8,1-1 11,2 0 0,5-8-8,3-10-3,4-6-2,0-4 7,2-3-7,3-3-8,-5 1-3,3 8-3,-5 6-8,-7 11-1,-5 8-29,-2 0-81,-2 18-140,0 16-53,0 6-145</inkml:trace>
  <inkml:trace contextRef="#ctx0" brushRef="#br0" timeOffset="297886.1284">29440 10561 836,'0'0'279,"0"0"-277,0 0 83,24-78 42,-12 64-62,0 4-22,0 4-11,-1 6-15,2 0-6,-1 11-3,-3 12-4,-4 5 0,-5 8-3,0-2-1,-17-2-1,-4-2-1,1-8-10,6-5 3,5-7 4,7-5 1,2-5 4,3 0 13,22 0 10,4-7-10,5-5-11,-6-5-2,-6 0-18,-2-3-57,-5 1-77,-3 0-38,-3 2-158,-3 3-6,1 4 327,-2 3 27,0 4 201,-2-1 77,-2 3 18,-1 1-41,2-2-94,-2 2-52,0 0-44,0 7-30,0 15-18,0 6 13,-2 6-17,-10 0-8,-3 1-5,-1 3-51,1-1-156,4-7-406</inkml:trace>
  <inkml:trace contextRef="#ctx0" brushRef="#br0" timeOffset="298877.0102">25870 13662 1238,'0'0'60,"0"0"-24,0 0 122,111-19-72,-67 19-62,-1 0-19,-1 0-5,-6 3-36,-6 1-118,-8-1-133,-12-3-388</inkml:trace>
  <inkml:trace contextRef="#ctx0" brushRef="#br0" timeOffset="299080.3947">26072 13452 1426,'0'0'117,"0"0"-87,0 0 91,0 0-39,0 0-53,0 0-4,5 96 3,-5-40-20,-3-3-8,-9-4-2,3-5-56,9-11-108,0-13-254,22-15-639</inkml:trace>
  <inkml:trace contextRef="#ctx0" brushRef="#br0" timeOffset="299382.9502">26453 13421 1506,'0'0'55,"0"0"-44,0 0 67,0 0-25,57 87-7,-50-30-19,-7-1-16,0-1-6,-9-7-5,2-11 0,4-13-3,3-13 1,1-11-7,24-8 9,10-26 9,7-11-9,1-11 6,-8-9 0,-8 3-2,-9 5 4,-7 11-5,-5 17-3,-2 12-1,-2 17-50,-1 3-103,-1 28-224,0 11-267</inkml:trace>
  <inkml:trace contextRef="#ctx0" brushRef="#br0" timeOffset="300171.488">26693 13888 174,'0'0'128,"0"0"-34,0 0 79,0 0 0,0 0 31,0 0-56,0-25-55,0 18-8,0 2-19,0 1-5,0 1-10,0 1-16,0 1-7,0 1 0,0 0-11,0 0-6,0 0-1,0 0 3,0 0 1,0 0-1,0 5-1,0 10 4,0 10 8,-7 13 9,0 3 2,0 2-7,-2-1-15,3-6-4,0-4-5,2-4-4,4-8 2,0-6 1,0-7 1,0-4-1,0-3 4,6 0 5,10 0 2,4 0-4,8-6-6,3-1-4,5 1-8,3 1-80,-4 1-155,-2-2-300</inkml:trace>
  <inkml:trace contextRef="#ctx0" brushRef="#br0" timeOffset="300584.9942">26969 14070 1051,'0'0'444,"0"0"-440,0 0 8,0 0 65,0 0-45,0 0-32,6-11 0,-12 11-1,6 0 1,0 0 0,0 0 7,0-3 8,13 0 1,8 0 6,0 3 8,1 0 3,-2 4-15,-7 18-4,-7 7-6,-6 11-2,-12 0-2,-21 4-4,-13-5-1,-2-7-31,1-5-5,8-12-13,11-7 4,8-8 22,13 0 24,4-17 9,3 0 33,3-3 33,16 4-12,8 6-23,0 9-8,3 1-10,-3 10-11,-3 13-11,-5 5 0,-3 4-17,4-3-58,-5-6-149,1-12-261</inkml:trace>
  <inkml:trace contextRef="#ctx0" brushRef="#br0" timeOffset="301126.153">27273 13729 657,'0'0'186,"0"0"-47,0 0 22,0 0-26,0 0-17,0 0-27,6-8 3,8 8-25,8 0-16,5 0-2,4 0-5,2 0-15,0 0-5,0 2-10,-5 1-10,-4-2-5,-8 1-1,-6-2-16,-4 0-21,-6 0-59,0 0-100,0 0-142,0-2-341</inkml:trace>
  <inkml:trace contextRef="#ctx0" brushRef="#br0" timeOffset="307027.7606">15324 7586 67,'0'0'304,"0"0"-297,0 0-7,0 0 41,0 0-2,0 0 18,0 0-7,-48-36 0,45 31 44,3-1 17,-1-2-31,1 2 4,0 0-6,0 1-15,0 1-5,0 1 1,-3 0-1,0 0-1,-3 1-27,-3-2-13,3 1 3,2 3 1,1 0 5,3 0 16,0 0 7,0 0 2,4 0-6,12 0-5,6 11 8,3-2-5,2 1-18,1 0-4,2 0-5,3 1-3,-1 1-4,3-1-5,-2-1 1,-5-3 4,-3-1-4,-6-3 2,-3-3 1,-8 0 4,0 0-7,-4 0 3,-4 0 1,3 0 2,-3 0-2,0 0-3,0 0 0,0 0-5,0 0-1,0 1 0,0-1 0,-1 0 0,-2 1 0,0-1 1,-3 3 4,-4 1-1,-6 8 3,-6 5-3,-6 9 6,-6 8 2,-1 3-2,-2 0-1,1-4-2,5-7-7,3-9 0,8-2 0,7-8 0,7-2-5,6-3-26,0-2-21,11 0-34,24 0-92,10 0-226,7 0-327</inkml:trace>
  <inkml:trace contextRef="#ctx0" brushRef="#br0" timeOffset="307622.3908">16127 8353 150,'0'0'190,"0"0"-175,0 0 7,0 0 33,0 0-21,0 0-34,-3 0-52,0 0-6,1 0 25,1 0 33,1-1 20,0 1 35,0 0 21,0 0-21,0 0-4,0 0-49,0-1-2,0 1-54,0 0-26,0 0-23,0-2-13</inkml:trace>
  <inkml:trace contextRef="#ctx0" brushRef="#br0" timeOffset="308827.8582">17226 8349 275,'0'0'257,"0"0"-196,0 0 58,0 0 30,0 0-35,0 0-18,-1-21-24,1 20-3,0 1 22,4-2-9,14 2-3,7 0-28,5 0 6,1 0-3,-1 0-12,-3 0-14,-2 0-6,0 0 0,-5 0-7,-4 2-8,-5-1-7,-5-1 0,-1 1 0,-1-1-8,-3 0-26,4 0-15,1 0-25,1 0-71,3 0-96,-4-4-80,-6 1-352</inkml:trace>
  <inkml:trace contextRef="#ctx0" brushRef="#br0" timeOffset="309187.1416">17457 8215 420,'0'0'345,"0"0"-291,0 0 107,0 0-13,0 0-61,0 0 4,-4-14 3,4 14-28,0 0-14,0 0 1,0 0-5,0 13-4,0 5 7,0 7-2,1 0-17,4 3-12,-1 0-4,-1-1-4,-3-2-8,0-4-1,0-2-2,0-5-1,-3-1-1,-4-3-17,2 0-15,0-2-31,4-1-42,1 1-83,0-2-135,17-1-337</inkml:trace>
  <inkml:trace contextRef="#ctx0" brushRef="#br0" timeOffset="310162.3301">17326 9924 580,'0'0'105,"0"0"-78,0 0 186,0 0-109,0 0-34,0 0-15,3-5-9,-3 5 6,0 0-5,3 0 5,-2 0-5,5 0-1,4 0-7,7 0 5,7 0 4,7 0 3,4 0-8,-1 0-1,-3 0 5,-10 0-21,-9 0-12,-7 0-6,-5 0-2,0 0-3,0 0-3,0 0-2,-9 0-12,-10 0 1,-6 3 3,-3 0-2,0 0-9,1-1-1,1-2 15,3 0 3,1 0 4,3 0 0,6 0 1,4 0-1,4 0 0,5 0 5,0 0 2,0 0 7,0 0-3,0 0-10,2 0-1,13-2-10,11-1-29,7 0-131,6-7-213,5 1-527</inkml:trace>
  <inkml:trace contextRef="#ctx0" brushRef="#br0" timeOffset="311193.1644">28598 9987 516,'0'0'302,"0"0"-265,0 0 133,0 0-26,0 0-46,0 0-10,31 10 14,-20-10-31,3 0-17,4 2-8,0-2-2,1 0-18,-2 0-14,1 0-8,-5 0-2,-2 0-2,-4 0-20,-5 0-64,-2 0-98,0 0-133,0 0-201</inkml:trace>
  <inkml:trace contextRef="#ctx0" brushRef="#br0" timeOffset="311460.5594">28689 9931 937,'0'0'115,"0"0"-83,0 0 165,0 0-57,0 0-77,0 0-3,0-12-6,0 15-25,4 7-1,1 6 5,-1 1-19,-3 1-5,-1 0-3,0-2-5,0-2-1,0-2-43,0 1-67,0-4-64,0 2-69,0-1-151,0 2-336</inkml:trace>
  <inkml:trace contextRef="#ctx0" brushRef="#br0" timeOffset="312039.9784">28611 10386 872,'0'0'81,"0"0"40,0 0 51,0 0-59,0 0-35,0 0-3,26 0-8,-9 0-24,3 0 7,-2 0-7,-2 0-10,-2 0-7,-1 0-11,-4 0-10,0 0-4,-1 3 0,2-3-1,-1 0-6,0 2-27,1 0-30,-2-1-59,-2-1-88,-2 0-151</inkml:trace>
  <inkml:trace contextRef="#ctx0" brushRef="#br0" timeOffset="313314.6403">27467 13612 896,'0'0'46,"0"0"47,0 0 70,0 0-46,0 0-21,0 0-37,-24 9-6,17 23 4,1 8 15,6 13 7,0 4-26,0 1-24,6-5-17,-3-6-7,-2-8-2,-1-9-3,0-10-7,0-11-28,0-9-95,0 0-50,9-14-63,12-20-197</inkml:trace>
  <inkml:trace contextRef="#ctx0" brushRef="#br0" timeOffset="313627.8687">27715 13486 1175,'0'0'122,"0"0"-19,0 0 62,0 0-86,0 0-52,52 79 30,-36-32-15,1-1-18,-4-3-16,0-4-5,1-8-3,1-4 1,1-10 2,5-10-3,3-7 0,2-3-1,0-25 2,1-11 3,-5-6 5,-2-9-7,-7-4-1,-7 4 0,-4 9-2,-2 18-1,0 16-9,0 11-54,0 21-108,0 25-130,-9 13-203</inkml:trace>
  <inkml:trace contextRef="#ctx0" brushRef="#br0" timeOffset="314053.9442">27976 14011 1346,'0'0'44,"0"0"7,0 0-46,21-73 48,-21 61-45,-9 3-8,1 1-1,4 4 1,4 1 0,0 3 12,0 0 30,0 0-8,6 2-19,9 13 3,2 7 13,-1 2-14,-6 3-4,-9 4-9,-1 2-1,-10-3-3,-13-3-18,-3-6-33,-6-6-9,1-8-2,6-7 19,2-2 17,11-18 26,8-5 18,4 2 35,0 3 35,0 7 3,7 6-17,8 7-32,8 0-26,2 16-13,3 11-1,2 2-2,-3 2 0,-2-1-17,-1-5-72,2-7-61,-1-9-122,6-9-261</inkml:trace>
  <inkml:trace contextRef="#ctx0" brushRef="#br0" timeOffset="314264.9409">28401 13896 1458,'0'0'111,"0"0"-56,0 0 85,0 0-68,6 96-19,-11-52-20,-11-4-17,1-6-14,2-2-2,5-8-31,8-7-54,0-12-166,3-5-260</inkml:trace>
  <inkml:trace contextRef="#ctx0" brushRef="#br0" timeOffset="314493.5746">28703 13755 1133,'0'0'342,"0"0"-335,0 0 133,0 0 6,0 0-101,94-28-14,-55 27-8,2 1-14,-1 0-9,-6 0-2,-4 0-41,-9 1-115,-9 9-252,-12 3-493</inkml:trace>
  <inkml:trace contextRef="#ctx0" brushRef="#br0" timeOffset="314639.9428">28759 13919 270,'0'0'1429,"0"0"-1427,103-43 10,-67 35 85,-1 6-90,3 2-7,3 0-51,6 2-121,2 1-242,1-3-391</inkml:trace>
  <inkml:trace contextRef="#ctx0" brushRef="#br0" timeOffset="314947.1735">29540 13711 1187,'0'0'329,"0"0"-329,0 0 76,0 0 67,0 0-103,0 0-40,-1 7-2,-21 40 2,5 10 1,12-4-1,5-4 5,10-11 2,18-11 2,6-10 9,5-11 4,3-6 8,-3-6-6,-5-20 2,-7-13-5,-8-10 14,-10-6-23,-9-3-10,-5 0-2,-26 0-3,-10 13-10,-1 15-4,0 17 11,3 13-3,8 0-15,3 17-22,5 11-63,2 6-169,4-4-393</inkml:trace>
  <inkml:trace contextRef="#ctx0" brushRef="#br0" timeOffset="318550.9935">23238 14807 715,'0'0'140,"0"0"-102,0 0 119,0 0-5,0 0-25,0 0-9,-14-30-21,14 30-31,0 0-26,0 0-1,0 0-19,0 0-12,0 0-2,0 1 0,0 1-3,0 1-2,0 0 0,0-2-1,0 2 1,0 1 1,0-1-2,-2 0-2,-3-3 0,2 2-2,2-2-2,1 2-11,0-2-10,0 0 0,0 0-18,1 0 8,4 0-7,-2 0-29,-1-4-75,-2 1-75,0 3-260</inkml:trace>
  <inkml:trace contextRef="#ctx0" brushRef="#br0" timeOffset="318821.7194">22794 14907 1188,'0'0'232,"0"0"-229,0 0 50,0 0 91,0 0-64,0 0-35,122-8-5,-65 8-2,-1 0-12,0 0-3,-7-2-12,-8 2-7,-12 0-3,-12 0-1,-10 0-1,-4 0-35,-3 0-90,0 0-129,0 0-185</inkml:trace>
  <inkml:trace contextRef="#ctx0" brushRef="#br0" timeOffset="319207.7945">23279 14707 1459,'0'0'47,"0"0"-35,0 0 83,0 0-18,0 0-13,-5 107-10,5-54-19,2 8-4,8-1-10,3 0 2,-2-7-9,0-9-4,0-12-5,-2-8-4,2-9 2,-1-4-3,1-8 1,1-3 4,5-3 2,4-20 2,3-11-4,-1-12 0,-3-7 4,-1-3 2,-5 2-6,0 4-3,-2 11-2,-2 11-1,1 10-3,3 6-16,6 6-11,2 6-42,5 1-73,-3 19-196,-5 9-333</inkml:trace>
  <inkml:trace contextRef="#ctx0" brushRef="#br0" timeOffset="319658.3292">23747 15288 960,'0'0'335,"0"0"-332,0 0 74,0 0 32,0 0-77,0 0-20,-18-76-3,15 68 26,3-2 9,0 6 5,0 4 4,3 0-24,12 4-15,4 18-2,0 14 7,-5 11-8,-11 8-2,-3 3-6,-12 0-2,-16-4-2,-5-7-2,-4-11-13,0-13-20,2-10-1,2-13 18,7 0 19,5-15 1,9-14 9,7-3 26,5-2 8,3 3-2,18 7-8,3 9 1,3 10-3,3 5-22,1 3-8,-1 19-2,-2 3 0,-4 4-6,-6 0-35,-5-1-38,1-6-128,2-8-162,2-10-256</inkml:trace>
  <inkml:trace contextRef="#ctx0" brushRef="#br0" timeOffset="320041.3578">24150 15120 883,'0'0'302,"0"0"-171,0 0 79,0 0-58,0 0-64,80-8-32,-40 8-16,-1 0-14,0 0-18,-1 0-7,-6 0-1,-3 4-34,-10-2-68,-8-2-144,-10 0-203</inkml:trace>
  <inkml:trace contextRef="#ctx0" brushRef="#br0" timeOffset="320235.789">24296 14955 1264,'0'0'229,"0"0"-106,0 0 53,0 0-80,0 0-56,0 0-26,-3 118 12,3-59-8,0-8-16,-6-1-2,0-4-35,4-6-70,2-12-209,5-17-575</inkml:trace>
  <inkml:trace contextRef="#ctx0" brushRef="#br0" timeOffset="320537.6325">24821 15048 1078,'0'0'398,"0"0"-381,0 0 37,0 0 73,-30 93-50,23-52-56,5-4-12,2-6-9,0-5 0,0-7-57,9-11-68,8-8-123,0-3-95,-1-22-319</inkml:trace>
  <inkml:trace contextRef="#ctx0" brushRef="#br0" timeOffset="320801.6285">24930 14822 1088,'0'0'247,"0"0"-230,0 0 48,0 0 6,0 0-57,0 0-14,-45 4 0,23 6-4,3-3-6,5-4 8,8-3 2,3 0 3,3-5 18,0-10 44,1-2 16,11 5-40,-1 2-19,-2 3-16,-2 7-6,1 0-11,3 11-69,-1 15-101,-1 10-167,-5 5-658</inkml:trace>
  <inkml:trace contextRef="#ctx0" brushRef="#br0" timeOffset="321307.3186">24939 15333 916,'0'0'165,"0"0"-26,0 0 66,0 0-76,0 0-49,0 0-19,42-74-15,-27 74-17,1 4-17,-2 21 2,-3 7-5,-8 6-6,-3 6-1,-3-1-2,-24 2-6,-7-5-24,-10-5-44,-3-10-11,3-10-2,6-12 26,11-3 41,14-10 20,8-9 40,5-4 78,3 1 0,15 4-36,8 6-31,0 8-16,0 4-13,-1 1-11,-4 17-10,-5 8-1,-5 3-1,-1 1-12,-4-2-31,2-6-35,2-7-89,7-11-155,6-4-245</inkml:trace>
  <inkml:trace contextRef="#ctx0" brushRef="#br0" timeOffset="321604.8104">25365 15087 1164,'0'0'147,"0"0"-23,0 0 13,0 0-72,0 0-52,0 0-1,-10 66 14,1-36-12,3 3-5,3-1-6,3-1-3,0-7 0,0-4-16,4-7-43,6-7-81,-3-3-103,-1-3-57,-3-3-24,0-16-232</inkml:trace>
  <inkml:trace contextRef="#ctx0" brushRef="#br0" timeOffset="322658.0216">25358 15012 785,'0'0'173,"0"0"-34,0 0 34,0 0-33,0 0-74,0 0-22,0-18-2,0 24-25,-6 14-17,-3 7 10,-3 5 5,3 1-5,0 0 0,5-2 6,-1-3-6,5 0-5,0-6 0,0-6-3,0-3 3,0-8-5,3-2 2,0-3-1,-3 0 4,2-11-5,-1-7-4,-1-8-6,2-6 8,4-9 0,4-6 1,8-8-2,4-1 2,2 9 1,-1 11 8,-1 16 23,-4 12 5,-2 6-14,1 2-9,-4 15-3,-1 11-5,-6 13-1,-6 3-4,0-2-1,-13-1-13,-10-7-24,-7-3-16,-1-8-15,3-6 8,5-8 23,13-3 38,7-1 0,3-3 43,0 0 50,4 3-18,7 3-10,3 5-27,-1 5-16,-3 2-6,-1 6-10,0 2-4,-3-2-2,2-1-5,3 0-30,1-1-28,-1-3-24,2-2-89,-7-5-52,-1-2 21,-1-7-65,-4-3 104,2 0 146,-2-14 22,1-4 113,6-2 37,2-3 19,4 0-12,4 7-14,-2 2-18,5 6-36,-3 6-23,2 2-23,-2 4-16,-2 18-9,-4 7-8,-7 5-2,-4 5-4,-3 1-4,-22-2 0,-11-5-27,-1-2-27,0-11 13,5-4 7,10-8 22,10-5 12,7-3 5,5 0 70,0 0 28,0-6-26,0 1-24,6-1-21,5-1-17,2 6-11,4 1-4,4 1-6,4 17 0,0 10-2,-1 1-11,-4 2-4,-1 1-6,-6-3 1,-2-1-30,-4-2-105,4-8-22,6-15-538</inkml:trace>
  <inkml:trace contextRef="#ctx0" brushRef="#br0" timeOffset="323057.5731">26189 15240 1020,'0'0'141,"0"0"41,0 0 37,0 0-100,0 0-40,107-21-22,-59 18-26,-5 3-17,-4 0-14,-12 0-1,-8 0-22,-8 0-84,-11 5-148,0-3-200</inkml:trace>
  <inkml:trace contextRef="#ctx0" brushRef="#br0" timeOffset="323223.2307">26348 15095 570,'0'0'1076,"0"0"-1036,0 0 37,0 0 26,0 0-64,0 0-15,78 109-1,-78-48-16,-12 1-7,-3-2-12,3-6-49,11-11-79,1-12-295</inkml:trace>
  <inkml:trace contextRef="#ctx0" brushRef="#br0" timeOffset="323788.8625">26857 14971 1115,'0'0'140,"0"0"-13,0 0 53,0 0-33,0 0-72,0 0-43,-6 37 4,6 9 0,0 4-10,-3 3-10,-1-3-4,-1 1-6,2-4-5,3-8-2,0-6 2,0-12 0,0-7 0,0-7-1,3-7 0,3 0 0,4 0 7,3 0 1,3-3-3,0-2-5,2 2-1,-1 2-5,2 1-26,-1 0-36,1 0-66,-1 4-134,-1-2-182</inkml:trace>
  <inkml:trace contextRef="#ctx0" brushRef="#br0" timeOffset="324299.1036">27219 15391 450,'0'0'533,"0"0"-497,0 0 43,0 0 51,0 0-30,0 0-46,0 0-7,0 0-12,0 0-22,-8 0-7,-1 0 1,1 4-7,0-4 2,4 0 2,3 0 2,-1-1 8,2-10 7,0-3 31,7 3 5,9 4 1,0 6-18,0 1-8,1 19-17,-7 16-9,-7 8 0,-3 5-5,-9 2-1,-18-4-2,-5-3-13,-7-6-30,-3-7-1,5-12-6,2-8 4,9-10 18,6 0 28,10-21 2,7-1 31,3-2 31,0 2 11,19 5-12,1 6-24,5 7-14,3 4-7,1 0-11,-3 17-5,0 4-1,-5 3-2,0 1-13,-2-1-45,-1-5-61,0-8-105,1-8-142,5-3-494</inkml:trace>
  <inkml:trace contextRef="#ctx0" brushRef="#br0" timeOffset="324973.1793">27832 15103 1107,'0'0'104,"0"0"-35,-3-75 98,-17 56-73,-7 8-74,-6 10-20,-1 1 0,-1 17 0,5 18 0,10 6-2,11 4 1,9-3 1,0-7 3,16-10 0,8-8 8,3-12-3,3-5-2,1-1-1,0-24 4,-4-11-4,-2-8-3,-2-12 0,-4-7 2,1-9 1,-4 0 5,-3 11 9,-6 18 1,-4 17 9,-3 17 6,0 9-19,0 9-16,-5 25-17,-7 16 17,-3 18 1,5 4 0,4-2-1,0-8-2,4-13 1,2-10-29,0-11-45,0-9-33,14-8-74,2-10-22,3-1-64,4-13 12,2-13-8,-2-1 264,1 3 68,-4 6 183,-5 4 4,-5 7-35,-5 5-21,-5 2-49,2 0-84,-1 12-40,-1 9 8,2 4 7,-1 1-19,-1-2-7,3-5-11,-1 1-4,4-4 0,2-6-16,0 0-60,1-7-102,-1-3-110,-1 0-201</inkml:trace>
  <inkml:trace contextRef="#ctx0" brushRef="#br0" timeOffset="325232.6489">28204 14901 1190,'0'0'85,"0"0"-68,0 0 117,0 0-45,0 0-78,0 0-11,11 4-7,-14 10 7,-5-3-1,2-3 2,3-4-1,3-4 1,0 0 8,0 0 23,0-4 40,4-1-45,3 2-26,-3 3-1,1 8-57,-1 16-150,-4 9-168</inkml:trace>
  <inkml:trace contextRef="#ctx0" brushRef="#br0" timeOffset="325740.2481">28326 15308 982,'0'0'28,"0"0"-14,0 0 136,0 0-7,0 0-44,0 0-18,63-45-9,-51 45-38,-3 16-20,-5 10-9,-4 9 1,0 4-4,-17-1-4,-8-4-10,2-7-12,2-5-12,9-10 11,6-6 22,6-5 3,0-1 14,0 0 54,13 0-8,11 0-15,3-6-15,-2-3-17,-1 0-13,-1 1-2,-4 2-36,-2 2-40,-1 2-57,-3 2-75,-3 0-73,-8 2-229</inkml:trace>
  <inkml:trace contextRef="#ctx0" brushRef="#br0" timeOffset="325974.6338">27888 15601 792,'0'0'632,"0"0"-620,120-13 48,-72 13 95,14 0-93,13 2-43,6 7-14,3 1-5,-12 1-26,-19 1-85,-15-1-135,-16 2-328</inkml:trace>
  <inkml:trace contextRef="#ctx0" brushRef="#br0" timeOffset="326661.4116">27994 16079 1248,'0'0'54,"0"0"-23,0 0 119,0 0-42,0 0-78,-6-72-30,-14 60-3,-2 7-20,-2 5-10,0 0 24,3 16 7,6 9-1,9 5 3,6 3 4,0-6 4,6 0 2,8-10-3,4-7 6,4-8 8,-1-2-13,7-15 0,-1-19-8,0-13-13,0-9 11,-7-8 2,0-3 16,-7 6 26,-5 6-2,-4 13-20,-2 18-7,-2 13 13,0 11-5,0 14-21,0 26-13,-8 18 13,-6 12 1,-1 5-1,5 1-3,6-6 3,4-9-8,9-15-14,15-13-34,9-17-32,4-15 2,2-1-28,1-24-20,-1-15 54,-5-11 47,-4-8 33,-5-3 4,-5 2 29,-5 6 48,-8 13 50,-4 13-5,-3 10-28,0 12-35,0 5 1,0 9-38,0 19-23,-3 15 8,-4 8 6,1 7-11,-3 1-3,4-4-3,1-9-1,1-12-15,3-8-51,0-14-56,0-9-124,0-3-139,0-6-364</inkml:trace>
  <inkml:trace contextRef="#ctx0" brushRef="#br0" timeOffset="326807.6117">28253 16022 1287,'0'0'237,"0"0"-191,0 0 57,112-10-24,-70 10-67,1 10-12,5-6-111,0-4-332</inkml:trace>
  <inkml:trace contextRef="#ctx0" brushRef="#br0" timeOffset="327699.4809">28850 15634 775,'0'0'173,"0"0"-49,0 0 19,0 0 16,0 0-37,0 0-37,22-1-26,4 1-8,8 0-13,5 0 8,5 0-19,-3 0-13,-2 1-8,-2 2-6,-9 0-12,-8-3-76,-10 0-120,-10 0-185,0 0-423</inkml:trace>
  <inkml:trace contextRef="#ctx0" brushRef="#br0" timeOffset="327901.9297">29056 15490 1441,'0'0'179,"0"0"-124,0 0 38,0 0-14,3 76-20,1-17 0,-2 7-36,-2 1-12,0-1-11,-12-3-1,-9-3-50,0-9-57,0-17-191,5-15-535</inkml:trace>
  <inkml:trace contextRef="#ctx0" brushRef="#br0" timeOffset="334111.613">29576 15258 1332,'0'0'176,"0"0"-155,0 0 56,0 0-26,20 72-15,-19-25 16,-1 0-34,0-4-14,-3-6 1,-6-4-5,0-8 2,6-10-2,2-9-16,1-6-6,0 0-3,0-18 18,9-14-3,4-11-4,-4-6 14,-1-6-1,-6 2-1,0 8 2,-2 12 3,1 15 19,1 10 10,-1 6-9,1 2-8,7 9-15,4 18 5,2 9-5,3 5 3,-6-3 1,-3-4-4,-2-5 0,-2-12 0,-1-5 0,1-7 1,4-5 1,10 0 1,11-14 3,7-15-4,1-6 1,-1-1-1,-10 0-1,-6 2 2,-7 8-1,-4 4 9,-6 9 5,-1 7 3,-1 6 3,-2 0-7,0 12-14,0 20 2,0 12 1,-2 10 10,-5 0 1,-1-1-5,-1-7 3,2-6-10,4-5-3,1-9-1,2-4-28,0-10-26,0-7-57,2-5-172,14-7-212</inkml:trace>
  <inkml:trace contextRef="#ctx0" brushRef="#br0" timeOffset="334792.2631">30516 15144 820,'0'0'555,"19"-75"-543,-19 40-6,0 4 76,-10 4 11,-10 7-56,-2 9-29,-3 7 5,-2 4-13,1 12-4,1 18-1,6 9 1,7 2-2,9 2-3,3-6-6,0-5-8,12-8-8,7-10-10,2-7 8,6-7 25,1-8 1,2-22 7,-2-9 0,-2-13 9,-6-10 6,-6-5 12,-5-3-4,-6 10 0,-3 14 13,0 17-1,0 12-5,0 14-15,0 3-13,-3 7-2,-4 27-25,1 18 25,0 15 3,1 8-3,5-2 0,0-9-15,5-10-24,13-13-14,7-12-33,6-10-19,5-9 5,1-7 22,-6-3 21,-6-11 32,-6-13 25,-4-5 8,-3 0 44,-3 2 24,-6 8 50,0 9-31,-3 9-38,0 1-21,2 9-36,-2 20 6,2 5-6,2 0 4,3-1-4,0-5 0,5-5-3,0-6-36,0-9-8,3-8-15,-2 0-82,0-8-164,-5-16-562</inkml:trace>
  <inkml:trace contextRef="#ctx0" brushRef="#br0" timeOffset="335049.125">30977 14807 358,'0'0'930,"0"0"-930,0 0-2,0 0 2,0 0 9,0 0-9,6 72-7,-18-61 0,4-4 4,4-7 3,2 0 10,2-5 74,0-10-2,0-1-30,0-1-4,0 5-48,8 6-3,1 6-70,4 0-108,2 23-207</inkml:trace>
  <inkml:trace contextRef="#ctx0" brushRef="#br0" timeOffset="335274.2827">31150 15252 1548,'0'0'90,"0"0"-86,0 0 91,0 0 5,0 0-67,0 0-28,7 51 6,-5-16 4,1 1-11,-3-3-4,0-3 0,0-2-32,0-6-78,0-5-152,0-10-278</inkml:trace>
  <inkml:trace contextRef="#ctx0" brushRef="#br0" timeOffset="335537.7263">30361 15509 1441,'0'0'76,"0"0"-40,0 0 91,122 0-38,-46 6-53,16-2-19,10 0-16,1-1-1,-8 1-108,-17-1-194,-15 0-384</inkml:trace>
  <inkml:trace contextRef="#ctx0" brushRef="#br0" timeOffset="336226.2079">30434 16154 342,'0'0'1125,"0"0"-1110,-10-72-3,0 44 115,-4 3-61,-3 1-50,-4 5-13,-2 9-3,1 6-7,0 4-6,0 6-4,5 16 0,4 5 7,5 7 5,8 0-2,0-5 7,11-5 0,14-10 1,7-14 1,9 0 5,6-22-6,5-16 4,-4-8-1,-5-3 2,-9-2 24,-7 6 4,-13 0 3,-6 7-6,-8 10-15,0 10-5,-1 11-8,-11 7-3,-2 12-10,-5 24 2,2 13 8,1 9 2,9 4 1,7-1-2,0-3 5,7-9-5,17-13-1,7-12-26,5-12-47,0-12-47,-1 0-67,-9-10 41,-2-14 87,-5-12 59,1-7 7,1-6 36,-4-1 30,0 5 27,-8 8-8,-6 10 7,-3 12-24,0 6-8,0 9-24,3 0-18,0 17-15,-2 17-7,1 14 10,-1 10-4,-1 0-7,0-5-1,0-6-2,0-12-43,0-9-116,0-13-202,2-12-417</inkml:trace>
  <inkml:trace contextRef="#ctx0" brushRef="#br0" timeOffset="336398.2262">30830 16059 1241,'0'0'205,"0"0"-201,0 0 67,0 0 51,0 0-92,91-1-30,-38 1-5,5-12-74,0-8-215,0-6-306</inkml:trace>
  <inkml:trace contextRef="#ctx0" brushRef="#br0" timeOffset="336698.893">31784 15550 336,'0'0'927,"0"0"-885,0 0 22,0 0 124,0 0-76,0 0-60,67 4-17,-40-1-8,3-1-20,1 1-7,-3-3-42,-6 0-84,-8 0-189,-14 0-307</inkml:trace>
  <inkml:trace contextRef="#ctx0" brushRef="#br0" timeOffset="336852.9432">31700 15732 1150,'0'0'437,"0"0"-427,93-1 25,-65 1 58,-1 0-75,1 0-18,4 7-76,3-4-141,7 0-226</inkml:trace>
  <inkml:trace contextRef="#ctx0" brushRef="#br0" timeOffset="337199.9234">32385 15504 1195,'0'0'110,"0"0"-86,0 0 26,0 0 16,0 0-33,0 0-3,-70 46 1,59-5 3,11 2-8,0 1-11,5-6-2,14-3-1,2-9-1,0-8 6,1-8-1,-1-8 13,-3-2 3,3-12-2,-2-14-11,-4-9-16,-3-6 7,-9-4-4,-3 0-1,0 1-5,-12 9-1,-1 12-2,1 9-2,3 11-7,-2 3-22,-6 3-84,-6 19-52,-2 3-184,-1 3-711</inkml:trace>
  <inkml:trace contextRef="#ctx0" brushRef="#br0" timeOffset="338319.7919">22444 16515 879,'0'0'328,"0"0"-289,0 0 3,0 0 117,113 0-47,-63 3-65,1 2-33,-8-1-14,-10 1-11,-16 3-72,-17 3-136,-8 2-151,-31 1-363</inkml:trace>
  <inkml:trace contextRef="#ctx0" brushRef="#br0" timeOffset="338462.3601">22455 16662 1327,'0'0'62,"0"0"-4,96 0 88,-53 0-54,3 0-61,-4-1-27,0 1-4,-10 0-75,-7-5-186,-9-3-249</inkml:trace>
  <inkml:trace contextRef="#ctx0" brushRef="#br0" timeOffset="338663.4811">22803 16222 868,'0'0'693,"0"0"-685,82 44-5,-61 9 94,-9 10 1,-11 4-53,-1 1-26,-10-6-14,-14-7-5,0-9-6,0-10-45,6-12-79,4-15-168,10-9-209</inkml:trace>
  <inkml:trace contextRef="#ctx0" brushRef="#br0" timeOffset="339463.8351">23500 16659 505,'0'0'275,"0"0"-218,0 0 57,0 0 68,0 0-36,0 0-27,-42-27-23,37 26-11,4 1-16,1 0-17,0 0-12,0 0-15,0 0-8,0 3-3,0 14-7,0 8 7,0 5 0,0 2-7,0 4 2,0 1-4,-3-3-4,-3-4 0,-3-7 0,1-6-1,4-8-12,1-6-25,3-3-74,3-5-77,15-19-143,6-5-242</inkml:trace>
  <inkml:trace contextRef="#ctx0" brushRef="#br0" timeOffset="339777.2676">23489 16273 164,'0'0'718,"0"0"-674,0 0 13,0 0 79,0 0-48,0 0-42,11 49-28,-11-44-5,-5-3-1,0-2 18,2 0 49,3 0 10,0-4-13,0-6-6,0 0-16,11 0-41,1 3-13,3 7-2,0 0-17,3 7-71,-1 17-105,-3 6-109,-5-1-489</inkml:trace>
  <inkml:trace contextRef="#ctx0" brushRef="#br0" timeOffset="340633.5866">23435 16391 104,'0'0'649,"0"0"-557,0 0 25,0 0 63,0 0-19,0 0-30,-4-38-39,4 38-4,0 0-20,0 0-11,0 20-20,0 15-2,4 12 3,-1 13-9,-1 6-8,-2 6-6,0-1-3,0-4-5,0-4 2,0-9 1,0-14-4,0-8-2,6-11 2,4-8 2,-1-7-8,-3-3 4,2-3 3,2 0 2,-1-8 3,7-17 0,4-14-3,7-10-3,4-11-2,-1-3-1,-3-6 2,-7 7-5,-9 7 0,-11 9 0,0 10 0,-3 6 0,-11 10 0,0 7-5,3 7-10,2 6-21,5 0-22,4 16-21,0 13-73,3 4-145,18-1-282</inkml:trace>
  <inkml:trace contextRef="#ctx0" brushRef="#br0" timeOffset="341159.476">23757 17090 1132,'0'0'36,"0"0"33,0 0 109,0 0-80,0 0-73,0 0-20,-75 23-4,46-18 0,5 0-1,9-5 0,9 0 3,6 0 3,0 0 33,12-7 44,11 6-26,6 1 0,3 5-24,-4 20-16,-6 10-6,-10 7-4,-9 5-2,-3 0-2,-9-6-1,-16-4-2,-8-8-6,-4-10-3,-5-10-4,2-9-6,7 0 6,6-18 9,11-9 2,10 1 2,6 3 6,0 2 18,6 8 1,13 9 2,5 4-6,4 5-17,2 18 0,-3 4-4,-4 2 0,-3-4-1,-2-2-7,2-8-23,5-8-24,5-7-79,4-1-139,2-20-185</inkml:trace>
  <inkml:trace contextRef="#ctx0" brushRef="#br0" timeOffset="341409.531">24139 16753 1307,'0'0'180,"0"0"-155,0 0 91,0 0-5,94-13-56,-61 13-48,0 0-7,-3 4-14,-8 4-102,-13 0-209,-9-2-389</inkml:trace>
  <inkml:trace contextRef="#ctx0" brushRef="#br0" timeOffset="341550.3268">24202 16883 1613,'0'0'42,"0"0"-42,88-22 52,-60 22 2,-4 0-54,1 11-77,4 0-118,-1-8-267</inkml:trace>
  <inkml:trace contextRef="#ctx0" brushRef="#br0" timeOffset="341837.1174">24852 16679 1243,'0'0'215,"0"0"-209,0 0 76,0 0 45,0 0-56,-1 83-10,1-27-17,0 0-17,-7-6-15,-3-7-6,4-11-6,2-11-6,4-8-31,0-13-55,3 0-71,14-14-78,3-18-113,0-7-210</inkml:trace>
  <inkml:trace contextRef="#ctx0" brushRef="#br0" timeOffset="342098.8647">24963 16372 1171,'0'0'220,"0"0"-194,0 0-19,0 0 34,0 0-30,0 0-11,-41-23-7,22 32 5,7-4-2,5-3 4,5-2 0,2 0 19,0-2 53,2-9 10,13 0-30,5 3-31,3 7-21,-2 1-3,0 7-31,-8 20-121,-6 9-164,-4 7-280</inkml:trace>
  <inkml:trace contextRef="#ctx0" brushRef="#br0" timeOffset="342660.3069">25049 16948 1239,'0'0'59,"0"0"-53,0 0 112,0 0-37,0 0-57,0 0-22,-25 0 0,19 0-1,3 0 4,1 0 2,2 0 22,0 0 7,0 0 9,3 0-16,11 0-19,1 0-4,2 0-3,-1 5 4,-6 0-4,0-2 0,-1 3-2,-1 7 3,4 6-2,-5 13 4,-1 9 3,-4 10 7,-2 0 2,-2 4-3,-14-4-9,-5-8-4,-3-11 0,0-10-1,2-5 0,-2-17 0,2 0 1,1 0 0,3-14 0,3 3 4,9 0 5,6 3 15,0 3 2,5 3-2,17 2-22,5 0-3,2 0-1,0 7-1,-6 8 0,-4-1-1,-5 1-1,-5-6-9,-1 1-8,-2-4-11,0-2-38,1-4-77,5 0-150,6 0-253</inkml:trace>
  <inkml:trace contextRef="#ctx0" brushRef="#br0" timeOffset="343192.0301">25547 16743 1243,'0'0'239,"0"0"-185,0 0-2,0 0 17,-13 109 15,2-52-46,0-2-30,2-4-4,0-12-4,1-9-1,2-11-22,2-14-39,2-5-34,1-17 26,1-18 28,0-15 1,0-10 26,15-5 15,-2-5 16,6 4 15,-2 8 8,5 11 5,4 15-4,0 17-4,4 12-22,-1 3-9,-4 17-4,-10 16-1,-12 7-2,-3 10-1,-31-1 1,-7-5-14,2-3-1,10-8 13,9-8 4,16-3 3,1-5 26,3 0 16,12 2 17,0-4-22,1 1-23,-5-1-12,-1-4-5,2 0-22,-2-4-70,10-7-93,5 0-193,3 0-400</inkml:trace>
  <inkml:trace contextRef="#ctx0" brushRef="#br0" timeOffset="343359.3875">25801 17004 1494,'0'0'166,"0"0"-154,0 0 49,0 0 40,0 105-59,0-57-29,0 2-4,0-8-5,0-3-4,0-11-20,0-4-48,0-11-151,0-9-290</inkml:trace>
  <inkml:trace contextRef="#ctx0" brushRef="#br0" timeOffset="344241.6059">25732 17389 1064,'0'0'98,"0"0"-71,0 0 59,0 0-8,0 0-49,0 0-29,-55-56-11,39 48 5,5-3 6,7-1 4,4-3 29,0-4 19,7 2 15,17 1 15,4 3-15,5 3-28,2 10-11,-4 0 9,0 9-17,-4 21-9,-6 6-2,-7 7-7,-10 1 5,-4-2-7,0-4 5,-14-4-4,-5-7-1,-3-3-2,-5-7-7,-6-5-12,-1-10-12,1-2 5,6 0 13,9-14 12,6-1 3,11 3 16,1 2 24,0 3 14,16 5-15,17 2-11,7 5-7,6 12 4,-2 9-6,-8 0-10,-5 6-2,0 2-7,3-3 0,4-4-15,2-6-33,6-7-26,-4-10-109,-3-4-214,-8-11-335</inkml:trace>
  <inkml:trace contextRef="#ctx0" brushRef="#br0" timeOffset="344566.8181">26238 17022 943,'0'0'253,"0"0"-159,0 0 77,0 0 21,0 0-60,0 0-77,25-8-32,11 8-12,4 1-8,-1 3-3,-3-1-15,-5-3-57,-2 0-117,-12 0-186,-12-4-303</inkml:trace>
  <inkml:trace contextRef="#ctx0" brushRef="#br0" timeOffset="344735.9116">26374 16916 1052,'0'0'495,"0"0"-471,0 0 51,0 0 50,0 0-73,0 0-25,0 126-3,-6-73-10,-3-3-11,3-2-3,3-7-17,3-6-44,0-10-114,19-9-176,4-13-225</inkml:trace>
  <inkml:trace contextRef="#ctx0" brushRef="#br0" timeOffset="345010.1288">26784 16968 1334,'0'0'134,"0"0"-133,0 0 16,0 0 57,-12 77 14,1-35-58,1 0-24,4-2-2,5-5-4,1-5-1,0-9-44,6-8-97,11-13-127,3 0-119</inkml:trace>
  <inkml:trace contextRef="#ctx0" brushRef="#br0" timeOffset="345523.6078">26830 16875 810,'0'0'346,"0"0"-346,0 0 0,0 0 24,0 0 35,0 0-38,15-26-3,-15 26 32,0 0 13,0 0-24,0 0-1,0 0-3,0 0-3,0 0-6,-4-2-13,-7-1-10,-2 0-3,2-3 2,4-2 5,2 3 25,4 1 33,1 1 9,0 3-17,0 0-29,0 17-16,0 17-4,0 17 3,0 9 11,0 0-9,0 1-6,-3-7 0,-3-5-3,3-11-3,3-9-1,0-12 1,0-5-1,0-10-2,0 1-2,-1-3-6,1 0 10,0 0 5,0 0 1,0 0 1,0-3-5,7 1 10,8-2-3,1 4-7,4-2 1,0 2 0,4 0-2,0 0-1,5 0-2,5 0-32,8 2-43,4 4-114,-1 5-178,-11 0-234</inkml:trace>
  <inkml:trace contextRef="#ctx0" brushRef="#br0" timeOffset="345965.2779">27137 17374 653,'0'0'385,"0"0"-296,0 0 57,0 0 45,0 0-88,0 0-57,-4 0-22,1 0-5,3 0-8,0 0 5,0 0 25,0 0 10,7 0-10,7 0-19,-1 0-1,-2 0-9,0 9-2,-4 11-6,-7 7-3,0 7 4,-2 7-5,-23 2-1,-10-4 0,-8 3-14,-6-11-8,0-12-10,7-10 3,11-9-5,11-7 35,11-20 4,9-7 14,0-4 17,12 1 2,11 7-2,-7 10-3,0 11 0,-2 9-12,1 4-17,5 28-3,0 10 0,2 5 0,-2-1-3,1-5-15,4-6-37,5-11-5,4-12-132,2-12-239,3 0-436</inkml:trace>
  <inkml:trace contextRef="#ctx0" brushRef="#br0" timeOffset="346800.307">27579 17004 777,'0'0'298,"0"0"-252,0 0 43,0 0 53,29-88-48,-29 74-57,-3 1-9,-13 2-3,0 2-15,-4 6-4,-2 3 3,-2 0 2,-1 11-3,1 12 0,3 7-5,8 3-3,10-6-1,3-1-1,7-6-1,14-11-15,8-9 2,3 0 9,4-17 4,1-17 2,-1-12 1,-3-7 1,-5-6 1,-2-3 8,-8 0 14,-8 4-2,-7 12-1,-3 16 0,0 17-7,-13 13-14,-5 16-4,-3 27 0,-1 18 4,8 11 11,8 3-7,6-7 3,0-10-2,7-10-2,13-15-2,2-10 0,5-8-1,3-10 0,1-5-6,-1 0-6,-3-12-11,-6-5-2,-8 0 16,-5 1 9,-2 5 2,-6 6 12,1 3 23,1 2 5,-1 0-15,2 12-17,2 7 6,1 1 11,5 3-17,3-4-5,7-1-5,-2-3-28,4-6-113,-6-9-203,-3-2-307</inkml:trace>
  <inkml:trace contextRef="#ctx0" brushRef="#br0" timeOffset="347026.9886">28068 16748 1412,'0'0'56,"0"0"-48,0 0 71,0 0-42,0 0-37,0 0 0,-21 41-2,11-24-6,3-8-22,4-2-3,3-7 11,0 0 22,0-3-1,1-10 1,15 1-73,1 7-105,4 5-247</inkml:trace>
  <inkml:trace contextRef="#ctx0" brushRef="#br0" timeOffset="347353.247">28099 17081 1195,'0'0'29,"0"0"-28,0 0 166,0 0-23,83-33-88,-67 33-22,-1 8-8,-5 15-17,-4 7-5,-6 7-2,0 3 0,-17-2-2,-3-1-4,2-8 1,5-5-4,1-5 4,7-7 3,4-4-1,1-3 2,7-2 4,23-1 10,7-2 2,4 0-4,-4 0-13,-10-5-5,-10-4-84,-10 3-179,-7-1-303</inkml:trace>
  <inkml:trace contextRef="#ctx0" brushRef="#br0" timeOffset="347573.6166">27509 17462 1043,'0'0'398,"104"7"-351,-25-3 61,12 4 21,3 1-47,-7 1-69,-13 2-13,-16 2-11,-14 1-127,-10 0-272,-10-9-408</inkml:trace>
  <inkml:trace contextRef="#ctx0" brushRef="#br0" timeOffset="348194.3666">27829 17846 804,'0'0'500,"0"0"-469,0 0-12,0 0 129,0 0-38,0 0-85,-34-24-25,18 24-7,-1 0-2,1 5 5,4 8-1,5 8 2,7-2-2,0 0 5,0-3 0,14-6 5,6-9-1,1-1 1,4-4-5,-1-19-9,-3-7-11,-6-6 13,-5-4 7,-4-1 3,-6 2 17,0 0-6,0 13 3,-9 9-11,2 7 0,5 10-3,1 0 3,1 13 8,0 18-10,0 9 12,0 2 4,0 1-7,4-6-5,4-6-7,5-4-1,2-13-41,6-7-68,4-7-89,7 0-26,0-19 34,1-5 13,-4-3 136,-6 1 41,-4 2 143,-6 7 70,-6 5-20,-2 7-2,-5 5-48,0 0-71,0 17-33,0 14-1,0 8 2,0 0-20,1-2-4,2-4-12,7-5-4,0-7-29,3-7-102,3-11-167,-5-3-217</inkml:trace>
  <inkml:trace contextRef="#ctx0" brushRef="#br0" timeOffset="348339.9477">28124 17855 379,'0'0'1145,"0"0"-1039,0 0-55,0 0 19,105-11-34,-47 11-36,8 0-68,3 0-213,1-5-580</inkml:trace>
  <inkml:trace contextRef="#ctx0" brushRef="#br0" timeOffset="348776.2881">28595 17509 845,'0'0'268,"0"0"-162,0 0 79,0 0-15,0 0-86,0 0-45,116-28-10,-62 28-1,-2 7-28,-3-2-11,-7 0-57,-9-3-121,-14-2-166,-13 0-400</inkml:trace>
  <inkml:trace contextRef="#ctx0" brushRef="#br0" timeOffset="348946.8836">28816 17314 883,'0'0'606,"0"0"-524,0 0-20,0 0 18,0 0-18,0 119-6,0-57-30,0 1-20,0-9-6,0-8-7,0-10-47,0-10-101,19-16-210,9-10-293</inkml:trace>
  <inkml:trace contextRef="#ctx0" brushRef="#br0" timeOffset="349497.5332">29156 17224 1146,'0'0'244,"0"0"-244,0 0 0,34 90 101,-25-41-35,-3 2-55,-6-7-7,1-4-3,-1-9-1,0-12-11,2-6-19,-2-10-40,6-3-22,3-19 68,4-16 13,5-9 11,0-11 3,1-6 38,-4-2 12,-3 3-17,-4 12 4,-7 14 2,1 17 8,-1 12-6,2 5-2,2 14-39,5 22 2,0 15-5,0 7 12,-2 0-6,-3-7-5,-2-9 0,3-14-2,-2-10-1,5-8-6,3-9 2,6-1 6,8-12 7,5-17-2,3-6-3,-4-5 1,-6-3 1,-3 5 5,-7 6 10,-5 15 10,-4 11-4,-5 6 10,0 0-19,1 20-11,2 19-3,2 7 8,0 5-3,0-1-3,-2-2-3,0-6-2,0-6-8,5-4-46,8-5-107,2-11-201,6-13-230</inkml:trace>
  <inkml:trace contextRef="#ctx0" brushRef="#br0" timeOffset="349925.9734">30080 17180 1041,'0'0'269,"0"0"-231,0 0-31,-28-74 106,1 67-36,0 7-58,1 4-11,4 18-2,8 12-1,5 5-3,7 2 2,2-3-3,0-10 0,14-5 0,5-11-1,3-12-3,4 0-9,6-29 5,0-12 0,-1-14 7,-3-4 2,-5-4 19,-4-6 22,-7 3-17,-7 3-15,-5 15-7,0 19 3,0 16 4,-5 13 4,-5 15-15,-1 26 0,-2 17 2,5 10 13,7-1-8,1 2-5,0-9-2,8-8-22,5-10-80,0-15-102,8-12-72,-1-15-145</inkml:trace>
  <inkml:trace contextRef="#ctx0" brushRef="#br0" timeOffset="350077.6007">30294 17204 792,'0'0'372,"0"0"-234,0 0 18,0 0-25,0 0-62,0 0-48,15 0-9,-8 34 14,0 1-13,4-4-8,1-2-5,-2-9-5,-1-4-83,2-8-160,-1-8-155</inkml:trace>
  <inkml:trace contextRef="#ctx0" brushRef="#br0" timeOffset="350304.9092">30427 16902 947,'0'0'554,"0"0"-472,0 0-57,0 0 78,0 0-12,0 0-73,41-58-18,-41 61-16,0 11-17,0 6-37,0 4-71,0 0-173,0 3-307</inkml:trace>
  <inkml:trace contextRef="#ctx0" brushRef="#br0" timeOffset="350505.9409">30647 17277 1501,'0'0'143,"0"0"-132,0 0 47,18 80 48,-18-41-61,0 1-36,-1-4-6,-10-2-3,-2-1-38,-4-8-77,-7-10-159,1-7-276</inkml:trace>
  <inkml:trace contextRef="#ctx0" brushRef="#br0" timeOffset="350706.6736">30209 17624 275,'0'0'1365,"113"-12"-1334,-52 11-25,-1 1 7,-7 8-13,-9 14-23,-7 4-285,-12-6-327</inkml:trace>
  <inkml:trace contextRef="#ctx0" brushRef="#br0" timeOffset="351171.5878">30115 18042 1483,'0'0'0,"0"0"-37,0 0 37,0 0 48,-66-72-36,50 72-12,1 6-16,0 15 4,4 5-1,5 2 8,5-3 5,1-3 0,6-10 7,18-7 11,8-5-2,9-5-16,3-21-3,-2-6 3,-3-6 14,-7 0 28,-9 4 3,-10 4-5,-11 10-14,-2 6-9,0 2-7,-15 7 1,5 2-7,-2 3-1,5 15-3,3 17 3,4 8 5,0 4-2,2-1-6,16-5-11,3-8-9,10-10-73,6-11-61,7-9-45,3-5-50,-2-19-192</inkml:trace>
  <inkml:trace contextRef="#ctx0" brushRef="#br0" timeOffset="351339.0815">30593 17997 446,'0'0'417,"0"0"-249,39-82 15,-39 66 3,-1 5-65,-13 9-38,-4 2-16,6 5-21,1 19-14,3 9-2,7 10-5,1 0-11,0-4-10,4-2-4,12-7-5,1-7-53,2-6-65,-4-12-165,-3-5-287</inkml:trace>
  <inkml:trace contextRef="#ctx0" brushRef="#br0" timeOffset="351503.2285">30528 18054 1040,'0'0'321,"0"0"-263,94-6 10,-49 6 44,7 0-58,-2 0-54,-3 0-45,-8 0-168,-11 0-208</inkml:trace>
  <inkml:trace contextRef="#ctx0" brushRef="#br0" timeOffset="351825.4034">31250 18361 1391,'0'0'412,"0"0"-412,0 0-17,0 0 17,-138 63 20,54-17-5,-3 1-15,11-2-32,21-9-111,26-11-145,29-20-140,17-5-463</inkml:trace>
  <inkml:trace contextRef="#ctx0" brushRef="#br0" timeOffset="351986.9548">31153 18470 1189,'0'0'360,"0"0"-295,0 0-41,0 0 42,0 0 8,0 0-50,-20 29-2,-21 8-11,3-6-8,1-1-3,0-1-16,-3-6-66,-14-3-109,-13-8-146,-14-12-211</inkml:trace>
  <inkml:trace contextRef="#ctx0" brushRef="#br0" timeOffset="402449.8413">26433 10147 3,'0'0'142,"0"0"-29,0 0-62,0 0-34,0 0 20,0 0 2,0 0-24,0 0-5,20 7-1,-13-5-5,1-2-1,-1 0 10,1 0 12,-1 0 15,-1 0-30,0 0 0,-3 0 2,0-2-12,0-3-7,0 3-94,3-1-319</inkml:trace>
  <inkml:trace contextRef="#ctx0" brushRef="#br0" timeOffset="403956.5308">18550 7811 478,'0'0'61,"0"0"-32,0 0 75,0 0-15,0 0 34,0 0-47,0-16-3,0 14-3,0 2-17,0 0 3,0-1-2,0-1 0,0 2 2,0 0-7,0 0-5,0 0-9,0 0-8,0 0-6,0 0-12,0 0-5,0 0 0,0 0 0,-13 5 8,-6 10 4,-1 2 0,1 3 0,-4 7 5,3-1-13,3 2-1,-1-6-3,5-2 3,1-4-6,3-3 3,1-1-2,2-5-1,2 0 1,1-3 2,3-2-3,-1-1 3,1-1 1,0 0 1,0 0 4,0 0-1,0 0-2,0 0-1,-2 0-5,2 0 3,0 0-2,0 0 2,0 0 6,0 0-1,0 3-1,0-3 0,0 1-4,0 2 0,2 1 1,5 3 2,5 0-5,2 1-1,3 1 0,4 1-1,2-4-24,0 2-130,1-5-250</inkml:trace>
  <inkml:trace contextRef="#ctx0" brushRef="#br0" timeOffset="409631.5696">26538 10886 1002,'0'0'72,"0"0"-72,0 0 126,0 0-47,0 0-52,89-33-22,-83 33-5,-1 0-1,-5 0-7,0 3-12,-9 8-14,-9 0-9,-8 2 12,0-2 5,-3-2 7,6 0-5,4-3 14,9-2 10,10-3 0,0-1 9,16 0 60,16 0-26,7-3 8,5-8 16,1-1 21,-3 0-33,-5 5-26,-9 1-6,-14 4 7,-9 2-23,-5 0-7,-5 0-26,-22 2-36,-10 7 30,-8 4-15,2-4-19,5 2 20,12-7 24,11 0 4,14-4 18,1 0 15,16 0 99,15-2-44,8-7-29,-2-1 19,0 2-21,-11 1-9,-11 2-21,-6 2-9,-9 3-13,0 0-83,-6 0-128,-20-1-91,-2-1-153</inkml:trace>
  <inkml:trace contextRef="#ctx0" brushRef="#br0" timeOffset="416822.9302">18667 7790 926,'0'0'5,"0"0"22,0 0-6,0 0 78,0 0-50,0 0-16,0 0 2,4-25 5,-4 24 2,0-2 17,0 3-11,0 0-13,0 0-5,0 0 3,0 0 11,0 0-7,-3 0 1,-6 0-8,-6 0-11,-1 0 13,-5 0-15,-1 8-7,1 1 3,-2 3-3,6-2-6,0 3 0,1 1-1,1-1-2,0 0 1,1 4-1,0-4 0,2 1 2,-3 0-2,4-3 3,2-1 1,2-2-2,4-1 4,0 2 3,1-4 1,2 1-3,0-1-1,0-5 5,0 2-7,0-2-3,0 1 1,0-1-1,0 0-2,0 3-3,8 5-41,20 4-96,18 3-195,13 4-453</inkml:trace>
  <inkml:trace contextRef="#ctx0" brushRef="#br0" timeOffset="419427.1405">18891 7935 709,'0'0'109,"0"0"-109,0 0 26,0 0 99,0 0-46,0 0-23,0 0-2,-44-50 10,34 46-6,-4 2 17,5 2-5,-1 0-29,-2 0-6,-6 0-7,-3 4-1,-9 7-6,-4-2-4,-6 3-11,-3-2-2,-2 0-2,5 0 1,4-2-3,7-1 0,4-2 1,7-1-1,0-1 1,5-3 0,-1 2 0,5-1 7,-1 2-2,6-2 0,-1 2 1,4-3-2,-1 1 1,1-1-3,-1 3 1,2 0-2,0 0-1,0 1 0,0-1-1,0 4 0,0-5-17,0 1-36,0-1-13,18 0-34,5-2-107,0 0-74,0 0-131</inkml:trace>
  <inkml:trace contextRef="#ctx0" brushRef="#br0" timeOffset="420064.9082">18531 7778 730,'0'0'125,"0"0"-81,0 0 70,0 0 51,0 0-62,0 0-21,21-43-27,-21 43-14,0 0-13,0 0 5,-6 7 5,-9 6-9,0 1 4,-3 3-4,0 4-1,2 5-5,4-1-6,3 2 1,0-1-3,3-4-5,2-1-3,-3-3 1,4-1-4,-4-3 1,3-2-1,1 1-1,0-4 4,1 0-3,1 1-2,-1-1 3,2-1-3,-1 0 0,-1-1-1,2 0 3,0-2-1,0-3-2,0 0 3,0-2 2,0 3 1,0-3 0,0 0-1,0 5 1,0 3-3,9 0 3,7 4 1,3 4 4,0-2 1,-1 2 0,1-1-4,0-1 1,-2 2 0,-2-4-3,-5-3 0,-3-4 0,-3 0-1,-1-4-4,-3 2 0,0-3-2,1 3 0,1 0 1,-1-1-1,1 1 0,-1 0-1,-1-1 1,0-2-1,0 0-4,0 0-8,0 0-20,0 0-18,0 0-36,0 0-138,0-2-159,0-6-489</inkml:trace>
  <inkml:trace contextRef="#ctx0" brushRef="#br0" timeOffset="420768.8347">18658 7874 831,'0'0'123,"0"0"-113,0 0 57,0 0 36,0 0-49,0 0-20,-78-11-4,47 18-14,1 2 5,2-1-6,3 2-4,2-4-9,4-1 1,1 1-1,6-4 3,3-1 1,0-1 5,3 0 1,0 0 4,1 0-1,1 0 0,2 0 4,1 0 11,1 0 0,0 0 2,0 3-9,0 0-8,0 2 1,0 2 2,0 3 9,0 3-3,0 6-3,0 3 4,6 5-3,6 3 2,4 2 5,5 4 1,3-4-5,0 0-6,-2-4-3,-5-4-8,-3-7-2,-4 0 0,-4-6-4,-5-6-1,-1-2 0,0-2-1,0-1 0,0 0 0,0 0-1,0 0-5,0 0-6,0 0-25,0 0-48,0 0-60,0 0-54,-6-3-125,-8-2-227</inkml:trace>
  <inkml:trace contextRef="#ctx0" brushRef="#br0" timeOffset="426813.9533">26339 9821 629,'0'0'57,"0"0"-42,0 0 124,0 0-16,0 0-32,0 0-28,0 0-22,-1-44 4,1 44 0,0 0-4,0 6-16,3 12-11,6 9 56,3 3-8,4 0-17,-1-1 1,3 1-10,-2-2-8,-1 0 3,0-3-12,-4-2-9,-2-3 3,-3-5-5,-1-5-2,-3-3 0,-1-3 1,-1-2-4,0-2 6,0 0 1,2 0 1,-2 0-2,0 0 0,0 0-4,0 0 0,0 0-1,0 0 2,0 0-2,3-2 1,0-4-1,2-2 1,1-1 6,2-1-5,3-4 1,-2 2-3,4-2-1,-2-1-1,-1-3 6,2-1-7,-1-5 3,-2-2-1,1-3 0,-3 1-1,-1 2-2,0 5 2,-1 6 0,-1 3 1,-1 5-2,-1 2-1,1 2-1,-2 2 1,-1 1-1,2 0 0,-2 0 0,0 0-2,0 0-10,0 0-15,0 0-39,0 0-95,0 0-120,0 0-186</inkml:trace>
  <inkml:trace contextRef="#ctx0" brushRef="#br0" timeOffset="427156.2546">26724 9694 1093,'0'0'64,"0"0"-61,0 0 87,0 0 59,0 0-118,0 0-17,11 69 36,-29-17 0,0 1-11,-3 1 21,0-4-10,5-5-22,4-6-14,3-8-1,6-5-3,0-7-4,0-7-3,1-7-2,-2-2 1,3-3-2,1 0-5,-2 0-23,1 0-32,1-6-63,0-8-103,0 2-68,0-1-445</inkml:trace>
  <inkml:trace contextRef="#ctx0" brushRef="#br0" timeOffset="427511.8679">26322 9746 984,'0'0'118,"0"0"-91,0 0 127,0 0 21,0 0-113,0 0-39,31 48 50,-7-1 2,-1 1-26,0-3-6,-4-1-15,-2-6-9,-5-4-6,-2-8-7,-1-3-3,-1-7-2,-4-6 0,-1-6 0,-3-3-1,0-1 2,0 0-2,0 0-3,0-3-13,0-9-19,3-5-45,9 0-69,3 1-84,4-1-159,1 2-363</inkml:trace>
  <inkml:trace contextRef="#ctx0" brushRef="#br0" timeOffset="427837.5604">26645 9780 1148,'0'0'113,"0"0"-62,0 0 131,0 0-28,0 0-85,0 0-51,8-6-4,-8 35 3,0 6 3,0 2-6,-11 0-7,-5-1-3,-1-1-2,1-4-2,4-9 1,2-4-1,5-5-7,2-8-5,2-2-5,1-2-13,0-1-14,0 0-24,0 0 1,0-1-26,0-6-61,0-1 1,0 2-57,0-3-149</inkml:trace>
  <inkml:trace contextRef="#ctx0" brushRef="#br0" timeOffset="429267.7176">1011 5508 1064,'0'0'36,"0"0"-31,0 0 188,0 0 0,0 0-68,0 0-28,18-41-36,-17 41-19,1 0-16,4 27-14,0 14-6,4 19 8,2 8 18,-3 1-12,-2-2-7,1-5-2,1-6-4,4-10-4,2-11-2,3-11 0,9-10-1,1-14 2,2 0 7,6-19 2,-2-20 8,-1-17 3,-3-9 0,-2-7-22,-4 3 0,-7 9 0,-1 8 0,-7 15 0,-6 15 0,0 8 0,-3 11 0,0 3-20,3 14-76,0 15-18,1 15-82,1 2-165,-5-3-233</inkml:trace>
  <inkml:trace contextRef="#ctx0" brushRef="#br0" timeOffset="434452.904">1432 6157 1160,'0'0'386,"0"0"-374,0 0-1,0 0 85,0 0-54,0 0-4,9 118 9,-9-60-6,-6-5-22,1-7-10,-1-9 3,3-6-3,0-11-8,3-4 0,0-6-1,0-5-18,0 0-32,0-3-50,0-2-109,6 0-136,13-12-445</inkml:trace>
  <inkml:trace contextRef="#ctx0" brushRef="#br0" timeOffset="434930.2114">1794 6330 1408,'0'0'47,"0"0"-33,0 0 107,0 0-57,0 0-42,0 0-22,-30-26-3,27 26 3,3-2 3,0-3 0,0 1 5,0-2-4,0-3 2,0 0 2,5 3 4,6 4-5,6 2 1,8 0 0,5 22-3,-3 11 6,-5 4 4,-14 7-5,-8 1 2,-24-1-6,-10-2 4,-9-7-10,2-6-1,7-9-3,4-8-8,11-8-2,5-4 7,11-2 7,3-15 11,0-4-7,5 0 13,14 1-2,4 7 6,5 8 2,2 5-6,3 3-8,1 14-2,-2 7-2,-6 1-4,-7-2 0,-5-1-2,-4-3-12,1-7-44,2-7-74,-1-5-138,7-5-193</inkml:trace>
  <inkml:trace contextRef="#ctx0" brushRef="#br0" timeOffset="435423.8354">2255 6033 921,'0'0'335,"0"0"-295,0 0 84,0 0-10,0 0-37,85 9 8,-43 2-37,2-5-9,-9-3-11,-2 0-20,-2-1-2,2-2-6,5 0 0,0 0-3,-4 0-30,-6 0-40,-11-4-61,-14 0-29,-3-2-22,-12-6-60,-13-7-122,3-6 143,6-8 224,7-2 114,6 3 147,3 2-15,0 8-34,0 10-38,0 7-45,8 5-40,4 0-37,10 14-40,14 10 5,10 10 22,-6 2-8,-7 1-6,-12-3-4,-9 0-9,-12 0-6,0-2 0,-12 1-2,-15-4-4,-4-3-12,-2-3-38,2-3-76,2-6-148,1-5-333</inkml:trace>
  <inkml:trace contextRef="#ctx0" brushRef="#br0" timeOffset="438214.6725">3269 6017 670,'0'0'168,"0"0"-2,0 0 65,0 0-39,0 0-62,0 0-55,-12-47-26,12 65-36,0 11-3,0 7 4,0 0 16,0-1-23,0-5-6,0-5-1,0-5-8,-3-9-24,3-4-25,0-7 2,0-1 43,0-22 10,8-13 2,2-5 0,8-5 0,0 0 1,1 6 16,-1 5 11,-3 10 2,-6 11-1,-4 4-4,-4 10-6,5 0-13,4 22-6,1 12 0,7 7 5,-5 4 0,-5-3-3,-5-3-2,-3-5 0,0-6 0,0-9-7,0-6-20,0-9-12,0-4 13,0-3 26,0-19 10,16-12-10,9-7 0,2-1 1,0-1 2,-7 10 10,-4 8 4,-7 10 24,-3 8-21,0 4-5,-6 3-12,10 0-3,1 22-12,5 6 12,-1 5 0,-3 1 4,-9 0-1,-3-5-2,0-1-1,0-8-13,0-5-43,3-6-34,6-4-44,13-5-32,2 0 37,3-19 5,3-7 37,-2-7 80,-4-3 7,-5 3 48,-8 6 50,-5 7 48,-3 7-8,1 11-27,-4 2-32,0 16-73,0 17-1,0 6-3,0 1 8,0-3-8,0-5-2,8-10 0,4-7-10,4-8-13,5-7 12,0-5 10,1-22 1,-1-5 3,-6-5 3,-3 0 0,-5 9 12,-2 8 12,-4 12-1,1 8-12,-2 2-17,0 21-17,0 7 12,3 4 5,3-3-8,0-1-1,7-7-3,-1-6 1,3-6 10,0-8-2,9-3 3,1-10 4,0-12 0,-2-7 3,-4-3-3,-1-4 4,-6-5-6,3-7 1,-3-11-1,-3-11-2,3-5 0,-9 7 1,-2 13 2,-1 23 1,0 17 25,0 15 14,0 28-40,0 27 5,0 24-8,-1 11 12,1 1-11,0-10 1,4-11-1,10-12 1,2-11-2,2-9-7,0-8-10,-6-11 9,-2-8-12,-4-8 3,-1-3 4,2-12 11,2-15-10,2-11-26,-4-5 5,3-9 5,1-3-7,1 1 8,-2 4 7,-2 7 20,-4 6 0,-1 5 20,-1 6 7,-2 7 5,0 7 10,0 6-4,0 6-1,0 0-18,0 0-17,0 21 0,-3 12 9,-3 9 10,-2 3-5,-5 1-4,4-5-4,0-7-1,-3-5-5,6-8-2,0-5 0,3-7-28,3-4-82,0-5-87,-3 0-290</inkml:trace>
  <inkml:trace contextRef="#ctx0" brushRef="#br0" timeOffset="438489.6359">4091 5944 682,'0'0'311,"0"0"-166,0 0 130,0 0-83,0 0-86,0 0-61,70-49-23,-28 40-14,10 0-8,6 4-7,5 4-148,-5 1-222,-9 0-375</inkml:trace>
  <inkml:trace contextRef="#ctx0" brushRef="#br0" timeOffset="439422.2712">4476 6012 813,'0'0'43,"0"0"58,0 0 77,0 0-71,0 0-14,0 0 17,0-1-38,0 8-10,0 16 8,4 8 2,-1 4-20,0 3-22,2 0-14,-1 0-12,4-2-2,2-5-2,2-8 0,6-7 0,-3-10-8,9-6 0,1-12 5,5-20 1,-3-11 2,-5-5 0,-7-4 4,-6 2 0,-6 10 4,-3 9 2,0 13-1,0 12-4,0 6-4,-4 5-1,-7 20-8,2 9 5,2 7 3,5-1 1,2 2-1,0-8 1,0-1-1,12-5-1,5-4-2,5-4-24,8-4-48,1-4-74,3-4-41,-2-7-41,-4-1 45,3-4 52,-4-15 88,-2-11 46,-6-4 179,-8-8-7,-11 0-20,0 3-13,-13 10-69,-14 13-10,-4 14-20,-2 2-37,-1 21-3,1 13-4,6 8-5,10 3 6,12-3-4,5-9-28,7-9 9,14-9 15,3-14 11,1-1 0,-1-9 10,0-13 0,-6-4 3,-5 4 24,-1 5-7,-7 8-15,-2 9 0,1 0-15,2 19-16,0 7 16,6 6 0,3-1 0,3-4 1,3-8-1,4-9 0,5-10 1,1-1 3,2-26 5,-2-13-1,-1-11-1,-8-11 2,-8-9 1,-8-11 2,-6-6-9,0 7 1,-9 15-2,-2 30 4,-2 24 7,-2 12 6,-4 39-19,-3 24-5,5 16 5,7 7 2,10-2-1,0-12 0,13-5-1,11-10-49,4-11-87,3-13-152,2-18-343</inkml:trace>
  <inkml:trace contextRef="#ctx0" brushRef="#br0" timeOffset="440630.4953">5720 6050 1198,'0'0'274,"0"0"-258,0 0 132,0 0-42,0 0-74,0 0-28,34 32 11,-31 9 0,-3-1-10,0 1-3,3-7-2,0-4-3,6-9-8,6-10-2,3-7 1,4-4 4,5-13 6,-2-15 1,-2-6-2,-2-4-2,-4-4-17,-6 6-23,-3 2-18,-4 10-35,2 10-10,0 7-76,3 7-50,0 0-83,3 9 19</inkml:trace>
  <inkml:trace contextRef="#ctx0" brushRef="#br0" timeOffset="441311.548">6031 6086 375,'0'0'302,"0"0"-68,0 0-39,0 0-39,0 0-8,0 0-61,11 80-27,-11-50-24,0 3-20,0-1-10,9 0-5,16-6-1,8-4-1,0-13-9,-3-6 4,-3-3 6,-10-7 1,-6-18 5,-6-8-1,-5-6-4,-8-3-1,-16 6-4,-6 5-16,-4 9 4,4 13 4,5 7-7,7 2 3,8 3 2,7 10 0,3 1 1,3-3 0,17-2 9,12-4 4,4-4 5,2-1-1,4-4 2,0-15 4,2-8 6,-2-9 4,-6-3-5,-6-7 12,-9-2 3,-9-4 1,-8 5-13,-4 6-10,0 12 5,-10 12 10,-1 12 3,-2 5-11,1 15-7,1 30-2,-2 14 4,6 14 8,2 6-11,2-8-3,3-5-3,0-10 2,0-10-3,14-7-6,3-13-28,7-11-15,0-11-43,3-4-37,0-19-80,-2-14 52,-1-13 82,-3-5 72,0-12 3,-3 3 42,-5 5 36,-5 10 58,-1 14 44,-7 14-53,0 10-23,0 7-25,0 11-54,-6 21-21,-6 12 11,0 9 0,2 0-9,4-3-4,6-1-2,0-7-21,0-7-47,0-7-80,0-9-114,0-14-128,0-5-276</inkml:trace>
  <inkml:trace contextRef="#ctx0" brushRef="#br0" timeOffset="441472.1506">6576 6186 1171,'0'0'100,"0"0"42,0 0-19,91-65-84,-63 64-39,-1 1-10,2 0-78,-1 9-138,0 4-38,2-3-155</inkml:trace>
  <inkml:trace contextRef="#ctx0" brushRef="#br0" timeOffset="442181.1917">6949 6157 670,'0'0'315,"0"0"-109,0 0 44,0 0-103,0 0-74,0 0-73,-85-24-4,46 50-25,9 6-70,11 1-29,14-2-87,5-8-75,2-10 75,25-13 213,6-2 2,4-19 196,0-9 7,-3 2-22,-11 3-36,-5 6-42,-11 7-21,-5 10-32,-2 2-44,0 7-6,-9 19-21,-2 5 16,4 4-32,7-1-29,0-6 37,18-8 17,7-10-4,8-10 12,3-5 4,3-20 0,-1-10 3,-7-2 4,-6-2 9,-8-1-4,-9 5 1,-8 4-4,0 11-4,-3 11-5,-12 9-2,-6 6-14,3 22 16,2 11 4,1 7 13,7 6 5,2 3 12,6 0-5,0-6 20,0-1-21,0-7-18,-3-7 17,-7-5-23,-5-3-1,0-9-3,-3-5 0,2-5-21,-1-7-9,3 0-1,0-7-8,11-12 3,3-8 6,6-6 12,27-3 15,6 3 3,4 2 2,-3 2 3,1 5 1,0-1-3,-2-1 0,-2-4-1,2-4 0,-6-6 9,-2-6 5,-6 7 5,-11 6 15,-8 13-3,-6 14 0,0 6-2,-15 9-30,-12 20 1,-1 6-1,4 1 2,9-3-2,8-8 3,7-7 4,0-5-6,11-6 1,18-7 3,10 0-6,10 0-26,2 0-133,-2-3-167,-4-1-366</inkml:trace>
  <inkml:trace contextRef="#ctx0" brushRef="#br0" timeOffset="443160.1267">3087 6835 1482,'0'0'86,"0"0"-11,0 0 47,0 0-81,0 0-23,0 0 9,-18 84-8,6-56-19,-1-5-2,4-9-42,6-4-92,3-10-209,0-3-271</inkml:trace>
  <inkml:trace contextRef="#ctx0" brushRef="#br0" timeOffset="443322.2179">3156 6652 1289,'0'0'84,"0"0"-27,0 0 89,0 0-82,0 0-64,0 0-27,28 1-70,-16 28-127,6 2-291</inkml:trace>
  <inkml:trace contextRef="#ctx0" brushRef="#br0" timeOffset="443636.845">3344 6865 1210,'0'0'304,"0"0"-287,0 0 129,0 0-62,0 0-67,0 0-12,30 62 4,-30-30-4,0 1-5,-5-1-4,-7-5-23,3-7-23,3-10 1,6-9 10,0-1 39,0-15 14,15-15 2,11-7-3,9 1 20,1 1 6,0 8-4,-8 7-7,-11 10 1,-4 6-5,-10 4-10,3 7-14,-3 20 1,0 7-1,-3 2 3,0 5-3,0-1-11,0-3-32,0-4-61,15-7-101,9-12-131,10-11-303</inkml:trace>
  <inkml:trace contextRef="#ctx0" brushRef="#br0" timeOffset="444213.273">3995 6950 1127,'0'0'54,"0"0"34,0 0 124,0 0-92,0 0-89,0 0-27,-77 7 0,58 38-4,11 6-3,8-1-14,8-7-18,20-7-1,9-15 5,2-9 25,-2-12 6,-2-2 4,-7-21 6,-4-8 22,-9-5-4,-2 2-9,-8 9 1,-4 8 6,-1 12-2,0 5-24,0 15-14,0 14-2,-1 7 14,1-1 1,0-5-4,10-10-6,11-6 3,4-6-2,5-8 9,0-5 1,-5-16 5,-7-9 3,-9-4 0,-9-1 1,0 3-5,-4 5-4,-11 6-9,-1 6-7,8 6 8,5 6 2,3 2 6,0 1 8,18 0 8,6 0 7,11 0 15,-3 12 1,-8 1-11,-2 4-12,-6 6-6,-8 5-4,-2 5-3,-6 5 4,0-3 7,0-2-12,0-5-1,0-7-1,0-9-1,0-7-2,0-5 1,0 0-1,12-9 2,0-8-14,7-6-74,1-1-95,2-1-224</inkml:trace>
  <inkml:trace contextRef="#ctx0" brushRef="#br0" timeOffset="444469.4609">4683 6766 449,'0'0'807,"0"0"-793,2-72 187,-2 65-6,0 7-95,0 0-36,-2 0-16,-1 1-20,2 13-4,-1-1-13,-1 9-6,2 3-5,-2 6-11,0 5-33,1 3-37,-1 0-86,-1-4-144,1-7-280</inkml:trace>
  <inkml:trace contextRef="#ctx0" brushRef="#br0" timeOffset="444735.9616">5040 6728 1497,'0'0'186,"0"0"-163,0 0 102,0 0-59,-18 114-1,-6-32 1,-6 5-47,5-2-19,2-7 0,8-17 0,8-11 0,6-13 0,1-6 0,0-7-8,1-4-126,5-14-132,-3-6-535</inkml:trace>
  <inkml:trace contextRef="#ctx0" brushRef="#br0" timeOffset="445503.375">5581 7078 761,'0'0'180,"0"0"-179,0 0 131,0 0-61,0 0-65,0 0 20,-9 34 28,9-23-5,0-5 10,0-6-5,17 0 6,11-9 2,12-19-19,2-10-12,-6-3-8,-8 0 19,-7 5 4,-9 7-5,-8 7-4,-4 7-10,0 10 3,0 5-5,0 0-15,-6 20-10,-3 17 1,-2 15 7,0 7 0,2 1-4,-1-4-2,2-9-2,5-8-2,0-9-36,3-7-61,0-3-157,-3-3-153,-7-4-451</inkml:trace>
  <inkml:trace contextRef="#ctx0" brushRef="#br0" timeOffset="445672.6293">5586 7360 1301,'0'0'107,"0"0"95,0 0-38,0 0-121,0 0-22,0 0-9,67-3-2,-27 7-10,2-1-4,7-1-56,0-2-165,0 0-307</inkml:trace>
  <inkml:trace contextRef="#ctx0" brushRef="#br0" timeOffset="446561.9455">6688 7200 36,'0'0'1366,"0"0"-1350,3-78 126,-23 62-14,-11 10-79,-12 6-29,-2 0-12,2 20-7,6 9-1,10 5-1,16 2-1,11-2-19,0-5-8,24-9-6,6-7 17,3-10 3,4-3-2,-1-10 10,-2-16 7,3-7 4,-4-12-1,3-5 6,-5-6 10,-5-5 3,-11-1 7,-9 6-6,-6 12-8,0 18 10,0 16-2,0 10-12,-9 22-11,-12 23 0,-2 19 0,1 6 1,10 5-2,8-11 0,4-13-14,7-16-24,16-12 3,8-16 0,6-7 29,2-9 7,0-20 2,-2-10 7,-3-8-2,-7-1 22,-6 4-14,-8 15 1,-8 12-1,-4 15-2,-1 4-13,0 27-10,-13 12 3,1 8 7,6-6 1,6-8 0,0-8-1,21-10-13,3-13-4,3-4 10,-2-6 4,-1-16 3,-8-9 4,-4-5 0,-3 2 1,-6 5 3,-1 8 1,-2 12 2,0 9-5,0 0-6,0 20-21,-6 9 14,-2 6 7,1-2 0,7-5 0,0-7-1,19-9-10,8-6 4,12-6 0,2-3-2,-3-18 5,-7-2 4,-7-5 3,-12 2 4,-6-1 2,-6 1 4,0-1-2,0 6-11,-11 6-12,-2 9-6,1 6-6,0 14-10,-1 16 25,4 4 8,6 2 1,3-5 0,12-6 0,19-6 0,14-10 0,1-6-18,-1-3-119,-9 0-173,-11-14-304</inkml:trace>
  <inkml:trace contextRef="#ctx0" brushRef="#br0" timeOffset="446863.3028">8233 6786 1512,'0'0'78,"0"0"16,0 0-20,-28 83-3,-3-19-16,-2 6-21,6-2-25,10-7-9,6-8-1,11-14-24,0-10-40,1-10-49,14-9-164,-3-10-287</inkml:trace>
  <inkml:trace contextRef="#ctx0" brushRef="#br0" timeOffset="447205.9241">8041 7106 1527,'0'0'24,"149"-20"140,-79 15-64,-9 5-59,-15 0-22,-16 0-11,-15 0-5,-9 0-1,-6 0-2,-1 0-3,-22 11-9,-2 7 10,-1 6 2,9 5-3,14 3-5,3 1 0,19-5-1,14-6-2,9-8 7,1-11 2,-3-3 1,-7-10 1,-6-19 0,-12-11 4,-11-3 2,-4-8 6,-16 0-10,-17 8-2,-6 6-4,-2 16-12,-4 18-34,-9 6-86,2 27-151,-1 5-331</inkml:trace>
  <inkml:trace contextRef="#ctx0" brushRef="#br0" timeOffset="448220.1498">4655 7890 1192,'0'0'67,"0"0"-16,-105-40 115,56 40-86,3 13-32,0 23-9,10 14-27,18 7-8,17 0-2,5-6-2,32-7-7,9-9-30,8-14-16,-1-16 6,-5-5 13,-7-18 3,-9-18 24,-7 2 7,-6 0 4,-7 8 23,-7 11 17,-1 9-5,-3 6-11,1 11-28,2 23-17,2 7 17,4 2 3,4-3 1,5-10-3,3-12-1,4-9 0,-2-9 0,4-2 6,-8-23 0,-1-8 2,-12-5-1,-6 0 4,0 2-6,-9 10-5,-9 2-11,-3 10-22,3 9-17,5 2 20,10 3 15,3 0 4,6 7 11,25 3 30,8-2 17,4-2 0,-2-2-4,-7 0 4,-9 3-16,-7-3 3,-4 4-8,-7 4-12,-3 1-2,-2 7 2,-2 2-5,0 3-1,0 6-2,0-6-3,0-3-1,0-3-4,0-9 2,0-3-3,0-3 1,1-1 1,5 1-2,2-3-6,8-1-27,1 0-123,5-8-217,-1-13-840</inkml:trace>
  <inkml:trace contextRef="#ctx0" brushRef="#br0" timeOffset="448403.5106">5105 7769 1431,'0'0'48,"0"0"75,0 0 22,0 0-119,0 0-24,0 0-2,0 26-1,0-5-58,12-1-145,8 0-222</inkml:trace>
  <inkml:trace contextRef="#ctx0" brushRef="#br0" timeOffset="448640.0226">5393 7814 1629,'0'0'57,"0"0"6,0 0 57,0 0-75,11 83 6,-16-20 12,-10 0-44,3 1-19,2-5 0,3-6 0,2-5 0,5-9 0,0-8-46,0-6-54,10-9-44,2-8-215,6-8-435</inkml:trace>
  <inkml:trace contextRef="#ctx0" brushRef="#br0" timeOffset="448934.5121">5960 7999 989,'0'0'26,"0"0"-19,0 0 22,0 0-27,0 0-2,0 0-85,22-17-156,-22 26-112</inkml:trace>
  <inkml:trace contextRef="#ctx0" brushRef="#br0" timeOffset="449411.8764">5960 7999 1147,'22'66'94,"-22"-66"75,-1 0-50,-1 0-79,1-1-26,-2-2-6,-2 0-7,1-2 0,-2-3 3,3-2 2,3-2 3,0 1-2,0 2 1,0 2 11,0 3 2,0 4 7,0 0-9,6 7-19,10 19 6,5 10-2,-4 5 15,-7 8-11,-10-3-4,-7 0 2,-23-4-1,-4-10-5,-4-10-11,-2-10-22,1-8-14,2-4 21,10-3 16,9-14 10,9-3 10,9-4 31,3 0 9,23 0-13,8 5-13,3 9 15,-3 10-6,-2 2-10,-4 25-6,-1 2-12,-6 2 2,-2 2-5,-4-3 0,-6-6-2,0-6 0,2-4-23,2-6-22,5-6-50,6-2-147,1 0-198</inkml:trace>
  <inkml:trace contextRef="#ctx0" brushRef="#br0" timeOffset="450003.542">6631 7983 1342,'0'0'87,"0"0"-63,0 0 74,-94-30-61,60 54-31,6 10-3,5 8-3,13 6-8,7-1-14,3-5-9,6-9-2,16-11 8,5-10 10,7-9 14,-1-3 1,0-10 3,0-14 3,-8-3-2,-3-4-1,-8 3 3,-5 12-1,-6 3 6,-3 9 10,0 4 14,0 0-34,-2 17 6,1 7-4,1 2 0,0-1-1,13-1-2,5-7-1,0-8 0,3-8-1,3-1-1,-2-12-1,7-13 0,-4-6 4,-1 0 0,-5 1 3,-10 2-1,-6 3 6,-3 6 5,0 6 1,0 9 14,0 4-4,-12 0-20,-4 11 0,2 10 1,-2 5 8,8 2-6,2 0-6,5-3-1,1 0 0,1-8-14,19-4-31,5-4-33,2-4-103,1-5-267</inkml:trace>
  <inkml:trace contextRef="#ctx0" brushRef="#br0" timeOffset="450319.7698">7101 8042 968,'0'0'306,"0"0"-293,0 0 181,0 0-100,86-3-45,-70 27-8,-2 6-18,-6 1-8,-7 3-9,-1-1 0,0-3-2,-6-6-4,-8-6-3,-3-5-18,2-10-12,5-3 7,-1 0-11,8-13 18,3-8 19,0-8 1,12 0 2,9 0 8,3 2 6,3 3-5,0 2-12,1 4-16,2 8-86,0 6-197,-5 4-219</inkml:trace>
  <inkml:trace contextRef="#ctx0" brushRef="#br0" timeOffset="450634.92">7443 8040 1161,'0'0'75,"0"0"95,0 0-7,0 0-107,0 0-20,95-14-23,-74 38-1,3 7-6,-5-1 4,-1 5-2,-9-3-3,-7-2 0,-2-2 0,-8-4-5,-16-10-6,-2-5-34,1-9-17,5 0-9,9-9 25,8-16 37,3-5 4,11-1 15,15-3 27,6 6-4,4 6 5,4 5-30,0 11-13,0 6-32,-4 0-99,-9 16-174,-11 8-153</inkml:trace>
  <inkml:trace contextRef="#ctx0" brushRef="#br0" timeOffset="451211.74">7830 8196 1056,'0'0'283,"0"0"-159,0 0 75,0 0-122,81-78-32,-78 72-15,-3 1-15,0 2-6,0 1-9,-15 2-6,-3 0-14,-7 2-5,-2 20 2,3 9 2,3 6-23,11-2-7,7-4 26,3-6-10,3-9-2,13-10 23,8-6 13,0 0 0,6-8 0,-2-11-2,-1-4-21,0-2-24,-2-1 4,0 5-15,-5 4 39,4 7 18,-8 8 2,-7 2 10,-3 0 44,-6 0-19,3 9 8,-1 11 8,-2 1-6,0 2-18,0 0-13,0-5-9,-8-3-5,0-7-4,0-4-39,5-4-11,3 0 19,0-17 26,13-3 8,12-5 1,8 3 13,3 2 30,0 5 19,-3 11-5,-11 4-12,0 2-14,-7 23-9,0 6 0,-6 4-11,-6 1-3,-3-7-7,0-6-1,0-6-7,-9-7-28,2-6-29,5-4-27,1 0 20,1-11 30,0-9-70,10-2-19,8 2-36,6 0-184</inkml:trace>
  <inkml:trace contextRef="#ctx0" brushRef="#br0" timeOffset="451490.2203">8585 8047 1256,'0'0'11,"27"-75"72,-27 45 43,0 8-62,0 10 5,-10 7-23,2 4 5,2 1 8,0 5-12,6 23-9,-3 12 8,-1 13-3,1 6-16,-2 0-8,-4-2-8,2-8-9,-2-8-2,3-9-24,6-8-25,0-7-27,0-5-68,0-7-228,0-5-381</inkml:trace>
  <inkml:trace contextRef="#ctx0" brushRef="#br0" timeOffset="451702.2337">8458 8114 1283,'0'0'241,"0"0"-159,0 0 95,0 0-116,117-12-15,-47 11-13,15 1-33,12-1-32,9-6-238,-2-8-1004</inkml:trace>
  <inkml:trace contextRef="#ctx0" brushRef="#br0" timeOffset="467756.3385">19134 8260 64,'0'0'22,"0"0"-22,0 0 45,0 0 3,0 0-36,0 0 26,0 0 19,0 0 13,4 0 23,-4 0-7,0-3-1,0 3-26,0 0-27,0 0 6,0 0 13,0 0-14,0 0-17,0 0-7,0 0-9,0-3 0,0 3 2,0 0-1,0 0-3,0 0 3,0 0 0,3 0-1,-3 0-4,0 0-2,0 0 1,0 0 0,0 0 1,0 0 0,0 0 0,0 0 2,0 0 2,0 0 17,0 0 12,0 0-1,0 0-6,0 0-10,0-1-8,0 1-4,0 0 0,0 0-1,0 0 1,-3 0 2,-3 0 4,0 0 5,2 0-5,-2 0 0,-2 0-2,4 0-3,-4 0-1,-1 0 0,-1 0 4,-2 0-1,1 0-3,-2 0 3,0 0 2,1 0 0,1 0 3,2 0 1,-1 0-2,1 0 4,0 0-5,1 0 1,-2 0 4,0 0-7,1 0 4,-5 0 4,2 0 2,1 0 1,0 0-1,2 0 1,0 0-8,2 1-3,-1-1-3,-1 3-1,-3 0-3,2-1 2,-2 1-1,-1-1 0,0 0-1,2 1 1,0-3-1,1 2 0,-1-2 0,2 0-1,0 0 1,2 0-1,0 3 1,-1-1-1,2 1 0,-3-2 0,0 1 0,2-1 1,-1 2-1,-2-1 0,2 0 0,2 1 0,-3 1 0,1-1 0,-1-3 1,-1 4-1,0-3 0,1 2 1,2 1-1,-1-2 0,3-1 0,2 1 1,-2-1-1,2 1 1,0 2 0,1 1 0,1-2 0,-2 1 1,1 2 0,-1 0-2,2-2 3,-2-1-3,2 0 2,-1 1 0,-1 0-1,2 0 1,-1 1 0,1 2 1,-1 0 1,1-2-1,-1 1 3,1 1-2,-1-2-1,1 2 0,-1-1 0,2-2 2,-2 3-1,1-2 0,1 2 1,0 0 1,0 2-1,0-1 5,0 2-1,0 2 2,0-2 0,0 0-1,0 4-3,0-5-2,0 5 1,0-3 0,0 3 1,0-1 2,1 1 2,1 0-5,1-2 3,0-1-5,-1 0 3,-1-2 0,1-3-6,-2 1-1,0-5 3,0 2 0,0-1-3,0 0 1,0-1 0,0-2 0,0 3 0,0-3-1,0 0 3,0 0 3,0 0 3,-8-8 1,-10-4-10,0-5-3,-3 0-5,4 0-3,0-1 4,2 6 4,6-1 3,3 4 0,2-1 1,1 3 1,0 1 2,-1 2 4,4 1-2,0 1 7,0 2 2,0 0 2,0 0-3,0 0-3,0 0-2,0 0-2,0 0-2,10 7-1,0 5 3,1 2 0,-1 3 2,1-2-2,-5-3-1,4 3-2,-3-1 1,1 1-1,1 0 3,0-3-1,-2 0 2,-2-3-5,-1-3 1,-2-3-1,-1-1-1,1-1 0,-2-1-1,0 0 2,1 0 1,-1 0-3,0 0 6,3 0 1,-2 0-1,4 0 4,0-4-2,4-4-5,2-1 0,3-3 0,8-1 5,6-4 7,8-2-3,5 0-5,-1 0 8,-6 4-5,-6 1-3,-8 1 2,-7 7-3,-5 0-3,-5 6-2,-3 0-1,0 0-1,0 0-5,0 0-3,0 0-11,0 0-22,0 0-18,0 0-64,0 0-226,0 0-369</inkml:trace>
  <inkml:trace contextRef="#ctx0" brushRef="#br0" timeOffset="474598.4436">15509 8253 548,'0'0'101,"0"0"-62,0 0 126,0 0-54,0 0-33,0 0-4,0 0 4,89-24-16,-72 21 8,-1-2 1,2 2-23,-6 0-11,0 2-5,1-2-14,0 0 10,0 1-4,-1-1-5,1-1 2,-2 2-3,-1-2-2,-4 2-9,-3 2-3,1 0-2,-1 0-1,0 0-1,2 0 0,-2 0-1,0 0 1,-1 0-1,-1 0-1,2 0-3,-1 0-14,3 2-16,1 1-11,-1-2-1,-1 1-2,-2-2-8,-1 0-43,-1 4-4,0-4-17,-7 1-56,-9 1-72,-1-2-149</inkml:trace>
  <inkml:trace contextRef="#ctx0" brushRef="#br0" timeOffset="475240.5153">15605 8095 688,'0'0'51,"0"0"5,0 0 98,0 0-41,0 0-48,0 0 5,-8-28-1,8 26-4,0 1-3,0 1-9,0 0-20,0 0-6,0 0-8,0 0-4,0 0-3,0 0-2,0 0 3,0 0 4,0 6 5,6 5 4,-1 3-5,1 3-1,2 3-7,-2 1 4,2 0-4,-4 2 4,1-1-2,1-1-2,-2 1-2,2-1 1,2 2 1,-1-1-3,0 2-2,-4-3 0,-3 1-4,0-3 1,0-2-3,0-3 2,0-1-4,0-4 2,0-3 1,0-1-1,0-2 0,0-2-1,0 0 2,0-1-2,0 0 0,0 0 2,0 0-3,0 0-5,0-5-17,0-12-53,0-3-80,0 3-99,0 1-129,0 5-403</inkml:trace>
  <inkml:trace contextRef="#ctx0" brushRef="#br0" timeOffset="475603.9468">15440 8274 704,'0'0'50,"0"0"123,0 0-3,0 0-54,0 0-24,80-17 23,-52 17-46,3 0-8,-2 0 3,-4 0-6,-4 0-24,-6 0-10,-4 0-14,-3 0-1,-4 0-8,-2 0 3,0 0-3,-1 0-1,2 0-1,-1 0-12,1 0-37,2-4-56,4 0-34,5 1-102,4 0-21,-6 0-157</inkml:trace>
  <inkml:trace contextRef="#ctx0" brushRef="#br0" timeOffset="475961.5771">15788 8118 701,'0'0'88,"0"0"51,0 0 6,0 0-61,0 0-32,0 0-15,-3-3 12,-15 12 6,-3 0-10,0-1-15,-1 2-15,1-3-11,0 0-4,5-1-6,2 0-32,5-1-40,-1 0-18,6-2-55,4-3-157,0 0-193</inkml:trace>
  <inkml:trace contextRef="#ctx0" brushRef="#br0" timeOffset="476246.7861">15595 8057 251,'0'0'747,"0"0"-704,0 0 87,0 0 18,0 0-65,0 0-38,-4-17-31,4 23-1,9 12 9,5 6 24,2 3-6,-3 1-4,-1 0-13,-1 0-15,-4-1-8,0-3-1,1 0-41,0-2-68,1-1-89,1-5-103,0 0-493</inkml:trace>
  <inkml:trace contextRef="#ctx0" brushRef="#br0" timeOffset="478134.8619">15470 9894 293,'0'0'127,"0"0"-11,0 0 40,0 0-15,0 0-23,0 0-5,26 0-25,-11 0 0,5 0-1,7 0 12,6 0-27,4 0-7,-1 0-8,2 0 5,-7 0-26,-4 0-5,-2 0-11,-3 0-3,-2 0-7,-2 0-3,-3 0-4,-5 0-1,-6 0-2,-2 0 2,-2 0-2,0 0 1,0 0-1,0 0-1,-8 1-3,-15 1 2,-4-1-1,-6 1 3,-1 0-5,-2-1 3,-3-1 1,2 0-2,-1 0-5,1 0 4,6 0 2,4 0 0,5 0 2,7 0 0,4 0 0,7 0 0,2 0 1,2 0 1,0 0 3,27 0 4,18 0 2,15 4 1,13 1 7,-5 2-1,-5-4-12,-9-1 5,-14-1-9,-12-1 2,-8 0-1,-11 2-3,-6-2 2,-3 0-2,0 0 2,0 0-2,-2 0 0,-15 0-6,-5 0-3,-3 0-1,0 0-6,-1 3 1,4-1 1,-1 2 5,1-1 6,3 0 3,-1 0-1,4-1 1,4-1 0,3-1 0,5 0 2,4 0-2,0 0 0,0 0 7,4 0-3,6 0 2,4 0-5,-2 0 0,-3 0-1,0 0 2,0 0-4,-3 0 2,0 0 0,-2 0 0,-1 0 0,-1 0 0,1 0 0,-3 0 1,2 0-1,0 0 0,-2 0 1,0 0-1,0 0 3,0 0-3,0 0 0,0 0-4,0 0-1,0 0 1,0 0-4,0 0-8,0 0-1,0 0-5,0 0 4,0 0 3,0 0 1,0 0 2,0 0 0,-6 0 6,2 0 6,-2 0-2,0 0 2,3 0-1,1 0 1,2 0-1,-1 0 2,1 0-2,0 0-1,0 0-3,0 0-21,0 0-15,0 0-6,0 0-6,0 0-8,0 0-42,0 0 8,0-1-25,0-7-53,3-6-165</inkml:trace>
  <inkml:trace contextRef="#ctx0" brushRef="#br0" timeOffset="499823.9665">599 8585 1426,'0'0'93,"0"0"-52,0 0 79,0 0-53,0 0-41,69 100 13,-42-49-5,-8 4-21,-10 2-9,-3 1-2,-6-5-1,0-8 0,0-10-1,0-16-1,0-9 0,11-10 1,6-3 1,10-23 10,9-20-3,3-8-2,1-2-2,-6 1 1,-7 9 4,-7 7-7,-4 8-2,-1 9-18,3 17-44,4 5-125,-4 27-224,-12 18-551</inkml:trace>
  <inkml:trace contextRef="#ctx0" brushRef="#br0" timeOffset="500282.1482">1030 9244 155,'0'0'1465,"0"0"-1409,0 0-53,0 0 63,0 0-32,0 0-34,-3-24-7,-22 31-12,7-2-16,6-2 11,9-3 24,3 0 2,0 0 10,0-7 7,0-1 12,11-1-5,3 2 4,3 4-10,5 3-11,-4 0-5,0 3-4,-6 17 0,-12 8-2,-2 10-3,-29 2 4,-15 5-15,-6-6-10,-2-8-21,2-9-13,9-14-5,13-8 65,9 0 1,6-10 35,12-3 48,3-1-9,0 4-23,8 4-10,12 6-18,6 0-9,2 16-13,9 7-2,-5 2 0,-4 0 0,0-3-19,-4-6-17,4-4-32,2-9-118,6-3-126,0-8-331</inkml:trace>
  <inkml:trace contextRef="#ctx0" brushRef="#br0" timeOffset="500462.6853">1270 9307 1466,'0'0'143,"0"0"-78,0 0 67,0 0-70,0 0-34,29 85 22,-28-46-27,-1-5-18,0-4-5,0-7-36,0-4-49,17-9-206,7-10-424</inkml:trace>
  <inkml:trace contextRef="#ctx0" brushRef="#br0" timeOffset="500829.4775">1909 9201 1628,'0'0'34,"122"-16"-20,-55 16 67,-1 0-7,-5 0-53,-6 6-11,-6 1-10,-8-2 0,-10-4-5,-10-1-10,-15 0-27,-6-3-78,0-12-71,-30-2-72,-9-3 8,-8 0 52,3 2 110,16 1 93,13 5 195,15 2 102,0 3-29,21 5-84,19 2-76,8 12-42,0 14-7,-2 10-19,-13 1-8,-17 2-18,-13 2-13,-3 2-1,-21 6-17,-13-7-39,-9-7-110,7-14-329</inkml:trace>
  <inkml:trace contextRef="#ctx0" brushRef="#br0" timeOffset="502232.1141">2920 9160 1309,'0'0'186,"0"0"-117,0 0 92,0 0-89,0 0-53,0 0-8,0 36 11,0-8-17,0 0-2,-4 1-3,-4-7 0,2-6-28,-1-8-27,4-8-13,3 0 20,0-17 39,3-12 8,16-8 1,2 1 10,6 2 23,0 5 10,5 7 1,-12 8-6,1 7-14,-6 7-7,-2 11-15,-1 16-1,-4 9-1,-8 3 0,0 1-1,-6-1-6,-11-7-24,2-7-17,5-9-14,5-13-8,5-3 44,0-10 26,3-19 27,14-6-16,7-1 17,-2 0 22,8 3-13,-8 10 0,1 3-13,-4 9-4,-5 8-6,0 3-13,3 6-1,-4 18-5,4 8-1,-7 4 4,-9 5 0,-1-3-5,0-3-19,-4-6-25,1-7-42,3-11-24,0-8-5,12-3-24,15-17 27,4-13 48,-1-7 71,4 0 43,-4 2 6,0 5 33,-6 8 27,-12 9-4,-8 8-36,-4 5-21,0 0-48,0 21-8,-9 8 8,-7 5-2,7 2 2,6-7 0,3-3-7,0-9-25,0-12 10,9-5 9,9-5 13,-3-19 13,7-7-4,-4-1 5,-3 6 12,0 6 6,-9 11-12,-3 9-6,-2 0-14,4 19-30,-1 13 14,5 4 4,3 0-29,0-5 1,6-6 9,3-11 8,0-9 2,3-5 21,2-11 3,1-19 10,0-9 23,-2-1 21,-2 0-8,-1-1-16,-1-1-6,0 1-9,-2-2-15,1 0-1,-5 5-1,-2 10-1,-7 9 3,-6 13 4,0 4-2,0 2-5,0 17-16,-9 18 15,-7 12 1,-1 8 5,4 0-4,2-2 1,7-3-2,4-8 0,0-6-1,4-14-16,20-10-24,6-12 1,3 0-10,1-14-18,-4-15-1,-2-6 22,-5-2 5,-5-2 35,-5-3 7,2-1 0,-1-1-1,2 6 1,-4 8 8,-5 13 18,-1 10 47,-6 7 19,0 0-38,0 6-29,-13 18-4,-2 9 26,-3 8-23,3-2-10,2 2-3,4-3 1,1-3-9,5-1-3,0-5-22,-1 1-74,1-5-48,1-1-127,-4-11-174</inkml:trace>
  <inkml:trace contextRef="#ctx0" brushRef="#br0" timeOffset="502541.9696">3648 9090 1067,'0'0'316,"0"0"-232,0 0 77,79-78-53,-34 63-84,4 5-21,3 4-3,-4 6-26,3 0-116,-6 6-137,-1 5-282</inkml:trace>
  <inkml:trace contextRef="#ctx0" brushRef="#br0" timeOffset="503372.2675">4176 9172 1222,'0'0'34,"0"0"-5,0 0 101,0 0-66,0 0 14,-48 72-28,42-42-17,3 3-23,3 1-5,0-3-4,0-4-1,12-8-3,-1-11-17,7-8 13,2 0 7,6-12 2,1-17 7,1-7-3,-1-3 10,-3 3 13,-5 6 19,-5 13 1,-7 8-29,-4 6-4,-3 3-13,0 6-3,0 17-10,0 7 9,0 3 1,0 3 0,3-2-7,6-2-33,12-3-37,10-7-17,9-8-5,7-4-4,-1-10-12,-6 0 81,-7-3 34,-12-17 40,-9-2 24,-5-6 35,-7 0-42,-7 6-19,-16 5-21,-8 12-10,-6 5-7,0 19-5,2 11-3,7 1 3,10-2-14,11-5-17,7-7 8,0-8-11,16-9 20,8 0 19,0-6 22,4-11 27,-4-1 19,-5 3-28,-4 4-9,-6 8-17,-3 3-14,0 10-9,-1 12-5,2 4 9,2-6 0,3 0-1,7-6-1,8-8 5,3-6 2,6 0 6,1-18 0,2-16 9,-2-13 7,-1-12 5,-8-10 0,-5-6-10,-13 3 2,-10 9-11,0 16-1,-16 19 12,-8 20-12,0 8-7,-3 25-7,5 18 3,11 14 4,11 5 1,0 4-1,15-4-1,15-6-48,6-13-118,13-11-130,12-10-407</inkml:trace>
  <inkml:trace contextRef="#ctx0" brushRef="#br0" timeOffset="503761.7613">5602 9188 1252,'0'0'249,"0"0"-173,0 0 84,0 0-98,0 0-45,0 0 19,0 119-7,-3-76-24,2-4-3,-1-5 0,2-10-4,0-11-6,3-9-7,21-4 13,13-19 2,9-17 4,2-12-3,-6-2-1,-8 3 0,-7 7-12,-8 12-31,-8 14-63,-2 14-51,-6 3-122,0 20-234</inkml:trace>
  <inkml:trace contextRef="#ctx0" brushRef="#br0" timeOffset="504393.3156">5915 9310 1084,'0'0'229,"0"0"-86,0 0 22,0 0-82,0 0-60,0 0-8,-27 62-1,20-28-10,7 2-3,0-3-1,0-7-15,15-7-39,4-8 1,5-11 32,-1-2 21,2-24 1,0-16 3,-9-8 9,-8-5 0,-8 2-9,0 8-4,-16 12-1,-4 16-6,2 13-17,8 4-26,7 3-7,3 13 25,12-1 26,18 1 6,10-7 4,9-6 24,6-3 13,3-3 11,2-19-16,-3-9-1,-5-5-5,-7-6 14,-11 0-16,-12 5 0,-13 6-13,-9 11-3,0 12-1,-23 8-9,-12 20-2,-5 25 0,-3 14 0,7 13 4,8 2-4,7 1 0,12-11 1,9-9-3,0-17-17,13-16-29,20-12-20,4-10-9,4-17-2,3-22-13,-2-13 35,-3-8 57,1-6 4,-3 4 17,-7 4 15,-9 16 49,-6 17 26,-10 11-25,-4 14-27,-1 0-27,-6 30-23,-15 15 0,-7 14 5,1 7-6,0 1-8,6-5 0,8-10-14,1-11-48,9-12-88,3-12-89,-3-14-229</inkml:trace>
  <inkml:trace contextRef="#ctx0" brushRef="#br0" timeOffset="504579.3114">6524 9353 1100,'0'0'179,"104"-36"-177,-47 30 1,0 6-3,-1 0-82,-5 13-137,-11 2-133,-7-3-240</inkml:trace>
  <inkml:trace contextRef="#ctx0" brushRef="#br0" timeOffset="505210.1517">6986 9358 368,'0'0'461,"0"0"-218,0 0-51,0 0-81,0 0-64,-83-51-28,36 51-19,4 23-1,9 5-9,17 4-58,13-2-31,4-7 0,10-6 49,16-10 50,5-7 0,0 0 82,2-14 36,-6-4-7,-3-3-47,-9 6-22,-6 4-20,-5 5-19,-1 5-3,-3 1-8,0 0-39,0 11 6,0 5 32,0 1-6,8 0 1,4-4 11,7-6 3,6-2 0,4-5 2,-1 0 3,-1-7-2,-5-9 2,-4 0-5,-6 2 4,-6 0 3,-2 8-4,-4 1 4,0 5-7,-1 0-11,-11 22 11,-3 14 5,-6 12 10,-4 11 2,-6 11 4,-5 5 17,-6-2 11,2-7-28,4-16-3,11-19-17,11-14-1,10-14 0,4-3 1,0-11 25,6-15-15,19-10-7,9-2-3,11-1 1,13 0 2,8 4 17,13 2-1,6 2-6,1 1-8,-2-1 0,-8-2 8,-12-6-3,-7-12-1,-12-14-6,-11-4 1,-13 5-4,-15 18 0,-6 21-1,-20 21-3,-18 6-6,-6 32 3,4 15 2,18 13 4,14 0 1,8-5 7,17-11 3,10-13 2,4-8-8,2-4-5,-6-8-38,-11-6-212,-16-7-492</inkml:trace>
  <inkml:trace contextRef="#ctx0" brushRef="#br0" timeOffset="505753.7785">2613 9815 1112,'0'0'540,"0"0"-485,0 0 20,0 0-8,0 0-47,0 0-13,-24 90-1,9-64-6,2-6 0,5-7-47,7-12-160,1-1-260</inkml:trace>
  <inkml:trace contextRef="#ctx0" brushRef="#br0" timeOffset="505943.8995">2710 9643 1377,'0'0'134,"0"0"-132,0 0 67,0 0-58,0 0-11,0 0-126,55-14-117,-44 46-291</inkml:trace>
  <inkml:trace contextRef="#ctx0" brushRef="#br0" timeOffset="506221.2513">2807 9866 1064,'0'0'441,"0"0"-397,0 0 95,0 0-32,0 0-88,0 0-13,40 48-6,-40-28 0,0-1-2,-8-2-26,1-6-14,4-6-22,3-4 33,0-1 31,5 0 14,14-15 8,9-4-10,1 2 27,-4 3-9,2 2-6,-6 7 0,0 3-9,-2 2-6,-4 0-5,1 14-4,-8 5 0,-8 5 0,0 2-3,-6 4-5,-15-3-22,2-1-49,7-3-107,10-8-126,2-7-339</inkml:trace>
  <inkml:trace contextRef="#ctx0" brushRef="#br0" timeOffset="506799.0325">3630 9895 1516,'0'0'55,"0"0"-23,0 0 42,0 0-59,-79 49-14,42-8-1,8 0-4,12-3-49,12-4-10,5-10 5,9-7 2,18-12 38,7-5 18,9 0 17,2-19 26,0-5-1,-6-2 2,-11 5-4,-7 5-27,-11 9-3,-7 7-9,-3 0-1,0 17-38,0 9 26,-3 3 12,3-2 0,0-8-1,2-3 0,14-8 1,4-8 3,-1 0 3,5-11 3,-6-8-5,-3-6 1,-6 0-3,-9 0-2,0 0-14,-5 3-22,-8 7-35,7 8 33,6 5 25,0 2 13,10 0 9,21 0 21,10 0 37,4 0 20,-7 0-12,-8 0-27,-9 7-15,-9 10-28,-6 5-1,-6 9-1,0 1 1,-6 1 0,-7-4-3,4-7 0,3-6-1,1-7-2,5-6-6,0-3-31,0 0-42,0 0-74,0-5-163,3-6-425</inkml:trace>
  <inkml:trace contextRef="#ctx0" brushRef="#br0" timeOffset="507027.3271">4343 9783 1372,'0'0'126,"0"0"-56,0 0 103,0 0-110,0 0-33,0 0 5,-42 21-18,29-4-15,7 0-2,0 1-9,6 1-59,0-2-224,0-7-432</inkml:trace>
  <inkml:trace contextRef="#ctx0" brushRef="#br0" timeOffset="507250.6463">4613 9842 1552,'0'0'204,"0"0"-200,0 0 73,0 0-18,-22 128 10,-16-62-15,-2-1-26,0-7-28,12-7 0,8-10 0,14-10-42,2-5-65,4-8-61,7-9-253,16-9-573</inkml:trace>
  <inkml:trace contextRef="#ctx0" brushRef="#br0" timeOffset="507645.2353">4958 10169 1439,'0'0'73,"0"0"-50,0 0 96,0 0-96,0 0-14,0 0 6,25-34 13,-12 31-10,1 3 3,-2 0 0,0 17-7,-11 15-3,-1 9-1,-19 5-6,-20 4-3,-10-5-1,4-7-22,-1-9-36,13-12-29,12-12 21,11-5 66,10-3 7,0-16 78,7-5 10,11 4-36,4 8-5,-2 5-22,-1 7-5,2 2-19,0 15-8,3 7-3,0 2-7,1 2-33,0 0-37,5-5-186,3-4-300</inkml:trace>
  <inkml:trace contextRef="#ctx0" brushRef="#br0" timeOffset="508719.8115">5920 10321 1325,'0'0'130,"0"0"-92,-32-85 117,-5 67-81,-3 10-59,-5 8 1,-4 0-12,7 26-4,8 8-1,10 3-4,18-4-4,6-4-24,22-9-25,17-8 13,6-12 13,9 0 7,-1-23 16,1-15 9,0-8 0,1-7 12,0-5 20,-9 1 18,-12 2-8,-14 8-7,-13 13-7,-7 14-9,0 15-4,-16 5-15,-11 27-14,-10 18 12,-1 14 2,4 7 0,15-4 2,11-5-2,8-13-2,5-14-7,20-9-12,11-17-3,3-4 3,1-16 9,-1-15 10,-6-5 2,-8-1 1,-5 3 3,-7 9 0,-7 10 1,-5 14 2,-1 1-7,0 25-21,0 11 14,-4 3 7,4 1 0,0-7 0,7-5 0,14-13 0,3-10 1,2-5-1,-1-15 1,0-16 1,-1-5 1,-6-3 8,-3 3 9,-6 8 9,-3 9-1,-6 13-7,0 6-21,0 11-12,-8 18-5,-4 6 15,2 4-5,9-3-20,1-1 12,5-8-3,19-7-4,9-12 19,7-8 1,-1-6 2,-3-18 4,-5-4 6,-8-3 5,-6 2 11,-3 1-4,-5 1-11,0 4-11,-5 7 0,-2 8-9,-2 8-5,0 2-37,-18 19-12,0 8 51,-1 7 10,5 0 1,8-4 0,6-3 1,3-8 0,21-8 4,6-4 4,10-9-8,3 0-49,1-2-332,0-12-594</inkml:trace>
  <inkml:trace contextRef="#ctx0" brushRef="#br0" timeOffset="509059.743">7557 10125 1382,'0'0'352,"0"0"-346,0 0 28,0 0 19,-49 108-11,21-49-5,2-1-18,7-5-16,3-3-3,7-10-40,0-9-36,-3-13-177,3-15-202</inkml:trace>
  <inkml:trace contextRef="#ctx0" brushRef="#br0" timeOffset="509394.0315">7286 10338 271,'0'0'1227,"140"-16"-1215,-56 16 57,1 0 57,-8 0-74,-14 3-29,-21 0-8,-20 2-10,-11 0-4,-11 1-2,0 7-5,-20 6-3,-5 8 1,-2 5 0,9 2 4,12 0-10,6-8-17,13-6-4,19-11 15,8-9 15,11-3 5,-8-24 12,-4-9 35,-14-4 13,-10-1-17,-12 4-4,-3 2-16,-21 3-21,-13 6-2,-14 10-15,-11 11-39,-10 5-108,-4 8-223,-6 11-690</inkml:trace>
  <inkml:trace contextRef="#ctx0" brushRef="#br0" timeOffset="510287.6872">3678 10699 1312,'0'0'49,"0"0"6,0 0 90,-122-37-67,56 43-41,2 30-19,4 18-9,14 7-3,16 5-6,21-7-1,9-11-23,24-12-41,19-14 0,11-12-12,9-10 24,-4-3 43,-2-19 10,-8-7 4,-9 2 8,-11 5 17,-14 8 23,-11 7-27,-4 7 10,0 0-35,-9 12-7,-6 15 1,-1 3 6,10 1 2,6-3 0,0-8 1,6-4 3,16-9-2,2-7 6,0 0 3,0-7-1,-2-17-12,-7-3 0,-6-4-14,-9 2-1,0 1-13,0 3-5,-10 6-18,4 5 15,3 8 36,3 2 8,4 4 47,23 0-3,9 0-1,10 0 30,-1 6-14,-8 5-22,-10 2-10,-11 6-13,-10 1-16,-6 7 0,-1 2-2,-14 0-2,-6-3 0,6-3-1,5-9-1,7-3-6,3-5-2,0-1-1,0-2-11,6-3-20,8 0-62,3 0-81,2-3-182</inkml:trace>
  <inkml:trace contextRef="#ctx0" brushRef="#br0" timeOffset="510553.5492">4233 10628 677,'0'0'351,"0"0"-301,0 0 151,0 0-9,0 0-92,0 0-38,4-24-10,-4 24-23,0 5-18,-4 3-9,1 3-2,3 4-14,0-1-147,0-3-252</inkml:trace>
  <inkml:trace contextRef="#ctx0" brushRef="#br0" timeOffset="510798.4976">4516 10687 1338,'0'0'427,"0"0"-414,0 0 42,0 0 17,-33 120-7,-13-49-24,-3-2-18,-2-4-14,14-10-8,7-8-1,14-13-29,8-5-54,8-8-26,8-7-210,17-9-436</inkml:trace>
  <inkml:trace contextRef="#ctx0" brushRef="#br0" timeOffset="511253.1967">4965 11053 926,'0'0'276,"0"0"-163,0 0 72,85-59-93,-58 33-38,-3 0-8,-5 2-2,-7 3-18,-4 6-12,-5 10-10,-3 1 2,0 4-6,0 2-5,-6 20-12,-11 11 12,1 6 5,-2 7 0,0-1 0,0-4 0,3-3-18,-1-6-96,2-7-59,4-7-94,-5-3-89,4-4-169</inkml:trace>
  <inkml:trace contextRef="#ctx0" brushRef="#br0" timeOffset="511441.6984">4886 11272 568,'0'0'302,"0"0"-50,0 0 27,0 0-85,0 0-36,0 0-77,24 11-29,6-7-30,4 2-19,-1-2-3,0-1-42,4-3-172,11 0-501</inkml:trace>
  <inkml:trace contextRef="#ctx0" brushRef="#br0" timeOffset="512080.1773">6091 10936 1391,'0'0'83,"0"0"-21,0 0 82,-91-61-72,33 61-57,-2 22-8,-2 20-4,8 14-1,8 8 2,23-1-4,16-8-2,7-10 0,24-12 2,19-9-2,8-14-5,6-7-14,1-3 4,3-17 10,-3-10 3,-4-4 4,-9-1 1,-14 4 1,-9 8 1,-14 10 1,-7 8 1,-1 2-5,-4 10-13,-13 17 4,-2 4 9,1 2 2,6-4 1,6-4 7,6-7-9,0-6 1,12-9 3,16-3 3,7 0-6,5-17-1,-3-7-1,-4 0 3,-2-2-3,-10 1 6,-6 5 0,-7 6-4,-4 8 6,-4 5 2,0 1-10,0 9-12,-4 18 7,-8 2 5,-2 3 2,5-3-2,3-6-1,6-4-31,0-8-120,5-7-61,17-4-261</inkml:trace>
  <inkml:trace contextRef="#ctx0" brushRef="#br0" timeOffset="512372.2858">6573 11137 1119,'0'0'167,"0"0"-75,0 0 69,98-33-70,-72 34-20,-2 19-23,-8 6-25,-4 8-14,-12-1-4,0 1-3,-6-3-2,-12-6-1,-4-6-12,1-9-20,6-6-21,2-4 25,8-3 27,5-14 2,0-6 13,8-6 7,14 3 16,9-2-4,4 3-17,-1 3-15,4 5-10,3 6-103,-2 5-151,-8 6-414</inkml:trace>
  <inkml:trace contextRef="#ctx0" brushRef="#br0" timeOffset="513465.9079">7010 11146 1449,'0'0'207,"0"0"-166,106-24 89,-84 27-76,-7 18-32,-6 9-15,-7 4-5,-2 2-2,-6 3-4,-17-6-14,-2-4-12,-5-4-15,2-9-22,11-10-25,7-6 0,10 0 25,0-9 56,22-12 0,8-6 11,6-5 7,4 2 50,2-2-5,-5 6 13,-2 1-38,-4 4-23,-6 3-4,-7 5-21,-6 8-9,-7 2 3,-4 3-4,-1 0 25,0 0 2,-7 0 1,-13 8 3,-7 3 11,-1 2 0,3 0-6,2-1-5,5-1 1,5 0-3,4 0 1,3 2 1,-1 1 0,1 0-2,1 0 2,2-2 1,3-3-1,0 1-8,0 0 1,6 0 3,9 0 3,0-1 1,3-1 0,0-4 0,-2-2-6,2-2-5,0 0-7,3-5 0,0-7 18,6-7 1,-2 2 11,0 1 29,-7 3-15,-7 3 7,-8 4-22,-3 3-3,0 3-5,0 0-3,0 0-7,-11 0 1,-2 16 1,1 5 5,-3 6 3,3-4-3,4-1-2,1-6-6,7-8-31,0-5-1,0-3 5,7 0 26,7-2 9,10-13 0,1-5 3,2-1 2,-1 1 27,0 2 4,-2 7 13,-6 7-14,-6 4-15,-1 0-10,-3 12-7,-3 6-2,-4 2-1,-1-3-3,0-5-14,0-3-18,0-6-31,0-3-4,6 0 46,9-1 9,2-10-1,2 6 16,-1 1 36,1 4-4,-1 0-7,-1 6-16,2 8-4,1-3 0,5-7-5,6-4-15,6-5-46,-1-22-30,0-7 53,-5-7 38,-7-4 35,-3-4 30,-6-4-5,-9 2-18,-6 9-15,0 11 9,-3 17-19,-15 14 8,-5 7-15,0 27-4,2 17 10,6 12 23,6 6 12,6 1-17,3-6-4,0-9-18,0-11-12,3-12 0,4-10-39,-1-14-124,3-8-215,-1-3-580</inkml:trace>
  <inkml:trace contextRef="#ctx0" brushRef="#br0" timeOffset="513642.5213">7942 11239 1423,'0'0'348,"0"0"-308,0 0 65,124-29-30,-57 29-56,15 1-19,9 9-53,14-5-97,14-5-391</inkml:trace>
  <inkml:trace contextRef="#ctx0" brushRef="#br0" timeOffset="514960.148">15432 7519 299,'0'0'0,"0"0"0,0 0 57,0 0 112,0 0-12,0 0 5,-39-35-15,33 29-15,0-3-26,3 1-7,1 3-12,2 1-26,0 4-5,0 0 2,12 1-30,18 19-10,9 6 18,10 3 4,3 1-12,1-3-8,2-4-3,-6-3-3,-12-5-3,-7-4-3,-15-8 0,-6 1-1,-8-3 3,-1-1-2,0 3 1,-24 1-2,-20 1-1,-17 6 11,-11 3 2,2 0-18,10 2 1,17 1-2,17 1-3,13 0-2,13 2-27,5 5-44,23 1-146,10 4-155,4 2-390</inkml:trace>
  <inkml:trace contextRef="#ctx0" brushRef="#br0" timeOffset="515654.233">16209 8290 258,'0'0'311,"0"0"-308,0 0 24,0 0 12,0 0-36,0 0-2,-29-36-1,26 32 23,2 0 33,1-2 49,0-1 12,0 0-35,3 2-59,6 2-10,-1 3 5,0 0-14,-2 3-1,-4 11-3,-2 1-3,0 0-1,-14-1-17,-5-4-35,0-6-54,2-4-38,5 0 46,6-4-16,6-11 81,0-2 37,5 0 41,8 3 27,-3 2-19,-2 5-5,-2 7-32,0 0-12,0 0-134,3 6-261</inkml:trace>
  <inkml:trace contextRef="#ctx0" brushRef="#br0" timeOffset="519956.0486">17975 8500 522,'0'0'137,"0"0"-131,0 0 63,0 0 7,0 0-25,0 0 3,0 0 15,0-3 19,0 3-9,1 0 10,11 0-15,1 0-23,7 0-3,-1 0-4,5 0-14,1 0-5,-2 0-3,-5 0 2,-2 0 2,-4 0 3,3 0-6,0 2-4,4-1 3,-4 2-9,0-2-3,-4 1-1,-7-2-6,-1 1-3,-3-1 0,0 1-1,0-1-10,0 0-13,0 0-21,0 0-11,0 0-8,0 3-45,0 0-79,-9 0-75,-12-2-139</inkml:trace>
  <inkml:trace contextRef="#ctx0" brushRef="#br0" timeOffset="520485.6999">18106 8424 576,'0'0'286,"0"0"-218,0 0 88,0 0-48,0 0-44,0 0-6,34-32-16,-34 32-14,0 0-4,0 0 2,0 0 9,0 0 11,0 0 7,0 0 2,0 0-7,3 0-14,0 1-15,0 12-9,3 6 14,-1 4-5,-2 1-3,1 1 1,0-2-5,-1 0-9,0-1 9,0 2-5,0-3-1,2 1-4,0-2 0,-4-3-1,-1-1 4,0-6-5,0-2 0,0-1-2,0-5 1,0-1-11,0 1-18,0-1-45,0-1-102,0 0-118,0 0-315</inkml:trace>
  <inkml:trace contextRef="#ctx0" brushRef="#br0" timeOffset="521379.4141">17952 9950 522,'0'0'453,"0"0"-436,0 0 122,0 0-14,0 0-75,0 0-18,0-6 2,0 6-10,0 0-1,4 0 20,6 0 7,2 0 4,5 0 1,3 1-5,2 4-5,1-2-11,-1 2-11,-4-1-6,0-2-1,-5 1-8,1-1-1,-2-1-3,1 2 3,-3-1-3,6 1-1,-3 0 1,0-2-4,-4 2 0,-3-3 0,-6 1-1,0-1-5,0 0-13,0 0-31,0 0-57,0 0-83,-10-3-179,4-5-484</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11-24T04:22:10.071"/>
    </inkml:context>
    <inkml:brush xml:id="br0">
      <inkml:brushProperty name="width" value="0.05292" units="cm"/>
      <inkml:brushProperty name="height" value="0.05292" units="cm"/>
      <inkml:brushProperty name="color" value="#FF0000"/>
    </inkml:brush>
  </inkml:definitions>
  <inkml:trace contextRef="#ctx0" brushRef="#br0">21656 5501 273,'0'0'255,"0"0"-239,0 0-16,0 0 11,125-1 48,-53 1-24,13-2 11,3-2-24,-1-1 13,-3 0 9,1-1-32,0 2-9,0-3-3,-8 5 0,-12-1-1,-16 0-5,-20 2-11,-16 1-18,-13 0-3,0 0-51,-13 0 32,-14 0 44,-9 0-49,-7 0-42,-5 0-3,-7 0 13,-6 0 10,-5-3 84,0-2 89,0-1 20,6 3 11,13-2-21,16 3-60,18-1 32,13 0-14,11 0 51,27 2-99,15 0-8,13 1 2,7 0-3,6 2-32,-1 4-143,-11-4-189</inkml:trace>
  <inkml:trace contextRef="#ctx0" brushRef="#br0" timeOffset="15193.278">356 6196 1195,'0'0'78,"0"0"-51,20-97 121,21 36-68,17-16-17,17-9 3,-1-5-19,-11-1-20,-18 2-9,-23 5-9,-11 9-1,-11 13-3,0 17-4,-6 17-1,-10 19 0,-10 10-13,-14 38-18,-14 31 9,-8 30 11,6 19-13,10 10-35,28-7-2,18-19 19,9-24-3,43-29 8,23-31 27,17-18 8,1-14 2,-7-26 0,-20-12 10,-14-8 25,-16 4-8,-11 6-6,-17 14 13,-7 16-4,-1 17-11,-6 3-19,-13 17 0,-4 22-9,-2 9 7,9 7-21,10-4-10,6-9 7,0-13 7,4-8 4,11-12 4,2-9 11,0-1 4,0-21 19,5-9-6,-4-2 3,-9-5 13,-9 2-9,0 4-9,-9 6-15,-7 9-17,-3 13-9,2 4-19,6 0 16,6 3 16,5 7-2,19-4 7,23-1 8,13-5 12,8 0 9,-4 0 9,-13 0-2,-16 0-8,-13 1-13,-10 12-4,-7 6-3,-6 7-1,-15 9 0,-3 0 0,5-5 0,10-4-1,9-6-3,0-7-5,19-9-3,13-4 13,5 0 3,5-13 0,-5-6 9,-1-9-3,-12 0-4,-5-5 0,-7-1-2,-6 4-3,-6 4-1,0 9-1,0 8-1,0 7-4,0 1-1,0 1 3,0 0-2,0 0-3,6 0 2,3 5 6,0 2 2,-2 0 0,-5-4 0,-2 2 0,0-3 0,0-2 0,1 0 0,1 0 1,4 0 4,3-2 0,4-6-5,-2 1 0,-4-2 3,-4 3-2,-1 2 9,-2 2 13,0 2 8,0 0-6,0 0 2,0 0-6,0 0-4,0 12-5,0 17 1,-8 14 6,-5 18 14,-11 14-15,-9 9 10,-4 2-13,-5-7-6,6-9-1,8-14-6,13-15-2,8-15 0,7-13-7,0-7-23,0-6-16,7 0 0,-1-9 2,6-17-38,0-8 5,-2-11-24,2-11-58,3-5-41,4-4 1,4 4 56,7 5 143,1 5 8,6 5 69,-4 3 55,-9 11 16,-3 6-3,-8 9-52,-1 11 19,2 6-49,5 0-37,2 13-11,-6 11 1,-5 6-9,-10 6-7,-13 0-1,-20 1-30,-12-1-37,-7-8-110,3-8-129,13-12-476</inkml:trace>
  <inkml:trace contextRef="#ctx0" brushRef="#br0" timeOffset="15559.2174">2167 5978 659,'0'0'461,"0"0"-428,0 0 25,70-90 75,-22 51-68,4-6-11,-3-1-6,-10 4-2,-12 6-2,-14 16-15,-5 9 9,-8 11-15,0 2-17,0 25-6,-12 16 0,-9 15 0,-3 8 2,-6 6-1,3-6-1,-1-6 0,1-11-46,5-12-77,4-9-103,3-11-93,9-10-273</inkml:trace>
  <inkml:trace contextRef="#ctx0" brushRef="#br0" timeOffset="15710.8118">2125 6198 1436,'0'0'117,"0"0"-115,91-29 121,-52 25-71,1 2-23,-1 2-29,7 0-1,2-1-91,7-9-208,3-5-354</inkml:trace>
  <inkml:trace contextRef="#ctx0" brushRef="#br0" timeOffset="15868.3894">2881 5816 1133,'0'0'537,"0"0"-535,0 0 1,0 0 37,0 0-40,0 0-11,14 55-60,-28-9-171,0-2-419</inkml:trace>
  <inkml:trace contextRef="#ctx0" brushRef="#br0" timeOffset="15994.0534">2798 6241 1097,'0'0'462,"0"0"-460,0 0 5,0 0 7,0 0-14,0 0-104,77-36-246,-71 36-575</inkml:trace>
  <inkml:trace contextRef="#ctx0" brushRef="#br0" timeOffset="16154.6245">3105 6062 1386,'0'0'80,"0"0"-80,87-24 114,-53 24-36,2 0-50,5 4-28,-3 7-2,-8 3-114,-8-4-139,-10 2-196</inkml:trace>
  <inkml:trace contextRef="#ctx0" brushRef="#br0" timeOffset="16474.3921">938 6619 397,'0'0'987,"0"0"-952,0 0 1,0 0 142,0 0-72,0 0-63,86 51 5,35-33 11,37-3-4,21-8-18,3-1 3,-3-2-21,-18-3-17,-7-1-2,-11 0-47,-13 0-55,-14-8-86,-20 0-288</inkml:trace>
  <inkml:trace contextRef="#ctx0" brushRef="#br0" timeOffset="18891.8637">538 7512 1127,'0'0'82,"0"0"-46,0 0 158,0 0-56,0 0-56,0 0-32,0 0-10,58-2-8,-2 2-5,3 4 1,-5-3-10,-5-1-13,-7 0-5,4 0-4,-7 0-35,-3 0-91,-2-3-174,-4-2-216</inkml:trace>
  <inkml:trace contextRef="#ctx0" brushRef="#br0" timeOffset="19279.0764">1245 7352 1409,'0'0'87,"0"0"-84,0 0 161,0 0-38,0 0-78,0 0-25,19-24-14,-13 59-8,2 12 11,8 7 1,-2-1 0,-1 0-3,-1-9-7,0-4 0,-2-11-2,1-8 0,-2-7 0,3-11 1,0-3 3,7-3 9,6-24 9,5-13-4,6-15-3,-5-2 0,-4-4-5,-1 7 0,-4 5-8,-4 13-3,-6 5 0,-2 11 0,-7 9 0,2 5-3,-5 6-69,0 6-38,0 19-182,-8-2-245</inkml:trace>
  <inkml:trace contextRef="#ctx0" brushRef="#br0" timeOffset="22626.9724">1868 7735 963,'0'0'71,"0"0"-51,0 0 132,0 0-42,0 0-41,0 0-18,59-10-7,-27 10 4,4-1-7,3 1-2,5-3-11,0 0-14,-5 0-9,-6-1-5,-8 1-7,-9 2-84,-5-2-130,-11 1-90,0-1-651</inkml:trace>
  <inkml:trace contextRef="#ctx0" brushRef="#br0" timeOffset="22839.3992">2089 7579 980,'0'0'454,"0"0"-439,0 0 99,0 0 29,0 0-87,0 0-32,0 28-6,-3 14 14,-7 2-17,-2-2-8,6-5-5,3-5-2,3-5-20,0-2-60,15-9-117,15-7-136,7-8-269</inkml:trace>
  <inkml:trace contextRef="#ctx0" brushRef="#br0" timeOffset="31265.3826">2494 7356 646,'0'0'49,"0"0"59,-30-74 130,22 55-79,2 5 24,5 5-15,1 5-50,0 3-30,0 1-34,0 1-25,0 26-14,7 18-7,8 16 19,3 11 1,1 1-14,-2-8-7,-1-8-2,-1-8-2,0-14-2,-3-10 2,-3-10-2,0-10 2,0-5 2,6-13 9,17-21 9,7-22-11,3-13-7,1-12 0,-7 1 6,-9 4-3,0 11-4,-9 19 1,-9 17-5,3 15 0,-9 11 0,-3 3-20,0 25-75,-2 18-17,-14 15-145,-7 3-301</inkml:trace>
  <inkml:trace contextRef="#ctx0" brushRef="#br0" timeOffset="31954.6123">2592 7967 573,'0'0'126,"0"0"41,0 0-7,0 0-39,0 0-26,0 0 11,19 0-8,4-2-33,0 1 0,2-1-21,-3 2-12,3 0-25,-4 0-4,-6 0-2,-6 0-2,-6 0-2,-3 7-16,0 1-10,-15 6 15,-6 1 9,-4 5 4,4 0 1,-3 2 0,3-2-1,3-4 1,5-2 0,10-8 0,0 1 0,3-7 4,0 0 1,0 0 10,0 0 10,0 0 5,9 0-3,9-3-1,1-1-3,2 1 0,-2 3-11,-5 0-4,1 0-3,-6 0-4,0 0-1,1 3 0,-1 2-11,2 1-43,0-2-27,3-4-53,2 0-78,-1 0-22,-3-1-98,-3-13-22</inkml:trace>
  <inkml:trace contextRef="#ctx0" brushRef="#br0" timeOffset="32164.3995">2886 8046 525,'0'0'130,"0"0"-14,0 0 58,0 0-22,0 0 16,0 0 18,12-15-50,-12 15-3,0 0-42,4 0-36,-4 12-19,0 13 12,0 7-14,-4 0-15,-7-1-1,2-1-15,2-5-3,0-3-5,7-8-51,0-2-61,3-12-206,17 0-617</inkml:trace>
  <inkml:trace contextRef="#ctx0" brushRef="#br0" timeOffset="34996.8683">3378 7718 362,'0'0'248,"0"0"-151,0 0 51,0 0-13,0 0-14,0 0-27,0 0 6,-4-8-21,4 8-14,17 0-21,18 0 7,10 5 1,7 0-7,-3-1-19,-7-4-18,-6 1-8,-2-1-7,-1 0-86,-6 0-157,-10 0-167</inkml:trace>
  <inkml:trace contextRef="#ctx0" brushRef="#br0" timeOffset="35283.4233">3651 7592 1035,'0'0'53,"0"0"71,0 0 102,0 0-98,0 0-28,0 0-39,-30-3-35,30 34-9,5 9 19,2 2-18,2-3-12,-4 1-5,-2-2-1,-3-4-42,0-2-106,0-9-140,0-8-232</inkml:trace>
  <inkml:trace contextRef="#ctx0" brushRef="#br0" timeOffset="37538.2177">4073 7512 1067,'0'0'77,"0"0"42,0 0 69,0 0-87,0 0-4,0 0-44,0 0-36,0 5-4,0 43 34,0 8-10,5 0-15,6-8-7,0-2-4,4-7-4,-2-9-3,-2-7-4,2-9 3,1-10-3,0-4 5,3-11 2,8-19 5,5-13-7,0-5-3,-2-8 5,-4 6-4,-6 6 2,-3 10 1,-9 9-3,-6 13-3,0 5-2,0 7-25,0 0-46,0 19-143,0 11-148,0 7-198</inkml:trace>
  <inkml:trace contextRef="#ctx0" brushRef="#br0" timeOffset="37853.5616">4319 7925 1587,'0'0'32,"0"0"-25,0 0 82,0 0-23,0 0-52,0 0 2,9 104 0,-9-65-14,0 0-2,0-3 0,0-2 3,0-10-2,0-9-1,0-5 0,0-8 1,0-2 1,0 0 5,0 0 8,6 0 10,6 0-9,-4 0-4,6 0-11,0 0-1,4 0 0,4 0-3,6 0-26,5 0-37,0 0-127,3-14-241</inkml:trace>
  <inkml:trace contextRef="#ctx0" brushRef="#br0" timeOffset="38073.7674">4692 8035 1647,'0'0'61,"0"0"-52,0 0 101,0 0-71,0 0-2,12 101 15,-21-55-35,-1 0-4,1-7-11,3-7-2,3-9-4,1-6-53,2-5-48,0-8-182,6-4-351</inkml:trace>
  <inkml:trace contextRef="#ctx0" brushRef="#br0" timeOffset="43832.7216">5730 7616 1186,'0'0'69,"0"0"76,0 0 31,0 0-89,0 0-61,0 0-15,11 55 14,-10-11 4,-1 2-17,0 0-8,0-4-1,0-8-2,6-6-1,3-14 1,3-6-1,9-8 0,7-1 6,5-26 1,1-11-3,-2-12-3,-7-2 0,-5 2 2,-3 4-1,-6 11-2,-4 9 0,1 13-2,-4 8-24,-1 5-54,-1 21-117,-2 17-71,0 12-77</inkml:trace>
  <inkml:trace contextRef="#ctx0" brushRef="#br0" timeOffset="44034.4173">6005 8049 985,'0'0'442,"0"0"-435,0 0 48,0 0 69,0 0-72,0 91-6,-15-45 4,1-4-45,1-4-2,6-5-3,2-9-47,5-5-92,0-9-69,18-7-88,3-3-251</inkml:trace>
  <inkml:trace contextRef="#ctx0" brushRef="#br0" timeOffset="44422.0057">6252 8095 1109,'0'0'61,"0"0"-46,0 0 88,35-75-11,-19 66-42,-1 1 3,4 8-20,-1 0-6,-1 10-7,-4 17-2,-6 11 10,-7 8-11,0 6-12,-17-2-3,-10-4-2,-6-10-2,3-6-27,0-10-25,5-6-16,5-11 18,6-3 20,8-6 32,6-12 16,0-1 35,10 1 3,8 4 14,9 5-15,1 4-16,0 5-11,1 0-14,-2 3-11,3 7-1,-5 1-17,5-3-68,-2 1-58,-1-9-159,3 0-231</inkml:trace>
  <inkml:trace contextRef="#ctx0" brushRef="#br0" timeOffset="44642.5496">6840 7724 1398,'0'0'105,"0"0"-101,0 0 109,121-38-30,-75 38-44,-4 0-24,-5 0-15,-4 4 0,-12 10-73,-8 4-102,-13 1-172,0 1-296</inkml:trace>
  <inkml:trace contextRef="#ctx0" brushRef="#br0" timeOffset="44778.5755">6870 7933 834,'0'0'652,"98"-36"-651,-42 22 63,-3 3 12,-7 7-76,-4 4-15,-3 0-120,4 0-231,2-8-502</inkml:trace>
  <inkml:trace contextRef="#ctx0" brushRef="#br0" timeOffset="45052.7834">7545 7661 1451,'0'0'20,"0"0"-2,0 0 83,0 0-53,-58 71-20,42-17-14,13 3-7,3-8-4,14-8-2,12-10 1,10-12 0,3-10 1,3-9 2,1-6 2,-6-22 3,-3-8 15,-10-8 8,-10-7-12,-11-1-11,-3 4-8,-12 6 1,-18 11-3,-6 15-3,-4 12-17,-3 4-29,-3 12-79,-1 13-109,-2 4-198</inkml:trace>
  <inkml:trace contextRef="#ctx0" brushRef="#br0" timeOffset="46017.444">329 9249 947,'0'0'328,"0"0"-284,0 0 111,0 0-5,0 0-85,0 0-44,0 0-6,75-14-8,-44 14-6,-2 0-1,-1 2 0,0 2-71,-1-1-104,12 0-206,1-3-503</inkml:trace>
  <inkml:trace contextRef="#ctx0" brushRef="#br0" timeOffset="46702.4832">963 9051 853,'0'0'44,"0"0"52,0 0 100,0 0-65,0 0 3,0 0-53,0-20-27,0 20-10,0 0-12,0 9-20,0 19-11,8 6 11,1 8 6,-1-4-8,-3-2-4,-2 0-6,0-5 2,0-3 0,0-5-2,3-6 4,1-2-4,-2-6 3,1-4-2,-3-2 6,0-3-4,1 0 5,-2 0 2,1-2 10,7-11 3,4-7-8,5-11 1,6-7-1,2-8-1,2 0 1,-1 0-7,-1 4 8,-5 6 4,-3 5-9,-8 11 0,-5 8-5,-3 5-3,-3 5-3,0 2-4,0 0-43,0 4-43,-3 18-143,-6 7-50,1 2-140</inkml:trace>
  <inkml:trace contextRef="#ctx0" brushRef="#br0" timeOffset="48690.0176">1530 9399 410,'0'0'82,"0"0"-75,0 0 66,0 0-7,0 0-15,0 0-11,-4 0 26,2 0 36,-1-2-1,3 2-1,0-3-4,0 3-17,0-2 15,0 0-13,0 2-25,0 0-4,3 0 1,16 0-3,10 0-2,8 0-19,5 0-7,1 0-9,-1 0-9,2-1-3,0-2-1,-2 2-37,-10-2-95,-9 3-56,-13-2-199,-10-5-294</inkml:trace>
  <inkml:trace contextRef="#ctx0" brushRef="#br0" timeOffset="49032.5435">1807 9225 394,'0'0'803,"0"0"-756,0 0 82,0 0 27,0 0-79,0 0-27,-46 18 9,34 18 0,2 14-15,4 6 1,6 1-3,0-5-22,0-9 5,-3-6-15,-2-4-6,-1-8-4,-1-6-8,3-5-47,2-8-26,2-6-116,0-1-164,12-18-309</inkml:trace>
  <inkml:trace contextRef="#ctx0" brushRef="#br0" timeOffset="51743.1396">4704 164 1212,'0'0'138,"0"0"-134,0 0 8,0 0 78,0 0-37,24 99 19,-6-32 5,6 13-22,-2 5-20,2-7-15,-3-8-8,3-12-1,-5-12-8,1-12-3,-4-13 0,-7-13 3,4-8 0,2-8 3,6-23 9,9-13-12,3-11 5,-2-5 2,-1-4 2,-2 1-9,-1 5-3,1 12-4,-5 13-22,11 20-88,2 13-154,3 0-278</inkml:trace>
  <inkml:trace contextRef="#ctx0" brushRef="#br0" timeOffset="51910.2916">5369 594 1499,'0'0'71,"0"0"-63,0 0 42,94-29 22,-56 29-64,-1 3-8,0 10-65,-6 4-147,-17-2-322</inkml:trace>
  <inkml:trace contextRef="#ctx0" brushRef="#br0" timeOffset="52051.4188">5424 828 1472,'0'0'125,"87"-9"-122,-38 4-3,3 4 8,-5 1-8,-3 0-111,4 1-179,3 4-306</inkml:trace>
  <inkml:trace contextRef="#ctx0" brushRef="#br0" timeOffset="52233.1272">6224 615 1516,'0'0'51,"0"0"-2,0 0 86,0 0-79,0 0-41,0 0-4,-19 107 12,4-65-17,4-8-6,7-5-3,4-7-47,0-2-133,-3-8-138,1-6-200</inkml:trace>
  <inkml:trace contextRef="#ctx0" brushRef="#br0" timeOffset="52405.2535">6039 596 1246,'0'0'80,"27"-84"79,-5 53 0,8 6-68,-4 6-43,0 9-27,-2 0-19,-3 9-2,-3 1-71,-2 6-101,-8 16-238,-8 4-577</inkml:trace>
  <inkml:trace contextRef="#ctx0" brushRef="#br0" timeOffset="52561.9026">6002 889 1481,'0'0'169,"86"8"-168,-47-2 45,-8 1 40,-14-1-64,2-1-21,0 0-1,8-3-55,6-2-127,9-2-147,0-21-174</inkml:trace>
  <inkml:trace contextRef="#ctx0" brushRef="#br0" timeOffset="52951.845">6664 655 639,'0'0'483,"0"0"-471,0 0 74,0 0 50,0 0-42,0 0-56,-7-68 13,15 68 10,24 0-12,11 0-19,6 5 0,-4 5 1,-9 1-21,-11 2-2,-9 6-8,-14 3-2,-2 9-3,-12 3 1,-16 5-7,-5 5-10,0-4-2,5-1 7,8-12 2,7-8-12,10-9-3,3-8 19,0-1 10,2-1 9,11 0 5,2 0 10,0-3-6,0-7-10,4 1-5,-2-1-1,3 5-1,4 5-1,-3 0-2,3 5-5,1 14 1,2 1 0,0 6-25,6 1-91,1-5-143,1-1-256</inkml:trace>
  <inkml:trace contextRef="#ctx0" brushRef="#br0" timeOffset="54257.6012">5029 1030 710,'0'0'187,"0"0"-184,0 0 22,0 0 40,0 0-28,0 0-14,57-15-21,-57 15-2,0 7-2,-7 5 0,-7 2 2,-2 3-1,-1-1-3,1-1-1,2-2 4,3-2 1,3 0 0,5-2-2,3-1 1,0 1 1,3-3 4,16-2 10,1-4 28,8 0-6,-4 0-13,3 0-10,-8 0-8,-1-7-5,-2 4-72,-2-3-179,-1 1-400</inkml:trace>
  <inkml:trace contextRef="#ctx0" brushRef="#br0" timeOffset="54422.8741">5138 1148 337,'0'0'1011,"0"0"-997,0 0-4,0 0 70,0 0-57,0 0-23,9 10 0,-9 16-31,0-2-176,0-5-229</inkml:trace>
  <inkml:trace contextRef="#ctx0" brushRef="#br0" timeOffset="59110.2691">2270 9215 1137,'0'0'255,"0"0"-195,0 0 60,0 0-8,0 0-56,0 0-36,0 0-12,0 42 7,-3-14 3,-9-3-16,3-2-1,1 0-1,2-9-21,1 1-53,3-6-52,2-4-58,0-5-72,5 0-68,2 0-73</inkml:trace>
  <inkml:trace contextRef="#ctx0" brushRef="#br0" timeOffset="59318.5703">2207 9249 325,'0'0'377,"-15"-72"-332,11 43 56,1 5 30,0 7-62,1 3 10,1 3 4,-1 5 23,1-2-29,1-1-11,0 1-5,0-3 2,0 2-18,16-3-14,11 1-14,12 3-14,7 3-3,2 5-2,-5 0-13,-10 7-101,-14 10-169,-16 4-309</inkml:trace>
  <inkml:trace contextRef="#ctx0" brushRef="#br0" timeOffset="59530.6111">2061 9433 1204,'0'0'139,"0"0"-133,0 0 91,0 0-18,0 0-65,0 0-11,15 19-2,12-13 4,11 0-5,6-5-13,3-1-72,0 0-110,-1 0-35,-6 0-105,-7 0-82</inkml:trace>
  <inkml:trace contextRef="#ctx0" brushRef="#br0" timeOffset="59732.8105">2456 9465 480,'0'0'379,"0"0"-144,0 0 3,0 0-49,0 0-40,0 0-45,3-21-53,-3 21-22,0 16-14,0 10 7,-9 6 10,-10 9-4,-2 0-5,0-5-13,3-2-7,6-7-1,2-8-2,7-6-24,3-2-43,0-8-21,15-3-117,3 0-127,6-24-413</inkml:trace>
  <inkml:trace contextRef="#ctx0" brushRef="#br0" timeOffset="60248.3008">2768 9184 1188,'0'0'94,"0"0"-74,0 0 132,0 0-97,79 1-6,-34 7-5,-2 0-12,-3-3-13,-10-3-6,-6 0-5,-12-2-7,-6 0 1,-4 0-2,-1 0 0,-1 0-1,0 0-7,0 1-8,-15 8-12,-12 9 14,-10 8 13,-4 10-1,0 7 1,5-1-2,12-7 1,12-7-22,12-7 13,0-11 9,0-3 2,0-4 0,8-3 6,1 0 9,4-5 14,4-10-1,0 2-3,0 0-12,5 3 2,-1 5 6,0 3 2,-2 2-2,1 0-9,0 14-5,-3 4-3,-1 0-2,-1 0-1,-7-4-1,2-4-12,-1-2-82,-1-3-98,2-5-165,2 0-347</inkml:trace>
  <inkml:trace contextRef="#ctx0" brushRef="#br0" timeOffset="60452.2666">3266 9442 187,'0'0'1461,"0"0"-1397,0 0 20,0 0-9,0 0-34,0 0 9,27 102-16,-30-63-20,-15-1-10,3-3-4,-1-1-10,1-5-64,6-5-49,9-7-261,0-14-709</inkml:trace>
  <inkml:trace contextRef="#ctx0" brushRef="#br0" timeOffset="60962.2777">3530 9406 599,'0'0'513,"0"0"-477,0 0 127,0 0-11,0 0-92,0 0-8,0-7 3,12 7 0,9 0 4,9 0-6,10 0-32,2 0-17,-2 0-4,0-2-8,-7-5-66,-6 5-116,-10-1-116,-10 1-205</inkml:trace>
  <inkml:trace contextRef="#ctx0" brushRef="#br0" timeOffset="61200.9302">3752 9258 45,'0'0'1131,"0"0"-1019,0 0 86,0 0-32,0 0-88,0 0-16,-28 69 2,16-26-16,-3 1-14,-4-6-17,5-6-13,0-5-4,3-5 0,5-5-47,6-3-47,0-5-185,6-9-301</inkml:trace>
  <inkml:trace contextRef="#ctx0" brushRef="#br0" timeOffset="63641.037">9499 1117 521,'0'0'73,"-89"-10"36,58 5 129,13-2-66,15 0-12,3 0 35,1-1-79,20 0-62,12 2-18,13 1-21,7 2-15,3 3-1,-10 0-25,-16 0-87,-21 14-88,-21 11-69,-48 5-39</inkml:trace>
  <inkml:trace contextRef="#ctx0" brushRef="#br0" timeOffset="63769.9422">9118 1327 1093,'0'0'279,"0"0"-204,91-25 52,-18 11-49,6-3-55,3 3-14,-13 4-9,-13 2-62,-13 4-153,-17-1-191</inkml:trace>
  <inkml:trace contextRef="#ctx0" brushRef="#br0" timeOffset="63968.7794">9889 751 1618,'0'0'0,"61"79"0,-28-8 79,-13 17 17,-20 2-50,-2-1-22,-31-2-9,-6-9-9,-10-9-6,-8-12-20,3-18-132,13-25-316</inkml:trace>
  <inkml:trace contextRef="#ctx0" brushRef="#br0" timeOffset="64441.2277">10409 580 903,'0'0'498,"0"0"-442,0 0 134,0 0-62,0 0-82,0 0-30,41 52 14,-21 0 5,-3-1-24,-8-1 5,-5 0-8,1-5-6,-1-4-2,1-4 0,2-11-5,-2-9-6,1-12-2,6-5 6,10-16 7,20-23 2,16-18-2,5-16-5,-4-4 4,-7 0 0,-14 6 1,-13 19 0,-6 18-14,-10 21-34,-1 13-68,1 20-158,-5 20-93,-2 12-108</inkml:trace>
  <inkml:trace contextRef="#ctx0" brushRef="#br0" timeOffset="64696.9775">10860 973 1094,'0'0'410,"0"0"-410,0 0 99,0 0 46,-18 103-85,4-70-30,0 2-15,3-4-10,2 2-4,6-3 0,3-5-1,0-3 0,0-2 0,0-6 0,3-3 0,3-4 0,5 0 3,2-4 3,5-3-3,16 0-3,11-3-11,6-11-63,1-3-101,-5-2-148,-9-1-194</inkml:trace>
  <inkml:trace contextRef="#ctx0" brushRef="#br0" timeOffset="64860.5943">11219 1185 1426,'0'0'49,"0"0"86,0 0 19,0 0-107,0 0-7,-30 84 10,14-43-21,5-5-21,4-2-8,6-3-1,1-8-57,0-6-100,10-15-283</inkml:trace>
  <inkml:trace contextRef="#ctx0" brushRef="#br0" timeOffset="65081.0417">11537 886 1137,'0'0'178,"0"0"-139,0 0 117,0 0-74,0 0-57,0 0-14,102-2-11,-71 7-33,-3-2-129,-4-3-256</inkml:trace>
  <inkml:trace contextRef="#ctx0" brushRef="#br0" timeOffset="65219.6966">11512 1026 1634,'0'0'61,"0"0"-57,0 0 108,0 0-94,111-25-18,-64 25-29,11-3-229,12-5-578</inkml:trace>
  <inkml:trace contextRef="#ctx0" brushRef="#br0" timeOffset="65921.8095">12516 725 1169,'0'0'349,"0"0"-336,0 0 46,0 0 34,0 0-59,0 0-21,0 48 6,0-16-8,0-2-9,-13 0-2,-1-1-54,-1 0-91,0-5-109,4-7-169</inkml:trace>
  <inkml:trace contextRef="#ctx0" brushRef="#br0" timeOffset="66098.3499">12315 671 1199,'0'0'49,"35"-111"26,4 70 126,7 12-105,0 9-51,0 15-33,-7 5-12,-3 8-6,-11 25-71,-13 13-56,-12 8-140,-21-3-265</inkml:trace>
  <inkml:trace contextRef="#ctx0" brushRef="#br0" timeOffset="66236.9737">12120 1121 1379,'0'0'51,"127"-11"-45,-45-6 62,6-3-25,3 3-43,0-2-89,0-3-260,-11 0-669</inkml:trace>
  <inkml:trace contextRef="#ctx0" brushRef="#br0" timeOffset="66408.7326">13245 753 1624,'0'0'27,"0"0"-17,0 0 63,0 0-38,-84 49-20,20-6-9,9 1-6,7-3-2,9-4-83,8-8-134,1-10-133,5-8-441</inkml:trace>
  <inkml:trace contextRef="#ctx0" brushRef="#br0" timeOffset="66810.648">12952 736 1271,'0'0'147,"0"0"-140,0 0 178,0 0-61,0 0-102,0 0-22,32 28-1,-38 29 1,0 5 0,3-5-1,3 1-52,6-4-62,13-8-21,2-6-81,4-8-44,0-13-75,-2-11 43,3-8 293,-4 0 91,-7-15 199,-2-7 1,-7 0-51,-6 3-45,0 3-71,0 8-19,0 5-20,0 3-33,-1 0-35,-2 7-10,-3 15-1,-3 8-2,-2 3 5,2 4-4,-2 2-5,3 0 2,0-5-2,5-4-1,3-8 1,0-7 0,16-6 0,27-9 2,27 0-2,28-20-20,35-19-119,16-9-337</inkml:trace>
  <inkml:trace contextRef="#ctx0" brushRef="#br0" timeOffset="69850.4683">14177 851 1128,'0'0'116,"0"0"-114,118-21 122,-48 16-23,4 4-49,-6 1-23,-15 0-27,-20 1-2,-19 12-51,-14 2-88,-24 9-85,-33-1-17,-27 0-144</inkml:trace>
  <inkml:trace contextRef="#ctx0" brushRef="#br0" timeOffset="69980.1227">14107 1006 940,'0'0'198,"0"0"-49,112 0 5,-41 0-88,4 0-32,-5-5-24,-15 0-10,-10-1-48,-14 1-103,-8-7-105,-7-6-286</inkml:trace>
  <inkml:trace contextRef="#ctx0" brushRef="#br0" timeOffset="70151.6667">14828 576 1494,'0'0'12,"104"4"-5,-54 44 7,-15 22 75,-22 12-11,-13 5-29,-39-2-16,-20-6-24,-13-9-9,-7-11-7,0-9-68,14-17-162,17-24-440</inkml:trace>
  <inkml:trace contextRef="#ctx0" brushRef="#br0" timeOffset="70923.016">16001 736 1208,'0'0'106,"0"0"-18,0 0 51,0 0-60,0 0-34,0 0-3,-10 49-4,-2-15-14,1-2-17,1 0-5,0-5-2,4-4-81,1-5-144,2-7-152,-3-8-354</inkml:trace>
  <inkml:trace contextRef="#ctx0" brushRef="#br0" timeOffset="71085.9921">15851 696 1185,'0'0'5,"33"-90"-5,-16 57 109,1 8 26,5 11-76,8 11-45,12 3-12,5 8-2,6 15-21,-7 2-103,-10-2-112,-17 2-429</inkml:trace>
  <inkml:trace contextRef="#ctx0" brushRef="#br0" timeOffset="71670.126">16042 662 806,'0'0'50,"0"0"57,0 0 101,0 0-37,0 0-29,0 0-66,-42-3-43,39 48 35,0 14 37,0 2-55,3-5-15,0-6-11,0-8-13,0-8-1,6-8-5,4-6-4,4-7 0,2-10 0,13-3 2,10-14 1,8-20 2,5-7-4,-4-12 1,-7-4-3,-6-7 1,-5 3-1,-7 13-6,-4 11-5,-2 20-25,-3 17-63,2 10-135,-4 25-177,-10 12-223</inkml:trace>
  <inkml:trace contextRef="#ctx0" brushRef="#br0" timeOffset="71927.1701">16315 1131 1653,'0'0'28,"0"0"-20,0 0 85,0 0-78,0 0-12,-11 95 1,4-50-1,0 1-1,4 3 1,-1-9-2,3-5-1,1-13 0,0-13 0,0-5 0,8-4 0,19 0 4,12 0-2,15-4-2,7-10-17,-1 1-81,-9-7-96,-10-3-148,-15-3-385</inkml:trace>
  <inkml:trace contextRef="#ctx0" brushRef="#br0" timeOffset="72101.7201">16717 1261 1430,'0'0'97,"0"0"-78,0 0 138,0 0-87,34 78-27,-34-32-19,0-3-9,-6-7-15,-4-3 0,4-7-25,5-7-112,1-5-210,0-11-389</inkml:trace>
  <inkml:trace contextRef="#ctx0" brushRef="#br0" timeOffset="72295.3227">17062 940 1463,'0'0'48,"0"0"-27,0 0 127,98-37-88,-68 37-51,0 0-9,0 7-30,-3 9-144,-7 1-149,-11-1-270</inkml:trace>
  <inkml:trace contextRef="#ctx0" brushRef="#br0" timeOffset="72421.3851">17084 1114 1239,'0'0'423,"0"0"-405,0 0 4,0 0 27,97-38-49,-52 38-65,6-3-170,4 1-298</inkml:trace>
  <inkml:trace contextRef="#ctx0" brushRef="#br0" timeOffset="72723.9467">17842 718 1343,'0'0'12,"0"0"-3,0 0 88,0 0 109,0 0-117,0 0-50,0 0-13,-5 26-4,-11 18 18,-3 4-3,-1 2-21,1-3-14,2-4-1,1-2-1,7-9-22,6-5-36,3-10-60,0-11-122,12-6-74,3-11-154</inkml:trace>
  <inkml:trace contextRef="#ctx0" brushRef="#br0" timeOffset="72873.199">17732 649 982,'0'0'158,"38"-92"-15,2 62 49,7 15-82,2 10-45,-4 5-41,-11 2-15,-13 23-9,-13 11-39,-8 9-91,-8 5-106,-25 0-218</inkml:trace>
  <inkml:trace contextRef="#ctx0" brushRef="#br0" timeOffset="73031.6157">17472 1131 1189,'0'0'185,"0"0"-161,84 26 140,-26-23-33,4 1-80,-3-3-38,-4-1-13,-8 0-10,-6 0-94,-8 0-51,-7-7-93,-2 0-227</inkml:trace>
  <inkml:trace contextRef="#ctx0" brushRef="#br0" timeOffset="73472.8151">18148 1153 894,'0'0'483,"0"0"-363,0 0 100,0 0-107,0 0-61,0 0-26,0 76 5,-7-36 16,-4 1-32,-1-5-11,-1-2-4,0-6-15,1-5-65,2-8-94,4-15-294</inkml:trace>
  <inkml:trace contextRef="#ctx0" brushRef="#br0" timeOffset="77242.2719">18516 1031 946,'0'0'14,"0"0"-12,57-76 68,-51 64 84,-3 7-9,-3 5-7,0 0-65,0 7-31,0 29-19,-5 14 36,-7 14 38,-1 11-69,-2-4-3,-4 1-2,-4-4-4,-2-8-10,-2-9-6,-6-17-3,2-9 1,-5-12-1,-4-13-29,-6 0-23,5-22-53,5-19-59,13-14-38,17-18-76,6-12-168</inkml:trace>
  <inkml:trace contextRef="#ctx0" brushRef="#br0" timeOffset="77382.2888">18469 742 797,'0'0'320,"0"0"-300,83-53 21,-68 47 69,-6 1-46,-3 5-64,0 0-2,2 9-82,2 8-121,0 1-192</inkml:trace>
  <inkml:trace contextRef="#ctx0" brushRef="#br0" timeOffset="77799.0203">18861 848 1379,'0'0'110,"0"0"-104,0 0-6,0 0 42,0 0-29,0 0-12,7 55-1,-7-32 2,0-4-1,0 0-1,3-7-3,8-7-8,6-5-13,6 0 17,8-8 6,2-10-7,-2-4 7,-2 0 0,-8 5 1,-11 3 1,-3 9 16,-4 2 2,-3 3-8,0 0-11,0 17-9,3 7 9,3 0 0,3-1 1,6-5 2,0-4-2,3-5 4,1-9-3,1 0 3,2-8 6,0-13 1,-2-9 9,-4-3 4,-4-4-11,-6-2-14,2 6 0,-5 4-47,-3 7-63,0 12-187,0 5-197</inkml:trace>
  <inkml:trace contextRef="#ctx0" brushRef="#br0" timeOffset="78068.6577">19572 705 1143,'0'0'60,"0"0"-16,0 0 115,0 0-106,0 0-36,17 89 19,-40-45-10,1-1-16,6-3-4,6-5-5,10-3-1,0-5 1,8-5-1,14-7 0,4-2 5,-1-5 2,-2-5 19,3-3 8,-2 0-7,4-8-26,5-9-1,2 3-75,2-1-98,0 6-207,-6 6-297</inkml:trace>
  <inkml:trace contextRef="#ctx0" brushRef="#br0" timeOffset="78236.1234">19945 1034 1503,'0'0'58,"0"0"-39,0 0 101,0 0-59,-11 71-37,-12-28 35,-3-2-38,1-3-15,5 1-6,0 0-19,0 2-111,5-6-281</inkml:trace>
  <inkml:trace contextRef="#ctx0" brushRef="#br0" timeOffset="79695.1254">4334 9199 1202,'0'0'256,"0"0"-223,0 0 86,0 0-49,0 0-23,0 0-17,30 84 5,-30-43-21,0 0-12,-18-4-2,0-8-7,-1-5-83,1-10-94,3-11-105,2-3-130</inkml:trace>
  <inkml:trace contextRef="#ctx0" brushRef="#br0" timeOffset="79876.5323">4258 9190 650,'0'0'557,"0"0"-509,-1-73 136,1 55-51,7 4-49,23 2-32,19-1-19,15 6-16,5 5-8,-8 2-9,-18 5-4,-19 17-40,-21 10-97,-9 7-193,-37 10-229</inkml:trace>
  <inkml:trace contextRef="#ctx0" brushRef="#br0" timeOffset="80211.0089">4155 9557 1157,'0'0'35,"0"0"116,0 0-3,96 7-104,-71-6-42,5 2-2,1 2-34,11 0-80,-2-2-85,2-3-10,-6 0-88,-6 0 33,-7-3 25,-6-5 239,-4-1 364,-7 2-40,-3 2-48,-3 2 15,0 3-122,0 0-54,0 0-37,0 7-49,-1 16 15,-14 11-7,-5 7-4,1 1-9,1 0-19,3-5-2,5-1-3,2-6-15,1-7-39,1-8-36,3-10-128,0-5-108,3-6-136</inkml:trace>
  <inkml:trace contextRef="#ctx0" brushRef="#br0" timeOffset="80579.2489">5079 9514 1144,'0'0'149,"0"0"-80,0 0 138,0 0-86,0 0-77,0 0-5,-57 76 10,18-9-16,-3 8-6,-2 1-3,6-3-4,4-9-11,7-12-6,8-11-2,5-11-1,-2-11-1,7-7-9,-6-10-20,-6-2-8,3-14 0,2-16-26,4-13-50,12-11-6,0-12-38,9-10-63,10-10-156,8 0-147</inkml:trace>
  <inkml:trace contextRef="#ctx0" brushRef="#br0" timeOffset="80754.628">5083 9193 602,'0'0'637,"0"0"-625,85-50 72,-67 41 66,-8 4-86,-8 5-32,-2 0-32,0 0-8,0 15-66,-3 1-165,0 0-288</inkml:trace>
  <inkml:trace contextRef="#ctx0" brushRef="#br0" timeOffset="81200.7502">5344 9211 1385,'0'0'19,"0"0"4,0 0-21,0 0 36,-8 108-21,-2-59-12,4-3-3,2-8-2,4-8-8,0-9-10,0-9-10,0-9-16,10-3 20,5-15 24,9-16 1,-5-6-1,4-1 14,-3 5 26,-3 5 7,-2 11-4,-9 9-9,-5 8-1,-1 2-30,0 24-3,0 10-1,5 5 1,-1-4 0,5-6 0,0-9 1,0-6-1,4-9 0,-2-7 1,8 0 5,-2-18 5,-1-12 7,1-7 20,-6-4-3,0-4 0,-5 3-24,6 7-11,-3 8-2,0 14-45,-2 10-68,5 3-105,-1 6-198,0 14-406</inkml:trace>
  <inkml:trace contextRef="#ctx0" brushRef="#br0" timeOffset="81516.9234">5842 9244 1066,'0'0'232,"0"0"-137,0 0 95,0 0-93,0 0-54,0 0-13,12-1-18,-18 44 3,-4 10-2,-2 7-6,-6-3 1,4-7-6,0-5-1,0-6-1,8-10-5,0-7-3,2-7 1,4-10 7,0-3 0,1-2 1,11 0 8,3-4 7,0-4-1,-3 3-11,1-1 8,2 3-12,0 2-5,5 1-17,2 0-53,3 0-116,2 0-116,-3 0-264</inkml:trace>
  <inkml:trace contextRef="#ctx0" brushRef="#br0" timeOffset="81736.3159">6078 9604 1208,'0'0'312,"0"0"-243,0 0 119,0 0-120,0 0-37,0 0 1,0 83 21,-14-38-15,-5-3-23,2-3-7,4-5-6,0-5-2,1-5-7,6-5-51,-2-4-41,4-7-129,1-8-255</inkml:trace>
  <inkml:trace contextRef="#ctx0" brushRef="#br0" timeOffset="90594.4181">21997 576 1488,'0'0'30,"0"0"-22,0 0 27,0 0 37,0 0-47,0 0 8,-20 108 10,9-60-16,1-4-21,1-5-4,7-6 4,2-8-5,0-9 0,25-8 3,14-8 1,13-8-1,4-21-4,-2-16 0,-7-6 2,-9-5-1,-6-4 1,-5 8-2,-3 9-11,-7 14-49,-4 20-86,-3 9-106,-1 5-126</inkml:trace>
  <inkml:trace contextRef="#ctx0" brushRef="#br0" timeOffset="90762.7096">22348 886 1633,'0'0'22,"0"0"-4,16 103 122,-16-58-71,-11 0-43,-12 2-9,-2-8-17,4-7-7,7 0-54,7-12-107,7-8-280</inkml:trace>
  <inkml:trace contextRef="#ctx0" brushRef="#br0" timeOffset="91135.5061">22626 970 1492,'0'0'14,"0"0"-12,0 0 122,0 0-35,0 0-48,0 0-22,71-40-14,-61 72-2,1 15-3,-9 3 7,-2 3-7,-6-5 0,-16-4-1,-5-7-7,-1-6-10,-2-9-35,2-13-7,4-9 6,4-4 43,4-18 11,7-3 15,7 2 41,2 4 18,2 10-9,20 4-26,12 5-15,13 0-22,12 14 3,2 7-5,1 3-11,-2-2-43,-8-1-144,-5-9-159,-7-9-345</inkml:trace>
  <inkml:trace contextRef="#ctx0" brushRef="#br0" timeOffset="91579.0459">23495 794 734,'0'0'99,"0"0"-24,0 0 81,0 0-20,0 0-20,0 0 23,-9-4-21,9 4-25,0 0-36,6 0-2,11 0-27,9 0-18,13 0-9,3 0-1,-2 3-19,-5-3-48,-6 0-73,-8 0-118,-5 1-155</inkml:trace>
  <inkml:trace contextRef="#ctx0" brushRef="#br0" timeOffset="91800.9452">23423 969 1339,'0'0'119,"0"0"-115,0 0 114,0 0 2,0 0-67,0 0-32,51-11-13,-21 11-8,12 0-31,6 0-82,4 0-205,-3 0-522</inkml:trace>
  <inkml:trace contextRef="#ctx0" brushRef="#br0" timeOffset="106160.1484">18316 8369 135,'0'0'150,"0"0"-146,0 0 49,0 0 11,0 0-36,0 0 14,0 0-16,0 0 7,-4 0 17,4 0 14,0 0-16,0 0-9,0 0 14,0 0-6,0 0-8,0 0 7,0 0-14,0 0-6,0 0 3,0 0 3,0 0 3,0 0-5,0 0-5,0 0-1,0 0 0,0 0 5,0 0 6,4 0-4,5 0-5,2 0 7,-1 0 0,3 0 2,1 0-2,4 0-9,0 0 2,1 0-2,2 0-1,-3 0 3,-2 0-10,-2 0 2,-1 0-9,-2 0 0,-2 0 1,1 0-4,-3 0 2,3 0 1,-3 0-3,0 0-1,-1 0-4,-3 0 1,-3 0-4,0 0 0,0 0-12,0 0-40,0 0-34,0 0-48,0 2-42,0 0-75,0 0-164</inkml:trace>
  <inkml:trace contextRef="#ctx0" brushRef="#br0" timeOffset="106615.0141">18473 8293 203,'0'0'537,"0"0"-509,0 0 146,0 0-11,0 0-62,0 0 24,-12-39-3,12 37-31,0-3-14,0 4-18,0 1-9,0 0-13,0 0-15,0 0-6,0 0-4,0 0-2,0 6-2,0 9 1,5 8 5,3 5 0,0 3 2,-1 3-6,-1-2 2,3 0-6,-3-1-1,0-5-1,-1-4-2,-2-3 0,-3-7-2,0-2 0,0-5 0,0-1-1,0-3-1,0 1-13,0-2-3,0 0-15,0 0-28,0-3-100,7-11-209,8 0-502</inkml:trace>
  <inkml:trace contextRef="#ctx0" brushRef="#br0" timeOffset="107427.4204">18257 9994 979,'0'0'56,"0"0"44,0 0 77,0 0-64,0 0-46,0 0 1,86-16-10,-62 16-5,4 4 2,2 1 0,4 2-17,4-4-4,-4 0-3,0-2-9,-8 1-7,-7-1-5,-7 1-1,-5-1-3,-5-1-3,-2 0-3,0 0 0,0 0-1,0 0-7,0 0-6,-12 0-11,2 0-8,-3 0-19,2 0-81,5-6-94,6-1-146,0-1-289</inkml:trace>
  <inkml:trace contextRef="#ctx0" brushRef="#br0" timeOffset="120411.3044">5087 7802 712,'0'0'158,"0"0"-154,0 0 112,0 0 25,0 0-48,0 0-12,0 0-3,-13-7-11,13 7 1,5 0 0,21 0-10,13 0-9,12 0-5,1 0 4,-7 0-8,-2 0-15,-13 0-10,-5 0-10,-7 0-3,-5 0 0,-8 0-2,-5 0-1,0 0-12,-12 0-12,-21 7 1,-12 2 13,-11 0 3,-4-2-16,5-1 2,10-3-2,12-3 14,11 0 10,13 0-2,6 0 4,3 0-4,6 0-3,21 0-90,15 0-243,8-9-558</inkml:trace>
  <inkml:trace contextRef="#ctx0" brushRef="#br0" timeOffset="121332.29">6524 9506 519,'0'0'249,"0"0"-219,0 0 105,0 0 17,0 0-67,0 0-1,-18-20-5,18 20-8,0 0-23,0 0-14,0 0 17,13 0 8,7 3 3,8 2-3,8-3 1,1-2-14,5 0-12,-3 0-7,-4 0-7,-9 0-7,-1 0-5,-7 0-6,-6-1 2,-7 1-4,-4 0 0,-1 0-2,0 0-5,0 0-7,-4 0-18,-4 1 4,2 4-10,0-3-30,6-2-35,-2 0-90,-2 0-98,4 0-156</inkml:trace>
  <inkml:trace contextRef="#ctx0" brushRef="#br0" timeOffset="122420.3859">7156 9414 816,'0'0'277,"0"0"-208,0 0 135,0 0-49,0 0-77,0 0-38,0 51 5,-3 17 58,0 16-46,-1 3-28,1 0 15,-2-7-17,1-12-8,-4-10-4,-2-12-9,-2-8-4,0-13-2,-4-11-1,-5-8-1,0-6-18,-11-11-7,-2-20-9,-3-16-12,6-13-46,4-10-79,10-5-69,16 3-61,1 2-239</inkml:trace>
  <inkml:trace contextRef="#ctx0" brushRef="#br0" timeOffset="122625.5422">7314 9102 1399,'0'0'48,"0"0"-38,0 0 125,0 0-62,0 0-53,0 0-20,9-5-6,-10 19-47,1 3-142,0-5-155,6 3-349</inkml:trace>
  <inkml:trace contextRef="#ctx0" brushRef="#br0" timeOffset="123119.3516">7417 9336 1293,'0'0'14,"0"0"-5,0 0 142,0 0-83,-28 106-37,22-70-14,3-3-13,3-4-2,0-5-2,0-5 1,0-7-1,11-6 0,2-6-2,2 0 1,7-14 1,0-9 1,-1-9-1,-4-2 0,-4 0 5,-1 6 0,-6 8 15,-3 9 3,-1 8-1,-2 3-12,0 0-10,0 17-5,0 9 4,0 5 1,0-1 0,8-5 0,4-6 0,-1-5 0,7-8 1,-2-6-1,4 0 2,-1-6 4,-4-14 0,3-2-2,-6-5 13,1-4 3,-7-2-12,2 1-4,-4 0-4,-1 9-15,0 6-35,4 9-111,-1 6-146,2 2-238</inkml:trace>
  <inkml:trace contextRef="#ctx0" brushRef="#br0" timeOffset="123801.335">7941 9286 1118,'0'0'323,"0"0"-294,0 0 110,0 0-35,0 0-54,0 0-2,6 116-12,-12-66-25,-3-6-10,4-3 0,1-5-1,-1-9 0,2-9-8,0-9-11,2-4-18,-1-5-31,-2-6 18,4-20-9,0-15-10,0-12 48,0-13 6,0-1 15,0 7 3,0 11 33,4 20 15,1 9-5,-2 11-10,-2 6 6,-1 3-18,2 5-17,1 19-6,1 15 4,1 7 4,7 4-3,-5 1-2,2-9-1,4-7-2,-5-8 0,3-9-1,-1-8 0,0-7 0,4-3 2,5-4 2,0-17 2,-2-11-3,2-3-1,-5-3 3,7 3-1,-6 0 10,-2 6 4,1 7 0,-6 3-4,1 7 3,-3 5 3,-4 6-3,-1 1 4,-1 0-5,0 0-2,0 13-7,0 18-1,0 9 12,0 10 4,0 0-12,0-2-10,-6-6 0,2-3 0,-1-8 0,1-4 0,-3-5 0,-1-5 0,2-5 0,3-7 0,1-4-19,2-1-30,0 0-20,0 0 1,0-15-104,11-2-150,10-2-109</inkml:trace>
  <inkml:trace contextRef="#ctx0" brushRef="#br0" timeOffset="124173.1468">8579 9356 1020,'0'0'142,"0"0"-27,0 0 107,0 0-98,0 0-54,0 0-5,14 66-4,-14-24-29,0 2-13,0-3-6,-6-3-8,-2-3-5,2-6 0,5-6-2,1-6-21,0-9-27,0-5-64,0-3-56,0-8-41,-3-16-63,0-9-110,0-4-82</inkml:trace>
  <inkml:trace contextRef="#ctx0" brushRef="#br0" timeOffset="124393.3668">8558 9358 498,'0'0'83,"0"0"-67,0 0 101,0 0-6,0 0-7,0 0 19,-85-77 2,79 67 10,5-1 25,1 0-35,0 2-32,3-1-15,13 0-33,5 0-14,6 1-13,7 1-6,2 3-9,-2 3-3,-7 2-14,-1 0-42,-9 20-143,-9 11-196,-5 10-536</inkml:trace>
  <inkml:trace contextRef="#ctx0" brushRef="#br0" timeOffset="124650.6319">8470 9626 330,'0'0'691,"0"0"-683,0 0 143,0 0-5,0 0-47,0 0 1,-3 17-10,15-11-17,6-2 1,1-1-30,7-3-25,7 0-19,5 0-2,6 0-69,0 0-108,-3 0-191,-8 0-480</inkml:trace>
  <inkml:trace contextRef="#ctx0" brushRef="#br0" timeOffset="125271.2224">8843 9738 389,'0'0'646,"0"0"-640,0 0 124,0 0 22,0 0-75,0 0-24,12-2-5,-12 2-11,-5 7-20,-5 0-6,0 0-5,1 1-3,0-4 0,3-1-2,4 1-1,-1-3 1,2-1-1,-1 0 1,2 0-1,-1 0 2,1 0 8,0 0 9,0-5 15,0-4-7,0-2-2,0-1 8,0 1-17,4 1-2,1 3 6,-2 6 1,0 1-7,4 0-4,1 4-3,4 19-5,1 8 6,-7 6 0,-3 1-3,-3 3 0,0-1-5,-18-1 1,-6-3 0,-8-2-1,-6-6-3,1-4-8,-2-11-12,8-6-1,4-7 6,6-5 6,6-14 12,9-7 0,5 1 9,1 0 14,3 6 11,13 9-8,3 3-2,4 7-6,2 0-7,2 13-5,-2 8-4,-2 3 0,-7 2 1,-4-4-3,2-2-8,-4-4-22,3-6-23,1-7-77,7-3-117,-2-2-110,4-18-259</inkml:trace>
  <inkml:trace contextRef="#ctx0" brushRef="#br0" timeOffset="125525.9155">9076 9377 1440,'0'0'119,"0"0"-110,0 0 146,0 0-77,0 0-51,85-34-8,-57 40-12,0 1-4,2 0-3,-7 0 0,-1 1-26,-7 2-84,-6 2-134,-9 6-205</inkml:trace>
  <inkml:trace contextRef="#ctx0" brushRef="#br0" timeOffset="125705.2494">9048 9593 1463,'0'0'51,"0"0"-46,0 0 118,86-29-86,-61 29-31,2 0-6,4 0-15,2 0-83,3-3-62,6-5-79,6-5-92,4-2-8</inkml:trace>
  <inkml:trace contextRef="#ctx0" brushRef="#br0" timeOffset="126020.9669">9632 9414 436,'0'0'321,"0"0"-117,0 0-28,54-88-23,-54 75-7,0 7-50,0 6-27,-8 0-33,-5 15-16,3 19 1,2 9 6,8 10 5,0-2 0,0-5-18,14-5-6,2-9 2,1-6-4,2-11 4,3-10 4,1-5-1,-1-3-1,-1-21 5,-6-5-8,-2-9 5,-5-7-1,-7-8-1,-1-4-9,0-1-3,-12 10 0,-3 13 2,0 15-2,-4 14-6,-5 6-14,-6 3-15,-4 20-38,0 1-164,8 0-371</inkml:trace>
  <inkml:trace contextRef="#ctx0" brushRef="#br0" timeOffset="139016.8893">10105 10846 610,'0'0'505,"82"27"-447,12 9 35,43 16 93,35 12-60,20 4-48,16 4-36,2 1 22,2-6-31,10 4-25,17 11 4,8 3 2,1 9-7,-17-1 3,-31-9 9,-33-5-10,-30-12 2,-37-12-8,-34-14-3,-32-14-7,-21-13-13,-13-9-35,-13-5-114,-32-15-101,-19-21-189</inkml:trace>
  <inkml:trace contextRef="#ctx0" brushRef="#br0" timeOffset="139370.832">10460 11375 1301,'0'0'53,"106"-11"-47,-6 22 116,34 19 14,30 15-62,20 8-17,17 11-9,12 1-19,5 2 2,-9-3-8,-9-8-13,-21-6-1,-11-3-4,-14-3-4,-21-4 0,-21-8-1,-24-9-11,-29-10-21,-23-9-32,-23-4-86,-13-8-165,0-14-200</inkml:trace>
  <inkml:trace contextRef="#ctx0" brushRef="#br0" timeOffset="139648.504">13230 11514 1231,'0'0'136,"0"0"-116,76 78 83,-52-23 46,-3 8-41,-2 7-38,1 3-17,-3 0-18,-5-1-13,-6-5 10,-6-3-16,-10-8-7,-31-4-7,-27-9 1,-24-7-2,-21-13-1,-24-14-8,-6-9-44,0-4-31,13-20-137,32 0-379</inkml:trace>
  <inkml:trace contextRef="#ctx0" brushRef="#br0" timeOffset="144149.9175">17174 13936 252,'0'0'76,"0"0"-44,0 0-20,0 0 16,0 0-2,0 0-26,0 0-44,-15 0-61,15 0-81</inkml:trace>
  <inkml:trace contextRef="#ctx0" brushRef="#br0" timeOffset="152769.0477">23228 6568 865,'0'0'54,"0"0"8,0 0 115,0 0 16,0 0-6,-11-99-73,64 27-41,12-15-34,6-11-14,-9-10 7,-8 2-16,-12 8-4,-11 11-10,-9 21 2,-11 19-2,-8 20 0,-3 13-3,-5 14 1,-24 18-11,-12 34 2,-8 35 8,3 17 1,7 12-1,12-1-9,11-20-15,16-15-10,0-20-5,27-21 20,11-19 10,11-15 1,4-5 9,-4-20 0,-4-16 4,-11-8 1,-13 1 0,-11 8 4,-7 12 11,-3 9-8,0 13-6,0 1-6,0 10-6,0 15-1,0 8 1,0 1 5,14-4-19,13-10 2,4-7 16,2-10-4,1-3 5,-7-11 0,-8-14 1,-10-5 0,-9-6 3,-3 4-3,-23 5-7,-6 6-4,1 9-6,8 8-2,8 3-7,12 1 3,3 0 8,18 0 2,21 10 13,13 4 6,4 0 19,2 0 11,-6-1-9,-13-3-14,-12 0-3,-10-1-7,-9 5-2,-8 5-1,0 4-2,-2 3 2,-7-1 0,2-4-2,7-4-8,0-9 4,16-6 6,17-2 0,9-7 0,4-13 2,-7-3 0,-6-4 0,-12-2 0,-11 0 2,-10 3-4,0 4-5,-10 8-16,-13 5-11,2 9 1,4 0 9,6 0 2,6 3 5,5 5 7,0-2 7,8 3 1,7-3 6,1-1 4,-4-1 0,0-4 1,-4 0-2,1 0 0,1-5-3,4-6-3,-5-2 2,-3 4-1,-2 1 1,-4 4 6,0 1 9,0 3 1,0 0-8,0 0-7,0 1-3,0 23 6,-7 16 9,-4 18 32,-1 10-7,-4 7-12,1-2-10,6-8-1,6-7-18,3-8-1,0-10-1,1-12-9,7-10-15,-2-9-9,-2-9-29,-2 0-10,-2-20-6,0-15-35,3-11 0,0-8 44,4-6-22,-1-3-3,4 3 39,1 6 45,5 7 10,2 9 34,5 4 4,2 6 1,-1 3 20,-3 6 26,1 7-3,3 7-8,-1 5-27,-3 0-21,-4 8-1,-14 11-17,-3 8-6,-27 2-2,-25-3-3,-17-2-31,-6-9-96,10-9-102,22-6-190</inkml:trace>
  <inkml:trace contextRef="#ctx0" brushRef="#br0" timeOffset="153188.398">25176 6053 1363,'0'0'79,"0"0"-75,0 0 91,82-67 20,-51 78-73,-2 30-34,-10 13-4,-16 11-4,-5 0 0,-33 1-22,-13-8 0,-2-10-41,3-17-20,7-14 25,9-14 21,9-3 30,9-17 7,9-12 23,4-3 34,0 1 18,19 8-10,6 10 7,7 13-14,7 0-29,-1 19-22,-2 12-3,-6 1-4,-6 2-1,0-1-42,-2-7-96,2-8-129,-2-13-343</inkml:trace>
  <inkml:trace contextRef="#ctx0" brushRef="#br0" timeOffset="153339.9923">25694 6124 1488,'0'0'87,"0"0"-86,0 0 49,0 0-14,0 0-36,0 0-42,41 61-109,-41-26-298</inkml:trace>
  <inkml:trace contextRef="#ctx0" brushRef="#br0" timeOffset="153474.3323">25624 6534 1573,'0'0'133,"0"0"-133,0 0 65,95-6-32,-79 4-33,-5 2-52,-2-1-172,1-4-237</inkml:trace>
  <inkml:trace contextRef="#ctx0" brushRef="#br0" timeOffset="153645.5456">26004 6333 1521,'0'0'14,"0"0"17,0 0 112,0 0-84,82-14-46,-52 16-13,-3 10-5,-5-1-95,-13 0-103,-9 1-196</inkml:trace>
  <inkml:trace contextRef="#ctx0" brushRef="#br0" timeOffset="153930.0846">23904 6791 1641,'0'0'13,"0"0"-8,158-9 115,-48 6-40,33 1-29,20 2-10,15 0-5,4 0-24,-8 5-10,-8-1-2,-16 3-23,-19 3-61,-20 2-110,-14-3-392</inkml:trace>
  <inkml:trace contextRef="#ctx0" brushRef="#br0" timeOffset="160048.5019">25188 7870 252,'0'0'616,"0"0"-601,0 0 105,0 0-39,0 0-65,0 0-13,0-3-2,0 3 0,0 0-2,0 0 1,0 0-10,0 0-38,0 0-12,0 0-27,0 0-87,-2 0-192</inkml:trace>
  <inkml:trace contextRef="#ctx0" brushRef="#br0" timeOffset="167193.1693">24314 7391 1418,'0'0'35,"0"0"16,0 0 98,0 0-89,0 0-23,69 78 3,-58-30-20,-5 0-11,-6 0-9,0-4 8,0-5-4,0-8 0,2-9-1,7-6 4,4-7 0,7-8 7,5-1 7,6-6 1,4-17-8,-1-8 0,-1-10-3,-2-10 1,-4-2 4,-6-5-3,-9 7-1,-5 7-1,-7 16-8,0 10-3,0 10-1,0 5-25,0 3-42,0 6-45,-1 14-252,-8 7-411</inkml:trace>
  <inkml:trace contextRef="#ctx0" brushRef="#br0" timeOffset="168183.4783">24690 7889 403,'0'0'885,"0"0"-844,0 0 90,0 0 16,0 0-73,0 0-37,0 0-10,0 22-1,-2 6-3,-2 2-9,-1-1-5,-1 4-5,2-6-1,-2-3-2,3-5-1,2-6 4,-1-6-3,2-4 0,0-1 1,0-2 4,0 2 5,5-1 7,8-1-4,3 0-10,5 0-1,1 0-3,4 0-19,-2-8-45,1-2-90,-4 0-209,-3 4-489</inkml:trace>
  <inkml:trace contextRef="#ctx0" brushRef="#br0" timeOffset="169832.7553">24611 7928 1040,'0'0'5,"0"0"16,0 0 48,0 0-64,0 0-5,0 0-1,-36-17-17,32 17 2,4 0 14,0 0 2,0 0 10,0 0 17,0 0 30,0 0 28,0 0-5,0 0-23,4 0-15,8 0-5,12 0-4,4 0 15,2 0-2,-2 0-3,-4 0-5,-5 0-5,-5 0-12,-4 0-9,-5 0-5,-4 0-3,-1 0-3,0 0 1,0 0-2,0 0 0,-1 5-1,-17 12 1,-6 4 3,-10 4-2,-2 4 0,0-1 0,6 0-1,4-4 4,7-5-4,8-4 0,2-6 0,6-4 0,3-3 0,-2-2 2,2 0 0,0 0 0,0 0 13,0 0-2,3 0 6,18-7-5,6 2 2,10 0-6,0 4 4,-1 1-4,-6 0 7,-6 4-4,-6 5-6,-3-1-2,-6 2-3,-5-5 0,-1-1-2,-3-3 0,0-1 3,0 0-3,3 0-14,0-3-13,3-11-4,2-2-31,-1 0-69,3 5-118,-5 5-229</inkml:trace>
  <inkml:trace contextRef="#ctx0" brushRef="#br0" timeOffset="170185.2376">24900 8114 1236,'0'0'179,"0"0"-117,0 0 116,0 0-84,0 0-46,0 0-8,-21 68-9,11-40-15,1 0-7,1 1-1,1-2-7,1-4 2,3-5 1,1-2-1,1-6-2,-1-2-1,2-2 3,0-3-2,0 1-1,0-4 2,0 0 1,0 0 2,0 0-1,0 0 0,0 0 8,0 0-6,0 1 2,11 1-8,2-2 5,4 0-5,10 0-2,9 0-38,8-3-53,3-11-193,-6-2-496</inkml:trace>
  <inkml:trace contextRef="#ctx0" brushRef="#br0" timeOffset="171668.1481">24190 7296 502,'0'0'168,"0"0"30,0 0 14,0 0-106,2-83-9,8 66-13,0 3-22,-5 3-5,-1 6-15,-4 4-2,0-1-2,0 2-11,0 0-2,2 0-10,-1 0 2,4 0-7,1 8 6,6 8 2,-3 4 18,-2 6-13,0 4-8,-2 3-3,1 3-2,-1 1 3,1 0-1,1-4 4,2-1-3,0-3 2,0-2-1,3-4-3,-3-1 5,1-4-7,-3-1 2,1-1-4,-2-1-5,-1-4-1,-2 1 0,0-2 0,-2-3-1,-1-2 0,0 1 0,0-2-1,0-2 1,0-2-1,0 0 0,0 0 1,0 0-1,0 0 1,0 0-1,0 0-2,0 1 2,0-1 0,0 0-1,0 0 1,0 0 0,0 0 0,0 0-8,0 0-8,0-3-22,7-11-47,16-4-186,18-5-284</inkml:trace>
  <inkml:trace contextRef="#ctx0" brushRef="#br0" timeOffset="172426.9344">25222 7654 347,'0'0'434,"0"0"-428,0 0 100,0 0 31,0 0-69,0 0-37,-4 0-3,4 0 9,0 0-3,0 0 16,0 0-2,0 0 5,0 0-3,0 0-13,0 0-13,0 0-2,0 0 0,0 0-4,0 0-1,0 0 6,0 0 10,0 0 7,3 0 1,13 0 6,8 0-12,4 0-9,2 0 2,-3 0-5,-2 0-7,1 0-5,-2 0-2,1 0-6,3 0-2,-1 0-1,0 0 0,-5 0-12,-5 3-28,-4 0-52,-7-2-103,-6 0-120,0-1-194</inkml:trace>
  <inkml:trace contextRef="#ctx0" brushRef="#br0" timeOffset="172720.69">25464 7475 1087,'0'0'167,"0"0"-147,0 0 196,0 0-65,0 0-88,0 0-41,27 35 9,-27 18 31,0-1-33,-6-1-10,-3-7 1,4-8-14,1-7-6,1-7-3,3-6-37,0-2-51,0-8-106,3-6-132,7 0-260</inkml:trace>
  <inkml:trace contextRef="#ctx0" brushRef="#br0" timeOffset="173447.1008">25916 7411 657,'0'0'391,"0"0"-346,0 0 133,0 0 13,0 0-85,0 0-21,-9-61-41,9 89-14,0 11 15,0 10 13,0 4-33,0-7-7,0-1-9,3-6 2,1-5-9,-1-9 2,2-4-4,-2-9 0,1-4 0,-1-8 1,7 0-1,4-11 8,8-17-1,8-11-4,0-11-2,0-1 2,-5 0-2,-2 5 0,-5 9 0,-5 14-1,2 8 0,-6 11-11,0 4-39,0 17-88,-8 18-156,-1 8-206</inkml:trace>
  <inkml:trace contextRef="#ctx0" brushRef="#br0" timeOffset="173763.7527">26028 7836 746,'0'0'913,"0"0"-910,0 0 59,0 0 38,0 0-82,0 0-16,9 70 6,-20-24-2,2-3-5,-1 1 1,1-5-2,3-3 0,0-7 3,4-7-3,2-10 1,0-3-2,0-5 2,0-3 2,3 1 16,4-2 0,1 0-1,1 0-13,5-2-5,7-10-2,8-2-51,7 0-73,2 2-182,-1 2-369</inkml:trace>
  <inkml:trace contextRef="#ctx0" brushRef="#br0" timeOffset="174167.1303">26308 8146 1195,'0'0'130,"0"0"-125,0 0 174,0 0-87,0 0-48,0 0 0,-16-58 4,16 58-14,0 0-13,13 2-8,5 20-3,1 10-4,-4 11 6,-6 5-5,-7 3-4,-2-5-3,-2-3 2,-16-8-4,-2-6-3,-2-7-13,-1-10-6,0-6 5,3-6 5,5 0 14,-2-18 0,10-2 2,4-1 23,3 3 4,0 4 7,12 2 0,10 7-7,5 5-22,7 0-1,1 5-5,-1 11-2,0 2 1,-4-1-24,0 0-32,1-3-64,0-4-168,4-8-376</inkml:trace>
  <inkml:trace contextRef="#ctx0" brushRef="#br0" timeOffset="175794.8841">27676 7602 585,'0'0'95,"0"0"-31,0 0 131,0 0-89,0 0-37,0 0 6,-46-63-2,41 48-5,4 2 14,1 1-9,0 0-3,0 3-11,10 2-11,5 2-10,2 3-10,3 2-10,1 0-8,-1 14-5,-2 14-1,-9 6 1,-9 12 3,0 6-3,-17 0 0,-10-1-5,-3-6-1,2-7 1,3-9-2,8-5 2,4-12-7,8-4-2,2-8 5,2 0 3,-1 0 2,1-3 2,-4-8-3,1 0-2,3 2 2,1-1 0,0 4 1,0 3 1,0 0 1,0 1-3,1-1-1,3 3 0,-2 0 0,-2 0 0,0 0-4,1 0-24,1-3-15,2-1-26,2-9-35,0-7-74,5-7-37,-2-7-121,1-3-114</inkml:trace>
  <inkml:trace contextRef="#ctx0" brushRef="#br0" timeOffset="175889.6199">27676 7602 625</inkml:trace>
  <inkml:trace contextRef="#ctx0" brushRef="#br0" timeOffset="176274.2769">27676 7602 625,'-19'-73'346,"19"64"-235,0 1 81,0 2 2,0-1-80,0-2-17,0 6-17,0-1-34,0 2-13,-3-1-4,-1 3-5,0 0-8,-5 0-8,0 0 3,2 0-4,1 3 5,-1 11-6,0 15 1,4 12 0,3 17 26,0 5-8,0 0-1,0-1-24,2-6 0,3-7 0,-2-8 0,1-9 0,0-6 0,-1-9 0,0-4 0,-1-7 0,-1-3 0,-1-3 0,0 0 0,2 0 0,-1 0 0,2-3 0,3-8 0,6-7 0,9-9 0,6-8 0,11-9 0,4-4 0,3 1 0,-3 3 0,-6 2 0,-6 5 0,-7 3 0,-8 2 0,-4 6 0,-4 6 0,-4 7 0,-1 5 0,-2 6 0,1 2 0,1 9-151,-2 15-171,0 11-282</inkml:trace>
  <inkml:trace contextRef="#ctx0" brushRef="#br0" timeOffset="176762.2626">27949 8124 921,'0'0'214,"0"0"-207,0 0 190,0 0-60,0 0-77,0 0 9,-2-20-4,2 9-17,0 0-3,5 2 4,4 1-2,1 6-14,5 2-9,-1 0-10,0 15-2,-1 11-9,-9 13-2,-4 5 0,-3 1-2,-20 0-12,-6-5-9,-10-5-3,2-9-14,1-9 8,6-12 1,9-5 8,9-7 16,8-14 6,4-4 16,0 0 27,0 3 3,7 5 2,4 4-8,3 9-8,3 4-10,8 0-12,2 19-7,1-1-2,-1 4-1,-4-2-3,-5 0-15,-1-4-26,2-4-30,1-5-52,3-4-193,2-3-280</inkml:trace>
  <inkml:trace contextRef="#ctx0" brushRef="#br0" timeOffset="176996.7226">28258 8151 1614,'0'0'78,"0"0"48,0 0 11,0 0-69,0 0-44,0 0-24,16 89 0,-16-46 0,0-3 0,-7-5 0,-1-3 0,2-3 0,5-9 0,1-2-11,0-5-121,0-8-139,0-5-515</inkml:trace>
  <inkml:trace contextRef="#ctx0" brushRef="#br0" timeOffset="177588.5537">28941 7785 1247,'0'0'201,"0"0"-104,0 0 82,0 0-92,92-39-40,-56 38-12,-6 1-13,-5 0-17,-1 0-5,0 0-2,-3 0-36,-5 4-81,-7 5-171,-9 2-230</inkml:trace>
  <inkml:trace contextRef="#ctx0" brushRef="#br0" timeOffset="177761.7795">29002 7943 1302,'0'0'35,"0"0"7,0 0 86,97 0-95,-69 0-33,1-4-29,5-3-43,2-2-111,1 0-78,3 0-96</inkml:trace>
  <inkml:trace contextRef="#ctx0" brushRef="#br0" timeOffset="178110.9082">29712 7816 1028,'0'0'157,"0"0"-129,51-72 197,-47 53-73,-4 9-65,0 2-38,-2 8-12,-12 0-16,-4 25-15,1 15 0,3 9 10,9 5-1,5-4-8,0-3-2,16-10 6,7-7-1,1-8-1,6-10 9,-1-10 7,1-2 5,-1-10-14,-4-19 3,-1-11-15,-8-9 5,-4-4-5,-12-1-4,0 7 2,-6 9-4,-15 11 2,-3 10-4,-5 8-1,-6 6-3,-1 3-10,2 0-25,-3 12-16,-2 4-68,-3-1-153,-4 0-217</inkml:trace>
  <inkml:trace contextRef="#ctx0" brushRef="#br0" timeOffset="184945.0427">15393 8308 760,'0'0'105,"0"0"-101,0 0 87,0 0 42,0 0-58,0 0-19,0 0 3,-5-12-10,7 12-4,5 0 10,6 4-11,3 3-9,1-3 7,1 0-3,3 1 0,-3-3-4,2 1-5,-3-1-8,4-1-5,2 0 4,1-1-7,-2 3-5,-4 0-3,-6-2-1,-5 1-2,-4-1-3,-3-1 2,0 2-2,0-2 0,0 0-2,0 0-5,0 0-2,0 0-11,0 0-29,0 0-28,0 3-34,0 2-97,0-2-194</inkml:trace>
  <inkml:trace contextRef="#ctx0" brushRef="#br0" timeOffset="185592.0088">15349 10074 792,'0'0'178,"0"0"-159,0 0 107,0 0 16,0 0-42,81-17-31,-57 17-3,0 0 7,2 0-28,0 7 0,-2-3-11,3 0-18,-3 0-12,-1-1-4,-5-1 0,-4-1-33,-5-1-66,-8 0-82,-1 0-120,0-1-218</inkml:trace>
  <inkml:trace contextRef="#ctx0" brushRef="#br0" timeOffset="185978.7513">15509 9945 1071,'0'0'81,"0"0"-28,0 0 153,0 0-96,0 0-60,0 0-23,-3-1-4,3 18-1,0 2-11,0 0 9,0-1-8,0-2-6,0-1 11,0-1 1,0-1 0,3-1-4,2 2 1,-4 3-5,-1 0 0,0 5-4,0-1 1,0 3-1,0-4 2,0 2-4,-3-3 1,2-2-5,-1-5 1,-1-2-1,1-1 1,1-4-1,-2-3-1,1-1-20,2-1-66,0-1-124,0-13-272</inkml:trace>
  <inkml:trace contextRef="#ctx0" brushRef="#br0" timeOffset="188788.248">26764 7769 945,'0'0'158,"0"0"-119,0 0 135,0 0-24,0 0-71,0 0-22,0 0 1,108 0-2,-56 5-14,-1 0-7,-5-1-2,-8 1-12,-9-3-5,-5 1-10,-8-3-3,-5 2-1,-6-2-1,-5 1-1,0-1 0,0 0-14,0 0-3,0 0-6,0 1-13,-2 1-40,-4 2-41,-3 3-15,-6-3-39,-2 2 4,-2-2-93,7-4-415</inkml:trace>
  <inkml:trace contextRef="#ctx0" brushRef="#br0" timeOffset="198176.7668">24263 9249 656,'0'0'245,"0"0"-164,0 0 122,0 0 12,0 0-97,0 0-40,0 0 0,0-14-42,0 47-23,-6 18 15,-13 10 17,-5-1-28,-3-5-8,3-11-8,2-7-1,8-11-1,7-6-28,3-8-76,4-11-94,7-1-114,13-11-99</inkml:trace>
  <inkml:trace contextRef="#ctx0" brushRef="#br0" timeOffset="198358.4192">24111 9149 1131,'0'0'67,"0"0"146,0 0-17,46-89-87,-7 77-59,6 6-18,0 6-17,-3 0-10,-6 6-5,-4 11-13,-13 10-81,-8 9-131,-11 2-227</inkml:trace>
  <inkml:trace contextRef="#ctx0" brushRef="#br0" timeOffset="198520.7295">23820 9646 1450,'0'0'63,"115"-14"-62,-50 6 132,-3 3-56,-8 4-61,-5 1-16,-7 0-43,-2 4-145,-4 6-185,-1 1-495</inkml:trace>
  <inkml:trace contextRef="#ctx0" brushRef="#br0" timeOffset="198901.336">24367 9707 1126,'0'0'166,"0"0"-156,0 0 155,0 0-37,0 0-83,0 0-7,16-42-7,-3 42-13,-1 17-11,-2 10 0,-2 4-2,-8 6-4,-3 1-1,-24 1-10,-9-4-19,-7-5-20,-2-10-17,0-8 10,10-10 13,11-2 27,10-5 16,14-13 14,0-2 57,9 2 26,16 4-20,4 7-28,-1 7-3,0 0-13,-3 10-18,-8 14-6,-4-1-6,-5 5-3,-6-3-6,-1-3-28,-1-6-52,5-9-130,4-7-146,4-2-249</inkml:trace>
  <inkml:trace contextRef="#ctx0" brushRef="#br0" timeOffset="199359.0283">24679 9372 767,'0'0'391,"0"0"-346,0 0 166,0 0-49,0 0-91,124-65-22,-72 63 0,2 2-21,-8 0-15,-8 0 2,-11 0-7,-11 0-3,-9 0-1,-5 0-4,-2 9 0,0 11-2,-9 13-2,-15 11 4,-9 9-9,-3-2-4,-4 1 0,3-5-14,4-8 13,3-10 3,9-7-3,8-12 11,5-8 3,5-2 2,3 0 8,0-4 27,0-2 8,2-1-10,14 7-12,7 0-7,3 0-4,0 12-9,-4 3-2,-2 2-1,0-3-4,0-5-11,4-3-15,4-6-27,2 0-61,-3 0-88,-2-6-163,-8-10-462</inkml:trace>
  <inkml:trace contextRef="#ctx0" brushRef="#br0" timeOffset="199644.1343">25155 9610 1344,'0'0'133,"0"0"-71,0 0 123,0 0-108,0 0-45,54 79-2,-62-35-17,-15 6-8,-3-1 0,-1-3-3,3-5-1,8-4 0,9-6-1,4-7 1,3-7 0,0-2 0,0-4 0,7-5 1,8 2 8,3-5 10,7 0 1,7-3-7,5 0-3,3 0-9,2 0-2,-2 0-19,0 0-58,-1 0-102,-7-12-309</inkml:trace>
  <inkml:trace contextRef="#ctx0" brushRef="#br0" timeOffset="199879.7438">25542 9547 363,'0'0'1112,"0"0"-1094,0 0 113,0 0 32,0 0-97,0 0-36,89-16 0,-47 16-12,-4 0-18,-3 0-7,-7 0-51,-4 0-97,-9-8-239,-2-3-634</inkml:trace>
  <inkml:trace contextRef="#ctx0" brushRef="#br0" timeOffset="200043.3265">25768 9418 1655,'0'0'142,"0"0"-140,0 0 69,0 0 7,-27 115-32,-6-58-18,4-3-22,6-2-6,7-8-31,7-2-55,8-11-111,1-9-450</inkml:trace>
  <inkml:trace contextRef="#ctx0" brushRef="#br0" timeOffset="200552.7071">26371 9456 1033,'0'0'154,"0"0"-84,0 0 140,0 0-97,0 0-50,0 0-33,15-9-8,-15 36-6,-8 13 30,1 7-5,1 2-19,-3 0-15,0-6-4,3-5-3,0-9 0,0-9-13,6-6-39,0-9-65,0-5-22,2-4-40,6-20-112,0-10-197</inkml:trace>
  <inkml:trace contextRef="#ctx0" brushRef="#br0" timeOffset="200705.0965">26311 9448 1265,'0'0'87,"0"0"60,100-62 32,-58 54-112,1 5-46,-9 3-13,-7 0-8,-9 19-45,-8 5-87,-10 3-138,0 3-280</inkml:trace>
  <inkml:trace contextRef="#ctx0" brushRef="#br0" timeOffset="200862.1422">26202 9797 1279,'0'0'40,"0"0"-2,0 0 30,0 0-40,0 0-28,82 25-79,-73-20-80,6-4-138,0-1-232</inkml:trace>
  <inkml:trace contextRef="#ctx0" brushRef="#br0" timeOffset="201129.8562">26328 9915 993,'0'0'91,"0"0"-87,0 0 125,0 0-69,0 0-44,0 0 11,43-25 8,-37 18-5,1 0 10,8-1 25,6 1 3,6 0-33,4 0-18,1 4-17,-3 1-18,-8 1-127,-7 1-258</inkml:trace>
  <inkml:trace contextRef="#ctx0" brushRef="#br0" timeOffset="201462.3851">26207 9841 1117,'0'0'171,"0"0"-87,0 0 141,0 0-88,0 0-77,0 0-31,61-24-7,-27 24-22,2 0-1,-6 0-44,-6 0-136,-5 0-285</inkml:trace>
  <inkml:trace contextRef="#ctx0" brushRef="#br0" timeOffset="201805.5693">26445 9975 1361,'0'0'93,"0"0"-76,0 0 138,0 0-84,0 0-36,0 0-1,76-14-10,-61 15-16,-1 19-6,-10 7 0,-4 7-2,-3 7-4,-24 1-15,-7 0-13,-3-4-18,4-8 15,9-9 5,9-8 27,11-8 3,4-5 13,16 0 58,21 0-7,10-7-36,3-7-20,-2 0-8,-3-4-67,-6 1-161,-6-5-192</inkml:trace>
  <inkml:trace contextRef="#ctx0" brushRef="#br0" timeOffset="202278.5549">27169 9570 1056,'0'0'92,"0"0"-80,0 0 176,0 0-81,0 0-83,0 0 51,-36 121 52,18-52-41,0 1-34,-1 0-2,4-1-3,-3-7-13,2-6-11,-4-8-4,-2-10-12,-5-9-5,-3-10-2,-4-11-15,-4-8-41,1-7-29,2-20-85,13-16-76,14-11-127,8-13-337</inkml:trace>
  <inkml:trace contextRef="#ctx0" brushRef="#br0" timeOffset="202459.9378">27194 9399 439,'0'0'1019,"0"0"-1001,0 0 48,0 0 81,0 0-107,0 0-40,76-72-1,-70 81-68,0 18-150,2 4-199,-1 0-587</inkml:trace>
  <inkml:trace contextRef="#ctx0" brushRef="#br0" timeOffset="202869.1283">27430 9598 1293,'0'0'176,"0"0"-163,0 0-13,0 0 46,0 0-35,-17 103-7,17-72-2,0-3-2,0-8-10,5-6-11,8-8 21,2-6 0,6-3 1,3-20 7,0-6-3,0-5 6,-5 5 5,-5 4 5,-6 11-8,-3 7 2,-4 7-10,-1 0-5,0 13-12,0 12 6,0 8 5,0-2 1,3-3 0,5-5 2,5-6-1,-1-8 10,2-9 18,0 0-1,2-9 10,0-14-6,-4-8-15,-2-3 0,-4 1-17,-1 2-6,-1 9-28,1 8-79,2 6-131,3 5-133,4 3-514</inkml:trace>
  <inkml:trace contextRef="#ctx0" brushRef="#br0" timeOffset="203139.0613">27991 9614 1553,'0'0'39,"0"0"11,0 0 55,0 0-79,0 0-15,-26 90-1,11-48-2,1-2-8,4 1 0,6-4 1,1-8 0,3-5-1,0-5 1,1-8 0,13-2 8,2-3 18,1-1 7,2-4-4,0 0-16,-2-1-10,-1 0-4,-1 0-17,2 0-46,-1 0-135,3 0-252</inkml:trace>
  <inkml:trace contextRef="#ctx0" brushRef="#br0" timeOffset="203336.7514">28268 10040 1704,'0'0'109,"0"0"-93,0 0 75,0 0-53,0 0 13,-34 111-13,13-64-38,7-4 0,4 1 0,-2-7 0,2-6-15,-5-3-107,1-12-118,2-10-513</inkml:trace>
  <inkml:trace contextRef="#ctx0" brushRef="#br0" timeOffset="203811.7799">28498 9822 1166,'0'0'50,"0"0"66,0 0 112,0 0-108,0 0-38,0 0-26,86-28-15,-47 28-23,10 2-15,4 6-3,3 1-38,2-3-152,-3-1-329</inkml:trace>
  <inkml:trace contextRef="#ctx0" brushRef="#br0" timeOffset="205119.1794">29414 9694 670,'0'0'148,"0"0"-2,0 0 16,0 0-53,0 0-37,0 0 10,-10-12-22,-1 40-28,-4 17 29,-9 19 50,-3 10-21,-1 3-31,0 0-12,-1-9-13,1-7-15,-2-11 1,-1-11-15,-1-10-3,1-12-2,0-6 0,1-11-12,3 0-22,6-17-11,5-14-18,13-12-65,3-15-54,25-9-105,15-13-176</inkml:trace>
  <inkml:trace contextRef="#ctx0" brushRef="#br0" timeOffset="205278.7273">29391 9503 535,'0'0'833,"0"0"-815,0 0 80,0 0 50,0 0-128,0 0-20,63-7-31,-48 33-74,1 3-189,5 1-178</inkml:trace>
  <inkml:trace contextRef="#ctx0" brushRef="#br0" timeOffset="206207.6116">29672 9694 1214,'0'0'54,"0"0"-53,0 0 130,0 0-66,0 0-56,0 0-6,4 0 3,-4 0 0,0 2 26,0 6 9,0 6-5,0 6 6,-6 9 5,-1 5-17,-4 4-13,-2 1-8,-1-2-5,4-4 0,-2-6-4,5-8 0,2-7-5,3-7-1,2-5-7,0 0 13,0 0 8,0-5-2,8-9-3,6-3 1,3-2 4,4-1-2,2-1-5,-1 1 1,0 3 1,-6 3-2,-3 5 15,-4 3 0,-5 4-1,-1 2-5,-3 0 4,0 0-10,0 0-4,0 0 0,0 0 0,0 0-4,0 0 3,0 0 1,0 0 0,0 0 0,0 0 0,0 0 0,0 0 0,0 0 1,0 0-1,0 0 0,0 0 0,0 0 0,0 0 0,0 0 0,0 0-3,0 0-2,0 0-4,0 0 0,0 0 4,0 0-4,0 0 5,0 0-1,0 0 1,0 0 4,0 0-1,0 0 0,0 0 1,0 0 0,0 0 1,0 4-1,0 4 2,-1 2-4,-1 2 4,-2 2-3,2-1 2,-1-2-1,2 0 2,1-2-2,0-3 0,0 0 0,6 1 5,10-1 0,2-2-1,6-2-1,0-2 2,-6 0-4,-2 0-1,-4 0 1,0-5 4,1-9-4,4-9 3,-1-3-1,5-5 4,-3-5 1,-3 0 1,-3 0 2,-3 4 0,-9 3 5,0 7-13,0 5-3,-5 7 0,-7 5-9,2 3-8,1 2-24,-3 0-56,-3 8-87,0 8-80,5-1-262</inkml:trace>
  <inkml:trace contextRef="#ctx0" brushRef="#br0" timeOffset="207003.0179">30165 9733 893,'0'0'476,"0"0"-467,0 0 140,0 0-21,0 0-106,0 0-16,-3 39 14,-8-5 19,-2 4-11,0-1 4,4-6-21,2-2-10,1-6-1,3-7 2,3-6 1,-3-6-2,3-1-1,0-3 1,0 0 0,0-3 3,4-11-4,7-10-3,2-7 1,3-4 1,1-8 1,4 0 0,0 2 2,-1 9 5,-6 11 7,-5 8 4,-3 7-4,-3 6-5,-3 0-3,0 0-4,1 10-2,1 15-2,-2 11 2,0 2 0,0 1 2,0-2-1,0-3-1,0-8 0,0-2 1,7-9-1,2-4 1,5-5-1,-1-4 1,5-2 1,0 0 0,4-14-4,2-8-1,1-6 3,0-7 0,-2 1 0,0 0 1,-4 4-1,-6 7 0,-2 9 2,-5 4 3,-5 6 3,1 4 1,-2 0 0,0 0 0,0 0-2,0 0-3,0 3-2,0 14 0,0 8 6,-9 8 7,1 4 8,-1 5-1,-4-4-9,1-2-4,-2-6-5,3-4-4,0-6 0,1-5-7,4-4-33,0-3-26,3-2-15,0-1-91,1-4-196,2-1-281</inkml:trace>
  <inkml:trace contextRef="#ctx0" brushRef="#br0" timeOffset="208006.3782">30953 9724 1254,'0'0'202,"0"0"-177,0 0 155,0 0-60,0 0-83,0 0-28,13 79 13,-13-30 9,-3-4-14,-10-6-16,-2-7 0,4-6-1,1-6-21,4-8-28,5-5-64,1-4-63,0-3-47,0-5 6,0-17-96,7-10 132,3-6-44,1-7 225,1 0 177,0 0-55,-3 4 111,-1 7-35,0 4-63,-2 1 15,3 3-42,1 6 3,-1 0-41,5 4 0,4 6-23,0 0-28,9 6-17,1 4-1,2 0-1,-3 7-38,-7 15-97,-10 9-122,-10 6-168</inkml:trace>
  <inkml:trace contextRef="#ctx0" brushRef="#br0" timeOffset="208218.1029">30711 10064 1202,'0'0'126,"0"0"-70,0 0 157,0 0-89,0 0-66,97 32-14,-52-22-9,1-4-20,-4-3-15,0 0-20,-8-3-76,-7 0-158,-6 0-306</inkml:trace>
  <inkml:trace contextRef="#ctx0" brushRef="#br0" timeOffset="208437.3684">31242 10144 1231,'0'0'485,"0"0"-484,0 0 81,0 0-3,0 0-62,0 0-5,-16 72 25,1-40-11,3-2-14,2-4-10,5-5-2,1-4-25,4-4-39,0-8-51,0-2-199,6-3-340</inkml:trace>
  <inkml:trace contextRef="#ctx0" brushRef="#br0" timeOffset="208699.8165">31629 9928 1272,'0'0'299,"0"0"-286,0 0 152,0 0-74,0 0-61,85-38-18,-57 38-7,2 0-5,-2 0-26,-5 2-70,-9 8-154,-11-1-214</inkml:trace>
  <inkml:trace contextRef="#ctx0" brushRef="#br0" timeOffset="208856.0495">31615 10098 1335,'0'0'27,"0"0"-13,0 0 118,0 0-84,91 51-48,-54-44-20,2-6-103,5-1-135,5-1-104</inkml:trace>
  <inkml:trace contextRef="#ctx0" brushRef="#br0" timeOffset="209168.2363">32245 9987 339,'0'0'852,"0"0"-816,0 0 74,0 0 81,0 0-112,0 0-65,58-5-8,-64 34 5,-2 11 8,4-2-7,4-2 4,0-4 5,1-4-1,14-7 9,5-6 7,1-10-11,4-5 4,0-5 2,2-20-17,-3-3-8,-9-1-2,-3-4 0,-8 4-4,-4 5-1,0 2-2,-1 5-3,-17 3 2,0 4-2,-7 5 3,-2 1-5,0 4-36,-1 0-98,2 2-187,7 12-428</inkml:trace>
  <inkml:trace contextRef="#ctx0" brushRef="#br0" timeOffset="211225.5874">23896 10967 847,'0'0'225,"0"0"-194,0 0 105,0 0 67,0 0-87,0 0-35,-6-27-11,3 42-24,-3 11-13,-2 11 0,-2 4-9,-3 4-16,-2-3-6,0-1-2,-1-6-18,4-5-40,6-7-111,2-9-82,4-7-107,0-7-190</inkml:trace>
  <inkml:trace contextRef="#ctx0" brushRef="#br0" timeOffset="212033.2721">23691 10903 312,'0'0'89,"0"0"-55,0 0 83,0 0-10,0 0-42,0 0 61,-14-12 15,14 9 8,0 0 7,0-4 19,12-3-37,18-3-52,14-3-26,13 6-20,4 0-8,2 4-16,-4 5-15,-6 1-1,-10 0-14,-10 4-72,-14 10-146,-16 3-233</inkml:trace>
  <inkml:trace contextRef="#ctx0" brushRef="#br0" timeOffset="212276.5456">23474 11266 1293,'0'0'85,"0"0"-17,0 0 92,0 0-67,0 0-45,104 26-13,-56-21-10,8-5-16,8 0-9,8 0-5,-1-10-89,-3 2-109,-6 1-139,-16 4-376</inkml:trace>
  <inkml:trace contextRef="#ctx0" brushRef="#br0" timeOffset="212682.0443">24002 11405 1332,'0'0'7,"0"0"47,0 0 91,0 0-76,0 0-49,0 0 6,-9-19-2,16 19-8,15 4 5,4 11 9,3 8-7,-8 5-8,-14 6-10,-7 6-3,-14 2-2,-21-1-13,-8-3-51,-5-8-32,2-10-20,1-11-6,11-9 67,9 0 55,11-17 16,9-7 109,5 1-13,2 0 5,18 5-26,5 8-31,5 10-16,3 0-20,0 18-8,-1 9-4,-6 4-10,-3 0-2,-1-4-7,-2-2-31,-1-8-33,-1-8-132,0-6-209,3-3-487</inkml:trace>
  <inkml:trace contextRef="#ctx0" brushRef="#br0" timeOffset="212948.3753">24784 10774 1543,'0'0'20,"0"0"-14,-79 87 74,30 9 39,-5 20-75,1 7-12,1-1 4,12-10-5,12-11-11,16-19-17,12-16-3,9-22-4,28-16-40,9-11-28,13-12-77,-3-5-144,-4-9-132,-7-16-322</inkml:trace>
  <inkml:trace contextRef="#ctx0" brushRef="#br0" timeOffset="213533.3512">25006 11218 922,'0'0'172,"0"0"-159,0 0 147,0 0 2,0 0-95,0 0-7,70 8-3,-39-5-21,2 0-10,0 3 12,0-4 5,-5 1-16,-7 0-12,-7-3-7,-9 0-4,-5 0-4,0 2 0,-10 7-6,-20 10-13,-10 9 9,-9 7-2,-2 5-22,-6 3 14,1-2 15,4-7 3,11-5 2,14-12 3,14-10-3,10-7 0,3 0 21,0-7 21,16-10-13,5 2-14,2 4 6,2 8 8,0 3-9,1 0-14,-3 10-5,-1 9 0,-5 6-1,-2-3-1,-3 1-4,-1-4-15,0-4-10,1-3-42,8-10-86,1-2-130,7 0-207</inkml:trace>
  <inkml:trace contextRef="#ctx0" brushRef="#br0" timeOffset="213833.377">25346 11537 658,'0'0'998,"0"0"-981,0 0 63,0 0 15,0 0-65,0 0-6,-61 118 6,33-68-16,-1-1-11,2-6-3,4-4-1,6-8 1,8-9 0,5-5-6,4-7 5,0-5 1,7-4 0,10-1 1,5 0 8,2 0-5,-2-4-4,4-3-1,3 0-12,4-3-37,7-1-61,4-5-180,-1-2-446</inkml:trace>
  <inkml:trace contextRef="#ctx0" brushRef="#br0" timeOffset="214100.3826">25699 11439 1097,'0'0'144,"0"0"-67,0 0 137,0 0-79,83-8-47,-45 8-20,0 0-16,-4 0-21,0-1-20,1-2-11,1 1-2,-5-4-40,-6 1-60,-7-4-167,-11-2-297</inkml:trace>
  <inkml:trace contextRef="#ctx0" brushRef="#br0" timeOffset="214350.9004">26007 11280 570,'0'0'470,"0"0"-467,0 0 159,0 0 58,0 0-105,0 0-9,-49-28-1,49 51-33,-3 10-12,-3 9-2,-5 5-11,-4 3-19,-8-4-8,-3 1-14,-2-7-6,2-5-4,4-7-38,4-9-42,8-10-57,5-8-173,5-1-196</inkml:trace>
  <inkml:trace contextRef="#ctx0" brushRef="#br0" timeOffset="214962.6322">26588 11211 1038,'0'0'162,"0"0"-67,0 0 97,0 0-83,-28 97 0,1-36-30,-8 5-33,-7 3-2,-7 0-14,1-2-4,5-9-11,7-10 2,6-14-7,9-7-4,3-12-6,8-6 0,4-4-6,-2-5-31,0 0-28,1-19-33,4-11-135,3-11-120,0-12-210</inkml:trace>
  <inkml:trace contextRef="#ctx0" brushRef="#br0" timeOffset="215149.9559">26608 11040 701,'0'0'657,"0"0"-611,0 0 104,0 0 41,0 0-133,0 0-52,40-43-6,-38 43-1,7 14-30,4 7-57,-1 6-106,0-2-189,-2-2-373</inkml:trace>
  <inkml:trace contextRef="#ctx0" brushRef="#br0" timeOffset="215542.7543">26757 11232 1157,'0'0'95,"0"0"-73,0 0 167,-9 96-115,0-60-46,0 0-19,5-2-5,4-4-3,0-8-1,3-5-2,10-11 2,6-6 3,7-9 1,5-23 3,5-8 7,-3 0 20,-5 2 15,-7 9 11,-6 11-24,-9 11-22,-6 7-6,0 5-8,-3 22-1,-12 9 0,3 3 1,6 0 0,6-9-1,0-5 1,6-8 0,15-11 0,4-6 3,5-6 12,0-19 14,-6-9-8,-3-3-4,-5-2-5,-7 1-9,-4 2-3,-4 10-8,-1 9-24,0 10-29,2 7-131,5 0-205,9 8-384</inkml:trace>
  <inkml:trace contextRef="#ctx0" brushRef="#br0" timeOffset="215820.6941">27349 11277 1511,'0'0'80,"0"0"75,0 0-27,0 0-82,0 0-33,0 0 0,-20 48 0,-2-2 4,-3 5-8,4 0-5,6 2-3,2-3-1,4-5 0,4-12 0,5-11 0,0-10-1,0-7 1,0-5 1,0 0 5,3 0 2,8 0 1,5 0-8,7-4-1,7-4-36,1-1-46,0 4-70,-4 2-239,-8 3-355</inkml:trace>
  <inkml:trace contextRef="#ctx0" brushRef="#br0" timeOffset="216339.2185">27433 11744 39,'0'0'941,"0"0"-806,0 0 77,0 0-22,0 0-104,0 0-47,-2-7-14,2 7-22,0 0-1,0-1 0,0 1-4,0 0 4,0 0-4,0 0 4,0 0-2,0-1 8,0-4-1,0-3 9,0 1-5,0-4 3,8 3 13,-1 2 8,5 1 0,-3 5 0,0 0-14,-1 25-9,-4 11-6,-4 10 7,-12 2-9,-21 1-3,-6-5-2,-5-5-3,0-10-15,5-11-8,7-9-4,9-9 7,12 0 21,11-17 3,0-3 24,13 1 23,8 3-7,1 7 2,4 6-15,-3 3-13,0 0-11,-1 15-3,4 2-3,-1 1-28,3-1-27,-3-6-49,1-4-166,0-7-264</inkml:trace>
  <inkml:trace contextRef="#ctx0" brushRef="#br0" timeOffset="216608.7033">27727 11172 1256,'0'0'47,"0"0"23,105-7 134,-61 40-63,-1 18-59,-7 18-20,-12 16-5,-14 13-10,-10 7 2,-10-1-17,-30-7-32,-13-10 0,-14-11 0,-3-11 0,0-17-21,7-19-92,13-20-133,17-9-508</inkml:trace>
  <inkml:trace contextRef="#ctx0" brushRef="#br0" timeOffset="217129.7403">28604 11644 708,'0'0'186,"0"0"4,0 0 63,0 0-43,0 0-78,0 0-35,27-4-35,-2 4-16,8 0-18,9 0-22,5 0-6,8 0-22,0 0-75,-7-8-210,-10-1-464</inkml:trace>
  <inkml:trace contextRef="#ctx0" brushRef="#br0" timeOffset="217486.0732">29219 11510 345,'0'0'867,"0"0"-827,0 0 128,0 0-15,0 0-89,0 0-43,-14 80 54,-13-19 5,-6 7-33,-1-2-5,-2-2 3,2-5-9,-1-3-17,1-9-7,3-7-8,0-9-1,-1-13-3,2-11-1,1-7-23,4-5-22,5-22-6,7-13-2,11-11-32,2-8-65,12-8-77,16-8-147,8-4-470</inkml:trace>
  <inkml:trace contextRef="#ctx0" brushRef="#br0" timeOffset="217644.6079">29255 11198 927,'0'0'277,"0"0"-259,0 0 111,0 0-18,0 0-111,0 0-14,50 4-74,-35 20-134,-2 2-281</inkml:trace>
  <inkml:trace contextRef="#ctx0" brushRef="#br0" timeOffset="218071.7467">29485 11403 1035,'0'0'51,"0"0"-41,0 0 103,0 0-47,-21 89-37,2-45-3,3 0 20,7-1-22,7-6-17,2-11 19,0-7 2,15-10-6,3-8 6,7-1 18,2-16-21,1-12-16,-1-8-3,-6 2-1,-1 4 3,-10 10 11,-4 12-5,-5 5-12,-1 3-2,0 14 0,0 14-14,-3 8 14,-1 0 0,4-2 1,0-8 0,0-8-1,9-7 1,4-7 4,5-4 22,5-1 19,2-19-7,0-8-9,-1-8-6,-3-1 0,-6-6-5,-4 1-12,-7 6-7,-4 7-15,0 10-44,-16 16-101,-5 3-178,6 11-457</inkml:trace>
  <inkml:trace contextRef="#ctx0" brushRef="#br0" timeOffset="218820.2933">30165 11483 1187,'0'0'64,"0"0"89,0 0 12,0 0-101,0 0-39,0 0 30,-65 118-1,38-62-21,0-8-20,5-6-10,7-9 1,3-9-4,9-9-16,3-8-18,0-7-17,4-4 17,19-24 22,3-11 0,6-12 7,-2-7 5,-4-4 3,0 4 17,-8 15 5,-5 15 18,-5 16-13,-4 8-9,-2 4-13,-1 16-8,-1 19 1,0 14-1,0 5 1,0-4 2,0-8 3,0-9-5,0-14 1,6-8 0,9-8 0,9-3-2,5-11 7,7-19 0,5-8-3,-4-8 0,-4-5-2,-3 2 5,-6 6 11,-7 11-3,-8 15 19,-4 8-8,-5 9 1,0 0-15,0 11-12,0 25 3,-12 12-3,-4 16 13,-8 3-2,-2 0-1,-4-5-5,1-9-5,3-7 0,9-9-55,10-6-60,7-14-178,11-11-356</inkml:trace>
  <inkml:trace contextRef="#ctx0" brushRef="#br0" timeOffset="219093.2979">30910 11615 738,'0'0'843,"0"0"-785,0 0 19,0 0 2,0 0-59,-27 87 3,3-41-3,-3-3-17,5-6-3,1-5-3,6-5-41,5-8-91,2-7-94,4-12-136,1 0-181</inkml:trace>
  <inkml:trace contextRef="#ctx0" brushRef="#br0" timeOffset="219235.1571">30811 11651 795,'32'-73'300,"0"2"-223,0 14 114,-1 15-30,-1 15-73,-5 15-53,0 12-31,-2 0-4,-7 19-44,-11 12-90,-5 13-110,-31 4-66,-20 9-284</inkml:trace>
  <inkml:trace contextRef="#ctx0" brushRef="#br0" timeOffset="219533.3346">30628 11880 1207,'0'0'148,"0"0"2,0 0-2,0 0-42,80 39-82,-39-37-18,5-2-6,5-2-15,-1-13-51,-3-6-22,-3-1-23,-3 4-48,-6 1-15,-6 3 35,-9 6 80,-7 1 59,-9 7 32,-1 0 114,-3 0 24,0 3-22,-10 18-28,-10 11 21,-7 11-40,-6 8-25,-2 7-21,-1 2-14,3-4-28,8-5-10,4-9-3,9-6-53,10-13-48,2-10-156,23-13-243</inkml:trace>
  <inkml:trace contextRef="#ctx0" brushRef="#br0" timeOffset="219738.7221">31544 11778 1424,'0'0'185,"0"0"-177,0 0 99,80-17-47,-60 17-57,-6 0-3,-4 7-61,-10 8-149,0-4-253</inkml:trace>
  <inkml:trace contextRef="#ctx0" brushRef="#br0" timeOffset="219871.6289">31469 11976 1570,'0'0'86,"0"0"-75,114 0 75,-74 0-86,-3 0-10,0 0-135,2-9-102,3-2-252</inkml:trace>
  <inkml:trace contextRef="#ctx0" brushRef="#br0" timeOffset="220141.4845">32130 11726 1303,'0'0'128,"0"0"-70,0 0 60,0 0-72,0 0-46,-40 102 6,19-41 20,9 0-10,12-6-1,0-9 9,19-12-9,11-9 4,6-14 2,6-11 0,-2-6 8,0-24-1,-6-10-7,-4-7 22,-8-1-22,-8-4-19,-9 5-2,-5 10-21,-6 8-1,-24 15-2,-17 14-27,-18 12-90,-16 26-160,-13 10-361</inkml:trace>
  <inkml:trace contextRef="#ctx0" brushRef="#br0" timeOffset="220816.9598">26712 12948 1404,'0'0'211,"0"0"-192,18 136-14,-18-3 124,-31 31-50,-45 23-24,-39 11-29,-39 0-13,-21-8-7,-23-14 1,-7-14 5,5-21 2,9-25-14,31-28-4,35-29-12,35-27-11,32-24-34,24-8-2,15-20-24,14-12 15,5-11 21,28-3 25,20-2-7,12 3-19,8 5-38,12 7-100,5 5-153,1 6-308</inkml:trace>
  <inkml:trace contextRef="#ctx0" brushRef="#br0" timeOffset="221152.4042">26844 13525 1103,'0'0'3,"121"-116"4,-77 76-1,-13 10 191,-15 16-9,-12 13-70,-4 2-44,-6 40-35,-22 31 22,-13 34 26,-11 27-33,-10 15-9,-12 5-7,-18 3-19,-18-10-11,-16-4-8,-12-10 0,-6-14 0,-3-14 0,-7-14-14,6-18-39,17-17-38,27-23-75,33-25-174,25-8-274</inkml:trace>
  <inkml:trace contextRef="#ctx0" brushRef="#br0" timeOffset="221538.1214">25194 14375 1173,'0'0'292,"0"0"-282,0 0 32,0 0 112,-87 64-45,56 4-57,0 12-4,1 7-21,3-4 0,3-4-4,5-4 8,-1-9-9,5-9-5,4-11-4,3-10-6,2-11-7,3-5 0,3-8 0,0-2 0,0-1 0,5 0 0,10 2 0,10-2 0,14 3 0,21 2 0,21-3 0,24-1 0,17 1 0,18-2 0,30 6 0,20-6-139,17-9-641</inkml:trace>
  <inkml:trace contextRef="#ctx0" brushRef="#br0" timeOffset="251636.8128">28140 10151 549,'0'0'117,"0"0"-89,0 0 0,0 0 12,0 0 62,0 0-83,0 0-18,0 0 3,0 5-3,0-5 0,-2 1 3,1 1 19,-1-2 19,2 0-3,0 0 10,0 0-2,0 0-19,0 0-12,0 0-10,0-7-4,0-2-2,0-4 0,0-2 0,0 1 1,0-3 0,2 2-1,10 3 13,6 5 15,5 0-6,4 7-5,0 0 0,-4 0-4,-7 0 2,-6 11-7,-3 4-6,-6 6-1,-1 7 3,0 0-1,-14 4-1,-9 0 8,-4-2-2,-1 0 0,-1-3-6,2-2-1,0-3 0,-3-3 4,0-5-1,7-5 2,2-6-4,7-1-1,6 0 2,2-2 1,4 0 3,-1 0 11,2 0 12,-1 0-3,1 0-6,1-4-9,0 1-2,0 0 9,0 1-3,0 2 7,0 0-7,0 0-5,4 3-8,8 11-2,4 5 1,0-4 3,-2 0 11,-2-3-10,-3-4 2,-1-1 4,-2 0-8,-2-1 2,5 2-5,3 2 0,5 2-1,6 0 0,7 2-14,12-1-52,7 1-60,8-2-129,-1-5-165</inkml:trace>
  <inkml:trace contextRef="#ctx0" brushRef="#br0" timeOffset="253971.2011">28156 10193 172,'0'0'26,"0"0"-12,0 0 13,0 0 38,0 0 3,0 0-27,0 0-12,-40-12 3,37 10-6,-2 1-13,2-1 2,2 0-1,-2-1-1,1 1-2,1-1-3,-1 2 4,2 0-8,0-2-1,0 1-3,0-3-5,0 2-8,8 1 4,-2 0 1,-3 1-5,0-1-4,0 2-11,4 0-94</inkml:trace>
  <inkml:trace contextRef="#ctx0" brushRef="#br0" timeOffset="256700.0065">28179 10176 613,'0'0'24,"0"0"-23,0 0 4,0 0 39,0 0-17,0 0-20,-36 0 2,27 0 9,-1 0 6,1-2 25,-2-1-5,2-2-18,-1 1-14,4 1 13,3-5-3,0 4-1,1-3-13,1 2-5,1 0 1,0 1 7,0 1 2,0 0 1,1-2 0,13 3-1,3 2-6,10 0-5,-3 0 12,-1 0-4,-4 2 0,-8 8-9,-2 0-1,-2 4 0,-4 3 5,-3 7 2,0 2-2,-6 1 2,-11 1-3,-5 0 1,3-2-3,-7-4-2,-2-2 2,-2-7 1,-1-2-1,2-4-1,1-2 1,3-5 0,3 0 0,5 0-1,6 0 2,3 0-1,3-2 3,2-1 0,0-2 0,0-2 6,2 2 1,1 0-3,0 1 14,0 4 5,0 0-13,0 0-15,0 0-1,4 5-8,18 7 9,1 5 14,2-1 5,1-1 2,-3 3 0,3-3-2,-5 2-6,1 0 6,-3-2-8,-5 1-7,-1-2 0,-2-1-1,-1 0-2,2-3 2,-3-2 0,2 0-3,0 0 3,2-3 0,6 2-1,0-4-2,1-1-5,0-2-34,-1 0-30,3 0-42,-1 0-114,-3 0-239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BA21D-EB08-47F8-A35F-51B8ECBF7294}" type="datetimeFigureOut">
              <a:rPr lang="en-MY" smtClean="0"/>
              <a:t>24/11/2021</a:t>
            </a:fld>
            <a:endParaRPr lang="en-MY"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3871F-30FD-4F7C-8BF7-5F6E5A7C1F1E}" type="slidenum">
              <a:rPr lang="en-MY" smtClean="0"/>
              <a:t>‹#›</a:t>
            </a:fld>
            <a:endParaRPr lang="en-MY" dirty="0"/>
          </a:p>
        </p:txBody>
      </p:sp>
    </p:spTree>
    <p:extLst>
      <p:ext uri="{BB962C8B-B14F-4D97-AF65-F5344CB8AC3E}">
        <p14:creationId xmlns:p14="http://schemas.microsoft.com/office/powerpoint/2010/main" val="1975882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74C5CF-7622-40EC-9E74-3FF25A80939A}" type="datetime1">
              <a:rPr lang="en-MY" smtClean="0"/>
              <a:t>24/11/2021</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29291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DC718-F368-4BD7-8C77-08FCAD386F97}" type="datetime1">
              <a:rPr lang="en-MY" smtClean="0"/>
              <a:t>24/11/2021</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040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F3F99-69C8-4C3C-86DA-DF3350271B0A}" type="datetime1">
              <a:rPr lang="en-MY" smtClean="0"/>
              <a:t>24/11/2021</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921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DA0055-6408-47BC-847F-1292C19DEB2A}" type="datetime1">
              <a:rPr lang="en-MY" smtClean="0"/>
              <a:t>24/11/2021</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582815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BA135D3-0365-4046-A4B6-F994947811BF}" type="datetime1">
              <a:rPr lang="en-MY" smtClean="0"/>
              <a:t>24/11/2021</a:t>
            </a:fld>
            <a:endParaRPr lang="en-MY" dirty="0"/>
          </a:p>
        </p:txBody>
      </p:sp>
      <p:sp>
        <p:nvSpPr>
          <p:cNvPr id="5" name="Footer Placeholder 4"/>
          <p:cNvSpPr>
            <a:spLocks noGrp="1"/>
          </p:cNvSpPr>
          <p:nvPr>
            <p:ph type="ftr" sz="quarter" idx="11"/>
          </p:nvPr>
        </p:nvSpPr>
        <p:spPr>
          <a:xfrm>
            <a:off x="2182708" y="6272784"/>
            <a:ext cx="6327648" cy="365125"/>
          </a:xfrm>
        </p:spPr>
        <p:txBody>
          <a:bodyPr/>
          <a:lstStyle/>
          <a:p>
            <a:r>
              <a:rPr lang="en-MY" dirty="0"/>
              <a:t>EEE1024 Module 2 Fundamentals of AC Circuits</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39908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235152-B7C6-4D7F-BF61-CAADDA9EE743}" type="datetime1">
              <a:rPr lang="en-MY" smtClean="0"/>
              <a:t>24/11/2021</a:t>
            </a:fld>
            <a:endParaRPr lang="en-MY" dirty="0"/>
          </a:p>
        </p:txBody>
      </p:sp>
      <p:sp>
        <p:nvSpPr>
          <p:cNvPr id="6" name="Footer Placeholder 5"/>
          <p:cNvSpPr>
            <a:spLocks noGrp="1"/>
          </p:cNvSpPr>
          <p:nvPr>
            <p:ph type="ftr" sz="quarter" idx="11"/>
          </p:nvPr>
        </p:nvSpPr>
        <p:spPr/>
        <p:txBody>
          <a:bodyPr/>
          <a:lstStyle/>
          <a:p>
            <a:r>
              <a:rPr lang="en-MY" dirty="0"/>
              <a:t>EEE1024 Module 2 Fundamentals of AC Circuits</a:t>
            </a:r>
          </a:p>
        </p:txBody>
      </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82987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303944-9A7D-4DDF-AAFE-F4DC00F037CE}" type="datetime1">
              <a:rPr lang="en-MY" smtClean="0"/>
              <a:t>24/11/2021</a:t>
            </a:fld>
            <a:endParaRPr lang="en-MY" dirty="0"/>
          </a:p>
        </p:txBody>
      </p:sp>
      <p:sp>
        <p:nvSpPr>
          <p:cNvPr id="8" name="Footer Placeholder 7"/>
          <p:cNvSpPr>
            <a:spLocks noGrp="1"/>
          </p:cNvSpPr>
          <p:nvPr>
            <p:ph type="ftr" sz="quarter" idx="11"/>
          </p:nvPr>
        </p:nvSpPr>
        <p:spPr/>
        <p:txBody>
          <a:bodyPr/>
          <a:lstStyle/>
          <a:p>
            <a:r>
              <a:rPr lang="en-MY" dirty="0"/>
              <a:t>EEE1024 Module 2 Fundamentals of AC Circuits</a:t>
            </a:r>
          </a:p>
        </p:txBody>
      </p:sp>
      <p:sp>
        <p:nvSpPr>
          <p:cNvPr id="9" name="Slide Number Placeholder 8"/>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77724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5D2A50-660D-4009-9F96-1DE58B970EFA}" type="datetime1">
              <a:rPr lang="en-MY" smtClean="0"/>
              <a:t>24/11/2021</a:t>
            </a:fld>
            <a:endParaRPr lang="en-MY" dirty="0"/>
          </a:p>
        </p:txBody>
      </p:sp>
      <p:sp>
        <p:nvSpPr>
          <p:cNvPr id="4" name="Footer Placeholder 3"/>
          <p:cNvSpPr>
            <a:spLocks noGrp="1"/>
          </p:cNvSpPr>
          <p:nvPr>
            <p:ph type="ftr" sz="quarter" idx="11"/>
          </p:nvPr>
        </p:nvSpPr>
        <p:spPr/>
        <p:txBody>
          <a:bodyPr/>
          <a:lstStyle/>
          <a:p>
            <a:r>
              <a:rPr lang="en-MY" dirty="0"/>
              <a:t>EEE1024 Module 2 Fundamentals of AC Circuits</a:t>
            </a:r>
          </a:p>
        </p:txBody>
      </p:sp>
      <p:sp>
        <p:nvSpPr>
          <p:cNvPr id="5" name="Slide Number Placeholder 4"/>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92476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C838E6-73F1-468B-B34B-A5B1C4717729}" type="datetime1">
              <a:rPr lang="en-MY" smtClean="0"/>
              <a:t>24/11/2021</a:t>
            </a:fld>
            <a:endParaRPr lang="en-MY" dirty="0"/>
          </a:p>
        </p:txBody>
      </p:sp>
      <p:sp>
        <p:nvSpPr>
          <p:cNvPr id="3" name="Footer Placeholder 2"/>
          <p:cNvSpPr>
            <a:spLocks noGrp="1"/>
          </p:cNvSpPr>
          <p:nvPr>
            <p:ph type="ftr" sz="quarter" idx="11"/>
          </p:nvPr>
        </p:nvSpPr>
        <p:spPr/>
        <p:txBody>
          <a:bodyPr/>
          <a:lstStyle/>
          <a:p>
            <a:r>
              <a:rPr lang="en-MY" dirty="0"/>
              <a:t>EEE1024 Module 2 Fundamentals of AC Circuits</a:t>
            </a:r>
          </a:p>
        </p:txBody>
      </p:sp>
      <p:sp>
        <p:nvSpPr>
          <p:cNvPr id="4" name="Slide Number Placeholder 3"/>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270856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EC3732-A6BB-42F5-BFA3-4D3E69265BAB}" type="datetime1">
              <a:rPr lang="en-MY" smtClean="0"/>
              <a:t>24/11/2021</a:t>
            </a:fld>
            <a:endParaRPr lang="en-MY" dirty="0"/>
          </a:p>
        </p:txBody>
      </p:sp>
      <p:sp>
        <p:nvSpPr>
          <p:cNvPr id="6" name="Footer Placeholder 5"/>
          <p:cNvSpPr>
            <a:spLocks noGrp="1"/>
          </p:cNvSpPr>
          <p:nvPr>
            <p:ph type="ftr" sz="quarter" idx="11"/>
          </p:nvPr>
        </p:nvSpPr>
        <p:spPr/>
        <p:txBody>
          <a:bodyPr/>
          <a:lstStyle/>
          <a:p>
            <a:r>
              <a:rPr lang="en-MY" dirty="0"/>
              <a:t>EEE1024 Module 2 Fundamentals of AC Circuits</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10880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F4311F-229F-4255-A15C-CD08A9E0F4FF}" type="datetime1">
              <a:rPr lang="en-MY" smtClean="0"/>
              <a:t>24/11/2021</a:t>
            </a:fld>
            <a:endParaRPr lang="en-MY"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0811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436AECD-00B1-49D4-8894-EC5CD5B3F2CA}" type="datetime1">
              <a:rPr lang="en-MY" smtClean="0"/>
              <a:t>24/11/2021</a:t>
            </a:fld>
            <a:endParaRPr lang="en-MY"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MY" dirty="0"/>
              <a:t>EEE1024 Module 2 Fundamentals of AC Circuits</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96233742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ustomXml" Target="../ink/ink1.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customXml" Target="../ink/ink4.xml"/></Relationships>
</file>

<file path=ppt/slides/_rels/slide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customXml" Target="../ink/ink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customXml" Target="../ink/ink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9A3D0CE2-91FF-49B3-A5D8-181E900D75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xmlns="" id="{58AEBD96-C315-4F53-9D9E-0E20E993EBF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xmlns="" id="{78916AAA-66F6-4DFA-88ED-7E27CF6B8D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xmlns="" id="{A137D43F-BAD6-47F1-AA65-AEEA38A2FF3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xmlns="" id="{D512C9B2-6B22-4211-A940-FCD7C2CD0BE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xmlns="" id="{85F7DB84-CDE7-46F8-90DD-9D048A7D52D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20" name="Rectangle 19">
            <a:extLst>
              <a:ext uri="{FF2B5EF4-FFF2-40B4-BE49-F238E27FC236}">
                <a16:creationId xmlns:a16="http://schemas.microsoft.com/office/drawing/2014/main" xmlns="" id="{9A3CA49A-71DD-4E8D-8D00-0D000AB38C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36E8537E-57AF-43EA-8734-3C66AD7246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438656" cy="6858000"/>
          </a:xfrm>
          <a:prstGeom prst="rect">
            <a:avLst/>
          </a:prstGeom>
          <a:solidFill>
            <a:schemeClr val="accent1">
              <a:lumMod val="75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4" name="Rectangle 23">
            <a:extLst>
              <a:ext uri="{FF2B5EF4-FFF2-40B4-BE49-F238E27FC236}">
                <a16:creationId xmlns:a16="http://schemas.microsoft.com/office/drawing/2014/main" xmlns="" id="{1DA8C18B-9C8E-47E6-BAEF-86331BC0A9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438656" y="0"/>
            <a:ext cx="321564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xmlns="" id="{437A9DDC-391A-4327-BD78-69AFCD21FC56}"/>
              </a:ext>
            </a:extLst>
          </p:cNvPr>
          <p:cNvSpPr>
            <a:spLocks noGrp="1"/>
          </p:cNvSpPr>
          <p:nvPr>
            <p:ph type="sldNum" sz="quarter" idx="12"/>
          </p:nvPr>
        </p:nvSpPr>
        <p:spPr>
          <a:xfrm>
            <a:off x="11272452" y="6135306"/>
            <a:ext cx="760522"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chemeClr val="accent1"/>
                </a:solidFill>
                <a:latin typeface="+mj-lt"/>
                <a:ea typeface="+mn-ea"/>
                <a:cs typeface="+mn-cs"/>
              </a:rPr>
              <a:pPr algn="l" defTabSz="457200">
                <a:spcAft>
                  <a:spcPts val="600"/>
                </a:spcAft>
              </a:pPr>
              <a:t>1</a:t>
            </a:fld>
            <a:endParaRPr lang="en-US" sz="2800" b="1" kern="1200">
              <a:solidFill>
                <a:schemeClr val="accent1"/>
              </a:solidFill>
              <a:latin typeface="+mj-lt"/>
              <a:ea typeface="+mn-ea"/>
              <a:cs typeface="+mn-cs"/>
            </a:endParaRPr>
          </a:p>
        </p:txBody>
      </p:sp>
      <p:sp>
        <p:nvSpPr>
          <p:cNvPr id="2" name="Title 1">
            <a:extLst>
              <a:ext uri="{FF2B5EF4-FFF2-40B4-BE49-F238E27FC236}">
                <a16:creationId xmlns:a16="http://schemas.microsoft.com/office/drawing/2014/main" xmlns="" id="{C5828C1F-3BE6-43DA-99BF-FCBFD72A6926}"/>
              </a:ext>
            </a:extLst>
          </p:cNvPr>
          <p:cNvSpPr>
            <a:spLocks noGrp="1"/>
          </p:cNvSpPr>
          <p:nvPr>
            <p:ph type="title"/>
          </p:nvPr>
        </p:nvSpPr>
        <p:spPr>
          <a:xfrm>
            <a:off x="5297763" y="643467"/>
            <a:ext cx="6271758" cy="5571066"/>
          </a:xfrm>
        </p:spPr>
        <p:txBody>
          <a:bodyPr vert="horz" lIns="91440" tIns="45720" rIns="91440" bIns="45720" rtlCol="0" anchor="ctr">
            <a:normAutofit/>
          </a:bodyPr>
          <a:lstStyle/>
          <a:p>
            <a:pPr>
              <a:lnSpc>
                <a:spcPct val="80000"/>
              </a:lnSpc>
            </a:pPr>
            <a:r>
              <a:rPr lang="en-US" sz="8000" dirty="0">
                <a:blipFill dpi="0" rotWithShape="1">
                  <a:blip r:embed="rId4"/>
                  <a:srcRect/>
                  <a:tile tx="6350" ty="-127000" sx="65000" sy="64000" flip="none" algn="tl"/>
                </a:blipFill>
              </a:rPr>
              <a:t>dot convention</a:t>
            </a:r>
          </a:p>
        </p:txBody>
      </p:sp>
      <mc:AlternateContent xmlns:mc="http://schemas.openxmlformats.org/markup-compatibility/2006" xmlns:p14="http://schemas.microsoft.com/office/powerpoint/2010/main">
        <mc:Choice Requires="p14">
          <p:contentPart p14:bwMode="auto" r:id="rId6">
            <p14:nvContentPartPr>
              <p14:cNvPr id="3" name="Ink 2"/>
              <p14:cNvContentPartPr/>
              <p14:nvPr/>
            </p14:nvContentPartPr>
            <p14:xfrm>
              <a:off x="1588320" y="469080"/>
              <a:ext cx="9342000" cy="1976760"/>
            </p14:xfrm>
          </p:contentPart>
        </mc:Choice>
        <mc:Fallback xmlns="">
          <p:pic>
            <p:nvPicPr>
              <p:cNvPr id="3" name="Ink 2"/>
              <p:cNvPicPr/>
              <p:nvPr/>
            </p:nvPicPr>
            <p:blipFill>
              <a:blip r:embed="rId7"/>
              <a:stretch>
                <a:fillRect/>
              </a:stretch>
            </p:blipFill>
            <p:spPr>
              <a:xfrm>
                <a:off x="1574640" y="455400"/>
                <a:ext cx="9358920" cy="2001600"/>
              </a:xfrm>
              <a:prstGeom prst="rect">
                <a:avLst/>
              </a:prstGeom>
            </p:spPr>
          </p:pic>
        </mc:Fallback>
      </mc:AlternateContent>
    </p:spTree>
    <p:extLst>
      <p:ext uri="{BB962C8B-B14F-4D97-AF65-F5344CB8AC3E}">
        <p14:creationId xmlns:p14="http://schemas.microsoft.com/office/powerpoint/2010/main" val="2700218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Mutual inductance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Mutual inductance (</a:t>
                </a:r>
                <a:r>
                  <a:rPr lang="en-US" i="1" dirty="0"/>
                  <a:t>M</a:t>
                </a:r>
                <a:r>
                  <a:rPr lang="en-US" dirty="0"/>
                  <a:t>) is measured in henrys (H) and is given </a:t>
                </a:r>
                <a:r>
                  <a:rPr lang="en-US" dirty="0" smtClean="0"/>
                  <a:t>as</a:t>
                </a:r>
              </a:p>
              <a:p>
                <a:pPr marL="0" indent="0">
                  <a:buNone/>
                </a:pPr>
                <a14:m>
                  <m:oMathPara xmlns:m="http://schemas.openxmlformats.org/officeDocument/2006/math">
                    <m:oMathParaPr>
                      <m:jc m:val="centerGroup"/>
                    </m:oMathParaPr>
                    <m:oMath xmlns:m="http://schemas.openxmlformats.org/officeDocument/2006/math">
                      <m:sSub>
                        <m:sSubPr>
                          <m:ctrlPr>
                            <a:rPr lang="en-IN" i="1" smtClean="0">
                              <a:latin typeface="Cambria Math"/>
                            </a:rPr>
                          </m:ctrlPr>
                        </m:sSubPr>
                        <m:e>
                          <m:r>
                            <a:rPr lang="en-US" b="0" i="1" smtClean="0">
                              <a:latin typeface="Cambria Math"/>
                            </a:rPr>
                            <m:t>𝑀</m:t>
                          </m:r>
                        </m:e>
                        <m:sub>
                          <m:r>
                            <a:rPr lang="en-US" b="0" i="1" smtClean="0">
                              <a:latin typeface="Cambria Math"/>
                            </a:rPr>
                            <m:t>12</m:t>
                          </m:r>
                        </m:sub>
                      </m:sSub>
                      <m:r>
                        <a:rPr lang="en-US" b="0" i="1" smtClean="0">
                          <a:latin typeface="Cambria Math"/>
                        </a:rPr>
                        <m:t>=</m:t>
                      </m:r>
                      <m:sSub>
                        <m:sSubPr>
                          <m:ctrlPr>
                            <a:rPr lang="en-US" b="0" i="1" smtClean="0">
                              <a:latin typeface="Cambria Math"/>
                            </a:rPr>
                          </m:ctrlPr>
                        </m:sSubPr>
                        <m:e>
                          <m:r>
                            <a:rPr lang="en-US" b="0" i="1" smtClean="0">
                              <a:latin typeface="Cambria Math"/>
                            </a:rPr>
                            <m:t>𝑀</m:t>
                          </m:r>
                        </m:e>
                        <m:sub>
                          <m:r>
                            <a:rPr lang="en-US" b="0" i="1" smtClean="0">
                              <a:latin typeface="Cambria Math"/>
                            </a:rPr>
                            <m:t>21</m:t>
                          </m:r>
                        </m:sub>
                      </m:sSub>
                      <m:r>
                        <a:rPr lang="en-US" b="0" i="1" smtClean="0">
                          <a:latin typeface="Cambria Math"/>
                        </a:rPr>
                        <m:t>=</m:t>
                      </m:r>
                      <m:r>
                        <a:rPr lang="en-US" b="0" i="1" smtClean="0">
                          <a:latin typeface="Cambria Math"/>
                        </a:rPr>
                        <m:t>𝑀</m:t>
                      </m:r>
                    </m:oMath>
                  </m:oMathPara>
                </a14:m>
                <a:endParaRPr lang="en-IN" dirty="0" smtClean="0"/>
              </a:p>
              <a:p>
                <a:r>
                  <a:rPr lang="en-US" dirty="0"/>
                  <a:t>Mutual inductance is possible if the voltage induced by a </a:t>
                </a:r>
                <a:r>
                  <a:rPr lang="en-US" dirty="0" smtClean="0"/>
                  <a:t>time-varying </a:t>
                </a:r>
                <a:r>
                  <a:rPr lang="en-IN" dirty="0" smtClean="0"/>
                  <a:t>current </a:t>
                </a:r>
                <a:r>
                  <a:rPr lang="en-IN" dirty="0"/>
                  <a:t>in another circuit</a:t>
                </a:r>
              </a:p>
              <a:p>
                <a:r>
                  <a:rPr lang="en-US" dirty="0" smtClean="0"/>
                  <a:t>Mutual </a:t>
                </a:r>
                <a:r>
                  <a:rPr lang="en-US" dirty="0"/>
                  <a:t>inductance is the ability of one inductor to induce a </a:t>
                </a:r>
                <a:r>
                  <a:rPr lang="en-US" dirty="0" smtClean="0"/>
                  <a:t>voltage </a:t>
                </a:r>
                <a:r>
                  <a:rPr lang="en-IN" dirty="0" smtClean="0"/>
                  <a:t>across </a:t>
                </a:r>
                <a:r>
                  <a:rPr lang="en-IN" dirty="0"/>
                  <a:t>a </a:t>
                </a:r>
                <a:r>
                  <a:rPr lang="en-IN" dirty="0" smtClean="0"/>
                  <a:t>neighbouring </a:t>
                </a:r>
                <a:r>
                  <a:rPr lang="en-IN" dirty="0"/>
                  <a:t>inductor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303" t="-1504"/>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1DE98518-C1CF-410D-8A71-B5D14FDF677E}" type="slidenum">
              <a:rPr lang="en-MY" smtClean="0"/>
              <a:t>2</a:t>
            </a:fld>
            <a:endParaRPr lang="en-MY" dirty="0"/>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2747160" y="2711880"/>
              <a:ext cx="4148280" cy="2622600"/>
            </p14:xfrm>
          </p:contentPart>
        </mc:Choice>
        <mc:Fallback xmlns="">
          <p:pic>
            <p:nvPicPr>
              <p:cNvPr id="5" name="Ink 4"/>
              <p:cNvPicPr/>
              <p:nvPr/>
            </p:nvPicPr>
            <p:blipFill>
              <a:blip r:embed="rId4"/>
              <a:stretch>
                <a:fillRect/>
              </a:stretch>
            </p:blipFill>
            <p:spPr>
              <a:xfrm>
                <a:off x="2738520" y="2704320"/>
                <a:ext cx="4161600" cy="2645640"/>
              </a:xfrm>
              <a:prstGeom prst="rect">
                <a:avLst/>
              </a:prstGeom>
            </p:spPr>
          </p:pic>
        </mc:Fallback>
      </mc:AlternateContent>
    </p:spTree>
    <p:extLst>
      <p:ext uri="{BB962C8B-B14F-4D97-AF65-F5344CB8AC3E}">
        <p14:creationId xmlns:p14="http://schemas.microsoft.com/office/powerpoint/2010/main" val="18152133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3BEB7679-84C4-4122-84D7-63A8F59F3293}"/>
              </a:ext>
            </a:extLst>
          </p:cNvPr>
          <p:cNvPicPr>
            <a:picLocks noChangeAspect="1"/>
          </p:cNvPicPr>
          <p:nvPr/>
        </p:nvPicPr>
        <p:blipFill>
          <a:blip r:embed="rId2"/>
          <a:stretch>
            <a:fillRect/>
          </a:stretch>
        </p:blipFill>
        <p:spPr>
          <a:xfrm>
            <a:off x="7181151" y="2865512"/>
            <a:ext cx="5010849" cy="2562583"/>
          </a:xfrm>
          <a:prstGeom prst="rect">
            <a:avLst/>
          </a:prstGeom>
        </p:spPr>
      </p:pic>
      <p:sp>
        <p:nvSpPr>
          <p:cNvPr id="2" name="Title 1">
            <a:extLst>
              <a:ext uri="{FF2B5EF4-FFF2-40B4-BE49-F238E27FC236}">
                <a16:creationId xmlns:a16="http://schemas.microsoft.com/office/drawing/2014/main" xmlns="" id="{76BE6DF3-6BB6-4445-A0D7-EDD566E4E9BF}"/>
              </a:ext>
            </a:extLst>
          </p:cNvPr>
          <p:cNvSpPr>
            <a:spLocks noGrp="1"/>
          </p:cNvSpPr>
          <p:nvPr>
            <p:ph type="title"/>
          </p:nvPr>
        </p:nvSpPr>
        <p:spPr/>
        <p:txBody>
          <a:bodyPr/>
          <a:lstStyle/>
          <a:p>
            <a:r>
              <a:rPr lang="en-US" dirty="0"/>
              <a:t>dot convention</a:t>
            </a:r>
          </a:p>
        </p:txBody>
      </p:sp>
      <p:sp>
        <p:nvSpPr>
          <p:cNvPr id="3" name="Content Placeholder 2">
            <a:extLst>
              <a:ext uri="{FF2B5EF4-FFF2-40B4-BE49-F238E27FC236}">
                <a16:creationId xmlns:a16="http://schemas.microsoft.com/office/drawing/2014/main" xmlns="" id="{14E88F30-D19F-4CF1-A186-4BC22400FFFC}"/>
              </a:ext>
            </a:extLst>
          </p:cNvPr>
          <p:cNvSpPr>
            <a:spLocks noGrp="1"/>
          </p:cNvSpPr>
          <p:nvPr>
            <p:ph idx="1"/>
          </p:nvPr>
        </p:nvSpPr>
        <p:spPr>
          <a:xfrm>
            <a:off x="1069848" y="2121408"/>
            <a:ext cx="6231065" cy="4050792"/>
          </a:xfrm>
        </p:spPr>
        <p:txBody>
          <a:bodyPr>
            <a:noAutofit/>
          </a:bodyPr>
          <a:lstStyle/>
          <a:p>
            <a:pPr algn="just">
              <a:lnSpc>
                <a:spcPct val="110000"/>
              </a:lnSpc>
              <a:spcBef>
                <a:spcPts val="600"/>
              </a:spcBef>
              <a:spcAft>
                <a:spcPts val="600"/>
              </a:spcAft>
            </a:pPr>
            <a:r>
              <a:rPr lang="en-US" dirty="0"/>
              <a:t>Although mutual inductance M is always a positive quantity, the mutual voltage </a:t>
            </a:r>
            <a:r>
              <a:rPr lang="en-US" dirty="0" err="1"/>
              <a:t>Mdi</a:t>
            </a:r>
            <a:r>
              <a:rPr lang="en-US" dirty="0"/>
              <a:t>/dt may be negative or positive.</a:t>
            </a:r>
          </a:p>
          <a:p>
            <a:pPr algn="just">
              <a:lnSpc>
                <a:spcPct val="110000"/>
              </a:lnSpc>
              <a:spcBef>
                <a:spcPts val="600"/>
              </a:spcBef>
              <a:spcAft>
                <a:spcPts val="600"/>
              </a:spcAft>
            </a:pPr>
            <a:r>
              <a:rPr lang="en-US" dirty="0"/>
              <a:t>The polarity of mutual voltage M di/dt is not easy to determine, because four terminals are involved. </a:t>
            </a:r>
          </a:p>
          <a:p>
            <a:pPr algn="just">
              <a:lnSpc>
                <a:spcPct val="110000"/>
              </a:lnSpc>
              <a:spcBef>
                <a:spcPts val="600"/>
              </a:spcBef>
              <a:spcAft>
                <a:spcPts val="600"/>
              </a:spcAft>
            </a:pPr>
            <a:r>
              <a:rPr lang="en-US" dirty="0"/>
              <a:t>So, we apply the dot convention in circuit analysis.</a:t>
            </a:r>
          </a:p>
          <a:p>
            <a:pPr algn="just">
              <a:lnSpc>
                <a:spcPct val="110000"/>
              </a:lnSpc>
              <a:spcBef>
                <a:spcPts val="600"/>
              </a:spcBef>
              <a:spcAft>
                <a:spcPts val="600"/>
              </a:spcAft>
            </a:pPr>
            <a:r>
              <a:rPr lang="en-US" dirty="0"/>
              <a:t>By this convention, a dot is placed in the circuit at one end of each of the two magnetically coupled coils to indicate the direction of the magnetic flux if current enters that dotted terminal of the coil.</a:t>
            </a:r>
          </a:p>
        </p:txBody>
      </p:sp>
      <p:sp>
        <p:nvSpPr>
          <p:cNvPr id="4" name="Slide Number Placeholder 3">
            <a:extLst>
              <a:ext uri="{FF2B5EF4-FFF2-40B4-BE49-F238E27FC236}">
                <a16:creationId xmlns:a16="http://schemas.microsoft.com/office/drawing/2014/main" xmlns="" id="{302D7F7B-5CB5-4660-A352-2B2C01DFCE86}"/>
              </a:ext>
            </a:extLst>
          </p:cNvPr>
          <p:cNvSpPr>
            <a:spLocks noGrp="1"/>
          </p:cNvSpPr>
          <p:nvPr>
            <p:ph type="sldNum" sz="quarter" idx="12"/>
          </p:nvPr>
        </p:nvSpPr>
        <p:spPr/>
        <p:txBody>
          <a:bodyPr/>
          <a:lstStyle/>
          <a:p>
            <a:fld id="{1DE98518-C1CF-410D-8A71-B5D14FDF677E}" type="slidenum">
              <a:rPr lang="en-MY" smtClean="0"/>
              <a:t>3</a:t>
            </a:fld>
            <a:endParaRPr lang="en-MY" dirty="0"/>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1659600" y="231480"/>
              <a:ext cx="9276480" cy="5415840"/>
            </p14:xfrm>
          </p:contentPart>
        </mc:Choice>
        <mc:Fallback xmlns="">
          <p:pic>
            <p:nvPicPr>
              <p:cNvPr id="5" name="Ink 4"/>
              <p:cNvPicPr/>
              <p:nvPr/>
            </p:nvPicPr>
            <p:blipFill>
              <a:blip r:embed="rId4"/>
              <a:stretch>
                <a:fillRect/>
              </a:stretch>
            </p:blipFill>
            <p:spPr>
              <a:xfrm>
                <a:off x="1650960" y="219240"/>
                <a:ext cx="9300240" cy="5436360"/>
              </a:xfrm>
              <a:prstGeom prst="rect">
                <a:avLst/>
              </a:prstGeom>
            </p:spPr>
          </p:pic>
        </mc:Fallback>
      </mc:AlternateContent>
    </p:spTree>
    <p:extLst>
      <p:ext uri="{BB962C8B-B14F-4D97-AF65-F5344CB8AC3E}">
        <p14:creationId xmlns:p14="http://schemas.microsoft.com/office/powerpoint/2010/main" val="6564958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E9731E-F652-44FA-8731-EFBD6D291D1A}"/>
              </a:ext>
            </a:extLst>
          </p:cNvPr>
          <p:cNvSpPr>
            <a:spLocks noGrp="1"/>
          </p:cNvSpPr>
          <p:nvPr>
            <p:ph type="title"/>
          </p:nvPr>
        </p:nvSpPr>
        <p:spPr/>
        <p:txBody>
          <a:bodyPr/>
          <a:lstStyle/>
          <a:p>
            <a:r>
              <a:rPr lang="en-US" dirty="0"/>
              <a:t>dot convention</a:t>
            </a:r>
          </a:p>
        </p:txBody>
      </p:sp>
      <p:sp>
        <p:nvSpPr>
          <p:cNvPr id="3" name="Content Placeholder 2">
            <a:extLst>
              <a:ext uri="{FF2B5EF4-FFF2-40B4-BE49-F238E27FC236}">
                <a16:creationId xmlns:a16="http://schemas.microsoft.com/office/drawing/2014/main" xmlns="" id="{F63DECC8-E4ED-4EBD-88AF-2186B8242DC8}"/>
              </a:ext>
            </a:extLst>
          </p:cNvPr>
          <p:cNvSpPr>
            <a:spLocks noGrp="1"/>
          </p:cNvSpPr>
          <p:nvPr>
            <p:ph idx="1"/>
          </p:nvPr>
        </p:nvSpPr>
        <p:spPr>
          <a:xfrm>
            <a:off x="1069848" y="2121408"/>
            <a:ext cx="4287965" cy="4050792"/>
          </a:xfrm>
        </p:spPr>
        <p:txBody>
          <a:bodyPr>
            <a:noAutofit/>
          </a:bodyPr>
          <a:lstStyle/>
          <a:p>
            <a:pPr algn="just">
              <a:lnSpc>
                <a:spcPct val="100000"/>
              </a:lnSpc>
            </a:pPr>
            <a:r>
              <a:rPr lang="en-US" dirty="0"/>
              <a:t>If a current enters the dotted terminal of one coil, the reference polarity of the mutual voltage in the second coil is positive at the dotted terminal of the second coil.</a:t>
            </a:r>
          </a:p>
          <a:p>
            <a:pPr algn="just">
              <a:lnSpc>
                <a:spcPct val="100000"/>
              </a:lnSpc>
            </a:pPr>
            <a:r>
              <a:rPr lang="en-US" dirty="0"/>
              <a:t>Alternatively,</a:t>
            </a:r>
          </a:p>
          <a:p>
            <a:pPr algn="just">
              <a:lnSpc>
                <a:spcPct val="100000"/>
              </a:lnSpc>
            </a:pPr>
            <a:r>
              <a:rPr lang="en-US" dirty="0"/>
              <a:t>If a current leaves the dotted terminal of one coil, the reference polarity of the mutual voltage in the second coil is negative at the dotted terminal of the second coil.</a:t>
            </a:r>
          </a:p>
        </p:txBody>
      </p:sp>
      <p:sp>
        <p:nvSpPr>
          <p:cNvPr id="4" name="Slide Number Placeholder 3">
            <a:extLst>
              <a:ext uri="{FF2B5EF4-FFF2-40B4-BE49-F238E27FC236}">
                <a16:creationId xmlns:a16="http://schemas.microsoft.com/office/drawing/2014/main" xmlns="" id="{DD38BA66-20C6-4E15-BEEA-7113D483701B}"/>
              </a:ext>
            </a:extLst>
          </p:cNvPr>
          <p:cNvSpPr>
            <a:spLocks noGrp="1"/>
          </p:cNvSpPr>
          <p:nvPr>
            <p:ph type="sldNum" sz="quarter" idx="12"/>
          </p:nvPr>
        </p:nvSpPr>
        <p:spPr/>
        <p:txBody>
          <a:bodyPr/>
          <a:lstStyle/>
          <a:p>
            <a:fld id="{1DE98518-C1CF-410D-8A71-B5D14FDF677E}" type="slidenum">
              <a:rPr lang="en-MY" smtClean="0"/>
              <a:t>4</a:t>
            </a:fld>
            <a:endParaRPr lang="en-MY" dirty="0"/>
          </a:p>
        </p:txBody>
      </p:sp>
      <p:pic>
        <p:nvPicPr>
          <p:cNvPr id="6" name="Picture 5">
            <a:extLst>
              <a:ext uri="{FF2B5EF4-FFF2-40B4-BE49-F238E27FC236}">
                <a16:creationId xmlns:a16="http://schemas.microsoft.com/office/drawing/2014/main" xmlns="" id="{28FBC8EF-4BBD-41C4-89F5-6CB30DAC15FA}"/>
              </a:ext>
            </a:extLst>
          </p:cNvPr>
          <p:cNvPicPr>
            <a:picLocks noChangeAspect="1"/>
          </p:cNvPicPr>
          <p:nvPr/>
        </p:nvPicPr>
        <p:blipFill>
          <a:blip r:embed="rId2"/>
          <a:stretch>
            <a:fillRect/>
          </a:stretch>
        </p:blipFill>
        <p:spPr>
          <a:xfrm>
            <a:off x="5559707" y="878480"/>
            <a:ext cx="2871788" cy="5394304"/>
          </a:xfrm>
          <a:prstGeom prst="rect">
            <a:avLst/>
          </a:prstGeom>
        </p:spPr>
      </p:pic>
      <p:pic>
        <p:nvPicPr>
          <p:cNvPr id="8" name="Picture 7">
            <a:extLst>
              <a:ext uri="{FF2B5EF4-FFF2-40B4-BE49-F238E27FC236}">
                <a16:creationId xmlns:a16="http://schemas.microsoft.com/office/drawing/2014/main" xmlns="" id="{1F806117-17BB-42EB-AE72-85860D186D04}"/>
              </a:ext>
            </a:extLst>
          </p:cNvPr>
          <p:cNvPicPr>
            <a:picLocks noChangeAspect="1"/>
          </p:cNvPicPr>
          <p:nvPr/>
        </p:nvPicPr>
        <p:blipFill>
          <a:blip r:embed="rId3"/>
          <a:stretch>
            <a:fillRect/>
          </a:stretch>
        </p:blipFill>
        <p:spPr>
          <a:xfrm>
            <a:off x="8647545" y="982451"/>
            <a:ext cx="2663583" cy="4850281"/>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1058760" y="148320"/>
              <a:ext cx="10036440" cy="6188400"/>
            </p14:xfrm>
          </p:contentPart>
        </mc:Choice>
        <mc:Fallback xmlns="">
          <p:pic>
            <p:nvPicPr>
              <p:cNvPr id="5" name="Ink 4"/>
              <p:cNvPicPr/>
              <p:nvPr/>
            </p:nvPicPr>
            <p:blipFill>
              <a:blip r:embed="rId5"/>
              <a:stretch>
                <a:fillRect/>
              </a:stretch>
            </p:blipFill>
            <p:spPr>
              <a:xfrm>
                <a:off x="1048320" y="136080"/>
                <a:ext cx="10061640" cy="6212880"/>
              </a:xfrm>
              <a:prstGeom prst="rect">
                <a:avLst/>
              </a:prstGeom>
            </p:spPr>
          </p:pic>
        </mc:Fallback>
      </mc:AlternateContent>
    </p:spTree>
    <p:extLst>
      <p:ext uri="{BB962C8B-B14F-4D97-AF65-F5344CB8AC3E}">
        <p14:creationId xmlns:p14="http://schemas.microsoft.com/office/powerpoint/2010/main" val="12560616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2F1B88-31A0-4414-B79E-D7FC62D03373}"/>
              </a:ext>
            </a:extLst>
          </p:cNvPr>
          <p:cNvSpPr>
            <a:spLocks noGrp="1"/>
          </p:cNvSpPr>
          <p:nvPr>
            <p:ph type="title"/>
          </p:nvPr>
        </p:nvSpPr>
        <p:spPr/>
        <p:txBody>
          <a:bodyPr/>
          <a:lstStyle/>
          <a:p>
            <a:r>
              <a:rPr lang="en-US" dirty="0"/>
              <a:t>Dot convention for coils in series</a:t>
            </a:r>
          </a:p>
        </p:txBody>
      </p:sp>
      <p:sp>
        <p:nvSpPr>
          <p:cNvPr id="3" name="Content Placeholder 2">
            <a:extLst>
              <a:ext uri="{FF2B5EF4-FFF2-40B4-BE49-F238E27FC236}">
                <a16:creationId xmlns:a16="http://schemas.microsoft.com/office/drawing/2014/main" xmlns="" id="{4332C111-9981-49E4-BA5B-6B630AC46B24}"/>
              </a:ext>
            </a:extLst>
          </p:cNvPr>
          <p:cNvSpPr>
            <a:spLocks noGrp="1"/>
          </p:cNvSpPr>
          <p:nvPr>
            <p:ph idx="1"/>
          </p:nvPr>
        </p:nvSpPr>
        <p:spPr>
          <a:xfrm>
            <a:off x="1069848" y="3526386"/>
            <a:ext cx="10058400" cy="2645813"/>
          </a:xfrm>
        </p:spPr>
        <p:txBody>
          <a:bodyPr/>
          <a:lstStyle/>
          <a:p>
            <a:r>
              <a:rPr lang="en-US" dirty="0"/>
              <a:t>For the coils in Fig. (a), the total inductance is</a:t>
            </a:r>
          </a:p>
          <a:p>
            <a:pPr marL="0" indent="0" algn="ctr">
              <a:buNone/>
            </a:pPr>
            <a:r>
              <a:rPr lang="en-US" dirty="0"/>
              <a:t>L = L1 + L2 + 2M (Series-aiding connection)</a:t>
            </a:r>
          </a:p>
          <a:p>
            <a:r>
              <a:rPr lang="en-US" dirty="0"/>
              <a:t>For the coil in Fig. (b)</a:t>
            </a:r>
          </a:p>
          <a:p>
            <a:pPr marL="0" indent="0" algn="ctr">
              <a:buNone/>
            </a:pPr>
            <a:r>
              <a:rPr lang="en-US" dirty="0"/>
              <a:t>L = L1 + L2 − 2M (Series-opposing connection)</a:t>
            </a:r>
          </a:p>
        </p:txBody>
      </p:sp>
      <p:sp>
        <p:nvSpPr>
          <p:cNvPr id="4" name="Slide Number Placeholder 3">
            <a:extLst>
              <a:ext uri="{FF2B5EF4-FFF2-40B4-BE49-F238E27FC236}">
                <a16:creationId xmlns:a16="http://schemas.microsoft.com/office/drawing/2014/main" xmlns="" id="{B107EE58-35EE-4BFC-816B-27AB1BDF67B0}"/>
              </a:ext>
            </a:extLst>
          </p:cNvPr>
          <p:cNvSpPr>
            <a:spLocks noGrp="1"/>
          </p:cNvSpPr>
          <p:nvPr>
            <p:ph type="sldNum" sz="quarter" idx="12"/>
          </p:nvPr>
        </p:nvSpPr>
        <p:spPr/>
        <p:txBody>
          <a:bodyPr/>
          <a:lstStyle/>
          <a:p>
            <a:fld id="{1DE98518-C1CF-410D-8A71-B5D14FDF677E}" type="slidenum">
              <a:rPr lang="en-MY" smtClean="0"/>
              <a:t>5</a:t>
            </a:fld>
            <a:endParaRPr lang="en-MY" dirty="0"/>
          </a:p>
        </p:txBody>
      </p:sp>
      <p:pic>
        <p:nvPicPr>
          <p:cNvPr id="6" name="Picture 5">
            <a:extLst>
              <a:ext uri="{FF2B5EF4-FFF2-40B4-BE49-F238E27FC236}">
                <a16:creationId xmlns:a16="http://schemas.microsoft.com/office/drawing/2014/main" xmlns="" id="{201E0F20-195C-47B1-95A4-3F954F0FC9AB}"/>
              </a:ext>
            </a:extLst>
          </p:cNvPr>
          <p:cNvPicPr>
            <a:picLocks noChangeAspect="1"/>
          </p:cNvPicPr>
          <p:nvPr/>
        </p:nvPicPr>
        <p:blipFill>
          <a:blip r:embed="rId2"/>
          <a:stretch>
            <a:fillRect/>
          </a:stretch>
        </p:blipFill>
        <p:spPr>
          <a:xfrm>
            <a:off x="3071390" y="1917043"/>
            <a:ext cx="6049219" cy="1457528"/>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42840" y="102960"/>
              <a:ext cx="12123000" cy="6424560"/>
            </p14:xfrm>
          </p:contentPart>
        </mc:Choice>
        <mc:Fallback xmlns="">
          <p:pic>
            <p:nvPicPr>
              <p:cNvPr id="5" name="Ink 4"/>
              <p:cNvPicPr/>
              <p:nvPr/>
            </p:nvPicPr>
            <p:blipFill>
              <a:blip r:embed="rId4"/>
              <a:stretch>
                <a:fillRect/>
              </a:stretch>
            </p:blipFill>
            <p:spPr>
              <a:xfrm>
                <a:off x="28080" y="91800"/>
                <a:ext cx="12151080" cy="6447960"/>
              </a:xfrm>
              <a:prstGeom prst="rect">
                <a:avLst/>
              </a:prstGeom>
            </p:spPr>
          </p:pic>
        </mc:Fallback>
      </mc:AlternateContent>
    </p:spTree>
    <p:extLst>
      <p:ext uri="{BB962C8B-B14F-4D97-AF65-F5344CB8AC3E}">
        <p14:creationId xmlns:p14="http://schemas.microsoft.com/office/powerpoint/2010/main" val="19167557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39CDEF-B211-40EC-ABBA-3B739A30DFDB}"/>
              </a:ext>
            </a:extLst>
          </p:cNvPr>
          <p:cNvSpPr>
            <a:spLocks noGrp="1"/>
          </p:cNvSpPr>
          <p:nvPr>
            <p:ph type="title"/>
          </p:nvPr>
        </p:nvSpPr>
        <p:spPr/>
        <p:txBody>
          <a:bodyPr>
            <a:normAutofit/>
          </a:bodyPr>
          <a:lstStyle/>
          <a:p>
            <a:r>
              <a:rPr lang="en-US" dirty="0"/>
              <a:t>Time-domain analysis of a circuit containing coupled coils</a:t>
            </a:r>
          </a:p>
        </p:txBody>
      </p:sp>
      <p:sp>
        <p:nvSpPr>
          <p:cNvPr id="3" name="Content Placeholder 2">
            <a:extLst>
              <a:ext uri="{FF2B5EF4-FFF2-40B4-BE49-F238E27FC236}">
                <a16:creationId xmlns:a16="http://schemas.microsoft.com/office/drawing/2014/main" xmlns="" id="{75D2AAE7-0FE1-4D46-8840-8777E9CDE47C}"/>
              </a:ext>
            </a:extLst>
          </p:cNvPr>
          <p:cNvSpPr>
            <a:spLocks noGrp="1"/>
          </p:cNvSpPr>
          <p:nvPr>
            <p:ph idx="1"/>
          </p:nvPr>
        </p:nvSpPr>
        <p:spPr>
          <a:xfrm>
            <a:off x="1069848" y="4165600"/>
            <a:ext cx="10058400" cy="2006600"/>
          </a:xfrm>
        </p:spPr>
        <p:txBody>
          <a:bodyPr/>
          <a:lstStyle/>
          <a:p>
            <a:r>
              <a:rPr lang="en-US" dirty="0"/>
              <a:t>Applying KVL to coil 1 gives</a:t>
            </a:r>
          </a:p>
          <a:p>
            <a:endParaRPr lang="en-US" dirty="0"/>
          </a:p>
          <a:p>
            <a:r>
              <a:rPr lang="en-US" dirty="0"/>
              <a:t>For coil 2, KVL gives</a:t>
            </a:r>
          </a:p>
          <a:p>
            <a:endParaRPr lang="en-US" dirty="0"/>
          </a:p>
        </p:txBody>
      </p:sp>
      <p:sp>
        <p:nvSpPr>
          <p:cNvPr id="4" name="Slide Number Placeholder 3">
            <a:extLst>
              <a:ext uri="{FF2B5EF4-FFF2-40B4-BE49-F238E27FC236}">
                <a16:creationId xmlns:a16="http://schemas.microsoft.com/office/drawing/2014/main" xmlns="" id="{F91CAB10-A4BD-401C-85A3-FE21B70B0542}"/>
              </a:ext>
            </a:extLst>
          </p:cNvPr>
          <p:cNvSpPr>
            <a:spLocks noGrp="1"/>
          </p:cNvSpPr>
          <p:nvPr>
            <p:ph type="sldNum" sz="quarter" idx="12"/>
          </p:nvPr>
        </p:nvSpPr>
        <p:spPr/>
        <p:txBody>
          <a:bodyPr/>
          <a:lstStyle/>
          <a:p>
            <a:fld id="{1DE98518-C1CF-410D-8A71-B5D14FDF677E}" type="slidenum">
              <a:rPr lang="en-MY" smtClean="0"/>
              <a:t>6</a:t>
            </a:fld>
            <a:endParaRPr lang="en-MY" dirty="0"/>
          </a:p>
        </p:txBody>
      </p:sp>
      <p:pic>
        <p:nvPicPr>
          <p:cNvPr id="6" name="Picture 5">
            <a:extLst>
              <a:ext uri="{FF2B5EF4-FFF2-40B4-BE49-F238E27FC236}">
                <a16:creationId xmlns:a16="http://schemas.microsoft.com/office/drawing/2014/main" xmlns="" id="{21DBA4DD-7F10-45E5-B9D6-D2DAEC217B48}"/>
              </a:ext>
            </a:extLst>
          </p:cNvPr>
          <p:cNvPicPr>
            <a:picLocks noChangeAspect="1"/>
          </p:cNvPicPr>
          <p:nvPr/>
        </p:nvPicPr>
        <p:blipFill>
          <a:blip r:embed="rId2"/>
          <a:stretch>
            <a:fillRect/>
          </a:stretch>
        </p:blipFill>
        <p:spPr>
          <a:xfrm>
            <a:off x="3643686" y="2093976"/>
            <a:ext cx="4904627" cy="1901018"/>
          </a:xfrm>
          <a:prstGeom prst="rect">
            <a:avLst/>
          </a:prstGeom>
        </p:spPr>
      </p:pic>
      <p:pic>
        <p:nvPicPr>
          <p:cNvPr id="8" name="Picture 7">
            <a:extLst>
              <a:ext uri="{FF2B5EF4-FFF2-40B4-BE49-F238E27FC236}">
                <a16:creationId xmlns:a16="http://schemas.microsoft.com/office/drawing/2014/main" xmlns="" id="{50B2C556-9174-4F21-BA9C-B6B22399B597}"/>
              </a:ext>
            </a:extLst>
          </p:cNvPr>
          <p:cNvPicPr>
            <a:picLocks noChangeAspect="1"/>
          </p:cNvPicPr>
          <p:nvPr/>
        </p:nvPicPr>
        <p:blipFill>
          <a:blip r:embed="rId3"/>
          <a:stretch>
            <a:fillRect/>
          </a:stretch>
        </p:blipFill>
        <p:spPr>
          <a:xfrm>
            <a:off x="4246380" y="4455366"/>
            <a:ext cx="3699239" cy="755261"/>
          </a:xfrm>
          <a:prstGeom prst="rect">
            <a:avLst/>
          </a:prstGeom>
        </p:spPr>
      </p:pic>
      <p:pic>
        <p:nvPicPr>
          <p:cNvPr id="10" name="Picture 9">
            <a:extLst>
              <a:ext uri="{FF2B5EF4-FFF2-40B4-BE49-F238E27FC236}">
                <a16:creationId xmlns:a16="http://schemas.microsoft.com/office/drawing/2014/main" xmlns="" id="{0DB64C68-BC62-4676-8C49-DC37D718C42B}"/>
              </a:ext>
            </a:extLst>
          </p:cNvPr>
          <p:cNvPicPr>
            <a:picLocks noChangeAspect="1"/>
          </p:cNvPicPr>
          <p:nvPr/>
        </p:nvPicPr>
        <p:blipFill>
          <a:blip r:embed="rId4"/>
          <a:stretch>
            <a:fillRect/>
          </a:stretch>
        </p:blipFill>
        <p:spPr>
          <a:xfrm>
            <a:off x="4218278" y="5384987"/>
            <a:ext cx="3755442" cy="813679"/>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215640" y="1324800"/>
              <a:ext cx="11626200" cy="5400720"/>
            </p14:xfrm>
          </p:contentPart>
        </mc:Choice>
        <mc:Fallback xmlns="">
          <p:pic>
            <p:nvPicPr>
              <p:cNvPr id="5" name="Ink 4"/>
              <p:cNvPicPr/>
              <p:nvPr/>
            </p:nvPicPr>
            <p:blipFill>
              <a:blip r:embed="rId6"/>
              <a:stretch>
                <a:fillRect/>
              </a:stretch>
            </p:blipFill>
            <p:spPr>
              <a:xfrm>
                <a:off x="200880" y="1310040"/>
                <a:ext cx="11647440" cy="5426280"/>
              </a:xfrm>
              <a:prstGeom prst="rect">
                <a:avLst/>
              </a:prstGeom>
            </p:spPr>
          </p:pic>
        </mc:Fallback>
      </mc:AlternateContent>
    </p:spTree>
    <p:extLst>
      <p:ext uri="{BB962C8B-B14F-4D97-AF65-F5344CB8AC3E}">
        <p14:creationId xmlns:p14="http://schemas.microsoft.com/office/powerpoint/2010/main" val="3886084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39CDEF-B211-40EC-ABBA-3B739A30DFDB}"/>
              </a:ext>
            </a:extLst>
          </p:cNvPr>
          <p:cNvSpPr>
            <a:spLocks noGrp="1"/>
          </p:cNvSpPr>
          <p:nvPr>
            <p:ph type="title"/>
          </p:nvPr>
        </p:nvSpPr>
        <p:spPr/>
        <p:txBody>
          <a:bodyPr>
            <a:normAutofit/>
          </a:bodyPr>
          <a:lstStyle/>
          <a:p>
            <a:r>
              <a:rPr lang="en-US" dirty="0"/>
              <a:t>Frequency-domain analysis of a circuit containing coupled coils</a:t>
            </a:r>
          </a:p>
        </p:txBody>
      </p:sp>
      <p:sp>
        <p:nvSpPr>
          <p:cNvPr id="3" name="Content Placeholder 2">
            <a:extLst>
              <a:ext uri="{FF2B5EF4-FFF2-40B4-BE49-F238E27FC236}">
                <a16:creationId xmlns:a16="http://schemas.microsoft.com/office/drawing/2014/main" xmlns="" id="{75D2AAE7-0FE1-4D46-8840-8777E9CDE47C}"/>
              </a:ext>
            </a:extLst>
          </p:cNvPr>
          <p:cNvSpPr>
            <a:spLocks noGrp="1"/>
          </p:cNvSpPr>
          <p:nvPr>
            <p:ph idx="1"/>
          </p:nvPr>
        </p:nvSpPr>
        <p:spPr>
          <a:xfrm>
            <a:off x="1069848" y="4165600"/>
            <a:ext cx="10058400" cy="2006600"/>
          </a:xfrm>
        </p:spPr>
        <p:txBody>
          <a:bodyPr/>
          <a:lstStyle/>
          <a:p>
            <a:r>
              <a:rPr lang="en-US" dirty="0"/>
              <a:t>Applying KVL to coil 1 gives</a:t>
            </a:r>
          </a:p>
          <a:p>
            <a:endParaRPr lang="en-US" dirty="0"/>
          </a:p>
          <a:p>
            <a:r>
              <a:rPr lang="en-US" dirty="0"/>
              <a:t>For coil 2, KVL gives</a:t>
            </a:r>
          </a:p>
          <a:p>
            <a:endParaRPr lang="en-US" dirty="0"/>
          </a:p>
        </p:txBody>
      </p:sp>
      <p:sp>
        <p:nvSpPr>
          <p:cNvPr id="4" name="Slide Number Placeholder 3">
            <a:extLst>
              <a:ext uri="{FF2B5EF4-FFF2-40B4-BE49-F238E27FC236}">
                <a16:creationId xmlns:a16="http://schemas.microsoft.com/office/drawing/2014/main" xmlns="" id="{F91CAB10-A4BD-401C-85A3-FE21B70B0542}"/>
              </a:ext>
            </a:extLst>
          </p:cNvPr>
          <p:cNvSpPr>
            <a:spLocks noGrp="1"/>
          </p:cNvSpPr>
          <p:nvPr>
            <p:ph type="sldNum" sz="quarter" idx="12"/>
          </p:nvPr>
        </p:nvSpPr>
        <p:spPr/>
        <p:txBody>
          <a:bodyPr/>
          <a:lstStyle/>
          <a:p>
            <a:fld id="{1DE98518-C1CF-410D-8A71-B5D14FDF677E}" type="slidenum">
              <a:rPr lang="en-MY" smtClean="0"/>
              <a:t>7</a:t>
            </a:fld>
            <a:endParaRPr lang="en-MY" dirty="0"/>
          </a:p>
        </p:txBody>
      </p:sp>
      <p:pic>
        <p:nvPicPr>
          <p:cNvPr id="7" name="Picture 6">
            <a:extLst>
              <a:ext uri="{FF2B5EF4-FFF2-40B4-BE49-F238E27FC236}">
                <a16:creationId xmlns:a16="http://schemas.microsoft.com/office/drawing/2014/main" xmlns="" id="{EDAD30CB-7E2C-4403-B619-0CD76BF3D5E4}"/>
              </a:ext>
            </a:extLst>
          </p:cNvPr>
          <p:cNvPicPr>
            <a:picLocks noChangeAspect="1"/>
          </p:cNvPicPr>
          <p:nvPr/>
        </p:nvPicPr>
        <p:blipFill>
          <a:blip r:embed="rId2"/>
          <a:stretch>
            <a:fillRect/>
          </a:stretch>
        </p:blipFill>
        <p:spPr>
          <a:xfrm>
            <a:off x="3646844" y="2203167"/>
            <a:ext cx="4898312" cy="1788073"/>
          </a:xfrm>
          <a:prstGeom prst="rect">
            <a:avLst/>
          </a:prstGeom>
        </p:spPr>
      </p:pic>
      <p:pic>
        <p:nvPicPr>
          <p:cNvPr id="11" name="Picture 10">
            <a:extLst>
              <a:ext uri="{FF2B5EF4-FFF2-40B4-BE49-F238E27FC236}">
                <a16:creationId xmlns:a16="http://schemas.microsoft.com/office/drawing/2014/main" xmlns="" id="{82D3F05B-A932-4B42-BA9E-16B0EDA48336}"/>
              </a:ext>
            </a:extLst>
          </p:cNvPr>
          <p:cNvPicPr>
            <a:picLocks noChangeAspect="1"/>
          </p:cNvPicPr>
          <p:nvPr/>
        </p:nvPicPr>
        <p:blipFill>
          <a:blip r:embed="rId3"/>
          <a:stretch>
            <a:fillRect/>
          </a:stretch>
        </p:blipFill>
        <p:spPr>
          <a:xfrm>
            <a:off x="3882486" y="4553489"/>
            <a:ext cx="4427027" cy="657138"/>
          </a:xfrm>
          <a:prstGeom prst="rect">
            <a:avLst/>
          </a:prstGeom>
        </p:spPr>
      </p:pic>
      <p:pic>
        <p:nvPicPr>
          <p:cNvPr id="13" name="Picture 12">
            <a:extLst>
              <a:ext uri="{FF2B5EF4-FFF2-40B4-BE49-F238E27FC236}">
                <a16:creationId xmlns:a16="http://schemas.microsoft.com/office/drawing/2014/main" xmlns="" id="{EC534870-D8A2-4AF8-B6FD-EE8CD6C1918E}"/>
              </a:ext>
            </a:extLst>
          </p:cNvPr>
          <p:cNvPicPr>
            <a:picLocks noChangeAspect="1"/>
          </p:cNvPicPr>
          <p:nvPr/>
        </p:nvPicPr>
        <p:blipFill>
          <a:blip r:embed="rId4"/>
          <a:stretch>
            <a:fillRect/>
          </a:stretch>
        </p:blipFill>
        <p:spPr>
          <a:xfrm>
            <a:off x="3646844" y="5409907"/>
            <a:ext cx="4954903" cy="762293"/>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118440" y="59040"/>
              <a:ext cx="11572560" cy="5453640"/>
            </p14:xfrm>
          </p:contentPart>
        </mc:Choice>
        <mc:Fallback xmlns="">
          <p:pic>
            <p:nvPicPr>
              <p:cNvPr id="5" name="Ink 4"/>
              <p:cNvPicPr/>
              <p:nvPr/>
            </p:nvPicPr>
            <p:blipFill>
              <a:blip r:embed="rId6"/>
              <a:stretch>
                <a:fillRect/>
              </a:stretch>
            </p:blipFill>
            <p:spPr>
              <a:xfrm>
                <a:off x="104040" y="46080"/>
                <a:ext cx="11602800" cy="5482440"/>
              </a:xfrm>
              <a:prstGeom prst="rect">
                <a:avLst/>
              </a:prstGeom>
            </p:spPr>
          </p:pic>
        </mc:Fallback>
      </mc:AlternateContent>
    </p:spTree>
    <p:extLst>
      <p:ext uri="{BB962C8B-B14F-4D97-AF65-F5344CB8AC3E}">
        <p14:creationId xmlns:p14="http://schemas.microsoft.com/office/powerpoint/2010/main" val="17271326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xmlns=""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884</TotalTime>
  <Words>320</Words>
  <Application>Microsoft Office PowerPoint</Application>
  <PresentationFormat>Custom</PresentationFormat>
  <Paragraphs>35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1_Wood Type</vt:lpstr>
      <vt:lpstr>dot convention</vt:lpstr>
      <vt:lpstr>Mutual inductance</vt:lpstr>
      <vt:lpstr>dot convention</vt:lpstr>
      <vt:lpstr>dot convention</vt:lpstr>
      <vt:lpstr>Dot convention for coils in series</vt:lpstr>
      <vt:lpstr>Time-domain analysis of a circuit containing coupled coils</vt:lpstr>
      <vt:lpstr>Frequency-domain analysis of a circuit containing coupled coils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AC Circuits</dc:title>
  <dc:creator>Panneer Selvam Arun Mozhi Devan</dc:creator>
  <cp:lastModifiedBy>Admin</cp:lastModifiedBy>
  <cp:revision>85</cp:revision>
  <dcterms:created xsi:type="dcterms:W3CDTF">2020-08-17T05:56:27Z</dcterms:created>
  <dcterms:modified xsi:type="dcterms:W3CDTF">2021-11-24T04:31:10Z</dcterms:modified>
</cp:coreProperties>
</file>