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1.xml" ContentType="application/vnd.openxmlformats-officedocument.presentationml.notesSlide+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67" r:id="rId2"/>
    <p:sldId id="257" r:id="rId3"/>
    <p:sldId id="258" r:id="rId4"/>
    <p:sldId id="259" r:id="rId5"/>
    <p:sldId id="268" r:id="rId6"/>
    <p:sldId id="260" r:id="rId7"/>
    <p:sldId id="261" r:id="rId8"/>
    <p:sldId id="262" r:id="rId9"/>
    <p:sldId id="263" r:id="rId10"/>
    <p:sldId id="264" r:id="rId11"/>
    <p:sldId id="265" r:id="rId12"/>
    <p:sldId id="266"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3:33:23.954"/>
    </inkml:context>
    <inkml:brush xml:id="br0">
      <inkml:brushProperty name="width" value="0.05292" units="cm"/>
      <inkml:brushProperty name="height" value="0.05292" units="cm"/>
      <inkml:brushProperty name="color" value="#FF0000"/>
    </inkml:brush>
  </inkml:definitions>
  <inkml:trace contextRef="#ctx0" brushRef="#br0">20027 3525 189,'0'0'28,"0"0"-14,0 0 22,0 0 43,0 0 38,0 0-44,0 0-23,12 0 14,-12-2-49,1-1 38,0 1-8,1 0-14,-2 2-4,0 0-2,2 0-7,0 0-7,4 0-2,4 0 1,7 0 4,5 0-6,5 0-6,3-2-1,2-3-1,-1 0 1,0-2-1,0 1 0,-3 1 0,-1 1 0,-2 2-1,-5 0-2,-5 2-6,-5 0-1,-7 0-28,-2 0-1,-1 4-27,0 1 38,-1-1 1,-6-1 13,-1-3 14,0 1 0,1-1 0,2 0 9,1 0 1,-1 0 1,3 0-8,-1 2-3,0-2 1,0 2-1,-1-1-2,1 0 0,-2 1 1,1-1-2,2 2-2,-1-1-7,3-1 0,0 0-8,-2 0 7,2-1 7,0 2 4,0-2 2,0 0 0,0 0-4,0 0 3,0 0 0,0 0 1,0 0-1,-2 0-8,-1 0-14,-1 0 14,-1 0 2,0 0-5,1 0-14,-3 0-9,-4 0-9,-1 2-31,-2 0-5,0 0-21,0 0 7,2 0 6,1 0 88,4-1 38,3 0 66,0-1-25,3 0-48,0 0-21,1 0-8,0 0 10,0 0 6,0 0 14,0 0 30,7 0-2,11 0 1,6-4 5,8-2 17,2 0-9,2 1 5,-4 1-32,-2 1-5,-2 2-21,-3-1 14,-4 2-28,-2 0-5,-6 0 0,-5-2-2,-2 2 0,-4 0 0,0 0-1,-2 0 1,0 0-8,0 0-12,0 0-7,0 0-10,-5 0-8,-7 0 13,-5 0-8,-1 0-14,-2 4 16,-3 0-34,2 0 3,0 0 25,1 1 11,2-3 16,3 1 2,1-1-7,4-1 4,1 0 18,3 0 0,4-1 1,1 0 9,1 0 49,0 0 19,9-1 9,10-4-33,2-1 8,3 1-5,-1-1 4,-2 2-23,-2 0-31,-2 2-7,-2 0 0,-5 0-2,-1 2-35,-6 0-40,-2 0-5,-1 0 10,0 0-6,0 0 52,-2 0-7,-5 2 15,0 0 14,0-1 4,-1 2 0,1-3 0,0 3 0,0-2 0,0 3 0,2 1-15,-3 3-19,4 5-37,-1 1-83</inkml:trace>
  <inkml:trace contextRef="#ctx0" brushRef="#br0" timeOffset="25056.82">16857 5434 149,'0'0'101,"0"0"-34,0 0 11,0 0-31,0 0-14,0 0-9,0 0-5,0 0-1,0 0 5,0 18-3,0-12 8,0 3 16,0 0-18,0 0 9,0 0-8,0 0-19,0 0 0,0-1-1,2 2 14,2 0-13,-2 2-6,0 3 11,2-1-2,-2 1 2,0 0 3,2-2 1,-2-1-5,1 1 1,0-1 6,1 2-18,-2 1 4,0 1 14,0 1-4,-1 3 1,1 1 7,0 1-17,-2 0 0,4 1 5,-1 1-8,2 0-1,2-1 0,-1-1-2,0 0 0,0 1 1,-2-2 0,-2-2-2,0 3 2,-1 0-1,1 2 0,2-1 0,1 1 1,1-3-1,1-2 0,-1-3 0,-2-1 0,-1-2 0,-2-3 0,-1-3 0,0-2 0,0-1 0,0-1-4,0-1-24,0 0-54,0-1-21,-4 2 18,-1-1-45,-4 0-99</inkml:trace>
  <inkml:trace contextRef="#ctx0" brushRef="#br0" timeOffset="25477.7">16600 6408 434,'0'0'67,"0"0"-65,0 0 13,0 0 87,0 0-12,92-23-33,-50 9-12,8-3 48,5-1-23,4-2-12,0 0 0,-2 2-28,-4 0-13,-4 2 0,-8 1-16,-6 4 0,-9 1-1,-9 4 0,-6 3 0,-7 0-5,-4 3-41,0 0-68,-18 4-122,-7 4-270</inkml:trace>
  <inkml:trace contextRef="#ctx0" brushRef="#br0" timeOffset="26685.58">16863 6527 638,'0'0'137,"0"0"-128,0 0-8,64-16 5,-46 10 43,-2 0-12,-2 2-33,-3 1-3,-6 1-2,0 1-6,-3 1-25,-2 0-24,0 0-4,0 0-2,0 0-19,-10 0 17,-3 5 18,-1 1 31,1-1 11,3 2 4,1-2 5,2-2 14,5 1-1,2-1-8,0 0 4,0-1 2,0 1 24,0 1-8,1 0 13,3 0-14,-1 1-14,2 1-1,-2 0 5,0 2-11,1 1-5,-1-1-2,1 2-2,0 0 3,-1 1-3,0 2 5,1-2 6,-2 1-4,-1 2 28,0-1-22,1 1-5,-1-1-8,0 0 11,0 3 11,-1 2-4,0 2-16,0 0 7,0 0-3,0-1-3,-2-2-4,-3 0 0,-1-1 1,3-1-1,0-1 0,1 1 1,0 1-1,0 0 0,0 1 0,-1 1 1,-1-2-1,1-1-1,-2-1-2,1-2 3,2-2-1,0-1 1,1 0 0,1-2 0,0 0 0,0 3 0,0-3-3,0 1-11,0 0 14,0-1 0,0 1 0,0-1 0,0 0 0,0-1 0,-1-1 0,1 2 0,0 0 1,0 0-2,0-1-12,0 1 13,0-1 0,0 0 0,0 1 0,0-2 0,0 0 0,0 1 0,0 0 0,0-1 0,0 1 0,0 0 2,-2 0-1,1 3 8,-1 2-7,1 2 3,0 0 1,-1-1-6,1 1 3,-1-1-1,0-1-2,0-2 0,1 0 2,-1 1 2,2-3-1,-2-1 30,0 0-21,-1 0-5,1 1 6,-2 1 3,-1-1 8,1 0-15,1-2-3,1-1-1,2-2-4,0 1-1,0-1 0,0-1 0,0 0 0,0 0-2,0-1-81,4-4-321</inkml:trace>
  <inkml:trace contextRef="#ctx0" brushRef="#br0" timeOffset="35393.66">18867 5812 575,'0'0'0,"0"0"-161</inkml:trace>
  <inkml:trace contextRef="#ctx0" brushRef="#br0" timeOffset="45952.76">16010 6380 623,'0'0'134,"0"0"-58,0 0 28,0 0-22,0 0-30,0 0-24,0 0-14,0 7 18,0 2 7,0 0-20,5 4 11,2 3 9,3 3-13,0 2-8,4 2 0,2 0-2,2 0 2,-2 0 0,-2-3-2,1-3-5,-6-1-3,-1-4-3,-2-4 3,-3-1-3,-1-3-2,0-4-3,-2 0 6,0 0 7,0 0 15,0 0 8,1-7-9,2-7-18,-1-1 13,1-4-3,2-2-3,-1-3 10,3-3-10,-3 1-7,2-2 4,0 3 2,-1 1 3,1 2-7,-3 4-3,-1 5 4,0 2-3,-2 4-6,0 2-2,0 4-1,0 1-11,0 0-42,0 0-48,0 0-52,-4 3-97,-5 9-86,-5 3-238</inkml:trace>
  <inkml:trace contextRef="#ctx0" brushRef="#br0" timeOffset="46280.64">15955 6447 397,'0'0'144,"0"0"-51,0 0 7,0 0 2,0 0-29,0 0-30,87 39-34,-57-20-9,1-1-155,3 2-204</inkml:trace>
  <inkml:trace contextRef="#ctx0" brushRef="#br0" timeOffset="57635.83">17528 6298 997,'0'0'0,"0"0"-19,0 0 19,0 0 17,0 0 2,0 0-15,48 65-4,-46-41 2,-2-2 0,0-3 0,0-2 0,0-4-1,0-4 2,0-4-3,0-3 0,0-2 2,0 0 4,0 0-1,0-13-5,0-3-4,0-1 2,0 0 0,1-3 2,1 2 0,0 3 2,2 1 6,0 3 5,1 1 8,2 3 12,3 2-10,2 3-7,3 2-3,0 0-1,-1 3 3,0 9-6,-5 3-3,-2 2-4,-5 1 1,-2 0-2,0-1 1,-7-1-2,-2-3-4,2-6-33,1 0-1,3-6-16,3-1 16,0 0 25,0 0 1,0-5 7,0-5 4,0-2 1,0-2 1,0 0 1,2 0 7,0 0-4,3 0 4,-2 4 19,3 2-6,0 2-9,1 1-3,1 2 5,1 1-6,2 2 2,0 0 0,1 0 3,1 2-1,-1 8-2,-2 2 2,-2 0-2,-2 3 0,-3-2-6,-3-1-5,0 1 1,0-4 1,0-3-2,0-1-2,0-2-36,0-1-25,0-2-54,0 0-42,0 0-30,0 0-198</inkml:trace>
  <inkml:trace contextRef="#ctx0" brushRef="#br0" timeOffset="58349.71">17859 6294 809,'0'0'59,"0"0"-54,0 0-4,0 0 105,0 0-33,0 0-38,38 49-22,-34-34 4,0 0-6,-4-1-9,0-3-1,0-4-1,0 0 0,0-4-26,0-1-25,0-2 12,-2 0 5,-2-6-17,0-7 14,3-2 18,0-1 7,1 4 12,0 0 0,0 2 11,0 2 4,7 1 20,0 3 7,0 1-18,1 3-7,3 0 0,0 0-3,1 9 4,-1 4-1,0 2-10,-1-2-3,-1 1-1,-5 0-2,0-2 0,-4-2 0,0-3-1,0 0 0,0-3-5,-8-2-21,3-2-14,-2 0-16,1 0 6,1-8 5,2-2 10,1-1 21,2-3 14,0 0 11,0 0 14,0 2 22,5 2 1,1 1-7,-1 4-7,0 2-7,2 1-10,0 2-4,1 0-5,0 0 4,1 2 0,0 6-3,-1 3 7,0 3-2,-1-1-2,0 1 4,-2 1-2,0-3-10,-2 0-4,1-4 0,-1 0-2,-1-3-29,2-1-53,1-4-35,4 0-57,0 0-64,1-7-303</inkml:trace>
  <inkml:trace contextRef="#ctx0" brushRef="#br0" timeOffset="58670.64">18222 6282 492,'0'0'219,"0"0"-206,0 0-1,0 0 82,0 0-26,0 0-23,-41-52-32,30 52-11,1 0 4,2 0 12,0 7-3,3 7 12,2 8 2,3 3 13,0 6 0,8 5-24,2 1-5,-1 1-6,-2-4 17,1-1-8,-5-4-14,-1-4 3,-2-5-1,0-3 0,0-5-4,-3-2 0,-4-4-5,0-3-37,0-3-20,1 0-22,2 0-59,1-10-102,1-4-90</inkml:trace>
  <inkml:trace contextRef="#ctx0" brushRef="#br0" timeOffset="58912.92">18125 6418 962,'0'0'50,"0"0"-46,0 0 8,0 0 50,79-17-38,-49 16-24,6-3-62,1-1-261</inkml:trace>
  <inkml:trace contextRef="#ctx0" brushRef="#br0" timeOffset="68301.8">13900 8229 947,'0'0'0,"0"0"-22,0 0 22,0 0 32,0 0 0,18 63-25,-17-44-2,-1-1 0,0-2 5,0-1 0,1-5-3,0-4-2,1-3-4,-2-3-1,2 0 0,1 0-4,1-7-14,-2-4-22,1-2 16,-3-5 11,0 1 12,0-2 1,0 1 7,2 1 22,-1 3 8,-1 3 5,2 3 23,0 3-6,1 2-22,1 2-11,4 1-6,2 0-9,3 6-2,3 7 5,-2 2-7,-3 3-3,-4-1-4,-2 0 0,-3-4 0,-2 0-1,0-4-6,0-2-21,0-4-11,0-3-5,-3 0 20,-3-3 16,1-6-2,-1-7-1,3 1 6,1-2 5,2 1 1,0 1 9,0 2 7,0 3 6,7 2-4,2 4 9,5 4-2,5 0-2,2 3-4,2 8 0,-2 4-5,-5 3-6,-4 1-4,-2-2 0,-6 3-2,-1-2-2,-2-3-1,-1-2 1,0-1-1,0-3 1,0-2-1,-3-3-5,-1-2-33,1 0-39,-1-2-26,1 0-53,2-2-157</inkml:trace>
  <inkml:trace contextRef="#ctx0" brushRef="#br0" timeOffset="69007.64">14205 8272 979,'0'0'54,"0"0"-50,0 0 27,0 0 49,0 0-17,0 0-36,41 48-22,-34-30 0,-2-2-3,-3-1-2,-2-2 0,0-3-7,0-5-32,0-2-15,0-3 2,-2 0 28,-3-5 9,0-6-5,2-5 10,2 0 10,1-2 4,0 1 19,0 1 15,0 3 6,5 2-17,2 3 15,3 2-3,0 5-13,6 1-9,0 0-2,2 8 0,0 4-2,-4 4-8,-3 2-4,-4 0 0,-3-1-1,-1-1 0,-3-3 0,0-2-2,0-5-19,0-2-7,0-2-3,-4-2 6,1 0 9,-4-2 9,0-8-3,1-5 2,1 0 4,3-1 4,2-1 0,0 2 1,0 2 19,5 2 8,2 4-2,3 2-8,2 3-3,-1 2-3,3 0 0,2 2 3,-2 7-3,0 3 1,-3 0-10,-1 1 5,-2 2-4,-2-2-4,-3 0 1,-3-3 1,0 0-2,0-2 0,-3-2-33,-1-4-30,0-1-29,1-1-39,0 0-50,0 0-30,2 0-105</inkml:trace>
  <inkml:trace contextRef="#ctx0" brushRef="#br0" timeOffset="69630.72">14646 8333 59,'0'0'584,"0"0"-496,0 0 8,0 0 64,44-60-52,-30 41-38,3-1-33,-2-3 1,1-6-11,-5 0 0,-4-4-8,-5 0-2,-2 3-9,0 8 3,-5 6 3,-6 8-9,-3 5-4,-3 3-1,-2 10-6,-1 14 4,4 14 2,4 11 24,7 9 46,5 4-25,0 0 2,0-4-28,6-5-2,1-6 7,0-6-12,1-4-3,1-5 6,-4-7-7,0-4-5,-3-6-3,-2-5 0,2-6 0,-2-4-26,0 0-38,0-6-26,-11-10-107,-2-9-78,0-5-196</inkml:trace>
  <inkml:trace contextRef="#ctx0" brushRef="#br0" timeOffset="69813.61">14597 8422 1169,'0'0'128,"0"0"-126,0 0 14,75-25 58,-48 19-32,3 0-42,2 0-9,1-1-121,-3 0-117,-6 0-335</inkml:trace>
  <inkml:trace contextRef="#ctx0" brushRef="#br0" timeOffset="70018.93">14881 8432 924,'0'0'203,"0"0"-200,0 0 2,0 0 114,0 0-35,0 0-62,65-10-21,-50 10-2,1-2-4,-1 1-109,-5 1-100,-4 0-226</inkml:trace>
  <inkml:trace contextRef="#ctx0" brushRef="#br0" timeOffset="70160.81">14911 8521 1166,'0'0'122,"0"0"-121,0 0 28,0 0 86,0 0-115,0 0-13,75-13-156,-46 9-74,-1-4-188</inkml:trace>
  <inkml:trace contextRef="#ctx0" brushRef="#br0" timeOffset="70583.54">15294 8309 677,'0'0'564,"0"0"-558,0 0 3,0 0 10,0 0 18,0 0-31,0-11-6,0 16-3,0 5 3,0-1 0,0 2 5,1 1 11,2 0 5,-1 1 1,-1-1-4,-1 1-2,0 0-2,0 2-1,0 3-1,0 1-5,-3-2 0,3-1-4,0-3-3,0-3-1,0-5 1,0 0-4,0-3-11,0-1-34,0-1 1,0 0-8,0-2-13,0-9-73,0-4-41,0 1-19,0-3-63</inkml:trace>
  <inkml:trace contextRef="#ctx0" brushRef="#br0" timeOffset="70933.96">15266 8289 131,'0'0'587,"0"0"-548,0 0-19,0 0 87,0 0-13,0 0-53,19-7-25,-15 7-8,1 0 21,1 1 8,3 10 8,3 2 11,3 6-10,4 2-11,5 3 8,0 0-12,3-1-4,0-4-20,-4-5 18,-1-3-15,-4-3-8,-1-5-2,-3-3 0,-5 0-12,-1 0-68,-3-4-49,-3-5-52,-2 1-62,0-2-29</inkml:trace>
  <inkml:trace contextRef="#ctx0" brushRef="#br0" timeOffset="71245.52">15500 8142 1146,'0'0'86,"0"0"-78,0 0 82,0 0 24,0 0-67,0 0 12,-2 76-5,2-34-5,0 1-11,1-3-11,5-3-14,0-7-11,2-5 0,0-8-2,-1-3-19,-1-7-44,-2-3-45,0-4-67,0 0-42,1-8-138</inkml:trace>
  <inkml:trace contextRef="#ctx0" brushRef="#br0" timeOffset="71566.72">15820 8274 1113,'0'0'220,"0"0"-212,0 0 17,0 0 87,0 0-29,14 56-5,-4-23-48,-5-1-23,1-3-4,-3-2-1,1-6-2,-1-3-3,0-5-43,1-6-25,-2-3-45,0-4-58,1-4-35,-3-14-113,0-8-281</inkml:trace>
  <inkml:trace contextRef="#ctx0" brushRef="#br0" timeOffset="71792.53">15762 8181 981,'0'0'188,"0"0"-169,0 0-9,0 0 109,0 0-14,0 0-60,77-57-33,-57 55-10,-4 2 1,1 0-3,-2 0-5,2 7-57,0 10-71,-2 2-84,-2 3-191</inkml:trace>
  <inkml:trace contextRef="#ctx0" brushRef="#br0" timeOffset="72093.2">15789 8539 136,'0'0'879,"0"0"-860,0 0-15,0 0 102,0 0-28,0 0 3,3 15-37,11-11-9,4-1 19,0-3 2,4 0-18,1 0-19,0-3-12,0-4-4,-2 0-3,-2-2-34,-3 1-112,-2-2-117,-4 1-433</inkml:trace>
  <inkml:trace contextRef="#ctx0" brushRef="#br0" timeOffset="73297.04">16575 8401 865,'0'0'131,"0"0"-123,0 0 25,-15 75 43,4-55-26,1-4-15,0-3-29,3-6-6,4-4-1,2-3-8,1 0-3,0-5 5,0-11-13,0-6 5,0-4 15,4-5-2,3-3 2,-2 1 1,0-2 0,1 2 11,3 3 20,3 4-6,1 5 37,0 5 18,-3 5 9,-1 7-40,-2 4-29,1 0-12,0 19 3,4 8 5,-2 10 7,-3 4-8,-2 0-12,-3 0-3,-2-3-1,0-5-2,0-5-30,0-8-37,0-7-70,0-7-35,-4-6-147,-3 0-447</inkml:trace>
  <inkml:trace contextRef="#ctx0" brushRef="#br0" timeOffset="74009.69">16475 8432 1217,'0'0'37,"0"0"-36,0 0-1,81-31 27,-56 25 18,0 3-37,1-2-8,-2 1-2,-1 1 2,-1-1 2,-2 1-2,-1 2-1,-2 0 1,-4 1 0,-2 0 0,-1 0 0,-2 5 4,-3 6-2,-3 3 1,-2 3 0,0-1-3,0-3-2,0-2-7,0-3-28,0-5-19,0-2-10,0-1 13,0 0 23,0-6 23,0-7 3,0-4 4,2-3 3,3 1 17,2 0 15,2 3 14,-2 4 14,2 4 11,0 6-30,1 2-9,1 0-3,1 2-14,0 11-13,-2 4 1,-4 1-2,-1 1-4,-3-2 2,-2-2-2,0-3-3,0-4-10,0-4-21,0-3-6,0-1 9,0 0 21,-1-4 8,-1-9 2,1-4 0,1-4 1,0 0 0,0 1 7,0 3 12,4 4 10,3 1 0,0 4 2,3 4-5,1 3 0,4 1-6,1 0-11,1 9-3,-4 2-4,-2 3 1,-4 0-4,0 1 0,-3 0 0,-1-3-1,-3-1-15,0-2-31,0-3-16,0-1-36,0-2-27,7-3-24,0 0-79,6-2-126</inkml:trace>
  <inkml:trace contextRef="#ctx0" brushRef="#br0" timeOffset="74511.76">17148 8351 780,'0'0'88,"0"0"-85,0 0 55,0 0 26,0 0-53,0 0-6,-8 41 4,7-17 18,1 7-1,0 3 7,1 1-22,6 0 4,1-2-1,1-4 0,-2-2-9,1-3 1,-2-4-11,-2-6-15,0-5 0,-3-6 0,0-2-4,-1-1-32,0 0-16,0-12-8,-7-8-32,-2-5-5,-3-6 7,0-5-68,2-3-42,2-2-8,4 0 17,4 5-26,0 5 217,0 5 254,4 6-48,3 5-19,-1 3-52,3 2-32,1 5-17,3 3-16,4 2-11,0 0-12,1 6-12,-2 8 0,-6 2-21,-6 0-6,-4 3-4,0-2-3,-2-2 4,-9-2-5,-1 0-14,-2-2-19,3-2-40,3-1-36,2-2-30,5-2-66,1-3-107</inkml:trace>
  <inkml:trace contextRef="#ctx0" brushRef="#br0" timeOffset="74772.29">17347 8432 987,'0'0'57,"0"0"-56,0 0 101,0 0 6,0 0-33,0 0-57,35-2-17,-31 2-1,2 0-7,3 0-107,2-1-118,3-4-362</inkml:trace>
  <inkml:trace contextRef="#ctx0" brushRef="#br0" timeOffset="75792.76">17547 8221 241,'0'0'988,"0"0"-953,0 0-34,0 0 74,0 0 11,0 0-50,13 52 15,-11-9-22,-2 4-19,0 0-1,0-3-1,2-2-4,0-8-3,1-8 0,1-7-2,-1-6-2,0-6-15,-2-5-41,-1-2-43,0 0-9,0-14-36,-2-4-96,-7-4 41,0-3 52,0-1 20,4 1 130,1 5 71,4 2 70,0 3 7,4 6-17,7-1-19,-1 6-2,3 0-45,-1 3-25,-1 0-14,0 1-13,-2 0-1,-4 0-3,1 3-4,-2 4-3,-1 5 0,-3-1 2,0 5-2,0 2 3,0 2-3,1-2-1,6-2-1,3-6-1,3-3-4,1-4-10,0-3-9,0-3 2,-1-16 6,-1-2-8,-3-8 9,-2-1 0,-2 1-3,-3 3 15,-2 6 3,0 7 2,0 5 15,0 6 1,0 2 1,0 0-12,0 4-7,0 15 1,0 4 3,5 5 9,1-1-4,1 0 3,1-5-7,1-3-2,-1-6-3,-1-5 0,-2-3-2,0-5-6,-1 0-37,-3-7-14,0-12-81,-1-2 20,0-6 78,0 2 40,0 1 2,0 2 26,0 7 63,7 6-27,-1 4-11,4 3 7,1 2-27,5 0 3,0 13 17,-2 7-3,-2 2-16,-5 2-19,-3 1-5,0-5-5,-4-2-3,0-4 0,0-7-2,0-1-24,0-6-4,-6 0 6,1-2 19,1-11 2,1-3 0,-1-5 1,3-2 2,0 2 1,1 0 0,0 5-1,0 3 2,0 6 5,0 3-7,0 2-1,10 2-18,4 0-1,3 0-12,0 9-23,0 0-55,-6 1-67,-2-2-44,-5 0-135</inkml:trace>
  <inkml:trace contextRef="#ctx0" brushRef="#br0" timeOffset="76105.84">18007 8432 805,'0'0'95,"0"0"-80,0 0 85,0 0 1,0 0-66,0 0-32,0 22-2,0-10 0,1 1-1,4 0-4,-1-2-64,-2-4-43,0-3-73,-1-4-5,2 0-51,-1-6 137,0-8 103,1 0 166,-3 0 31,0 0-31,0 5 8,0 3-69,1 3 2,-1 3-28,1 0-46,-1 0-33,1 3-11,-1 7 11,0 0 0,0 0 0,0-1-12,3-2-77,-2-2-190,0-4-563</inkml:trace>
  <inkml:trace contextRef="#ctx0" brushRef="#br0" timeOffset="87071.38">5478 6316 495,'0'0'78,"0"0"-74,0 0-4,0 0 33,0 0 49,0 0-34,0 0-21,-23-10-17,22 10 16,0 0 24,1 0 9,0 0-9,0 0-21,0 0-5,0 0 0,7 0-2,11 0 4,0-1-2,6 0-2,-2-3 1,1 0-3,-2 0 0,-4 1-2,0-1-2,-4 1-6,-6 2 7,-1 0-9,-4 1-6,-2 0 0,0 0 0,0-1 1,0 1 0,0 0 2,0 0-3,0 0-2,0 0-2,0 0-14,0-1-22,0 0-56,8-5-161,8-1-297</inkml:trace>
  <inkml:trace contextRef="#ctx0" brushRef="#br0" timeOffset="93099.46">18609 4731 964,'0'0'0,"0"0"-167,0 0 45,0 0 46,0 0-48</inkml:trace>
  <inkml:trace contextRef="#ctx0" brushRef="#br0" timeOffset="99063.63">9467 7595 160,'0'0'0,"0"0"-71,0 0 71,0 0-2,0 0 53,0 0 84,0 0-131,42 16 0,-42-15 7,2 1 21,-2 1 1,3 0-5,-2 0-17,2-2-7,-3-1-2,3 2 6,0-2 14,0 0 2,-1 1 11,3-1 9,-1 0-10,3 0 6,2 0 1,0 0-16,1 0-6,-1 0-7,1 1 5,-2 1 7,1 0 6,2 0 3,3 0-13,2 0 2,6-1-8,1-1 13,3 0-5,0 0 1,1 0 2,0 0-2,-1 0-1,0 0-4,-4 0-7,-3 0-5,-4 0 3,-6 0-8,0 2 0,-2 2 0,2-1-1,-2 1 0,-1-2 0,0 1 0,-1-2 0,-2 0 0,1-1-2,-1 0 2,-3 0 2,2 0-1,-2 0 2,0 0-2,0 0-1,0 0 0,0 0 0,0 0 2,0 1-2,0 0-1,2 0 1,1 1 0,0-1 1,1-1-1,-2 1 0,1-1 2,1 1-1,-2 0 1,4-1 5,-2 0 6,0 0 7,2 0 7,1 0 2,3 0-3,-2 0-5,-1 0-3,0 0-6,-2 0-10,-3 0 0,-1 0-1,-1 0-1,0 0 0,0 0-1,0 0-2,-3 0-3,-9 5 4,-6 1 0,-2 0 2,-5-2-1,-2 2 1,-5 0-1,-2-3 1,-7 1 0,2 0 0,5-2-1,6 0 0,12-2 1,9 0 0,5 0 1,2 0 2,0 0 7,0 0 10,0 0 5,10 0 2,5 0-13,6 0-11,-3 0-1,2 0-1,-3-3-1,-1-2-37,-4 0-156,-5-4-454</inkml:trace>
  <inkml:trace contextRef="#ctx0" brushRef="#br0" timeOffset="101815.93">9938 12122 98,'0'0'45,"0"0"-33,0 0 15,0 0 4,0 0-31,0 0-45,0 0-87</inkml:trace>
  <inkml:trace contextRef="#ctx0" brushRef="#br0" timeOffset="102514.53">9742 12162 100,'0'0'314,"0"0"-296,0 0-17,0 0 20,0 0 27,0 0-15,-7 0-28,7 0-5,0 0 14,0 0 47,6 0 24,12 0 7,7-4 0,9 0-7,5-3-17,4 1 1,3-1-29,-1 1-18,0-1-7,3-1-2,-6 4 2,-4-2 8,-4 4-4,-7 2-6,-8 0-5,-2 0-4,-7 0-2,-1 0-1,-4 0-1,-2 0 1,0 0-1,-2 0 3,0 0-2,0 0-1,0-1-11,2-3-27,-3 1-3,0 1-16,0 1-42,-5 1-39,-10 0-19,-2 0 9,-3 1-54</inkml:trace>
  <inkml:trace contextRef="#ctx0" brushRef="#br0" timeOffset="102922.68">9893 12100 625,'0'0'106,"0"0"-93,0 0 26,0 0 81,0 0 2,0 0-36,68-1-16,-31 1-7,6-3 12,11-4-29,5-2-4,1 0-14,-3 0 6,-5 3-8,-8-1-10,-6 5-3,-9-1-9,-8 1-1,-5 0-2,-5 0-1,-4 1 2,-3 1-2,-3-1 0,-1 1 0,0-1-5,0 0-8,0-1-3,0-2-25,-12-2-48,-3 1-6,-8 2-33,-8 0-58,-7 3-41,-5-2-103</inkml:trace>
  <inkml:trace contextRef="#ctx0" brushRef="#br0" timeOffset="103199.07">9936 12040 220,'0'0'0,"0"0"-123,0 0 123,0 0 103,0 0 65,0 0-81,-36 0-68,36 0 33,0 0 50,8 0-7,9 0 9,11 0 5,7-5-23,6 2-20,3 0-36,3 2-10,-3 0 5,-1-2-10,-7 3-6,-4-3-6,-6 2-2,-7 1-1,-6-1-19,-5 1-59,-3-1-58,-5 0-61,0-1 13,-2 0-60</inkml:trace>
  <inkml:trace contextRef="#ctx0" brushRef="#br0" timeOffset="119019.53">9738 13575 483,'0'0'8,"0"0"-1,0 0 74,0 0 19,0 0-46,0 0-23,-30-10-6,26 7-1,1 2 6,1-2-16,0 2-1,2-1 8,-2 2 6,2-2 0,0 2-14,0 0 1,0 0 4,0 0 0,2-5-5,10 3-4,8-3 9,8 2 22,8-2-9,9-1 10,5 2-10,7-4-7,3-1 6,2 0 8,3-2-12,-2 2-7,-1-1 2,-7 2-1,-7 1-7,-9 3 4,-10 2-1,-8 1-4,-8 0-7,-4 1-4,-6 0-1,-1 0 0,-2 0 0,0 0 0,0 0 0,0 0-1,0-3-14,2-1-19,0-1-43,0-1-66,1-2-109,-3-2-146</inkml:trace>
  <inkml:trace contextRef="#ctx0" brushRef="#br0" timeOffset="119415.48">9991 13467 420,'0'0'67,"0"0"-63,0 0 70,0 0 51,0 0-35,0 0 12,38 6-11,-5-6-12,10 0-12,7 0-13,4 0-17,1-5 0,-7-2-4,-3 2-3,-11 1-9,-6-2-11,-6 4-4,-6-3-6,-6 2-1,-4 1-17,-3 0-54,-3 1-37,0-4-125,0-2-200</inkml:trace>
  <inkml:trace contextRef="#ctx0" brushRef="#br0" timeOffset="122084.79">9853 13578 26,'0'0'29,"0"0"-27,0 0 1,0 0 17,0 0 16,0 0-17,-6 0-16,6 0 0,0 0 5,0 0 5,0 0-1,0 0 1,0 0 12,0 0 2,0 0-9,0 0-12,0 0-1,0 0 12,0 0 12,0 0-4,0 0-1,0 0 5,0 0-1,0 0-6,0 0 4,0 0-3,0 0-1,2 0 3,2 0-10,-1 0 4,1 0 8,-2 0-10,2 0-6,0 0-3,-1 0 7,1 0 4,-2 0-8,3 0-4,0 0-1,1-1-4,-1 1 3,2-1-2,-1 0 1,-1 1 3,2 0 2,0-2 7,2-1 2,0 1-11,1-1-3,0 0 0,2-1-3,-1-1-1,-2 2 0,1-1 0,-1-3 3,0 2-2,2-2-1,1 3 0,-1-2 0,2 0 0,-2 3-1,-3 1 1,1 1-1,-5 0-3,0 1-11,-2 0-4,-2 0 1,0 0-28,-4 0-10,-12 6 16,-4 3-13,-3 0 10,-1 2 12,1-2 18,0 1 12,3-3 1,3-2 4,2 1 12,1-3-2,4 0 12,0-3 14,2 1-17,2-1-6,3 0-16,3 0-1,0 0 10,0 0-4,3-3-5,6-1-1,0 1 0,5-2 0,-1 2-1,0-1-12,-3-2 3,0 4-2,-3-3 0,-1 3 0,-2 2-3,0-4 3,-1 3 8,-1 0 4,0 0-10,1 0-5,0 1 0,-2 0 7,2 0-2,-3 0-6,2 0 1,0 0-5,-2 0-21,3 0-23,-1 0-34,-2 0-68</inkml:trace>
  <inkml:trace contextRef="#ctx0" brushRef="#br0" timeOffset="122544.73">10055 13510 42,'0'0'0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4:31:07.300"/>
    </inkml:context>
    <inkml:brush xml:id="br0">
      <inkml:brushProperty name="width" value="0.05292" units="cm"/>
      <inkml:brushProperty name="height" value="0.05292" units="cm"/>
      <inkml:brushProperty name="color" value="#FF0000"/>
    </inkml:brush>
  </inkml:definitions>
  <inkml:trace contextRef="#ctx0" brushRef="#br0">19298 7165 143,'0'0'5,"0"0"-5,0 0-3,0 0-18,0 0 11,0 0 6,0 0-3,0 0-12,0-25-51,0 22 56,0 0 14,0 0 0,0 1 0,0-1 0,-2-2 7,2 1 25,-2 0-23,1-2 21,0 1-10,-2-1-9,0 2 9,2-1-12,-1 2 28,0-1-24,2 0-9,-1-1-3,0 1 4,0 1 3,-2-3-1,2 3-6,0-2 6,-1 1-3,0 0-1,0-1-2,1 1-2,0 2 0,0-1-17,-1-1-12,-1 1-40,1-1-1</inkml:trace>
  <inkml:trace contextRef="#ctx0" brushRef="#br0" timeOffset="418.71">19196 6893 113,'0'0'4,"0"0"16,0 0-16,0 0 14,0 0 31,0 0-26,-18-17-17,15 15-6,0 2-1,0 0-2,1 0 0,0 0-7,-1 0-16,0 0-21,-1 0-13,3-1-9</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3:36:03.861"/>
    </inkml:context>
    <inkml:brush xml:id="br0">
      <inkml:brushProperty name="width" value="0.05292" units="cm"/>
      <inkml:brushProperty name="height" value="0.05292" units="cm"/>
      <inkml:brushProperty name="color" value="#FF0000"/>
    </inkml:brush>
  </inkml:definitions>
  <inkml:trace contextRef="#ctx0" brushRef="#br0">2393 1455 389,'0'0'41,"0"0"-12,0 0 74,0 0 12,0 0 4,0 0 1,-65-22-27,52 16-15,2 1-20,2-1-3,0 1 4,-1 4-7,3-1-32,1 2-12,1 0 3,0 0-9,-4 11-1,2 4 0,-2 5 0,0 5 2,0 9 2,7 7 8,2 12 5,5 9 21,12 7-10,6 7-9,-2 2-4,2-4-3,-5-6-3,0-13-7,-7-7-1,-1-12-2,-3-11 0,-3-7 0,-2-10 0,-1-3 0,-1-5-16,0 0 5,0 0 4,-8 0-10,-5-3-75,0-1 42,0 3 5,0 1-24,1 0-6,-3 0-2,-5 5 29,-1 4 16,-2 0-12,2 0 12,1-2 31,5-1 1,1-2 1,0 1 10,5-2 20,6-1 24,3 0 7,10-2-32,28 0 53,23 0 29,19-7-58,11-9-1,-4-2 0,-5 3 12,-12 2-37,-10 1-19,-11 3-7,-15 1-2,-13 5-22,-14 3-136,-7 0-107,-9 8-226</inkml:trace>
  <inkml:trace contextRef="#ctx0" brushRef="#br0" timeOffset="22150.88">5040 1233 287,'0'0'171,"0"0"-113,0 0 20,0 0-13,0 0-14,0 0-27,0 0-11,0 0 1,-1 0 16,1 0 5,0 0-2,-2 0 6,2 0 12,0 0-15,0 1-5,0 0-3,0-1-7,0 2-13,0 0 2,6 1 10,1 0-3,0 1-12,0 2-1,2 0 4,0 3 1,2 0-6,1 0 2,-1 0 3,0 0-1,-1 0 5,1 1 5,1 0-5,-1 1-6,-2-1 2,-2 0-7,0-3-1,-2 0 0,-2-2 2,0-1 0,-1-2-1,-1 0-1,1 0 1,0-2 1,0 0 2,1 0 1,-1 0 4,2 0-1,3 0 1,-3 0 3,1 0-5,-1 0 1,2-2 2,0-2-6,-1-1 4,1 0 4,1-1-1,1-5-1,0 0 2,2-5 12,0 1 0,0-3-3,-1 3 7,0-1-3,0 2-8,-2 2-1,-3 4-1,1 1-11,1 1 1,-1 2-3,-2 2-1,-1 1 0,-2 0-1,0 1-1,2 0-8,-1 0-58,3 0-112,1-1-132,-1-3-486</inkml:trace>
  <inkml:trace contextRef="#ctx0" brushRef="#br0" timeOffset="23562.78">2435 1253 383,'0'0'103,"0"0"-37,0 0 13,0 0-10,0 0-32,0 0-12,0 0-6,0 1 13,0 0 21,10 1 3,5 1-7,2 1-18,3-2-2,0 3 2,3-2 2,-1-1-13,-1 2-6,4 0 3,-4-1-1,-2-1-7,-1 0-3,-3 0 0,-3 0-1,1 2-2,-6-4-1,-2 2 0,-5-2-2,0 0 1,0 1 0,0-1 0,0 0 0,0 0 0,0 0 1,0 0 1,0 0-1,0 0 1,-3 2-2,-1-2 0,1 0 0,1 3 1,0 0-2,-2 1 1,-1 2-1,-2 2 3,-1 3-2,-2 1 0,-1 1 2,-1 1-2,-1 1 5,-4 0-3,1-1-1,1 0-1,1-2-1,4-4 0,2-1-1,3-1-7,3 0-17,2-1-9,0 2-45,0 0-24,2 1-82,12-1-38</inkml:trace>
  <inkml:trace contextRef="#ctx0" brushRef="#br0" timeOffset="43154.64">7745 3525 613,'0'0'38,"0"0"-25,0 0 71,0 0 19,0 0-47,0 0 0,0 0-33,0 0 11,4 0 4,1 0 1,3 0 0,6 0 7,5 0 8,6 0 1,5 0-2,3 0 2,0 0-13,0 0-10,-5 0-16,-3 0 10,-7 0-10,-6 0-13,-5 0 0,-5 0 0,-2 0 0,1 0 1,-1 0-3,0 0 1,0 0 0,0 0-1,0 0-1,0 0 0,0 0-1,0 0 0,0 0-2,0 0-7,0 0 0,0 0-1,0 0-2,0 0 2,0 0-9,0 0-7,0 0-7,0 0 0,0 0 10,0 0 10,0 0 7,0 0 7,0 0-2,0 0 2,0 0 0,0 0 0,0 0-2,0 0-10,0 0-25,0 0-31,1 0-23,4 0-109,0-5-121</inkml:trace>
  <inkml:trace contextRef="#ctx0" brushRef="#br0" timeOffset="46627.09">20447 3534 330,'0'0'163,"0"0"-154,0 0 15,0 0 61,0 0-31,0 0-22,0 0-17,1 0 6,1 0 43,5 0 21,2 0 2,5 0-12,4 0 1,3 0-25,4 0 14,3 0-13,0 0-9,4 0-8,0-3-5,0 1-10,-3 0 1,-1 0-5,-4 1-4,-5 0 3,-3 0-2,-3 0-7,-4 0 22,-3-1-19,-2 2-2,-3 0 6,0 0-4,1 0 0,-2 0-8,2 0 3,-2 0-4,0 0 0,0 0-1,0 0 1,1 0 0,-1 0 1,0 0 0,0 0-2,0 0 1,0 0 0,0 0 0,0 0 0,0 0-1,0 0-2,0 0-1,0 0-12,0 0-21,0 0-29,0 0-116,0 0-178</inkml:trace>
  <inkml:trace contextRef="#ctx0" brushRef="#br0" timeOffset="49905.5">11447 4209 837,'0'0'35,"0"0"-30,0 0 61,0 0 21,71-13-15,-50 13-41,0 0-16,3 0-3,0 0 8,2 0 6,0 0 0,2 0-5,3 0 3,3 0-5,1-3-10,0-4-5,-1 0-3,-6 0 1,-6 1-1,-6 2-1,-9 2 1,-3 2 0,-4 0 1,0 0-2,0 0 0,0 0-11,0 0-8,-7 3-2,-2 0-7,-2 2-6,-1-2 3,-3 1 6,-4-1-3,-5 0-1,-2 2 13,-5-2 5,-1 1 3,3 0 7,1-3-2,3 1 3,6 1 2,2-2-1,5 1 2,6-2 5,2 0 1,4 0 13,0 0 13,4 0-9,11 0-10,5 0-14,5-4-2,1-1 4,1 1-4,-2 1-3,-2 0 0,-7 1-2,-7 0 0,-5 2-16,-3 0-6,-1 0-8,0 0-2,0 0-5,0 0-14,0 0-16,-5 0-33,1 2 6,-3 0-39,1-2-63,0 0-116</inkml:trace>
  <inkml:trace contextRef="#ctx0" brushRef="#br0" timeOffset="60292.62">19198 5812 155,'0'0'51,"0"0"-3,0 0 36,0 0-13,0 0-17,0 0-15,0 0-10,-9-4 3,7 4-1,2 0 2,-2 0 11,2 0 7,0 0-6,0 0 2,0 0 4,0 0-11,11 0-6,6 0 6,5 4 7,5 2-8,5 0-10,2 0 2,3-1-16,-1-3-2,-2 2-1,0-3-6,-5 0 1,-6 0-2,-5-1-4,-8 1-1,-5 0-2,-4 2-22,-1 0-72,-3 3-59,-12-2-124</inkml:trace>
  <inkml:trace contextRef="#ctx0" brushRef="#br0" timeOffset="60734.85">18962 6002 132,'0'0'313,"0"0"-242,66 5 33,-33-3 3,6 1 34,9 2-32,7-1-40,13-2 8,1 1-33,-1-1-15,-3 1-10,-7 2-8,-6-1-9,0 2 1,-9 1-3,-3-1 1,-6 2-4,-5 1 3,-5-1-14,-7-1-24,-4 3-9,-6-2-46,-5 1-23,-2-1-78,-11-1-71</inkml:trace>
  <inkml:trace contextRef="#ctx0" brushRef="#br0" timeOffset="61193.81">18604 6438 699,'0'0'11,"0"0"-10,91 0 110,-46 0 33,11 0-60,19 0-22,14 0-42,15 0 1,4-2 14,-6-2 13,-9 2-22,-13 1-11,-10 1-3,-6 0 3,-3 0-2,-4 0-2,-5 0 2,-10 0 0,-8 0-1,-12 0-8,-10 3-4,-6 1-4,-6 2-16,0 0-39,-2 1-38,-11 0-34,-4-1-63,2-2-56,3-4-261</inkml:trace>
  <inkml:trace contextRef="#ctx0" brushRef="#br0" timeOffset="63343.8">21185 6048 573,'0'0'24,"0"0"-17,0 0 100,0 0-16,0 0-46,0 0 16,36 13 23,-9-3-1,1 3-13,1-2-33,-3-1-13,-3 1-18,-3-3-4,-4 1-2,-2-1 0,-5 0-33,-1-1-49,-2-1-79,-4-2-121,-2-2-374</inkml:trace>
  <inkml:trace contextRef="#ctx0" brushRef="#br0" timeOffset="90332.89">8414 8198 542,'0'0'45,"0"0"-32,0 0 4,0 0 56,0 0-15,0 0-5,0 0-44,0 0-7,12 3 5,-3-2 22,4 1-3,5-1-4,4 1-2,6-1 9,6-1-10,5 0 7,4 0-3,0 0-2,-1 0-7,-4-2 39,-6 1-15,-5 0-13,-6 1-12,-7 0-7,-3 0-1,-5 0-4,-3 0 0,1 0-1,-3 1 0,1-1 0,0 1-1,-2-1-3,2 0 2,-2 0 0,0 0-2,0 0 3,0 0 1,0 0 0,0 0 0,0 0-1,0 0-1,0 0-1,0 0 0,0 0-1,0 0-3,0 0 0,0 0 1,0 0 1,0 0-2,0 0-9,1 0-13,1 0 0,2 1 7,-1 0 8,1-1-5,-4 1-3,2-1 0,-2 0-1,0 0 1,0 0-13,0 0-17,0 0-24,0 0-2,0 0-168</inkml:trace>
  <inkml:trace contextRef="#ctx0" brushRef="#br0" timeOffset="102752.4">8787 5480 665,'0'0'14,"0"0"-9,0 0 45,0 0 46,0 0-65,0 0 38,0 0-33,7 0-17,-6 0 10,5 0 2,2 0-4,4 0-3,4 0-13,1 0-2,1 0-4,-2 0 6,-1 0 4,2 0-6,0 0-5,1-2-1,-1-2-2,-3 2-1,-5 0 1,-3 1-1,-4 1 0,-2 0 2,0 0 0,0 0-2,0 0 0,0 0-1,-2 0-1,-4 0 1,-1 0-1,0 0-5,1 2-4,-1 1-14,1-1-10,-2 0-19,2 0-24,0-1-19,1 2-3,3-2 19,2-1-126</inkml:trace>
  <inkml:trace contextRef="#ctx0" brushRef="#br0" timeOffset="107207.95">2534 6865 342,'0'0'56,"0"0"-50,0 0 0,0 0 102,0 0-40,0 0-18,0 0-13,-40-1-8,36 0-5,4 1 22,-2 0 13,2 0-13,0 0-21,0 0-9,0 0-5,0 0 6,0 0 1,0 0-1,9 0 4,7 0 20,2 0 13,0 0-19,2 0-11,-1 0-11,1 0-1,-4 1-5,1 0-4,-6-1 0,-2 0 0,-3 1-2,-4-1 0,-1 2 0,-1-2 2,0 0-1,0 0 0,0 0 0,0 2 1,0-2 1,0 0 1,0 0 0,0 0-2,0 0-1,0 0 0,0 0 1,0 0-2,0 0 0,0 0 0,0 0-1,0 0 2,0 0-3,0 0 1,0 0-1,0 0 1,0 0 0,0 0 0,0 0 0,0 0 0,0 0-11,0 0-47,0 0-79,3 0-131,12 0-240</inkml:trace>
  <inkml:trace contextRef="#ctx0" brushRef="#br0" timeOffset="123356.63">19944 6990 53,'0'0'84,"0"0"-34,0 0-45,0 0-4,0 0-1,0 0 1,10-1 4,-8 1 2,0 0 3,-2 0 3,1 0 0,0 0-13,2 0-6,0 0-22,1 0-5,0 0 9,1 0 21,1 0 3,0 0 8,0 4-2,-3 0-6,-1 1-28,0 3-62</inkml:trace>
  <inkml:trace contextRef="#ctx0" brushRef="#br0" timeOffset="123549.67">19944 6990 178,'29'58'52,"-30"-60"-38,-1 1 12,0 0-3,0 1-21,-1 0-2,-2 0-29,0 4-19,1 5-8,1 5 1,2 4-35,1 7 90,-3 8 39,1 9 75,-4 12-114</inkml:trace>
  <inkml:trace contextRef="#ctx0" brushRef="#br0" timeOffset="125036.87">19933 7011 170,'0'0'17,"0"0"9,0 0 76,0 0-1,0 0-49,0 0-15,0 0-7,0 0 0,0 0-15,0 0-2,0 0 2,0 0-15,2 0-2,4 0-22,-1 0 11,0 0 7,-2 0 2,-1 0 4,-2 0-3,0 3-1,0 1 4,0 3 0,-9 1 4,-3 1-1,-1 3-1,-5 1 3,1 2-5,-2 1 7,2 1 2,-1 0-3,2 0-2,-1-1 1,2-1-2,1-2-3,1-1 0,1 1 0,1-2 0,1 1 0,-2 0 0,-1 0 0,0 3 0,-2 0 1,-1 2-1,2 0-1,-2-1-27,3 1 28,0-3 0,1-1 1,0 0-2,2-1 3,-1 3-1,1-2 5,0 3 12,-1 0-7,-1 2 8,0 1 0,-1 0-10,0 2 7,1-3-8,3 0-5,2-4-2,3 2 1,2-3 0,2 2-1,-2-1-1,-1 3-13,-2 0 10,-2 0 3,-2 4 0,1 0 0,1 2-1,4 0 0,-1 1-88,4-2 89,0-2 0,0 2-1,0-1-4,0-2-73,0 2 71,0-2 6,-1 2 1,-4 0-11,-1 1-35,2-3-147,0 0 191,-1-2 2,3 0-2,-1-2 1,3 0 1,0 0 0,0-2-95,0 3 95,0-3 0</inkml:trace>
  <inkml:trace contextRef="#ctx0" brushRef="#br0" timeOffset="125376.14">19296 8548 270,'0'0'48,"0"0"-38,7 57 28,-2-36-38,2 3 66,2 0-51,0 5-12,3 0-3,0 0-8,0 1 8,2 1 24,-1 1-24,1 2 15,4 1 13,1 2 11,3 1-39,3 6-39,2-2 37,1 3-155</inkml:trace>
  <inkml:trace contextRef="#ctx0" brushRef="#br0" timeOffset="125747.78">19934 9732 294,'0'0'0,"0"0"55,71 63-55,-45-43 3,-1 1-3,0 2 0,0 0 0,2-2 5,1 1 9,1-4 7,1-3 3,0-3-1,-1-2 67,1-3-45,-1 2-22,-1-1-23,1 1-49,-3 1-19,0-2 43,1 3-4,1-1 20,0 0 9,-1-1 7,2-1 14,1 1 19,1-2-4,2 0-22,3 3-8,-2-3-6,-2 1-3,-5-1-93,-4-3 94,-7-2-130</inkml:trace>
  <inkml:trace contextRef="#ctx0" brushRef="#br0" timeOffset="127033.11">18721 10891 311,'0'0'49,"97"98"-49,-47-49-113,5-2-95</inkml:trace>
  <inkml:trace contextRef="#ctx0" brushRef="#br0" timeOffset="130590.49">21760 9920 724,'0'0'0,"0"0"-117,0 0 96,0 0-47,0 0 64,0 0 4,62-36 13,-60 36-13,3-2-13,2-3-123</inkml:trace>
  <inkml:trace contextRef="#ctx0" brushRef="#br0" timeOffset="164631.92">2320 1478 675,'0'0'77,"0"0"-75,0 0 73,0 0 48,0 0-24,0 0-34,0-7-26,0 7 2,8-2-7,8-1-2,12-3-8,13-2-3,9-6 6,11-1-9,14-4-9,2-2-3,2-2-4,-7 2 6,-10 2-2,-10 1 0,-12 5 0,-12 6-1,-10 2 0,-9 3-3,-6 1-1,-3 1-1,0 0 0,0 0 0,0 0-3,0 0 2,0 0 1,0 0 0,0 0 1,2 0 1,-2-1 3,2-1-2,1 0-1,-2-1 1,1-2 1,1-1-3,0-5 0,3-1-1,1-4 0,0-1 0,-2-2 0,-1 1 0,-1 2 0,-3 3 0,0 6 1,0 2 3,0 3-1,0 2-3,0 0 0,4 7-10,8 13-11,5 9 21,2 4 14,2 2 1,-4-2-12,2-2 1,-3-5-4,0-5 1,-3-6 1,-4-5 0,2-6-2,-4-4 0,2-2 0,5-17-7,0-8-1,0-9-16,0-3 17,-3-2 7,0 2-2,1 3 2,-4 9 0,-1 6 14,0 11 0,-2 5-7,1 5-7,2 10-5,3 14-1,4 9 6,-1 1 4,-5-3-4,0-5 1,-4-3-1,0-3-1,-1-5 1,-1-5-4,1-6-26,1-4 6,6 0 15,2-7 8,8-10-2,4-4 2,7-1 1,7-2 0,6-1 2,5-2 6,7 1 14,5 1 3,-1 0-7,-2 4 5,-13 4-6,-15 6-6,-12 7-2,-12 4-6,-7 0-3,0 1-7,-1 10 6,-10 1-5,-3 1-2,5-3-5,2-4-3,3-2 13,2-4 0,2 0 3,0 0 0,0 0 6,0 0 0,0-8-4,2 0-2,1 0-1,1 0 1,-2 4 0,-1-1 0,1 2 0,0 1 0,0-2 0,-2 4 0,2-2-1,-2 1 1,0 0 0,0-1-1,0 1 1,2-3 1,1 1-1,-1 2 1,-2-1 0,2 2-1,-2 0 1,0 0-1,0 0-3,0 0-5,0 0 4,0 0 0,0 0 4,0 0-2,0 0 4,0 0-2,2 0 0,3 4-2,4 11-5,3 7 7,3 0 3,-1-1-3,-5-2 0,0-10 3,-4-2-3,-2-6 0,-2-1 3,0 0-1,1-4 15,1-11-8,1-7-9,-2-9 0,3-3 0,1-3 0,1 1 0,2 5 1,-2 4 4,2 8 2,-4 7 3,-1 7 5,-1 3-4,-1 2-11,7 3-5,6 14-2,6 11 7,5 5 1,-2 4-1,-6 2-2,-1-3 2,-6-8 0,-2-6 0,-1-7 0,-2-6 0,0-4 0,-1-3 1,2-1-1,2-1 2,3 0 1,1-7 2,5-9-2,0-4-3,5-9-8,-5-2 2,3 2 5,-3 2 1,-2 9 0,0 9 0,3 8-2,-2 1-2,2 8 1,0 10 2,-2 4 1,1 0 0,-4 0 0,-1-1-2,4-4 2,-4-5 0,3-2 1,1-5-1,0-5 2,4 0-2,-1 0 2,2-12 0,0-4-1,0-2 0,1-1 1,0 0 1,-1 3-3,-6 5 0,0 3 0,-6 3 0,-3 4 0,-3-1 0,-2 2-1,-2 0 0,0 0-2,0 0-7,0 0 5,0 7 0,0 6 4,2 4 1,3 2 0,1 2 0,0-2 1,1-1-1,-1-3 4,5-2-2,-1 3 6,1 2 0,4 3 4,-3 0-6,-1-1-1,1-1 0,-5-4 0,-2-3-2,-3-3-2,-1-5 0,0-1-1,-1-3 0,0 1-1,0-1 1,0 2 1,0-2-1,0 2 0,0-2 2,0 0-1,0 0 1,2 0-1,-1 0 0,-1 0-1,0 0 1,0 0 1,0 0-2,1 4 0,1-1-1,1 3 1,3 1 0,-1 1 0,0 2 1,-1-1 2,1 3-2,-2 0 3,1 1 1,-2 0-2,3 1-1,-2 4 2,2 1-1,0-1-2,2 1 0,2-3 0,-2-4 1,-1-5-2,-3-1 1,0-5-1,-2-1 2,-1 0 1,0 0 2,1 0 1,-1 0-1,0 0-2,0 1-1,0 1-2,0 1 0,0-1 2,0 0-1,0-1 0,0-1 1,0 0 0,0 0 2,0 0 1,0 0-1,0 0-1,0 0-1,0 0-1,0 0 1,0 0 1,0 0-1,-1 0 1,-6 0-2,-6 1 2,1 4-2,-1-1-1,0 0 0,1 2-1,-2 0 0,-2 4-1,-4 2 2,0 1-1,-3 0 1,4 1-1,3-1-2,7-6 2,3-1-5,6-2 4,0-3-3,0-1 3,4 1 2,10 0 6,11 1 1,5 1 1,2 2 3,3 1 3,0 0-1,-1-1-6,-3 0-4,-5 0-2,-7 0-1,-6 2 0,-6 0-1,-6 1-4,-1 1 2,-2 1 2,-14 3-2,-4 0-2,-5 3 3,0 1 2,0 2 2,4 0-2,6-1-3,5-3 0,10-3-1,0 1 4,3-2 2,14-1 10,2 1 3,1 2 14,-1 1-11,-1 3 2,-6 1-6,-6-1-12,-1 4 4,-5-4-2,0-1-1,0-1 0,-2-3-3,-3-3 1,-1 0 0,0-3 1,0-2 0,3-1 2,1-3-2,2 0 1,0 0 1,0 0-1,0 0 0,0 0 0,0 0-1,0 0-2,0 0 0,0 0 0,0 0 0,0 0-1,0 0 1,0 0-1,0 0 1,0 0 0,-4 2 0,-6 1-3,-10 1 0,-12 3 2,-13 1-1,-6 2-2,-5-1-5,1 2-1,1 0 0,5 0-8,8 0 10,10-4 8,13-1 0,9-4 0,7-1 0,1-1 0,-1 0 1,-2 0 0,-6 2 0,3 0 6,-1 0 2,5 1-7,0-3 0,3 0 1,0 0-1,0 0 0,0 0-2,0 0-1,0 0-1,0 0 2,0 0 0,0 0 2,0 0-1,0 0-1,0 0 2,0 0-2,0 0 0,0 0 1,0 0-1,0 0 0,0 0-1,0 0 1,0 0 0,0 0 2,0 0-1,0 0-1,0 0-6,0 0 2,0 0 2,0 0-3,0 0 0,0 0-5,0 0 3,0 0 0,0 0 2,0 0 2,0 0 1,0 0 1,0 0-1,0 0 1,0 0-1,0 0-2,0 0 1,0 0-1,0 0-1,0 0 0,0 0-1,0 0 1,0 0-1,1 0 6,3-1 1,1-4 3,0-1 1,-1-2 0,-4-3 1,0-1-2,0-1-1,-4 2-3,-6 3-7,-3 5 2,-3 3-3,-2 0-1,2 15 1,4 5-2,1 3 4,9-3 2,2-1 1,4-7 0,13-3-2,3-5 5,3-4 3,-1 0-1,-4-8 0,-4-6 4,-5-2 3,-4-2 1,-5 1-5,0 1-1,-2 3-3,-10 1-1,-4 1-50,-2 3-69,-3 0-163,-1 2-576</inkml:trace>
  <inkml:trace contextRef="#ctx0" brushRef="#br0" timeOffset="166253.68">4194 2351 1025,'0'0'161,"0"0"-142,0 0 102,0 0-24,0 0-50,0 0-26,0 0-19,-11-2-2,9 4-2,0 2-3,2 2-6,0-3-5,2 0 13,9-3 3,3 0 2,2 0-1,2-8 5,-4-4-4,-3 0 6,-7 1-2,-4 2 5,0 1 3,-13 7-10,-9 1-4,-5 0-5,1 7 2,5 5-5,6 1 3,10-2 2,3 0-3,2-2 1,0 1 2,9-2 3,4 1 1,1-2 0,-2-1 5,1-2-3,-4-3 0,-2-1 2,2 0-3,1 0 2,-3 0 0,-3 0-1,0 0-2,-4 0-1,0 0 3,0 0-1,0 0 2,0-1-3,0 1-1,-6 0-5,-4 0 0,-6 0 3,1 0 2,-6 0 1,-2 7 5,-11 0 3,-9 3-1,-10 3 1,-13 0 0,-7 2 4,-7 1-9,-2 1 1,-1 3-2,3 0-2,3 2 1,2 3 0,-4 2 7,-4 0-6,6 2 2,2-4-5,9-2 2,9-5-2,10-3 0,8-5 0,5-1 0,6-2 0,7 0 0,5-4 0,9 0 2,6-3-1,1 0 7,0 0 18,0 0-5,0 0-10,0 0-7,0 0-3,0 0-1,0 0-3,0 0 1,0 0 2,0 0 0,0 0 4,0 0-2,0 0 3,0 0 1,0 0 0,0 0-1,-2-2 1,-5-6-6,-5 2-3,-2-4 1,-4-2 0,0-4 2,-3-5 1,3-4 1,-4-5 1,-1 0-2,3 3 0,-1 3 1,7 4 1,3 4 0,4 0 7,5 1-8,2-2 3,-3 0 3,2 0-7,-4 0 1,0 2 5,-2 2 2,0 2-1,3 6-6,1 1-1,3 3 0,0 1-1,0 0-5,0 0-4,0 0 1,0 0-4,0 0-1,0 0-5,0 0 0,0 0 0,0 0 6,0 0 4,0 0 1,0 0 1,0 0-1,0 1-6,-3 4 8,-5 3 2,-8 1-3,-2 2 3,-7 0-1,0-2-7,2-2-7,3-2 5,4-3-12,0 0 19,0 0 5,-7-1 1,-9 3 1,0 1 0,1 0 4,12 0 3,10-3 3,9-2 5,14 0 35,24 0-35,19-9-9,10-1-3,-4-1 7,-8 1 18,-14 2-6,-5 0-10,-4-1-5,-3 1 0,-1-1-3,-4 1-3,-5 1 0,-3 4-2,-6 1-2,-6 2 0,-4 0-18,0 0-81,0 0-67,0-1-239</inkml:trace>
  <inkml:trace contextRef="#ctx0" brushRef="#br0" timeOffset="167015.79">1942 2324 576,'0'0'470,"0"0"-468,0 0 6,0 0 24,61 0 57,-15 0 2,20-11-34,25-10-2,18-4-17,7-3 19,1 0 31,-11-1-10,-5 1-17,-9 2-23,-14 4-12,-12 4-5,-21 6-2,-15 8-4,-19 0-11,-8 4-3,-3 0-1,0 0-1,0 0-4,-12 4-3,-4 3 5,-6 3 0,-4 0-10,2 1-3,-2 1-6,-3-2 9,-1 1-11,-4 0 2,-4 1 6,-5 1 11,-8 1 3,-9 2-1,-8 3 2,-9-1-3,-5 2 0,0-2-9,1-2-18,8-5-4,11 0-11,12-4-2,11-1-43,12-3-38,14-3-87,13 0-370</inkml:trace>
  <inkml:trace contextRef="#ctx0" brushRef="#br0" timeOffset="198162.72">20038 12139 1017,'0'0'99,"0"0"-97,0 0 9,0 0 44,0 0 21,43 70 5,-33-43-43,-2 1-11,-2-1-15,-3-2 0,-2-3-7,2-6-4,-1-5-1,2-3-61,4-7-97,4-1-54,2-3-151</inkml:trace>
  <inkml:trace contextRef="#ctx0" brushRef="#br0" timeOffset="198400.84">20282 12205 1083,'0'0'103,"0"0"-103,0 0 0,0 0 42,22 55 36,-19-28-54,-1-2-16,0-1-8,-1-4-23,0-4-68,0-5-54,0-5-146,-1-6-234</inkml:trace>
  <inkml:trace contextRef="#ctx0" brushRef="#br0" timeOffset="198790.45">20038 12328 128,'0'0'886,"0"0"-853,0 0-29,0 0 0,70 31 55,-56-12-8,0 1-31,1 3-16,-1-6 3,0 1 11,-1-3-1,1-3-11,-4-3 4,1-4-5,-4-3-2,-2 0 1,-4-2 8,0 0 29,1 0 1,-2 0-5,2 0-1,1-4 2,2-5-13,5-2 2,7-5-5,8-2-7,8-2-11,8-2 0,3 2-2,4 0-1,-1 4-1,-8 3-21,-7 2-125,-14 4-198</inkml:trace>
  <inkml:trace contextRef="#ctx0" brushRef="#br0" timeOffset="199611.6">20111 12456 629,'0'0'0,"61"16"-52,-27-8-204</inkml:trace>
  <inkml:trace contextRef="#ctx0" brushRef="#br0" timeOffset="207752.7">14590 12126 261,'0'0'475,"0"0"-456,0 0-3,0 0 84,0 0-26,0 0-10,0 0-25,5-12-14,-5 12-10,0 0 6,-2 2 2,-4 4 2,2 1-5,-3 3 1,1 2 5,-1 0-4,-1 5 2,0 2-2,-1 4-13,2 4 28,-2 1-1,4 1-4,2 1-14,3-3 2,0 0-10,0-4-3,0 0 2,3-4-3,-3 0-1,0-3-4,0-1 2,0-2-3,0-1 2,0-3 0,0-1-1,0 1-1,0-2 2,0 0 0,0-1-1,0-2-1,0 2 1,0-3 1,0 0-1,0-2 1,0 0 0,0 0 1,0-1 0,0 0 1,0 0 3,-2 0 1,2 0 4,-1 0-4,0 0-3,-1 0-2,1 0-1,-3 0-1,2 0-1,2 0 1,-2-1 1,1-1-2,0 1 0,-2 0 0,0 0 1,-1-1-1,-3 1 1,0-2 0,-3-2-1,-2 1 0,-1-2 0,-2 2 0,1-1 0,-3 2 0,0-1 0,-5 2 0,-3 2-2,-5 0 1,-2 0 0,-6 7-1,1 4 1,1 5 1,5 2 2,4 4-1,3 4-1,7 4 0,4 5 2,6 5-1,3 2 0,4 6 1,0 0 0,4 0 0,5-2-1,3-6 0,3-4 0,6-5 0,7-6 1,10-5-2,6-3 3,5-4 4,4-5-5,-2-2 4,-4-3-4,-4-3 3,1 0 4,1-8-3,3-8-1,-3-4-1,-3-4-1,-7-3 1,-5 0 0,-8-2 2,-7-3 4,-3-5-2,-6-4-3,-5-1-3,-1 1 0,0 1-1,-10 2 1,-6 2 0,-1 1 1,-5 3-1,0 2-1,-2 7-1,-1 7 3,-5 3 0,-4 5-3,-4 3 0,1 2-5,1 1 1,5 1-15,8-1-28,8-1-9,6 0-28,5-2-44,4 0 11,0 0-154,14 5-173</inkml:trace>
  <inkml:trace contextRef="#ctx0" brushRef="#br0" timeOffset="209128.66">14261 12797 816,'0'0'112,"0"0"-44,0 0 11,0 0-32,0 0 13,0 0-9,-1 67-25,2-43-21,-1-1-2,0-3-2,1-5-1,0-5-32,3-4-79,2-6-92,1 0-99</inkml:trace>
  <inkml:trace contextRef="#ctx0" brushRef="#br0" timeOffset="209410.48">14303 12790 678,'0'0'139,"0"0"-136,0 0 24,0 0 73,0 0-27,0 0-6,38 63-36,-23-45-15,0 1 13,-1 0 4,-4-4-16,0-3-10,-2-3-6,-2-3 0,-1-2-1,0-4-8,1 0-44,1 0-19,3-4-52,-2-11-81,2 0 65,0-2-60,-2-1 30,-1 0-84</inkml:trace>
  <inkml:trace contextRef="#ctx0" brushRef="#br0" timeOffset="209635.46">14499 12808 25,'0'0'198,"0"0"-74,0 0 23,0 0-30,0 0-12,0 0-5,-43-33-9,42 32-30,1 1-23,0 0-16,0 0-4,0 0-14,0 5-1,5 7 13,0 1 12,0 2 1,-1 0-8,0 0-6,-1 0-8,-1-6-5,1 0-2,1-3-3,1-1-58,2-2-86,2-2-104,0-1-235</inkml:trace>
  <inkml:trace contextRef="#ctx0" brushRef="#br0" timeOffset="209893.79">14663 12797 884,'0'0'56,"0"0"-44,0 0 60,0 0 33,0 0-39,0 0-25,-14 56-14,14-32-10,0 2-8,0-4-2,0-4-7,0-3-1,0-3-39,2-5-46,-1-4-37,0-3-37,-1 0-95,1-6-292</inkml:trace>
  <inkml:trace contextRef="#ctx0" brushRef="#br0" timeOffset="210090.47">14613 12775 753,'0'0'113,"0"0"-104,0 0 57,0 0 0,0 0-18,0 0-44,72-22-4,-57 22-31,-1 8-87,-6 2-111,-4 5-200</inkml:trace>
  <inkml:trace contextRef="#ctx0" brushRef="#br0" timeOffset="210277.69">14615 13040 762,'0'0'200,"0"0"-189,0 0 64,0 0 40,0 0-7,0 0-65,31 0-23,-16 0-14,4 0-6,3-3-35,0-7-151,-4-2-241</inkml:trace>
  <inkml:trace contextRef="#ctx0" brushRef="#br0" timeOffset="211171.42">14500 12181 85,'0'0'171,"0"0"-97,0 0-14,0 0-15,0 0-33,0 0-4,35 27 9,-34-23 13,-1 2 24,0-2 39,0-1-23,0-3 3,0 2 26,0-2-15,0 0-16,0 0-5,0 0-25,2-5-14,-2-2-1,2-3-4,-2 1 7,0-2 6,0-2 1,0-4-7,0-2-10,0-6-6,-2-8-4,-5-5-3,-3-5-1,0-4 0,-1 2 2,1 0 12,3 3 12,3 0-12,1 0 1,3-2-10,0 0-3,0-1 4,2 3-8,3 2 2,4 2 6,-2 6-6,-2 4 0,1 7 1,-4 8-3,1 5 0,-1 3-2,-2 5-4,3 0-97,3 16-67,2 13-82,-2 8-19</inkml:trace>
  <inkml:trace contextRef="#ctx0" brushRef="#br0" timeOffset="211802.44">14472 12074 1056,'0'0'46,"0"0"-45,0 0 47,-44 59 8,33-36 6,-1 1-47,1-1-15,5-6-2,1-1-20,3-4-10,2-4-21,0-4 6,0-4-9,0 0 32,0 0 24,0-11 3,7-5-2,2-3-1,0-3 2,0-4 5,2 2 0,-2 0 0,-2 6 35,-2 3 1,-3 8-4,0 0 7,0 5-4,1 2-7,3 0 0,4 0-22,5 2-2,2 9 10,3 3 11,2 4-11,-1 2-13,-1 3-3,-1-2-5,-1-2-3,1-4-31,4-2-135,3-5-111,2-6-451</inkml:trace>
  <inkml:trace contextRef="#ctx0" brushRef="#br0" timeOffset="212658.64">13921 12004 741,'0'0'145,"0"0"-128,0 0 27,0 0 17,-70 29 3,56 0-31,2 5-23,6 0-7,6-2 5,0-5 0,7-8 1,14-8-1,10-5-4,9-6 5,4 0-3,-1-14-4,-7-2-1,-8-1 3,-10-3-1,-7 1-2,-10-2 1,-1-4-2,-14-1-6,-13-1-10,-6 3-3,-3 4-22,2 4 21,9 5 13,4 1-5,8 1-20,6 3 9,3 0 9,1 3 14,3-1 4,0 4 7,0 0 14,0 0-2,0 0-11,0 0-7,0 0 2,3 15 18,10 10 18,3 11 5,4 10 15,1 6 1,-3 0 3,-4-4-13,-3-2-43,-6-5-2,-3-2-7,-2-9-2,2-7-51,3-9-96,3-7-67,2-7-281</inkml:trace>
  <inkml:trace contextRef="#ctx0" brushRef="#br0" timeOffset="-210667.1">14627 10544 574,'0'0'63,"0"0"-59,0 0-4,0 0 60,0 0-11,0 0-8,0 0-30,-3 0-5,3 1 4,0-1 10,0 0 4,0 1-2,0-1 4,0 1 4,0-1-4,0 0-7,0 1 1,0-1 1,0 2-5,0 0 7,0-1 3,0 3-11,0-2-4,0 4 7,0 1-3,0 4-5,0 3-2,0 6 11,0 2 4,4 3 0,1-1-12,0 0-2,0-1-4,1-1-2,-3-4-1,1-2 1,-4-3-2,2-4 0,-1-3 0,-1-4 0,1 0 1,-1-2 3,0 2-1,0-2 2,0 0-2,0 0-1,0 0-1,0 0-2,0 0 0,0 0 0,0 0 0,0 0 0,0 0 1,0 0-1,0 0 0,0 0 1,0 2-1,0-2 1,0 1-1,-2-1 0,-3 1 0,1 1 0,-3-1 0,-1 2 0,-1-1 0,-5 3 0,-5 0 0,-4 0 0,0 2-2,1-4 1,2 2 1,6-3 0,5 0 0,4-1 0,1 0 0,0 1 0,1 0 0,-1 0 0,-1 3-1,2-1 0,1-1-1,-1-1 1,3-1-1,0 0-3,0-1 0,0 1 4,0 0 1,0 1 0,0-1 0,0-1 1,0 3-1,4-2 1,3 1 0,4 1 4,7 1 7,2-2-1,3 2 2,0-1-3,-2 2 2,-3 0 4,-4 0-9,-2-1-1,-4-1-5,1 0 0,0 1 0,-1-2-1,-1 0 1,-2-1 0,-2 0-1,-3 1 0,2 0 0,-2 1-1,0 2 0,0 0 1,-11 1 0,-7 2 2,-5-1-1,-5 1-1,-1 2 0,-1 1 0,3-2-2,-1 1 2,4-2-1,3-2 1,7-1 0,7-1 1,3-3-1,4-1 1,0 0 3,0 0 3,15 0-1,6 0 6,9 0 6,-1 1 4,-1 2-8,1 2-6,-4 1 0,-4-1-6,-4 1-1,-3-1-1,-2 1 1,-3-1-3,-2-1 1,-3-1 1,-1 2-2,-3-2-6,0 4-11,-3 0-12,-13 2 0,-7 3 14,-1 1-2,-1 0 9,5 2 9,8-5-1,7 1 0,3-2-3,2-1 0,0 1 4,2-2 1,5 0 1,-1-3 1,0 2-2,-1-4 2,-2 3 4,2 3-3,-1 2 6,-2 3 0,1 0 1,-1-1 3,0 1-2,1-2 14,2 1-7,-1 1-8,1 1 2,2 4-3,-3 0 2,1 1 6,-1 1-8,-2-2 0,-2-2-1,1-4-1,-1-6-3,0-3-4,0-2 0,1-1-6,0 0-23,3 0-34,1 0-55,2 0-41,1-4-80,2-8-156</inkml:trace>
  <inkml:trace contextRef="#ctx0" brushRef="#br0" timeOffset="-209629.06">14900 11162 637,'0'0'151,"0"0"-118,0 0 59,0 0 0,0 0-6,0 0-20,-2 54-21,1-30-19,-1-1 2,1 0-9,1-3-8,0-4-6,0-1-3,0-7-1,0-2 0,0-4-1,0-2-1,0 0-11,0-3 3,0-11-21,0-9-15,4-5 20,-1-7 4,3-5-2,0 2-6,1-2 14,-1 5 15,1 3 3,-2 3 7,0 4 24,2 2-13,-1 6 6,1 1 10,0 5-1,-3 4-12,-1 2-22,1 5 3,4 0-5,7 5 0,3 7 0,3 2 0,-1 1 3,-6 0-2,-10 1-1,-4 1-1,-7 0-1,-14 0-27,-3-5-28,-3-4 11,4-1 6,5-3 25,4-2 13,3-2 2,0 0 0,-1 0 3,-2 0 3,-4 0 2,0 0-8,1 4 5,3 1-3,6-1 1,4-1 4,4-2 0,0 0 2,0-1 0,0 1 9,5 1 18,2 2-5,1 0-12,0 3-3,4 4 5,1 1-6,2 1-9,3 1 5,1 0 1,-1 0 8,2 2 0,-3 2 0,1 2 1,-3 0 4,1-3-10,-2 0-6,-2-2-4,0-3-2,-2-4-2,-1-5 1,-1-3 0,3 0 1,-1 0-3,3-10-24,2-2-53,-1-1-31,0 0-8,-1 0-52,-2-1-156</inkml:trace>
  <inkml:trace contextRef="#ctx0" brushRef="#br0" timeOffset="-208835.26">15175 11574 493,'0'0'74,"0"0"-64,0 0 61,0 0 10,0 0 52,0 0-31,0 0-38,-1 7 19,1-7-19,0-2-19,0-3-6,0-4-9,0 0-4,3-5-16,-1-1-4,0-2 1,-1 0-3,-1 1 6,0 1-8,0 0-2,0 0 0,0 2 2,0 3-2,0 2-1,0 4 0,0 2 0,0 2 0,0 0-4,0 0-10,0 6 4,2 7 8,-2 3 3,3 1 0,-1 1 2,2-2 4,-1 0 0,1-3 9,0 0-3,-4-2-1,1 1-1,-1 0 0,0-2-9,4 0 0,3-2 0,10-2-1,11-5-32,9-1-98,5-3-355</inkml:trace>
  <inkml:trace contextRef="#ctx0" brushRef="#br0" timeOffset="-207567.94">15182 11615 952,'0'0'77,"0"0"-65,0 0 67,0 0 32,0 0-37,0 0-40,34-6-27,-34 14-1,0 0-2,0 0-2,-4-2-2,-6-2-32,1-4-4,0 0 5,2 0 11,3-11 12,1 0 8,1-2 2,2 0 25,0 1 12,0 2 3,0 2 18,2 3-7,5 1-19,2 3-21,3 1-9,1 0-3,-1 0-1,-3 4-1,-5 3-4,-4 2-3,0-1-47,-10-5-35,-5-1 33,-2-2 23,3 0 25,2-11 9,3-3 13,3-3 16,1 0 16,5 1 0,0 2 3,0 2-5,0 4-16,9 3-5,-1 3-17,4 2-3,-1 0-2,0 3 0,-1 7-2,-5 2 2,-4 0-3,-1 0-5,0 0-38,-13-4-41,-5-4 0,0-4 27,2 0 27,2-11 33,7-6 2,6-3 25,1 2 12,5 1-14,15 2-18,11 5-7,6 4-79,4 3-202</inkml:trace>
  <inkml:trace contextRef="#ctx0" brushRef="#br0" timeOffset="-204492.33">14587 10572 395,'0'0'105,"0"0"-93,0 0 7,0 0-1,0 0-2,0 0 0,10-3-8,-10 3-1,0 0 11,0 0 7,0 0 3,0 0-10,0 0-7,0 0 3,0 0-2,0 0-3,0 0 1,0 0-6,0 0-3,0 0 0,0 0-1,0 0 1,0 0-1,0 0 0,0 0 7,0 0 21,0 0 17,0 0 1,0 0-2,0 0-14,0 0-11,0 0-6,0 0-3,0 0-4,0 0 3,0 0 0,0 0-2,0 0 0,0 0 3,0 0 9,0 0 5,0 0 4,0 0-2,0 0 2,0 0-4,0 0 0,0 0-4,0 0-14,0 0 1,5 0-3,4 0 0,5 0 0,6 3 0,5 1 5,7 0 5,8-1 2,8-1 4,5-2 3,3 0-9,-3 0-8,-5 0 6,-3 0 0,1 0 0,2 0-3,1 0-6,2 0-2,-5 5-1,-6 1 2,-6 1-1,-9-1-1,-7-3 0,-4 0 0,-4-2 1,1-1 0,4 0 0,1 0 2,5-3 0,2-1-2,-2-2-1,0-1 0,-2 1 0,-5 2 0,-3 1 2,-2 1 1,-4 0 2,-1 1-1,-2 0-1,-1 1 0,-1 0-3,0 0 2,0 0-2,0 0 1,0 0 0,0-1 1,0 1 0,0 0 0,0 0-2,0 0 2,0 0-2,0 0 0,0 0-18,1 0-84,4 0-86,7-9-322</inkml:trace>
  <inkml:trace contextRef="#ctx0" brushRef="#br0" timeOffset="-202226.44">15211 11561 725,'0'0'37,"0"0"-15,0 0 66,0 0-29,0 0-31,0 0-24,0 0-1,1-4 0,-1 4 7,0 0 1,0 0 8,0 0 16,1 0 9,0 0-6,-1 0-16,0 0-7,0 0-10,0 0-1,0 0-4,0 0 3,0-1-3,0 1-13,0-2-21,0 1 7,0-2 20,0 3-6,0-2 3,0 2 3,0 0 0,0 0-3,0 0-15,0 0-49,0 0-125,0 0 33,0 0-66,-1 5-94</inkml:trace>
  <inkml:trace contextRef="#ctx0" brushRef="#br0" timeOffset="-201674.68">15211 11561 74,'-15'-2'366,"14"2"-227,1 0-30,-1 0-6,0 0 19,1 0-52,-2 0-35,0 0-28,-3 0-5,-2 0-1,1 0-1,0 0 0,1 0 0,2 0 10,3 0 36,-2 0 7,1-3-7,1-3-1,0-2-10,0 0 1,0 1 5,0 1 4,3 1-14,1 1-6,3 1-2,-1 2-11,1 1-2,3 0-9,3 0 1,3 10 3,0 1-3,1 5 3,-3 2 5,-3 0-4,-5 1-2,-4 0 5,-2-4-2,0 0-1,-1-1-2,-11-2 0,-2 0 0,-4 0-3,-1-2 1,-1 1 0,2-1-2,0-3 0,2 0 1,5 0 0,0-3-1,5 0 2,4-3 1,1-1 4,1 0 3,0 0 5,0 0 8,0 0 15,0 0-9,8 0-2,8 0-8,7-1 4,2-3 1,3 2-5,-1 1-8,0-2-2,-2 2-7,2-1-1,-4 0-1,-3 0-31,-6-3-126,-7-4-198</inkml:trace>
  <inkml:trace contextRef="#ctx0" brushRef="#br0" timeOffset="-200256.35">15606 10568 502,'0'0'308,"0"0"-273,0 0-25,0 0 76,0 0 13,0 0-17,0 0-54,0 0 2,0 0 20,0 0-16,3 0-8,4 4-7,-2-4-5,-1 2 12,-1-2-3,-1 0-8,-2 0 1,4 0 13,1-5 2,2-7-11,2-2-10,3-4 3,1-4-4,1-2-4,-1-2 2,-1 1 0,-4-1 3,-2 5 16,-2 3 5,-4 6-14,0 6 8,0 5-9,2 1-9,-1 0-7,3 17-12,5 13 4,3 10 8,1 3 2,0 1 0,-1-5-2,-3-1 0,-1-5 0,-2-4 1,-2-7-1,1-9 0,-3-4 0,1-6 0,-3-3-2,2 0 0,2-10 1,1-13-9,6-10-16,0-5 12,1-7 0,-1 0 1,-1 0 7,1 5 6,-4 7 1,1 8 8,-2 9-5,-3 9 6,-2 4 0,1 3-2,1 2-8,3 19-12,3 11 12,1 8 1,-1 3-1,0-3 2,1-6-2,-2-3 0,1-5 1,-2-6-1,1-6 0,-2-5-1,0-5 1,-3-2-1,1-2 1,1-7 0,4-11 4,0-6-4,2-2 2,-2 1-2,2 3 1,1 3-1,6 2 1,3 4 0,8 4 0,5 5 5,5 4-3,0 0 2,-1 0-1,-1 8 9,-7-3-3,-5-1-4,-7 0-4,-7 0-2,-4-3 0,-5 2 0,-2-1-7,0-1-11,0-1 5,0 0 4,1 0-1,0 0-2,2 0-32,-3 0-46,2 0-111,1-6-205</inkml:trace>
  <inkml:trace contextRef="#ctx0" brushRef="#br0" timeOffset="-196064.44">15721 9953 995,'0'0'138,"0"0"-121,0 0 13,0 0 4,0 0 41,2 54-8,0-32-52,-2-2-10,0-4-5,0-4 1,0-4-1,0-6-22,0-2-39,2-2 21,4-16 6,3-9-50,2-3 31,1-5 48,-3-2 5,-5 0 34,-4 4 0,0 1 3,0 5 4,0 3 5,0 6-3,0 5-5,1 5-3,16 2-18,6 4-12,2 2 1,-3 4-1,-5 11-3,-4 5-2,-6 3-1,-7 0 0,0 0-5,0-5-13,-10-4-10,0-3-7,0-3 18,-1-2 6,-3-3 8,3 0 4,-2-1 1,-1 0 0,3-2 2,-1 0 2,0 1 0,3 0-5,2 0 0,2-1 0,4 0 0,1 0 3,0 0 2,0 0-5,0 0 0,0 0 0,0 0-1,0 2 0,0-2 0,0 0-2,0 2-5,0-2-4,0 2 10,0 1 2,0-2 0,0 1 1,0 2-1,0 3 1,0 0-1,2 3 6,4-2 1,1 3 8,1 0 12,2 0 2,0 0 1,-1 0-4,0-1-12,2 2-5,-2-1-6,1-1-2,1-3-1,-1-1-8,-1-3-82,2-3-28,0 0-7,-1 0-94,1-1-52,-1-5-127</inkml:trace>
  <inkml:trace contextRef="#ctx0" brushRef="#br0" timeOffset="-195532.04">15981 10014 111,'0'0'31,"0"0"35,0 0 54,0 0 27,0 0-47,0 0-2,0 0-25,0-1 43,0 1-31,0 0-27,0 0-12,0 0-3,0 0-10,0 0-12,0 0-2,-1 0 2,1 0-5,0 0-8,0 0 2,0 0 5,0 0 8,0 0 1,0 0 3,0 0-10,0 0-5,0 0-2,0 0 1,0 0-8,3 0 0,4 6 2,1 2 7,-3 0-5,-2 1-6,-3 1-1,0 1-1,-3 2-15,-10-1-2,1 0 5,1-3 4,2-3 8,5-1 2,1-4-1,3-1 1,0 0 3,0 0 21,0 0 10,18 0-21,16-7-11,10-1-3,9-2-8,0 4-95,-7 2-103,-10 1-306</inkml:trace>
  <inkml:trace contextRef="#ctx0" brushRef="#br0" timeOffset="-193956.25">15951 10131 332,'0'0'103,"0"0"-103,0 0 6,0 0 79,0 0-37,0 0 9,-23-10-33,23 5 2,0 0 0,0 2-14,0 0-4,0 2 3,0-1-8,0 2-2,0-2 2,0-1-3,0 0 0,0-1 0,0-1 0,2 2 4,0-4 40,0-1 25,2 1 6,0-3-30,3-2-6,2-1 8,-1 0-4,2 1-8,1 0 2,-2 3-3,-2 0 9,-2 3-9,-1 1-8,-3 2 5,-1 2-10,0 1-8,0 0 7,0 0-7,0 0-13,0 0-1,0 5 0,0 8 1,0 5 3,0 3 0,0 2 2,0 0-1,0-1-4,0-2 0,0-1-1,0-2-26,0-5-64,0-1-26,0-4-51,0-2-92,-3-3-32</inkml:trace>
  <inkml:trace contextRef="#ctx0" brushRef="#br0" timeOffset="-193764.3">15939 10160 148,'-4'0'502,"3"-1"-478,0 1 18,1-1 123,0 1-24,0-1-23,0 1-50,12 0-31,12-3-8,13 2-21,12-4-8,6 1-166,-2-2-521</inkml:trace>
  <inkml:trace contextRef="#ctx0" brushRef="#br0" timeOffset="-191188.32">16456 10650 256,'0'0'198,"0"0"-82,0 0 3,0 0-13,0 0 15,0 0-32,-10-24-20,9 24-15,1 0-13,0 0-3,0 0-4,0 0 3,0 0-13,0 0 2,0 9-18,0 11 15,1 11 20,4 10-9,-4 7-1,-1 6-4,0 5-21,-6-3 3,-1-3-5,1-9-3,2-7-2,3-5 0,1-5 1,0-1 0,0 0 0,0 1-2,0-1 1,0-3 2,0-3-2,0-5-1,-1-5 2,0-2 0,-1-4 4,2-3-3,-2-1-1,1 0 1,1 0 1,0 0-2,0 0 2,0 0 1,0 0 1,0 0-1,0 0-3,0 0 2,0 0 1,0 0-1,0 0-1,0 0-1,0 0 0,0 0 0,0 0 0,0 0-1,-1 0-1,-2 0 0,-5 0-3,-2 1-2,-2 0-2,-2 1-1,2 1-3,0 1-2,-1-2 1,3 0 1,-1 0 7,2 0 2,0-1 0,-1-1 2,1 2 0,-4 0 0,-1 1 0,-2-2 0,0 4 0,2-3 0,2 1-1,4-1 2,6 0-2,2-2 1,0 2-4,2 1 0,12 3 4,6 1 3,3 0 7,1 0-3,0 3-4,-1-2 2,4 1-2,3-1 2,0 1-5,-1-1 5,-2-1-5,-8-1 0,-6-2 0,-4 0 0,-6-2 1,-2-2-1,-1 2 2,0-2-1,0 0 1,0 0 0,0 1-2,0 0 0,-1 2-1,-2-1 1,0 0 3,2 0-3,-2-1 0,3-1-2,0 1 4,0-1-3,0 0 1,0 0 0,-2 0 2,2 0-2,0 0 1,0 0-1,0 0 1,0 0 2,0 0-3,0 0-3,0 0 2,0 0-1,0 0 2,0 0-1,0 0 0,0 0 0,0 0-1,0 0-7,0 0-5,0 0 6,0 0 4,0 0 1,0 0 2,0 0 0,0 0 1,0 0-1,0 0 0,0 0 1,0 0 0,0 0-1,0 0 1,0 0 1,0 0 0,0 0 0,0 0 0,0 0-1,0 0-2,0 0-5,0 0-3,0 0 4,0 0 5,0 0-2,0 0 0,0 0-1,0 0 3,0 0 0,0 0 0,0 0-3,0 0-7,0 0-16,0 0-23,0 0-3,0 0 22,0 0 10,0 0 12,0 0 5,0 0 4,0 0-2,0 0 1,0 0 1,0 0 2,0 0 1,-3 0-3,-5 0 0,-4 1-1,-1 3 0,-1 0 0,1 0 1,1-1 0,1 0 0,2 1 0,-1-1 1,1 1 6,2-2 0,3 0-3,0 0-1,3-2-3,1 1 4,0-1 2,0 0-2,0 1 1,2 1 3,13-1 5,9 0 0,6-1-2,2 0-1,0 0 7,-5 1 9,-7 3-8,-4-1-9,-9 0-6,-2 0 0,-3 2-1,-2 3-2,-2 2 0,-13 5 2,-9-1 1,-5 1-3,-4-2 0,0 1-7,-1-1-1,6-1 4,2-3 1,6 0 3,5-5-1,5 2 1,6-5 0,4-1 1,0 0 4,0 0 5,0 0-2,0 0-2,13 1-2,3-1 7,5 0-3,6 1-2,5-1-3,2 2 2,0 0-1,-4 4 2,-8-2-2,-6 2 3,-5-1-6,-6-1 1,-3 0-1,-1 0 2,-1-2-2,0 2 4,0 0-5,-7 1 4,-1 1 2,1-2-5,1 2-1,1 4 2,3 1 5,1 6 4,1 4 5,0 4 0,0 0 2,2 0-6,3-1 3,-2-4 6,1-4-10,-2-5-4,-1-4-4,2-3-3,-1-4-3,4 0-63,4-4-32,4-11-120,3-5-195</inkml:trace>
  <inkml:trace contextRef="#ctx0" brushRef="#br0" timeOffset="-188797.48">16861 11612 1148,'0'0'17,"0"0"-17,0 0 0,0 0 10,46 75 25,-41-50-16,-2-1-11,0-1-7,-3-6 0,0-4 0,0-3-1,0-5-2,0-3-7,0-2 0,1 0 1,1-4 8,2-9 1,-1-2 0,1-6-1,-2-2 2,-2-3 3,2-1 2,-2 0-2,0 3-1,2 1 9,0 6 19,3 4-1,-2 3 7,4 5 5,2 2-11,4 3-17,4 0-12,2 6 2,1 8-2,-3 1-1,-6 1-1,-5 3-1,-6-2 1,0-2-1,-10 0-11,-6-3-7,-4-3 2,1 0 2,-2-5 7,5-1 7,1-2 0,1 0 0,1 0 6,2 0-2,4 1 5,2-2-5,4 0-2,1 2 4,0-1 6,14 1-9,6 0-2,2 4 10,3-3-9,-3 2 2,-1-1-2,-3 0-2,0 0 0,2 3-1,2-1-36,3 4-51,-1-1 2,-1 0 7,-4 2 4,-2-3 3,0-3 17,-2-3 27,1-2 28,-4 0 1,1-4 12,-6-4 31,-4-2-4,-3 3 8,0-1-11,-6 1-17,-7 2-7,-2 4-8,0 1-4,-2 0-1,0 8-4,1 6-2,3 2-2,4 3 4,9-4-1,0-2-28,2-3 11,10-4 17,-1-4 5,2-2 0,-2 0 6,2 0 13,-1-8 5,1-2-16,-3-1-5,-1 2-1,-4 1 2,-1 1 2,-3 3 9,1 1 8,-2 1-1,0 2-3,0-2-4,0 2-5,0 0-2,0 0 0,0 0-1,0 0-3,0 0 2,0 0-4,2 10 4,0 2 0,3 6 1,-1 3-2,2 1-3,0 3 1,1 2 3,-1-2 6,-1 4-6,-4-2 14,-1 1 4,0-2-13,0-2 21,-8-4-19,-1-2-1,-2-5 2,2-2-6,4-6-3,0-2-1,3-3-1,-2 0 1,-2 0 3,-2-7-1,1-5-1,-1-1-1,3-2-1,0-3 0,1-3-1,2-3 1,0-1 5,2-1-2,0 3-3,4-1-3,16 1-13,8-1-62,10 1-104,4 2-119</inkml:trace>
  <inkml:trace contextRef="#ctx0" brushRef="#br0" timeOffset="-185257.08">16526 11991 323,'0'0'235,"0"0"-200,0 0-25,0 0 43,0 0 13,0 0-2,0 0-28,0-7-23,0 7 13,0 0 25,0 0-11,0 0-5,0 0-6,0 2 0,0 6 2,2 7 13,5 5-6,4 3-3,2 5 8,-2 1-8,0 3-15,-4-1-8,-2 0 4,-4-3-13,-1-5 4,0-3-4,0-5-2,0-3 1,0-5-1,0-3 0,0-2 2,0-2-3,0 0 6,-1 0 1,1 0 8,0 0 8,-1 0-7,0 0-8,0 0-5,1 0-1,-2-2-2,1 1 2,1-1-1,0 2-1,0 0 0,-1 0 1,1 0-1,-1 0-1,0 0 0,-4 0 1,-4 0-7,-1 0 2,-3 2 2,-1 1 1,1 2-2,0 0 1,-1 0 3,-2 3-2,-2-1-4,-5 3-6,-4 1 7,1 1 0,1 1 4,5-3 0,6-1 1,7-3 0,3 0-1,4-1 1,0 1 1,0 0 12,9 2 2,7 0 1,7 1 0,4-2-3,4 1-2,1 0-2,1-1-4,-2 2-4,-3 1 1,-5 0 0,-4-2 0,-4 3 0,-2-2 1,0 0-2,-3 0 0,1-3 0,-2-1 0,-2 0-1,-3-2 0,-4 0 0,0-1-2,-1 2-15,-17 1-17,-6 4 8,-6 2 10,-3-1 9,1 3 3,2-1 4,1 2 0,1-1 0,5-1-1,3-1 2,4-2 4,5-2 10,6-1-4,5-1-3,0-2-2,11 1 8,13-2 1,10-2 2,5 0-7,3 0 2,-6 0-2,-5 0 1,-8 1-2,-8 4-1,-4 0-5,-5 1-1,-4 2-1,-2 0-1,0 1 3,0 2 0,-9 1-1,-7 0 0,-1-2-2,-2 3-6,2-4 5,1 2-4,5 0 4,2 1 1,4 4-4,3 1 1,2 4 2,0 4-1,0 0 2,0 1 8,0 5 2,0 0 2,0 3 1,-6 1-5,-1-1 17,-1 0-9,-1-3-4,-4-2-4,2-5-1,-2-4-1,0-2 2,4-4-2,2-7-3,3-4-3,4-3 0,0 0 2,0 0-2,11-8-35,4-5-49,2-3-68,-3-2-40,-4-6-91,-3-5-312</inkml:trace>
  <inkml:trace contextRef="#ctx0" brushRef="#br0" timeOffset="-183104.04">16926 12646 1065,'0'0'56,"0"0"-52,0 0-2,0 0 80,-4 73 72,4-37-81,1 0-45,7-3-15,-3-6-4,2-4-5,-3-4-4,-1-6 0,-1-5-15,-1-6-34,-1-2-43,0-5 29,0-16-11,0-7 27,0-7 32,0-6 8,0-5-12,4 2 7,3 6 12,1 4 16,2 12 29,4 4 12,1 8-10,0 4-12,-1 4-6,0 2 0,-1 2-19,-3 13-7,-7 3-3,-3 5-1,-3 1-18,-17-1-7,-1-1-4,-3 0 5,3-4 18,5-1 7,7-2 0,4-2 5,5-1 21,0-2 9,11 1 2,4-2-11,0-1-8,1-2 4,-4 0 1,1-2-5,-1 1-5,1-1-7,3 2-5,0-1 0,2-2-1,-2 1-12,0-1-29,-4-1-54,-3-2 24,0 0 16,-2 0 11,-1 0 34,0 0 9,0-6 1,-2 2 0,0 2 3,-1-3 4,-3 5 1,0-3 1,0 3-5,0-1 3,0-1 9,0-2 0,0 4-5,0-3-11,0 1-8,0 0-46,0 0-27,0 2-58,0-1-11,0 1 54,0 0 32,4 0 52,-1 0 12,-3 0 19,0 0 32,0 0 27,0 0 28,0-3-9,0 1-23,0-2-20,0 1-29,0 0 2,0 3 6,0 0-1,0 0 4,0 0-14,0 0-11,0 0-8,0 0 0,0 0 2,0 0-4,0 0 0,0 0 1,-4 0 8,3 0-2,-1 0 2,2 0 0,-2 0 0,1 0 9,0 0-9,-2 0-8,-3 0-2,1 0 0,-4 0 0,0 5 0,0-2 0,0 1 0,4-1 0,2-2-2,2 1 2,1-2-1,0 0 0,0 0 2,0 0-1,0 2 0,0 0-2,0 1 2,0 4-1,0 1 2,0-1-2,0 2 1,0 0-3,4 0-1,3-1-1,0-1 4,1-3 0,-1 0 0,-1-4 1,2 0 2,-1 0-2,2 0 1,-2 0-1,-2 0-4,-1 0-4,-3 0-1,-1 0-3,0 0-2,0 0 8,0 0 1,0 0 5,0 0 1,0 0 4,0 0 3,0 0-1,0 0-3,0 0-4,0 0 0,0 0 0,0 0-3,0 0 2,0 0 0,0 0 1,0 0 0,0 0-2,0 0-5,0 0-7,0 0-6,0 0-1,0 0 6,0 0 5,0 1 8,0-1 2,0 0 0,0 0 0,0 0 1,0 0 1,0 0-2,0 2 0,0-2-10,-1 1-2,-1 2 1,0-3 4,0 3 2,-1-3 5,-1 0 0,1 0 0,-1 0 1,1 0 4,3 0 11,0 0 5,0 0 22,0 0-5,0-3-9,0-4 7,0 0-7,2 4-1,1-2-7,2 2-9,1 1-6,1 0-4,2 2 1,4 0 4,2 0 0,2 4 1,0 4-2,0 5 2,0-1-4,-3 3-1,-5-1-1,-5 0 0,-4 3-1,-7-1-1,-15 2-11,-6-3-23,-1-2 2,1 0-1,3-5 4,7-3 16,5-2 12,4-3-1,4 0 4,3 0 2,2 0 7,-1 0 1,1 0 0,0 0 0,0 0 3,0-2 0,3 1-8,6-2-3,4 3-1,1-1 4,0 1 3,1 0-1,0 0-1,-1 0-3,1 0 9,-3 4-6,0 2 3,0 2-8,-2 0 1,-1 1 3,-1 0 1,-3 1-1,-3 2 3,-2 0 4,0 0-2,0-2 3,-11 0-8,-2-1-4,-3 0-3,-2-1-2,-1 2-1,1-5 0,0 2-2,0-4 4,3 1 0,2-1-2,5-3-16,3 0-35,5-5-24,0-4-107,1-7-142</inkml:trace>
  <inkml:trace contextRef="#ctx0" brushRef="#br0" timeOffset="-181162.41">16333 13325 499,'0'0'61,"0"0"-61,0 0-2,0 0 2,0 0 11,0 0 36,5-7-19,-5 6 16,0 1 23,0-1 47,-2 1-13,2-2-15,0 2-14,0 0-23,0 0-1,0 0-21,0 0-13,0 0-9,0 0-3,0 0-2,0 0 1,0 8 6,0 5 3,4 4 12,0 6 15,-1 3 10,1 2-11,-3-1-8,-1 0-6,0 0-2,0-1 16,0-1-21,0-7-6,0 0 0,0-2-6,4-3 4,-1 0-6,1-2 1,0-1 0,-1-3 1,-3-2-3,0 0 1,0-5 1,0 0 0,0 0 2,0 0 2,0 0 0,0 0 2,0 0-2,0 0-2,0 0 0,0 0 2,0 0-3,-5 0 1,-4 0-1,-5 0 1,-3 0-2,-4 0-1,-5 0-1,-12 0 0,-10 3 0,-15 5-2,-7 4 0,-8 3 2,-4 1 0,-4 4 3,-2 2-2,-7 2-1,-2 0 0,-4-3 0,-1-2-1,10-7 0,11-5 1,15-5-4,15-2-2,11 0 4,6 0 2,4-4 0,5 1 1,5 1-1,3-2 1,6 2-1,4 0 0,4 0 0,2 2 0,-1 0 0,1 0-5,-2 0-1,-3 0-2,0 0 5,-2 0 0,1 0 2,1 0-1,1 0 2,3 0 0,0 0 0,-2 0 2,-2 0-2,-3 0 0,-4 0-3,-6-1 0,-3 0 2,-5 0-5,3-1 4,2-3 2,2 2 0,6-2 0,-2-2 1,2 0-1,0 1 0,0-2-1,-1 0 1,2 1-1,-1-2 0,4 2 1,4 0 1,4 1-1,2-3 1,0-2-1,1-5-1,9-3-4,4 1 1,1 2 1,-5 2 3,-1 1 0,-5 1 2,0 1-1,-2 0 1,1-3 0,-1-1-2,-1-2 0,4 1 1,-3-3 0,0 3-1,1 0-1,-2 2 1,0 0 2,-1-2 0,0 2-1,0-5 1,0 2-1,0 2-1,0 1 0,0 2 2,0 2-2,0 3 0,0 3 0,0 0-1,0 4 2,0-3-2,0 1 0,2 2 1,-2-2-1,0 2 1,2 0-1,-2 0-2,0 0 3,0 0-1,0 0 2,0 0-1,0-4 1,0 0 2,0-3-2,-5 1-1,1-2 0,-1 0 2,0 1-2,-1 1-3,4 2 1,-2-2 2,2 3-2,1 1 2,-1-2 0,2 4-1,0 0 0,0 0-3,0 0-2,0 0-4,3 0 2,11 6-60,5-1-122,2-3-215</inkml:trace>
  <inkml:trace contextRef="#ctx0" brushRef="#br0" timeOffset="-180052.42">14638 13259 376,'0'0'91,"0"0"-89,0 0-1,0 0 3,0 0 15,0 0 9,-7 0-22,7 0-2,0 0 17,-2 0 35,1 0 0,-1 0-14,-3-1-4,2-2 11,0 1 6,1 0 5,2 1-20,0 1-1,0-1-7,0 1-16,0 0-10,-1 0-3,1 0 0,0 0 6,-1 0 1,1 0 4,0 0 5,0 0 3,0 2-6,0 6 7,0 4 6,7 3-5,1 2-2,0 0-7,-2-1-10,-1-2 0,-4-3-1,-1-2-2,0-3-2,0-3-6,0-1-23,0-2-26,0 0-14,0-2-88,3-13-387</inkml:trace>
  <inkml:trace contextRef="#ctx0" brushRef="#br0" timeOffset="-179661.34">14561 13268 755,'0'0'115,"0"0"-111,0 0 0,0 0 48,0 0 43,0 0-13,-23-20-53,19 17-13,-1-1 2,0-1-8,1 3-9,1-5-1,-1 1-4,2 0 3,1 1 1,-1-2 0,2 3 1,0 1 0,0-1 1,0 2-2,0 2 0,0 0-2,0 0-30,0 0-59,0 0-18,0 0-107,3-3-222</inkml:trace>
  <inkml:trace contextRef="#ctx0" brushRef="#br0" timeOffset="-167257.27">3448 12777 910,'0'0'33,"0"0"-28,0 0 65,0 0 38,0 0-48,0 0-30,0 0-20,0-16-5,0 16 16,0 0-2,0 0-8,0 0-10,0 0 4,0 0-2,0 0 5,0 0 4,0 0 8,0 0 0,0 0-1,0 0 0,0 0-7,0 0 1,0 0-1,0 0 7,0 0 1,0 0-6,-1 0-7,0 1-7,-3 14 1,1 12-1,-2 6 6,1 7-2,0 4 5,4-5-3,-3 0-2,3-5-3,0-6 0,0-6 1,0-9-2,0-5-7,0-5-24,3-3-36,-3 0-9,0-8 48,2-12-44,3-7-20,3-7 21,1-3 28,3 1 0,-1 2 30,-4 3 13,-4 4 0,-1 1 10,-2-2 4,0 0 4,0-3 19,0-1 12,0 1-8,2 0-19,7 6 12,4 3 10,4 2-3,12 3-17,10 4 9,9 6-7,4 7 4,-4 0 5,-9 18-21,-12 9-11,-12 4-2,-10 4-2,-5 5-3,-25 0-37,-13-3-29,-13 0 32,-10-2-1,-5-5 1,-4 1 5,0-3 30,1-1 2,5-3 2,7-6 1,7-9-1,9-7 2,10-2 14,10 0 14,12 0 27,7 0 17,2 0-7,0 0-35,11 0-33,16 0-9,9 0 9,13 7 2,2 0-1,0 5 3,-3 5-1,-5 2 0,-5 3-2,-1-2-1,-3 1 1,-5-1-2,-1 0-4,-4 2-3,-5 0 7,-3 1-1,-4-1 1,-1-1-3,0-2-29,-2-3-9,0-4-34,3-2 34,2-6-60,1-1-35,4-3-45,-1 0-6,-4 0 26,-6-5 55,-3-3 95,0 1-70</inkml:trace>
  <inkml:trace contextRef="#ctx0" brushRef="#br0" timeOffset="-166918.63">4004 13114 1027,'0'0'40,"0"0"-16,0 0 89,0 0-14,0 0-8,0 0-68,50-20-20,-43 16-3,2 1 0,2-1-72,3-2-85,-1-4-190,1 3-379</inkml:trace>
  <inkml:trace contextRef="#ctx0" brushRef="#br0" timeOffset="-166746.31">4020 13159 639,'0'0'583,"0"0"-583,0 0 0,61-42-1,-50 41 1,-3 1-77,-4 0-306</inkml:trace>
  <inkml:trace contextRef="#ctx0" brushRef="#br0" timeOffset="-166322.57">3562 13060 189,'0'0'689,"0"0"-621,0 0 32,0 0 14,0 0-32,0 0-21,-39 47-23,35-18-3,-1 4-24,-1 1-7,3 1-4,-1-2-41,1-1-109,3-7-110,0-6-429</inkml:trace>
  <inkml:trace contextRef="#ctx0" brushRef="#br0" timeOffset="-165719.3">5212 12842 824,'0'0'208,"64"-72"-188,-26 25 34,-1-5 35,-3-2 3,-7-1-25,-11 3-41,-7 7 1,-9 8-11,0 12 10,-4 10-15,-7 8-6,-1 7-5,-4 5-6,-2 23-8,-2 14 9,4 14 5,2 8-1,5 1 0,2 0 1,3-4-1,-1-8-4,4-7-30,1-9-15,0-12-18,6-10 11,11-9-83,7-6-157,3-12-313</inkml:trace>
  <inkml:trace contextRef="#ctx0" brushRef="#br0" timeOffset="-165412.27">4853 12998 1116,'0'0'141,"0"0"-135,73 7 65,-8-7 39,28 0-39,25-7-42,19-4-29,7-2-10,-3-1-94,-11 1-94,-17 2-198</inkml:trace>
  <inkml:trace contextRef="#ctx0" brushRef="#br0" timeOffset="-164899">4898 13283 1339,'0'0'69,"0"0"-69,0 0 0,0 62 37,-3-23 41,-3 8-33,-1 3-36,-2-1-4,-2 0-5,2-5-7,-1-7-42,6-6-41,1-14-129,3-13-144,0-4-471</inkml:trace>
  <inkml:trace contextRef="#ctx0" brushRef="#br0" timeOffset="-164578.48">4889 13430 1022,'0'0'152,"0"0"-152,0 0-14,0 0 14,0 0 10,0 0 5,43 46-12,-29-38-3,1-4 0,-1-4-5,5 0-7,-1-14-4,-1-6 5,-2-2 11,-6-2 4,-2 4-1,-5 2 10,-2 5 12,0 3-15,-5 6 5,-4 4-13,2 0-2,2 12-5,4 6-2,1 5 3,0 2-6,9 0-44,4-1-62,1-4-67,4-5-66</inkml:trace>
  <inkml:trace contextRef="#ctx0" brushRef="#br0" timeOffset="-164182.74">5439 13383 1173,'0'0'218,"0"0"-218,0 0 0,0 0 16,-40 65 33,19-30-18,0 5-20,3-2-11,2-4 0,6-3-6,4-9-50,4-8-60,2-6-24,0-8-33,1-8 27,8-17 43,4-6 79,3-7 24,-3-4 58,4 1 67,1 2-4,-1 7-8,2 2-24,-3 10-14,-2 6-13,-3 9-10,0 5-13,1 5-29,4 21-6,3 10 9,-4 4 5,-2 5-3,-5-3-6,-2-3-4,-1-5-5,-1-7 0,-2-6-28,-2-4-57,0-6-72,0-6-89,0-5-266</inkml:trace>
  <inkml:trace contextRef="#ctx0" brushRef="#br0" timeOffset="-164012.38">5323 13576 200,'0'0'1221,"0"0"-1221,92-48-91,-45 37 50,10-3-110,5-4-317</inkml:trace>
  <inkml:trace contextRef="#ctx0" brushRef="#br0" timeOffset="-163667.31">6541 12921 1100,'0'0'125,"0"0"-125,0 0 27,77-21 54,-56 21 20,2 0-74,2 0-27,2 0-39,0 2-131,-7-1-208</inkml:trace>
  <inkml:trace contextRef="#ctx0" brushRef="#br0" timeOffset="-163499.67">6556 13101 1365,'0'0'137,"0"0"-136,0 0 33,0 0-14,87-24-15,-42 14-5,4-1-219,7-7-380</inkml:trace>
  <inkml:trace contextRef="#ctx0" brushRef="#br0" timeOffset="-163133.56">7690 12813 1262,'52'-65'94,"10"-10"-92,6-4-1,-4-1 35,-9 4 56,-14 7-44,-19 8-36,-15 7-9,-7 14 1,-1 16-4,-19 21-6,-12 12-28,-10 30-15,-4 16 19,1 15 6,10 7-8,10 4-1,12-3 8,8-5 3,5-9-34,0-13-13,4-7-24,9-10-77,0-9 28,-4-7-79,-3-6-205</inkml:trace>
  <inkml:trace contextRef="#ctx0" brushRef="#br0" timeOffset="-162875.74">7331 13055 466,'0'0'841,"0"0"-828,0 0-1,0 0 109,75 20-28,-9-20-5,18-11-38,16-11-36,6-6-6,-1 3-4,-13 5-4,-16 7-56,-16 8-83,-17 5-165,-19 0-251</inkml:trace>
  <inkml:trace contextRef="#ctx0" brushRef="#br0" timeOffset="-162552.83">7137 13439 1468,'0'0'134,"0"0"-134,0 0 0,-34 62 28,9-15 36,-6 10 4,-1 0-45,2-1-22,5-3 1,6-11-2,8-7-28,6-10-94,5-11-47,1-14-100,13-3-66,5-23-206</inkml:trace>
  <inkml:trace contextRef="#ctx0" brushRef="#br0" timeOffset="-161932.23">7081 13510 1091,'0'0'65,"0"0"-65,0 0 0,0 0 28,2 55 16,2-32-25,3-3-16,6-6 0,6-8 0,6-4 1,5-2 2,3-11 1,1-7-1,0-7-3,-6-3 2,-3-1 7,-9 0 1,-2 0 5,-7 4 17,-3 6 6,-4 8-3,0 6-11,0 5-11,-1 0-16,-5 11-2,-1 9-6,0 7 4,1 4-19,1 2-78,2-3 21,3-7 17,0-6 2,0-5-10,14-11 45,5-1 26,4-1 4,0-9 12,-1-1 49,-6 2 14,-5 2-9,-4 0-23,-4 1-12,-3 4-14,0 2-1,-3 0-17,-5 8-3,-2 6-5,3 5 1,7 2 2,0-2 2,7-2 0,7-4 1,4-7 4,2-5 4,1-1 6,-1-4 20,-3-12-8,-2-3-14,-3-5 4,-6 0 11,-5 2 0,-1 3-2,-2 2-7,-13 5-12,-5 2-7,2 7-13,2 3-45,9 0-38,5 12-68,2 1 10,9 0-104,9-4-194</inkml:trace>
  <inkml:trace contextRef="#ctx0" brushRef="#br0" timeOffset="-161698.44">7970 13370 1365,'0'0'142,"0"0"-120,0 0 30,0 0-12,-56 71 45,11-9-34,-8 10-42,-4 8-7,2 1-1,6-4 0,14-7-1,14-13-56,12-15-105,9-23-61,3-15-43,14-10-160</inkml:trace>
  <inkml:trace contextRef="#ctx0" brushRef="#br0" timeOffset="-161324.21">7808 13538 804,'0'0'347,"0"0"-347,0 0 1,0 0 28,69 52 49,-35-45-18,2-2-38,0-5-15,-1 0-2,-3-12 1,-3-8 2,-4-4-3,-1-7 1,-2-2-6,-4-1 1,-2 3 1,-5 6 1,-6 8 6,-5 9 19,0 8 11,-9 1-22,-8 19-17,-2 7-3,2 6-1,2 1 2,5 1-7,3-4-21,3-3 10,4-5-2,0-7-5,5-7 11,6-3-7,0-4-29,3-2-81,-1 0-236</inkml:trace>
  <inkml:trace contextRef="#ctx0" brushRef="#br0" timeOffset="-161039.41">8243 13595 1127,'0'0'238,"0"0"-237,0 0 18,68-7 42,-57 20-19,-3 5-20,-2 2-15,-3 1-3,-3-1-2,0-1 0,0-6 0,-5-1-2,0-7 2,2-1-1,2-4 1,1 0 9,0-4 8,0-9-4,0-4 2,5-5-4,10-5-13,4-1-9,5-2-55,4 3-94,6 0-148,-2 4-387</inkml:trace>
  <inkml:trace contextRef="#ctx0" brushRef="#br0" timeOffset="-160289.17">8830 13402 639,'0'0'445,"0"0"-317,0 0-21,0 0 42,0 0-58,0 0-53,-9 15-30,-4 27 15,-3 7-4,4 0-12,1-7-7,6-7 0,5-9-41,0-9-20,0-10-25,0-7-33,7-7 70,0-15 38,0-9-7,0-5 18,2-6 1,-1-1 12,4-4-1,2 3 2,2 0 17,1 9 25,0 8 16,1 8-31,-5 6 3,1 10-4,2 3 0,3 14-22,-2 15 0,-3 9 11,-7 9-8,-5 6-7,-2-5-6,0-2-3,-6-4-4,1-8 1,-1-8-2,3-4-1,0-11-27,1-3-63,1-4-43,-2-4-108,-2 0-159</inkml:trace>
  <inkml:trace contextRef="#ctx0" brushRef="#br0" timeOffset="-160128.94">8721 13578 1501,'0'0'0,"88"-28"-18,-28 16-112,-1 2-252</inkml:trace>
  <inkml:trace contextRef="#ctx0" brushRef="#br0" timeOffset="-150667.11">8806 13971 304,'0'0'132,"0"0"-79,0 0 18,0 0-2,0 0-36,0 0-23,0 0-9,0 0 3,-5 0-4,5 0-10,0 0-2,0 0-28,0 0-49,0 0-213</inkml:trace>
  <inkml:trace contextRef="#ctx0" brushRef="#br0" timeOffset="-139056.56">10437 12149 853,'0'0'28,"0"0"22,0 0 97,0 0-26,0 0-57,0 0-39,-34 98 57,16-40-18,-1 2-31,-3 0-24,3-7-5,-1-5-2,3-11-2,7-10-5,6-13-122,4-12-95,6-2-226</inkml:trace>
  <inkml:trace contextRef="#ctx0" brushRef="#br0" timeOffset="-138708.55">10399 12207 954,'0'0'67,"0"0"-63,0 0-4,0 0 21,35 59 38,-27-45-32,3-5-23,5-7 2,4-2 0,7-2 4,1-13-1,1-6-7,-6-2 2,-7 1 7,-8 1 11,-6 5 4,-2 2-8,0 8 0,0 2 5,0 4 0,0 2-22,0 12-1,0 10 0,-2 3 2,-2-1 0,3 0-2,1-3 0,0-6-20,0-2-112,11-7-167,3-8-194</inkml:trace>
  <inkml:trace contextRef="#ctx0" brushRef="#br0" timeOffset="-138441.33">10772 12272 964,'0'0'123,"0"0"-123,0 0-3,0 0 3,-21 57 17,21-36-14,0-2-3,3-7-16,11-5 4,1-5-4,-2-2 14,1 0 2,-5-7 7,-4-7 26,-1-3 12,-4 2-15,0-1 2,-4 1-12,-7 3-14,1 3-6,4 1-18,4 2-39,2 3-46,2 1-175,13 2-106</inkml:trace>
  <inkml:trace contextRef="#ctx0" brushRef="#br0" timeOffset="-138263.42">11063 12225 974,'0'0'181,"0"0"-181,0 0-3,0 0 3,75-22 4,-54 22-4,0 0-25,-2 2-165,-10 8-213</inkml:trace>
  <inkml:trace contextRef="#ctx0" brushRef="#br0" timeOffset="-138133.55">11047 12383 1166,'0'0'65,"0"0"-65,0 0 0,0 0 2,0 0-2,77-36-81,-43 26-280</inkml:trace>
  <inkml:trace contextRef="#ctx0" brushRef="#br0" timeOffset="-137775.37">11421 12163 1100,'0'0'154,"0"0"-154,0 0-23,0 0 23,0 0 31,0 82 0,0-52-26,0-2-4,6-4-1,1-3-4,2-6-39,1-7-18,3-8-23,3-2-4,2-15-22,0-8-34,-3-3 113,-2-4 31,-3 0 51,-1 4 46,-6 2 18,-1 7-7,-2 10-35,0 7-34,0 2-12,-3 11-27,-4 14 2,1 3 6,2 5 2,4-4-6,0 0-3,2-4-1,8-2-22,3-6-108,3-7-230</inkml:trace>
  <inkml:trace contextRef="#ctx0" brushRef="#br0" timeOffset="-137586.29">11957 12198 1383,'0'0'49,"0"0"-49,-41 56 0,14-27 0,-1 0 7,-1-2-7,6-4-75,2-7-106,7-10-142,7-6-334</inkml:trace>
  <inkml:trace contextRef="#ctx0" brushRef="#br0" timeOffset="-137420.62">11784 12209 1261,'0'0'35,"0"0"-33,0 0-2,77 72 20,-60-34 19,-4 0-37,-2 1-2,0-7-102,-4-6-129,-1-6-296</inkml:trace>
  <inkml:trace contextRef="#ctx0" brushRef="#br0" timeOffset="-136963.06">12157 12218 194,'0'0'441,"0"0"-305,0 0-11,0 0-2,0 0-5,0 0-25,0-16-22,0 16-18,0 16-26,0 11 19,0 7 21,-6 3-44,-1-1-3,0-5-16,4-6-4,3-5-61,0-8-159,0-6-205</inkml:trace>
  <inkml:trace contextRef="#ctx0" brushRef="#br0" timeOffset="-135999.54">12330 12215 1195,'0'0'84,"0"0"-84,0 0 0,0 0 60,0 0 19,0 0-61,17 5-15,-10 2 17,1-1 6,1 1-7,1 3-2,3 3-4,-1 5 0,-1 3 4,-2 4 1,-7 4-9,-2-2-2,0 1 1,-4-5-4,-6-4-2,1-6 2,3-5-4,3-5-18,1-3-3,2 0 8,0 0 12,0 0 0,0 0 0,0-3-6,0 0 4,0 2-2,0 1 1,0 0-4,0 0 1,0 0-5,0 0 6,0 0 0,0 0 6,0 4 0,2-3-1,5 1 1,0-2 1,2 0 1,2 0 2,0-2 3,-1-6-3,-1-2 3,-4 1-2,-3-2 1,-2 2-3,0-4 2,0 1-5,-2-1 1,-5 1-1,-3-1 0,1-2 0,-3 2 0,0 1 0,0 3-1,-1 1-2,1 4-2,0 1 2,1 2-3,3-2 0,3 2 1,3 1 0,1 0 3,1 0 0,-2 0-6,0 0 2,-1 0-1,-1 8 3,-1 0 3,3 1-2,0-1 2,-2 3 0,2-1 1,-1 2 0,-1 0 0,1 0 0,1-1 0,1 1 0,1 0-2,0-3 2,3 4 0,8-1 1,1 1 2,-1 0-3,-1-2 2,-2-4-1,-1-1-1,-1-3 1,0-3 2,3 0 4,2 0 0,2-6-3,1-6-1,0 0 1,-2-2-3,-3 1 3,-3-1-1,-5 0 3,-1 0-1,0-2-1,-12 0-4,-2-1-5,-2 2-1,3 2-1,5 5-6,4 1-34,4 2-59,0 0-58,4-1-246</inkml:trace>
  <inkml:trace contextRef="#ctx0" brushRef="#br0" timeOffset="-135773.47">12463 12032 1258,'0'0'150,"0"0"-150,0 0 0,0 0 9,0 0 29,0 0-34,79-2-4,-54 2-102,1 0-67,0-8-198</inkml:trace>
  <inkml:trace contextRef="#ctx0" brushRef="#br0" timeOffset="-135510.57">12731 11893 1054,'0'0'74,"0"0"-74,0 0 22,70-38 84,-43 38-24,-1 3-37,-4 12-38,-3 7 8,-7 4 20,-5 3-2,-4 7-9,-3 3-6,0 5-8,-3-2-3,-7-4-1,1-6-4,1-6-2,4-8-3,1-3-47,2-5-96,1-4-50,-3-6-200</inkml:trace>
  <inkml:trace contextRef="#ctx0" brushRef="#br0" timeOffset="-135347.55">12829 12096 1459,'0'0'0,"70"-29"-18,-34 21 0,2 5-52,-2 3-136,-2 0-913</inkml:trace>
  <inkml:trace contextRef="#ctx0" brushRef="#br0" timeOffset="-134129.6">10308 13157 1197,'0'0'73,"0"0"-64,0 72 92,-6-37 21,-2 0-33,-4 1-55,1-1-23,1-4-11,1-6-8,3-5-51,6-7-45,0-6-95,0-7-43,8 0-111,-1-10-257</inkml:trace>
  <inkml:trace contextRef="#ctx0" brushRef="#br0" timeOffset="-133792.26">10312 13333 305,'0'0'611,"0"0"-493,0 0-48,0 0 12,0 0 1,0 0-27,66-46-39,-62 58-11,3-1-1,2 0-2,1-4-1,5-3-2,3-4 0,2 0 0,1-7 1,-1-6-1,-2-3 6,-4-2 1,0-2 1,-2 0 15,0 0 6,-3 1-6,2 3-10,-4 5 7,-1 4-4,-4 3-3,-2 4 2,0 0-15,0 8-4,0 7 4,-1 9-1,-7 2 1,-1 3 0,2-6 0,5-1-7,2-5-27,0-3-47,5-3-69,9-7-111,-1-1-336</inkml:trace>
  <inkml:trace contextRef="#ctx0" brushRef="#br0" timeOffset="-133491.29">10694 13302 1149,'0'0'150,"0"0"-150,0 0 0,0 0 36,0 0 39,0 0-50,45-10-22,-35 23-2,-3 2 1,-1-2-2,-3-1-1,-3 0 0,0-4-35,0-3-7,0-3 14,0-2 16,2 0 9,4-8 4,4-6 0,7-6 0,5-3 0,4-1-1,4-1-19,0 3-76,3 4-48,0 5-140,0 1-186</inkml:trace>
  <inkml:trace contextRef="#ctx0" brushRef="#br0" timeOffset="-133280.28">11166 13248 778,'0'0'337,"0"0"-325,0 0-11,0 0 60,0 0 6,62-50-41,-50 48-26,-2 2-76,-1 0-96,-3 0-147,-5 2-396</inkml:trace>
  <inkml:trace contextRef="#ctx0" brushRef="#br0" timeOffset="-133132.4">11209 13307 1059,'0'0'53,"0"0"-51,0 0 23,0 0-1,0 0-24,0 0-36,60-33-229,-52 33-183</inkml:trace>
  <inkml:trace contextRef="#ctx0" brushRef="#br0" timeOffset="-122707.57">10671 13568 710,'0'0'104,"0"0"-104,0 0 2,0 0 24,0 0 9,0 0-18,0 0-2,-31-3 27,21 8 3,-4 2 11,-3 4-10,-6 3-18,0 4-12,0 4-4,5-2-6,5 0-4,7-5-2,6-6-1,0-1-35,5-7-4,5-1 3,1 0 13,-3 0 18,-1-6 6,-1-2 1,1-4 8,4-3 6,5-4 7,6-4 4,2 0-15,0 2-2,-1 1 20,-8 7 12,-5 6 6,-6 5 8,-4-1-17,0 3-13,0 0-10,0 0-10,0 3-5,-6 4-2,1 3 0,-1 0 2,1-1 0,-1 0-1,-2 1-1,-1-3 2,2 2 0,-3-2 0,2-1 0,3-2 0,3-1 0,2-3 0,0 0 0,0 0-1,0 0 1,0 0 2,0 0-2,0 0 0,0 0 1,0 0 1,0 0-2,0 0 0,0 0-1,1 0 1,5 0 2,3 0 0,0 0 0,0 0 2,-4 0 6,-2 0-3,-2 0-3,-1 0-2,0 0-1,0 0-1,0 3-3,0 7 1,0 4 2,0 1 0,0-3 0,0 0 1,0-4-1,0-2 2,0-2-1,4-4 1,3 0 0,2 0 2,4 0-1,4-6-1,0-7-2,3-4-10,2-2-20,-3 0 4,1-2 2,-4 2 12,-3 3 10,-4 3 2,-4 5 1,-2 6 9,-3 2 4,0 2-14,0 11 0,0 3 3,-8 2 6,-1-3-1,1 0-5,3-3-2,3-4-1,2-3 0,0 0 0,3-5-3,11 0 0,5 0-7,1 0-28,-1 0-40,-3-6-21,-3-1-77,-3 0-112</inkml:trace>
  <inkml:trace contextRef="#ctx0" brushRef="#br0" timeOffset="-122532.63">10934 13481 827,'0'0'72,"0"0"-42,0 0 75,0 0-9,0 0-68,0 0-28,2-39-58,13 42-126,-1 4-206</inkml:trace>
  <inkml:trace contextRef="#ctx0" brushRef="#br0" timeOffset="-122257.48">11015 13597 1116,'0'0'42,"0"0"-36,0 0 37,0 0 18,0 0-11,0 0-31,26 50-15,-26-37-3,0-3-1,-3-3-19,3-2-13,0-5 8,0 0 24,0-3 11,0-10-1,10-2 6,4-3 11,4 2-6,-1 0-13,0 1-8,0 6-45,-5 2-117,-2 5-259</inkml:trace>
  <inkml:trace contextRef="#ctx0" brushRef="#br0" timeOffset="-121380">11793 13268 659,'0'0'31,"0"0"138,0 0-54,0 0-32,0 0-6,0 0-57,-9-17 10,9 9 5,0-1-6,5-5-4,11-7-7,5-2-3,7-4-3,3-4-1,0 4 4,-5 3 17,-6 6 7,-6 6-1,-6 5-17,-6 4-9,-1 3-2,-1 0-6,0 6-4,-1 13-6,-7 9 6,-2 3 3,2 4 3,3-1-5,2-3 0,3-1 0,0-6-1,0 0-2,0-4-35,0-2-61,0-2 17,0-4-15,0-3-45,-4-3-102,-1-3-47</inkml:trace>
  <inkml:trace contextRef="#ctx0" brushRef="#br0" timeOffset="-121150.39">11772 13367 784,'0'0'80,"0"0"-42,0 0 78,0 0 1,0 0-16,0 0-47,69 22-29,-25-20-13,11-2-12,5 0-10,-1 0-105,-4 0-112,-8 0-112</inkml:trace>
  <inkml:trace contextRef="#ctx0" brushRef="#br0" timeOffset="-120927.62">12410 13452 913,'0'0'65,"0"0"-61,0 0 47,-73 56 50,51-41-58,5 0-31,4-5-12,4 3-38,9-6-100,0-2-94,0-2-71</inkml:trace>
  <inkml:trace contextRef="#ctx0" brushRef="#br0" timeOffset="-120757.78">12437 13514 897,'0'0'252,"0"0"-232,0 0-16,0 0 18,0 0 16,0 0-13,-29 10-21,9 4-4,1 1-19,4-3-47,2 2-85,4-2-102,3-2-88</inkml:trace>
  <inkml:trace contextRef="#ctx0" brushRef="#br0" timeOffset="-105271.63">18363 11722 936,'0'0'173,"0"0"-63,0 0-61,0 0-19,0 0 25,0 0 15,0 0-16,-73 49-39,51-21-11,3 1-4,-2 1 2,0 2-1,0-3 0,-2-2-1,0-7 0,3-2-16,4-8-61,7-4-68,8-6-37,1-3-59,14-14-57</inkml:trace>
  <inkml:trace contextRef="#ctx0" brushRef="#br0" timeOffset="-105039.52">18363 11802 84,'0'0'635,"0"0"-581,0 0-52,0 0-2,0 0 60,61-33 2,-61 33-39,0 0-19,-4 11 23,-11 2 48,-5 7 26,-4 2-43,-1 1-4,4 3-32,4-2-18,4 1-4,3 0-1,3 1-29,-1-3-39,-1-3-62,-2-7-63,-3-6-37,0-7-199</inkml:trace>
  <inkml:trace contextRef="#ctx0" brushRef="#br0" timeOffset="-104722.45">18027 11887 776,'0'0'194,"0"0"-118,0 0 17,0 0-24,0 0 9,0 0 5,1 38-29,5-14-21,2 5-7,-3 2-10,2 2-5,-1-1-7,0-3 1,1-6 0,-1-2 3,2-6-8,-1-3 7,0-4-6,2-3 7,1-2 2,3-3 5,7 0 3,8 0-1,11-10-10,13-4-7,9 1-8,1 0-64,-7 1-127,-14 0-205</inkml:trace>
  <inkml:trace contextRef="#ctx0" brushRef="#br0" timeOffset="-100399.98">14378 12949 212,'0'0'68,"0"0"-42,0 0-4,0 0 13,0 0 19,0 0 18,0 0-26,0 0 4,0 0-14,0 0-13,0 0 3,0 0-2,0 0-8,0 0-10,0 0-6,0 0 0,0 0 0,0 0 0,0 0 0,0 0 1,0 0 0,0 0 3,0 0 7,0 0 6,0 0 4,0 0 0,0 0-19,0 0-1,0 0 0,0 0-1,0 0 1,0 0-1,0 0 0,0 0 0,0 2 1,0-2 5,0 0 12,0 0-9,0 0-3,0 0-5,0 0 0,0 0 0,0 0 2,0 0-2,0 0-1,0 0-6,-5 0-96,-3 0-225</inkml:trace>
  <inkml:trace contextRef="#ctx0" brushRef="#br0" timeOffset="-99300.37">14466 12198 636,'0'0'96,"0"0"-53,0 0 9,0 0 27,0 0 9,0 0-28,-32 0-42,26 10-16,0 4 4,-1 0 1,2 2-5,-2 0-2,1-1-1,2-2-12,1-4-18,0-2-12,2-5-17,1-2-6,0 0 21,0 0 31,0-2 11,0-7 1,1-4 2,5 0-3,0 1-3,-2-1-12,0 0 6,-1 1 12,-3 3 3,0 0 1,0 2 4,0 0 16,0 2-10,2 0 4,0 2-5,3-1-12,0 2-1,0-2 0,1 2 0,0 0 0,-1-1 0,-2 1 4,0 1 8,-1 0 8,0 0-5,1-1-8,0 2-4,1 0-3,-1 0 1,0 0 0,-1 0 1,0 0 4,2 0 4,3 3 8,1 6 8,3 2-4,2 2-9,-1 0-5,1 0 2,-1-1 2,1-4 2,3 1-4,0-2-6,4-3-4,2-1-37,2-2-56,-3-1-68,-3 0 13,-6 0-132</inkml:trace>
  <inkml:trace contextRef="#ctx0" brushRef="#br0" timeOffset="-99019.75">14667 12296 939,'0'0'89,"0"0"-89,0 0-66,0 0 37,0 0 29,0 0 23,-4-4-23,4 4-34,-2 0 11,2 0 16,0 0-5,0 0-111,0 0-69,0 0-193</inkml:trace>
  <inkml:trace contextRef="#ctx0" brushRef="#br0" timeOffset="-93878.6">18961 6159 527,'0'0'18,"0"0"-11,0 0 70,0 0 5,0 0 26,0 0 23,0 0-44,-48-4-27,68 42 35,22 13 16,15 9-29,11 1-17,6 0-34,3-3-3,-1-2 12,-3-3-25,-8-3-10,-10-5-5,-13-3 0,-11-4-48,-13-7-82,-11-6-91,-7-7-133,0-11-189</inkml:trace>
  <inkml:trace contextRef="#ctx0" brushRef="#br0" timeOffset="-93592.7">18315 6433 1282,'0'0'0,"114"39"-2,-23 1 2,12 9 0,6 11 79,-1 4 13,-4 3-59,-11-2-18,-9-5-12,-9-6 4,-16-6-5,-13-10-2,-16-10-12,-19-7-107,-11-7-96,-4-11-142,-17-3-240</inkml:trace>
  <inkml:trace contextRef="#ctx0" brushRef="#br0" timeOffset="-93331.48">18146 6948 1310,'0'0'53,"148"59"-52,-31-18 2,13-5 67,4 3-14,-7 2-25,-11-1-23,-18 0-4,-18-2-4,-22-6-57,-23-3-105,-21-8-103,-14-11-249</inkml:trace>
  <inkml:trace contextRef="#ctx0" brushRef="#br0" timeOffset="-93107.46">17921 7358 1386,'0'0'36,"0"0"-36,81 10 0,-4 5 33,31 5 29,23 4-18,14 1-31,-1 2-13,-17-1-1,-23-1-25,-33 0-98,-25-6-179,-23-5-337</inkml:trace>
  <inkml:trace contextRef="#ctx0" brushRef="#br0" timeOffset="-92867.46">17876 7980 1380,'90'-1'0,"27"0"-82,22 1 12,2 0 66,-13 9-23,-21 3-431</inkml:trace>
  <inkml:trace contextRef="#ctx0" brushRef="#br0" timeOffset="-92588.61">17894 8648 1135,'0'0'272,"65"-28"-263,8 21-6,23 4-3,21 3 3,8 3-3,0 14 0,-9 3-202,-25-3-330</inkml:trace>
  <inkml:trace contextRef="#ctx0" brushRef="#br0" timeOffset="-92062.27">18073 10085 1340,'0'0'93,"56"-65"-84,19 23 17,29-7 14,22-1 5,10 3-30,-7 3-15,-12 8 0,-17 7-44,-22 6-126,-24 6-129,-23 7-662</inkml:trace>
  <inkml:trace contextRef="#ctx0" brushRef="#br0" timeOffset="-91815.14">18358 10420 959,'0'0'588,"71"-66"-558,-16 32-28,16 1-2,20-1 3,15 1-3,4 4-5,-8 4-111,-18 2-238</inkml:trace>
  <inkml:trace contextRef="#ctx0" brushRef="#br0" timeOffset="-91508.3">19016 11066 1006,'0'0'23,"62"-13"-14,-10-12 46,18-10 59,16-5-5,6-6-40,2 1-48,-8-2-21,-9 2-3,-9 5-96,-13 9-45,-12 10-57,-12 14-210</inkml:trace>
  <inkml:trace contextRef="#ctx0" brushRef="#br0" timeOffset="-91281.64">19399 11256 1455,'60'-27'48,"16"1"-48,13-2-6,9-2 3,5 1 3,-8 4 0,-11 6-36,-18 9-128,-21 10-111,-15 0-197</inkml:trace>
  <inkml:trace contextRef="#ctx0" brushRef="#br0" timeOffset="-91073.53">19585 11534 1612,'0'0'58,"105"-42"-58,-37 22 2,9-1 0,10 2 7,0 5-3,-1 5-6,-7 5-28,-12 4-93,-11 0-145,-14 0-210</inkml:trace>
  <inkml:trace contextRef="#ctx0" brushRef="#br0" timeOffset="-84050.67">21685 12203 123,'0'0'158,"0"0"-87,0 0-54,0 0-11,0 0-5,-43-64-1,25 47-2,-4-2-1,-2-2 3,0-3 42,4 2 74,4-1 66,6 4 54,6 6-49,1 6-29,3 4-16,0 3-63,0 0-53,2 16-26,8 14 0,4 11 8,-1 4-3,-4 1 4,-2-5-6,-2-8-1,-3-6-2,1-7 0,-2-7-28,0-7-30,-1-5-56,0-1 16,0-16 10,0-12-36,0-10 28,-3-8 71,1-7 25,0 0 1,2 1 0,2 7 5,19 7 44,10 5 5,8 7 0,6 8-11,-3 8-5,-6 10-9,-9 0-10,-12 17-14,-9 9-4,-6 5-2,-6 3 0,-16 1-2,-7-3 0,0-1 0,0 0 1,3-9 1,5-2 1,7-5-1,7-3 7,5-1 10,2-1 8,0 1-6,0 2-8,0-2-8,0 0 0,11-2 3,6 0-2,8-1-2,6-2-2,4 0-4,3-2-30,-1-3-17,-1-1-19,-5 0-19,-7 0 0,-6-3 50,-7-4 39,-5-1 11,-2 1 93,-4 1 29,0 2 0,0 1 3,0 3-52,0 0-40,0 0-26,0 6-6,0 9-2,0 3 8,-3 2-8,0-1-9,3-1-1,0-2-71,7-4-93,12-7-179,3-5-602</inkml:trace>
  <inkml:trace contextRef="#ctx0" brushRef="#br0" timeOffset="-83812.69">22221 12063 1427,'0'0'97,"0"0"-95,0 0 12,0 0 8,0 0-17,0 0-5,58-14-13,-39 14-53,-5 3-148,-6 3-271</inkml:trace>
  <inkml:trace contextRef="#ctx0" brushRef="#br0" timeOffset="-83647.58">22232 12198 1492,'0'0'57,"0"0"-54,0 0-3,70-49 0,-45 44-6,6 2-197,0 1-357</inkml:trace>
  <inkml:trace contextRef="#ctx0" brushRef="#br0" timeOffset="-83055.47">23045 11890 817,'0'0'212,"0"0"-134,53-59 11,-16 19-10,11-7-43,4-13-19,-4-3-9,-11-4 34,-13 1 43,-15 0-29,-9-3-48,0-1-5,-11 7-2,0 17-1,2 19 1,4 20-1,0 7 0,-1 16-18,1 30-3,-3 20 16,3 15 5,5 3 5,0-9-4,0-8-1,6-9 0,8-13 0,2-6-2,2-11-80,5-7-30,2-7-28,-2-7-82,0-5-111</inkml:trace>
  <inkml:trace contextRef="#ctx0" brushRef="#br0" timeOffset="-82855.66">23572 11663 986,'0'0'210,"0"0"-180,0 0-15,0 0 11,0 0 12,0 0 0,9 43-10,-9-27-8,0 3-10,0 0-5,0 0-5,-4 2-1,0 1-77,1 0-57,0-2-139,-1-3-301</inkml:trace>
  <inkml:trace contextRef="#ctx0" brushRef="#br0" timeOffset="-82147.4">23131 12084 1044,'0'0'82,"0"0"-82,0 0 16,0 0 56,0 0-46,0 0-26,-1 0-2,1 1-1,0-1 3,0 0-2,0 0 2,0 0-2,-2 0 2,0 0-1,-3 0-8,-2 0-13,-3 0 8,-4 1 6,3 0 7,1 1 1,3 0 4,1 0 18,4-2 21,1 0 9,1 0-5,0 0-11,0 1-23,0 1-10,0 0-1,-2 1-2,0-1 0,0-2 0,1 2 1,1-2 3,-1 0 4,1 0 12,0 0 3,0 0-7,0 0-9,0 0 2,0 0-4,0 0-5,0 0 2,0 0-1,0 0-1,0 0 1,0 0-1,0 0 0,0 0 0,0 0 1,0 0 0,0 0 3,0 0 0,0 0 1,1 0-2,4 0 0,0 1 0,1 0 3,5-1 6,6 0 8,11 0-1,10 0 7,18 0 9,12 0-10,12 0-1,9 0-16,0 0-4,-2 0-2,-10 4-2,-13 7 0,-14 4-67,-18-1-73,-19 0-214</inkml:trace>
  <inkml:trace contextRef="#ctx0" brushRef="#br0" timeOffset="-79248.41">21959 12303 575,'0'0'192,"0"0"-109,0 0 36,0 0-4,0 0-37,0 0-31,0 0-17,-3-7 4,-2 3 5,0 1-9,0 1-16,-2-4-11,2 2-1,2-2-1,1 1-1,2 2 4,0-1 0,0 1 1,1 0-1,10 3 11,1 0-11,3 0 3,1 13-2,-3 2 5,-1 6 0,-7 0-3,-5 1-3,0 1-1,-9-1-2,-12 0-1,-4-4-3,-2-1-5,0-7-17,4-4 3,5-4 14,8-2 8,4 0 3,6-6 8,0-3-1,0-1 33,0 0 9,8 3 2,4 0-20,2 2-19,2 4-5,2 1-6,2 4-4,-3 10 0,2 1 2,-4-1 0,0 1-2,-1-3 0,0-1-1,0-1-22,4-3-69,2-5-114,0-2-188</inkml:trace>
  <inkml:trace contextRef="#ctx0" brushRef="#br0" timeOffset="-73029.4">23550 11775 689,'0'0'170,"0"0"-141,0 0 30,0 0 28,0 0-9,0 0-26,0 0-21,-1-16 1,1 14-9,0 0-2,0 0-2,0 1-4,-2-4-4,1 0-8,0-1 1,1-2-2,0-3-1,0-1-1,0-1 3,4 1-2,3 1-1,0 1 4,0 1 6,0 2 13,2 0-1,0 3-4,5 0-2,6 4 5,1 0-8,2 3-10,-1 9 0,-8 7 2,-5 2-4,-9 3 0,0 1-1,-9 0 0,-10-4 0,-1-3 0,1-4-2,4-4 2,5-2-2,3-2 2,3 0-2,-2 0 2,2-1-1,-3-1 1,1 1 1,2-3-1,-1 1 2,3 0-2,2-3 0,0 0 0,0 1 0,0-1 1,0 0 4,0 0-3,0 0 2,7 0 4,6 0 8,8 0 17,7-1-6,5-7 3,4-1 7,-1 1 3,-2 2-15,-4 0-3,-4 3-6,-4 1-6,-4 2-9,-5 0-1,-6 0-8,-6 0-93,-1 0-125,-9 0-328</inkml:trace>
  <inkml:trace contextRef="#ctx0" brushRef="#br0" timeOffset="-71728.5">22842 12478 1101,'0'0'129,"0"0"-64,0 0-2,0 0-14,0 0-15,0 56 19,0-20-21,-2 0-19,-5 1 2,0-5-9,2-4-5,1-6-1,3-7-1,1-3-15,0-6-41,0-5-34,3-1-26,3 0-26,1-11-44,-4-4-8,-1-8 133,-2-3 62,0-3 2,0 1-1,0 1 14,0 5 55,0 5 60,0 5-59,0 2-1,0 5-5,1 1-17,-1 4-8,1 0-20,0 0-14,0 4-6,3 6-8,0 4 8,4-1 3,0-3 1,6-1 3,4-4 0,2-1 2,5-4-1,-5 0-5,1-4-2,-1-7-1,-4-5-1,-2 0-1,-3 1 1,-6 0 0,-2 5 1,-3 4 6,0 3 3,0 3 4,-6 0-12,-2 0-1,1 11-6,1 5 4,3 0-1,3 3 1,0 2 2,0-3 0,2-3-1,7-3-6,7-2-51,1-5-98,4-1-151,-1-4-132</inkml:trace>
  <inkml:trace contextRef="#ctx0" brushRef="#br0" timeOffset="-71409.41">23163 12626 754,'0'0'235,"0"0"-182,0 0 7,0 0-23,0 0-36,0 0-1,-10 20 0,6-7 0,4 1-1,0-2 1,3-2 0,10-3 4,2-3 3,0-4 26,-2 0 3,-1 0-3,-3-8-10,0-4-3,-5-2 6,0-3-9,-4 1-5,0-5-2,0 4-2,-4 3-5,-3 4-3,0 4-1,3 3 0,-1 3-8,0 0-19,-1 0-7,1 7-10,-1 2-15,2-2-5,1-1-73,3-1-84,0-3-44</inkml:trace>
  <inkml:trace contextRef="#ctx0" brushRef="#br0" timeOffset="-71027.18">23415 12499 623,'0'0'320,"0"0"-225,0 0 7,0 0 37,0 0-42,0 0-42,0-2-42,-3 24-12,-10 9 22,-3 9 21,0 1-26,5 1 13,0-5-8,5-3-17,4-5-6,2-6 0,0-2-4,0-6-32,0-5-1,1-5-49,5-5-58,-1 0-1,2-7-96,0-9-120</inkml:trace>
  <inkml:trace contextRef="#ctx0" brushRef="#br0" timeOffset="-67111.55">23419 12641 528,'0'0'182,"0"0"-162,0 0-8,0 0 110,0 0-15,0 0-44,0 0-30,-1-2 7,1 4 1,0 3-12,0 1-1,0 1-4,8 1-9,4 2 1,2-2-5,2 0-5,1-1-2,-2-1-2,0-3 2,-5-2-1,-1-1-1,0 0 3,0-2 3,0-10-1,2 0-3,0-2 0,-2-1-4,-1 1 2,-1 0 2,-2 1-2,-2 3 6,-3 1 8,3 1-7,-2 1-7,0 1 0,-1 2-1,0 0-1,0 1 0,0 2 0,0 0 0,0 0-1,0 1 0,0 0 0,0 0-1,0 0 1,0 0-2,0 0-2,0 2-3,0 7 6,0 4 2,0 2 5,0 0 0,-1 2-4,-1-2 0,0-3 1,2-3-1,0-2-2,3 0 1,11-3-7,6-1-31,3-2-80,1-1-84,-5 0-68,-3 0-170</inkml:trace>
  <inkml:trace contextRef="#ctx0" brushRef="#br0" timeOffset="-65821.6">23781 12864 219,'0'0'274,"0"0"-225,0 0-22,0 0 61,0 0-12,0 0 36,-15-30-25,15 25-23,0 0 23,0 1-19,0 1-9,0 1-3,5 2-12,1 0-24,1 0-13,0 0-7,2 2 0,0 8-3,-2 5 2,2-1 1,-2 4-1,-3-1 0,0 1 1,-3-3 0,-1-3-1,0-1-1,0-3-1,0-5-2,0 1-2,0-4-7,0 0 9,0 0 3,0 0 2,0 0 0,0-2 1,-1-4-1,0-1 2,1-1-2,0-2 2,0-1-1,0-3 0,2 3 11,7-2-2,0 2 6,2 4-1,0-2-9,3 5-5,-3-1-1,-3 3-15,2 2-51,-4 0-142,0 0-221</inkml:trace>
  <inkml:trace contextRef="#ctx0" brushRef="#br0" timeOffset="-64850.72">23968 13056 797,'0'0'102,"0"0"-84,0 0 28,0 0 24,0 0-43,0 0-23,0-16-4,0 11 0,0 1 0,0 0 1,0 0 1,0-1 51,5 1 9,1 0-5,0 1-26,-2 1-9,2 0-12,1 2-6,2 0-4,-4 0-1,2 7 0,-5 1 0,0 1-1,0 1 2,-2-1-1,0-1 1,0 0-2,-2-1 2,-6 1-1,-4-2 0,0 0 1,-1 1-7,3-2 5,3 0 2,3-2 0,2-1 0,2-1-2,-2 2 2,2-2 1,0 0 1,0-1 1,0 0 2,0 0 1,0 0 4,0 0 10,0 0 14,0 0-1,0 0-7,0 0 3,11 0-7,7 0-10,12 0-5,6 0-5,4 0-2,4 0-32,-5-3-207,-2-5-605</inkml:trace>
  <inkml:trace contextRef="#ctx0" brushRef="#br0" timeOffset="-60446.31">24125 12534 629,'0'0'124,"0"0"-67,0 0 17,0 0 116,0 0-95,0 0-45,52-51 23,-50 38-21,-2-1-7,0-2-20,-1-1-15,-11 0-10,-3 7-2,-6 4-5,0 5 3,-6 1-1,3 3-1,-1 11 0,5 8 5,5-2-3,5 3-3,9-2-3,1-1 3,1-2 5,10-4 0,2-5-9,5-2 3,3-4-1,3-3-2,-1 0-7,-2-1 6,-4-9 9,-5-3-1,-3 2 0,-4-5 4,-2 3 3,-2 2 1,-1 3 10,0 3 17,2 4-6,-2 1-2,0 0-17,0 0-6,2 1-19,0 9 4,1 2 14,4 1 1,-2-1 0,2-2 2,-1 1 0,0-5-2,-2 0 1,-2-3-1,-1-1 1,0-1-2,-1 1 1,0 1 0,0 2 0,0-1 0,0 1 1,0 1 0,0 0-1,-5 2 1,-4 0-1,1 2 4,0-1-4,2-3-1,1 0 0,4-4 1,1 0-2,0-1 0,0-1-4,0 0 4,0 0 2,0 0 2,3 0 1,1 0 1,2 0-2,0-3 0,3 1-1,1-3 0,1 2-2,0 3 2,-2 0-1,-2-2 0,-2 2 0,-1 0 0,-2 0 0,0 0 2,2 0-2,-1 0 2,2 2 1,0 0 2,-1 2-3,0-2-1,-1 0 1,1 3 0,-1 2 0,-3 2-1,0 1 3,0 3-3,0 0-1,0-1 4,0 0-4,-3-1 0,-1-4 0,1 1 1,1-6-1,0 3 0,2 1-1,0-3 1,-2 0 0,2-2 0,0-1 1,0 0 0,0 0 0,0 0-1,0 0 3,0 0 2,0 0 1,0 0 7,0 0 24,0 0-4,2 0-2,10 0-3,7 0-19,5 0 26,5-5-5,-1-1 8,1-3-7,-2 1-27,-5 1-4,-1-5-56,-4-1-108,-6-2-185</inkml:trace>
  <inkml:trace contextRef="#ctx0" brushRef="#br0" timeOffset="-56836.76">19827 10527 1460,'0'0'92,"0"0"-78,0 69-14,0-18 109,0 8-17,0 1-42,-10 2-24,-3-2-16,-1-1-9,0-6-1,9-6-9,5-9-57,0-7-112,19-15-148,5-13-353</inkml:trace>
  <inkml:trace contextRef="#ctx0" brushRef="#br0" timeOffset="-56597.21">20215 10545 1486,'0'0'146,"0"0"-146,0 0 2,4 65-2,1 2 119,0 15-41,-2 5-55,-3 1-19,0-4-2,0 1 0,-6-4-2,2-11-19,4-12-72,0-17-126,16-17-193</inkml:trace>
  <inkml:trace contextRef="#ctx0" brushRef="#br0" timeOffset="-56365.61">20555 10837 1502,'15'54'34,"-1"21"-29,0 10-3,-3 4 35,0-4 51,-1 0-14,-3-2-55,-3-10-19,-4-5-29,0-12-135,0-9-95,-3-14-220</inkml:trace>
  <inkml:trace contextRef="#ctx0" brushRef="#br0" timeOffset="-54577.38">20127 5977 1096,'0'0'133,"0"0"-126,0 0 7,0 0 83,0 0 16,0 0-66,0 0-35,4-13-7,-4 13-5,0 0 0,0 0-8,0 0 4,0 0 2,0 3 0,-6 7 2,-4 2 0,-1 1 0,-1 0-4,1 0-6,0-1 0,4-2 8,0 1 1,2-5-2,1 1 1,2-1 0,0 4 2,0 5-1,-1 6 1,-3 5 0,-1 4 0,-3 1 0,1-2 0,-2 0 1,2-4-1,1-4 0,0-2 0,1-1 0,2-2 0,1-3 0,1-4 0,1-3 0,0-2 0,2-3-9,0-1-54,0 0-2,4 0-14,12-7-80,8-6-105,3-1-35</inkml:trace>
  <inkml:trace contextRef="#ctx0" brushRef="#br0" timeOffset="-54269.48">20379 5961 926,'0'0'15,"0"0"-15,0 0 0,-19 65 40,7-18 22,0 6-27,-5 4-30,-2-3-4,0-2 1,3-5-2,3-3-24,8-6-84,5-4-92,0-10-9</inkml:trace>
  <inkml:trace contextRef="#ctx0" brushRef="#br0" timeOffset="-29147.05">18912 787 852,'0'0'168,"74"-8"-148,-17 1 0,10 0 84,14 1-25,7 1-22,5-1-18,1 3-32,-8 1-6,-12 1 1,-13 1 5,-13 0 4,-15 0-7,-11 0-2,-10 2-1,-6-1-1,-6-1 0,0 1 0,0-1 2,0 0-3,0 0 1,0 0-4,0 0 4,0 0 2,0 0-1,0 0-1,0 0 2,0 0-2,0 0 1,0 0 2,0 0 0,2-4-1,0-9-1,4-4 2,4-4-3,4-3 0,3-3 0,-2 3 2,-2 4 1,-3 5-1,-3 4 9,-3 6 17,-4 3 1,0 2-13,3 0-8,3 3-8,4 16-3,3 10 3,3 8 5,-4 3-4,0 0 0,-1-1-1,0-2 0,4-7 0,0-6-1,2-9-10,-1-11-11,2-4-3,0-3 4,-2-19 9,-1-5 6,-2-9 1,-2-2 5,-4 3 0,2 3 6,0 7 6,1 8 6,-1 5-2,0 6-1,0 6-14,0 0-1,3 0-1,-1 12-3,2 5 3,-2 2-1,-3 1-1,1-1 1,2-1 2,0-2 0,5-3 1,5-3-1,1-4 0,5-2 1,4-4 0,2 0 2,2 0-1,5-5 0,2-2 0,5 1 3,3 2 6,0-1 0,1 3-10,-3-1 5,-3 0 0,-6 2-5,-5-1 0,-5 2 0,-6 0-1,-2 0 0,-6 0-1,-5 0-1,-4 0 1,-3 0-1,-3 0-6,0 0-5,0 0 8,0 0 5,1 0 0,0 0 0,1 0 1,-2 0-1,2 0 0,1 0 0,-1 0 1,3-1 0,2-5 1,2-1-1,1-5 0,3-1-1,2-6 1,3-3 0,1-2 0,-1 2 1,-2 1 1,-5 7 2,-4 5 1,-4 3-1,-2 5-3,2 1-2,4 7 0,2 16-7,4 12 6,0 4 0,-3 1 2,1-3 0,-1-3-1,3-4 0,1-6 0,-1-7 0,-1-6-1,0-8-1,0-3-2,0 0 0,0-16-8,-1-11-10,2-7 11,0-3 10,-1 1 1,0 8 5,-3 5 14,2 10 0,-3 6-14,1 7 3,4 0-8,0 9-5,4 11 2,-1 2 1,0-1 2,-1-2-1,1-3 1,1-3 0,-1-4 0,3-7-1,2-1 0,3-1 1,3 0 0,4-7 1,1-3 1,2-2 2,3 0-1,-1 2 2,3 0-2,0 1 2,-3 0-5,1 3 2,-5 3-2,-4 1 1,-4 2-1,-2 0-1,-2 0 0,0 3-1,0 3 0,-4 0 0,-1-1-2,-4-2 0,-1-1-1,1-2 3,1 0 1,0 0 1,0 0 1,-3 0-1,-2-2 0,-4 1 2,-1-1 1,-2 2 1,0 0-3,0 0-1,0 0 0,0 0 1,0 0 0,0 0 0,0 0 1,0 0-2,0 0 1,0 0-1,0 0-1,0 2 1,0 8 3,0 1 4,0 5 13,0 5 3,0 1-6,0 6-3,0 8-6,0 5 12,0 6-2,0 6-11,0 1 6,0 0-5,0-4 5,0-5-4,0-7-1,0-3-4,7-4-1,2-4 0,1-6-3,-3-4 1,-1-6-1,-2-6 0,-2-3-4,-2-2-4,0 0 1,0 0 3,0 0 2,0 0 2,0-2 1,0-2-1,0 2 1,0-1-1,0 3 0,0 0 0,0 0-1,0 0-1,0 0-2,0 0-2,0 0-2,0 0-7,0 0-1,0 0 5,0 0 2,0 0 6,0 0 1,0 0-1,0 0 3,0 0-2,0 0 1,0 0 0,0 0-1,0 0-1,0 0 1,0 0 2,0 0-1,0 0-1,0 0 2,0 0 0,0 0 0,0 0 0,0 0 0,0 0 0,0 0 0,0 0 0,0 0 0,0 0 0,0 0 0,0 0 0,0 0 0,0 0 0,0 0 2,0 0-2,0 0-1,0 0 1,0 0 0,0 0 0,0 0 0,-2 0-4,-11 0 3,-4 0 0,-8 4-4,-4 0 0,-3 0-1,-4 2 3,-5 0-1,-4 2 4,-3 0 0,4 2-2,10 0 1,16-1 1,18 1-1,16 1 1,30 2 6,18 1 4,6-1 11,-2-3 10,-12 2 2,-10-1 8,-11 2-17,-11-1-18,-14 3-4,-10 6-2,-9 4-3,-23 6 2,-10 5 0,-8 0-13,-1 0 1,2-3-22,9 0-11,11-6 9,12-5 18,14-3 10,3-3 9,13-1 8,11 2 34,5 1 14,1 4-19,-5 3 18,-1 8-38,-4 3 18,-5 6-16,-5 5 2,-2 0-4,-5 1-11,-1-3-3,-2-4-2,0-6-2,0-10-2,-9-6-45,-7-12-123,-15-7-163,-15-15-397</inkml:trace>
  <inkml:trace contextRef="#ctx0" brushRef="#br0" timeOffset="-28478.06">18714 823 544,'0'0'179,"0"0"-106,0 0 34,25-54 6,-17 48 2,-2 4-37,0 2-26,3 2-24,2 22 2,4 12 25,0 11 13,1 14-9,-2 12 0,-3 7-22,1 3-22,-3 1-1,-3-6-6,-3-9-1,-1-10-7,0-12-2,-1-11-23,-1-9-52,0-9-76,0-6-71,-18-5-106,-5-4-115</inkml:trace>
  <inkml:trace contextRef="#ctx0" brushRef="#br0" timeOffset="-28253.53">18456 1609 192,'0'0'1134,"0"0"-1103,70-18-26,-10 10 31,11 1 41,8 1-34,-3 3-13,-3 1-23,-5 2-5,-3 0-2,-6 0-14,-9 0-45,-11 0-70,-14 0-71,-17 4-134,-8 7-175</inkml:trace>
  <inkml:trace contextRef="#ctx0" brushRef="#br0" timeOffset="-27398.32">18887 1767 1296,'0'0'61,"97"-29"-60,-58 22 54,-9 4 7,-8 3-42,-6 0-20,-8 0 0,-4 0-12,-4 5-32,0 4-21,0 0 44,-7 2 19,-2 2 1,1 4 1,1 3 0,3 6 5,4 7 10,0 4 8,0 0 4,1 1-16,-1-5 2,0-4-12,0-4 0,0-6-1,0-4-1,2-4-9,2 0-2,1-2-2,0-1 6,1 0 8,1-1 0,0 1-2,0-1-1,0-1 2,2 0 0,2 1 1,3-1 0,2 4 0,6 1 1,5 1 4,12 3 5,12-1 22,14-1 3,15-1-23,14-2 23,11 2-12,9-1 15,0-1-6,-3-3-8,-3-2-7,0-3-12,0-2-1,7 0-4,-1 0-4,-1-2 1,-2-3-5,-6-2 2,-11 1 6,-8-1 3,-9 2-2,-8 2 1,-9 1-2,-7 2 0,-7 0-2,-4 0 2,-2 4 0,-1 2-1,-7-1-4,-5 1 2,-5-2 2,-4-1-8,-1-1-12,5-2 12,1 0 7,7 0 2,6 0 1,3 2-1,0-2 3,-4 1 17,-2 3-7,-8-1 6,-4 1-15,-6 0-3,-6 0-1,-4-1-1,0 1-4,1 1-10,2 2-3,3 2 14,0 0 2,0-2 2,-2-1 0,-2-3 0,-5-2-15,-2-1-79,0-11-196,-6-13-601</inkml:trace>
  <inkml:trace contextRef="#ctx0" brushRef="#br0" timeOffset="-26048.72">19842 137 343,'0'0'888,"0"0"-844,0 0-38,0 0-4,0 0 21,0 0 7,7 64 8,0-36-33,0-3-4,-3-6-1,-1-6 1,0-5-1,0-5-8,-2-3-21,0 0 5,0-5-4,1-18-32,4-5 1,4-1 56,6 2 3,6 6 20,6 4-3,-1 3 40,-2 5 14,-7 4-15,-8 3-18,-6 2-19,-4 0-19,0 6-8,-6 10 5,-10 4-1,-5 3-16,-2 1-13,5-2 14,6 1 0,6-6 7,6-5 2,0 0 7,2-6 3,7 0 11,1-1 8,3-1-4,5-3-8,5 0-7,6-1-52,5 0-75,-3-3-58,-2-5-6,-5 3 89,-7 2 102,-8 1 18,-4 2 94,-4-1 33,-1 1 23,0 0-46,0 0-29,0 7-12,-4 7 17,-5 5-33,0-3-39,4 2-4,5 0-22,0 0-20,18 0-149,14-3-187,5-6-738</inkml:trace>
  <inkml:trace contextRef="#ctx0" brushRef="#br0" timeOffset="-25245.21">21117 239 1003,'0'0'113,"0"0"-87,0 0 77,0 0 34,0 0-83,0 0-54,-16-13-11,16 48 11,0 1 5,-2-4-3,-1-7-2,0-9-9,2-6-77,-2-10-45,3 0-16,0-11 47,0-12-107,5-6 170,6-11 37,1 0 94,3-2 12,1 6-19,5 8 10,2 7-25,2 6-1,2 9-29,0 6-14,-5 0-12,-2 10-16,-9 8 0,-7 7-12,-4 3-4,-13 3-7,-12 5-12,-3-4-8,4-2 1,6-8 20,8-9-4,8-5 8,2-4 17,0-2 1,6-1 16,4-1 11,-1 0-18,3 0-5,1 0-4,1 0-2,1-3-6,1-3 4,-1 1 4,0 3 4,1 2 8,-1 0 18,0 1 3,-1 13-9,-2 1-20,-6 2-1,-6 3-3,0-1 0,-6-2-7,-7-4-7,1-5 5,4-3 9,5-3 4,3-2 8,0 0 76,21 0 8,20 0-59,18-4-37,11 1-103,5-5-150,0 1-457</inkml:trace>
  <inkml:trace contextRef="#ctx0" brushRef="#br0" timeOffset="-24355.24">23042 1203 1322,'0'0'14,"-7"55"-13,0-18 17,0 1 44,4-4-42,2-3-20,1-3-18,0-5-33,0-9-38,0-6-51,0-8-74,1-6-5,7-17-13,3-8 16,5-9 216,4-3 231,1-3-78,3 3-32,0 7 84,-1 8-70,-1 8-50,1 10-34,-2 7 10,-3 3-28,-4 13-27,-5 11-2,-8 5 0,-1 5-4,-15 0-18,-8 0 5,-4-2-9,5-4-10,7-1 23,5-6 9,7-5 0,3-5 0,0-4 6,2-4 21,9-3-1,3 0-22,2-2-4,4-9-95,-1-2-17,0 1-31,-4 0-36,-1 3 99,-1 4 80,-4 1 22,0 4 66,1 0 48,-1 0-13,2 0-39,-2 4-34,-1 2-14,-1-1-23,-4 1-8,-3 0-4,0 2-1,-6 1-13,-6 0-17,1-3 12,4 0 9,6-1 9,1 0 9,8 2 58,15 3 44,5 1-14,1-3-23,-3-1-1,-9 1-41,-8-1-28,-9 4-4,-9 4-24,-23 6-32,-20 8-28,-14 7-43,-10 8-44,-12 8 64,-3 7 10,4 2-237</inkml:trace>
  <inkml:trace contextRef="#ctx0" brushRef="#br0" timeOffset="-22197.26">19059 679 274,'0'0'676,"0"0"-636,0 0 10,0 0 46,0 0-25,0 0-31,0 0-21,30 11 6,-7-3 3,2 1-13,-1 3-9,-3 1 1,0 4-4,-7 1-3,-6 3 1,-3-1 2,-5-2 3,0 1-2,-5-6 0,-7-1-2,-3-1-1,-7-1 3,-3-2 0,-5 0-2,1-2-2,8-3-38,9-3-73,11-6-159,1-12-485</inkml:trace>
  <inkml:trace contextRef="#ctx0" brushRef="#br0" timeOffset="-21914.81">18914 445 981,'0'0'60,"0"0"-60,0 0 0,0 0 38,-1 69 44,6-39-18,0-3-58,0-3-6,1-5 0,0-6-1,2-4-1,4-6-48,6-3-43,2-3-102,0-16-229</inkml:trace>
  <inkml:trace contextRef="#ctx0" brushRef="#br0" timeOffset="-21665.69">18947 329 560,'0'0'254,"0"0"-238,0 0 26,0 0 65,0 0-59,0 0-43,0-11-5,0 11-3,0 0 3,0 0 3,1 0 23,4 0 30,2 0-20,4 0-10,4 0-21,4 0-4,2 0-1,3 2-42,-1 2-258</inkml:trace>
  <inkml:trace contextRef="#ctx0" brushRef="#br0" timeOffset="-20691.17">17817 1599 1142,'0'0'0,"80"8"0,-28 11 0,-4 2 46,-5 4 11,-7 0-21,-11-1-28,-4-4-7,-4-5 1,-4-6 1,-2-4-2,-4-5 5,3-4 5,0-15-1,-1-7-7,-1-6-3,-4-2 1,-4-2-2,0 3 2,0 5-1,-4 8 0,1 9 1,-1 7 1,1 4-2,-4 1-7,0 13-5,-6 6 11,3 0 1,2 1-1,5-1-3,3 0 4,0-1-3,18-1-5,10-5-75,12-4-52,10-2-187</inkml:trace>
  <inkml:trace contextRef="#ctx0" brushRef="#br0" timeOffset="-10859.68">16261 3759 1015,'0'0'18,"0"0"-5,0 0 93,0 0 24,0 0-49,0 0-64,0 0-12,43 69 34,-29-21 1,-3-1-30,-2-2-4,0-5-1,-2-6 10,2-9-11,0-8-3,0-8 1,5-6 0,3-3 6,3-6 4,4-16 2,-3-6 0,-1-6 13,-6-4-6,-5-2-10,-7-4-3,-2 3-4,-3 6-2,-8 8-2,4 12-11,3 8-6,4 5-44,4 2-105,19 0-150,4 8-417</inkml:trace>
  <inkml:trace contextRef="#ctx0" brushRef="#br0" timeOffset="-10588.55">16748 3933 936,'0'0'34,"0"0"-34,0 0 68,0 0 59,0 0-50,0 0-40,39 0-17,-20 0 21,1 0-16,1 0-25,0 0-82,-5-2-175,-3-1-473</inkml:trace>
  <inkml:trace contextRef="#ctx0" brushRef="#br0" timeOffset="-10440.77">16725 4071 1095,'0'0'217,"80"-17"-217,-38 12-138,-5 2 113,-1 1-251</inkml:trace>
  <inkml:trace contextRef="#ctx0" brushRef="#br0" timeOffset="-9193.6">17192 3748 1024,'0'0'146,"0"0"-130,0 0 48,0 0 42,0 0-25,0 0-50,-1-9-29,1 9-2,0 7 2,-4 14 5,1 9 25,1 8 30,2 5-28,0-1 1,0-4-5,5-6-14,3-7-11,-2-7-4,0-7-2,-4-3-10,1-8-62,-3 0-29,1-15-19,0-8-65,1-7 8,3-4-18,2-9-138</inkml:trace>
  <inkml:trace contextRef="#ctx0" brushRef="#br0" timeOffset="-9014.79">17201 3600 1186,'0'0'39,"0"0"-32,0 0 73,0 0-1,0 0-51,0 0-28,10-13-8,-5 13 6,4 3-21,1 1-66,2 2-51,2 0-147,-2-2-339</inkml:trace>
  <inkml:trace contextRef="#ctx0" brushRef="#br0" timeOffset="-8249.35">17398 3797 1138,'0'0'191,"0"0"-191,0 0 0,0 0 1,0 0 34,0 0 9,3 69-33,-3-43-9,4 3 3,5 0-2,3-4-3,-1-3-1,-2-6-1,-2-5-1,-3-5-14,-2-6-17,-1 0 4,-1-8 0,0-12-12,0-8 15,0-6 13,0-7 0,4-1 6,4-1 8,3 1 5,4 7 14,0 6 37,4 8-17,0 8 18,-1 10-26,2 3-11,-3 4-8,-6 15-10,-4 5-1,-7 3-1,0 0-2,-18 2-13,-3-2-19,0-2 4,1-3 0,8-6 14,5-4 9,7-3 4,0 1 3,1-1 10,7 3 34,0-1 0,-1 1-19,-1 0-23,1 0 1,0 2-2,2-3-1,5 1-9,4-2-24,5-3 8,6-1 8,3-4-2,0-2 15,-4 0 4,-4-3 3,-5-6 14,-6-1 7,-6-1 5,-5 0-4,-2 0-11,-2 1-14,-12 4-27,-2 4-33,2 2 21,3 2 14,4 11 8,7 2 8,0 2 9,12-3 0,4 0 7,1-2 6,2-5 3,0 0-12,3-4-4,1-2-51,4-1-147,-2 0-153,-1 0-214</inkml:trace>
  <inkml:trace contextRef="#ctx0" brushRef="#br0" timeOffset="-7919.55">18044 4057 959,'0'0'140,"0"0"-135,0 0 7,0 0 48,0 0-31,-64-27-29,55 39-1,7 5-14,2 1-1,4 3-2,11-4 8,2-2 8,-1-7 2,-1 0 2,-2-6 0,-4-2 4,-2 0 22,-5 0 7,-1 0-3,-1 0 7,0 0-17,-5 0-19,-9 1-3,-1 10-3,0 6 1,2 6 2,6 5 6,5 4 7,2-1 9,5-6-12,13-1-2,4-8-5,6-3-3,3-3-20,1-8-123,-4-2-307</inkml:trace>
  <inkml:trace contextRef="#ctx0" brushRef="#br0" timeOffset="-6902.71">16366 4740 1301,'0'0'95,"0"0"-92,0 0 21,0 0 24,4 55 6,-2-14-19,-2-3-31,0-5 0,0-6-4,0-9 0,11-9-45,10-9-102,6-5-126,1-18-228</inkml:trace>
  <inkml:trace contextRef="#ctx0" brushRef="#br0" timeOffset="-6670.47">16447 4603 957,'0'0'162,"0"0"-154,0 0 25,0 0 22,0 0-37,0 0-18,-6 0-4,1 6-10,1-2-3,3-2-4,-1-2 13,2 0 8,0 0 9,0 0 8,11 0-17,3 0-8,2 0-117,-1 0-216</inkml:trace>
  <inkml:trace contextRef="#ctx0" brushRef="#br0" timeOffset="-6467">16740 4844 126,'0'0'1223,"0"0"-1223,69-15-20,-53 15 20,-8 0 0,-5 7-74,-3 5-228,0 2-243</inkml:trace>
  <inkml:trace contextRef="#ctx0" brushRef="#br0" timeOffset="-6316.69">16668 4986 1131,'0'0'24,"0"0"-16,71 0-7,-33 0-1,1-5-91,2-1-469</inkml:trace>
  <inkml:trace contextRef="#ctx0" brushRef="#br0" timeOffset="-5796.68">17319 4641 1162,'0'0'128,"0"0"-128,0 0 0,0 0 23,0 0 27,0 0 21,23 69-54,-17-42-14,1-3-1,0-4-2,2-3 2,2-6-1,0-6 1,6-5 1,5 0 6,1-8-3,2-11 1,-2-6 10,-2 0 6,-6-2-8,-3 3-8,-6 3-7,-3 5 0,-1 6-49,-2 8-90,0 2-75,-3 6-291</inkml:trace>
  <inkml:trace contextRef="#ctx0" brushRef="#br0" timeOffset="-5601.55">17352 5017 1573,'0'0'24,"108"-20"-22,-51 15 13,-1 1 39,-1 2-47,-4 2-7,-9 0-97,-10 0-124,-16 0-296</inkml:trace>
  <inkml:trace contextRef="#ctx0" brushRef="#br0" timeOffset="-4695.33">17361 5262 1037,'0'0'487,"0"0"-487,12 68-5,-3-41 5,-7 1 24,-1-2-15,-1 0-9,0-5-18,-7-5-52,1-7-80,1-9 1,3 0 21,2-18 18,0-10 48,10-6 62,7-4 63,7-3 28,1 3 42,5 7-49,0 7 0,-4 8-17,-5 7 0,-7 7-39,-4 2-22,-6 6-6,-4 15-9,0 4-14,-19 9-32,-10 0-21,-1-1 18,4-1 6,11-6 6,15-5 37,4-6 9,22-4 44,6-5 48,2-4-18,-1-2-18,-4 0-31,-3 0-12,-3-5-13,-4-2 0,-3-2-26,-5-4 1,-4 3 5,-4 0 8,-3 3 9,0 4 2,-7 3-5,-8 0-14,-4 4 13,2 9-10,4 0-19,8-2-18,5-2 16,4-5 27,17-1 11,4-2 0,5 0 6,0 1 24,-1 1 6,-2 1-17,-6-1-17,-4 0-2,-3-2-1,-4 1-27,-6-2-22,-1 0 10,-3 0-22,0 0-6,0-2 57,0 1 11,0-1 22,-7 2 0,-6 0-1,-5 0 4,-4 9-19,-5 3-6,4 1 0,5 0 0,8-3-6,10-2-21,1-2 21,19-5 6,6 1 60,3-2 21,2 0 29,-6 0-28,-5 0-31,-6 7-35,-6 7-7,-6 6-4,-2 10-4,0 2-1,-11 3 0,-2-3-2,3-3-1,5-6 3,5-3 1,0-6 8,16-4 4,14-4 0,11-6-13,7 0-77,-1-3-201,-3-8-340</inkml:trace>
  <inkml:trace contextRef="#ctx0" brushRef="#br0" timeOffset="-179688.94">22609 5415 311,'0'0'48,"0"0"-29,0 0 37,0 0-16,0 0-35,0 0-4,0 0-1,1 1 0,-1-1 7,0 0 14,0 0 24,1 0 6,-1 0-7,0 0 8,0 0-14,1 0 3,0 0-4,3 0-1,0 0-8,3 0-9,0 0-8,2 0 3,-1 0 0,2 0 2,-1 0-4,0 0-6,0 0-4,-4 0-1,1 0-1,-1 0 0,-3 0 0,-2 0-6,0 0-33,0 0-12,0 0 5,-8 2 25,-6 1 20,-2 0 1,-1-1 1,0 0-1,5 0 1,2-2 6,3 0 16,4 0 2,1 0 7,2 0 15,0 0-16,0 0-7,0 0 9,6 0-11,5 0-22,3 0-1,2 0 1,-2 0-1,-1 0 1,-1 0 0,-3 0-3,-4 0-3,-1 0-3,-4 0-19,0 0-1,0 0-18,0 0 6,0 0-5,0 0-36,0 0 8,0 0-51,0 0-116</inkml:trace>
  <inkml:trace contextRef="#ctx0" brushRef="#br0" timeOffset="-87717.96">20645 5908 273,'0'0'97,"0"0"-97,0 0-37,0 0 31,0 0 6,0 0 0,-15 16-6,4-6-9,1 0-4,1 4 19,5 2 13,4 2 8,0 1-21,0 2-12,0 2-93</inkml:trace>
  <inkml:trace contextRef="#ctx0" brushRef="#br0" timeOffset="-87595.24">20620 6375 74,'0'0'0</inkml:trace>
  <inkml:trace contextRef="#ctx0" brushRef="#br0" timeOffset="-81014.15">21495 5964 238,'0'0'69,"0"0"-62,0 0 17,0 0 8,0 0-19,0 0-9,0 0 5,0 0 14,0 0 11,0 0 7,0 0 11,0 0-18,0 0-21,0 0-5,0 0 2,0 0-5,0 0-4,0 0 2,0 0 9,0 0 34,0 0 1,0 0 22,0 0-10,0 0-18,0 0-14,0 0-10,0 0-9,0 0-8,0 0-4,0 0 2,0 0-7,0 0-22,2 0-101,5 0-111</inkml:trace>
  <inkml:trace contextRef="#ctx0" brushRef="#br0" timeOffset="-71421.42">21461 6114 407,'0'0'144,"0"0"-108,0 0 65,0 0-6,0 0-22,0 0-28,0-1 4,0 1 5,0 0-1,0-2 7,0 2-8,0 0-2,0 0-19,0 0-6,0 0-4,0 0-4,0 0 9,0 0 11,2 0 9,6 0-3,4 0-12,6 0-2,2 3 5,4 4-8,2 3-6,2-1-1,1 3-2,2-2-4,-3-1 0,-2-2-2,-3 0-4,-7-3 4,-5 0-4,-4-2-3,-5-2-2,-2 0-2,0 0 1,0 0-2,0 0 2,0 0-2,0 0-3,0 0-21,0 0-19,0 0-29,0 0-17,0 0-60,-6 0-84,-6 0-165</inkml:trace>
  <inkml:trace contextRef="#ctx0" brushRef="#br0" timeOffset="-70861.26">21395 6287 522,'0'0'148,"0"0"-29,0 0 66,0 0-73,0 0-38,0 0-34,16 2 25,-2 2 25,1-1 7,5 1-29,3 0 4,6-3-12,4 3-16,-1-2-17,-3-1-13,-6 2-6,-6-1-5,-7-1-2,-5 0 0,0 0-1,1 1 0,1 0 1,2 1-1,2-1-4,-2 2-6,1-1-18,-2 0-16,-1 1-33,0-1-11,-2 0-42,-3 1-28,-2 1-8,0-3-93,-11-1-58</inkml:trace>
  <inkml:trace contextRef="#ctx0" brushRef="#br0" timeOffset="-70386.68">21347 6443 913,'0'0'112,"0"0"-47,0 0 89,0 0-36,0 0-51,0 0-23,51 16-1,-29-10 27,2 1-10,3 1-12,-1-1-9,3 1-7,-2-2-10,-3 0-9,-2-1-10,-4-1-1,-4-2-1,-5 1-1,-2-2 1,-3 1-1,-4-2-13,0 0-33,0 0-73,-5 0-64,-9 0-118,-1 0-184</inkml:trace>
  <inkml:trace contextRef="#ctx0" brushRef="#br0" timeOffset="-69914.11">21278 6618 250,'0'0'624,"0"0"-600,0 0-10,0 0 37,0 0-34,0 0 11,0 2 59,0 1 12,7 1 23,5 0 14,4 0-39,3-2-6,1 2-22,-1-1-20,-2 0-14,-1 0-15,-3-1-13,-1 2-3,1 1-4,-2 1 1,-1-2-1,0 1-1,-2-1-3,1-1-8,-4 0-6,1-1-10,-4 0-39,0-2-37,-1 0-6,-1 4-68,0-1-68,0 1-134</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3:54:45.262"/>
    </inkml:context>
    <inkml:brush xml:id="br0">
      <inkml:brushProperty name="width" value="0.05292" units="cm"/>
      <inkml:brushProperty name="height" value="0.05292" units="cm"/>
      <inkml:brushProperty name="color" value="#FF0000"/>
    </inkml:brush>
  </inkml:definitions>
  <inkml:trace contextRef="#ctx0" brushRef="#br0">21731 6509 511,'0'0'17,"0"0"-14,0 0-3,0 0 44,0 0-1,0 0-27,0 0-14,0-4 26,0 4 17,0 0 10,0 0 15,0 0-31,0 0-7,0 0 0,1 0-13,10-2-11,2 1-5,4 0 8,-2 1 2,-1-1 14,-1 1-5,-1 0-4,1 0-6,4 0-3,1 0-4,4 0-3,-1 3-1,1 1-1,-2 1 2,0-1-2,-2 0 0,-3-1 6,-2 3 0,0 0-4,0 2-1,0-1 0,1 1 1,-1-2-2,1 4 0,1-3 2,0 0-2,-1-1 2,0-1-1,-1 1-1,1-2 2,-3 2 0,1 2 2,0-2 1,-1 2-2,-1 1-2,2 0-1,-1 0 0,-2 0 0,1-1-1,-1-1 1,-1 2 1,0 0 3,1 0-2,-1 1 1,0-2 3,-1 1-4,-1 1 2,2-3 2,0-1 1,-1 3 5,2-1-5,1 0 7,0-1-10,0 0 2,-1-1-1,0 1 5,0 0-4,1 3 4,-2-1 4,1 1-7,1-1-6,-2 2 5,0 0-1,1 2 6,0 0 0,0-3-9,0 2 13,2-1-7,-1 1 1,-2 0-4,1 3 3,0 0-1,-2 2-4,2 2 5,-1-2-5,2 0 8,0 0-3,1-2-2,-2 0 12,2 0-10,-1 0-2,-3-1 0,2 1 3,-2-3-6,0 1 0,1 0 1,2 0-1,0 2 2,2 2 4,1 1 7,0 0-7,-2 0 4,-2-1 0,-1 1-12,-2 1 2,0-2-2,-1-2 4,-1 0-4,-1 1 1,1-4 4,0 1 1,1 0-2,2 1-1,0 2 5,0 1-8,1-1 7,-2-1 2,0 2-2,-1-3-7,0 1 1,-1-1 1,1-1-2,-1 1 2,1-2 0,1 3 4,0-2-5,0 2 0,-2 1 3,1 0-5,0 4 3,1 1 4,-1 0-4,-2 2-2,1-1 5,1 2 2,-1-5-5,0 0 5,0-1-6,-1-1 0,0-2-1,-1-1 5,0-1-5,1 2 6,1-1-5,-2 3 2,3 1 1,-2 1-1,1 1 5,-1-1-9,-2 1 4,1 0 3,-1 1-5,-1-1-1,0 0 4,2 1-3,-1-2-1,2 0 4,-1-1-1,-2 1-3,1-3 0,-1 2 1,1-1 0,-1 2-1,0 1-1,0 0 0,0 2 1,1-2 2,-1 2-1,3-1-1,-1 1 3,3 0 0,-2 1-3,2 0 0,-1 2 3,-2-2-3,1 0 0,-1 2 0,1 0-1,2 0 3,-1-2-2,3 0 1,-3-3-2,2 1 0,-1-2 0,-2 0 1,-1 0 0,0 1 1,-1 1 0,-1 1-2,0-2 1,0 2 1,0-2-2,0 2 2,0-1-2,0 2 4,0-2-3,0 0 0,0 0-2,0-1 2,0 4-1,-1-3 3,-1 2-3,-3 0 0,3 0 0,-2 1 3,1 1-3,-1-1 0,-1-1 0,-2-3 0,3 2 0,-3-2 2,0 0-2,0 0 0,1 0 1,-1 1-1,2 0 0,-2-1 0,-1 0 1,-1-1-1,2-2 0,-3 2 0,3-1 0,-3-1 3,2 1-3,-1-1 1,-2 0-1,4-1-1,-3-2 1,2 3 0,-1-1 2,0-2-2,1 1 0,-1 0 0,-1-2 0,1 3 0,-1-2 0,1 2 0,-2 1 0,-1 1 0,-2 2 0,-4 0 0,-5 3 1,-1-1 0,-6 1-1,0 3 3,0 0-3,1 1 0,3-2 1,2 2 0,1-3-1,1-1 0,1 1 2,-3-1-1,-1 3-1,-2-2 0,-2 2 1,-1-1 1,1 1-2,-1 0 1,2-3-1,1 1 0,0-2 0,2-2 3,1-2-1,3-1-2,-1-3 0,3 1-2,-2-4 2,1 1-1,2-3 1,1 1-2,0 0 1,1-1 1,3-2 0,3-1 0,0 0 1,0 0-2,1 0 2,-3 0-1,-5 0 0,-2 0 1,-2 0 0,-3 0-1,3 0 0,3 0 1,3-1-1,3 1 0,2-1 0,-1 0 2,1 0-4,-2-1 4,-1 0-1,-2 0-1,-1 1 0,0 1 0,-2-2 0,0 1 0,1 1-1,3-2 3,1 0-3,0 0 3,1-1-2,1-1 0,0 1 0,0 0 0,2 0 1,-1 1-1,-2-1 0,-1-1-1,-3 4 2,1-4-2,0 3 1,-1-1 0,3-1 1,-1 1-1,3-1 0,-1 1 0,0 1-1,0-1 1,0 0 0,1 2 0,-2-3 0,0 1 0,-2 0 0,1 0 0,0-1 3,-4 4-3,-4-3-1,0 3 0,-5 0 1,1-1 0,4 1-2,5-4-2,7 0 3,4-2-1,3-1 2,3 0 0,0 0 0,0 0 3,0 0-1,0 0-2,0 0 0,0 0-1,0 0-4,0 0 1,0 0 0,0 0 2,0 0-2,0 0-4,0-6-8,3-4-4,3 0 2,-3-2 10,-1-2 6,-2 1-8,0 2 1,0 2 5,0 3 4,0 2 2,0 1 4,0 1 7,0 0 0,0 2-3,0 0-10,0 0-1,-2 11-9,-3 5 10,-2 4 7,-1 1 0,-2-1-2,1 0-3,0-4 3,0-1-2,2-3-1,-2 0 0,2-4 3,0-3-1,1-1-1,3-2-1,1 0 0,2-1 2,0-1 4,0 0 1,0 0 2,0 2-2,11 1-3,19 0-1,20 1 1,23-4-6,14-2-59,10-19-217,1-11-576</inkml:trace>
  <inkml:trace contextRef="#ctx0" brushRef="#br0" timeOffset="1169.66">21661 6448 86,'0'0'700,"0"0"-692,0 0-5,0 0 3,0 0 53,0 0 6,4 31-13,-1-14-9,6 1 28,0 3-31,5 0-2,3-1-28,-1 0-1,2-2-6,-3-3-1,-2-5-2,-5-3 1,-2-1 0,-2-6 1,-3 2-2,-1-2 0,0 0 7,0 0 2,0 0 0,0 0-1,0 0-2,0-8-3,-3-2-3,-5-5-2,0-2-4,-1-1 1,0-2 2,4 1 2,2 4-4,2 3 3,1 4 4,0 3-2,0 1 2,0 2-1,0 2 8,0 0-7,0 0 0,0 0 1,0 0 5,0 0 4,0 0 9,0 0 10,0 0-4,8 0-2,11 0-5,17 0-8,19 0-9,14 0-3,11 0-149,0 0-279</inkml:trace>
  <inkml:trace contextRef="#ctx0" brushRef="#br0" timeOffset="3303.65">22494 7118 43,'0'0'21,"0"0"-1,0 0-6,43 57-14,-35-43-87</inkml:trace>
  <inkml:trace contextRef="#ctx0" brushRef="#br0" timeOffset="3608.36">22800 7659 139,'0'0'106,"27"62"-103,-15-26 22,-3 2 20,1-3-25,-3-1 7,0-3-20,0-4-1,-3-1-6,3-4-50,-3-2-125</inkml:trace>
  <inkml:trace contextRef="#ctx0" brushRef="#br0" timeOffset="7864.69">22974 7751 239,'0'0'98,"0"0"-86,0 0 35,0 0 49,0 0-11,0 0-24,0 0-13,2-1-15,-2 1 21,0 0 24,0 0 19,0 0-7,0 0 8,0 0-10,0 0-18,0 0 9,3 0-14,-1 0-41,0 4 7,3 3-16,1 5-7,1 3 1,-2 1-5,1 3-2,1 0-1,0 0 2,2 0-1,-2-1-2,-2 1 1,1-3-1,-1 2 7,1 3 13,-1 0-11,2 4 18,-4 2-14,1 0-4,-2-2 4,-1 0-7,0-3-3,2-1 5,-1-1 0,0 2-4,0 0 1,-1-2 2,-1 3-4,1-3 11,0 1-2,0 2-6,3-4 4,-1 0-4,2-1 0,1-1 0,0 1 1,-2 2-5,1-1 2,-1-2-1,-3-1 4,1-1-5,-2 0 5,0 1-6,0 0 2,0-2 4,0 1-2,0 0-2,0 1-3,0 2 0,0-2 0,0-1 1,0-1 0,0-6-1,0 1 0,0-2 0,0-3 2,0-1-2,0 1 1,0-4 1,0 3-1,0-3-1,0 0 2,0 0-1,0 0 0,0 0 4,0 0 3,0 0-4,0 0 2,0-3 4,0-8-8,-1-7 2,-3-9 1,-1-6-5,1-8-3,-1 0 2,2 3-5,-3 0 2,-1 3 3,-1 1-2,-2 2 0,-1 1 1,-1 0 1,-3-4-4,1-1-3,-2-2 3,1-2 0,-1 4-4,1 1-1,1 5-3,1 6 1,2 5 5,1 4-8,2 1 8,4 2-3,1 1 2,1 2-13,1 2 2,0 0-13,1 0-9,-1 2 2,1-3-17,0 1 11,0-3-165,16-1-56,5-2-601</inkml:trace>
  <inkml:trace contextRef="#ctx0" brushRef="#br0" timeOffset="9486.66">23153 7383 614,'0'0'10,"0"0"-10,0 0 0,0 0 5,0 0 3,0 0-6,13 23-2,-12-17 3,2 2 10,1 1 10,1-2 1,1 3 8,2 1 13,2 2 13,0 0-34,1 3 3,-2-1-5,0 0-5,-2-1-13,-2 1-2,1 3 4,-1-2-4,1 1-1,0 0 3,2 0 1,1-1 6,-2-1-1,2 0-3,-2-3-3,-2-3 4,-1-1-5,-1-3 0,-3-1 4,0-3-5,0 0 0,0 0 3,0 0-5,2 0 1,-1 0-1,-1-1 1,1 2 0,-1-2-1,0 1 0,0-1 2,0 0 1,0 0 2,0 0 1,0 0 1,0 0-1,0 0-6,0 0-4,0-3-3,0 3 3,0-3 0,0 2-8,0 0 3,0-1-16,0-1-53,-4 0-71,0-1-68,-2 1-218</inkml:trace>
  <inkml:trace contextRef="#ctx0" brushRef="#br0" timeOffset="10654.97">22465 7652 549,'0'0'14,"0"0"-7,0 0 0,0 0 18,0 0 4,49 62-29,-40-49-10,-2-3-66,0-2-74</inkml:trace>
  <inkml:trace contextRef="#ctx0" brushRef="#br0" timeOffset="13370.73">22295 6792 32,'0'0'93,"0"0"-90,0 0 80,0 0 4,0 0-30,0 0 10,63 40 2,-55-34-16,-2 0-14,0-1-8,0 1-15,1 1 24,1 1-14,4 1-7,2 3 4,1 0-6,3 2 0,-1 0 6,0 1 15,0-1-23,-3 1 7,-3 0 4,0-1-4,-1 3-11,0-1 1,0 1-7,1-2 0,-1 2 2,0-5-5,1 1-1,-2-1 0,2 0-1,0 2 2,-1 2 0,1 1 3,2 2 6,-3 0-6,1 0 3,2 1 9,-1 1-7,4-2 1,-2 2 1,0-4 8,-1 0-9,-2 0-5,0 1 5,-1-1 1,-3 0-2,0 0-3,0 0-2,-1-1 2,-1-1 9,3 2-2,-1 1-4,2-2 5,1 3-1,0 0-10,1 1 5,0 2 2,-1-2-7,-2 1 4,-1 4 1,1 0 0,-1 1-4,0 4 3,0-1-3,0-1 2,2 1-5,-1-1 8,0-1-3,1 0-4,-2 1 0,0-3 2,1 4-3,-1 1-1,0 2 2,1 1 2,0 0 11,2-1-3,1-1 24,0 0-21,1-2-3,-1-1-4,-3-1-1,-1-1 2,-2-2-8,0 4 3,-2 1 3,1 1 2,0 1-5,1 2 3,-2 2 3,1 1-3,-2 0 10,1-2-12,-2-2-5,1-2 8,-1-2-5,1 1 6,0-2 1,0-2-6,1 4-2,-3-4 3,0 5-3,0-1 1,0 0 1,0 0-4,-7-2 4,-2-1-3,2-1 4,-1-2-5,1-2 3,0-1-2,-1-1 3,2-2-3,-1 1 0,-2-1-2,2 0 0,-2 1 0,0 0 2,2 0-2,-2 0 0,4-3 4,-1 0-2,-1-2-1,0-1-1,0 1 4,0-2 0,-2 2-4,1 1 6,0-2-4,-2 2 0,2 0-1,-1 0 0,-1 0 2,-1 2 0,1 2 2,-2-2 8,0 1-5,-1 0-3,1-2-2,-1-1-2,2 1 6,1-3 3,0 1-7,0 0 2,0-1 0,-1 1 5,0 1-6,-1 1-2,-2 2-1,-1 2 1,-2 2 4,-1 1-2,-2 1-2,2-3 1,-5 2 0,3-2 0,-1 0 1,-1 0-3,1 1-1,1-2 5,3-1-5,-1-2 3,2-1-2,-1 0 1,1 0-1,-2 1 0,-1 1-1,-1 2 0,1 1 1,-1 0-1,-1 3 0,0-1 0,1 0 1,-1-2-2,-1-2 2,-2 0-1,1-3 3,-1 1-1,3-2-2,1 1 0,0-1 1,-1 2 0,-3 2-1,-2 2-1,2 3-1,0-2 2,2 2-2,1-2 1,1 0 1,1-2-1,-1 0 1,0-2 0,-3-1 0,-2 1 0,-2 0 1,-1 0-1,-1 0 0,-1 0 0,1 2-1,-1-3 1,1 3 2,2-2-1,1 1-1,-1-3 0,2 1 0,2 1 0,0-4 0,0 1 1,1-1 1,-3-2-1,-2 0-1,0 1 0,-5 1 0,0 1 1,0-1 1,1 0-2,4 0 0,2-1 0,5-3 0,4-2-1,3 0-1,1-1 1,1 0 1,0-1 0,-3 1 0,0-1 0,1 0-1,2 1-2,-1-2 2,3 1-1,2-2 2,1-1-2,3-1 2,3 0-2,0-1-4,0 0-11,0 0-14,0 0-3,7-4-35,10-8-65,5-8-191</inkml:trace>
  <inkml:trace contextRef="#ctx0" brushRef="#br0" timeOffset="19965.37">22161 6725 155,'0'0'97,"89"46"-18,-35-13-16,3 5-18,2 4-25,-6 2-20,-10-4-25,-13-6-37,-10-6-29,-11-8-145</inkml:trace>
  <inkml:trace contextRef="#ctx0" brushRef="#br0" timeOffset="22301.85">21991 6616 201,'0'0'126,"0"0"-108,0 0-16,0 0 27,0 0 29,0 0-29,0 0-27,-1-2 0,1 2 29,0 0-2,5 0-18,6 0 3,5 6 9,3 3-9,4 1 1,0 5 12,4 1-13,2 4-6,1 0-5,-1 0-2,-1 0-1,-1 1 0,1 2 0,0 4 0,0 3-2,2 7 2,-1 5 0,1 0-33,2 1 33,0-3 3,-3-4-3,-4-3-1,-4 0 1,-3 0 1,0 3 2,0 1-1,2 1-1,-1-1-1,1-1 7,1-1 13,0-1 11,-4-2-6,0-2-3,-2-3-6,1-1-3,-2-1 1,0-1-10,0-4 13,-1 2 2,1 4-3,0 2-4,1 6-5,2 2-2,0 3 1,-3-3-1,-1-4 2,-1-5-5,-3-8-1,-4-3-1,0-1 0,-3-6 0,0-1 1,1 0-1,-2-3 2,0-2-2,1 0 0,-2-1 0,0-2 3,0 0-1,0 0 0,0 0-1,0 0-1,0-2 2,-3-5 2,-1-4-2,-3-5 0,-3-4 0,-4-8 1,-6-10-3,-7-10-1,-5-6-1,-3-3-17,0 0 8,4 3-1,4 1-31,6 2 18,0 2 23,5 1-6,-2-2 8,-3-4 1,-2 0 1,-3 2-2,2 7-6,1 7 5,4 11 1,4 6-8,6 6-11,3 6 17,6 2 2,0 4 8,0 1 3,0 1 6,-2 0 3,2 1 1,0 0-21,0 0-1,0 0-6,0 0-4,4 12 11,7 5 14,3 2 7,1 3 9,1 0-7,2 1 22,1 4-11,1 4-1,2 4-8,2 4-11,-2 0 3,0-1-9,0-2-6,-1 2 2,0 1-3,0-1 3,0 0 9,-1 0-6,-1-1 7,-3-2-9,-2-1-2,1-1 8,-3 0-10,2 0 2,-3 0 3,-1-1 3,-2-3-2,1-2-1,-2 1-3,0-1 2,0 2 0,0 0-2,2-2 2,-2-1-2,0-1 3,-1-1 9,0 0-7,-3-1-2,0 0-2,-3 1 2,0 1 3,0 3 2,0 2-8,0 3 5,0-1 3,4 3-8,-2 2 17,1 0-17,-1-2 6,0-1 8,-2-3-4,0-1 6,0-1-4,-4 1 3,-1 0-1,1-1 12,1-4-21,3-1 9,-2 1-2,2 1-1,0 1-7,-1 0 10,-2 5-2,0 1-6,-2 1-4,1-3 3,-3 0 6,0-3-2,1-3-5,1-3 1,1-6 4,3 0-8,-1-3 3,0 0-1,0 1 0,-3-3 1,3 0-2,0-2-2,-1-2-3,3-3 2,-2-2-1,2 0 0,0-2-1,0 0 0,0 0-2,0 0-6,0 0-9,0 0-3,0 0-13,0-8-25,5-15-98,6-10-159,5-8-460</inkml:trace>
  <inkml:trace contextRef="#ctx0" brushRef="#br0" timeOffset="23212.57">23073 8750 828,'0'0'99,"0"0"-98,0 0-1,3 68 14,-3-45 77,0 0-10,-3 1-50,-1 0 15,2-1-3,1-1 6,0 3-5,-2 2 4,-1 0-2,-3 3-12,0 3-9,0 1-18,1 2 6,-1 0-9,0-1 6,-3-1-3,-1-2 0,-4-4-3,-2-2-1,-3-4-1,-1-1-2,-2 1 0,3-2 7,2 0-6,4 0 3,1-2 0,2 4-3,-1 1 1,-2-1-2,-1 3 1,-2 0 0,1-1-1,0-2 0,2-1 2,4-4 0,0-2-1,2 0 0,1-5-1,1 1 1,-1 1 1,0 0-1,-1-1-1,-3 3 0,-3-1-1,-2 1 2,-4 1 0,1-2-1,1 0 0,2 1 1,0-2-1,1 1 1,-3 1 0,-1 2-1,-1-2 0,-1 0 0,-1 1 0,-1-2 1,-2 0-1,0 1 2,2-1-2,1 1 1,1-3-1,2 0 0,2 0 0,3-3 1,2 0-1,0 1-2,1 1 2,0 0 0,0-3 0,0 2-2,-1 0 1,-4 2-2,0 0 2,0-1-2,1 0 1,2-1 0,4 0-4,3-2-9,1-2 1,1 1 3,0 0-1,1 1-2,-1 1-1,1-1-13,-1 1-11,1-2-17,-1 2 0,2-3-22,2-1-14,0 0-72,0-3-80,10 0-76</inkml:trace>
  <inkml:trace contextRef="#ctx0" brushRef="#br0" timeOffset="23424.75">22105 10322 449,'0'0'70,"0"0"-70,0 0-149,0 0-27</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3:43:39.437"/>
    </inkml:context>
    <inkml:brush xml:id="br0">
      <inkml:brushProperty name="width" value="0.05292" units="cm"/>
      <inkml:brushProperty name="height" value="0.05292" units="cm"/>
      <inkml:brushProperty name="color" value="#FF0000"/>
    </inkml:brush>
  </inkml:definitions>
  <inkml:trace contextRef="#ctx0" brushRef="#br0">3573 3518 854,'0'0'55,"0"0"-46,0 0 52,0 0 103,0 0-8,0 0-57,-22-31-35,22 31-19,0 0-16,0 0-13,0 0-13,0 17-1,2 10 1,2 14 13,3 3 18,-2 3-14,-1 2 1,-1 2-3,2-2 2,1 2-9,1-4-1,4-2 0,0-9-10,1-3 3,2-8-2,-2-5 1,-4-2-2,-3-5 0,-1-5 1,-4-1-1,2-4 1,-2-2-1,0 1 1,0-2 2,0 1-2,0 0 2,0-1-2,0 0 3,0 0-4,0 0-2,0 0 0,0 0 2,0 0 0,0 0 0,0 0 0,0 0-3,0 0 3,0 0 2,0 0-1,0 0-1,0 0 2,0 0-1,0 0 0,0 0 2,0 0-3,-4 0-4,-1 0 4,1-2 0,1 0-4,1-2 4,0 2 0,0 2 3,-3-4-2,-2 1 0,-6 0-1,0 0 0,-6 1-2,0 1-2,-1 1 4,-1 0-2,-1 0-2,-1 0 3,0 6 1,-2 4 0,-2 4 0,-3 5 0,-4 3 0,-2 5 0,-1 6 0,3 1-2,7 3 0,9 0 1,7 0-1,6 4-1,5 3 0,0-1 3,2 0 4,9-5-3,1-4 1,2-1 0,4-3 0,7-2 4,5 0-3,9-4 7,6-2-7,3-8-1,4-4 3,0-5 18,3-5-11,0 0 1,-3-4-2,2-8 1,-5-7 2,-2-2-4,-2-8-3,-5-6-1,-4-6-1,-3-7-1,-5-4-1,-5-3 1,-9-1 3,-6 5-4,-7 3 8,-1 2-6,-10 0-3,-12 5-1,-6 3-1,-6 7 0,-5 7 0,-4 7-1,-7 4-1,-4 3-2,1 3 4,3 1-1,7 3 0,8 0-2,9 2-5,7 1-3,10 0-9,5 0-20,2 0-57,1 1-58,0 11-79,1 3-63,0-3-246</inkml:trace>
  <inkml:trace contextRef="#ctx0" brushRef="#br0" timeOffset="425.13">3503 4324 642,'0'0'221,"0"0"-80,0 0 1,0 0-25,0 0-9,0 0-9,20-4-44,4 2-10,0-1 2,1-1 5,-2 3-22,-3-2-23,-3 2-7,-2 0-1,-6 0-48,-1 1-60,-2-1-62,1-1-109,-2-1-224</inkml:trace>
  <inkml:trace contextRef="#ctx0" brushRef="#br0" timeOffset="1453.46">3512 4371 730,'0'0'320,"0"0"-263,0 0 73,0 0-24,0 0-39,0 0-51,-23-9-15,16 20-1,-4 6 0,0 8-1,-1 5 1,-2 1 1,1-1 2,0-4-3,5-8-1,2-5-3,6-6-6,0-5-25,0-2 8,0 0 14,0 0 13,4-7 0,0-5-3,1-4 0,0-5 1,4-5-3,3-1 5,3-3-4,1 3 4,2 3 29,-2 4 16,-2 5 0,-5 7-6,-4 4 15,-3 3 1,-2 1-21,0 0-13,0 0-8,0 0-4,0 0-6,0 5-2,0 8 2,0 4-2,4 8 7,-1 2-6,2 3 0,-1 0 6,2-2-8,-1-5 2,0-5 0,-1-6-3,1-3 1,-1-6 0,-1-1 1,-1-2 5,1 0 2,5-4 7,2-11 11,6-8-17,2-2 5,0-8 13,-2 0-9,-2-1 2,-3 1 4,-2 4-7,-1 4-4,-2 4 0,0 4-1,-3 3-2,1 4-4,-2 3-3,-2 3-3,0 2 0,0 2-5,0 0-25,0 0-39,3 8-98,1 5-131,5 3-103</inkml:trace>
  <inkml:trace contextRef="#ctx0" brushRef="#br0" timeOffset="1704.09">3853 4343 1472,'0'0'53,"0"0"-47,0 0 43,0 0-19,0 0-7,-9 61 3,-2-27-18,4-3-8,0-2 0,2-6-14,3-6-47,2-6-27,0-7-90,0-4-54,0 0-141,0-13-178</inkml:trace>
  <inkml:trace contextRef="#ctx0" brushRef="#br0" timeOffset="1853">3812 4347 37,'0'0'822,"0"0"-713,21-56 50,-6 42 1,0 2-41,3 4-67,0 6-39,0 2-13,0 0-2,-2 5-109,-4 10-108,-7 4-202</inkml:trace>
  <inkml:trace contextRef="#ctx0" brushRef="#br0" timeOffset="2028.48">3778 4584 1374,'0'0'57,"0"0"-22,0 0 74,0 0-54,0 0-25,0 0-30,55 0-10,-37-8-115,3-5-230</inkml:trace>
  <inkml:trace contextRef="#ctx0" brushRef="#br0" timeOffset="2924.37">3498 3665 1010,'0'0'334,"0"0"-334,0 0 10,0 0 8,0 0 54,-30 72-38,19-48-30,3-2-4,2-2 0,3-7-45,0-3-50,2-5 13,0-5-1,1 0 42,0-7 37,0-12-2,13-7 6,6-3 5,3-3 33,4 1 14,-2 1 7,-6 7 21,-1 7 7,-8 4-30,-4 7-6,-5 4 2,0 1-8,0 0-32,1 10-9,4 7-2,0 2 16,5 0 3,3 1-4,2-4-6,4-2-8,0-2-3,-2-1-33,-6-4-113,-9-4-180,-2-3-433</inkml:trace>
  <inkml:trace contextRef="#ctx0" brushRef="#br0" timeOffset="3351.12">3070 3511 1032,'0'0'125,"0"0"-121,0 0 55,0 0-12,-66 76-7,53-28-8,3 2-14,9-6-17,1-8-1,14-11 3,12-7 3,7-10 4,3-8-3,2-2 0,-3-16 2,-2-7 0,-6-6 4,-3-6-12,-6-6 7,-5-1-5,-8 0-3,-5 1-1,-7 8 1,-15 8-3,-8 9-14,0 9-26,-2 7-15,3 2-37,6 0-36,9 4-103,6-1-103</inkml:trace>
  <inkml:trace contextRef="#ctx0" brushRef="#br0" timeOffset="3652.91">3073 3325 1038,'0'0'193,"0"0"-157,0 0 117,0 0-54,0 0-38,0 0-37,0 22-13,0 26 60,0 10 5,7 5-31,2 3-21,0-2-4,0-4-9,2-9 1,-4-5-5,0-5-7,0-7 0,-5-7 0,-2-6-11,0-6-23,0-8-50,0-3-67,0-4-53,5-5-36,3-12-231</inkml:trace>
  <inkml:trace contextRef="#ctx0" brushRef="#br0" timeOffset="5143.17">3578 3547 355,'0'0'17,"0"0"6,0 0 85,0 0-44,0 0 6,0 0-19,-7 9 5,7-9 63,0 0-2,0 0-31,0 0-6,0 0-21,0 0-30,0 0-9,0 0-8,0 0-4,0 0 7,0 0 8,-3 0 27,2 0 8,-2 0 4,1-7-20,-3-4-21,-1-3 2,1-1-2,0-5-11,1 0 9,1-2 1,2-3 4,0-1 12,-3-1-9,2-2 1,-3 5-12,0-4 1,-2 0-4,-2-1-8,-2 2 2,4-2-4,0 1 8,3 1 2,4-2-5,0 1-2,0 0 2,5 1-1,0 3-3,-3 3 1,0 1-1,-2 2-2,0 0 0,0 1 1,0-1-2,-3 2 2,-1-1 2,2 3-5,1 4 3,1 5-3,0 1 0,0 3 0,0 1-1,0 0 1,-1 0-16,1 0-11,0 0-26,0 0-69,0 3-78,0 5-171,0 1-342</inkml:trace>
  <inkml:trace contextRef="#ctx0" brushRef="#br0" timeOffset="13776.54">3587 1928 1200,'0'0'95,"0"0"-25,0 0 55,0 0-22,0 0-21,0 0-41,0 0-30,15-6-8,-15 29 6,-1 10-2,-8 5 1,2 4-2,0-1-4,5-3 1,2-6-3,0-4 0,2-6 0,5-6 1,-3-5-1,1-4-1,-3-3 1,-2-1 1,0-3 1,0 0-1,0 0 1,0 0 1,0 0 0,0 0 5,0 0-6,0 0 2,0-5-3,-2 0-2,-7-1 0,-7 0-7,-4 2-6,-3 1-1,-5 3 2,1 0-5,2 0 2,0 7 11,5 1-7,6-2 5,5-2 1,4 0 2,3-1 1,2 1 0,0 4-4,11 1 7,10 2 8,5 1 9,5-1 1,1-1-8,2-1-5,-3 0 4,-1 0-6,-8 1-1,-8-1-2,-4-1 0,-4-1-1,-6-2-1,0 1-4,-9 1 3,-9 0-3,-9 1 4,-8 1-4,0-1-6,0 3 1,-1 2 4,7-2 5,3 0 2,11-2 0,7-3 0,4-3-2,4 0 1,2 1 1,16 0 1,10 2 13,4-3 10,4 1-4,-4 0-5,-2 1-7,-8 1-4,-6-2-1,-9 1-3,-3 0 0,-4 1-2,0 2-2,-1 2-6,-13 2-2,-5 0 11,1 3-5,-3 4 6,1 4 0,4 3 0,3 1 0,3-2 0,6-5 0,4-3 4,0-2 9,0-3-1,4 0 11,3-1-10,-2 0-4,1-1-4,0-1-3,0 0-2,-1-4-1,1 2-4,3-5-40,5 0-91,7-2-69,6 0-196,5-9-489</inkml:trace>
  <inkml:trace contextRef="#ctx0" brushRef="#br0" timeOffset="17391.35">3623 1837 29,'0'0'102,"0"0"-90,0 0 2,0 0 55,0 0-2,0 0 2,0 0 14,-8 0-37,6 0-16,-2 0 7,0 0 18,-5 0-11,2 1-14,0 0-6,3-1 4,0 0 5,4 0 9,0 0 3,0 0 4,0 0-9,0 0-6,0 0 4,0 0-2,0 0-2,0 0 3,0 0-14,0 0-2,0 0-1,0 0-4,0 0-1,2 0 2,7 0 12,5 0-3,8 0 10,3 0-7,2 0 1,1 0-1,1-1 2,3 0-4,5 1-4,1 0-10,8 0-6,4 0-2,0 0-3,1 0-1,2 0-1,5 0 3,12-7-1,3-4-2,4-1-7,-7-1 3,-8 1 0,-4 2 2,-11 2 2,-9 2 0,-10 2 0,-8 4-1,-8-2 1,-3 2 1,-2 0-1,0 0-2,2 0 1,5 0 2,3 0-2,6 0 3,4-2-2,1 0 0,-2-1 0,-5 0 0,-8 0 0,-7 2 2,-4 1-1,-2 0 1,0 0 3,0 0 1,0 0-1,0 0-3,0 0-2,0 0 2,3 0-2,-3 0 0,0 0 0,0 0 1,0 0-1,0 0 0,0 0 4,0 0-3,0 0 3,0 0 2,0 0 2,0 0 0,0 0-1,0 0-4,0 0 4,0 0-2,0 0-1,0 0-1,0 0 1,0 0-1,0 0 0,0 0-2,0 0-1,0 0 0,0 0 0,0 0 2,0 0-2,2 0 0,-2 0 0,0 0 0,0 0 1,2 0-1,-2 0 0,0 0 0,0 0-2,0 0 1,0 0-1,0 0-9,4 0-23,4 0-40,5-5-131,1-3-228</inkml:trace>
  <inkml:trace contextRef="#ctx0" brushRef="#br0" timeOffset="19641.25">4880 1763 483,'0'0'119,"0"0"-111,0 0 21,0 0 76,0 0 13,0 0-18,-3-7-41,3 7 10,0-2 12,0 2-2,0-2-17,5 2 7,6 0-26,3-1-21,1 1-8,2 0-9,1 0-1,-2 0-2,-1 0-1,-1 0-1,-2 0 0,-3 0 0,-3 0-4,-3 0-7,-2 0-9,-1 0-10,0 0-18,0 0 17,0 0 10,0 0 7,0 0 10,0 0 3,-1 0 0,-1 0 1,2 0 1,0 0-1,0 0 7,0 0 1,0 0-1,0 0-5,0 0-1,0 0-1,0 0-2,0 0 2,0 0-1,0 0 0,0 0-1,0 0 2,0 0 2,0 0-2,0 0 0,0 0 1,0 0-1,0 0 0,0 0 2,0 0 0,0 0 0,0 0 2,0 0-3,0 0 7,0 0 2,0 0 13,0-3 5,0-2-2,0-3-7,0-6-19,9-2 0,2-4 5,1-1-4,1-1 3,-1 2-4,-1-1 11,-4 2 2,-3 1-4,-1 1 1,-3 5-4,0 4 0,2 4 3,-2 1 9,2 3-2,-2 0-9,0 0-5,0 0-2,0 0 0,0 0-3,9 12 0,3 15 2,4 10 1,2 7 11,-2 1-5,-1 2-3,-1-2 8,-2-3-5,-1-3-2,-1-5-1,-2-10-2,-1-8 0,-3-8-1,-1-5 0,-1-3 0,0 0 5,3-2 3,2-14 2,5-12-7,-1-6-1,2-6-2,-1-2 0,0-1 0,-2 1 0,2 3 0,0 5 0,-1 7 1,2 7-1,-5 7 2,-1 4-4,-4 6 2,-2 3 0,-1 0 1,0 0-1,0 0-1,2 0-7,0 12 0,3 8 8,3 6 3,-2 6 2,1 3-2,1-1 3,1-2-6,2-5 4,-1-6-4,-1-3 1,3-5-2,-5-3 2,-1-5-1,-3-2 2,-2-1-1,-1-1 1,0-1-2,0 0 0,3 0 2,1-4 1,6-9-3,1-6-10,0-2 7,1 0-2,-1-1 5,-4 0-2,0-1 2,1 2 0,-1-1 1,0 2 0,-1 2 2,0 2-2,-2 7 3,-2 3 0,-2 4 5,0 2-2,0 0-7,0 0-5,0 0 0,0 0 1,0 6 2,0 4 1,1 4 1,1 4 1,2 0-1,1 2 6,-2 0-5,1-1 0,-1-2 1,1 4-1,0-2 1,3 1-1,0-3-1,0-2 4,-1-1-4,1-4 0,0-3 0,-3-1 2,-1-5-1,-1-1 2,-1 1 1,-1-1-2,0 0 7,0 0-6,0 0 4,2 0-2,0 0 1,2-2 2,1-4-7,2 2 3,-3 2-1,1 0-1,-1 0 4,1 1 4,0-1-9,4-1 4,9 2-4,12-1 2,15-2 8,12 0 2,13-2 7,5-2 7,-4 1 0,-3-1-5,-13 1-5,-10 1-9,-12 4-3,-11-2 1,-9 4-6,-8 0-2,-5 0 0,0 0-14,0 0-28,-7 0-41,-9 0-57,-4 0-89,-5 0-127,0 0-432</inkml:trace>
  <inkml:trace contextRef="#ctx0" brushRef="#br0" timeOffset="30877.49">6384 1778 508,'0'0'57,"0"0"-43,0 0 78,0 0-46,0 0-6,0 0-21,0 0-15,-3-8 8,3 8-1,0 0-6,0 0 13,0 0 27,0 0-4,0 0-11,0-1-8,0 1-3,0 0-1,0 0-1,0 0 5,0-2 2,0 2 2,0 0 1,0 0-10,0 0-2,0 0-1,0 0-10,0 0-1,0 0 0,0 0-1,0 0 4,0 0-2,1 0-1,1-1-2,0 1 0,-1 0 4,-1 0 6,0 0 2,1 0 0,0-1 3,1 1-4,0-1-2,0 0-2,1 0-1,-1 0-2,2-1 0,3 1 5,-3-1 1,2 0-8,-2 2 3,-4 0 18,2 0-6,-2 0-11,1 0 1,5 0-1,5 0-2,6-2-4,5 1 0,-1-1 0,-4 1-1,-3 0 0,-4 1 1,-3-1 0,-1 1 0,-3 0 0,-1 0 3,0-1 2,-2 1 7,2 0 0,3 0-5,6 0-2,5 0-2,3-2-3,1 0 4,-2-1-4,-5 2 2,-6-1 8,-4 2 5,-3 0 1,0 0 5,0 0-5,0 0-3,0 0-4,0 0-2,0 0-3,0 0 3,0 0-4,0 0 2,0 0 2,0 0-1,0 0 6,0-2 2,0 2-1,0 0 4,0 0-2,0 0-5,0 0 6,0 0-9,0 0-3,0 0-3,0 0-2,0 0-1,0 5 1,0 9 1,0 7 1,2 4 8,0 4-6,-2 1 1,2 1 4,-2 0 1,1-1-1,-1-2-1,0-1-8,0-1 4,0-2-3,0-2-1,-3-1 2,3-3-1,0 0-1,0-1-1,0-3 1,0 0 2,0-3-2,0-2 1,2-1-1,-1-5 0,-1-1-2,0 0 2,0-2 0,0 0 2,0 0-2,0 0 0,0 0 3,0 0-3,0 0 5,0 0-5,0 0 1,0 0-1,0 0 1,0 0-1,-3 0-2,-8 0 0,-7 0 1,-5 0-5,-6 0 2,-1 0-2,-2 8 0,4 0 2,3 0 0,5-1 1,7 0-1,5-2 0,4 0 0,3 1-5,1 0 7,0 1-1,0 1 1,3-1 2,7 1 1,12-2 1,13 0-2,13-1 2,7-1 0,1 0-1,-7-1 0,-12 1 1,-14 3-1,-9-1 0,-8 1 0,-5-1-1,-1 2-1,0 2 0,-13 0 0,-8 3 1,-5 1 0,-6 3 0,-2 2-2,-2 1 2,-1 1 0,-1 2 0,2-3 0,4-2 1,6-3-1,10-5 0,9-4 0,7-1-1,0-1 1,9 4 1,12 2 7,0 1 2,4 2-3,-1 4 0,-2 4 2,0 4-4,-1 6-2,-4 2 1,0 2-3,-4 1 10,-5-1-4,-2-4-4,-4-1 0,0-3 5,1-4-7,-1-4 1,2-5-3,1-6 1,5-3-31,1-5-77,2 0-75,-4-7-121,-1-9-178</inkml:trace>
  <inkml:trace contextRef="#ctx0" brushRef="#br0" timeOffset="32766.72">6725 3112 446,'0'0'123,"0"0"-102,0 0 73,0 0 15,0 0-21,0 0-28,-7-10-22,7 9-9,0 1 6,0 0-3,0 0-8,0 0-1,0 0-2,-2 0-1,2 0 2,0 0-9,0-1 0,0 1-2,0 0-6,0 0-2,0 0-2,0 0-1,0 0 1,0 0 0,0 0 3,0 0 5,0 0 1,0 0-6,0 0-3,0 0-1,0 0-9,3 0-62,4 0-108,-1 0-219</inkml:trace>
  <inkml:trace contextRef="#ctx0" brushRef="#br0" timeOffset="37003.5">6723 3026 61,'0'0'485,"0"0"-393,0 0-21,0 0 0,0 0-4,0 0-4,0 0-23,0-7-12,0 7 2,0 0 7,0 0-4,0 0-7,0 0-8,0 0 4,0 0 4,0 0 0,0 0 0,0 0-9,0 0-1,0 0 1,0 0-10,0 0-3,0 4-4,0 1 7,0 6 10,0 2-5,0 4 10,0 5 19,0 2-11,0 3-10,-2-1-3,0-1-6,-1-3 1,-1 0-2,0-5-10,1-2 4,3-5-3,0 0 1,0-1-2,0 1 0,0 2 2,0 1 0,0-2-2,3-1 0,-2-2 1,-1-3 0,0-1 2,3-4-3,-3 0 0,0 0 7,0 0 0,0 0 5,0 0 2,0 0-6,0 0-6,0 0-1,0 1 1,0-1-1,0 0-1,0 0 3,0 0 0,0 0 2,0 0 3,0 0 0,0 0-2,0 0 1,0 0-3,-4 0 0,-10 0-4,-10 0 0,-10 5-1,-6 2 0,-3 4 0,-1-1 0,3 2 1,7-1 1,6-1-1,9-3 0,9 1-2,5-4 1,5 1-6,0 0 5,5 3 2,11 0 0,7 2 5,6 0 5,3-2 5,2 4-2,2-1-8,-1 0 0,2 0-1,-4-1-1,-10-1-2,-5-3-1,-11 0 0,-5-2-4,-2 1 1,-1 2 0,-16 6 3,-6-1-4,-9 3-1,-2 0 1,-2 2-1,0 2-4,4-1 2,0-2 5,5 1-4,9-5 0,6-2 5,8-5-1,4-1-1,0-3 1,0 0 0,0 1 1,4 0 2,15 3 2,6 0 1,9 0-2,1-1 1,0 0-1,-10 0-1,-2-1-1,-8 1 0,-6-1 0,-4 0 1,-5-1-1,0 0-3,0 0 1,0 4 1,-1 3 1,-7 2 1,-3 3 0,2-1 2,-1 5 2,2 0 0,1 2 3,0 3 4,3 8 1,3 6-5,1 6 2,0 9 23,0 3-8,0 2-12,0-1 1,0-4-2,2-5 0,1-4-2,-2-8-8,0-5 1,-1-6-1,0-6 0,0-6-1,0-5-1,0-3 0,0-4-1,7 0-23,11-13-93,8-12-190,7-17-492</inkml:trace>
  <inkml:trace contextRef="#ctx0" brushRef="#br0" timeOffset="54178.89">3696 4972 716,'0'0'63,"0"0"-56,0 0-7,0 0 47,0 0 6,0 0-8,-32-15-35,28 13-8,-3 0 8,2 0 50,1-1 2,4 1 0,-2 0 13,2 2-2,0 0-12,0 0 0,0 0-17,0 0-18,0 0-12,0 2-8,0 13-1,0 7 6,0 8 21,0 7-5,0 6-1,0 1-12,0 3-4,0 0-3,0 0-3,-7 2-3,-2-4 1,0-4-2,0-9 0,3-10-3,3-8 2,3-6-4,0-6-3,0-2 3,0 0 5,0 0 4,0 0 1,0 0 2,0 0 6,0 0-10,2 0-1,12 0-2,15 0 0,16 0 3,17-2 4,17 2 22,17-2-7,7 0 21,11 1-3,5-2-3,3-1-9,5-4-14,1-1-3,6 0-7,0 1 4,0 2-7,-9 5 2,-11 1-3,-12 0 0,-15 0-4,-9 0 2,-8 0 1,-7 0-1,-1 0-3,3-10 1,0-2 2,3-2 0,1-1 2,-2 2-4,-2-1 0,-9 3 2,-8 4 0,-13 0-1,-11 1 2,-10 3 1,-5 3-1,-2-2-4,2 2 1,7 0-2,6 0 4,4 0 0,1 0 1,-1 3 1,-9-1 0,-8-2 0,-7 1 0,-2-1 0,0 0-1,0 0 1,0 0 0,0 0 2,0 0 1,-4 0 0,0-6 0,-3-1-1,-2-4 0,0-3 0,-4-3-1,0 2-1,-1-5 2,3 0-2,2-4 4,5-3-3,1-1 0,3-1 3,0 0 3,0 1-6,3-1 1,-1 2 0,-2-1 0,0 0-1,0-1 0,-2 1 0,-2 3-1,1 0 2,3 2 3,0 2 0,2 1-1,6 0-1,0 4-2,1 2 1,0 2 1,-4 1-3,2 2 0,1-1 1,-1 0-1,-1 3 0,-2 0 0,0 3 0,-2 1 1,-2 2-1,1 0 0,1-1 1,-2 0-1,0-3 0,0-1-1,0-3 1,0-4 0,0-2-1,0-2-1,0-1 2,0 0 0,2-1 1,4 1-1,0 2-1,-2 4 1,1 5 0,-3 2 0,-2 5 0,0 0 0,0 0-2,0 0-2,0 0-2,0 0 0,0 0-3,0 0 1,0 0-1,0 0-4,0 0-23,0 0-63,2-2-127,0-3-318</inkml:trace>
  <inkml:trace contextRef="#ctx0" brushRef="#br0" timeOffset="55221">3530 4859 195,'0'0'358,"0"0"-341,0 0 34,0 0 57,0 0-17,0 0-12,10-27-37,-8 25 2,0 0 11,0 1 11,-1 0 1,0 0-4,-1 1-14,1-1 12,-1 0 7,0 1-17,2-2-22,0 2-5,0-2-5,3 2-8,-3 0-7,3 0-3,-4 0-1,0 0 0,-1 0 0,2 2-1,0 7 0,0 3 1,1 3 2,1 3 2,-1 1 3,4-2 0,0 0-1,1-4-5,0-2-1,0-2 0,-1-4 1,-2 0-1,-3-2 0,1-1 0,-3-1-8,0-1-9,0 0 5,1 0 11,2-2-3,-3-5 3,2 0 0,-2-2 1,0 3 3,0 2 13,0 2-2,0 2 1,0 0 5,0 0-17,0 0-3,0 0-2,0 0-24,1 0-65,9 0-168,6-1-253</inkml:trace>
  <inkml:trace contextRef="#ctx0" brushRef="#br0" timeOffset="56436.29">6456 2939 498,'0'0'120,"0"0"-72,0 0 77,0 0 2,0 0-43,0 0-26,-6-2 5,2 2 2,1-2 8,3 2-8,0 0 30,0 0-28,2 0-46,12 0 36,6 0-20,1 7-10,1-1 11,-3 3-13,-3 3-8,-3-1-3,-2 2-5,-1 0-3,-3-2-4,-3 0 0,1 0 0,1-2-1,-3 0-1,2-3 1,-1-3-1,-2 0 0,0-1 1,-1-2 0,-1 0 0,0 0 2,0 0 1,0 0 4,0 0 7,2 0 9,2 0-4,3-8-10,4-4 2,3-1-6,4-2 2,1 0 1,3 0 1,-3 2 5,-4 2 1,-5 1-7,-3 3 5,-3 1-5,1 2-1,-4 0-4,2-2-2,1-1-2,3-1-2,5-3-13,3-1-8,3 2-16,-1 0-16,-1 2-25,-5 4-21,-7 0 34,-3 2 27,-1-1-7,0-2-73,-4 0-38,-6-4-216</inkml:trace>
  <inkml:trace contextRef="#ctx0" brushRef="#br0" timeOffset="69099.29">9051 3810 1200,'0'0'186,"0"0"-168,0 0 34,-52 56 52,26-14-15,-6 6-32,-1 2-39,1-3-13,4-4-3,6-8-2,10-8-3,6-10-47,6-10-110,6-7-104,12-7-83</inkml:trace>
  <inkml:trace contextRef="#ctx0" brushRef="#br0" timeOffset="69288.46">8721 3896 1217,'0'0'148,"0"0"-143,67-62 46,-22 44 29,7 5-17,7 2-13,3 5-43,-3 1-7,-2 3-1,0 2-63,-5 0-108,-7 0-188</inkml:trace>
  <inkml:trace contextRef="#ctx0" brushRef="#br0" timeOffset="69819.38">9204 4016 1366,'0'0'43,"0"0"-41,0 0 44,0 0-4,-42 84-18,38-49-19,4-2-5,10-5-2,11-6-8,3-8-39,-1-10-19,-1-4 0,-1-8 36,-5-15 29,-3-9 3,-4-5 4,-7-3 3,-2 0 4,-5 6 8,-12 9-7,-4 7-8,5 12-4,2 5 0,4 1-13,8 0-16,2 3-2,8 1 10,17-4 20,7 0 1,5-9 10,4-11 25,4-2 30,2-7-20,0-4 7,0-2-32,-6 0-6,-4 2-1,-12 5 3,-12 10 0,-9 8 1,-4 9 6,-8 1-16,-13 15-7,-5 14-8,-1 9 4,0 13 4,1 9 1,0 7 1,1-3 1,4-6-3,6-9-1,7-11-22,4-10-66,4-9-20,0-9-16,6-10-74,5-1-78,-2-17-145</inkml:trace>
  <inkml:trace contextRef="#ctx0" brushRef="#br0" timeOffset="69997.66">9511 3962 1096,'0'0'94,"0"0"14,0 0 27,0 0-99,86-39-30,-43 29-6,6 3-14,3 4-179,-2 3-126,-8 0-322</inkml:trace>
  <inkml:trace contextRef="#ctx0" brushRef="#br0" timeOffset="70487.04">9914 3954 623,'0'0'642,"0"0"-622,0 0 48,-76 10 29,45 11-58,1 6-20,8 3-18,7-1-1,8-2 0,7-7-4,0-7-11,12-7-9,6-6 19,6-3 5,2-18 7,1-4 2,-4-4 12,0 1 8,-5 6-4,-4 7-18,-4 9-7,-2 6-2,-3 6-17,-1 16 12,-3 6 7,-1 1-1,0-3-3,0-6 3,0-8-1,4-9-1,13-3 3,7-12 1,5-14 12,4-7 8,-2-6 22,0-4-10,-3-3-5,-2-1-18,-2-3-8,-5 0-1,-4 0-1,-7 0-3,-3 11-7,-5 15-16,0 18 18,0 10-3,-7 23-8,-6 15 14,-5 10 4,1 9 1,0 2 0,6 0 0,4-7 0,7-10 0,0-10-1,10-9-8,10-10-63,8-9-136,5-8-160</inkml:trace>
  <inkml:trace contextRef="#ctx0" brushRef="#br0" timeOffset="71673.82">10789 4173 1300,'0'0'34,"84"-96"-20,-31 43 134,-1-3-63,-2 5-37,-9 2-23,-9 5-20,-13 6 1,-10 5-3,-9 7-3,0 11-15,-15 9-19,-14 6-15,-8 12-3,-5 13 21,3 7 16,10 4 11,13-2-5,16-4-25,2-4 26,16-6 5,5-6 3,2-3 1,2-2 11,-2-1 23,0 4-9,-4 3-7,-5 7 0,-7 3-8,-5 3 1,-4-1-4,3-4-5,1-4-2,3-9 1,7-6-1,4-4 3,9-4 3,4-18 4,4-7 3,-3-4 20,-5-1-3,-6 1-13,-8 3 6,-8 8-4,-5 7-8,0 9 1,-5 6-13,-10 10-13,-1 14 3,-1 7 7,8 3-8,7-1-25,2-4-9,3-6 8,12-6 22,4-8 9,3-8 1,4-1 5,1-10 3,3-11-3,-2-4 6,-2-2-4,-3 1 2,-3 2-4,-3 7 0,-6 4-2,-3 7-1,-5 3-16,-1 2-12,2 0 5,-1 1 11,4-1 9,-2-1 6,1-2 0,-1 1 1,-1-3 2,-2 0 4,-2-1 9,0 3 7,0 2-14,-1 2-3,-8 0-6,-3 9-10,-2 10 2,-2 4 6,3 1 0,1 3 0,1-2 2,2-2-1,1-1 1,2-5 0,4-3-1,2-4-1,0-4-1,9-5 2,11-1-1,6 0 2,3-12 2,5-5 4,-5-4-6,-3-2 0,-1 0 1,-5-1 3,-3-1 0,0 1 1,-2 1-3,0 3 5,-2 2-2,-3 7-4,-5 3 3,-2 5 3,-3 3-3,0 0 0,0 0-1,0 0-3,0 0-1,0 0 1,0 0 5,0 0-4,0 0 0,0 0-2,0 0-1,0 0-13,3 7-60,2 3-114,-5 0-201</inkml:trace>
  <inkml:trace contextRef="#ctx0" brushRef="#br0" timeOffset="71951.31">11657 3649 1233,'0'0'181,"0"0"-172,0 0 74,0 0-20,0 0-45,-14 73 31,3-23-24,-5 4-21,2-2 0,3-2-4,-1-6-1,3-4-8,0-10-62,3-6 9,4-8-32,2-8-56,0-5 19,10-3-26,6 0-116,-4 0-236</inkml:trace>
  <inkml:trace contextRef="#ctx0" brushRef="#br0" timeOffset="72759.77">11773 3904 960,'0'0'116,"0"0"-18,0 0 62,0 0-32,0 0-74,0 0-43,0 19-9,0 8 14,0 4-7,0 0-7,0-4-2,0-3 0,0-7-10,13-10-25,4-7 5,5 0 18,3-20 9,-1-7 3,-4-4 2,-5-1 5,-3 1 13,-7 6 19,-3 7-13,-2 6 1,0 9-9,0 3-10,-8 8-8,-4 14-14,2 7 8,6 5 1,4-3 2,0-4-21,7-6-18,10-6 6,5-9-14,5-6 14,2-4 26,3-14 10,0-8 3,1-3 0,0-4-2,-2-1 3,-5 3-3,-6 4 0,-7 9-1,-8 7 1,-5 10 3,0 1-4,-16 16-30,-4 8 22,3 6 5,8-1-25,9-2 3,0-3 10,10-2 3,6-8 2,5-3 7,0-7 3,3-4 4,7-2 1,4-15 8,6-8-9,2-8 4,0-7 4,-5-2 2,-5-2 23,-6-3 11,-11 3-12,-11 5-5,-5 6-14,-8 12 6,-13 14-8,-1 7-15,-3 13-11,0 14 4,2 9 4,4 4 2,5 5 1,7-1-1,7-4 0,0-6 1,0-5-1,2-8-1,2-5-42,-3-5-108,-1-5-60,-1-6-255</inkml:trace>
  <inkml:trace contextRef="#ctx0" brushRef="#br0" timeOffset="72911.78">12417 3897 1232,'0'0'138,"65"-31"-134,-28 21 0,4 4 3,7 3-7,7 2-9,3 1-200,-5-1-214,-7 0-186</inkml:trace>
  <inkml:trace contextRef="#ctx0" brushRef="#br0" timeOffset="73698.94">12926 3845 709,'0'0'465,"0"0"-450,0 0 32,-88 5 21,50 11-21,-1 4-33,6 6-14,6 1-12,9 0-19,15-5-37,3-6-4,22-8 34,7-8 24,3 0 12,-5-10 2,0-7 27,-8-4 30,-1 0-8,-3-1-10,-4 6 46,-4 6-11,-4 5-27,-1 5-2,-2 0-18,0 7-27,0 9-5,0 6 5,-2 1 2,2 0-2,0-3-23,0-4-66,2-4-59,3-7 50,0-5 76,2 0 22,3-10 36,4-12 54,4-2 3,3-4-12,1 4-19,-2 5-15,-5 7 1,-6 5-4,-6 7-5,-2 0-39,2 14-1,-2 8 1,0 4 0,-1 2 3,0-2-3,0-3 0,0-6-40,0-6-45,0-6-3,9-5-26,5-1 9,9-16 37,5-7-1,1-3 43,0-1 26,-1 2 0,-3 1 0,-3 5 9,-6 7 31,-6 6 34,-8 7-10,-2 0-34,-5 14-24,-12 9 6,-1 5 4,7 1-12,9-5-3,2-2 0,19-10-1,12-7 4,5-5 0,4-2 2,-1-13 44,-3-8-7,-6-2 15,-6 0-14,-8-1-11,-7 3 4,-7 5-13,-2 7-5,-4 7-8,-10 4-11,-2 9-13,3 13-1,6 3 7,5 3 3,2-1-1,2-5 4,12-2 0,6-8-1,11-5 2,11-7-2,7 0-75,2-8-70,-1-9-223</inkml:trace>
  <inkml:trace contextRef="#ctx0" brushRef="#br0" timeOffset="86472.78">1698 671 1383,'0'0'50,"0"0"-50,0 0-57,21 86 57,-21-29 9,0 5 17,-5 7-6,-11 1-13,0-4-7,-2-5-6,2-10-79,3-11-84,4-13-127,2-12-246</inkml:trace>
  <inkml:trace contextRef="#ctx0" brushRef="#br0" timeOffset="87063.57">1430 435 906,'66'-72'4,"14"13"6,1 19 33,2 15-37,-6 21 14,-9 8-4,-5 23-12,-12 14-1,-8 7-1,-16 8-2,-11 4 3,-16 7-2,-7-1-1,-25 0-1,-20-6-30,-14-4-16,-18-8-27,-12-8-38,-9-6 10,-6-7 2,1-8 23,4-8 44,8-6 33,12-5 12,20 0 87,13 0 46,20 0-22,14-2-34,12-2 3,7-2 11,2-1-19,19 0-61,13-3-23,12-1 1,10 0 2,-1 2-1,2 1 1,-9 5 2,-5 3 7,-4 5 1,2 14-9,2 6 0,-2 9-2,0 7-2,-3 9 0,-2 3 1,1 1 0,-5 1 2,-5-9 2,5-8-2,2-9-2,5-16 2,8-9 1,2-4-1,5-10 1,-4-10-4,-2-6-1,-7-3-28,-5-2-18,-3-1-22,-2 2-64,1 2-68,2 8-63</inkml:trace>
  <inkml:trace contextRef="#ctx0" brushRef="#br0" timeOffset="87762.19">1596 1041 480,'0'0'200,"0"0"-120,0 0 37,0 0-1,0 0-13,0 0-24,-16-5-20,16 15-22,0 14-1,0 7 38,0 10-7,-3 7-34,-1 4-18,-5 1-4,-5-1-7,3-5-4,-1-5-22,1-7-102,3-10-77,2-10-240</inkml:trace>
  <inkml:trace contextRef="#ctx0" brushRef="#br0" timeOffset="99264.01">3997 2315 1302,'0'0'99,"29"54"-96,-15-12-3,0 4 44,-7 6 22,-3 2-33,-4 0-27,0-1-6,-4-7-23,-6-5-110,1-13-83,0-12-120,0-16-295</inkml:trace>
  <inkml:trace contextRef="#ctx0" brushRef="#br0" timeOffset="99771.15">3885 2503 594,'0'0'232,"0"0"-179,-30-59 38,30 41 39,0-5-34,19-1-32,10-2-14,10 2 3,12 4-18,5 8 22,10 8-11,2 4-5,-4 9-25,-11 11-13,-15 9-3,-14 2-1,-17 1-2,-7 5-28,-17-1-36,-19-2-5,-11-4-13,-9-5-28,-2-7-79,-1-5-32,3-7 121,5-6 103,10 0 1,13-6 113,14-7 83,14-1-39,0 3-43,7 1-16,9 7-37,2 3-33,4 0-19,6 13 14,9 3-6,8 0-9,9 2-4,6 1 0,-4 3-3,-4 5-1,-12 4 5,-11 0-6,-9 5-2,-6-3 2,-5-3 0,-2-1-2,-2-4 1,1-6-30,1-5-24,2-4 4,3-5-36,6-5-44,2 0-116,4-2-105</inkml:trace>
  <inkml:trace contextRef="#ctx0" brushRef="#br0" timeOffset="101745.45">4514 3082 746,'0'0'193,"0"0"-172,0 0 85,0 0-23,0 0-32,0 0-24,-10-7-25,10 6 0,0-1 5,0 0 5,0-2-3,0 1-1,0-1 4,0-2 3,5 2 1,4-1-7,0 1 0,2 1-1,-2 3 3,-1 0-2,-2 0-8,-1 2-1,-1 9-1,-1 0 1,-3 3 2,0 0 1,0-1-3,0-2 0,0 1-1,-7 0-11,-3 0-3,-4 3 0,-6 1 2,-1-1-14,0-3 1,4-2 6,9-5 14,5-3 5,1-2 1,2 0 1,0 0 1,0 0 5,0 2-3,0-1-4,-1 0-1,1 0 0,-1 1 1,0-2 0,-1 0 1,2 0-1,0 0 0,0 0 3,0 0 16,0 0 4,0 0-2,0 0-8,0 0-9,0 0-4,0 0 0,0 0 0,0 0-1,0 0 1,0 0-1,0 0-1,0 0 1,0 0 1,0 0 0,0 0-3,0 0 2,0 0-2,0 0 1,0 0 1,0 0 0,0 0 1,0 0 0,0 0 0,0 2 0,0-2 0,0 0 2,0 0-2,0 0-1,0 0 1,0 0 0,0 0-2,0 0 2,0 0 1,0 0-1,0 0 4,0 1-2,0-1 1,0 0 2,0 0 4,0 0 3,0 0 5,0 0 2,0 0 5,0 0-5,0 0-4,0 0-4,0 0 2,0 0-6,0 0 3,5 0 6,18 0 7,11-6 8,8-4-6,3-2-2,-5 1 5,-8 1-7,-9 2-18,-8 1-3,-3 0-102,-3-3-219,-2-3-453</inkml:trace>
  <inkml:trace contextRef="#ctx0" brushRef="#br0" timeOffset="102420.19">5116 688 1008,'0'0'91,"0"0"-35,0 0 40,0 0 17,-25 75-5,18-24-40,1 5-20,2 0-20,3-5-3,1-3-13,0-5-9,7-7 1,4-7-4,-1-10-32,-4-6-33,-3-8-34,-3-5-61,0 0 23,0-13 26,-2-9-153,-3-5 75,0-6-22</inkml:trace>
  <inkml:trace contextRef="#ctx0" brushRef="#br0" timeOffset="102929.71">4796 803 461,'0'0'389,"0"0"-328,0 0 8,6-69 55,35 40-42,19-1-16,17 0 7,11 7-39,3 8 2,-8 10-1,-8 5-14,-12 4-5,-13 14-2,-13 5-11,-15 2-3,-21 5 0,-6 2-3,-31 3 1,-17-3-20,-9 1-42,-15-2 0,-2-4-2,-3-2 15,-2-1 15,-2-5 10,3-4 2,15-5 21,18-7 3,21-3 23,20 0 42,9 0 61,15-2-59,19-1-57,11-1 11,2 4 17,-2 0-18,-4 0-7,-1 13 0,0 0-5,2 3-3,6 0 0,5 0-5,-3 2 1,-5-3-1,-11 1 0,-11-4-1,-6-2 1,-8-2-2,-3-2-10,-4-2-28,-2-1-24,3-2 0,-1 1-5,3 0 7,4 1-10,3-1-87,2 0-188</inkml:trace>
  <inkml:trace contextRef="#ctx0" brushRef="#br0" timeOffset="104562.3">1680 4440 1329,'0'0'52,"0"0"-37,0 0-14,0 0 9,0 0 4,9 54 7,-9-29-13,0-3-8,0-4-25,-2-5-60,-1-7 1,3-6-27,0 0 0,0-13 104,7-11-2,9-8 3,3-6 6,5 0 38,-3 3 16,-3 8 11,-2 8 25,-2 7-11,-5 7-22,0 5-8,1 0-41,0 11-5,0 9-3,1 8 4,-9 5 2,-2 2-5,0-5-1,-9-3-40,-2-6-26,2-11 20,5-7 11,3-3 19,1-10 16,0-14 7,5-5 9,8-3 13,5-1 5,1 4 6,4 4 5,0 7-10,-1 4-11,1 9 9,-2 5-11,-4 0-13,-1 9-5,-4 10 0,-5 4-2,-5 6 0,-2 2 1,0-1-3,-9-3-3,-2-4-32,1-8-41,3-5-71,5-8-77,2-2-276</inkml:trace>
  <inkml:trace contextRef="#ctx0" brushRef="#br0" timeOffset="105132.98">2128 4390 671,'0'0'745,"0"0"-745,0 0-4,0 0 4,0 0 22,0 0 5,20 68-17,-20-41-10,-1-3-31,-6-8-56,2-5 7,3-9-15,2-2 36,0-10 59,0-12 11,7-8 15,6-2 44,-1 0 18,2 4-9,-4 7-4,0 7-8,-3 5-14,0 7-28,1 2-23,1 0-2,1 14-9,5 5 8,-3 6-1,-5 3 0,-2 1 0,-5-2-17,0-5-12,0-5-4,0-6 1,-3-5 11,3-6 0,0 0 23,0-14 29,0-8-22,0-5 3,7-1 17,6-1-4,1 5-6,3 3-3,3 4 5,0 6 5,2 4-5,-1 6-2,0 1-7,0 4-4,-5 13-5,-5 8-1,-7 6-3,-4 3 3,0 1 1,0-3-1,-9-5-12,2-11-49,1-7-57,5-5-46,1-4-146,2-11-224</inkml:trace>
  <inkml:trace contextRef="#ctx0" brushRef="#br0" timeOffset="105426.3">2802 4240 935,'0'0'141,"0"0"-123,23-64 50,-25 56 31,-13 8-32,-9 0-28,-1 12-37,-5 14 0,1 11 11,1 11 5,3 13 11,5 8 19,7 0-8,6-2-17,4-6 18,1-11-15,2-6-14,0-10-7,0-5-4,0-9 0,-3-6-1,-3-6-15,-1-4-49,-4-4-61,-3 0-99,0-15-223</inkml:trace>
  <inkml:trace contextRef="#ctx0" brushRef="#br0" timeOffset="105584.71">2510 4618 1050,'0'0'354,"0"0"-354,92-34 0,-49 22 1,5 5-1,0 1-115,-6 0-431</inkml:trace>
  <inkml:trace contextRef="#ctx0" brushRef="#br0" timeOffset="114231.06">5501 1126 524,'0'0'135,"0"0"-117,0 0 67,0 0 58,0 0-43,0 0-22,0 0-38,7-20-1,-6 18 1,0-1 0,-1 0-3,2 1 1,-2 1-1,0 0-4,0 1-2,0 0-3,0 0-10,0 0-9,1 3-5,1 11-3,-1 7 7,2 2 12,-3 0-2,0 0-7,0-2-2,-5-1 1,-2-4-6,1-2-1,1-4 0,4-3-2,0-1 1,1-2 0,0-1-1,0 2-1,0-2 2,0-1-2,0-1 0,0 0-1,0-1-55,0 0-76,0 0-77,0-4-276</inkml:trace>
  <inkml:trace contextRef="#ctx0" brushRef="#br0" timeOffset="114929.8">7182 2082 1041,'0'0'145,"0"0"-51,0 0 66,0 0-80,0 0 16,-31 99 8,28-46-51,-1-3-30,0-5-8,-2-4-2,-2-7-11,2-4-2,1-10 0,3-7-43,1-9-82,1-4-114,0-8-49,0-14-288</inkml:trace>
  <inkml:trace contextRef="#ctx0" brushRef="#br0" timeOffset="115415.76">6951 2052 874,'0'0'142,"0"0"-62,34-76 23,20 49 35,20 2-31,12 8-32,4 11-36,-10 6-6,-15 16 0,-19 13-11,-18 7-19,-19 3-3,-9 4 0,-22 1-3,-19-1-21,-13-1-19,-9-4-7,-3-6-13,-9-2-28,1-5 41,-1-5 12,9-7 33,18-9 5,20-4 2,18-4 21,10-12 83,10-4-19,18-1-8,8 2-26,9 4-2,-2 4-32,-4 6-9,-7 5-9,-6 4-1,-5 13-1,0 5 1,-2 6-1,-4 3-1,2 5-7,-3-2 1,-1 3 1,-2-5 6,-4-4 0,2-6 1,3-10 0,3-5-4,5-5-2,4-2 0,4-2-43,-1-10-44,-3-1-53,-6 2-34,-4 0-116,-1 2-322</inkml:trace>
  <inkml:trace contextRef="#ctx0" brushRef="#br0" timeOffset="118019.79">7587 2613 875,'0'0'190,"0"0"-171,0 0 68,0 0 8,0 0 3,0-57-41,-13 57-42,-5 0-15,-3 3-3,-4 11-3,5 5 0,2 4 0,8 0-25,6-4-13,4-3 7,0-4-3,7-7-4,7-5 21,2 0 21,3-8 2,1-5 1,0-2 1,-2-1 1,-2 3 4,-4 1 12,-4 3 9,-3 5-4,-3-2 14,-2 6-3,0 0-6,0 0 0,0 0-4,0 0-14,-6 3-6,0 12 0,3 11 2,2 14 2,1 10 6,0 7 1,0 3 6,-6-2-18,-4-4 6,-6-2-4,0-8-2,-1-8-1,2-10 3,4-8-2,4-8-3,1-7 0,1-3 4,-3-1 12,0-15-1,2-6-11,5-11-2,1-8 0,20-12-3,17-8-2,9-6-4,5 0-56,-2 10-65,-6 11-79,-8 18-192</inkml:trace>
  <inkml:trace contextRef="#ctx0" brushRef="#br0" timeOffset="118573.76">7028 3796 1208,'0'0'126,"0"0"-48,0 0 62,0 0-104,0 0-8,-2 92 53,8-35-31,-3-1-34,-3-2-15,0-3 1,0-6-2,-2-10-67,-1-8-101,1-13-131,0-14-212</inkml:trace>
  <inkml:trace contextRef="#ctx0" brushRef="#br0" timeOffset="119085.19">6898 3853 801,'0'0'83,"0"0"-15,1-57 92,21 36-81,17 1 10,14-1-32,10 2-24,5 8 15,-3 7 6,-2 4-13,-6 9-11,-5 11-7,-7 8-17,-13 3-2,-14 5-4,-18 4-2,-4 2-32,-30-2-20,-15-3-23,-14-4-3,-7-7-1,-5-5-12,0-7 7,8-7 85,11-7 1,20 0 57,16-7 16,12-7 54,8-3-32,2 2-35,16 1-15,5 1-24,7 6-13,8 0 0,-1 7-3,-1 0 0,-2 4-4,-6 14 1,-1 9 0,-5 5-2,-3 5 1,1 1-3,-1-4 3,-2-3-1,-3-4 0,2-5-1,-5-4 1,0-3 0,-1-6 0,-1-4 0,-2-3-13,1-2-16,3 0-46,4 0-34,6-2-98,3-4-270</inkml:trace>
  <inkml:trace contextRef="#ctx0" brushRef="#br0" timeOffset="125481.77">7442 4502 982,'0'0'72,"0"0"-70,0 0 56,0 0 23,0 0-22,0 0-28,0 0-25,-2-55-6,2 53 0,7-2 2,4 3-1,3 1 0,2 0 0,0 0-1,1 0 1,-3 0-1,-4 9-1,-7 0-1,-3 4-7,-1 2-10,-18 4-11,-6 3 6,-4-2-1,3-2-4,5-3-8,7-5-9,4-4 21,9-4 16,0-2 9,1 0 3,0 0 52,2-1 12,8-8-34,4 1-1,-1 0 15,3 3-8,0 1-5,-2 4-9,0 0-6,-1 4 0,-4 11-3,-4 3-4,-5 1-1,0 1-2,-10-1-3,-6-3-1,-4-1-3,-1-4-2,-1-3-7,-1-4-9,1-4 2,1 0-14,0 0-3,1-4-29,6-5-33,7-5-91,7-5-409</inkml:trace>
  <inkml:trace contextRef="#ctx0" brushRef="#br0" timeOffset="140311.94">14307 3646 1274,'0'0'68,"0"0"-55,0 0-1,-13 69 97,4-19-12,-3 4-43,-1 3-24,0-3-24,1-9-1,4-5-5,2-9-19,2-8-63,2-8-73,2-8-108,-2-7-150</inkml:trace>
  <inkml:trace contextRef="#ctx0" brushRef="#br0" timeOffset="140788.05">13933 3649 10,'0'0'933,"35"-93"-908,23 46-11,21 0 100,12 7-37,0 12 10,-4 13-43,-6 15-10,-7 3-16,-6 17-3,-9 8-1,-16 5-5,-16 8-8,-19 9 1,-8 6-2,-30 3-1,-23-3-28,-19-5 4,-13-5-33,-12-6-32,-4-7-17,1-9-19,7-10 58,16-10 68,19-4 17,23-12 52,20-12 57,15-5-37,12-2 31,18 5-49,8 5 4,3 8-8,5 10-31,2 3-22,5 2-4,3 15-6,3 5 1,-2 6-3,-5 6 0,-4 2-2,-7 1 0,-4-3-1,-6-3-15,-8-2-10,-6-2-6,-6-3-5,-3-4-44,-3-2-24,2-4-42,1-2-99,5-6-76</inkml:trace>
  <inkml:trace contextRef="#ctx0" brushRef="#br0" timeOffset="141545.64">14826 4270 1093,'0'0'243,"0"0"-204,0 0 67,0 0-51,0 0 60,0 67-45,0-37-38,0 5-15,-2-2-11,-6 0-3,1-2-3,2-7-15,1-5-75,4-6-81,0-8-100,0-5-178</inkml:trace>
  <inkml:trace contextRef="#ctx0" brushRef="#br0" timeOffset="141800.83">14719 4318 487,'0'0'365,"0"0"-353,0 0 46,0 0 79,0 0-22,0 0-11,-33-15-34,33 15 18,0 0 1,0-1-18,0 0-14,4 0-29,13-1-15,15-2-11,16-1-2,12-1-16,6 0-141,-5-1-205,-10-1-624</inkml:trace>
  <inkml:trace contextRef="#ctx0" brushRef="#br0" timeOffset="142431.85">15616 4100 181,'0'0'300,"0"0"-294,0 0 6,0 0 82,0 0-12,0 0-36,-14-9-31,11 9 37,0 0 57,1 0-15,2 0-16,0 0 2,0 0-14,0 0-7,0 0-14,0 0-10,0 0-15,2 0-8,4 0-4,1 0-1,2 0 2,-4 0-3,2 0-3,0 0-1,2 0-2,4 0 1,2 0-1,4-1-17,3-1-53,0 1-65,-2 1-32,-3 0-98,-5 0-67</inkml:trace>
  <inkml:trace contextRef="#ctx0" brushRef="#br0" timeOffset="142905.88">15571 4196 1010,'0'0'197,"0"0"-191,0 0 118,0 0 1,0 0-57,0 0-16,-2 0-31,11 0-3,7 0-1,8-3-15,5-1-2,2-1-44,1 1-95,-3 1-111,-2 2-216</inkml:trace>
  <inkml:trace contextRef="#ctx0" brushRef="#br0" timeOffset="148305.71">16346 3870 1273,'0'0'94,"0"0"-94,0 0 0,1 85 75,-6-46-15,-2 2-20,1-1-33,1-2-4,0-3-2,0-3-1,1-7-2,0-8-40,2-5-44,2-10-74,0-2-87,0-17-98</inkml:trace>
  <inkml:trace contextRef="#ctx0" brushRef="#br0" timeOffset="148768.07">16121 3806 641,'0'0'60,"6"-65"-8,26 28 85,17-4-8,15 3-45,11 10-4,4 12 6,-4 16-28,-6 6-22,-8 21-5,-11 6 0,-7 5-20,-14 4-3,-19 2-5,-10 4 0,-34 5-3,-25 0-17,-18-1-54,-16-7-22,-5-7-11,0-10-16,11-10 35,24-15 50,21-3 35,24-15 11,18-7 81,3-4 29,24 2 4,14 0-27,6 7-10,3 8-13,2 9-33,-5 9-17,-4 18-12,-6 13-3,-8 6-9,-9 4 0,-8 1 0,-1-4 1,0-6-2,1-6-3,5-7 2,4-8-5,5-6-2,5-4-19,4-8-41,0-2-55,2-1-40,-5-10-79,-7-2-161</inkml:trace>
  <inkml:trace contextRef="#ctx0" brushRef="#br0" timeOffset="149026.03">16907 4349 1518,'0'0'63,"0"0"-62,0 0 72,0 0-13,0 70 4,0-36-24,-5 1-34,1-1-2,-3-4-4,3-8-4,1-2-56,0-7-97,3-8-133,0-5-228</inkml:trace>
  <inkml:trace contextRef="#ctx0" brushRef="#br0" timeOffset="149341.67">17289 4153 1375,'0'0'111,"69"-27"-108,-31 18 98,0 1-24,-3 5-51,-1 3-22,-2 0-4,-2 0-57,-6 0-137,-14 0-289</inkml:trace>
  <inkml:trace contextRef="#ctx0" brushRef="#br0" timeOffset="149544.08">17382 4016 1568,'0'0'107,"0"0"-104,0 0 3,0 0 15,0 0-4,0 70 21,0-28-26,-7 2-12,-1-3-18,5-5-97,3-8-107,7-12-221</inkml:trace>
  <inkml:trace contextRef="#ctx0" brushRef="#br0" timeOffset="149780.66">17895 3960 1595,'0'0'6,"0"0"10,0 0-16,-1 75 64,0-31 8,-2 0-64,0 2-5,-1-2-2,-3-6-1,0-5-13,1-8-57,2-10-63,3-13-133,1-2-259</inkml:trace>
  <inkml:trace contextRef="#ctx0" brushRef="#br0" timeOffset="150244.65">17706 3750 1146,'0'0'32,"22"-54"-32,15 25 63,13 3 56,13 3-23,8 8-61,4 15-15,-2 6 6,-2 23 2,-7 11-20,-13 7-6,-15 5 3,-21 2-5,-15 1-11,-26-2-26,-21-7-15,-10-9-10,-6-7-17,-5-13-3,1-9 5,5-8 36,8 0 41,17-10 21,12-7 61,16-5 34,9-4-1,8 2-45,19 2-29,7 6-4,4 11-3,1 5-18,-2 11-8,0 18-5,-6 11-2,-6 9 2,-6 2-3,-7 3-2,-4-3-10,-2-4-6,1-7-10,2-8 24,7-8-27,5-7-13,8-6-59,5-6-50,1-5-94,-2 0-237</inkml:trace>
  <inkml:trace contextRef="#ctx0" brushRef="#br0" timeOffset="150777.07">18375 4572 998,'0'0'153,"0"0"-142,0 0 113,75-45-3,-53 45-42,-2 0-44,-3 13-29,-6 10-5,-5 6 2,-6 1-3,-8 4 0,-13-3-27,-8-3-14,-1-6-15,-1-7-16,4-6 14,1-8 11,6-1 33,4-7 14,2-11 4,7-3 10,2-1 30,4 4 42,1 4 25,0 6-20,2 7-14,9 1-54,10 10-23,5 11 0,3 5 0,2 4-1,-2-2-66,-1-3-42,2-6-118,1-8-111,-1-10-202</inkml:trace>
  <inkml:trace contextRef="#ctx0" brushRef="#br0" timeOffset="151112.89">18840 4218 669,'0'0'219,"0"0"-123,0 0 104,0 0-4,0 0-56,0 0-35,0 0-35,37 4-21,-2-4-22,3-3-18,1-1-9,-3 2-25,-4-2-111,-9 0-147,-11-1-242</inkml:trace>
  <inkml:trace contextRef="#ctx0" brushRef="#br0" timeOffset="151298.76">18912 4108 1479,'0'0'113,"0"0"-101,0 0-5,0 0 59,0 91 18,-3-53-64,-2 2-17,2-5-3,3-3-63,0-5-108,15-8-143,9-12-280</inkml:trace>
  <inkml:trace contextRef="#ctx0" brushRef="#br0" timeOffset="151575.62">19328 4088 1357,'0'0'0,"0"0"-8,0 0 8,12 81 67,-6-49-16,-1-2-38,4-4-13,-2-5-4,0-4-47,-2-6-93,-3-5-25,-2-6-60,0 0-24,0-9-27</inkml:trace>
  <inkml:trace contextRef="#ctx0" brushRef="#br0" timeOffset="151977.04">19345 4131 4,'0'0'483,"-22"-106"-360,12 52-53,4 2 51,6 7 25,0 6-34,20 7-26,12 7 8,12 6-7,8 10-36,6 6 3,0 3-22,-7 12-4,-7 12-5,-9 8-13,-10 6-7,-9 5 0,-12 2-2,-4-1-2,-15 0-19,-21-6-25,-13-5-44,-11-8 0,-6-8-52,-3-10-133,1-7-39,8-1 183,12-14 130,17-5 160,13-3 32,12-2 32,6 0-68,0 4-50,3 3-24,8 8-4,10 9-47,5 1-24,10 18-7,5 9 5,2 7-5,0 5 0,-4 4 0,-3 2 0,-4-1-2,-4 0-33,-2-4-41,0-8-30,3-5-114,1-6-145</inkml:trace>
  <inkml:trace contextRef="#ctx0" brushRef="#br0" timeOffset="152576.93">19619 4525 463,'0'0'234,"0"0"-85,0 0 64,0 0-90,0 0-16,0 0-17,46-47-28,-26 41-17,1 5-13,-2 1-15,-2 0-15,-5 2-2,-5 9-1,-3 4-8,-4 1-37,0-1-19,-7 0-28,-7-1 3,-5-3 17,2-4 16,6-2 21,4-3 36,7-2 5,0 0 59,0 0 37,2 0 8,11 0-48,6 0-13,3 0-15,0 0-17,0 1-7,-6 8-3,-4 0 0,-6 3-1,-6 1-1,0 2-4,-18 1 3,-9 1-1,-5-5-2,-5-4-15,1-5-50,1-3-53,4-2-34,9-12-36,10-6-169</inkml:trace>
  <inkml:trace contextRef="#ctx0" brushRef="#br0" timeOffset="152941.45">20185 4346 1008,'0'0'164,"0"0"-158,0 0 135,0 0-3,0 0-63,68-12-56,-16 12-11,6 0 2,-5 0-10,-9 0-2,-9 0-33,-14 0-128,-14-3-203</inkml:trace>
  <inkml:trace contextRef="#ctx0" brushRef="#br0" timeOffset="153124.58">20297 4172 1548,'0'0'33,"0"0"-25,0 0 20,0 0 9,0 0-25,35 81 15,-27-34-19,-1 0-8,1-1-33,5-5-105,6-10-160,10-14-472</inkml:trace>
  <inkml:trace contextRef="#ctx0" brushRef="#br0" timeOffset="153374.11">20924 4079 662,'0'0'861,"0"0"-861,0 0 0,2 81 23,-7-39 32,-4 3 7,2-1-51,0-6-7,2-1-4,1-7-2,1-5-55,-1-11-52,2-9-98,0-5-116,-1-19-204</inkml:trace>
  <inkml:trace contextRef="#ctx0" brushRef="#br0" timeOffset="153815.81">20848 3918 954,'0'0'52,"18"-74"1,12 46 71,9 7 29,10 6-69,4 9-30,-1 6-22,-4 0-15,-7 14-4,-7 11-7,-6 9-6,-6 7-4,-10 8 3,-6 4-5,-6-1-14,-22-2-1,-21-2-11,-15-8-4,-10-7-43,-5-10-24,-2-9-9,2-7-67,10-7 49,13-6 130,20-13 69,18-6 57,12-3 24,5 0-50,17 1 13,9 5-25,4 6-13,3 9-36,0 7-14,1 3-9,-3 18-11,-6 11-2,-5 9-3,-6 5-2,-4 3-21,1 2 7,-2-4 0,-1-3-8,1-4 19,0-7-12,3-6-13,4-8-56,5-4-46,5-7-22,2-5-73,-2-3-99</inkml:trace>
  <inkml:trace contextRef="#ctx0" brushRef="#br0" timeOffset="154430.66">21501 4555 715,'0'0'86,"0"0"-79,0 0 93,0 0-13,0 0-50,0 0 10,-35-46-24,18 38 7,-5 5-15,-1 3-12,-5 0-3,3 14-3,0 1 1,4 5-27,6-2-61,10 1-25,5-5-59,2-3 57,16-4 96,7-5 21,1-2 28,3 0 51,-2-2 24,-1-7-2,-3-1-20,-5 0-21,-5 3-15,-6 1 3,-3 2 2,-4 1 3,0 1-9,0 2-13,0 0-5,0 0-9,0 0-10,-6 2-7,1 12 8,-1 10 10,1 10 11,3 10-16,2 11-3,0 6 3,0 4-6,2-1-2,-2-3 1,0-5-3,0-6 2,-5-8 6,-1-6 4,-1-7 18,2-4-6,-1-3 12,0-5-2,-2-5-10,1-4-7,0-4-9,1-4 5,-2-2-2,-4-13 2,-3-12-6,-1-8-2,2-9-8,3-11 0,11-9-10,2-10-26,30-8-29,21-4-67,19 10-150,6 5-318</inkml:trace>
  <inkml:trace contextRef="#ctx0" brushRef="#br0" timeOffset="156627.04">8614 5291 483,'0'0'915,"0"0"-898,-12 78 9,-5-36 135,-1-1-51,-1 3-49,-2-3-28,-1-2-13,3-3-14,0-4-2,5-8-3,3-7-1,5-6-13,4-8-51,2-3-47,0-3-4,0-12-68,6-7-11,-3-3 5,0-4 51,1-5 57,-1-2 53,-1-6 7,0-6 21,-2-8 14,0-6 5,0-6 74,0-2-45,5 3 62,19 3-8,13 11-24,15 9 27,10 9-14,4 14-21,2 10-29,-4 11-20,-1 12 2,-10 21-7,-14 14-10,-22 12-6,-17 8-2,-45 7-42,-25 1-67,-16-3-26,-11-9-17,0-12-63,1-15-7,9-15-71,18-16 295,22-5 121,23-26 113,22-12-50,4-8-34,24-1 5,7 4-17,3 7-59,5 14 12,-2 14-45,-1 8-29,-1 17-9,-5 21-4,-8 11-3,-5 7 1,-6 2-2,-3-3 2,3-3-2,3-10-2,1-5 2,3-10-4,0-5-45,3-7-37,2-7-38,2-5-25,1-3-81,1 0-231</inkml:trace>
  <inkml:trace contextRef="#ctx0" brushRef="#br0" timeOffset="157043.96">9006 5781 1390,'0'0'84,"0"0"21,0 0 15,0 0-84,0 0 42,-12 81-47,3-50-17,0 0-8,-2-4-6,4-3-6,2-7-68,3-7-166,2-10-226</inkml:trace>
  <inkml:trace contextRef="#ctx0" brushRef="#br0" timeOffset="157402.72">9472 5652 901,'0'0'225,"0"0"-167,0 0 164,0 0-90,0 0-39,0 0-32,4-5-30,10 5-2,5 0 1,3 0-20,1-3-7,0 1-3,-1 0-21,-1 1-65,-5-1-129,-4 2-151,-5 0-332</inkml:trace>
  <inkml:trace contextRef="#ctx0" brushRef="#br0" timeOffset="157579.69">9461 5723 1247,'0'0'303,"0"0"-301,0 0 93,0 0-32,0 0-37,77-14-26,-48 10-4,1 2-107,0-2-192,-5-1-305</inkml:trace>
  <inkml:trace contextRef="#ctx0" brushRef="#br0" timeOffset="175140.85">10605 5244 701,'0'0'125,"0"0"-94,44-63 64,-13 34 9,10-4-23,10-5-45,4-4-7,-2 0 15,-9-2 3,-12 3 4,-7 1 0,-7 2-32,-5 4 18,-6 6-26,-7 6-5,0 7-3,-6 5-3,-7 8-12,-4 2 3,-3 13-3,-2 17 7,2 17 1,5 11 2,3 9 2,4 2 4,2-4-1,4-10-2,2-9-1,0-11-3,2-9-28,6-4-71,0-7-31,3-6-48,1-3-78,0-5 42,5-1-285</inkml:trace>
  <inkml:trace contextRef="#ctx0" brushRef="#br0" timeOffset="175388.61">11099 5198 1090,'0'0'43,"0"0"-27,0 0 52,0 0 15,0 0 6,3 62-44,-4-32-20,-10-2-13,-3-2-7,4-3-5,-1-8-21,5-4-90,3-5-51,2-5-112,1-1-165</inkml:trace>
  <inkml:trace contextRef="#ctx0" brushRef="#br0" timeOffset="176021.84">10412 5611 544,'0'0'35,"0"0"7,-66 7 82,50-4-3,2 1-40,6-2-18,3-1 15,5-1-8,0 1 12,0 0 8,23 3-3,17 3-25,26 4 16,25 2 23,28-3-25,14 1-13,9-3-23,0-6-5,-6-2-17,-5 0 10,-14 0-24,-18 1 0,-20 1 0,-23 4-4,-22-2-1,-15-2-28,-11-1-28,-7-1-92,-1 0-88,-3 0-174</inkml:trace>
  <inkml:trace contextRef="#ctx0" brushRef="#br0" timeOffset="176588.71">10191 6102 979,'0'0'438,"0"0"-394,0 0-11,0 0 73,-24 98 5,2-42-50,-8 4-33,-5 1-18,-2 0-7,3-5-3,2-7-18,9-9-94,9-11-93,10-12-135,4-17-446</inkml:trace>
  <inkml:trace contextRef="#ctx0" brushRef="#br0" timeOffset="177234.78">10100 6329 1017,'0'0'117,"0"0"-108,0 0 8,0 0 86,0 0-40,73 30-25,-48-24-15,5-6-4,1 0-4,-1 0-10,1-11 1,-3-5-2,-5-3-2,-6-4 4,-6 2-2,-8-2 3,-3 6 0,0 5 6,-2 6 3,-7 4-7,-2 2 0,-3 11-9,-3 12-1,1 3-2,2 3-3,3 1-18,8-3-21,3-2-18,0-4 0,16-4-10,6-7-1,4-4-8,5-6 0,-1 0-55,-3-7 26,-2-5 88,-4-4 23,-1 3 2,-4-2 35,-4 3 44,-3 5 7,-5 2-1,-4 5-1,0 0-33,-6 0-37,-6 12-16,3 6 0,4 2 0,5 0 1,0-1 2,14-3-2,5-6 2,3-4 13,3-4 34,-3-2 3,-2-2 5,-7-11-8,-5-4-8,-4-1-8,-4-3-16,0 3-5,-4 4-8,-9 0-5,-2 6-9,-2 3-16,-3 5-24,2 0-57,4 0-53,4 9-118,7 1-121</inkml:trace>
  <inkml:trace contextRef="#ctx0" brushRef="#br0" timeOffset="177594.59">11019 6118 1085,'0'0'121,"0"0"-60,0 0 118,0 0-110,0 0-41,-13 75 22,-6-14 23,-6 9-39,-4 7 2,-1-2-14,8-4-13,4-9-9,9-10-12,6-10-37,1-11-60,2-13-30,0-11-107,0-7-66,5-11-47</inkml:trace>
  <inkml:trace contextRef="#ctx0" brushRef="#br0" timeOffset="178008.41">10972 6363 824,'0'0'62,"0"0"31,0 0 66,0 0-63,0 0-41,0 0-44,11 12 6,-2 1 9,2 0-8,5-5-3,3-5 1,2-3-4,3-1-4,-3-14-4,-1-4-1,-3-3 4,-4-4 0,-4 1-2,-2 0 4,-3 2 1,-2 6 0,1 4 3,-3 7-6,0 3-2,0 3 0,0 5-5,-9 12-7,-3 6 7,-1 4 0,2 1 0,4-2 0,6 0-1,1-3-1,0-3-7,9-4-25,1-4-59,0-4-39,-3-1-57,-1-3-132</inkml:trace>
  <inkml:trace contextRef="#ctx0" brushRef="#br0" timeOffset="178361.72">11265 6451 1019,'0'0'97,"0"0"-57,0 0 140,0 0-76,0 0-46,0 0-31,60-6-12,-49 23-1,1 2-6,-1 1-6,-4-1 0,-3-1-2,-2-1-3,-2-4-11,0-3-23,0-5 4,0-5-7,-2 0 3,0-6 37,2-10 7,0-7-3,0-3 5,6-3 9,4 3-14,0 2-4,0 6-6,6 10-76,0 4-97,3 4-218</inkml:trace>
  <inkml:trace contextRef="#ctx0" brushRef="#br0" timeOffset="178571.79">11584 6536 1313,'0'0'15,"0"0"63,0 0 72,-7 63-52,4-39-31,1 1-15,0-2-36,2-2-9,-2-5-7,1-3-14,0-4-88,0-6-103,-3-3-248</inkml:trace>
  <inkml:trace contextRef="#ctx0" brushRef="#br0" timeOffset="179709.34">11985 6325 738,'0'0'143,"0"0"-40,1-54 58,-1 32-64,-8-1-6,-4 3-9,-6 5-36,-5 6-15,-4 7-21,0 2-7,2 9-3,4 19-1,8 6 0,8 7-2,5 2 3,12-3-3,10-4 3,4-9-3,-2-6-7,1-11-16,-2-7 17,-2-3-7,-1-13 13,-2-10 3,-4-2 5,-3-5 0,-4 3 7,-4 4 3,-1 4 5,-2 9-7,0 4 3,0 6 5,0 0-21,0 9-13,0 11 9,0 7 4,0 4 0,0-1 0,0 0 0,5-5 0,5-6 0,4-6-2,2-6 1,2-7 0,0 0 1,3 0 4,-1-10-1,-2-3 0,-1-3 0,-3 1-1,-4 0 2,0 0-1,-4 3 1,-1 1 15,-5 5 18,0 3 11,0 3 1,0 0-7,0 0-13,0 0-16,0 0-8,0 0-1,0 2-2,0 5 1,0 2 4,-2 5 7,0 3 3,2 6 13,0 4-3,0 3-3,0 1 3,0 1-10,0-1 0,0-4-10,0-4-5,0-4-2,-1-5 0,-1-6-26,0-3-37,2-5-83,-1 0-222,1-12-747</inkml:trace>
  <inkml:trace contextRef="#ctx0" brushRef="#br0" timeOffset="193327.86">13426 6141 1172,'0'0'353,"0"0"-347,0 0 2,0 0-3,0 0 29,-30 54-15,7-34-19,-10 4-34,-7-2-160,-3-4-433</inkml:trace>
  <inkml:trace contextRef="#ctx0" brushRef="#br0" timeOffset="193881.53">14363 5645 1439,'0'0'62,"0"0"-56,0 0 14,2 60 75,0-26-9,-2 3-46,-2 1-19,-12 0-11,-6 0-5,2-4-5,-1-4-23,4-2-104,5-8-49,2-9-148,7-11-245</inkml:trace>
  <inkml:trace contextRef="#ctx0" brushRef="#br0" timeOffset="194352.8">14094 5315 1160,'45'-75'30,"12"8"-30,9 13 0,6 12 40,2 16 26,4 16-12,-1 10-39,2 16 2,-3 18 2,-12 13-10,-13 9 2,-16 11-6,-16 4-5,-19 3 0,-13 1-12,-28-4-58,-17-4 9,-13-6-23,-12-11 4,-7-12-4,0-10 36,4-13 22,10-14 26,12-1 1,17-21 9,20-11 27,18-5 35,9-4 12,23 0-14,18 4 20,7 10-19,3 12-6,0 15-23,-4 4-15,-4 27-11,-3 13-8,-4 8-2,-4 6-3,-6 0-2,-2-4-1,-3-1-10,-1-6 1,1-9-30,3-6-16,3-11-52,5-9-35,6-10-110,-1-2-229</inkml:trace>
  <inkml:trace contextRef="#ctx0" brushRef="#br0" timeOffset="194839.1">14914 6108 1117,'0'0'29,"0"0"-6,0 0 131,31-55-48,-13 49-39,-2 5-34,0 1-17,-2 5-7,-5 15-6,-4 7-1,-5 6-2,-2 0-12,-14 0-25,-5-3-9,-3-7-53,-2-5 21,0-6-13,0-7 4,4-3 23,4-2 48,5-5 16,8-6 45,5-2 30,0 2 26,7 1 5,14 3-42,8 4-14,4 3 3,0 0-25,-3 12-16,-1 0-10,-4 2-2,-3-1-4,-2-4-48,-2-1-100,-1-7-63,2-1-257</inkml:trace>
  <inkml:trace contextRef="#ctx0" brushRef="#br0" timeOffset="195088.74">15373 5914 1204,'0'0'68,"0"0"-55,0 0 108,0 0-40,64-8-38,-44 8-37,3 0-6,0 0-41,0 0-116,-3 2-103,-6-2-282</inkml:trace>
  <inkml:trace contextRef="#ctx0" brushRef="#br0" timeOffset="195229.79">15327 6036 1321,'0'0'176,"0"0"-172,73-19-4,-38 11 15,8 5-15,6-3-287,8-1-622</inkml:trace>
  <inkml:trace contextRef="#ctx0" brushRef="#br0" timeOffset="195725.58">16313 5771 1335,'0'0'0,"0"0"18,91-85-18,-54 47 103,2-5-31,-6-7-51,-7-6-7,-9-10-6,-7-8-2,-8 5-3,-2 10-1,0 22 1,0 20 2,0 13-4,-7 8-1,-3 30-26,-6 23 26,-1 18 4,5 6-4,3-4 0,9-13-1,0-12-11,9-11-1,10-13-38,3-9-47,3-8-7,0-7-28,-3-4-20,-3 0-96,-5-4-59</inkml:trace>
  <inkml:trace contextRef="#ctx0" brushRef="#br0" timeOffset="195995.49">16682 5643 664,'0'0'149,"0"0"-90,0 0 76,0 0-22,64-60-30,-43 58-11,1 2-30,0 0 9,-2 8 0,-4 6-25,-6 4-8,-3 3-13,-7-2-5,0 1-3,-12-2-30,-4-1-9,0-3 10,4-1 13,4-4 12,3-5 6,5-3-1,0-1 2,10 0 11,14 0 16,12-4-14,4-3-13,0-1-60,-5 0-187,-10 4-406</inkml:trace>
  <inkml:trace contextRef="#ctx0" brushRef="#br0" timeOffset="196348.17">16138 6086 843,'0'0'306,"0"0"-286,0 0-18,0 0 142,0 0-9,0 0-66,-41-6-18,44 6 24,28 2 13,25-2-29,35 0-1,28 0-25,22-4-5,8-6-18,-3 0-10,-12-4-1,-15 2-12,-16 4-34,-14 3-73,-16 3-97,-18 0-116,-17 2-336</inkml:trace>
  <inkml:trace contextRef="#ctx0" brushRef="#br0" timeOffset="197047.93">16060 6393 916,'0'0'224,"0"-60"-156,-4 43 39,-4 9 82,0 8-66,-5 1-45,-2 25-54,-1 17-5,-1 13 17,4 7-5,1-1-13,0-3-8,1-7-7,-3-7-3,3-10-11,4-12-30,6-10-75,1-11-71,12-2-141,4-15-102</inkml:trace>
  <inkml:trace contextRef="#ctx0" brushRef="#br0" timeOffset="197599.6">15981 6540 842,'0'0'195,"0"0"-161,0 0 69,0 0 9,0 0-73,0 0-26,65-39-9,-46 35 2,-1-3-4,-2 1 0,-2-2-1,-6 1 1,-3 3 7,-4 0 3,-1 2 25,0 2 7,0 0-17,0 4-17,-1 12-10,-3 4-4,3 5 3,1-2 1,0-2 0,0-4-2,3-7-22,11-4-50,3-6-9,6 0 1,-2-7 8,-1-6 21,-6-4 7,-3 0 33,-2-3 3,-3 4 10,-3 2 0,0 3 26,-3 5 23,0 5-10,0 1-9,0 0-4,-7 14-26,1 5 0,3 1 0,3 0-1,0-2 0,5-5 1,9-4 1,3-3 5,-1-5 3,0-1 8,-2 0 12,-3-7-1,-4-4-8,0-3-4,-5-1-8,-2 0-2,0 1-6,0 3-1,-2 4-5,-5 2-32,2 5-5,-1 0 7,2 0-5,1 5-1,-1 4-34,3 0-98,0-2-106</inkml:trace>
  <inkml:trace contextRef="#ctx0" brushRef="#br0" timeOffset="197957.55">16704 6351 779,'0'0'484,"0"0"-446,0 0 124,0 0-56,0 0-70,-30 70 47,12-8-24,-2 7-35,-3-1-15,-2-3 5,0-8-5,2-7-9,5-12-22,9-11-65,9-13-83,0-11-107,16-3-220</inkml:trace>
  <inkml:trace contextRef="#ctx0" brushRef="#br0" timeOffset="198297.81">16672 6492 1129,'0'0'53,"0"0"-32,0 0 8,0 0 25,0 0-36,0 0-8,43 51-3,-22-51 6,6 0-6,-3-8-4,1-7 6,-3-3 4,-3-2 1,-5-3-2,-4 2-2,-8 3 1,-2 3-5,0 6-1,0 6 0,-2 3-2,-5 0-3,-3 12-13,0 8 11,1 3-1,4 3 0,2-4-1,3-2-24,0-3-38,0-5-62,3-2-74,8-6-80,1-2-91</inkml:trace>
  <inkml:trace contextRef="#ctx0" brushRef="#br0" timeOffset="198648.84">16973 6547 1054,'0'0'129,"0"0"-117,0 0 165,0 0-66,0 0-70,0 0-27,50 23-6,-43-4-1,-1 4-5,-4-2-2,-2-2-4,0-1-12,0-7-21,-5-4 8,1-3-16,2-4 27,2 0 18,0-7 9,0-8 2,0 0 5,5-4 4,4-3-14,4 0-6,3-2-23,2 1-91,3 5-68,2 3-136,-1 10-148</inkml:trace>
  <inkml:trace contextRef="#ctx0" brushRef="#br0" timeOffset="199204.71">17228 6732 793,'0'0'324,"0"0"-323,0 0 65,0 0 64,0 0-57,0 0 3,15-42-40,-10 42-6,1 2-16,1 12-7,0 8-3,-4 2-3,-3 4-1,-3 1-7,-12-1-30,-4-4-19,-3-6-49,-4-5 35,-3-6-14,4-7 22,2 0-3,8-6 31,8-8 34,7-1 21,0 0 68,9 4 2,9 3-10,1 4-23,0 4-15,-2 0-25,0 12-18,-4 1 0,-1 0-60,-5 0-28,-2-2-29,0-2-44,0-5-132,3-4-221</inkml:trace>
  <inkml:trace contextRef="#ctx0" brushRef="#br0" timeOffset="200037.69">17739 6505 1078,'0'0'147,"0"-57"-142,-13 37 76,-10 7 40,-8 9-100,-6 4-17,-4 10-4,2 14-1,5 9 0,11 3-8,12 0 0,11-5 4,6-3-1,18-7-5,3-8 3,5-6 1,0-7 5,0 0-11,-3-13 6,-2-4 6,-6-5 1,-4-2 4,-5-1 19,-4 2 6,-3 6 6,-2 6-3,-3 7 9,0 4-11,0 1-27,0 16-3,-4 8 0,-2 4 0,1 4 0,3-3-1,2-1-6,0-6-38,0-4-28,3-6-60,3-5-8,-2-6 2,0-2 85,1 0 54,2-2 15,2-9 45,0 0 21,-1-2-3,2 2 4,-3 0-19,2 3-7,0 2-10,-4 3-19,1 3-15,-1 0 0,-2 5-11,-2 8 3,-1 3-2,0 1 1,-1 2-3,-8 0 1,-3 0-2,1-1 1,1-2-3,1-2 2,3-3 1,-1-2 4,3-4-2,1-1 5,1-2 8,2-2-3,0 0 1,0 0 14,0 0 20,9-4-11,4-4-19,8-2-14,2 2-3,2-1-6,2 4-70,-2 3-52,2 2-134,-4 0-212</inkml:trace>
  <inkml:trace contextRef="#ctx0" brushRef="#br0" timeOffset="200479.58">18443 6478 1434,'0'0'117,"0"0"-109,9 75-8,-9-45 69,-2 1-22,-9-2-47,-2-4-13,-1-5-137,-1-5-357</inkml:trace>
  <inkml:trace contextRef="#ctx0" brushRef="#br0" timeOffset="201349.77">19294 5864 1304,'0'0'131,"0"0"-113,0 0 7,0 0-4,-59 103 34,40-28-20,2 0-13,5-5-7,1-10-8,3-12-4,4-11-3,0-11-14,4-11-36,0-10-24,0-5-81,0-17 1,0-15-5,5-18 3,-2-17 79,0-17 76,1-13 1,7-5 29,9 3 16,11 10 30,14 15 75,6 16-61,2 14-25,-4 16-18,-1 14 8,-7 14-2,-1 10-34,-4 20-10,-7 12-5,-9 10-3,-16 7-23,-8 4-37,-31 4 4,-17-1 2,-16-7 7,-14-6 5,-9-9-5,-5-8-41,-2-7-122,11-7-4,16-8 214,18-8 43,22-6 42,18-2 24,13-16 16,5-7-1,19-4-51,10-1-4,11 3 27,3 6-6,-1 7-26,-4 11-37,-6 3-5,-5 15-10,-1 13-11,-5 13-1,-4 9-2,-6 5 1,-5-1 1,-5-7-15,0-11 5,-1-8-3,2-8-51,3-7-26,4-8-22,7-5-70,3 0-116,7-8-161</inkml:trace>
  <inkml:trace contextRef="#ctx0" brushRef="#br0" timeOffset="201852.2">19611 6477 848,'0'0'91,"0"0"-91,0 0 140,0 0-42,0 0-32,0 0-16,-14-33 7,14 23 34,8 1-48,6 1 3,2 2-20,2 3-12,1 3-8,-1 0-4,-1 9-2,-3 3-3,-6 3-9,-8 2-49,0 1-34,-11-1-18,-13-1 5,-1-4 21,2-4 13,4-3 44,9-5 30,6 0 11,4 0 94,0 0 16,0-1 6,9-3-51,6 2-25,0 1-11,2 1-14,-1 0-8,-4 8-10,-2 8-5,-5 1-3,-5 1 5,0 2-5,-6-3-1,-10-3-5,-5-1-10,-2-9-23,-2-2-37,3-2-81,2-10-8,5-9-168,6-6-412</inkml:trace>
  <inkml:trace contextRef="#ctx0" brushRef="#br0" timeOffset="202227.84">20049 6224 905,'0'0'502,"0"0"-476,0 0 43,0 0 25,0 0-44,75-11-31,-47 11-14,0 0-5,-3 0-5,-6 0-82,-5 1-89,-7 0-132,-6-1-422</inkml:trace>
  <inkml:trace contextRef="#ctx0" brushRef="#br0" timeOffset="202385.85">20083 6329 1540,'0'0'0,"0"0"0,0 0 54,68-25-54,-46 25-1,4 0-117,7 0-135,6 0-230</inkml:trace>
  <inkml:trace contextRef="#ctx0" brushRef="#br0" timeOffset="203066.51">20834 6282 499,'0'0'474,"0"0"-474,0 0 0,0 0 161,0 0-84,35-65-45,-13 30 16,11-12 2,9-6-50,5-7-1,0-5-11,-6-4 7,-8-5 5,-10-3 14,-11 7 61,-12 11-55,0 19-7,-9 21 11,-18 19-24,-12 9-7,-6 29 4,-4 18 0,7 19 1,12 10-3,18-1-2,12-7-3,7-10-6,16-14-6,4-9-44,-1-12-4,-4-12 10,-3-9 32,-2-11 25,-5 0-6,-1-7 5,-2-11 3,-2-5 1,3-1 3,-1-3 17,3 4 2,0 3 22,1 4 17,1 3-6,0 3-11,0 6 5,0 1-20,-2 3-11,-1 0-2,-3 3-4,-3 8-12,-4 3 0,-1 4-5,-4 1-6,-12 0-18,-1-2 1,3-4-15,3-6-1,6-2 15,5-5 23,0 0 6,14 0 31,8 0 33,3 0-8,-2 0 4,-4 0-20,-6 4-23,-3 3-5,-7 4-12,-3 2 0,0 3-3,-3 1-3,-11 0-9,-4-1-26,-1-4-29,-1-1-79,1-4-8,1-1-111,-2-4-242</inkml:trace>
  <inkml:trace contextRef="#ctx0" brushRef="#br0" timeOffset="203367.25">20568 6405 1013,'0'0'94,"0"0"-27,0 0 148,0 0-96,0 0-28,0 0-4,114 33-18,-25-27-18,22-6-20,20 0-11,7 0-12,-6-8-8,-10 2-3,-23-1-56,-23-1-153,-22 1-181</inkml:trace>
  <inkml:trace contextRef="#ctx0" brushRef="#br0" timeOffset="204741.67">20392 7054 635,'0'0'322,"0"0"-313,0 0 82,0 0 42,0 0-36,0 0-74,55-79-17,-18 45 9,2-3 25,-1-1 26,-6-1 11,-9 0-20,-6-1-22,-10 0-7,-7 0-14,0 8-1,-14 8-13,-5 11-9,-4 13-18,-4 6 14,-2 24-4,3 12 2,5 6 12,10 1 0,6-3-8,5-5 5,0-9 6,0-4 0,0-4-1,0-7-7,0-4 3,0-3-9,-1-4-3,-2-2 12,2-4 2,0 0 1,1 0 1,0 0 1,0 0 0,0 0 0,0 0-2,0 2-1,-2 1-17,-1-1-7,-1 0 17,2 0 1,0-1 6,2 0 0,0-1 2,0 0 1,0 2 0,0-2-1,0 0 1,0 0-37,0-8-11,4-1-47,-2-4 0,-2-1-39,0-4-63,0 0 39,2-4 47,7 0 30,3 0 81,1 1 66,1 1 79,-5 4 51,-4 4-22,-5 6-36,0 3 38,0 3-36,0 8-67,-11 17-68,-5 11 30,-2 10 31,0 5-17,-1 4-32,-1 0-4,-1-3 0,0-8-9,3-10-4,4-8 0,6-8-8,2-8-35,5-5-78,0-5-53,-2 0-88,2-2-138,1-14-368</inkml:trace>
  <inkml:trace contextRef="#ctx0" brushRef="#br0" timeOffset="205123.71">20470 6911 970,'0'0'75,"0"0"-3,0 0 84,0 0-101,0 0-40,0 0 8,0 22 2,1-12-6,15-5-5,8-2 2,4-3 5,5 0-13,-1-12-4,-3-3 7,-3-7-2,-5 1 4,-5-3-7,-3-1 2,-4 4 0,-7 4 1,-2 7 0,0 8 6,0 2 1,-6 0-16,-7 17-6,-1 5 4,-1 4 2,3 3 1,5 0 1,4-1-1,3 1 1,0-2-2,0-5-3,0-6-26,8-3-41,4-8-74,3-2-55,2-3-128,2 0-144</inkml:trace>
  <inkml:trace contextRef="#ctx0" brushRef="#br0" timeOffset="205409.86">20793 6980 709,'0'0'100,"0"0"47,0 0 58,0 0-62,0 0-37,0 0-93,-16 0-10,5 24 4,3 7-3,4-1-4,4 0 0,0-6-2,6-5 0,9-6-4,1-6-1,4-7 7,-1 0 7,-1-10 4,-2-11 0,-5-6 4,-4-4-5,-4-5-3,-3 3-1,0 4-2,-5 6-4,-6 10-7,-1 6-23,-1 5-39,2 2-51,4 2-98,6 9-147</inkml:trace>
  <inkml:trace contextRef="#ctx0" brushRef="#br0" timeOffset="205693.79">21187 6814 1341,'0'0'104,"0"0"-77,0 0 121,0 0-61,0 0-78,0 0-5,-42 103 6,7-37 15,-2 0-14,6-2-1,7-12-8,6-9-2,9-10-6,7-9-42,2-7-44,0-10-22,3-7-69,6 0-83,0-9-143,-2-12-251</inkml:trace>
  <inkml:trace contextRef="#ctx0" brushRef="#br0" timeOffset="206024.86">21076 6935 870,'0'0'136,"0"0"-133,0 0 74,0 0-5,0 0-22,68 12-18,-43-6-9,3-3-4,3-3-2,0 0-6,-3-8 0,-2-5-4,-4-5-1,-5-2 19,-2 1-9,-4-1-6,-4 2 5,-4 4 2,-3 5-9,0 2-1,0 6 0,-5 1-7,-4 1-6,-1 13-3,-1 6 5,0 6 3,4 1-2,5 2-2,1-2 2,1-5-3,0-4-40,0-7-3,0-2-26,7-5-76,0-4-122,0 0-128</inkml:trace>
  <inkml:trace contextRef="#ctx0" brushRef="#br0" timeOffset="206323.7">21404 7029 978,'0'0'264,"0"0"-244,0 0 132,0 0-74,0 0-49,59 26-14,-53-8-5,-4 0-10,-2 0 1,0 0-1,-2-3-1,-7-4 0,0-3-5,2-2-6,2-4-10,1-2 2,2 0-1,2-5 5,0-10 13,2-2 3,10-6 0,2-2 0,1-5-4,1-3-112,0 2-145,5 5-244</inkml:trace>
  <inkml:trace contextRef="#ctx0" brushRef="#br0" timeOffset="207072.84">21595 7184 788,'0'0'157,"0"0"-70,0 0 61,0 0-30,0 0-29,0 0-22,52-19-34,-43 19-13,-2 0-16,-2 3-4,-1 7-1,-2 0-9,-2 3-8,0-1-32,-7 1-14,-7-3 12,-1 0-3,1-3 7,3-2 17,4-3 27,5-1 4,2-1 15,0 0 73,0 0 24,4 0-32,3 0-39,5 0-9,1 0-6,0 0-3,0 4-7,-3 5-9,-3 1-1,-4 1-6,-3 1 0,0 1 0,-3-1 0,-10-2 0,-3-2 0,0-4-13,0-4-9,-1 0-19,2 0-40,3-4-86,1-8-81,4-2-328</inkml:trace>
  <inkml:trace contextRef="#ctx0" brushRef="#br0" timeOffset="208248.67">21995 7017 394,'0'0'91,"0"0"-71,0 0 155,0 0-5,3-57-49,-3 36-20,-1-6 4,-12-3-11,-5 3-30,-2 4-29,-1 6 9,-2 11-24,1 6-17,0 8-3,0 17-3,6 9 0,5 6 3,8 4-5,3-4 5,0-7-1,14-6-9,7-11-34,6-10 16,3-6 1,-1-3 14,0-16 4,-8-8 9,0-4 4,-6 0 24,-3 3 2,-5 7 10,-5 7-2,-2 8-16,0 5 3,0 1-13,-5 7-12,-4 13-9,0 8 6,3 4 2,5 1-3,1-5-45,0-4-42,1-4-2,5-9-18,1-4 25,1-7 61,2 0 25,4-5 49,3-12 15,3 1 22,2-2 8,-1 0-1,-1 4-28,1 4-6,-4 7-30,0 3-14,-1 0-9,0 10 2,-3 5-7,-2 5 0,-4-2-2,-7 1 0,0-2-16,-7 0-11,-6-4 3,-2-2-10,3-4-3,4-6 5,4-1 25,4 0 8,0 0 35,0 0 28,7-7-23,3 0-15,2 2 2,0 2-8,2 3-4,0 0 3,1 4-9,-1 7 0,-3 3 6,-6 1-8,-5 0-6,0-1 2,-10 1 0,-10-3-3,-3 1 0,-4-7-18,0-3-45,-1-3-56,3 0-136,1-7-192</inkml:trace>
  <inkml:trace contextRef="#ctx0" brushRef="#br0" timeOffset="210234.4">8234 7470 684,'0'0'718,"0"0"-706,0 0-10,0 0 77,0 0-28,0 0-37,0 0-12,-9 38-2,-1-3 0,-3 4 0,2 2-64,0 1-72,-1 1-15,4-5-81,2-3-59,5-12-128</inkml:trace>
  <inkml:trace contextRef="#ctx0" brushRef="#br0" timeOffset="211181.52">8261 7446 1084,'0'0'292,"0"0"-269,0 0-4,0 0 49,7 74 8,-7-29-24,-2 2-28,-16 2-15,-1-4-9,-1-5-5,4-9-25,3-7-37,6-8-71,4-11-22,3-5-13,0-5 2,4-14 23,4-9 108,-2-5 40,-1-8 1,-3-9 2,1-9-3,-1-11-2,5-7 2,2-1 51,7 5 44,7 10-48,6 10 29,6 12 16,1 11-12,0 8-8,-4 9-33,0 10-8,-3 3-10,-3 0-10,-2 16-8,-4 3 0,-8 8-3,-12 5-1,-12 5-3,-30 7 3,-18 2-15,-13 0-3,-8-3-18,-1-3-72,-4-5-75,1-1-72,1-5-19,11-7 47,16-7 88,18-10 140,20-5 23,19-16 37,10-17-31,27-9 17,8-5 157,-4 3 50,-2 7-100,-10 9 3,-6 12-12,-4 14-42,-1 6-58,2 30-15,1 16 35,2 13 13,-5 5-55,0 3-21,-2-3 0,0-3-1,2-7 0,6-8 0,8-9 1,10-12-1,12-12 0,8-14-6,2-3-31,-6-6-47,-12-9 74,-12-1-73,-11-2-82,-5-1-166,-6 0-184</inkml:trace>
  <inkml:trace contextRef="#ctx0" brushRef="#br0" timeOffset="211939.76">8737 7919 422,'0'0'181,"0"0"-170,0 0 146,0 0-16,0 0-34,0 0 8,-18-60-38,5 47 2,-8 3 1,-2 3-33,-2 7-26,2 1-15,2 17-6,6 5-6,4 4-1,8 1-9,3-5-44,0-3-13,11-7-24,7-8 45,1-5 19,2 0 29,1-17 4,-1-4 42,-2-4 18,-2 0 27,-6 4-7,-2 6 3,-7 5-43,-2 6-21,0 4 11,0 6-22,-4 18-8,-3 12-1,3 12 1,4 7 3,0 5 13,0 2-6,2-1 27,-2-4-10,0-8-1,-9-8 17,-8-7-30,0-9-6,-1-8-2,4-9-3,2-6-2,1-2-1,2-10-7,-2-11-1,1-9 7,2-9-4,1-9 4,7-11-4,0-6-10,3-2-26,18 0 3,11 10 24,9 7-17,14 7-74,10 7-72,5 9-67,0 7-43,-4 7-11</inkml:trace>
  <inkml:trace contextRef="#ctx0" brushRef="#br0" timeOffset="212202.85">9220 7779 461,'0'0'463,"0"0"-396,0 0 119,0 0 1,0 0-52,0 0-60,20-11-34,-4 10-2,4 0-14,-1-1-19,0 2-6,-2-1-46,-3 1-96,-3 0-190,-5 0-259</inkml:trace>
  <inkml:trace contextRef="#ctx0" brushRef="#br0" timeOffset="212397.73">9194 7911 1280,'0'0'256,"0"0"-247,0 0 74,0 0-18,0 0-47,0 0-18,67-7-5,-40 5-67,2 0-141,-5-3-252</inkml:trace>
  <inkml:trace contextRef="#ctx0" brushRef="#br0" timeOffset="-214181.92">10095 7764 385,'0'0'287,"0"0"-277,0 0 73,0 0 61,0 0-45,0 0-27,0 0 16,35-25-21,-8 9-5,7-8-10,8-9-5,3-6-2,-2-6-3,-7-1-11,-8-5-8,-8-1 12,-11-4-9,-9-1-12,0 2 2,-15 10-5,-2 12-6,2 17-5,-3 16 0,-4 9-17,-2 31-1,1 20 12,4 13 2,10 3 4,9-7-9,0-9-6,5-11 8,13-13-15,5-9-7,-1-6 0,0-8-15,0-1-9,-6-5-34,-3-2-51,-3-1-65,-1-3-175</inkml:trace>
  <inkml:trace contextRef="#ctx0" brushRef="#br0" timeOffset="-203607.56">10623 7693 990,'0'0'58,"0"0"-35,0 0 88,0 0-32,-8-61-8,-9 55-40,-5 6-25,-1 0-6,0 8-3,3 6-5,6 2 5,9-1-10,5-1 2,0-3-15,3-2 1,10-4-1,0-2 4,2-3 11,1 0 7,0-2 4,2-7 0,-3 2 0,-3-3 2,-4 2-2,-2 0 2,-2 1 3,-4-1 0,0 3 5,0 0 6,0 1 6,0 3-4,0 0 2,0 1-3,0 0 4,0 0-5,-4 8-12,-2 11-1,0 14 16,2 15 11,0 13 7,1 13-24,1 4 14,-1-2-14,-3-6-9,-1-9 0,0-9-3,-2-13 0,0-10 1,0-10 1,0-12 2,4-7 0,-2 0 3,-2-17 6,3-10-9,4-11-4,2-11 1,9-9-1,17-6-1,7-5-2,3 1-3,0 9-59,-6 14-70,-6 17-56,-10 15-177</inkml:trace>
  <inkml:trace contextRef="#ctx0" brushRef="#br0" timeOffset="-203088.93">9738 8307 901,'0'0'86,"0"0"-9,0 0 97,0 0 1,135 26-24,-10-17-35,36-6-61,17 0-14,8-3-15,-4 0-16,-25 0-2,-22 0-8,-30 0-40,-26 0-83,-26 0-68,-26 0-126,-22 0-356</inkml:trace>
  <inkml:trace contextRef="#ctx0" brushRef="#br0" timeOffset="-202514.26">9848 8610 1279,'0'0'145,"0"0"-120,0 0 36,-19 72 28,8-19-15,-3 5-48,-3 0-12,-2-5-12,0-6-2,2-4 0,1-9-34,6-9-58,5-12-73,5-10-129,0-3-322</inkml:trace>
  <inkml:trace contextRef="#ctx0" brushRef="#br0" timeOffset="-202106.25">9752 8724 690,'0'0'272,"0"0"-271,0 0 27,25 63 95,-4-45-38,-1-2-14,5-4-52,2-4 3,1-8 3,1 0-3,-1-10-13,-3-6 10,-5-6-11,-5-3-2,-5-2 1,-7-2 6,-3 1 3,0 7-5,0 2-9,-1 10 1,-5 6-2,-1 3-1,0 8-8,-2 11 1,5 4 3,4 5 2,0-2 1,0-1 1,8-4 2,2-4-2,3-2-1,1-3-24,4-3-42,0-2-39,5-5-41,-2-2-49,1 0-5,-2-3-47,-2-7-140</inkml:trace>
  <inkml:trace contextRef="#ctx0" brushRef="#br0" timeOffset="-201845.69">10207 8797 11,'0'0'521,"0"0"-356,0 0-17,0 0 10,0 0-40,0 0-75,-28 0-18,20 23 1,3 2-11,5 2-10,0-2 3,8-2-5,6-8 3,3-3-2,-2-8 13,1-4 6,1-1 11,-2-16 15,-1-5-9,-4-6-4,-6-2 3,-4-2-5,0-1 9,-3 4-24,-10 5-7,-3 8-12,-2 8-12,1 8-37,0 3-35,5 15-105,3 1-97,5 0-548</inkml:trace>
  <inkml:trace contextRef="#ctx0" brushRef="#br0" timeOffset="-201027.22">10635 8674 928,'0'0'168,"0"0"-35,0 0 82,0 0-90,0 0-68,0 0-26,-19 105 28,6-45-16,-5 3-24,1-2-15,-2-5 0,4-6-4,4-10-17,8-13-55,3-10-47,0-15-103,12-2-155,3-13-217</inkml:trace>
  <inkml:trace contextRef="#ctx0" brushRef="#br0" timeOffset="-200725.8">10612 8871 865,'0'0'107,"0"0"12,0 0 27,0 0-64,0 0-57,0 0-14,70-16-4,-44 12-2,0-4-2,0-2 2,0-4 2,-5-4-2,-4-1 2,-4-1-1,-8 0 17,-5 6 9,0 3-13,0 6 0,-4 5-5,-8 0-4,-2 14-10,-3 12-3,2 4 2,3 1 0,6-3 0,5-5 1,1-5-3,0-5-3,13-4-44,1-4-82,3-3-48,-3-2-192</inkml:trace>
  <inkml:trace contextRef="#ctx0" brushRef="#br0" timeOffset="-200327.56">10924 8895 663,'0'0'505,"0"0"-484,0 0 102,0 0 6,0 0-91,0 0-27,14-13-11,-6 20-3,2 8 3,3 4 2,-2 0 1,-4 4 3,-2 0 3,-5 0-5,0-2-2,0-5-2,-4-5-5,-1-4-14,-2-7 1,3 0 9,0-6 9,3-10 2,1-6 5,0-4 3,11-3 8,3 1 3,2 2-13,2 8-8,1 6-21,1 8-137,-2 4-177</inkml:trace>
  <inkml:trace contextRef="#ctx0" brushRef="#br0" timeOffset="-199566.09">11186 9032 982,'0'0'156,"0"0"-146,0 0 108,0 0-58,0 0-18,0 0-38,-31-43-4,18 60-14,2 5 6,4 1-8,7 1-9,0-1 8,0-6-6,10-4 0,3-6-3,1-6 0,0-1 7,-1 0 19,-2-11 0,-3-4 5,-2-4 2,-4 2 13,1-2 4,-3 3 5,0 5 4,0 3-8,0 5 4,0 3-1,0 0-4,0 5-24,0 13 0,0 8 0,0 5 5,0 5 11,2 6 0,4 2 3,-1 4-9,-1 2 9,-4-1-11,0-2 25,-2-5-14,-12-4 21,-3-5-9,0-7-12,-2-6-4,2-9 5,2-9-11,1-2-4,0-11 4,2-14-9,3-8-14,4-9-13,5-7-8,0-7-9,17-2-27,10-2-46,7 4-68,5 4-171,5 3-427</inkml:trace>
  <inkml:trace contextRef="#ctx0" brushRef="#br0" timeOffset="-199053.09">11562 8906 131,'0'0'0,"0"0"-8,0 0-58</inkml:trace>
  <inkml:trace contextRef="#ctx0" brushRef="#br0" timeOffset="-198629.78">11562 8906 573</inkml:trace>
  <inkml:trace contextRef="#ctx0" brushRef="#br0" timeOffset="-198259.5">11562 8906 573,'74'-47'220,"-72"39"-168,1-1 55,2 0 9,-3-2-42,0-1-34,1-1-22,-2 0 2,0-3-3,-1 0-12,0-1 0,-5 3 10,-9 4 15,-4 4-3,-4 6-12,-1 6-13,-1 18-2,3 13-1,4 7 1,7 0 3,4-2 0,4-5-3,2-9 0,5-7-3,10-11-5,6-10-6,2 0 7,2-16-2,0-9 9,-7-4 0,0-3 14,-9 0 19,-4-1 5,-2 3-6,-2 5 0,-1 8-4,0 9-2,0 8 2,0 1-28,0 21-5,0 10 5,0 6 1,0 1 1,2-3-1,5-5-1,0-6-30,0-4-126,2-10-58,-1-5-237</inkml:trace>
  <inkml:trace contextRef="#ctx0" brushRef="#br0" timeOffset="-197741.87">11916 8964 1120,'0'0'182,"0"0"-177,0 0 79,0 0-8,0 0-56,0 0-20,-66-24-32,42 41 2,4 3 2,7 1-37,11 1 28,2-4 16,11-5-12,12-4-15,2-7 25,-2-2 23,0 0 4,-1-9 22,-6-5 12,-5-1 11,-4 0-5,-5 4-8,-2 4 1,0 5 8,0 2-13,0 7-20,0 14-10,0 10 6,0 12 23,0 8-2,3 9 23,-1 5 18,-1 2-15,-1-1-7,0-6-6,0-7-17,-10-7-8,-4-10-8,1-11-3,-3-13-1,-3-12-2,-2-3 5,-3-21-6,3-13-2,5-11-14,4-11-3,6-11-15,2-11-55,0-11-69,4-1-58,0 4-144,8 8-497</inkml:trace>
  <inkml:trace contextRef="#ctx0" brushRef="#br0" timeOffset="-196988.2">12747 8080 1114,'0'0'105,"0"0"-88,0 0 81,0 0-21,0 0-77,0 0-9,14 11-112,-14 3-158,0 1-639</inkml:trace>
  <inkml:trace contextRef="#ctx0" brushRef="#br0" timeOffset="-196833.12">12752 8416 1358,'0'0'47,"0"0"-45,0 0 15,0 0-5,0 0-12,-71 26-158,43-21-324</inkml:trace>
  <inkml:trace contextRef="#ctx0" brushRef="#br0" timeOffset="-192640.67">13921 8096 1135,'0'0'45,"0"0"35,0 0 111,0 0-88,0 0-13,-63-9-63,49 64-4,3 17 35,1 6-20,5 0-21,0-6-8,-2-6-6,-1-6-3,-4-8 0,-1-11-12,2-10-58,4-13-78,5-11-111,2-7-177,0-20-453</inkml:trace>
  <inkml:trace contextRef="#ctx0" brushRef="#br0" timeOffset="-192274.79">13727 8410 239,'0'0'688,"0"0"-666,0 0 18,0 0 60,0 0-44,0 0-24,55-5-14,-39 16-13,2-2-5,5-7 2,2-2 1,0-2 0,0-11-1,-4-4 2,-5-2 13,-5 0 20,-5-2 4,-3 0 6,-3 2-10,0 0 5,0 4-19,-5 4-4,3 6 6,0 3-3,2 2-2,0 0-17,0 10-3,0 6-2,6 5 2,-1 3 4,-3 1-4,-1 1-2,-1 0-1,2-4-22,1-4-38,3-3-80,3-2-33,2-4-141,1-5-109</inkml:trace>
  <inkml:trace contextRef="#ctx0" brushRef="#br0" timeOffset="-191988.85">14047 8449 276,'0'0'640,"0"0"-598,0 0 53,0 0 45,0 0-37,0 0-49,33-26-40,-20 41 5,-1 4 6,-3 2-12,-3 2-9,-4-1 1,-2-2-5,0-3-7,0-6-30,-5-3-11,0-6 25,0-2 15,3-2 8,0-11 10,2-5-1,0-4 9,2-3-4,8 3 1,5 0-15,4 3-7,6 3-103,4 3-128,-1 5-221</inkml:trace>
  <inkml:trace contextRef="#ctx0" brushRef="#br0" timeOffset="-191583.9">14278 8632 840,'0'0'201,"0"0"-197,0 0 94,51-61 20,-40 44-26,-3-3-42,-3 0-41,-3 0 3,-2 3 15,0 4-3,0 6-10,0 2 1,0 5-5,-1 0-6,0 6-4,0 12-4,0 7 3,-2 2 2,1 1-1,0 0 1,-2-4-1,2-2-1,1-4-1,-1-3-7,2-6-42,0-3-57,0-2-39,0-2-47,0-2-61,0 0 14</inkml:trace>
  <inkml:trace contextRef="#ctx0" brushRef="#br0" timeOffset="-190865.05">14354 8548 773,'0'-13'124,"0"1"-120,-12 1 100,-2 0 8,-2 3-43,0 2-22,3 6-6,1 0 1,-1 8-21,4 14-21,4 8-4,1 2 0,4 2 4,0-3 0,4-5-2,6-5-5,3-9-6,3-8-6,-2-4 8,3-3 11,-3-15 0,-1-1 4,-3-4-1,-2 0 4,-5 1 0,-2 2 9,-1 2 5,0 5 1,0 6 2,0 5 5,-2 2 0,-3 5-14,3 12-15,-1 12 4,1 11 9,2 10 4,0 7-8,0 6 2,0-1-8,0-2 12,-7-5-7,-2-3 23,-3-8-15,-1-8 40,1-9-12,2-8-25,2-8-4,1-7-8,-2-4 0,1 0 3,-2-7 1,-2-12-11,2-9-15,3-9-6,6-9-8,1-10-2,3-4-24,14-1-2,7 2 2,8 6-32,6 5-12,6 9-58,4 5-234</inkml:trace>
  <inkml:trace contextRef="#ctx0" brushRef="#br0" timeOffset="-190600.36">14601 8489 1189,'0'0'48,"0"0"6,0 0 96,0 0-57,0 0-50,73-22-40,-59 22-3,-1 0-16,1 0-103,-2 5-146,-4-1-250</inkml:trace>
  <inkml:trace contextRef="#ctx0" brushRef="#br0" timeOffset="-190452.04">14633 8592 812,'0'0'644,"0"0"-632,0 0 30,0 0 41,0 0-70,0 0-13,64 0-70,-33 0-161,-1-8-221</inkml:trace>
  <inkml:trace contextRef="#ctx0" brushRef="#br0" timeOffset="-190099.36">15020 8535 1235,'0'0'5,"0"0"0,0 0 125,52-65-20,-33 47-36,-2-2-46,0 2 4,-3 1 29,-3 2-27,-1 1-8,-5 3-6,-3 3-7,-1 4-2,-1 2 5,0 2-6,0 0-9,0 11-1,0 11 0,0 10 2,-3 7 5,-3 6-1,-3-2-2,0-3-3,2-5 0,1-9-1,5-7-6,1-5-28,0-5-71,0-3-41,0-2-76,0-1-93,0-3-246</inkml:trace>
  <inkml:trace contextRef="#ctx0" brushRef="#br0" timeOffset="-189924.57">15020 8703 594,'0'0'821,"0"0"-761,0 0 28,0 0 35,0 0-63,0 0-44,32 0-16,3 0 0,12-6-22,7-6-138,3 0-146,-4-1-197</inkml:trace>
  <inkml:trace contextRef="#ctx0" brushRef="#br0" timeOffset="-189374.7">16073 8267 1483,'0'0'73,"0"0"-67,0 0 15,0 0 16,0 0-19,0 0-15,-7 46-3,7-21-14,0 2-101,0-6-212,10-2-792</inkml:trace>
  <inkml:trace contextRef="#ctx0" brushRef="#br0" timeOffset="-189179.16">16090 8657 1543,'0'0'7,"0"0"-4,2 55 30,-13-26 65,-11 2-34,-6-3-55,-2-6-9,2-3-54,2-9-152,5-6-269</inkml:trace>
  <inkml:trace contextRef="#ctx0" brushRef="#br0" timeOffset="-187364.54">17196 8303 300,'0'0'574,"0"0"-548,2-59 27,-9 34 68,-7-7-12,-3-7 3,-5-5-15,-7-9-32,-8 3-12,-2 7 22,4 15-42,10 17 16,9 11-11,9 32-25,5 23-11,2 22 31,7 13 4,8 0-25,-3-2-10,-3-10-1,-4-9 0,-1-13-1,-4-15-8,0-17-26,0-15-41,0-9-29,0-15 1,0-17-124,0-15 3,0-11-3,0-10 89,0-10 44,0-8 10,13-11 84,10-6 47,11 1 210,9 8-69,6 10-21,5 21-40,1 16-37,-1 16 14,3 16-69,-2 15-14,-1 9-10,-8 20-6,-10 14-2,-16 11-3,-20 9 0,-8 8-7,-36 0-11,-22 0-28,-13-8-47,-6-8-19,-6-3-13,3-8 1,2-6 74,5-8 50,10-8 5,15-13 42,16-9 58,16 0-40,18-18-21,6-6 18,23-3-46,11 2-6,5 6 23,-1 8 26,-2 11-11,-4 1-31,0 24-6,-2 8-5,2 10-1,-3 2-5,-1 1 1,-1-4-2,-2-6-13,0-7-24,0-6-38,-1-7-1,0-5-36,-1-6-5,-1-2 30,1-3 20,-2 0-30,1 0 19,-4 0 27,-2 0 20,-2-1 32,-4-3 1,2 3 13,-3-1 24,1 0 50,-6 2 11,1-1-31,-3 1-27,1 0-8,-1-1-7,2 1 20,1 0 4,-1-2 9,1 0-1,0-2-16,-1-1-1,-1-1-13,0-1 17,-3-2-34,0 0 1,-1 3-12,-11 1-7,-2 5-36,0 0-21,-1 15 20,2 5 12,3 1 12,4 0 14,5-2 3,1-7 3,0-2 2,7-4 3,3-4 10,-1-1-2,0-1-8,0 0-5,-1 0-8,2 0-19,-3-1-7,2-3-9,-2 2-16,-3 0 15,-2 0 38,-1 0 6,0-3 7,0 1-4,3-2 15,1-2 22,-2 2-6,1-2 1,1 2 12,-1 1 2,-2 3-11,0 0-10,-2 2-3,0 0-2,0 2-10,0 14-11,0 10 13,0 9 10,0 11 1,1 7-15,6 5 32,2 2-11,-2-1 7,-5 0 5,-2-5-7,0-4-10,-2-7-13,-7-10-7,-3-8-2,0-9 4,3-10-1,-2-6 2,0 0-4,-3-15-6,-3-10 0,3-12-31,6-13-5,8-12-32,0-14-19,14-10-14,11-1-14,9 7 27,10 9-2,9 12-187,5 3-588</inkml:trace>
  <inkml:trace contextRef="#ctx0" brushRef="#br0" timeOffset="-187044.65">18326 8449 1193,'0'0'62,"0"0"-34,0 0 92,62-14-46,-35 14-57,1 0-17,-6 1-84,-5 8-88,-9-2-176,-8 5-444</inkml:trace>
  <inkml:trace contextRef="#ctx0" brushRef="#br0" timeOffset="-186912.24">18309 8615 1115,'0'0'152,"0"0"-134,0 0 128,0 0-61,0 0-85,79-19-54,-38 5-254,5-5-542</inkml:trace>
  <inkml:trace contextRef="#ctx0" brushRef="#br0" timeOffset="-186447.06">18920 8466 921,'0'0'162,"0"0"-151,0 0 67,0 0 27,0 0-28,79-75-28,-41 33-29,2-7 7,-3-7 18,-3-7-2,-3-9-25,-5-13-12,-4-8-1,-5 4-3,-6 18 4,-4 24-1,-7 26 10,0 21-12,-4 11-3,-17 33-19,-6 25 17,-4 15 1,4 11-2,3-2-7,6-10 3,8-13 7,8-13-1,2-15-1,5-11-26,10-10-52,4-8-60,1-5-16,-2-7-84,-2-1-55</inkml:trace>
  <inkml:trace contextRef="#ctx0" brushRef="#br0" timeOffset="-185756.04">19415 8371 897,'0'0'248,"0"0"-244,16-64 24,-16 43 104,0 5-30,-4 6-50,-10 8-51,-1 2-1,0 7-13,1 13-1,5 2-5,7 3-31,2-2-1,4-2 22,12-6 6,2-5 2,-2-2 13,-2-5 7,-1-3 1,-3 0 9,-1-7 6,0-4-5,-2-4-5,-1-1 0,1 1-3,-4 3 0,1 6 0,-2 4 6,-2 2 12,0 10-16,0 12-2,0 13 18,0 9 18,-4 7-15,-1 6 7,1 1 4,-3 1-12,2-4-3,-4-8 7,-2-7-1,0-13-12,1-6 6,-1-9-11,2-6 5,0-5 2,-3-1 5,1-3-2,-2-11-6,1-7-7,6-4-5,6-9-3,0-8-2,18-4-4,8-5 4,6 3-15,1 5-46,7 5-46,-1 11-42,2 8 32,1 6-89,-8 6-115</inkml:trace>
  <inkml:trace contextRef="#ctx0" brushRef="#br0" timeOffset="-185417.34">18852 8854 1154,'0'0'83,"0"0"71,0 0 22,0 0-45,62 5-41,8-5-34,28 0-15,23 0-6,13 0 0,2-5-16,-2 1-19,-9-3-3,-10-1 1,-13 1-20,-20-1-24,-22 2-31,-22 2-98,-20 0-123,-18 2-87,0 0-501</inkml:trace>
  <inkml:trace contextRef="#ctx0" brushRef="#br0" timeOffset="-184939.97">19137 9086 1117,'0'0'176,"0"0"-89,0 0 76,0 0-38,0 0-54,0 0-52,-39 48-7,18-2 17,1 10-5,0 6-1,3 3-14,0-1-6,0-3-2,-1-8-1,3-9-2,6-11-7,5-10-31,4-16-39,5-7-77,9 0-47,4-14-25,-6-10-175,-3-2-72</inkml:trace>
  <inkml:trace contextRef="#ctx0" brushRef="#br0" timeOffset="-184604.12">19000 9331 734,'0'0'121,"0"0"-85,0 0 79,0 0 26,0 0-43,0 0-46,0-22-32,19 22-1,5 0 25,2 0-4,1-1-19,-2-6-5,-4-4 0,-3-2 0,-3-3 5,-4-2 1,-1-1-8,-3 2-4,-3 2 2,-1 6-4,-3 6-1,0 3-2,0 1-5,0 16-14,-7 7 14,-2 3 0,0 0 0,2-2-1,2-3 1,5-3 0,0-3 0,0-5-16,9-4-75,5 1-108,0-4-85,1-1-106</inkml:trace>
  <inkml:trace contextRef="#ctx0" brushRef="#br0" timeOffset="-184304.05">19331 9356 1053,'0'0'105,"0"0"-41,0 0 98,0 0-77,0 0-77,0 0-8,-33 40 0,33-17 0,0-1-1,5-3 1,7-3 0,5-4 0,-1-7 1,2-5 0,1 0 5,-3-13 2,0-6-1,-5-4-1,-4-6 3,-2 0-3,-5 1-1,0 7-1,0 2-2,-8 8-2,-3 4-14,0 5-42,1 2-64,-1 2-51,5 12-166,1 1-496</inkml:trace>
  <inkml:trace contextRef="#ctx0" brushRef="#br0" timeOffset="-183409.82">19779 9251 830,'0'0'96,"0"0"-15,0 0 49,-9-70-29,-5 54-12,0 4-1,3 4-37,0 6-26,3 2-15,-1 8-10,1 13-7,3 10 5,2 5-2,3 0-6,0-2-29,0-7-20,3-9-3,10-9 6,2-9 3,2 0 22,2-14 29,0-8 2,0-5 1,-1-4 2,-3-1 2,-4 2 16,-1 5 5,-5 7 23,-3 9-5,-2 5 15,0 4 3,0 7-37,0 15-23,0 6 1,0 5 2,0 1-5,0 0 0,3-4-4,8-2-40,3-5-76,5-6-27,5-7-74,3-4-61,1-6-88</inkml:trace>
  <inkml:trace contextRef="#ctx0" brushRef="#br0" timeOffset="-182916.16">20145 9380 717,'0'0'171,"0"0"-148,0 0 87,29-66 2,-29 57-53,-8 5-20,-10 4-39,-3 6-3,0 12-1,6 5-11,4 2-18,10 1 19,1-4-12,0-4-27,12-6 23,3-6 16,3-4 2,1-2 12,1-2 8,1-11 7,-3-4 11,-1-1 0,-3-3 2,-4 2-3,-5 2-8,-1 4 7,-4 6 2,0 4 5,0 3 2,-6 0-18,-2 9-15,1 13 0,2 9 3,4 13 5,1 13 13,0 12 29,1 5 8,2 5-8,-3-5-17,0-7 8,-10-7-13,-7-9 9,-1-11 1,1-12-10,0-9 8,1-8-15,2-8-5,0-3-7,1-7 4,1-14-3,6-11-6,6-9-4,0-12-4,16-13-11,10-9-8,5-11-25,6-2-76,2 2-107,1 8-182</inkml:trace>
  <inkml:trace contextRef="#ctx0" brushRef="#br0" timeOffset="-181825.95">19745 9241 408,'0'0'113,"0"0"-72,0 0 8,0 0-4,0 0-9,0 0-14,-7-5-19,4 3 11,1 0 53,0-1 4,-1 0-21,2 1 16,1 0 7,-1-2-14,1 0-19,0 0-17,0 1-3,0-2 9,0 0-6,0 0 3,0 2-3,1-2 12,5-1-12,3-1 0,2 1-1,1-1 1,1 0-8,-3 1-4,1 2-6,-4 1-5,-2 0 0,-3 2-2,0 1-81,1 0-109,3 0-256</inkml:trace>
  <inkml:trace contextRef="#ctx0" brushRef="#br0" timeOffset="-172707.13">8009 9795 1251,'0'0'41,"0"0"-38,0 0 51,0 0 14,-9 71 0,9-5 1,-3 9-37,-4-3-23,-6-2-7,-5-8-1,1-13-1,3-11-16,6-13-67,6-14-86,2-11-46,0-4-182,0-19-54</inkml:trace>
  <inkml:trace contextRef="#ctx0" brushRef="#br0" timeOffset="-172248.9">7970 9849 581,'34'-65'255,"11"0"-217,13-1 39,8 2-3,0 9 17,-2 9-26,-5 13-16,-8 16-29,-7 11 3,-10 6-6,-7 31-7,-11 19-4,-14 16 3,-3 12-6,-29 3-3,-14 0-14,-15-2-48,-11-4-6,-12-9-2,-7-12-15,-9-13-61,-4-12-52,6-16-34,6-13 85,14-16 147,11-21 136,14-10-66,17 0 39,18 3 98,16 8-15,9 9-56,24 8-58,11 7-13,9 12-21,9 7-25,8 23 5,9 11-9,1 10-9,-5 4-6,-13 3-29,-14 0 9,-12-4 8,-6-3-20,-8-6-15,1-5-16,-3-7-2,1-10 39,1-10-104,3-9-52,1-4 107,1-4-27,0-9-189</inkml:trace>
  <inkml:trace contextRef="#ctx0" brushRef="#br0" timeOffset="-171798.07">8554 10403 1076,'0'0'101,"0"0"-39,0 0 92,-21 69-71,16-34 13,0 1-59,-2-1-12,0-1-18,-2-5-7,0-5-4,-2-8-66,5-5-105,1-10-90,3-1-244</inkml:trace>
  <inkml:trace contextRef="#ctx0" brushRef="#br0" timeOffset="-171564.99">8369 10392 206,'0'0'1091,"0"0"-1016,0 0 9,0 0 16,0 0-46,63-36-18,-26 34-34,6 2-2,-1 0-29,-2 0-83,1 0-116,-2 0-185</inkml:trace>
  <inkml:trace contextRef="#ctx0" brushRef="#br0" timeOffset="-171265.19">8958 10399 839,'0'0'248,"0"0"-180,0 0 88,0 0-22,0 0-49,0 0-40,70-16-36,-54 14-9,1 0-11,0 1-97,-2 0-137,-5 1-220</inkml:trace>
  <inkml:trace contextRef="#ctx0" brushRef="#br0" timeOffset="-171066.01">8910 10527 1274,'0'0'199,"0"0"-175,0 0 70,0 0-26,66-15-29,-55 15-39,-3 0-10,-2 7-61,-1 3-67,2-2-150,1-7-340</inkml:trace>
  <inkml:trace contextRef="#ctx0" brushRef="#br0" timeOffset="-170024.11">10153 10274 332,'0'0'383,"0"0"-346,0 0-14,0 0 126,59-69 9,-32 35-33,2-8-26,3-10-37,1-5-1,-4-3-22,-4-1-17,-9-1 4,-7 3-11,-9 6 6,0 11-8,-13 13-7,-5 14-1,-4 15-5,-5 9-5,-6 26-3,-2 19 8,6 18-1,8 7 1,12-1 0,9-7 0,3-14-7,17-13-23,7-11-12,4-11-59,-1-10-4,1-6-35,-3-6-37,-2 0-34,-4-13-2,-4-3-85,-2-4 74,0 1 224,-2-1 244,-3 3 22,-4 3-68,-5 4 13,-2 3-13,0 4-54,0 3-18,0 0-32,0 4-54,0 13-23,0 7 5,0 6 1,0-1-8,0 0-13,0-3-2,-1-3-4,-4-1-65,-3-6-151,-4-5-217</inkml:trace>
  <inkml:trace contextRef="#ctx0" brushRef="#br0" timeOffset="-169565.91">9832 10545 1021,'0'0'219,"0"0"-208,108 0 127,-36 0 15,14 0-55,11 0-40,10 0-29,4 0-7,-4 0-14,-4 0-7,-5-2-1,-9 2-52,-11 0-123,-13 0-164,-19 1-414</inkml:trace>
  <inkml:trace contextRef="#ctx0" brushRef="#br0" timeOffset="-169084.04">9677 10801 355,'0'0'1059,"0"0"-988,0 0-31,0 0 13,0 0-1,-50 99 43,22-37-57,1 0-30,2-6 3,7-5-11,5-10-1,8-11-6,5-7-65,0-11-72,10-11-120,7-1-204</inkml:trace>
  <inkml:trace contextRef="#ctx0" brushRef="#br0" timeOffset="-168498.86">9629 10978 1135,'0'0'46,"0"0"-3,0 0 63,0 0-44,0 0-31,0 0-22,43-1-8,-31 6 2,4-3-2,0-2-1,6 0 5,1-7-5,0-9 0,-1-5 2,-3-2 2,-6 1 3,-5 2 9,-4 7 22,-2 3 2,-2 7-9,0 3-12,-4 0-19,-8 13-10,-1 9 4,-1 5 4,6 3-10,7-2-17,1-6-16,8-4-1,11-5-29,4-9 16,4-4 28,0 0 27,-2-11 4,-4-5 4,-4-1 11,-4 1 14,-5 1 11,-3 5 1,-4 3-2,-1 5-6,0 2-12,0 2-21,0 11 0,0 6-3,0 1 2,2-1-1,13-2-1,2-5 1,2-5-1,-2-5 2,0-2 2,-4-2-1,-5-13 8,-5-4 2,-3-2 19,0-2-10,-4 1 2,-9 3-9,-2 4-10,2 7-2,3 5-21,3 3-26,3 0-30,4 13-86,0 2-71,2 2-219</inkml:trace>
  <inkml:trace contextRef="#ctx0" brushRef="#br0" timeOffset="-168252.06">10354 10873 1302,'0'0'184,"0"0"-140,0 0 46,0 0-37,-24 65-7,3-8 4,3 5-35,3 1-13,6-4-2,4-4 0,4-5-38,1-10-69,0-9-60,0-12-103,3-10-173</inkml:trace>
  <inkml:trace contextRef="#ctx0" brushRef="#br0" timeOffset="-167915.2">10295 11051 667,'0'0'449,"0"0"-439,0 0-7,0 0 23,64-29 45,-43 29-15,2 0-38,6 0-15,-1-2 19,1-5 1,1-4-14,-5-2 10,-8 0 2,-5-1 15,-7 1 4,-5 1-6,0 3 0,0 3-9,-3 3-14,-5 3-8,-3 0-3,1 7-10,-3 11 4,1 4 6,4 3-2,3 0-2,5-2 0,0-5-24,1-4-18,12-7-81,2-3-28,3-4-80,-1 0-105,-4 0-185</inkml:trace>
  <inkml:trace contextRef="#ctx0" brushRef="#br0" timeOffset="-167659.08">10642 11056 629,'0'0'440,"0"0"-333,0 0 36,0 0-2,73-6-78,-60 23-30,-4 7-23,-4 1-8,-5-1-2,0-1 0,0-3-6,-1-3-25,-6-8-8,1-5 11,2-4 6,2-1 22,2-15 19,0-4 5,6-4-2,10-3-3,0 4-15,4-1-4,6 6-32,2 4-149,1 6-230</inkml:trace>
  <inkml:trace contextRef="#ctx0" brushRef="#br0" timeOffset="-167499.84">10942 11159 1291,'0'0'264,"0"0"-260,0 0 63,10 63 16,-10-31-16,-5 2-53,-2-3-14,-2 0-51,2-9-139,2-7-204</inkml:trace>
  <inkml:trace contextRef="#ctx0" brushRef="#br0" timeOffset="-166632.17">11349 11125 475,'0'0'632,"0"0"-594,0 0-3,19-69 81,-19 53-1,0 4-47,-9 2-38,-10 7-16,-6 3 0,-3 3-14,1 17 0,3 5 0,8 9-5,9 1 2,7 0 0,0-2 0,9-5-7,7-8 7,0-7-2,3-9 2,1-4 2,2-13-4,2-14 5,-3-4 2,-4-1 0,-1-2 11,-7 6 20,-3 8 11,-5 8 3,-1 9-17,0 3-5,0 17-25,-2 10-7,-1 9 5,1 2 1,2-2-4,2-3-10,12-7-29,4-10-23,6-8 4,3-8-2,-1-8 29,-1-13 30,-3-4 6,-2-2 14,-2 0 39,-4 5-3,-5 4 3,-5 4-3,-4 9 4,0 3-12,0 2 0,-10 6-21,2 13-15,1 8 8,2 6 7,4 2-7,1-1 2,0-5-15,5-5-1,4-5-18,-1-4-95,-1-6-159,0-8-379</inkml:trace>
  <inkml:trace contextRef="#ctx0" brushRef="#br0" timeOffset="-166106.57">12046 10709 549,'0'0'148,"0"0"-5,0 0 45,0 0-22,0 0-14,0 0-32,-5 0-49,6 0-10,9-1-9,9-1-18,10-2-10,8-1-10,4 0-4,2 1-10,-5 2-1,-4 1-15,-4 1-50,-4 0-47,-3 0-113,-7 0-213</inkml:trace>
  <inkml:trace contextRef="#ctx0" brushRef="#br0" timeOffset="-165924.17">12293 10597 716,'0'0'906,"0"0"-850,0 0-31,0 0 20,-20 62 7,11-12-10,-4 4-36,2-2-6,1 1-44,3-8-173,3-10-285</inkml:trace>
  <inkml:trace contextRef="#ctx0" brushRef="#br0" timeOffset="-164885.24">13306 10369 816,'0'0'350,"53"-53"-323,-12 11 81,9-9 41,7-5-54,-2-2-34,-6 3-9,-15 5-26,-15 2-5,-14 2-10,-5 6-7,-8 10-4,-10 12 0,-6 16-18,-4 6-13,-1 29-4,-1 15 27,0 17 5,7 10 0,3 3 2,6-3 0,5-13 0,9-13-1,0-14-36,19-12-28,6-9-55,4-10-30,1-4 38,-2-4 29,-4-11 55,-3-3 7,-5 2 21,-4 0 1,-4 0 20,-4 3 40,-2 0 3,-2-2-28,1 3-11,3-1 1,3 2 19,4 5 11,0 2-4,3 2-5,0 2 4,0 0-22,1 6-14,-3 9 4,-5 3-2,-7 3-15,0 2 1,-11 2-2,-12-1-13,-2-2-3,1-5-5,7-5 2,10-6 14,4-5 5,3-1 1,6 0 22,16-7 12,9-2-21,6-4-13,5 1-1,-1 3-74,0 1-171,-6 2-220</inkml:trace>
  <inkml:trace contextRef="#ctx0" brushRef="#br0" timeOffset="-164375.34">13132 10684 186,'0'0'692,"0"0"-596,0 0 34,0 0 39,0 0-5,0 0-47,27-3-63,45-6 3,26-2 11,23-1-26,14-1-6,1 1-18,-3 1-18,-16 1-5,-20 2-37,-17 3-84,-18 3-88,-18 2-154,-17 0-325</inkml:trace>
  <inkml:trace contextRef="#ctx0" brushRef="#br0" timeOffset="-163394.79">13032 11112 1338,'0'0'126,"0"0"-124,-25 106 52,4-41 18,-5 2-54,-3 1 12,0-7-28,1-6-2,3-8-48,5-13-65,8-11-125,6-15-167</inkml:trace>
  <inkml:trace contextRef="#ctx0" brushRef="#br0" timeOffset="-162797.95">12943 11281 650,'0'0'382,"0"0"-360,0 0 28,0 0 58,0 0-38,0 0-30,68-14-13,-41 20-16,2-4-8,1-2-2,-3 0 1,-2-10 3,-4-6-1,-4-3 0,-5-4 6,-5 3-1,-6 0-1,-1 3 9,0 7 5,0 7-10,0 3 4,-1 0-14,-1 15-2,-1 10-6,3 4 6,0-1-19,0 1-60,7-6 17,8-6-13,5-7 16,4-8 20,2-2 10,-1-6 29,-4-9 9,-5-4 17,-5 2 24,-4 1 12,-3 5 13,-4 3-8,0 5-28,0 3-12,0 0-18,0 5-9,-2 10-5,0 3 4,2 2-4,0-4-8,11-4-7,0-3 13,2-6 2,-1-3 5,-4 0 2,0-5 8,-6-6 13,-1-4 1,-1 0-10,0-1-7,0-2-2,-5 3-3,-2 2 0,1 5-2,1 6-8,2 2-39,-2 0-71,2 3-50,2 8-104,1-3-294</inkml:trace>
  <inkml:trace contextRef="#ctx0" brushRef="#br0" timeOffset="-162319.09">13718 11053 970,'0'0'183,"0"0"-132,0 0 123,0 0-59,-18 57-50,2-1 19,-6 14-33,-3 3-27,-1-1-8,0-7-7,5-11-9,5-13-8,11-11-43,3-13-55,2-10-49,0-7-112,9-11-135,5-15-110</inkml:trace>
  <inkml:trace contextRef="#ctx0" brushRef="#br0" timeOffset="-161750">13643 11351 212,'0'0'588,"31"-73"-418,-17 48-69,-1 10 20,0 7-9,-1 3-41,3 0-48,3 1-18,1-2 9,1-1-2,-2-2-11,0 0 1,-4-1 2,-3-3 4,-4-1-2,-2 1-6,-3 3 5,-1 3-5,-1 5 0,0 2-2,0 0-15,0 9-8,0 8 21,0 4 4,0 1 0,1-1-1,2 0 1,0-4-8,1-5-58,2-7-9,2-3-5,1-2-66,6-2-11,-4-8 29,-1-1 107,-3 2 21,-3 3 6,-1 2 10,-2 2 21,0 2-11,0 0-11,3 0-12,-1 0 12,3 0 50,2 0 37,2 0 13,1 0-9,-1 0-5,0 0 2,1 11-51,1 6-23,0 7-4,-3 5-3,-1 1-14,-5-1-6,-3-3-2,0-4-1,0-4-6,-4-8-12,-1-6-3,3-4 10,1-4 12,1-13 22,0-6-14,0-4 8,10-2-4,6-3-12,4 1-10,5 6-125,4 7-202,-1 10-682</inkml:trace>
  <inkml:trace contextRef="#ctx0" brushRef="#br0" timeOffset="-161457.02">14233 11390 372,'0'0'1164,"0"0"-1148,0 0-15,0 0 28,0 0-5,63 4-19,-62 21-5,-1 5-25,0 0-14,-10 0-16,-4-4 0,3-6 13,4-9 34,3-4 8,4-7 8,0 0 55,11-4 21,10-9-45,6-3-18,8-3-21,6-1-12,7-4-211,6-1-482</inkml:trace>
  <inkml:trace contextRef="#ctx0" brushRef="#br0" timeOffset="-160632.59">14638 11140 1109,'0'0'101,"0"0"-96,0 0 62,-30-55 50,5 55-47,-3 10-63,-1 17-7,3 9-2,6 6-1,8 2 1,9-4-1,3-11-7,5-8-15,15-12-22,5-9 21,4 0 7,0-17 15,-2-11 4,-5-5 4,-6-2 33,-3 3 31,-5 8-20,-4 8 6,-2 7-16,-2 9-21,0 0-17,0 14-16,0 12 0,-2 10 13,2 4-24,0-2-28,10-3-29,3-10 11,-2-8-2,0-9 7,0-8 49,-1 0 19,1-10 72,3-9 58,2-1-3,2 0-25,-2 10-22,-2 4-26,-1 6-28,-2 6-20,-4 15-5,-4 9 1,-3 5-4,-6 1-13,-13-1-18,-2-1-5,2-7 12,6-9 18,5-7 6,8-8 2,0-3 2,15-4 17,20-14-4,16-7-15,13-6-75,7-7-238,6-8-731</inkml:trace>
  <inkml:trace contextRef="#ctx0" brushRef="#br0" timeOffset="-160045.08">15098 10708 162,'0'0'867,"0"0"-808,0 0 0,0 0 83,0 0-24,0 0-26,89-16-57,-36 12-15,0 2-3,-5 0-12,-5 0-5,-9 2-19,-9-1-91,-9-1-120,-13-2-185</inkml:trace>
  <inkml:trace contextRef="#ctx0" brushRef="#br0" timeOffset="-159902.27">15340 10603 679,'0'0'619,"0"0"-537,0 0-24,0 0 7,-47 65-1,31-14 1,0 5-46,5-3-19,6-4-24,5-9-152,5-10-347</inkml:trace>
  <inkml:trace contextRef="#ctx0" brushRef="#br0" timeOffset="-158645.98">16215 10550 176,'0'0'486,"0"0"-455,0 0-18,0 0 44,0 0 32,0 0-16,0 0-37,0 0-2,0 0 50,0-8-10,5-5-14,14-10-32,11-11-13,12-12-5,3-5-3,-4-2-1,-4 2 19,-13 3 46,-12 1 0,-12 2-29,0 3-14,-14 9-14,-1 11-5,0 13 5,3 9-9,2 11-5,-4 24-12,2 16 9,-1 13-2,2 7-18,3-1-47,6-8-11,2-10 18,2-14-44,13-14-13,3-9-14,0-11-8,0-4 76,-1 0 57,2-11 9,-2-2 1,0 1 19,-2-3 23,-2 0 47,1-1-13,-1-3-22,0 1 11,2 0 15,3 3-9,0 5 4,0 4-3,-1 6-5,-2 0-34,-3 9-13,-5 10-8,-5 5-2,-2 3-8,-7-2-3,-11-2-19,0-4-26,0-8-61,6-3 32,7-8 46,5 0 28,0 0 51,2-7 42,10-2-16,6 0-3,2 2-19,1 5-14,-3 2-15,-2 1-12,-7 11-8,-6 5-6,-3 2 0,-2-1-4,-17 2-13,-3-2-33,-3-7-17,3-2-32,4-6-49,4-3 17,2 0-76,0 0-92,3 0-261</inkml:trace>
  <inkml:trace contextRef="#ctx0" brushRef="#br0" timeOffset="-158383.76">16115 10756 1243,'0'0'192,"0"0"-139,0 0 59,79 6 3,-14-5-29,20-1-43,12 0-16,8 0 6,1 0-18,-10 0-12,-10 0-1,-8 0-4,-13-3-15,-13-4-31,-9-2-51,-15 0-104,-12-2-197,-9 1-315</inkml:trace>
  <inkml:trace contextRef="#ctx0" brushRef="#br0" timeOffset="-157779.23">16078 11156 1380,'0'0'120,"0"0"-89,0 0 41,0 0-24,-20 69-16,0-6 13,-6 7-30,-3-1-12,2-9-3,5-6 0,5-10-12,3-12-63,9-12-47,5-11-100,0-9-133,9-8-316</inkml:trace>
  <inkml:trace contextRef="#ctx0" brushRef="#br0" timeOffset="-157258.9">15981 11410 940,'0'0'258,"0"0"-202,0 0 41,0 0 23,0 0-63,77-40-37,-56 42-18,3 3 0,2-4 0,1-1-2,0-6-4,-5-9-1,-3-8 1,-8 0 4,-4-1 2,-4 6 1,-3 5 4,0 8-6,0 5-1,-10 1-6,-1 19-14,1 6 9,3 2 6,5-1-9,2-6-7,0-8-16,14-5-7,5-8 5,2 0 14,1-7 22,1-9 3,-3-3 2,-4-3 1,-4 2 0,-5 7 8,-5 3 10,-2 10 9,0 0-18,0 17-12,-1 7-5,1 4 5,0-2 3,0-2-3,13-6 0,1-7 0,0-4 0,-2-4 2,-5-3 0,-2 0 9,-3-8 22,-2-9-2,0-4-11,0-2-8,-1-1-9,-6 3-3,0 4-2,1 5-5,1 7-25,3 5-27,2 0-74,0 9-168,0 6-256</inkml:trace>
  <inkml:trace contextRef="#ctx0" brushRef="#br0" timeOffset="-156981.93">16716 11189 977,'0'0'83,"0"0"55,0 0 96,0 0-145,0 0-52,-34 67 6,19-13 15,-3 10-21,0 5-17,-6 1-11,-1-5-8,4-9-1,7-13-27,10-16-79,4-12-8,5-13-130,10-2-180,2-18-355</inkml:trace>
  <inkml:trace contextRef="#ctx0" brushRef="#br0" timeOffset="-156665.36">16636 11430 685,'0'0'359,"0"0"-281,0 0-23,0 0-1,0 0-19,83-22-6,-50 21-19,3-7-8,2-4 3,-5-5-2,-5-3-2,-6-2 23,-5-3 14,-5 0-9,-7 3-1,-5 4-9,0 9-5,-2 8 2,-11 1-9,-6 12-7,1 9-3,0 8 1,5 2-1,6-2 1,7-5-1,0-2 1,4-6-14,9-3-48,-1-5-16,0-3-32,-2-2-52,-2-3-38,-1 0-43,0 0-229</inkml:trace>
  <inkml:trace contextRef="#ctx0" brushRef="#br0" timeOffset="-156127.2">17000 11425 620,'0'0'264,"0"0"-146,0 0 33,0 0-27,0 0 9,0 0-44,64-20-34,-57 20-33,-4 0-15,0 5-7,-2 6-2,-1 2 2,0 1-5,-3 3 0,-5-1 4,1 2 0,0-5 1,2-2 0,4-6-1,1-4 1,0-1 3,0 0 6,0 0 4,0 0 5,0 0-12,0 0-3,0 0-2,0 0 0,0 0-1,0 0-2,0 0 0,0 0 1,0 0-2,0 0-1,0 0 0,0 0-4,0 0 2,0 0 4,0 0-3,0 2 5,0 1 1,0-3-1,0 0 1,0 0 3,0 0 7,1 0 13,4-5 19,3-8-16,5-6-24,6 1-2,4-2-1,7 4-6,2 0-59,-1 3-124,-8 6-308</inkml:trace>
  <inkml:trace contextRef="#ctx0" brushRef="#br0" timeOffset="-155675.85">17191 11579 1052,'0'0'147,"0"0"-141,0 0 126,0 0-15,0 0-35,0 0-43,39-34-14,-26 31 27,-3 3-15,1 0-27,-1 2-6,-2 10-2,-1 1-2,-7 3-7,0 1-32,-3 0-25,-12-1 4,1-1-10,-2-3-18,5-4 36,4-3 33,3-5 19,4 0 9,0 0 77,0 0 19,11 0-34,4 0-25,2 0 10,-1 0-11,-5 5-24,-2 2-4,-7 3-3,-2 2-7,-1 1-3,-16-1-4,-4-2-11,-3-6-47,-4-3-55,-1-1-31,1-4-111,3-13-176</inkml:trace>
  <inkml:trace contextRef="#ctx0" brushRef="#br0" timeOffset="-154865.29">17562 11232 589,'0'0'557,"0"0"-498,0 0 59,0 0 11,4-60-38,-13 54-38,-7 4-46,-4 2-7,-7 5-3,-1 18-3,-3 8 3,6 7 3,7-1-5,10-7 0,8-8-12,0-9-17,16-6 2,5-7-10,4 0 11,3-13 19,1-10 6,0-6-2,-2-3 6,-5 0 2,-4 4 13,-7 6 34,-4 7 1,-5 8-7,-2 5-7,0 2-8,0 8-26,-4 11-13,2 6 13,2 5-5,0-1 4,0-2 0,0-5-7,0-6-35,0-4-8,1-8 12,2-2 26,0-2 13,4-2 19,4-7 22,4-4-4,4 1 4,1 3-3,-2 3-3,-1 5-7,-4 1-8,-5 3-7,-4 13-13,-4 5 0,0 0-2,-12 3-1,-6-4-18,1-4-11,0-5-18,5-5 11,5-6 20,5 0 19,2 0 25,4-9 46,14-1-14,6 1-18,2 5 5,-1 3-17,-4 1-13,-7 2-8,-6 9-1,-5 3-5,-3 4 0,-14-2-2,-15 1-17,-6-4-23,-5-5-79,-1-8-98,4 0-174</inkml:trace>
  <inkml:trace contextRef="#ctx0" brushRef="#br0" timeOffset="-154455.85">18022 10835 1266,'0'0'67,"0"0"-16,0 0 64,0 0-23,92-2-17,-55 1-40,2-2-25,-1 2-6,0-2-4,-7-1-6,-10 0-60,-8-3-76,-12-4-143,-1-3-249</inkml:trace>
  <inkml:trace contextRef="#ctx0" brushRef="#br0" timeOffset="-154302.72">18197 10644 1089,'0'0'484,"0"0"-415,0 0-36,0 0 8,-7 74 46,0-26-27,-3-1-44,-2 0-16,3-2-16,3-4-101,4-9-270,2-13-972</inkml:trace>
  <inkml:trace contextRef="#ctx0" brushRef="#br0" timeOffset="-153373.89">19139 10532 1211,'0'0'116,"71"-61"-96,-26 22 46,3-5 35,-2 1-21,-9 1-16,-10 4-39,-10 1-11,-12 0-4,-5 0 0,-7 2-1,-13 8-2,-5 7-4,-1 13-3,-4 7-6,1 13-9,0 21 5,4 13-4,7 7-5,9 3-31,6 0-5,3-3-10,5-6-22,17-8-48,10-13-71,10-8-13,7-11 102,-3-8 95,-4 0 22,-6-4 59,-5-8 88,-5-3-30,-7-2-33,-9-2-5,-5-1-3,-5-4-8,0 4-1,-10 6-15,-4 4-10,0 9-14,3 1-26,0 11-2,6 9-2,3 5-2,2 0 3,3-2 0,12-4 0,2-3 1,1-7 1,0-5 1,-3-4 5,0 0 3,-4-12 10,0-4 13,-2 0 2,-4 0-12,-3 5 0,-2 4-3,0 3-9,0 4 3,0 0-14,0 11-1,-2 13-15,2 8 16,-4 10 10,1 7-4,-2 6 18,-6 4 0,-4 2 0,-4-2-15,-2-6 6,2-11-9,4-10 4,2-11-5,4-10-5,4-6 1,2-5 3,1 0 2,0-12 2,2-10-2,0-10-4,0-6-2,16-9-1,6-4-2,6-5-5,4-1-27,2 5-62,0 10-71,-2 11-95,-2 12-40,-5 10-134</inkml:trace>
  <inkml:trace contextRef="#ctx0" brushRef="#br0" timeOffset="-153123.44">18921 10922 1306,'0'0'264,"0"0"-257,120 0 59,-34 0 61,18-3-42,12-3-39,16-1-36,3 0-10,0-3-4,-7 0-15,-13-1-40,-8-2-89,-11 0-198,-10 2-279</inkml:trace>
  <inkml:trace contextRef="#ctx0" brushRef="#br0" timeOffset="-152711.2">18904 11397 1411,'0'0'164,"0"0"-145,0 0 4,0 0 15,-70 87 35,42-32-28,0 3-35,3-3-1,4-8-7,7-5-2,5-9-11,6-8-78,3-11-82,0-10-165,10-4-323</inkml:trace>
  <inkml:trace contextRef="#ctx0" brushRef="#br0" timeOffset="-152173.41">18780 11571 1088,'0'0'123,"0"0"-122,0 0-1,0 0 47,0 0 16,61-9-30,-40 15-19,6-6-6,3 0-2,2-10 3,-4-7-7,-5-5 4,-5 2 2,-8 0 8,-6 3 20,-4 6 0,0 5-9,-4 6-14,-6 0-13,-3 17-1,0 10-3,1 5 1,7 4-2,3-5-5,2-4-27,3-8-42,11-9 15,6-6 17,2-4 23,2-6 20,-2-14 4,-2-3 3,-4-3 32,-4 1 8,-5 5 4,-3 5 7,-4 8-12,0 5-15,0 2-10,-2 6-17,-1 11-8,2 3 5,1 2 2,0-3 0,13-2 1,5-7 0,0-4 0,0-6 1,-4 0 1,-3-8 2,-5-7 4,-3-2 1,-3-4 0,0 1-1,-7 1 0,-6 4-8,-1 2-10,0 8-31,1 5-13,4 0-42,3 11-8,3 6-59,3-2-190</inkml:trace>
  <inkml:trace contextRef="#ctx0" brushRef="#br0" timeOffset="-151167.37">19674 11481 182,'0'0'1027,"0"0"-917,0 0 25,11-61-10,-27 49-26,-11 4-40,-9 8-52,-3 0-7,3 18-9,5 9-13,11 5-8,11 1-17,9-2-16,0-7-12,19-8 4,11-11 11,5-5 28,3-3 22,-3-20 10,-2-4 21,-4-6 35,-7 2 19,-5 3-3,-6 6-5,-5 10-30,-5 5-21,-1 7 1,0 5-17,-7 15-16,-4 9 13,0 7 1,4 2-3,4-2 0,3-4-36,5-7-33,11-9-27,6-9-10,3-7 4,3-1 14,-1-16 36,1-8 57,-1-3 18,-2-3 29,-2 1-3,-6 2-20,-7 4-3,-6 7 9,-4 8-4,0 7 0,-5 2-26,-6 9-3,-3 14-5,3 4 3,5 3 3,3-3-3,3-1 2,0-5 3,0-4 0,2-3 2,1-6 5,-1-3 3,1-2-1,-2-3 4,0 0 16,4 0 9,-1-5-7,2-4-25,1 0-2,0-1 0,-3 0 1,-1-1 13,-1 1-1,-1 0-2,-1 0-10,0 2 2,0 4 0,0 2 6,0 2 5,0 0-5,0 0-8,0 12-5,1 11 0,0 11 11,-1 12 6,0 8 5,-3 10 14,-13 5 20,-6 0-8,-4-3-15,2-5 2,-1-10 3,4-10-19,4-12 2,4-12-14,6-12-4,3-5 1,4-17 6,0-23-10,9-16-13,18-16-6,13-19-16,6-7-49,1-10-32,-4-5-81,0 2-213</inkml:trace>
  <inkml:trace contextRef="#ctx0" brushRef="#br0" timeOffset="-148080.86">4047 10942 812,'0'0'254,"0"0"-229,0 0 48,0 0-18,0 0-10,0 0-6,-7 54-37,5-26 3,-2 3-4,-1-2-1,2-4 0,1-5-5,2-7-27,0-7-33,0-2-2,0-4-8,2 0 20,3-9 55,2-7 0,-1-3 2,4-4 1,1-4 9,5-1-8,0-3 2,2 3 21,0 2 14,-2 7 4,-2 6 10,-1 5 11,1 7-19,0 1-15,4 13-11,2 10 29,-3 6-40,-7 4 7,-7 3-10,-3-1-3,0 0-4,-11-6-13,-3-7-27,1-6-22,5-8 13,2-7-3,3-1 22,3-5 23,0-12 7,0-3 0,0-4 9,3-3 17,8-2 1,-2 0-6,3 1 9,4 4-10,-1 3-4,6 3 6,-5 3 8,0 5 2,-2 2-9,1 6-2,-1 1 0,0 1-2,4 3-6,0 10-4,0 5 0,-4 4-2,-3 4-6,-4 1 2,-5 3-1,-2-1 4,0 0-3,-11-4 0,-3-4-2,3-5-1,1-4-17,2-5-69,6-2-106,-1-5-104,3 0-332</inkml:trace>
  <inkml:trace contextRef="#ctx0" brushRef="#br0" timeOffset="-147419.15">4594 10993 1200,'0'0'101,"0"0"-99,0 0 45,0 0 29,0 0-13,46 69-49,-45-40-8,-1-2-6,0-2-1,0-4-23,-5-4-43,3-6-15,0-7 18,2-4 18,0 0 11,0-11 33,0-5 4,0-5 2,0-4 9,0-4 25,8 1 6,0 2 1,5 5 12,3 4-3,2 6-20,1 4-7,-1 7-5,2 0-8,-5 7-9,-3 13-2,-4 8-2,-7 6-1,-1 1 0,0 0-1,-6-3-2,-1-5-4,0-8-17,1-6-19,4-10-19,1-3 10,1-3 37,0-13-1,0-6-13,0-5 22,7-3 6,2-5-1,3 2 2,1 3 3,3 8 30,4 7 0,3 8-4,4 5-2,1 2 5,-1 0-10,-4 10-14,-5 9 0,-2 3-6,-11 6 2,-5 5 2,0 3-4,-7 0 1,-3-3-3,1-5 0,7-10-14,2-5-39,5-11-40,15-2 5,8-6-19,6-12-20,4-3-135,-2-1-97</inkml:trace>
  <inkml:trace contextRef="#ctx0" brushRef="#br0" timeOffset="-147096.95">5371 11054 725,'0'0'175,"62"-53"-98,-30 27 65,-5-2-3,-7 3-24,-9 2-20,-8 1-62,-3 4-9,-5 3-4,-13 4-19,0 7-1,-7 4-3,-2 10-5,-4 19 5,0 12 3,4 12 6,5 9 16,8-1-6,6 2-8,6-2-3,2-7 6,0-6-8,0-10 1,5-11-3,0-7-1,-1-6 0,-3-6-7,-1-5-19,0-2-30,0-1-53,-7 0-68,-1-6-123,-1-7-248</inkml:trace>
  <inkml:trace contextRef="#ctx0" brushRef="#br0" timeOffset="-146916.87">5223 11210 950,'0'0'361,"0"0"-355,0 0 41,0 0 37,79-23-32,-53 23-47,6 0-5,7 0-107,1-2-93,-1 0-245</inkml:trace>
  <inkml:trace contextRef="#ctx0" brushRef="#br0" timeOffset="-146636.72">5910 11296 1294,'0'0'80,"0"0"-19,0 0 59,0 0-34,0 0-35,64-31-51,-46 31-8,-4 6-91,-5 4-161,-9 0-333</inkml:trace>
  <inkml:trace contextRef="#ctx0" brushRef="#br0" timeOffset="-146475.41">5886 11425 1132,'0'0'387,"0"0"-381,0 0 33,0 0 33,0 0-36,66-20-36,-48 20-51,5 5-106,4-1-161,7-4-262</inkml:trace>
  <inkml:trace contextRef="#ctx0" brushRef="#br0" timeOffset="-146226.36">6525 11294 174,'0'0'1022,"0"0"-820,0 0-35,0 0-43,0 0-55,0 0-37,-39 55-7,23-20-7,5 2-17,0-3 0,3-4-1,4-3-4,4-6-70,0-7-92,0-7-106,6-7-267</inkml:trace>
  <inkml:trace contextRef="#ctx0" brushRef="#br0" timeOffset="-146021.33">6477 11355 1146,'0'0'167,"0"0"-73,0 0 60,0 0-75,76-24-31,-54 52-19,6 7-2,-1 3-20,2 0 0,-2-3-5,-1-5-2,-1-5-8,2-6-46,-4-8-46,-2-3-42,-4-8-131,-5 0-53,-3-14 27,-2-9-154</inkml:trace>
  <inkml:trace contextRef="#ctx0" brushRef="#br0" timeOffset="-145837.34">6874 11416 518,'0'0'178,"0"-89"-22,0 49 5,-6 9 18,-1 11 35,-1 9-73,3 9-13,-1 2-38,1 10-49,1 20-30,-1 13 2,3 7 24,-1 1-24,1-6-12,0-1-1,2-7-1,0-10-22,0-6-64,13-9-122,2-7-146,2-5-263</inkml:trace>
  <inkml:trace contextRef="#ctx0" brushRef="#br0" timeOffset="-145579.92">7144 11387 1467,'0'0'76,"0"0"-68,0 0 56,0 0 14,21 60-10,-21-26-42,-7 3-18,-4-3 3,4-7-11,4-6-1,3-8-31,0-5-86,5-8-78,4 0-231</inkml:trace>
  <inkml:trace contextRef="#ctx0" brushRef="#br0" timeOffset="-145399.15">7083 11298 1107,'0'0'135,"37"-54"-39,-18 35 66,2 6-63,-1 7-37,1 4-57,-1 2-5,0 5-12,-5 13-57,-4 8-74,-9 6-142,-2 1-305</inkml:trace>
  <inkml:trace contextRef="#ctx0" brushRef="#br0" timeOffset="-145173.38">7068 11628 997,'0'0'239,"0"0"-133,0 0 81,0 0-72,0 0-18,0 0-54,37 2-39,-23 0-2,4 0-2,3 1-25,6-2-60,5-1-38,4 0-62,0 0-58,-1-10-148,-4-5-337</inkml:trace>
  <inkml:trace contextRef="#ctx0" brushRef="#br0" timeOffset="-144734.31">7899 11605 1174,'0'0'194,"0"0"-132,0 0 66,0 0-49,0 0-23,0 0-33,62 0-18,-37 0-5,2 0 0,0-2-35,-4 0-80,-2-1-103,-7 1-107,-4 0-227</inkml:trace>
  <inkml:trace contextRef="#ctx0" brushRef="#br0" timeOffset="-144473.86">7860 11737 475,'0'0'817,"0"0"-747,0 0 84,0 0-20,0 0-60,0 0-31,30 0-33,-5 0-6,5 0-4,5 3-11,3-2-86,3-1-162,-2 0-333</inkml:trace>
  <inkml:trace contextRef="#ctx0" brushRef="#br0" timeOffset="-143279.24">8812 11596 1024,'0'0'62,"0"0"-25,-64-10 39,31 12 0,-4 16-12,-2 9-33,2 7-22,6 4 15,6 1 17,13-5-21,11-6-2,1-5 4,22-9-2,14-11 9,10-3-15,4-3-5,0-14-7,-2-5-1,-5-1 2,-4-3-3,-5-1 1,-8 0-1,-9-2 0,-12 1-1,-5-1 0,-8 2-8,-16 3 1,-4 4-5,-1 5 1,3 4-7,4 2-8,4 1-17,5-3-2,3 0-39,5-2 15,3-2-40,2-2 14,0 1 75,0-2 18,0 0 3,2 1 4,-1-1 20,-1 1-4,0 2 29,0 2 18,-7 5 6,1 2 35,3 6-4,0 15-51,3 21-22,0 17 35,1 14 3,7 8-26,2 1-19,-4-2-16,-4-5-4,-2-5-3,0-10-2,0-10 1,0-9-34,-1-8-64,-2-10-36,-1-7-168,1-9-224</inkml:trace>
  <inkml:trace contextRef="#ctx0" brushRef="#br0" timeOffset="-141705.04">9310 11655 1165,'0'0'106,"0"0"21,0 0 23,0 0-29,0 0-46,0 0-63,9 22-10,-18 16 2,0 2-1,0-2-1,2-4-2,3-8-7,4-7-25,0-7-34,0-7-25,0-5-7,2 0-19,2-14 59,1-8 17,-2-9 29,2-4 12,2-5 0,3-4 3,6-7 6,0-2 13,3 0 15,3 7 4,3 8 33,5 9-28,2 11-20,-2 10 6,-2 8-17,-5 3-7,-5 19-1,-6 10-4,-6 7 1,-6 3-2,-6 1-2,-16-3-14,-8-5-22,-4-8 1,-3-7-19,-4-8-31,3-4 44,4-8 15,6 0 26,8-8 0,6-4 11,5 1 42,4 5 11,3 3-5,2 3-17,0 0-12,12 0-20,9 1-7,7 12 4,3 2 7,0 2-4,-4 0-5,-4 1-1,-4 0 0,-5 2-1,-2 2-3,-2 2 1,2-1-2,1-1 0,0-1 1,1-6-11,4-3-13,-2-2-41,7-5-52,-1-1-22,-3-4-62,1 0-146</inkml:trace>
  <inkml:trace contextRef="#ctx0" brushRef="#br0" timeOffset="-141401.34">9755 11950 659,'0'0'444,"0"0"-348,0 0 79,0 0-18,0 0-68,0 0-57,-12 37-22,4-11 8,0 1 6,2-2-21,3-1-3,3-4-5,0-4-35,0-7-58,0-4-72,0-5-34,0 0-73,3-12-26</inkml:trace>
  <inkml:trace contextRef="#ctx0" brushRef="#br0" timeOffset="-141054.13">9656 11916 602,'0'0'158,"0"0"-40,0 0 60,0 0-41,0 0-13,0 0-29,-11-10-38,11 10-1,0 0-2,15 0-3,8-1-1,12-2-10,6-1-27,1 1-13,-3 1-36,-7 0-182,-13 1-346</inkml:trace>
  <inkml:trace contextRef="#ctx0" brushRef="#br0" timeOffset="-133075.09">19565 10377 544,'0'0'85,"0"0"-82,0 0 18,0 0 23,0 0-19,0 0-24,0 0-1,-3-5 1,3 5 11,-2 0 16,2-2 10,-1 0 12,1 1-4,0 0 3,0-1-14,0 1-4,0 0 9,1-1-5,5 1-19,0 1-13,-2 0 6,0 0 2,-3 0-8,1 0 13,-2 0-12,0 0 0,0 0-1,2 0 5,0 0-3,1 0 0,-1 0-2,1 0 0,0 0-1,-2 0-1,1 0 0,1 1-1,-1 2 1,0 0-1,2 1 0,-3 1 0,3-1 0,-1 0 0,-1 0 0,2-2 1,-2 0-1,-1-1 0,1 1 2,-1-2-2,0 3-1,1-1 1,0 0 0,-1 1 0,0 0 1,2 2-1,-3 0-2,3-1 0,-1 1-32,-2 0-66,0-4-135,0-1-209</inkml:trace>
  <inkml:trace contextRef="#ctx0" brushRef="#br0" timeOffset="-131364.48">13808 8107 478,'0'0'128,"0"0"-45,0 0-5,0 0 7,0 0-49,0 0-24,0 0-12,0 7 0,0 4 3,0 3 0,0 0-2,0 0 0,0 1-2,1-1-60,4-5-128</inkml:trace>
  <inkml:trace contextRef="#ctx0" brushRef="#br0" timeOffset="-80926.48">20355 818 1265,'0'0'81,"0"0"-73,0 0-5,68-31 76,-55 52-37,3 16-7,3 11-8,2 6-16,-1 0-7,0-4-3,3-5 0,6-9 5,3-11-5,7-10 1,2-14 2,2-1-4,-5-14-11,-6-15-9,-8-11-3,-7-6 14,-8-3 1,-7 4 4,-2 5 2,0 10-1,-6 9 3,-1 10 0,-4 8-2,1 3-9,-1 6-6,1 9 10,3 4 5,4 3-2,3-2 2,0-1-1,14-2 2,6-3-2,12-3-2,11-4-88,10-7-79,2 0-217</inkml:trace>
  <inkml:trace contextRef="#ctx0" brushRef="#br0" timeOffset="-80742.21">21096 1106 1358,'0'0'122,"0"0"-122,82-18-3,-35 10 3,-1 5 10,-9 3-10,-13 0-107,-17 15-152,-7 3-174</inkml:trace>
  <inkml:trace contextRef="#ctx0" brushRef="#br0" timeOffset="-80599.37">21144 1242 1162,'0'0'285,"84"-20"-285,-24 3-9,3-2 8,-3 1-26,-4 2-102,-3 4-91,-7 1-247</inkml:trace>
  <inkml:trace contextRef="#ctx0" brushRef="#br0" timeOffset="-80294.39">21751 1006 505,'0'0'930,"0"0"-893,0 0-35,0 0 12,0 0 13,0 0 1,9 65-5,-9-27-21,0-3 1,0-6-3,-2-4 0,0-7-26,0-6-47,2-5-68,0-7 9,0 0 14,2-15 29,8-6-26,3-8 47,-2-5 68,-1-6 9,-3 0 10,-2 3 15,-4 10 7,-1 12 13,0 8-28,0 3-1,0 4-18,0 0-7,0 0-60,0 1-112,-7 7 1,-4-2-161</inkml:trace>
  <inkml:trace contextRef="#ctx0" brushRef="#br0" timeOffset="-80001.41">21622 637 618,'0'0'625,"0"0"-586,0 0-39,0 0 0,0 0 56,66-2 3,-56 15-43,-4 0-15,-4-1-1,-2-2-6,0-1-26,-6-2-5,-4-4 9,1-3 16,2 0 9,5-6 3,2-7 14,0-5-5,13 1-9,9 3 0,7 3-81,5 5-149,1 5-211</inkml:trace>
  <inkml:trace contextRef="#ctx0" brushRef="#br0" timeOffset="-79529.05">21982 834 1266,'0'0'18,"0"56"-12,0-26-2,-3-2 69,-3-1-3,0 0-34,2-4-35,1-5-1,3-4-13,0-7-55,0-3-26,0-4-18,4-9 47,9-14 2,5-12-6,6-6 42,2-5 27,1 0 39,-1 6 63,-1 6 8,-1 9 1,-3 7-22,-1 9-27,-2 6-32,-5 3-20,-3 2-9,-6 16-1,-4 8 0,0 3-2,-12 4-8,-9-6-18,-6-4-20,1-4-19,3-8 36,8-5 12,8-4 17,7 0 2,0 0 33,17 6 39,9 5-29,7 4-4,1 8-17,-6 5-7,-3 2-13,-5 5-2,-1-2-2,-3 1-48,0-4-109,-4-3-118,-5-5-246</inkml:trace>
  <inkml:trace contextRef="#ctx0" brushRef="#br0" timeOffset="-78149.08">20357 1759 1125,'0'0'91,"0"0"-88,0 0 47,0 0 79,0 0-54,0 0-67,0 3-8,0 20-2,0 7 2,0 3 7,2 0-4,0-6-2,0-5-1,0-6 1,-1-7-1,-1-5 0,0-4-5,0 0-22,0-8 4,0-11-28,-2-9 12,1-3 39,1-3 4,0-1 7,7 3 11,7 6 9,0 5 1,-3 10-7,1 7 10,1 4-7,3 4-11,2 13-8,0 8 12,-2 2-2,-7 4-12,-4 2-4,-5-1-1,0 1-2,0-5 0,0-7-12,0-7-18,0-8-29,0-5 8,0-1-8,0-10 38,9-14-29,3-8 16,1-5 34,-1 2 2,1 1 6,0 6 11,4 7 31,1 5-1,2 4-9,-2 8-8,1 4-7,0 3-8,-2 16-4,-3 7-9,-7 4-3,-5 4-1,-2 0-3,0-1-14,-9-5-25,2-7-70,4-8-70,3-11-172,5-2-345</inkml:trace>
  <inkml:trace contextRef="#ctx0" brushRef="#br0" timeOffset="-77445.09">20873 1729 89,'0'0'1241,"0"0"-1222,0 0-11,0 0-8,20 59 89,-19-24-52,-1 3-32,0-1-5,-5-5-4,-2-5-44,-3-8-69,2-10-14,1-9-13,5 0 43,2-21 101,0-9 19,14-10 31,6 0 63,1 2-50,0 4 32,-1 9 5,-4 9-15,-4 6-46,-4 10-3,1 0-11,-2 20-22,-2 10-3,-1 6-1,-3 4 1,-1 0-26,0-3-35,0-7-24,0-12 17,0-10-19,1-8 29,11-2 58,6-20 0,3-8 37,3-5-1,-1 0 36,-1 3 9,-1 8-40,-3 6-6,-5 11-14,-1 7-17,-4 0-4,0 16-7,0 13 2,1 4-20,-2 5-72,3-5-2,7-4-14,6-12 27,6-9-35,3-8-21,0-8 73,0-19 69,-3-10 28,-4-5 77,-7-2-3,-6 2-7,-8 4-12,-4 8-36,0 6-7,-14 9-6,-4 13-23,-4 2-11,-1 22-1,0 15 1,2 13 5,5 12 17,4 7 22,2 2 19,7-6-13,2-7-32,1-9 9,0-10-27,0-11-40,0-8-105,0-10-28,0-9-31,0-1-53,0-11-93</inkml:trace>
  <inkml:trace contextRef="#ctx0" brushRef="#br0" timeOffset="-77283.72">21299 2074 834,'0'0'277,"0"0"-259,0 0 6,77-33 64,-41 27 6,5 3-88,3-3-6,1-1-127,-1 0-134,2-2-453</inkml:trace>
  <inkml:trace contextRef="#ctx0" brushRef="#br0" timeOffset="-77127.93">21790 1981 1619,'0'0'0,"0"0"-52,0 0 52,0 0 3,0 0-3,62-20-116,-61 22-248,-1 3-116</inkml:trace>
  <inkml:trace contextRef="#ctx0" brushRef="#br0" timeOffset="-76984.04">21917 2062 1043,'0'0'0,"64"-17"-346,-36 9 174,-3 1 139,-2 2-157</inkml:trace>
  <inkml:trace contextRef="#ctx0" brushRef="#br0" timeOffset="-76455.54">22566 1869 1181,'0'0'39,"0"0"-39,0 0 0,-63-25 9,24 52 31,-2 14-20,5 10-6,15-2-12,16-4 6,5-10-2,23-8-3,9-5 1,5-9 0,2-10 1,-1-3 11,-1-9 17,-4-11 5,-5-8-24,-3-4-4,-6-8-10,-6-6-6,-9-10-8,-4-9-36,-2-4 18,-16-3 28,-3 4 4,0 13 9,5 13 48,3 18 18,6 12-13,0 7-15,-2 5-20,-4 0-13,-3 16 2,-2 19 5,4 20 34,7 17-7,7 15-21,4 9-6,13-1-6,3-5 1,-3-7-14,0-13-2,-3-8 0,-5-13-42,-1-13-68,-2-10-73,0-14-121,2-12-320</inkml:trace>
  <inkml:trace contextRef="#ctx0" brushRef="#br0" timeOffset="-75720.12">23105 1953 1199,'0'0'111,"0"0"-109,0 0 15,0 0 52,0 0-34,5 82 40,-4-32-38,-1-4-31,0-4-3,0-6 2,0-9-5,-3-10-13,2-7-77,1-8-62,0-2-10,0-13 27,0-13 6,3-9 48,0-9 81,2-4 78,1-9 8,2-6-40,2 1 15,4 8 19,6 11 28,3 19 7,5 7-57,1 14-33,-4 3-9,-3 6-12,-7 15-4,-7 8-1,-7 6-5,-1 2-1,-14 0-15,-12 0-32,-3-7 6,-3-3 19,4-3 22,4-7 7,9-4 0,8-3 3,7-3 14,0 4 22,14-1 15,8 3-8,0-2-29,-4-1-12,-4 0 2,-2-2-5,1 1-2,3-1-1,4 0-49,6-1-100,5-3-175,3-3-362</inkml:trace>
  <inkml:trace contextRef="#ctx0" brushRef="#br0" timeOffset="-75514.55">23515 2253 1126,'0'0'359,"0"0"-359,-4 57 0,1-26 54,0 2 38,-1-1-53,2-3-31,-2-4-8,2-4-30,-1-8-71,0-4-116,1-8-91,1-1-173</inkml:trace>
  <inkml:trace contextRef="#ctx0" brushRef="#br0" timeOffset="-75302.41">23424 2181 1294,'0'0'184,"0"0"-181,0 0 31,0 0 81,74-8-74,-13 8-41,13 2-102,0-2-247,-8 0-501</inkml:trace>
  <inkml:trace contextRef="#ctx0" brushRef="#br0" timeOffset="-74483.27">23211 1829 737,'0'0'134,"0"0"-122,0 0 48,0 0 28,0 0 25,-3 78-61,-2-44-12,-4 2-8,0-5 12,0-1-27,2-4-14,4-5-3,3-2-4,0-3-21,3-1-43,6-3-17,1-3-59,0-5-78,0-4-110</inkml:trace>
  <inkml:trace contextRef="#ctx0" brushRef="#br0" timeOffset="-73958.33">23119 1841 875,'0'0'0,"0"0"-94,-39-75 94,30 47 83,5 1 5,4 1-12,2 5-4,16 4-18,7 6 3,5 4-9,8 7-10,6 0-20,1 18-12,-2 5 0,-9 7 0,-10 2-1,-13 6-3,-9 0-2,-2 4 0,-17-2-6,-10-4-32,-6-7 1,-2-8-42,-3-7-36,0-7-17,4-7-13,6 0 84,8-6 45,8-8 16,7-6 1,1-3 5,0 3 31,2 2 33,-1 8-41,-2 5 22,1 5-14,1 0-34,3 7 1,0 11 48,15 8 13,11 3-16,7 1-24,2 4-12,0-4-12,-4 0-1,-5-3-19,-4-2-63,-3-2-50,-1-2-85,-3-4-180</inkml:trace>
  <inkml:trace contextRef="#ctx0" brushRef="#br0" timeOffset="-73653.36">23059 1981 410,'0'0'0,"17"76"-90,-13-45-25,-1-7 32,-3-5-10</inkml:trace>
  <inkml:trace contextRef="#ctx0" brushRef="#br0" timeOffset="-72694.4">22545 2119 162,'0'0'380,"0"0"-363,0 0-15,0 0 14,0 0 121,0 0-20,-2 0-27,2 0-26,0 0-6,0 0-8,0 0-40,5 3-10,-2-1-18,-1-2-85,0 0-164,-2-5-204</inkml:trace>
  <inkml:trace contextRef="#ctx0" brushRef="#br0" timeOffset="-72116.24">22438 2196 1283,'0'0'0,"0"0"-11,0 0 11,0 0 28,0 0 37,0 0-65,3 0-10,-3 0-57,0 0-25,0 0-53,0-4-159,0-7-257</inkml:trace>
  <inkml:trace contextRef="#ctx0" brushRef="#br0" timeOffset="-65789.09">5567 12365 1150,'0'0'234,"0"0"-184,0 0-46,0 0-2,0 0 22,0 0 17,0 0-31,55 73-9,-48-50-2,-1-4-21,-1-4-46,-1-5-67,-1-5-8,-1-5 6,2 0 59,-1-11 65,2-8 2,2-8 11,1-3 11,4-1 48,1-2 32,1 5 32,2 8-11,-3 5-19,4 11-25,1 4-37,2 8-24,-2 13 3,-2 7-4,-7 6-2,-4-3-1,-5-2-3,0-2 0,0-7-8,-2-5-17,-1-8-21,-1-7-22,2 0 31,2-11 37,0-12 2,0-7 8,0-2 16,11-1 7,4 2 0,-1 6-4,3 5-10,-2 9 12,-1 9-4,4 2-14,2 12-3,1 13 3,-1 4-1,-6 3-6,-7-1-4,0-2-1,-7-6-2,0-3-4,0-9-44,0-3-57,0-7-102,0-1-130,0 0-353</inkml:trace>
  <inkml:trace contextRef="#ctx0" brushRef="#br0" timeOffset="-64965.47">6209 12396 899,'0'0'467,"0"0"-429,0 0-36,0 0 10,0 0 46,2 57-29,-2-32-26,-7 0-3,-4-5-3,2-4-25,4-6-78,2-6 20,3-4 17,0-6 62,6-11 7,9-10 7,4-2 23,0 1 41,0 3 23,-3 4-29,-4 9-17,-1 3 7,-3 8-21,4 1-19,2 5-13,2 12 1,0 6-2,-5-1-1,-4 2 0,-4-1-2,-3-5-1,0-3-15,0-3-13,-5-10 6,3-2-3,-1 0 26,3-15 2,0-6 2,0-5-1,4-3 8,10 2 10,4-1 4,1 6 1,6 3 0,2 9-8,-2 8-5,5 2 2,-3 10-2,-4 15-1,-5 5 2,-6 2-10,-6 2-2,-6 0-3,0-7-24,0-2-46,-4-9-29,-1-6-81,5-10 15,0 0-26,9-12 27,8-9 62,5-1 105,3-4 0,5 1 56,6-2 37,3 0 7,4 0-21,2 0 7,-4-1-3,-2 1 14,-7 3 5,-9 5-7,-12 4-36,-9 2-5,-2 3-34,-11 6-20,-12 4-1,-4 0-3,0 21 0,0 14 4,4 14 7,2 15 29,1 7 14,3 4 2,0-3-27,2-5-4,2-10-16,6-11-5,3-12 0,4-12-11,0-11-33,0-9-16,7-2-11,-1-6-23,-2-8-80,-3-8-58,-1-3-161</inkml:trace>
  <inkml:trace contextRef="#ctx0" brushRef="#br0" timeOffset="-64786.38">6791 12589 1020,'0'0'254,"0"0"-223,0 0 33,0 0 18,0 0-24,73-17-40,-38 13-18,7-2-86,4-3-229,4-2-773</inkml:trace>
  <inkml:trace contextRef="#ctx0" brushRef="#br0" timeOffset="-64483.34">7734 12390 942,'0'0'43,"0"0"-4,0 0 91,0 0-10,0 0-13,0 0-54,47-7-31,-34 7-4,2 0-9,2 0-8,0 0-1,3 0-74,0 0-112,1 0-113,-3 0-347</inkml:trace>
  <inkml:trace contextRef="#ctx0" brushRef="#br0" timeOffset="-64237.32">7694 12549 967,'0'0'417,"0"0"-379,0 0 40,0 0 42,0 0-45,0 0-19,72-17-48,-46 15-8,2 2-52,-3 0-80,0 0-152,0 0-246</inkml:trace>
  <inkml:trace contextRef="#ctx0" brushRef="#br0" timeOffset="-61913.56">8728 12505 1232,'0'0'86,"0"0"-70,0 0 30,-93-8 8,53 41-7,2 12-22,7 11-15,10 2-5,12-5 9,9-9-8,14-11-5,19-15-1,12-10 0,8-8-11,2-14-24,-3-13-15,-5-10 3,-8-7 8,-8-6 9,-11-2 9,-9-3 21,-11 1 1,-2-2 2,-19-3-1,-10 1 1,-3 2 0,1 7 7,4 11 18,8 13-1,6 11-4,6 8 23,3 6-13,4 19-24,2 20 0,0 23 30,8 22 19,7 15 10,1 13-26,-4 1-16,-2-4 8,-2-10-22,1-16 0,1-16-7,1-16-5,0-12-63,-2-9-109,-4-11-48,-2-15-152</inkml:trace>
  <inkml:trace contextRef="#ctx0" brushRef="#br0" timeOffset="-61379.2">9686 12268 660,'0'0'543,"0"0"-509,0 0-27,-32-60 42,-9 60 1,-14 0 25,-9 14-54,-3 9-16,0 2-5,4-1 1,6 1 2,13-7 16,15-6-3,13-6-10,11-4 5,5-2 27,0 0 5,0 0-5,0 8-15,10 10-18,8 14 0,4 16 19,3 11 7,0 11-2,-3 4 6,-3 0-8,-4 5-21,-4-5 13,-4-2-10,-3-7-7,0-8-1,-1-10 1,1-3 0,1-4-2,-2-5 0,3-5-4,1-8-14,10-6-51,12-10-79,14-6-82,14-7-136,7-14-299</inkml:trace>
  <inkml:trace contextRef="#ctx0" brushRef="#br0" timeOffset="-60548.36">10013 12617 54,'0'0'1089,"34"-56"-1035,3 10-46,13-12 35,7-10 44,0-5 32,-7 0-49,-15 2 6,-13 5-28,-13 4-18,-9 8-18,0 12-10,-14 16 3,-4 15-5,-6 11-7,-4 22-10,-4 27 7,3 24 10,8 10-2,11 4 2,10-7-4,5-14 3,14-14-8,5-14-20,4-12-13,4-11-24,2-10-34,0-5-33,-2 0-10,-5-15-48,-6-5-16,-4-5 29,-4-4-37,-4 1 139,-3-2 76,-2 4 172,-2 4 78,-1 6-1,-1 9-48,0 3-25,0 4-20,2 2-89,-2 16-43,0 8 7,1 4 5,0-1-32,1-3-4,3-4-1,0-1-38,-1-5-88,1-3-157,-5-4-194</inkml:trace>
  <inkml:trace contextRef="#ctx0" brushRef="#br0" timeOffset="-60246.98">9954 12740 282,'0'0'914,"0"0"-863,67 2 19,-6-2 63,18-12-26,13 0-10,12 0-55,3 2-24,-2 7-6,-5 3-12,-4 0-29,-8 13-134,-10 1-198,-12-1-417</inkml:trace>
  <inkml:trace contextRef="#ctx0" brushRef="#br0" timeOffset="-58808.09">9711 13399 768,'0'0'85,"0"0"-17,0 0 27,0 0-12,0 0-29,0 0-39,0 0-14,0 0-1,0 0 0,0 2-1,0 1 1,0-1-1,0 0 1,0-2 0,0 2 0,0-2 1,0 0 2,0 0 1,0 0 11,0 0-3,0 0-10,0 0 0,0 0 0,0 0-2,0 0 0,0 0 0,0 0 1,0 0 0,0 0 1,0 0 1,0 0 2,0 0 1,0 0-2,0 0 1,0 0-3,0 0 0,0 0 0,0 0 0,0 0 0,0 2-2,0-2 2,0 0-2,0 0 0,0 0 1,0 0 3,0 0 9,0 0 5,0 0 6,0 0 5,0 0 0,0 0-10,0 0-12,0 0-6,0 0 0,0 0-1,0 0 1,0 0-1,0 0 0,0 0 0,0 0 0,0 0 2,0 0-1,0 0 5,0 0 4,0 0 6,0 0 1,0 0-4,0 0-4,0 0 0,0 0 7,0 0 1,0 0-2,2-2-9,1-4-1,3-2-2,3 0-1,-2-4 1,3 0-3,-1-5 0,4-2 0,1-4 1,3-10-1,7-8 0,7-7-1,2-6-12,-4 0 7,-7 9 1,-12 9 5,-6 13 1,-4 10 3,0 9-4,0 4 0,0 0-7,-6 4-3,-8 11 5,1 1 4,-2 2-6,0-2 0,4-4 6,1 0-2,2-5 2,3 1 1,3-3-2,-1-3 2,1 0 0,0 0 1,1-1 1,0 0-2,-2 5 0,2 4 1,-2 7 9,-7 11 10,-1 12 2,-7 10 0,-2 6-4,-3 2 2,2 0 0,-1-4 3,1-7 3,1-6 0,3-8-10,6-12-13,5-7-2,5-9-1,1-5-35,7 0-88,16-16-85,9-11-181</inkml:trace>
  <inkml:trace contextRef="#ctx0" brushRef="#br0" timeOffset="-58207.58">9816 13230 86,'0'0'1171,"0"0"-1121,0 0-50,0 0 4,0 0 19,0 0 73,58 8-57,-27-1-30,0-4-5,0-3-1,0-5-3,-1-11 5,-1-8-4,-4-3 0,-4-2-1,-8 0 4,-6 0 9,-5 5 15,-2 7-1,0 7 5,-2 7-7,-6 3-15,0 11-10,-3 14-3,3 4 3,4 3 0,4-1-2,0-2-4,12-5-29,7-6-18,6-7-49,3-8-62,4-3-12,0-7-45,0-13 73,-3-5 94,-3-2 54,-8-3 59,-3 6 125,-8 5-21,-6 8 3,-1 6-11,-3 5-63,-12 5-73,-1 16-12,2 9 8,5 3 4,9 1-13,0-3-5,11-7-1,8-6 0,2-9 0,3-9 2,-2 0 2,-3-9 4,-5-12-3,-6 0 11,-7-5 11,-1 1-4,-5 4-14,-11 3-7,1 6-2,1 4-17,3 2-46,5 5-74,6 1-139,0 0-176</inkml:trace>
  <inkml:trace contextRef="#ctx0" brushRef="#br0" timeOffset="-58017.37">10686 13027 1511,'0'0'75,"0"0"-75,0 0 14,-12 78 82,-13-24-9,-5 8-50,0 2-28,5-4-8,7-10-1,9-9-4,7-7-47,2-8-110,2-14-96,10-10-237</inkml:trace>
  <inkml:trace contextRef="#ctx0" brushRef="#br0" timeOffset="-57508.41">10598 13218 973,'0'0'264,"0"0"-250,0 0-12,0 0 22,0 0 14,88-38 9,-55 31-28,-1-1-18,-2-2 19,-8-1 35,-8 1-12,-5-2-11,-9 2-9,0 3-5,0 1-12,-9 3 2,0 3-4,0 0-4,-1 0-4,3 13 4,0 5-2,3 4-2,0 2 2,2-1-3,2-2-31,0-4-64,9-3-74,7-7-32,1-4-33,0-3 122,0 0 102,0-5 15,-6-5 131,3 3 43,-1 1-13,-2 2-7,-1 4-23,1 0-64,-1 0-25,-2 10-25,-3 5-7,-3 1-9,-2 3 1,0-3 0,0-1-2,0-5 0,-1-7-7,0-3-16,1 0 9,0-7 14,0-11 0,5-4 0,4-3 0,2-2-7,1 1-74,4 4-159,7 8-279</inkml:trace>
  <inkml:trace contextRef="#ctx0" brushRef="#br0" timeOffset="-57346.49">11117 13267 1638,'0'0'33,"0"0"-23,0 0 92,-9 65-33,-2-39-22,1 3-45,-1-6-2,8-3-54,3-5-119,0-8-251,3-7-616</inkml:trace>
  <inkml:trace contextRef="#ctx0" brushRef="#br0" timeOffset="-56806.51">11459 13124 1353,'0'0'179,"0"0"-179,0 0 0,-67-39 18,38 39 31,0 9-17,6 8-30,7 11-2,9 2-2,7-1-1,2 0-1,16-8-10,6-6-4,3-8 5,1-7 0,-1 0 3,-1-15 9,-3-9 1,-2-4 2,-5-2 0,-3 1 8,-8 5 20,-3 7 21,-2 5 14,0 8-2,-12 4-33,-1 0-21,-1 14-9,3 7 0,2 6-1,7 1 0,2 0-7,0-6-24,14-4-27,10-7-47,4-6-18,4-5-60,-1 0-19,-4-8-13,-4-4 216,-8 1 43,-6 4 152,-5 4 36,-4 3-37,0 0-103,-13 10-27,-4 8 20,1 4-34,4-2-27,4-1-13,6-1-8,2-2-2,0-2-1,9-3-41,2-5-153,-2-6-255</inkml:trace>
  <inkml:trace contextRef="#ctx0" brushRef="#br0" timeOffset="-56442.28">12214 12831 1234,'0'0'192,"0"0"-188,0 0 31,82-60 29,-48 50 1,1 2-65,-1 3-6,-7 1-118,-12 3-167,-14 1-217</inkml:trace>
  <inkml:trace contextRef="#ctx0" brushRef="#br0" timeOffset="-56266.58">12221 12740 1511,'0'0'180,"0"0"-103,0 0-13,0 0-15,0 0-5,-41 88-10,34-40-22,5 4-12,2-4-27,3-4-63,14-11-163,6-9-280</inkml:trace>
  <inkml:trace contextRef="#ctx0" brushRef="#br0" timeOffset="-55388.32">13452 12448 1035,'41'-55'140,"2"-2"-111,-7 4 3,-13 7 58,-16 9 34,-7 7-72,-15 4-47,-8 7-5,-6 10-3,3 9-1,1 15 3,2 20-1,7 11 1,7 10 1,6 3-1,3-2 1,0-3-5,15-9-52,5-11-60,5-12-43,3-9-30,-2-12-32,-2-1 59,-6-7 152,-2-7 11,-5-4 139,1-1 35,-1 2 8,0 3-15,3 2-42,-3 3-27,0 6-44,-2 3-27,-2 0-16,-2 12-11,-5 6 1,0 4-1,-8 1 4,-7-1-4,-1-6 0,5-3 0,6-5 0,5-6 0,0-2-1,12 0 1,13 0 11,9-6 0,5-4-11,0 0-4,-3 2-87,-5 0-247,-6 0-591</inkml:trace>
  <inkml:trace contextRef="#ctx0" brushRef="#br0" timeOffset="-55126.33">13229 12819 1372,'0'0'138,"0"0"-132,62 5 45,4-5 104,29-13-50,24-7-58,18-4-19,16-3-24,2 5-4,-11 2-10,-25 9-26,-27 10-81,-27 1-266,-18 0-688</inkml:trace>
  <inkml:trace contextRef="#ctx0" brushRef="#br0" timeOffset="-54697.2">13080 13122 1435,'0'0'140,"0"65"-130,0-16 79,0 4-12,-14-3-32,-6 0-18,-1-5-20,0-3-7,7-8 0,7-10-63,7-8-79,0-13-86,12-3-125,2-10-317</inkml:trace>
  <inkml:trace contextRef="#ctx0" brushRef="#br0" timeOffset="-54143.92">13075 13318 1313,'0'0'151,"0"0"-150,0 0 16,0 0 32,0 0-3,0 0-28,59-46-18,-53 46-1,1 0 1,1 0-4,4 0 4,5 0 2,3-5-1,5-7-1,-1-5 2,-4 0-1,-6 1 3,-6 5 2,-3 5 5,-4 2 3,-1 4 6,0 0-20,0 15-10,-2 7 7,-3 2 1,2 3 2,3-3-2,0-8-4,0-3-15,14-6 4,2-6 8,3-1 6,-3 0 3,0-12 2,-4-2 0,-3-1 1,-2 3-1,-3 2 0,-3 6 0,0 4 1,-1 0-3,0 1-5,0 12 3,0 2 2,6 0 6,4-2-2,8-3 0,-1-7-1,3-3 4,1 0-3,-3-13 2,-5-4 1,-6-2 6,-5 0 12,-2 1 3,-4 2-5,-9 3-10,-4 4-12,-3 4-1,4 3-5,2 2-31,7 0-37,5 16-37,2 1-90,0 3-63,7-2-200</inkml:trace>
  <inkml:trace contextRef="#ctx0" brushRef="#br0" timeOffset="-53881.75">13814 13081 1423,'0'0'123,"0"0"-73,0 0 13,0 0-15,-21 99 46,4-34-49,-2 4-31,2-3-11,3-10-3,4-8-19,5-9-62,2-12-78,3-12-115,0-15-182</inkml:trace>
  <inkml:trace contextRef="#ctx0" brushRef="#br0" timeOffset="-53363.3">13762 13258 1037,'0'0'163,"0"0"-136,0 0 24,0 0 1,0 0-15,77-17-10,-45 17-21,5 0-4,-1 0 2,-2-13 10,-4-1 8,-8-1 5,-8-1 5,-5 2 17,-8 1-11,-1 3-9,0 4-7,-10 5-10,-1 1-12,1 0-1,-1 15-2,4 4 2,5 4-4,2-1 3,0 1-26,0-6-31,9-1-29,2-5-56,3-6-25,3-5-19,0 0-11,-2 0 143,-3-5 56,-2-6 128,-1 2 46,2 2-24,-2 1 4,1 6-3,-2 0-72,1 6-39,-4 10-15,1 5-11,-3 2-13,-3 2 0,0-4-1,-3-2-3,-6-3-30,-1-7-20,3-3-21,2-6 20,3-2 50,2-11 4,0-7 7,2-7 1,10-3-7,0-2-1,1 1-93,-1 10-84,1 9-37,1 9-141</inkml:trace>
  <inkml:trace contextRef="#ctx0" brushRef="#br0" timeOffset="-53107.94">14289 13339 524,'0'0'532,"0"0"-439,0 0 47,0 0 33,69 0-83,-56 6-34,-4 8-46,-6 6-10,-3 2-1,0 3-1,-14 1-2,-1-2-22,0-3 2,4-4 11,7-5 2,4-5 9,0-2 2,20-5 19,5 0 23,7 0-18,2-11-24,1-1-15,1 0-105,-4-1-190,-2-4-195</inkml:trace>
  <inkml:trace contextRef="#ctx0" brushRef="#br0" timeOffset="-52500.65">14814 13303 1004,'0'0'96,"0"0"7,-13-55 29,-6 43 1,-4 3-78,-3 5-41,-3 4-12,-2 1-2,4 16-1,3 3-2,10 6-3,10 1-4,4-4-16,15-3-4,9-7-3,6-7-10,-3-6 16,-1 0 24,-3-9 3,-2-11 7,-5 0 8,-5-4 32,-4 2 0,-5 4-7,-2 0 13,0 9-17,0 4-11,-4 5-25,-4 3 0,2 11-13,2 8 7,4 4-3,0 0-23,1-1-27,11-2-23,2-4-27,0-7-9,1-3 22,1-7 38,0-2 48,-2 0 10,1-4 17,0-5 80,2-2 42,-2 2 27,-2 2-69,-4 3-18,-5 4-6,-1 0-35,-3 8-34,0 11 1,0 7-4,-14 2 6,-2 2-7,-2-3 0,3-1 0,5-8 2,6-7-1,4-4 21,4-7 15,23 0 6,12-3-17,9-12-19,8-3-7,2-6-17,-1-1-77,4-6-199,-4-7-421</inkml:trace>
  <inkml:trace contextRef="#ctx0" brushRef="#br0" timeOffset="-52073.56">15350 12835 926,'0'0'144,"0"0"-25,0 0 30,0 0 25,0 0-45,61-18-59,-4 1-53,12 1-9,-3 2-8,-10 2-2,-17 4-74,-14 1-120,-14 2-127,-10-3-205</inkml:trace>
  <inkml:trace contextRef="#ctx0" brushRef="#br0" timeOffset="-51889.56">15627 12646 1256,'0'0'357,"0"0"-253,0 0-31,0 0-36,0 0-2,-25 87 24,14-38-26,-2 3-29,3-2-4,8-3-28,2-7-67,14-11-195,15-14-340</inkml:trace>
  <inkml:trace contextRef="#ctx0" brushRef="#br0" timeOffset="-51578.34">16609 12478 1235,'0'0'61,"33"-60"-61,-9 19 0,-2-4 2,-4-4 49,-10-1 7,-8-2-44,-6 0-8,-12 7 2,0 12-4,2 17 21,5 16 0,-1 21-25,-2 25-2,-1 15 2,4 12 2,2 0-1,2-4-1,4-9-29,3-11-105,3-14-55,17-16-104,3-13-39</inkml:trace>
  <inkml:trace contextRef="#ctx0" brushRef="#br0" timeOffset="-51254.57">16753 12441 481,'0'0'448,"42"-58"-332,-21 32-42,2 3 28,-3 8 17,-6 4 3,-3 9-89,-4 2-27,-1 6-6,-5 13 2,-1 2-1,0 6 0,-14-1-1,-3-1-7,2-4 1,2-3-3,7-6 0,4-6 1,2-3 5,0-3 3,12 0 14,2 0 34,-1 0 20,-6 0-1,-3 0-26,-4 0-37,0 12-4,-8 4-4,-10 3 3,-4 1-24,1-4-38,2-5-9,6-4-32,5-5-55,6-2-32,2 0-71,0-7-185</inkml:trace>
  <inkml:trace contextRef="#ctx0" brushRef="#br0" timeOffset="-51001.44">16252 12797 1427,'0'0'118,"0"0"-112,0 0 41,0 0 101,115 10-42,-23-10-54,21 0-36,13-5-11,-3-3-5,-6 0-4,-14 1-17,-16-1-42,-16-2-162,-16-1-252,-15-4-626</inkml:trace>
  <inkml:trace contextRef="#ctx0" brushRef="#br0" timeOffset="-50501.14">16073 13228 1358,'0'0'239,"0"0"-186,0 0-17,0 0-7,0 0 36,-45 86-6,20-36-25,-4 2-26,2-2-5,4-3-2,6-7-1,8-7-24,7-7-68,2-12-149,5-8-221</inkml:trace>
  <inkml:trace contextRef="#ctx0" brushRef="#br0" timeOffset="-49936.19">15985 13352 1270,'0'0'160,"0"0"-155,0 0 11,0 0 16,76-36 6,-52 36-13,5 0-20,4 0-4,1-4 0,-2-6-1,-7-2 1,-8-4-1,-5 0 1,-9-1 2,-3 3 0,0 3 2,0 7 1,-5 4-2,-2 1-3,-2 16-1,0 8-1,3 3 1,5 1-2,1-6 1,0-6-6,9-5-34,7-8 8,-1-4 8,2 0 16,-1-16 9,-2-1 5,-1-4 4,-4 0 7,-4 6 14,-1 2 8,-4 6-14,0 7-5,0 0-17,0 8-2,0 9-4,5 3 3,2 0 1,9-4 0,2-5-1,5-4 1,-1-7 1,1 0-1,-4-10 1,-4-9 3,-5-4-1,-4-2-1,-6-2 4,0 4 11,-2 4 1,-14 5-18,0 6 0,1 6-13,0 2-35,2 1-34,6 9-71,4 1-48,3 0-151,1-5-365</inkml:trace>
  <inkml:trace contextRef="#ctx0" brushRef="#br0" timeOffset="-49709.55">16863 13052 1222,'0'0'359,"0"0"-317,0 0-20,0 0-11,-24 70 67,-4-8 12,-6 10-54,-4 5-26,0-4-4,5-2-3,6-10-3,8-9-21,11-12-89,7-19-191,1-15-340</inkml:trace>
  <inkml:trace contextRef="#ctx0" brushRef="#br0" timeOffset="-49386.42">16755 13251 952,'0'0'194,"0"0"-194,0 0-25,77-28 25,-45 20 50,2-2 17,-1 1-48,-4-4-18,-7-1 56,-6-1 27,-5 0-38,-6 0-29,-3 5-11,-2 0-4,0 6 1,-10 4-3,-2 0-5,2 7-5,-1 13 4,0 7 4,3 6 0,2 3 4,3-3-4,3-2 0,0-8-65,2-6-32,13-9-45,3-7-87,2-1-66,-1-6-110</inkml:trace>
  <inkml:trace contextRef="#ctx0" brushRef="#br0" timeOffset="-49124.2">17072 13263 149,'0'0'377,"0"0"-224,0 0-3,0 0 35,0 0-47,0 0-1,56-5-2,-41 13-72,-5 6-41,-3 3-7,-6 2-5,-1 1-6,-1-2-3,-11-2-1,-1-6-7,3-3-32,4-5-9,3-2 20,3-6 28,0-10 13,10-6-5,10-3 17,1 0-8,4 0-11,-1 5-6,0 6-45,0 9-174,-3 5-167,-6 3-263</inkml:trace>
  <inkml:trace contextRef="#ctx0" brushRef="#br0" timeOffset="-48757.32">17308 13357 1224,'0'0'88,"0"0"-1,0 0 23,0 0-12,67-30-12,-57 30-60,-4 13-26,-4 4-1,-2 2-3,0 1-17,-11-2-28,-5 0-10,3-4 25,4-4-1,2-7 15,7-3 18,0 0 2,2 0 18,12 0 40,6 0 5,0 0 4,1 0-11,-3 0-21,-4 0-16,-2 0-8,-6 7-10,-4 3-1,-2 4-3,0-1 2,-12-1-12,-3-2-44,-4-5-44,0-5-30,2-5-53,2-12-41,7-6-146</inkml:trace>
  <inkml:trace contextRef="#ctx0" brushRef="#br0" timeOffset="-48391.33">17772 13159 1106,'0'0'193,"0"0"-151,-5-60 34,-18 55-13,-11 5-32,-3 10-16,-1 18-14,6 9-1,9 2-4,9-2 2,12-4-12,2-10 4,3-7-9,13-10 7,6-6 12,1-3 1,0-18 1,0-4 2,-4-4 4,-2 0 5,-3 5 10,-1 6 8,-5 9-7,-5 5 11,-3 4-20,0 8-15,0 13-4,-6 7 3,-4 4-2,2 0-43,5-4-114,3-5-131,7-9-295</inkml:trace>
  <inkml:trace contextRef="#ctx0" brushRef="#br0" timeOffset="-48061.08">17885 13320 1180,'0'0'169,"0"0"-166,0 0 41,61-38 18,-51 38-6,-5 0-35,0 10-21,-5 4-1,0 3-7,-5 3-14,-7-4-24,1-1-25,4-2 21,4-6 31,3-2 19,0-3 3,11-2 79,3 1 13,1-1-30,0 4-11,-3 0-20,0 2-4,-4 2-8,-3-1-5,-5 3-11,0 1-4,-10-4-2,-12 1-5,-3-4-31,-1-4-24,-1 0-16,2-8-17,1-9-69,2-2-91,2-3-179</inkml:trace>
  <inkml:trace contextRef="#ctx0" brushRef="#br0" timeOffset="-47588.26">18186 12684 415,'0'0'828,"0"0"-693,0 0-49,66-17 6,-19 11 3,8 1-33,6 2-43,-2 0-19,-7-1-26,-10 1-93,-12-3-112,-10-4-134,-11-3-273</inkml:trace>
  <inkml:trace contextRef="#ctx0" brushRef="#br0" timeOffset="-47390.39">18548 12495 1145,'0'0'238,"0"0"-161,0 0 18,0 0 13,-73 83-13,54-34-35,-1 1-43,3-2-13,4-3-4,9-3-29,4-5-130,5-3-118,20-14-234</inkml:trace>
  <inkml:trace contextRef="#ctx0" brushRef="#br0" timeOffset="-47083.33">19396 12446 1082,'0'0'66,"87"-84"-64,-44 41 9,-9 1 83,-11 5 44,-13 7-47,-10 5-70,0 8-18,-7 7-1,-8 10 0,-7 5-2,-3 22-2,-3 12 1,1 9-1,6 3 0,8 0-5,10-7-80,3-4-59,8-10-60,18-8-112,11-7-219</inkml:trace>
  <inkml:trace contextRef="#ctx0" brushRef="#br0" timeOffset="-46711.24">19774 12472 946,'0'0'188,"0"0"-174,39-67 24,-39 58 51,-13 9-20,-15 0-54,-2 14-15,-1 12-4,8 3-8,11 3-19,7-4-17,5-4-26,3-7 4,13-8 40,6-8 30,1-1 10,-2-5 78,-1-7 29,-8 3-16,-3 4-25,-4 5-37,1 2-30,-4 16-5,-1 9-4,-1 2 2,0 3-1,-1-3-1,-9-3-2,-2-4-7,-2-6-18,-1-7-13,1-6 3,2-3 25,5-3 12,5-16 4,2-4 11,8-6 16,16-3-15,6 4-16,2 1-1,1 9-71,0 5-140,-2 6-300</inkml:trace>
  <inkml:trace contextRef="#ctx0" brushRef="#br0" timeOffset="-46455.47">19126 13040 1419,'0'0'152,"87"-9"-150,-4-4 29,17-3 57,9-1 24,4 3-72,1 3-28,3 5-12,-6 3-35,-6-1-132,-9 0-209,-12-6-772</inkml:trace>
  <inkml:trace contextRef="#ctx0" brushRef="#br0" timeOffset="-46047.46">19226 13301 1444,'0'0'153,"0"0"-147,0 0 6,-6 58-12,-8-9 63,-6 6-11,-4 3-46,-3-3-6,2-1-28,1-7-42,3-7-53,4-13-86,8-13-87,9-14-168</inkml:trace>
  <inkml:trace contextRef="#ctx0" brushRef="#br0" timeOffset="-45486.34">19148 13504 592,'0'0'383,"0"0"-346,0 0-34,0 0 21,0 0 42,0 0-19,44-27-23,-31 27-4,5 0 3,3-1 4,4-9 5,2-4 10,-2-2 3,-4-2 2,-8 1-19,-6 4-2,-7 4-1,0 4-13,-4 5-5,-8 0-7,1 1-3,2 13-1,4 3 1,5 3 2,0-2 0,14-3 1,2-1 0,4-4 0,0-3-1,-1-5 1,-1-2-3,-4 0-1,-2-7 4,-2-4 1,-5 0 0,-1 0 1,-3 3 1,-1 3-1,0 5 1,0 0-3,-2 7-8,1 10 3,1 3 3,1 0 2,17 0-1,7-5 1,2-7 0,0-3 2,-3-5-2,-7 0 4,-7-8-2,-6-8 5,-2-3-1,-2-1 15,0-1-3,-9 6-10,-3-1-8,0 5 0,0 4-12,-2 6-19,-1 1 0,1 4-40,0 6-25,7 3-35,4-1-54,3-2-88,8-6-283</inkml:trace>
  <inkml:trace contextRef="#ctx0" brushRef="#br0" timeOffset="-44747.32">20020 13368 531,'0'0'246,"0"0"-94,0 0-2,0 0-16,0 0-32,-71-56-18,48 56-52,-1 0-29,2 18-3,5 7-12,8 3-2,9 3 6,0-6-14,16-5-29,7-9-19,4-8 26,2-3 36,-4-7 8,-1-13 5,-4-1 23,-7-2 32,-6 4 13,-2 4 5,-5 6-22,0 7-15,0 2-21,0 2-20,-4 15-9,-2 6 6,6 1-1,0-1 2,5-1-7,13-5-42,3-5-15,4-8 17,6-4-13,-1 0 38,2-11 24,-3-6 4,-3-2 31,-6-2 5,-6 4-19,-3 3-4,-9 4-2,-2 7 12,0 3-27,-15 1-2,0 15-11,1 8 4,6 7 1,6 11 8,2 1 10,0 8 42,10 1 17,-2 2-15,-1-1-2,-5-9-30,-2-6-11,0-11-10,-6-10 1,-1-10 0,-5-7-2,1-4-7,-1-16 6,2-10 1,9-9 2,1-4 2,9-6-2,11 2-2,5-3-4,1-2-71,-2 0-124,-3-5-184</inkml:trace>
  <inkml:trace contextRef="#ctx0" brushRef="#br0" timeOffset="-44077.36">20397 12487 1082,'0'0'102,"96"-20"-65,-39 14 27,-2 0 31,-7 4-6,-9 1-48,-13 1-27,-11 0 7,-11 0-7,-4 3-10,0 12-1,-9 7 5,-5 14 20,4 13 13,5 18-14,5 19 3,3 18-4,14 6 1,-1 4-15,-1-7 10,-1-14-5,-1-6 5,2-15 11,0-8-9,-1-11-9,-1-10-3,1-8-7,-5-8 0,-2-9 5,-4-5-5,-3-9-3,0-1 0,0-3-1,0 0 0,-6 0 7,-7-6-3,-9-3-5,-10 2-2,-11 2-19,-17 2-29,-18 1-70,-19 1-173,-20 0-419</inkml:trace>
  <inkml:trace contextRef="#ctx0" brushRef="#br0" timeOffset="-40146.35">8569 12725 154,'0'0'69,"0"0"-42,0 0-7,0 0 41,0 0 21,0 0-33,0 0-35,0 0-10,0 0 3,0 0 25,0 0-9,-1 0-12,0 0-8,0 0-3,-1 0-9,0-2 0,2-1 2,0 1 1,0-1-10,0-1-2,0-1-32,9-3-48,8-4-158</inkml:trace>
  <inkml:trace contextRef="#ctx0" brushRef="#br0" timeOffset="-39675.64">10226 12073 257,'0'0'18,"0"0"-18,0 0 1,0 0-1,0 0 30,0 0-8,-1-18-8,1 14-13,0 2-1,0 2-12,0-2-27,0 1-3,0 0-22,1 0-109</inkml:trace>
  <inkml:trace contextRef="#ctx0" brushRef="#br0" timeOffset="-38573.33">10180 12423 480,'0'0'7,"0"0"-7,41-66-7,-34 50 7,-6 2 44,-1-1-6,-11 2-15,-20-3-23,-13-4-72,-8-8-183</inkml:trace>
  <inkml:trace contextRef="#ctx0" brushRef="#br0" timeOffset="-35384.42">8732 13027 641,'0'0'74,"0"0"-68,0 0-5,0 0 1,0 0 19,0 0-12,0-2-8,0 2 0,0 0-1,0 0 0,0 0-7,0-2-61,0-3-263</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3:50:32.029"/>
    </inkml:context>
    <inkml:brush xml:id="br0">
      <inkml:brushProperty name="width" value="0.05292" units="cm"/>
      <inkml:brushProperty name="height" value="0.05292" units="cm"/>
      <inkml:brushProperty name="color" value="#FF0000"/>
    </inkml:brush>
  </inkml:definitions>
  <inkml:trace contextRef="#ctx0" brushRef="#br0">4839 1210 1360,'0'0'88,"0"0"-84,0 0 24,0 0 15,0 0 34,48 69-14,-48-36-48,0-1-10,-3-3-4,-6-7-1,0-4-21,-1-7-37,2-6-21,1-5-6,1-10 21,3-14 31,3-11 26,2-3 7,16-5 30,3 3 40,6 2-8,0 9-7,-1 6-3,-5 9 10,-2 11-20,-3 3-22,1 13-18,-2 12 2,-3 7-3,-6 4 1,-6 1-2,0-1-2,-11-4-9,-3-6-40,-1-8-15,3-8-2,5-10 18,3 0 38,4-15 12,0-9 3,2-6-1,16-3 6,9-1 14,6 1 8,5 5 3,3 4 11,0 7 13,-7 7-16,-9 9-19,-2 1-11,-9 16-4,-3 9-4,-6 6 1,-5 3-2,-3 1-2,-15-4-1,0-2-21,2-9-56,3-6-54,6-10-65,7-4-58,0-6-112</inkml:trace>
  <inkml:trace contextRef="#ctx0" brushRef="#br0" timeOffset="541.03">5442 1188 1209,'0'0'92,"0"0"-39,0 0 45,0 0-58,0 0-20,0 0-1,46 70-14,-46-41-2,-3-2-3,-9-2-18,-1-6-48,4-8-63,4-7 22,3-4 24,2-7 79,0-15 4,12-6 26,8 0 47,5-2 13,3 5 16,-3 3-28,-3 8-21,-2 5-7,-4 9-20,-2 0-15,-5 7-9,2 9-2,-8 7 1,-3 2 0,0 0-1,-5-2-2,-9-4-19,1-6-38,2-4 8,4-8 20,4-1 8,3-10 23,0-10 8,5-7 3,15-1 11,3-1 19,5 4-2,0 1 0,1 5-2,0 7 0,-4 7-15,-2 5-9,-5 7-8,-2 14-2,-7 4 0,-3 4-3,-6-2 0,0-1 0,0-4-15,0-7-55,0-4-37,0-7-88,1-4-79,11 0-99</inkml:trace>
  <inkml:trace contextRef="#ctx0" brushRef="#br0" timeOffset="900.05">6060 1206 992,'0'0'86,"74"-41"-59,-32 12 101,0-5-23,-4-1-6,-6-1-57,-9 0-19,-9 5-1,-7 0 0,-7 1-2,0 3-9,-16 6-4,-5 9 5,-1 12-12,-6 4-8,-2 25 4,2 18 4,0 22 5,5 13 7,5 6 9,2-3-18,7-10-3,2-11 2,7-12-2,0-11-4,-2-9-12,0-10-28,-5-8-36,-3-7-63,-6-7-12,3-1-58,-3-18-138</inkml:trace>
  <inkml:trace contextRef="#ctx0" brushRef="#br0" timeOffset="1053.81">5979 1358 294,'0'0'994,"0"0"-931,0 0-29,61-23 66,-25 17-47,10 2-40,11-2-13,6-4-110,8-2-229</inkml:trace>
  <inkml:trace contextRef="#ctx0" brushRef="#br0" timeOffset="1368.72">6987 1339 323,'0'0'1089,"0"0"-1049,0 0-28,0 0 72,0 0-28,77-26-29,-42 22-27,-1 2-36,-7 2-83,-9 0-181,-13 0-199</inkml:trace>
  <inkml:trace contextRef="#ctx0" brushRef="#br0" timeOffset="1501.62">7044 1417 1309,'0'0'131,"69"-32"-129,-34 22-4,-2 4 1,-4 5-13,-2 1-155,-2 0-290</inkml:trace>
  <inkml:trace contextRef="#ctx0" brushRef="#br0" timeOffset="2004.46">7508 1249 1412,'0'0'74,"0"0"-74,0 0 101,0 0-38,0 0-35,0 0-13,-19 43-10,6-13-3,2 0-2,4-3-15,0-6-47,5-5-36,2-8-21,0-6-31,0-2 46,9-8 73,5-12 9,2-7 22,-1-3 16,-3-2 32,-3 1 39,-5 4-1,-1 4 12,-3 5-11,2 8-19,-1 5 3,0 5-25,4 0-32,2 13-14,2 13 0,4 6 9,-1 4-4,-1-1-2,-1-2-1,1-5-1,0-7 1,-2-7-2,3-9 0,-1-5 3,2 0 1,1-13 5,3-14 1,-3-5-2,-4-8-1,-3-1 13,-4-1-5,-3 3-8,0 5-7,0 6-2,1 7 0,0 11-43,3 10-94,5 0-129,7 19-170,2 3-362</inkml:trace>
  <inkml:trace contextRef="#ctx0" brushRef="#br0" timeOffset="2193.79">8046 1253 1386,'0'0'180,"0"0"-180,0 0 14,0 0 33,0 0 13,-33 73-41,13-43-19,7-4-6,0-4-46,2-5-90,2-4-118,-2-9-64,2-4-195</inkml:trace>
  <inkml:trace contextRef="#ctx0" brushRef="#br0" timeOffset="2310.13">7939 1257 767,'0'0'368,"31"-87"-298,-12 55 36,-1 7 20,-2 9-74,-1 10-32,-3 6-20,1 3-20,1 18-106,-2 10-88,-6 3-175</inkml:trace>
  <inkml:trace contextRef="#ctx0" brushRef="#br0" timeOffset="2482.66">7867 1462 1482,'0'0'69,"0"0"-13,0 0 26,0 0-11,69-45-43,-38 39-28,4 0-6,5 2-65,2 1-123,1-1-146,0-1-298</inkml:trace>
  <inkml:trace contextRef="#ctx0" brushRef="#br0" timeOffset="2654.53">8491 1386 1449,'0'0'24,"0"0"-12,0 0 62,0 0-42,70-24-32,-60 24-30,0 4-165,-6 3-169</inkml:trace>
  <inkml:trace contextRef="#ctx0" brushRef="#br0" timeOffset="2805.78">8448 1493 1569,'0'0'42,"0"0"-12,0 0 60,0 0-69,0 0-21,75-1-20,-50 1-185,-2 0-173,-2 0-740</inkml:trace>
  <inkml:trace contextRef="#ctx0" brushRef="#br0" timeOffset="4165.1">10644 656 702,'0'0'278,"0"0"-211,0 0-38,-63-31 4,15 25 9,-7 0-9,-2 3-22,0 0-9,7 2-2,7 0 22,8 1 52,11 0 16,12 6-34,6 17-23,6 14-4,0 19 12,0 20 12,-6 20-26,-11 17-16,-11 8 14,-4 5 6,-2-7 3,10-11-8,10-11-7,10-13-5,4-12-4,0-10-6,4-12-2,7-11-1,3-14-1,9-12-33,12-13-46,14-3-44,13-23-136,7-12-196</inkml:trace>
  <inkml:trace contextRef="#ctx0" brushRef="#br0" timeOffset="4786.78">11104 945 1258,'0'0'126,"111"-80"-124,-29 28-1,-2-4 25,-11 3 43,-15 5 11,-20 3-47,-16 2-19,-13 1-4,-5 5 2,0 10-5,-15 11-6,-6 15-1,-7 5-22,-6 24 9,-4 18 8,4 12-1,10 9 0,10 0 2,12-5-23,2-7-14,12-9-44,10-10-76,8-13-3,5-10-42,1-12 16,-4-1 51,-4-16 139,-4-6 4,-3-3 123,-2-2-7,-3 0 31,-2 4 11,-7 10-28,-3 6 1,-4 5-3,0 2-49,0 2-36,-2 12-29,-7 9 10,1 2-12,5 1-12,3 0-4,0-1-2,2-1-68,0-3-90,-2-6-179,-1-5-309</inkml:trace>
  <inkml:trace contextRef="#ctx0" brushRef="#br0" timeOffset="4995.71">10955 1168 1438,'0'0'110,"0"0"-101,114 0 73,-22-2 27,26-9-59,14-2-33,4 1-17,-8 3-19,-16 1-103,-20 1-235,-24 2-743</inkml:trace>
  <inkml:trace contextRef="#ctx0" brushRef="#br0" timeOffset="5549.87">10509 1812 493,'0'0'79,"0"0"-40,0 0 113,0 0 68,0 0-54,0 0-37,60-37-38,-51 26-16,-2 3-38,0 0-24,-1 1-9,-3 1 4,1 0 5,1-2 5,1-3-10,4-3 0,1-1-6,-1 2 13,-2 1-1,-3 5 13,-5 0 9,0 2-16,0-3-5,0-2-7,-5-2-7,-1-1-1,1 2 1,3 6-1,1 5 2,0 6-2,1 24-6,-3 16 6,0 12 15,-3 9-7,-3 3-5,-4-4-2,-1-8-2,0-12-2,2-17-20,6-11-41,6-17-4,2-1-34,16-23-73,3-10-146,-5-7-316</inkml:trace>
  <inkml:trace contextRef="#ctx0" brushRef="#br0" timeOffset="6099.59">10605 1745 907,'0'0'299,"0"0"-232,0 0 53,0 0-18,0 0-54,0 0-13,49-15-17,-22 15-6,2 0-4,0-3-3,-3-3-3,-1-4 0,-3-3 2,-6-2-4,-3 0-1,-6 0-11,-4 4-2,-3 5-9,0 4-4,0 2 5,-4 2-2,-3 16 6,1 6 14,3 2 4,3-2 0,0-5 0,2-6-1,9-7 0,5-5-5,0-1-1,1-6 0,-2-8 4,-4-4 3,-3 1 2,-4 1 1,-2 5 15,-2 5-4,0 5 4,0 1-14,0 1-4,0 15-17,0 5 16,0 1 1,3 0 1,10-5-1,3-6-5,0-5-13,2-6 1,-2 0 14,-3-12 3,-3-6 6,-6-1 11,-4-3 11,0 0-9,-1 4-4,-11 3-6,-2 4-9,1 7-6,1 4-17,5 0-27,2 0-41,1 10-20,2 1 18,2 2-21,0-5-66,13-5-90</inkml:trace>
  <inkml:trace contextRef="#ctx0" brushRef="#br0" timeOffset="6298.92">11238 1564 1144,'0'0'536,"0"0"-536,0 0-2,0 0 2,-24 73 46,-2-14 20,-3 11-45,1 3-16,8-5-5,6-7-8,10-11-121,4-16-182,0-14-357</inkml:trace>
  <inkml:trace contextRef="#ctx0" brushRef="#br0" timeOffset="6833.86">11173 1707 1180,'0'0'137,"0"0"-133,0 0-4,70-62 77,-44 50-19,2-1-30,-4 0-25,-4 1-2,-7 2 7,-6 3-1,-3 3 2,-4 2-3,0 2-6,0 0 0,0 6-15,-4 10 7,-1 3 6,3 2 2,2-1-2,0 0-1,0-1-41,0-4-59,4-3 8,-2-5-9,1-4-22,0-3 19,1 0 35,5-1 72,0-10 25,4 1 62,0-3 9,-1 3-12,-3 3-2,-2 1-6,-2 4-8,0 2-21,2 0-32,1 13-13,2 2 3,-1 3 1,-4 3-3,-5-1-2,0-2 0,0-1 0,-7-4-1,-5-4-2,3-6-8,5-3 6,2 0 4,2-10 17,0-7-5,4-1 1,8-3 0,4 2-2,2 3-11,3 1-8,5 3-114,0 4-105,0 5-370</inkml:trace>
  <inkml:trace contextRef="#ctx0" brushRef="#br0" timeOffset="7023.75">11634 1764 1619,'0'0'0,"0"0"13,0 0 48,-9 55 12,-3-26-33,0 2-36,2 1-4,3-4-33,0-4-102,0-6-171,2-9-261</inkml:trace>
  <inkml:trace contextRef="#ctx0" brushRef="#br0" timeOffset="7936.26">12016 1587 1468,'0'0'102,"0"0"-99,2-55 94,-6 48-25,-11 7-35,-6 1-37,-4 20-2,-5 14-5,5 7-9,4 4-28,8-2-47,13-10-20,0-10-24,9-10 10,12-13 58,4-1 67,4-22 1,1-10 65,1-6 39,-3-1 30,-5 2-48,-7 6-8,-6 12-17,-5 7-12,-5 9-12,0 3-32,0 9-6,-11 13-10,-1 7 9,1 4-1,4 0-13,7-5-28,0-5-25,7-7-40,10-7-7,8-7-17,3-2 66,2-2 28,-2-11 32,-4-1 6,-3-3 15,-4 1 32,-6 3 4,-5 0 45,-5 9-4,-1 2 18,0 2-9,0 3-34,-8 13-45,-5 9 3,-1 5 2,3 4-6,2 0-17,6-1-3,3-2-1,0-6-35,1-6-103,5-9-246,0-10-656</inkml:trace>
  <inkml:trace contextRef="#ctx0" brushRef="#br0" timeOffset="8285.03">12513 1226 1291,'0'0'311,"0"0"-298,0 0 42,75-60 25,-24 46-59,7 4-17,-2 2-4,-12 6-86,-14-4-91,-16 1-96,-14-5-121</inkml:trace>
  <inkml:trace contextRef="#ctx0" brushRef="#br0" timeOffset="8428.97">12663 998 1419,'0'0'163,"0"0"-75,0 0 11,0 0-61,-71 96-1,44-35-12,9 1-24,8-5-1,10-4-46,0-7-142,21-15-179,11-15-674</inkml:trace>
  <inkml:trace contextRef="#ctx0" brushRef="#br0" timeOffset="8828.52">13401 977 740,'0'0'395,"0"0"-318,0 0 6,86-78 19,-14 33-46,10-8-8,2-2-8,-13 0-20,-19 3 22,-19 2 21,-18 4-20,-15 4-25,0 11-4,-15 12-2,-12 15 0,-7 10-12,-5 27-6,-3 17 2,5 16-2,10 6 3,12 1-19,12-6-54,3-9-27,12-12-38,15-13-67,7-12-64,0-10-94</inkml:trace>
  <inkml:trace contextRef="#ctx0" brushRef="#br0" timeOffset="9084.8">13867 931 420,'0'0'298,"0"0"-156,24-63 8,-19 43-31,2 1-4,3 6-1,4 4-17,0 3-55,2 6-1,-1 0-23,-2 12-13,-2 7-5,-8 4 0,-3 3 1,-3 1-1,-15 2 0,1-4-21,2-5-13,4-5 11,6-8 12,5-6 10,7-1 1,14-3 12,10-9-10,5-1 0,0 0-2,-1 3-89,-7 2-193,-13 3-412</inkml:trace>
  <inkml:trace contextRef="#ctx0" brushRef="#br0" timeOffset="9324.78">13315 1286 972,'0'0'753,"0"0"-746,80-12-3,-2-1 81,22-1-46,16 0 5,13 1-34,-3-1-10,-8 3-6,-12 2-12,-16 2-30,-17 4-105,-18 0-227,-20 0-299</inkml:trace>
  <inkml:trace contextRef="#ctx0" brushRef="#br0" timeOffset="9624.8">13334 1529 1517,'0'0'303,"0"0"-303,0 0-8,0 0 8,-57 80 41,20-16-14,-3 8-5,3 0-19,6-7 0,10-6-3,11-12-12,10-13-35,0-8-83,8-12-114,8-12-128,2-2-218</inkml:trace>
  <inkml:trace contextRef="#ctx0" brushRef="#br0" timeOffset="10164.52">13304 1701 1126,'0'0'151,"0"0"-147,0 0-4,44-56 121,-36 56-35,4 0-57,6 0-21,3 0-5,4 0 5,0 0 3,-1 0-4,-3-7 0,-3-2-4,-8-4 3,-5 4 0,-5 1 4,0 1 4,-6 4-4,-4 3-10,-3 6-6,3 13-4,3 8 3,7 2 5,0-3-2,2-4 1,12-7-16,0-6-21,2-8 1,4-1 8,3-11 1,1-10 24,-3-3 6,-1-2 5,-6 5 14,-5 5 14,-4 8 3,-5 6-6,0 2-9,0 9-21,0 13-5,0 2 5,0 0 0,0-6-1,15-4 1,6-9-4,5-5 3,5-1 1,-3-17 3,-4-8 2,-6-3 0,-8-1 15,-3 3 26,-7 6 12,0 4-15,-12 5-26,-4 6-17,-4 6-3,1 0-26,2 11-57,3 7-49,7 1-88,7 1-104,0-5-317</inkml:trace>
  <inkml:trace contextRef="#ctx0" brushRef="#br0" timeOffset="10391.07">14105 1489 940,'0'0'682,"0"0"-657,0 0-15,0 0 56,0 0-10,-54 81-7,22-22-25,-2 7-19,2 2-2,5-2-3,6-9-1,8-7-53,10-14-97,3-14-121,2-17-271</inkml:trace>
  <inkml:trace contextRef="#ctx0" brushRef="#br0" timeOffset="10697.63">14053 1666 556,'0'0'930,"0"0"-930,95-50-11,-58 38 11,-1 0 31,-3 0 1,-7-1-23,-5 0-8,-8-1 6,-7 0 9,-6 2-8,0 3 4,0 2-5,0 7-6,-1 0-1,-8 6-11,-2 15-5,0 8 14,2 4 2,3 2-1,5-5 0,1-4-3,0-6-20,0-6-30,8-5-52,0-5-18,-1-4-16,1 0-52,2 0-14,1-9-47</inkml:trace>
  <inkml:trace contextRef="#ctx0" brushRef="#br0" timeOffset="10930.53">14362 1691 424,'0'0'397,"0"0"-201,0 0-46,0 0-11,62-13-12,-46 16-59,-3 10-37,-4 4-16,-8 2-12,-1 1 1,-1 3 1,-12-2-5,-3-3-13,0-5-46,5-6-34,2-7-5,7 0 45,2-15 53,0-10 31,15-2 17,6-1 5,2 1-1,3 5-40,1 6-12,1 8-75,0 8-102,-4 0-249</inkml:trace>
  <inkml:trace contextRef="#ctx0" brushRef="#br0" timeOffset="11199.6">14563 1800 1447,'0'0'67,"0"0"-66,75-21 92,-61 21-13,-5 13-45,-7 12-30,-2 9-5,-9 1 0,-14 3-30,-4-3-38,-1-6 17,4-5 11,8-10 4,11-5 33,5-6 3,2-3 9,20 0 62,13-6 1,8-7-36,5-3-33,2-5-3,-4-4-165,-3-6-359</inkml:trace>
  <inkml:trace contextRef="#ctx0" brushRef="#br0" timeOffset="11844.13">15041 1540 1410,'0'0'146,"0"-63"-130,-9 42-16,-12 9 57,-9 10-5,-6 5-40,-5 23-12,2 13-5,8 6 4,12 2-14,13-4-37,6-12 25,19-11-6,13-10 16,9-10 0,1-6 8,-1-16 9,-4-7 2,-6-4 20,-8 2 24,-5 4 20,-7 5-24,-7 11 7,-4 8-2,0 3-20,-3 7-27,-8 15-2,-1 9 1,3 6-1,4 1-36,4-2-35,1-6-86,0-4-62,5-8-45,9-9 2,2-9 152,4 0 112,4-11 74,3-7 213,2-1-42,-1 2-63,-6 6-87,-8 5-2,-8 6-46,-6 0-47,0 17-4,-10 10 3,-7 7 1,-6 1-5,3 2-30,2-6-13,9-5-1,8-8 26,1-9 6,20-9 17,15 0-4,13-17-1,7-13-109,6-9-179,3-9-773</inkml:trace>
  <inkml:trace contextRef="#ctx0" brushRef="#br0" timeOffset="12162.87">15606 1149 1407,'0'0'150,"61"-28"-142,-28 20-8,1 4 45,-1 3-6,1 1-30,0 0-9,-5 0-82,-7 1-56,-7-1-120,-9-2-121</inkml:trace>
  <inkml:trace contextRef="#ctx0" brushRef="#br0" timeOffset="12311.16">15847 963 1292,'0'0'195,"0"0"-107,0 0 32,0 0-64,-39 56-15,20-1 5,2 3-30,3-6-16,5-6-4,7-2-84,2-8-168,6-11-330</inkml:trace>
  <inkml:trace contextRef="#ctx0" brushRef="#br0" timeOffset="12697.8">16402 1008 920,'47'-61'393,"12"-12"-393,3-4 2,-8-7 19,-19-6 85,-17 3-58,-16 9-8,-2 19-38,-5 23 8,-13 24 82,-7 12-17,-12 35-75,-8 21 0,0 17 2,9 8 0,11-1-2,10-7-2,12-8-21,3-7-31,4-10-50,14-6 18,5-12-38,4-10 12,2-10-14,-2-10-26,-3 0-45,-4-10-7,-6 0-318</inkml:trace>
  <inkml:trace contextRef="#ctx0" brushRef="#br0" timeOffset="13074.99">16760 931 882,'0'0'229,"0"0"-201,60-57 83,-34 44 41,0 5-61,-4 5-32,-4 3-31,-5 0-18,-5 4-5,-5 8-5,-3 1-3,-4 3 3,-17 1-14,-6 1-23,0-4-10,3-1-12,10-5 0,8-3 15,6-3 38,0-2 6,12 0 38,8 0 42,5 0-12,-2 0 0,-3 0-3,-7 0-13,-6 0-26,-7 3-15,0 5-11,-2 4-4,-13 5 4,-2 0-15,-3 2-49,4-3-49,0-6-64,5-1-88,4-4-222</inkml:trace>
  <inkml:trace contextRef="#ctx0" brushRef="#br0" timeOffset="13306.53">16383 1257 1153,'0'0'517,"0"0"-507,110-3 11,-29-4 90,17 1-58,14-3-23,16-1-17,6-1-3,-2 0-10,-11-1-9,-20 1-26,-23 2-78,-23 2-196,-19 1-303</inkml:trace>
  <inkml:trace contextRef="#ctx0" brushRef="#br0" timeOffset="13638.71">16380 1498 1593,'0'0'73,"0"0"-51,0 0 49,-19 57-28,-2 2 12,-9 12-34,-4 4-18,0-3 1,3-7-4,10-9-13,9-14-58,12-14-118,2-16-190,20-12-445</inkml:trace>
  <inkml:trace contextRef="#ctx0" brushRef="#br0" timeOffset="14159.82">16356 1657 667,'0'0'583,"0"0"-576,0 0-6,69-45 72,-40 38 11,3 2-48,0-1-27,-4-1-7,-7-1 0,-7 0 3,-7 4 1,-4-2 6,-3 5-5,0 1-6,-5 0-1,-8 5-13,-2 14 6,3 6 4,8 4 0,4-1 3,4-6-15,13-4 6,0-8 5,3-5-17,-1-5-3,1-3-26,2-14 5,-3-6 19,0-2 20,-4 1 6,-3 4 34,-4 7 23,-3 6 2,-5 7-3,0 2-26,0 14-29,-8 8 2,-1 3 4,2 0-6,7-4 5,0-6-6,3-7 1,12-7 0,5-3 4,4 0 3,-1-16-1,-4-5 13,-7 0 23,-7-4 5,-5 1-20,0 0-8,-15 1-19,-2 6-1,0 8-24,3 8-30,6 1-42,6 10-71,2 7-83,0 1-157</inkml:trace>
  <inkml:trace contextRef="#ctx0" brushRef="#br0" timeOffset="14535.76">16982 1535 1228,'0'0'82,"0"0"-75,0 0-7,0 0 96,0 0-24,0 0-45,0-39-27,0 39 0,0 0-5,0 0-1,-1 2 6,1 4 0,0 4 9,0 5 16,0 7 11,-1 9 7,-5 6 0,-3 4-13,-6 2-16,-4 0-3,-3 1-5,0 1-2,3 1-1,1-1-3,6-3 0,1-4-9,3-3-42,0-4-32,1-6 13,3-5-17,4-10-88,0-10-42,13-4-52,10-20-254</inkml:trace>
  <inkml:trace contextRef="#ctx0" brushRef="#br0" timeOffset="14898.54">16928 1670 1104,'0'0'305,"0"0"-293,0 0 5,0 0 52,0 0-36,0 0-24,37 23-2,-8-9 2,3-5-6,-1-4 5,-2-5-5,-4 0 2,-2-9 0,-2-8 2,-1-8 0,-2-2-6,-6-3-1,-4 0 0,-5 2 0,-3 8 1,0 8 5,-3 8-5,-9 4-1,-4 8-2,-3 16 2,0 6 4,4 5 0,4 1-2,4-3-2,5-2-2,2-6-45,0-5-58,11-4-110,4-5-39,1-1-94,-2-6-289</inkml:trace>
  <inkml:trace contextRef="#ctx0" brushRef="#br0" timeOffset="15158.56">17203 1769 762,'0'0'130,"0"0"-14,0 0 81,72-46-24,-47 46-56,-2 0-55,-2 14-26,-6 10-13,-8 9-10,-7 4-12,0 2-2,-9-2-18,-9-8-35,0-6-11,5-12-7,4-9-9,8-2 49,1-19 32,2-9 21,14-5 44,5-3-7,3 1-39,1 4-19,2 8-19,-3 8-92,-2 12-21,-5 3-132,-2 5-225</inkml:trace>
  <inkml:trace contextRef="#ctx0" brushRef="#br0" timeOffset="15480.66">17475 1895 1067,'0'0'387,"0"0"-381,67-41 70,-50 34 59,-5 7-65,-5 0-54,-5 10-15,-2 8-2,0 5 1,-7 2-34,-11-2-63,0-1-1,0-4 0,7-7 12,9-2 42,2-5 44,14-4 23,10 0 100,3 0-37,-2 0 1,-8 0-13,-5 0-33,-9 7-26,-3 6-12,-2 0 0,-18 3-3,-11 0-11,-4-4-60,-2-6-64,1-6-86,6 0-79,13-18-333</inkml:trace>
  <inkml:trace contextRef="#ctx0" brushRef="#br0" timeOffset="16164.08">17990 1670 1240,'0'0'62,"0"0"-47,-14-54 30,-13 45 33,-8 9-34,-3 0-23,2 9-16,6 15-3,7 6 1,8 4-2,8 0-1,7 0 0,0-5-19,18-5-8,6-11 3,7-9-11,0-4 15,0-10-10,-4-12 23,-5-7 7,-4-2 35,-4-1 18,-3 5-13,-6 4-11,-2 9-4,-3 10-9,0 4-13,-6 3-3,-5 16-10,0 4 5,2 5-9,6 3-35,3-3-36,0-2-42,1-4 2,10-8 17,2-6 82,3-8 26,3 0 50,3-8 72,3-4 14,-2 0 4,-3 4-68,-8 1-25,-5 4-14,-4 3-20,-3 0-13,0 0-6,0 6-9,-4 6 10,-4 0-16,-1 0 6,0-2-13,4-3 0,2-5 0,3 3 19,0-2 9,7 0 7,12 2 52,2-3 22,-2 3-5,-4 3-15,-5-1-21,-7 5-23,-3 4-9,-2 3-4,-14-2-3,-8 0-1,-4-4-52,-4-3-87,0-9-74,4-1-180,9-13-361</inkml:trace>
  <inkml:trace contextRef="#ctx0" brushRef="#br0" timeOffset="16500.64">18240 1224 797,'0'0'706,"0"0"-706,0 0 0,107-29 36,-49 22-3,-2 5-15,-10-1-17,-12 2-1,-12-1-27,-13 2-50,-9-3-110,-1-2-62,-22-5-247</inkml:trace>
  <inkml:trace contextRef="#ctx0" brushRef="#br0" timeOffset="16635.06">18407 1095 917,'0'0'381,"0"0"-138,0 0-86,0 0-70,0 0-40,-26 71 4,13-31-26,1-1-25,1 1-4,5-3-44,6-3-127,4-8-240,23-12-575</inkml:trace>
  <inkml:trace contextRef="#ctx0" brushRef="#br0" timeOffset="17055.96">19192 1067 583,'0'0'726,"0"0"-709,38-65-14,-10 40 101,10-8-33,7-6-21,5-11-44,-4-6-6,-7-10 0,-12-7 1,-13-2 2,-14 8 9,0 16 29,-12 20-6,-8 24-13,-6 10-22,-8 35-2,-5 23 0,-2 19 1,2 11-3,8-1-12,13-8-33,12-9-32,6-16-65,28-13-45,12-15-63,6-16-126</inkml:trace>
  <inkml:trace contextRef="#ctx0" brushRef="#br0" timeOffset="17549.56">19618 1002 502,'0'0'311,"0"0"-197,0 0-7,33-67 46,-32 48-52,-1 4-2,0 4-17,-8 6-32,-8 5-41,-2 0-9,-2 16-5,4 6-2,6 4-4,8 2-46,2-4-45,4-6 14,10-8 30,3-8 47,1-2 11,2-14 15,1-5 47,-4-4 19,-3 3 11,-4 4-31,-3 5-5,-5 6-16,-2 5-5,0 7-24,0 23-6,-6 20-5,-1 13 13,0 6-8,-1 2-3,-4-2 1,-5-7-2,-8-8 0,-1-10-1,-1-15 0,7-14 1,6-13 1,3-2-1,2-19 3,0-10-1,2-7-3,6-10 3,1-6-3,17-9-11,17-4-22,8-4-24,7 6 15,3 13-22,1 16-57,-3 17-61,-5 14-190</inkml:trace>
  <inkml:trace contextRef="#ctx0" brushRef="#br0" timeOffset="17777.16">19093 1383 1570,'0'0'193,"142"-17"-185,-35 5-8,17 0 41,9-1-14,-4 4-21,-10-3-6,-20 3-16,-16 1-116,-19 2-158,-11 0-210</inkml:trace>
  <inkml:trace contextRef="#ctx0" brushRef="#br0" timeOffset="18338.52">19218 1747 1516,'0'0'160,"0"0"-154,0 0 9,-24 59 52,6 5 4,-3 10-30,-6 1-33,-3-6-8,3-9 0,6-10-11,6-12-31,13-14-53,2-11-49,15-13-56,8-8-249</inkml:trace>
  <inkml:trace contextRef="#ctx0" brushRef="#br0" timeOffset="18667.61">19120 1963 973,'0'0'195,"10"-54"-168,2 31 72,4 3 53,4 0-78,0 3-40,1 2-28,-3 2-3,-5 4 1,-8 3 2,-2 3-4,-3 2-2,0 1-22,-1 0-20,-8 5 10,1 10 26,2 6 5,6 0 1,0 1 2,1-6 13,12-4-4,4-5-1,0-4 3,2-2 10,0-1 16,-4 0-4,-2 0 4,-3-4-17,-3-1-15,-1-1-7,-1 1-30,-1 1-53,1 1-30,-1 3-108,5 0-66,1 0-112</inkml:trace>
  <inkml:trace contextRef="#ctx0" brushRef="#br0" timeOffset="19291.69">19262 1851 1246,'0'0'63,"63"-41"-54,-33 25 138,-5 3-52,-9 2-55,-5 2-30,-6 2-5,-4-2 4,-1-1 6,0-2-9,0-3-3,0-2-2,0 2-1,4 3 0,-2 5 1,-1 5 1,-1 2-4,0 0 0,0 12-10,0 8 12,-6 7 3,2 4 10,0 0 1,1 1-4,3 0-1,0-1-4,0-3-3,0-3 0,0-5-2,3-3-20,10-5-56,3-4-66,3-4-152,0-4-271</inkml:trace>
  <inkml:trace contextRef="#ctx0" brushRef="#br0" timeOffset="19606.9">19580 1861 1052,'0'0'188,"0"0"-186,0 0 88,0 0 15,0 0-56,-66 27-19,48 4-16,3 3-7,8-4 0,7-5-6,0-2-1,12-9-1,9-7-1,5-6-3,-1-1 5,-2-11 0,-4-9 3,-5-5 5,-4-2 2,-7-3 11,-3-1 1,0 4-13,-5 4-9,-5 8-4,-2 6-24,0 6-36,0 3-64,3 3-82,4 8-177,5 2-367</inkml:trace>
  <inkml:trace contextRef="#ctx0" brushRef="#br0" timeOffset="20710.62">20059 1838 1083,'0'0'0,"0"0"-41,0 0 41,0 0 90,0 0-34,0 0-37,6-63-11,-8 48 74,-9 0 29,-5 5-75,-5 2-23,-6 6-13,0 2 0,1 5-5,6 11-3,5 5-33,5 4-34,4 3 19,6 0-6,0-5 12,0-6 25,13-8 13,9-9 11,6 0 1,5-9 4,-1-9 6,-1-4 30,-4 1 24,-5-1 9,-6 3-16,-5 3-14,-6 5 4,-5 3-12,0 5 0,0 3-14,-9 0-14,0 15-3,0 11 10,-1 12 0,3 3-6,4 0-7,3-2-1,0-8-42,8-6-41,12-8-81,8-8-26,5-8-46,5-1 84,-1-9 130,-1-9 22,-4-5 151,-7-1 15,-6-1-45,-7 1-11,-9 4-27,-3 4-11,-3 7-36,-15 5-35,-5 4-1,-3 12-9,0 13 4,2 8-18,5 4-1,6 0 4,9-6 8,4-6-9,1-5 11,15-7 10,3-6 1,0-4 11,0-3 36,-3 0 12,-4-2-27,-1-3-5,-2-2-15,-2 1-9,0-1-3,-3 1 1,1-1-2,-3 0-7,-1-1 1,0-1 3,-1 1 3,2 1 0,-1 3 0,1 3 13,3 1 4,-1 0-7,3 0-7,-1 3-1,-1 4 0,-3-1 1,-2 1 0,0 2 0,0 3 1,-7 5-1,-2 8 9,0 11 2,0 10 19,1 10 9,1 8-4,0 2-5,-3 1 17,-1-4-34,-3-9 3,-2-5-12,1-12-1,3-10-1,3-12-3,7-11-1,-3-4 2,-2-16 5,0-14-8,-2-12-2,3-15-4,6-13-13,17-12-17,17-9-53,14 0-45,4 10 15,0 13-6,-1 13 18,-7 9-178,-1 1-306</inkml:trace>
  <inkml:trace contextRef="#ctx0" brushRef="#br0" timeOffset="21127.89">20705 866 802,'0'0'48,"-65"-38"-34,41 27-4,14 3 151,10 0 13,8 1-17,26-2-134,17-2-13,16 2 14,8-2 16,-2 1 4,-8-1 0,-12 3 8,-11 2 7,-4 6-18,-5 0-37,-7 10 16,-4 20 6,-8 20-20,-6 29 11,-4 28 11,-4 24-5,-6 17-3,-7 4-1,3-4 2,6-8 11,4-13-2,0-13-3,6-18-9,-2-17-14,-4-17-1,-6-15-3,-22-13-2,-17-15-31,-14-13-26,-17-6-15,-7-13-49,5-19-161,16-12-355</inkml:trace>
  <inkml:trace contextRef="#ctx0" brushRef="#br0" timeOffset="22134.53">7579 3674 978,'0'0'63,"0"0"31,0 0 68,0 0-22,0 0-45,0 0-8,29-9-18,1 4-26,15-3-28,8 2-15,-6 1-6,-12 5-134,-17 0-155,-14 2-323</inkml:trace>
  <inkml:trace contextRef="#ctx0" brushRef="#br0" timeOffset="22276.52">7587 3879 1509,'0'0'156,"0"0"-154,0 0 17,88-58 10,-39 38-29,13 0-33,6-4-294,9-4-462</inkml:trace>
  <inkml:trace contextRef="#ctx0" brushRef="#br0" timeOffset="24359.66">2575 2135 1131,'0'0'142,"0"0"-133,0 0 10,0 0 86,0 0-48,0 0-28,-16-23-21,6 23-6,2 0 0,1 0 7,4 1 8,1-1-3,2 0 3,0 0 11,0 0 6,0 0 3,0 0-9,0 0-7,0 0-9,0 0-3,0 0-4,0 0 0,0 0-2,0 0-2,0 0 0,0 0-1,0 0 1,0 0 0,0 0 0,0 0-1,0 0 0,0 0 0,0 0 1,0 0-2,0 0 1,0 0-16,0 0-21,0-1-56,0-1-80,0-4-191,2 2-425</inkml:trace>
  <inkml:trace contextRef="#ctx0" brushRef="#br0" timeOffset="25456.95">2440 2095 939,'0'0'266,"0"0"-237,0 0 42,0 0 62,0 0-67,0 0-28,-4 31-22,4 10 45,0 5-7,-5 0-41,-9-4 2,3-5-7,-3-6-8,1-6-8,3-7-43,3-8-44,3-5-13,4-5-49,0 0 64,0-14 44,2-8-87,8-2 62,3-5 65,1-2 9,-2-1 2,-1 1 3,-2-2 1,0 3 23,-2 0 18,0 5 10,2 2-11,2 1 5,5-1-8,6 2-6,4 1-3,3 0 6,-1 8 12,-1 3-14,0 5-8,-2 4-13,-4 8-15,-1 9 2,-6 8-4,-7 2 0,-7 1-2,-3 1-6,-13 0-36,-6-3-7,-8-4 5,3-7 22,-1-2-3,3-5 10,8-6 12,5-2 5,7 0 5,5 0 46,0-2-8,0-4 14,0 2-25,0 1-20,0-1-5,3 2-5,-1 0-2,3 0 0,-3 2-2,0-1 0,0 1 2,-2 0-3,2 0 3,0 0-1,1-1 1,0 1 0,-1 0 0,0-1 1,1 0-1,1-2 1,5 0 1,0 0 0,-2-1 1,2 0 0,-5 2 5,5-2 1,-4 1 2,5-1-4,1 2-4,3 1-1,6 1-2,7 2 4,0 15 8,0 9 10,-8 6-1,-15 5 1,-4 3 8,-9-2-12,-20-4-11,-8-5 2,-8-5-9,-3-8-20,5-8-18,2-8 6,9 0 0,7-15-2,7-5 13,13-5-19,5-1-37,11 1-53,22 3-121,12 2-358</inkml:trace>
  <inkml:trace contextRef="#ctx0" brushRef="#br0" timeOffset="25806.6">3041 2271 1079,'0'0'105,"0"0"-105,0 0 67,0 0 10,0 0-11,0 0-49,8-5-13,5 5 3,0 0 16,6 0-1,1 0-6,5 0-12,4-5-4,4 1-32,1 0-114,-3 2-87,-6 1-164</inkml:trace>
  <inkml:trace contextRef="#ctx0" brushRef="#br0" timeOffset="26176.8">2950 2454 1335,'0'0'232,"0"0"-229,0 0 15,0 0 40,0 0-38,93-27-20,-42 22-58,1-1-144,2 0-236</inkml:trace>
  <inkml:trace contextRef="#ctx0" brushRef="#br0" timeOffset="26747.69">3885 1955 1254,'0'0'105,"3"-81"-101,-3 55-3,-14 13 62,-11 13 11,-10 15-70,-8 29-4,0 15 0,7 8-3,11-2 3,15-10-5,10-12-1,7-11-12,21-14 4,6-11 13,7-7 1,5-9 2,-1-16 2,0-6-1,-1-5 3,-6-3-4,-10 1 1,-5-2 0,-12 1-3,-9-3 2,-2 5-2,-14 1-15,-11 2-5,-6 3-39,-1 3-27,0 0 13,6 3-22,4 3 38,8 1 10,3 5 36,4 2 11,1 1 51,-1 3 33,0 2-13,0 3 7,2 4-7,3 1-2,0 10-37,2 22-12,0 21 37,0 25 2,0 13 8,0 8-21,0 0-3,-7-9-19,-3-8-12,-1-10-2,2-14-9,5-8-1,0-12-29,1-7-79,0-5-57,-1-11-124,4-4-210</inkml:trace>
  <inkml:trace contextRef="#ctx0" brushRef="#br0" timeOffset="26991.94">3475 2703 1457,'0'0'141,"0"0"-135,60-16 12,-17 11 81,9 4-53,10-1-29,7 1-17,3-3-18,-4 0-116,-8-3-87,-13 0-148,-13-2-450</inkml:trace>
  <inkml:trace contextRef="#ctx0" brushRef="#br0" timeOffset="27476.55">3555 2915 1685,'0'0'27,"0"0"-25,5 80-2,-5-40 37,0 1-8,0 0-20,-3-3-9,-3-4-12,-1-8-40,0-6-65,3-7-19,-1-10-59,5-3 57,0-13 97,9-16 38,11-10 3,4-7 43,-2-6 34,-3 1 6,-6-1-13,-4 9-9,-4 8-8,-3 10 1,1 7 8,-1 8-10,-1 4-6,2 4 4,-1 2-13,3 0-14,9 4-13,6 15-6,6 9 7,0 5 5,-8 3 3,-4 0-11,-7 1 1,-4-1-4,-3-6-3,0-4-2,0-6-10,-1-2-44,-5-7-37,1-5-96,-2-4-81,0-2-82,0-2-263</inkml:trace>
  <inkml:trace contextRef="#ctx0" brushRef="#br0" timeOffset="28119.64">3699 3026 1304,'0'0'132,"0"0"-130,-5-61 80,-13 46 6,-9 8-29,-6 5-40,-3 2-18,0 5-1,4 14 0,5 10-1,9 7-5,4 5 2,7 3 0,7-3 1,0-6 0,11-6-3,10-8-3,6-8 8,5-7 1,5-6 0,3-3 4,0-15 0,-2-4 1,-7-4-3,-3-3 3,-12-1 4,-5-2-2,-11 0 4,0 2 10,0 7 2,-7 7 2,1 7 6,-1 7-7,0 2-10,-3 0-11,-3 18 4,2 12-1,0 7 0,1 3 0,8 0 0,2-6-3,2-5-3,21-7-1,9-8-2,13-6-3,10-8-34,4-2-89,-4-17-148,-5-7-304</inkml:trace>
  <inkml:trace contextRef="#ctx0" brushRef="#br0" timeOffset="32295.92">9290 3416 597,'0'0'180,"0"0"-178,0 0 74,0 0 127,0 0-26,0 0-33,-37-28-34,36 28-20,1 0-14,0 0-52,-4 19-15,-2 9 7,0 9 7,-1 5-15,-1-2-8,0 2 0,-1-5-44,1-8-59,4-7-51,4-12-68,0-7-19,14-3-22,11-16 11,2-9-104</inkml:trace>
  <inkml:trace contextRef="#ctx0" brushRef="#br0" timeOffset="32798.83">9320 3520 30,'0'0'0,"0"0"-17,-14-66 17,-2 52 148,2 2-95,5-1 52,2 0 61,2-1-58,3 0 2,2 0 9,0 0 10,2 1-11,11 0-9,6 1-24,4 0-20,12 2 12,3 1-17,3 4-6,-2 4-4,-5 1-9,-7 4-18,-11 13-15,-9 4-5,-7 4-3,-9 3 0,-14 1-27,-6-5-26,-1-3 13,2-6 6,8-5 0,5-4 1,5-4 15,2-2 16,0 0 2,-1 0 6,2 0 1,3 0 6,4 0 6,0 0 18,7 0-3,14 0-12,8 0-3,5 0 8,-3 2 10,-1 7-12,-8 1-3,-5 3-14,-3 3-4,-8 4-1,-6 5 1,0 1-1,-17 1 0,-8-3-3,-5-6-1,-4-4-14,-5-6-10,3-5-18,0-3-15,3 0 1,6-2-41,7-6-46,12-1-36,8-2-246</inkml:trace>
  <inkml:trace contextRef="#ctx0" brushRef="#br0" timeOffset="33099.55">9702 3621 1479,'0'0'139,"0"0"-138,0 0 63,0 0 17,0 0-43,0 0-17,0 65-4,-8-29 7,2-3-8,1-1-10,3-4-5,1-2-1,1-5-4,0-8-25,0-2-34,1-8-94,8-3-124,3-7-280</inkml:trace>
  <inkml:trace contextRef="#ctx0" brushRef="#br0" timeOffset="33532.9">10027 3665 1072,'0'0'194,"0"0"-192,75-56 41,-38 27 84,2-2-62,-3-4-21,-4-1-37,-5 0 5,-8-4 18,-11-1 0,-8 0-14,0 4-8,-6 7-3,-8 11 9,0 11-6,-6 8-8,-1 7-9,-8 22 7,1 17-2,3 10 3,7 5 1,9 2-1,9-6 0,0-5 1,10-9 1,7-12-1,2-11-8,5-7-17,-1-7-51,0-4-23,-2-2-68,-1 0 17,-1-4-8,3-3-56,1-2-24,0 0-250</inkml:trace>
  <inkml:trace contextRef="#ctx0" brushRef="#br0" timeOffset="33772.75">10462 3657 317,'0'0'425,"0"0"-354,0 0 103,0 0 4,0 0-25,0 0-16,7-1-51,-7 1-8,0 0-9,0 0-21,0 7-12,0 9-5,0 7 0,0 0-7,0 0-13,2-2-7,-2-2-4,0-4 0,0-1-14,0-3-29,0-3-66,-5-6-92,-4-2-120,1-1-226</inkml:trace>
  <inkml:trace contextRef="#ctx0" brushRef="#br0" timeOffset="34311.65">8987 4169 1026,'0'0'93,"0"0"-78,0 0 152,0 0 11,0 0-98,0 0-18,144-9 6,-27 9-5,30-3-12,24-3-19,15-1-1,1 0-6,-8 1-15,-17 0-10,-19 3 0,-26 2-4,-23-1-22,-27 2-31,-29 0-117,-29 7-127,-15 3-196</inkml:trace>
  <inkml:trace contextRef="#ctx0" brushRef="#br0" timeOffset="34660.67">9220 4476 1360,'0'0'88,"0"0"-71,0 0 152,0 0-47,0 0-67,0 0-28,-28 64-6,10-10 10,-2 5-7,0 0-11,1-3-6,1-7-6,6-4-1,1-8-35,4-8-38,7-8-71,0-9-55,2-9-206,11-3-335</inkml:trace>
  <inkml:trace contextRef="#ctx0" brushRef="#br0" timeOffset="35288.83">9238 4594 1025,'0'0'242,"0"0"-234,0 0 24,0 0 122,0 0-86,0 0-48,13-4-19,-10 29 5,6 1-1,2-5 2,9-3-1,5-5-5,4-10 3,4-3 2,-1-2 2,-5-16-3,-2-6 6,-8-3 20,-4-4 9,-4 0-3,-6 4-8,-3 3-7,0 6 1,0 9-8,-3 6-5,-2 3-10,0 9 0,-1 15-3,1 5 1,4 4 0,1-2 2,0-3-11,0-5-23,8-8-30,6-5-5,7-8 2,6-2 27,2-10 9,-1-10 11,-3-2 20,-7 1 2,-4 1 6,-7 3 29,-5 6 0,-2 3 2,0 7 8,0 1-16,-3 3-31,-3 15 3,3 5-3,3 4 3,0 2-3,11-4 0,8-1 0,2-8-7,3-6 3,-2-10 2,-1 0 2,-7-11 3,-2-10 7,-8-4 0,-4-3 7,0 0 4,-9 3-9,-6 4-11,0 5-1,-3 7-16,-1 5-33,-1 4-44,2 0-51,1 4-107,10 4-182</inkml:trace>
  <inkml:trace contextRef="#ctx0" brushRef="#br0" timeOffset="35535.77">10045 4478 1667,'0'0'28,"0"0"-18,0 0 86,0 0-52,0 0-14,-39 91-1,10-39-8,-2 3-9,1 2-1,3-5-11,11-4-17,10-10-39,6-10-45,7-8-131,12-15-154,2-5-268</inkml:trace>
  <inkml:trace contextRef="#ctx0" brushRef="#br0" timeOffset="35881.6">9962 4628 1098,'0'0'53,"0"0"18,0 0 89,0 0-98,0 0-42,0 0 9,74 23-10,-50-13 10,4-6-9,4-4-12,2 0 2,-1-13-6,-6-5 3,-4-5 3,-6-1 4,-7 2 6,-3-1 9,-7 8 0,0 4-1,0 7-2,-10 4-14,-3 4-12,-5 14-4,0 6 3,2 5-3,5-1 2,5-2 1,6-4-20,0-6-23,6-6-5,9-6 6,5-4 16,1 0-16,0 0-62,1-9-79,-4-1-55,0 2-171</inkml:trace>
  <inkml:trace contextRef="#ctx0" brushRef="#br0" timeOffset="36166.79">10374 4666 326,'0'0'908,"0"0"-868,0 0 135,60-7-45,-46 10-52,-2 11-31,-4 4-35,-2 3-6,-4 0-3,-2-1-1,0-3-2,-2-3-7,-5-5-15,0-3-14,4-5 7,-1-1 23,4 0 6,0-13 16,0-7-1,4-5 19,10-4-15,2-2-8,5 2-11,1 3-2,-1 8-29,2 9-76,-1 9-98,-2 0-106,-4 11-138</inkml:trace>
  <inkml:trace contextRef="#ctx0" brushRef="#br0" timeOffset="36341.48">10699 4733 1460,'0'0'57,"0"0"54,0 0 41,0 0-98,13 76 13,-17-48-44,-4 1-15,0-3-5,3-6-3,3-4-32,0-3-62,1-8-191,0-5-312</inkml:trace>
  <inkml:trace contextRef="#ctx0" brushRef="#br0" timeOffset="36980.58">11316 3937 1020,'0'0'75,"0"0"-58,0 0 139,0 0 31,0 0-76,0 0-28,6-9-54,24 9-3,13 0-1,14 0-9,7 0-13,2 0-3,-5-4-79,-11 0-96,-9-1-147,-16-1-232</inkml:trace>
  <inkml:trace contextRef="#ctx0" brushRef="#br0" timeOffset="37145.65">11636 3837 1520,'0'0'112,"0"0"-105,0 0 108,0 0-33,0 0-45,0 0-20,-32 83 9,27-29-17,2-1-9,0 0-15,1-2-49,0-10-153,2-13-410</inkml:trace>
  <inkml:trace contextRef="#ctx0" brushRef="#br0" timeOffset="38169.09">12838 3291 130,'0'0'1213,"0"0"-1170,0 0-23,0 0 89,0 0-25,0 0-17,3-40-42,-3 40-21,0 0-4,0 0-1,0 0-1,0 0 2,0 6 3,0 12 6,0 10 14,-3 9 23,-2 8-21,-4 1-18,-3-1 6,-5-3-5,1-4-4,2-5-4,3-12-6,5-6-23,5-13-42,1-2-46,0-15 41,0-10-37,7-6 22,2-1 59,4-4 19,-2-2 10,3-3 3,2-3 0,5 0 0,6 5 0,5 4 0,2 8 9,2 11 15,-6 5 45,-6 8-2,-9 3-23,-5 8-27,-8 13-10,-2 8 6,0 4-6,-13-1-7,-4 2-2,-4-2-28,-1-2-14,1-7-25,5-8-9,7-8 40,6-7 19,3 0 19,0-4 57,16-8 7,8-1 17,7 3-20,1 4 6,-1 6-4,-5 0-26,-6 16-24,-6 4-2,-8 7-4,-6 4-3,0 0 0,-19 1-4,-6-2-16,-4-7-23,-2-5-8,1-6 7,3-7 7,4-5 2,7 0-3,7 0-37,6-8-57,3 0-87,13 2-197</inkml:trace>
  <inkml:trace contextRef="#ctx0" brushRef="#br0" timeOffset="38600.53">13186 3750 978,'0'0'408,"0"0"-386,0 0-21,0 0 96,0 0-50,0 0-47,6-16-2,-6 10-3,0 3 5,0-3 4,0 4-3,6 2 5,4 0-1,2 1 0,1 13-3,-3 7 3,-6 5 2,-4 5-3,-13 2-4,-17-2-5,-6-3-27,-3-8-20,0-9-26,5-9-15,9-2 60,7-4 33,9-14 23,6-3 77,3-3-13,7 1-10,13 4-27,2 5 1,3 10-14,1 4-18,-1 1-18,-2 14-1,0 6-1,-4 2 0,-3 2 0,-1 0-14,-1-6-81,0-2-43,4-9-146,3-8-239</inkml:trace>
  <inkml:trace contextRef="#ctx0" brushRef="#br0" timeOffset="39299.59">13748 3637 717,'0'0'274,"0"0"-272,0 0 110,0 0 47,0 0-25,0 0-39,25-62-79,3 34 2,6-7 24,2-5-19,-5-7-13,-7-4-2,-11-7 4,-12 0-2,-1 4-3,-12 11-5,-9 15 6,-2 17-7,-7 11-1,-1 17-10,-3 19 6,5 17-2,10 10 0,10 2 5,9 1 0,1-5-4,14-6 1,4-8-36,0-7-28,0-9-34,-1-9-5,-4-12 7,-3-7 35,-2-3 20,-2-1 45,0-14 7,0-4 2,2-6 5,2-3 20,1 3 37,4 3-21,-1 6 26,2 5 1,-2 7-17,1 4-26,-4 0-20,-3 15-5,0 8 0,-8 7-2,-1 2-3,-7 1-2,-14 0-2,-6-5-16,-3-2 5,5-6-8,7-8 16,8-6-1,10-3 4,0-3 4,19 0 46,14 0-5,13-6-18,9 1-11,4 0-16,1 2-30,-2 2-180,-9 1-364</inkml:trace>
  <inkml:trace contextRef="#ctx0" brushRef="#br0" timeOffset="39810.32">12561 4222 1292,'0'0'288,"73"2"-282,21 3 4,40 0 120,31 1-48,19-1-42,18 0-19,8 2-10,-1 1-4,-6-3-7,-23-2-2,-23-2-5,-30-1-26,-31 0-42,-28 0-123,-27-3-122,-30-4-182</inkml:trace>
  <inkml:trace contextRef="#ctx0" brushRef="#br0" timeOffset="40230.53">12831 4672 602,'0'0'0,"0"0"-97,0 0 97,0 0 17,0 0 96,0 0 83,-37-48 35,33 48 1,2 0-9,0 6-86,-3 23-65,0 13 5,-4 13-18,0 8-31,-3-1-13,0-3-8,-2-2-4,-2-8-3,4-7-31,1-8-62,6-12-142,5-11-193,0-11-591</inkml:trace>
  <inkml:trace contextRef="#ctx0" brushRef="#br0" timeOffset="40830.69">12763 4826 1211,'0'0'54,"0"0"-34,0 0-20,0 0 88,0 0-35,64 61-24,-33-56-22,1-5 1,2 0-4,-5-11 0,-2-7 3,-6-2-2,-6-4 0,-5 1 4,-8 1 16,-2 4-9,0 3-3,0 8-3,-4 4-10,-5 3-9,0 8-7,-2 13 5,-1 8 10,2 1 1,2 1-6,4-1-19,4-7-24,5-5-37,16-7-17,8-8 8,4-3 8,0-1 46,-4-13 37,-4-1 4,-5-4 18,-4 3 35,-7 5 15,-4 4 0,-5 3-7,0 4 2,0 0-26,-6 15-37,-4 6 3,7 6 4,3-2 0,3-2-5,16-6 2,3-5 0,5-8 3,-5-4-3,-2 0 3,-5-15 11,-5-3 15,-6-5 15,-4-2-1,0 1-9,-1 1-19,-9 2-11,-4 4-8,-3 3-9,-3 5-49,-2 8-40,1 1-70,8 1-86,6 11-266</inkml:trace>
  <inkml:trace contextRef="#ctx0" brushRef="#br0" timeOffset="41062.57">13611 4716 1463,'0'0'110,"0"0"-105,0 0 88,0 0-14,0 0-24,-77 94-6,41-34-29,2 7 4,3 2-2,5-6-14,8-5-8,13-12-18,5-10-52,3-11-73,9-10-118,-3-13-223</inkml:trace>
  <inkml:trace contextRef="#ctx0" brushRef="#br0" timeOffset="41422.56">13509 4928 1432,'0'0'0,"0"0"28,76-17-28,-45 17 37,6-2-9,2-1-19,2-4-8,-6-5 0,-2-4 0,-7-5 2,-7-2 2,-4-2 2,-8 4 10,-4 1 15,-3 7 12,0 6 1,-4 5-17,-6 2-22,-6 9-4,1 15-2,2 6 2,6 5-2,6 0 0,1-1 0,5-6-1,10-5-15,2-5-19,0-5-26,0-6-40,1-3-74,0-4-36,0 0-78,-1-7 4,-2-2-151</inkml:trace>
  <inkml:trace contextRef="#ctx0" brushRef="#br0" timeOffset="41679.11">13996 4956 400,'0'0'245,"0"0"-92,0 0 36,0 0-45,0 0-16,0 0 9,64-31-40,-48 31-20,0 0-10,-3 8-29,-5 8-15,-4 3-2,-4 6-10,0-2-5,-3 2-5,-8-5-1,2-6-19,1-6-11,4-6 2,4-2 19,0-7 9,4-10 14,10-4-3,6-4-4,4 2-7,1 2-21,2 5-76,3 7-43,-2 6-93,1 3-124,-2 0-112</inkml:trace>
  <inkml:trace contextRef="#ctx0" brushRef="#br0" timeOffset="41946.33">14326 5031 98,'0'0'1098,"0"0"-1043,0 0 114,0 0-14,73-28-50,-62 28-39,-1 7-40,-4 10-17,-6 5-1,0 2-4,-5 4-4,-13 0 0,-4-3-8,-3-1-5,4-5 0,5-6 6,7-5 0,9-8 7,0 0 3,21 0 19,17-11-8,12-6-14,9-4-19,7-5-142,3-5-168,4-9-660</inkml:trace>
  <inkml:trace contextRef="#ctx0" brushRef="#br0" timeOffset="42440.79">15209 4106 1202,'0'0'187,"0"0"-186,0 0 86,0 0 15,0 0-38,89-12-20,-39 12-32,9 0-3,3 0-8,-3 0-1,-9 0-62,-12 0-88,-12 0-165,-14 0-319</inkml:trace>
  <inkml:trace contextRef="#ctx0" brushRef="#br0" timeOffset="42604.68">15437 3958 981,'0'0'804,"0"0"-793,0 0-8,0 0 52,0 0-22,0 0-19,-34 64 3,13-11-16,0-1-1,6-1-38,7-2-66,8-10-210,5-14-688</inkml:trace>
  <inkml:trace contextRef="#ctx0" brushRef="#br0" timeOffset="43388.11">16422 3971 1156,'0'0'64,"0"0"-20,0 0-44,41-83 125,-4 45-42,8-6-38,0-9-41,-6-9 0,-8-4 3,-14-6-1,-14-1-2,-3 6 3,-1 16-4,-8 16 3,0 21 13,0 14 13,-7 2-32,-4 29-3,-2 18 3,3 18 0,7 10 0,8 2-3,4-3 1,0-11-13,1-9-27,9-12-8,0-8-18,7-12-48,1-10 2,5-10-27,-1-4-62,-3 0 0,-4-14 6,-3-2 191,-3-5 6,-2-2 103,0-3 1,2 0-40,0 2 24,2 4 54,1 7-45,0 3 14,4 4-44,2 5-8,2 1-3,1 0 1,-1 7-28,-3 6-12,-4 2-6,-6 3-5,-7 3-4,0-1-2,-14 1-12,-7-3-37,-1-2-27,1-5 15,10-5 10,6-4 43,5-2 8,0 0 67,13-2 22,4-4 3,3 0-19,-2 4-11,-1 1-21,-7 1-19,-3 0-15,-4 5-5,-3 8-2,0 2-1,-12 1-7,-7 0-26,-4-1-17,-1-2-19,2-4-79,2-2-43,2-3-187</inkml:trace>
  <inkml:trace contextRef="#ctx0" brushRef="#br0" timeOffset="43673.27">16133 4138 1280,'0'0'173,"0"0"-159,0 0 36,0 0 95,129 6-34,-28-4-45,22 0-27,20-2 2,9 0-19,-1 0-14,-11 0-8,-23-6-2,-21 2-40,-22-1-44,-19-1-216,-18 0-411</inkml:trace>
  <inkml:trace contextRef="#ctx0" brushRef="#br0" timeOffset="44109.67">16285 4445 1686,'0'0'0,"0"0"22,12 96-22,-12-40 51,-4 5-17,-17 2-21,-5-1-12,0-6-1,6-11-27,8-7-76,9-14-55,3-11-115,5-13-233</inkml:trace>
  <inkml:trace contextRef="#ctx0" brushRef="#br0" timeOffset="44739.46">16233 4676 873,'0'0'229,"0"0"-226,0 0 45,64-20 76,-50 20-35,-1 0-48,-1 0-22,4 0 2,2 0 4,2-4-16,3-7-4,-2-2-2,-2-2 0,-5 1 0,-4 2-1,-6 5 2,-4 3-3,0 4-1,0 0-14,-4 4-23,-5 11 27,2 4 7,4 1 3,3 2-5,0-6 4,1-1-9,6-6 2,-3-2 6,3-5-1,1-2 2,4 0 1,0 0-4,4-5-36,-3-2-9,0-2 5,-1 1 15,-5 2 7,0 2 18,-4 4 4,-3 0 10,0 0 3,0 0-7,-3 6 4,-4 3 14,0 3-7,4 1 3,3 2 3,0 0 3,3-1-1,8 1-3,2-6 4,4-2 3,1-3 1,-2-4-2,0 0-6,-2 0 1,-3-4-2,-3-7-5,-3-1-7,-4-2 5,-1 0 0,0 0 0,-3 1-13,-6 3-1,-2 2-8,-3 4-17,-6 3-36,-2 1-3,-1 0-15,6 5-22,10 1-16,7-1-195,10-4-322</inkml:trace>
  <inkml:trace contextRef="#ctx0" brushRef="#br0" timeOffset="45159.16">16960 4540 943,'0'0'175,"0"0"-109,0 0 181,0 0-69,0 0-76,0 0-58,-19 76 18,5-20-10,1 3-15,-1-2-22,2-3-4,1-6-9,1-4-2,2-7-30,3-8-42,4-7-92,1-7-92,0-9-150,0-6-257</inkml:trace>
  <inkml:trace contextRef="#ctx0" brushRef="#br0" timeOffset="45480.91">16913 4763 1052,'0'0'165,"0"0"-127,0 0 93,0 0-67,68-9-22,-38 9-20,2 0-16,0 0-3,2-4 1,-4-7-3,-2-5 5,-4-3 0,-4-4 0,-6 1 3,-4-1-2,-4 2-3,-3 4 1,-3 6-1,0 5-2,0 6-2,-7 3-9,-5 16 0,1 9 9,2 6 3,4 1 0,4-1-1,1-6-2,0-5-1,7-6-29,5-5-52,2-3-102,-1-5-74,1-4-199</inkml:trace>
  <inkml:trace contextRef="#ctx0" brushRef="#br0" timeOffset="45809.72">17326 4837 1149,'0'0'176,"0"0"-125,0 0 96,0 0-63,0 0-31,65-3-31,-57 21-15,-4-1-1,-2 2-2,-2 1-4,0-3-3,0-1-20,-2-4-4,-2-4-10,3-6 17,1-2 8,0 0 12,0-10 21,3-5-17,10-5-4,1-4 0,4 1-21,0 2-76,-1 4-112,1 5-64,0 7-152</inkml:trace>
  <inkml:trace contextRef="#ctx0" brushRef="#br0" timeOffset="46215.64">17557 4936 993,'0'0'268,"0"0"-219,0 0 136,0 0-71,0 0-30,67-44-33,-58 42-22,-1 2-16,-1 0-8,0 4-5,0 9-1,-2 3-3,-3 3-18,-2 1-17,0 2-26,-15-3-10,-5-1 4,-1-2 6,2-4-24,5-6 58,8-4 31,6-2 0,0 0 74,2-4 33,16-3-10,5 1-34,5 1-7,-1 5-2,-6 0-26,-6 5-11,-6 8-6,-6 4-8,-3 2-2,-3 2-2,-18 0-8,-6 0-17,-8-6-28,0-8-58,-2-6-58,3-1-122,2-13-248</inkml:trace>
  <inkml:trace contextRef="#ctx0" brushRef="#br0" timeOffset="46702.2">17897 4130 682,'0'0'8,"0"0"26,0 0 182,0 0-57,0 0-36,0 0 7,-38 18 11,39-18 4,17 0-47,9 0-53,12 0-14,9-2-12,6-2-14,-1 0-2,-6 1-3,-13-1-68,-14-2-110,-13-2-119,-7-3-273</inkml:trace>
  <inkml:trace contextRef="#ctx0" brushRef="#br0" timeOffset="46866.68">17997 3928 1671,'0'0'66,"0"0"-52,0 61 15,0-10 61,0 9-41,0-1-29,-9-3-17,2-7-3,2-4-42,3-7-76,2-12-237,14-16-587</inkml:trace>
  <inkml:trace contextRef="#ctx0" brushRef="#br0" timeOffset="47123.62">19176 3819 208,'0'0'0</inkml:trace>
  <inkml:trace contextRef="#ctx0" brushRef="#br0" timeOffset="47865.85">19012 3696 757,'0'0'48,"0"0"-19,0 0 78,0 0-27,0 0 8,0 0-3,4-53 22,-4 53 39,-3 7-51,-1 20-26,1 11 23,2 4-36,1 6-22,0-4-22,0-3-6,0-6-6,0-5-1,0-10-32,0-5-37,0-7-61,0-7 29,0-1-8,0-14 33,0-9 19,2-9 32,7-5 25,2-5 1,-1-2 0,3-4 0,-3 2 3,1 2 4,3 5 28,2 6 13,4 10 7,3 8-4,1 9-8,1 6-4,-2 0-15,-2 19-8,-6 7-9,-5 4 1,-5 4-1,-5-2-7,-2-1-5,-16-2-25,-3-4-11,-5-3-12,0-2 16,3-7-10,5-2 28,8-6 13,6-3 5,4-2 1,4 0 60,14 0 16,9-3-36,8 1 1,-1 2 10,-2 0 0,-8 15-18,-7 4-12,-10 5-8,-7 1-9,-2 1-4,-22-3-6,-9-4-26,-7-4-18,-3-6-24,5-3-1,7-6-42,10 0-28,13-6-112,8-4-234</inkml:trace>
  <inkml:trace contextRef="#ctx0" brushRef="#br0" timeOffset="48361.42">19528 4017 1162,'0'0'43,"0"0"-42,0 0 113,0 0 14,0 0-67,0 0-61,-11-40-15,-14 40 7,2 6-22,6 6-15,5 1 18,6 0 3,5-2-4,1-1-1,1-6 17,13-2 12,5-2 7,0 0 13,-2-6 18,1-4 12,-1-3-2,-3 3-22,-4 1-9,-3 4 0,-5 5 1,-2 0-9,0 9-9,0 16 0,0 9 11,0 9 18,-2 7-10,2 3 21,0 2-5,-3-3-7,-1-6-1,-3-8-10,-1-5-7,-2-8 16,-1-8-13,-2-10-8,-2-7 2,-2-7 0,2-20 1,4-11-8,9-10-6,2-10-14,16-8-16,9-3-12,2-6-28,-1 0-51,-4 6-116,-1 8-97,2 15-163</inkml:trace>
  <inkml:trace contextRef="#ctx0" brushRef="#br0" timeOffset="48624.63">19934 3994 149,'0'0'0,"0"0"-46</inkml:trace>
  <inkml:trace contextRef="#ctx0" brushRef="#br0" timeOffset="49822.85">19872 4073 376,'0'0'267,"0"0"-228,0 0 15,0 0 116,0 0-50,66-14-10,-26-3-52,13-8-23,8-10 0,1-6-6,-4-3-2,-10-3 50,-13 2 9,-18-3-28,-13-4-12,-4-5-5,-12 2-8,-10 9-15,-3 15-7,1 16-3,-4 15-8,-5 13-3,-3 31-4,-3 19-1,3 15 4,9 3 1,12-6 1,14-9 0,2-9-6,27-10-45,11-13-26,7-7-25,2-10-47,1-9 10,-8-8-24,-5 0-47,-6-11 33,-1-6 70,-6-3 109,-2-1 107,-7 1 102,-3-1 11,-4 2-52,-3 5-20,-4 1-28,0 4-58,-9 6-24,-9 3-38,-5 0-14,0 13 2,4 4-4,5 0-13,11 1 5,3-4-4,5-2 8,13-4 9,3-4 11,1-4 7,-1 0 12,1-4 15,-4-7-4,-3 1-10,-6 2 7,-3 3-10,-4 3-1,-2 2 0,2 8-16,-1 15-9,-1 9 9,1 12 16,-1 3-13,0 4 3,-1 0 2,-13-2 3,-9-2-7,-2-8 2,0-9-1,-1-7-3,6-11-2,3-11 1,8-1-1,6-14 8,3-12 10,10-12 4,18-4-3,11-7-14,5 0-2,1-3-1,-4 3-4,-9 3-11,-7 5-86,-9 13-130,-9 11-164</inkml:trace>
  <inkml:trace contextRef="#ctx0" brushRef="#br0" timeOffset="50267.95">19320 4562 258,'0'0'948,"0"0"-929,110-30-10,-48 23 116,11 0-69,7 0-56,-3-3-126,-12-3-459</inkml:trace>
  <inkml:trace contextRef="#ctx0" brushRef="#br0" timeOffset="51443.15">15990 3438 1235,'0'0'237,"0"0"-231,0 0-4,-7 61 83,4-13 3,3 3-41,0-1-38,0-7-3,0-7-6,0-8-10,3-9-40,-1-7-39,0-8-43,1-4-71,1-11 103,1-12-41,1-10 80,-1-5 61,0-7 43,0-5 15,-1 0 26,-1 4-29,1 11-8,0 8 5,3 10 7,3 7 3,0 5-24,6 5-21,0 0-11,3 7 0,-3 8-1,-4 5-3,-6 1-1,-6 2-1,0 0-16,-16-1-25,-1-4-30,0-3 5,7-7 31,4-2 22,6-6 13,0 0 7,7 0 65,15-7-13,3-1 1,3 5 13,-1 2-6,-9 1-8,-5 0-16,-6 13-15,-7 8-18,0 4-2,-4 2-3,-14-1-5,-3-3-15,-2-2-28,1-7-16,2-4-22,5-6 5,3-4-13,4 0 9,6 0-35,2-5-113,0 1-93,7 4-90</inkml:trace>
  <inkml:trace contextRef="#ctx0" brushRef="#br0" timeOffset="52064.57">16273 3853 851,'0'0'99,"0"0"-67,0 0 132,0 0-57,0 0-54,0 0-24,-18 0-15,16 0 23,2 0 2,-1-2-20,1 2-4,0 0 2,0 0-6,0 0 2,0 0-6,0 0-1,0 0 0,0 0-1,0 0-4,0 0 1,0 0-1,0 0 2,0-1 1,0 1 2,0 0 3,0 0 0,4 0-6,6 0-3,0 0 1,0 1 0,-2 4 0,-3 3-1,-4 0-2,-1 1 0,0 1-3,-3 1-17,-7-3-5,-4 2 6,-3-2 10,0-3-3,-1-1 5,3 0 6,6-2 3,5-1 0,4-1 8,0 0 34,0 0 8,0 0-16,1 0-10,6 1-16,4 2-6,3 3 4,2 0 9,0 4 6,0-1 3,-3 2-9,-5 0-6,-3 0-4,-5 1-4,0-2-1,-12 0-12,-14-2-12,-5-3-5,-3-3-23,2-2-2,5 0-6,6-11-25,10-2-24,8 0-91,3 0-218</inkml:trace>
  <inkml:trace contextRef="#ctx0" brushRef="#br0" timeOffset="52898.48">19084 4408 150,'0'0'26,"0"0"1,0 0 76,-66 0 37,55-2-30,6-1 26,4 3 37,1 0 43,4 0-40,26 0-28,29 6-52,34 9 13,23 2 2,19 3-46,6-1-33,0 1-2,2-1-8,5-2-9,-2-3-3,-11-3 2,-15-2-9,-25-3-3,-30-2-2,-24-2-1,-21 0 1,-14-2-12,-6 0-24,-5 1-55,-22 2-97,-12 0-59,-11 1-153</inkml:trace>
  <inkml:trace contextRef="#ctx0" brushRef="#br0" timeOffset="53576.79">19258 4890 889,'0'0'578,"0"0"-544,0 0 5,0 0 96,0 0-64,0 0-42,1 50-15,-1-1 15,0 1-16,-4-4-10,-1-2-3,1-4 0,4-7-11,0-2-41,7-8-69,9-6-70,6-12-121,-5-5-99</inkml:trace>
  <inkml:trace contextRef="#ctx0" brushRef="#br0" timeOffset="53884.38">19403 4989 546,'0'0'552,"0"0"-541,0 0-2,0 0 102,0 0 7,0 0-66,5-36-48,-8 36-4,1 0-1,2 0 0,0 2 0,0 2 1,0-1 4,0 1-3,0-2 0,0 1-1,0-3 0,0 0 0,0 0 0,0 0 1,0 0 2,0 0 0,0 0-3,0 0-7,0 0-21,0 0-45,0 0-50,0 0-42,0 0-107,2 1 22,-2 2-227</inkml:trace>
  <inkml:trace contextRef="#ctx0" brushRef="#br0" timeOffset="54404.78">19303 4979 829,'0'0'340,"0"0"-331,0 0 60,0 0 71,0 0-68,0 0-46,0-3-22,0 3 0,0 0 2,0 5-4,0 4 2,0 0 8,0 0-6,-3-2-5,1-2-1,0-3 1,2 0-1,0 1 2,0 0 1,3 1 1,8 2 2,4 2 6,4 1-3,1 2 1,-1-4-7,-2-2 0,0-3 0,1-2 1,3 0 1,2-13-2,1-1-3,-3-4 1,-5 2 1,-7 4 0,-6 2 4,-3 1 4,0 3 6,-13 0-1,-5 4-14,0 2 0,0 0-2,4 3 2,5 6-1,3 2 6,5 2 1,1 2 5,0 3 7,0-1-4,7 1-3,2-3-8,3-2-4,5-4-6,7-2-108,8-7-157,2 0-279</inkml:trace>
  <inkml:trace contextRef="#ctx0" brushRef="#br0" timeOffset="54690.54">19756 5100 1087,'0'0'236,"0"0"-230,0 0 78,0 0-34,0 0-18,-31 57-11,30-30-16,1-2 0,13-1 1,9-6-2,5-4 0,-1-8 3,-4-6-2,-5 0 4,-5-8 14,-3-11-4,-4-1-3,-3-2-4,-2 1 4,0 0-9,-9 1-7,-7 4-23,-2 1-42,-1 3-12,-1 4-65,4 3-74,3 1-184</inkml:trace>
  <inkml:trace contextRef="#ctx0" brushRef="#br0" timeOffset="55062.55">21420 3706 236,'0'0'0,"0"0"-144</inkml:trace>
  <inkml:trace contextRef="#ctx0" brushRef="#br0" timeOffset="63989.47">10826 667 296,'0'0'125,"0"0"-103,-65 29 3,48 2 63,6 7 29,4 4-57,5-4-31,2-5 0,3-8 25,17-10-11,11-7-7,4-8-13,3-3-17,-7-21-6,-11-7-22,-12-9-58,-8-3 18,0-3 53,-11-2 8,-6-3 1,0 4 1,0 6 12,4 14 93,5 14 39,3 13-1,2 15-69,1 28-34,-3 21 103,0 15-45,1 2-46,-2-1-33,1-5-13,-1-5-6,5-8-1,1-8-19,4-12-123,17-18-242</inkml:trace>
  <inkml:trace contextRef="#ctx0" brushRef="#br0" timeOffset="64748.45">13336 617 998,'0'0'159,"-64"6"-144,28 12 72,2 8 41,6 6-62,8 3-45,9 0-13,11-5-8,4-7-16,26-10-47,14-11-30,7-3 0,2-22 21,-10-10 48,-7-6 10,-13-4 14,-10-1 12,-10-2 14,-3 0 20,-18 2-2,-9 10-10,-1 11 11,8 15 65,6 8-43,9 27-21,5 20 21,0 17 27,3 10-27,3 2-44,-5-1-8,-1-3-11,0-6-4,-1-4-47,1-9-129,5-15-176,20-17-510</inkml:trace>
  <inkml:trace contextRef="#ctx0" brushRef="#br0" timeOffset="65498.46">16265 486 991,'0'0'147,"0"0"-135,-80 6 71,48 18 52,3 9-65,4 7-33,6 0-22,8-2-6,11-3-7,2-8-2,21-6-6,11-10-7,9-9 0,-2-2 7,-4-11 4,-10-12-3,-9-6 2,-10-2 2,-8-5-15,0-4 3,-12-2-1,-11-4-11,-2 3-7,0 8 26,8 11 6,7 13 51,7 7 21,3 4-5,0 18 2,0 20-30,10 15 31,-1 14-13,-1 1-36,-2-1-12,-2 1-9,-1-7-2,3-6-16,5-5-100,6-8-121,5-9-213</inkml:trace>
  <inkml:trace contextRef="#ctx0" brushRef="#br0" timeOffset="66224.05">19144 601 515,'0'0'437,"0"0"-415,0 0-9,-77 16 103,49 5-33,1 10-27,1 7-17,4 4-19,3 0-12,6-5-4,7-7-1,6-7-3,0-8-7,13-8-9,10-7-3,11 0 10,4-17-17,2-6-3,-6-8 11,-9-5 17,-10-4 1,-11-5 0,-4-3-23,-18-5 10,-10 1 10,-1 4 3,4 11 48,10 15 47,8 15 35,7 7-21,0 22-27,10 26-45,4 21 21,1 20 10,-4 2-41,-9-1-15,-2 2-6,0-4-6,0-4-27,-4-3-68,3-10-103,1-12-211</inkml:trace>
  <inkml:trace contextRef="#ctx0" brushRef="#br0" timeOffset="77096.88">2006 4249 1121,'0'0'106,"0"0"-95,0 0 52,0 0 55,0 0-36,0 0-29,0 0-41,0-14-7,0 14 0,0 0-2,0 0 1,0 0-4,-5 0 0,0 3 1,3 2 0,2-2-1,-2-2 0,2 1-2,0 0-17,-2 0-28,1 0-5,0 0-34,1 1-73,0-1-53,0-2-175</inkml:trace>
  <inkml:trace contextRef="#ctx0" brushRef="#br0" timeOffset="77332.41">2006 4249 946</inkml:trace>
  <inkml:trace contextRef="#ctx0" brushRef="#br0" timeOffset="77476.58">2006 4249 946,'-14'-25'220,"14"25"-175,0 0 23,0 0 61,0 8-49,-2 13-27,1 8 18,-1 5-28,0 2-7,-3 3-10,-1 1-16,-4-4-9,2-2-1,0-8-62,2-6-57,1-8-67,1-4-97,1-8-147</inkml:trace>
  <inkml:trace contextRef="#ctx0" brushRef="#br0" timeOffset="78084.6">2003 4293 789,'0'0'95,"0"0"-89,0 0 45,0 0 35,25-66 19,-16 52-51,5 0-21,2-1 19,7-1 4,4 1 11,0 3-22,3 6-5,-3 2-21,-4 4-7,-3 4-7,-2 10-5,-6 9 0,-10 5 0,-2 4-1,-7 3-2,-18 0-10,-2-3-15,-3-4-13,-1-5-27,2-5 11,3-8 7,7-5 23,6-5 27,5 0 0,3-2 29,3-6 20,1-2 6,1 3-3,0 0-22,0 1-11,0 1-14,5 1 1,2-2-5,6 1 1,3 1-2,3-1 3,3 0 3,1 4 7,1 1 4,0 3 3,0 13-2,-1 9-2,-6 9-4,-6 3-3,-5 4-1,-6-3-5,0-3 0,-19-6 0,-5-2-3,-5-6-4,-7-4-4,-3-5-9,-2-6 3,2-5-2,7-1-16,7-5 3,10-10-21,9-4-50,6-3-74,10-1-92,19 2-248</inkml:trace>
  <inkml:trace contextRef="#ctx0" brushRef="#br0" timeOffset="79368.96">2686 4521 940,'0'0'100,"0"0"-65,0 0 70,0 0 14,0 0-22,0 0-49,0-5-33,9 5-3,5 0 17,6 0 7,3 0-18,5 0-12,3-4-6,3-4-35,-4 2-160,-8 2-183,-15 4-458</inkml:trace>
  <inkml:trace contextRef="#ctx0" brushRef="#br0" timeOffset="79521.73">2610 4688 1540,'0'0'43,"0"0"-39,69-29 16,-28 15 9,7 1-29,2 3-18,-2 3-137,-5 3-183,-6 2-238</inkml:trace>
  <inkml:trace contextRef="#ctx0" brushRef="#br0" timeOffset="80141.63">3307 4379 822,'0'0'614,"0"0"-577,0 0-33,0 0 115,0 0 11,0 0-60,-47-30-43,40 34-16,0 5 3,0 2 1,0 1-4,1 5-5,-4 2-4,1 1-2,0 0 1,2-3-1,2-8 0,1-2-1,4-5 1,0-2-3,0 0 1,0 0 0,0 0 2,0 0 1,0 0 1,0 0 0,0 0-2,0 0 0,0 0 0,0 0 0,0 0 0,0 0-1,0 0-1,0 0 1,0 0 0,0 0-1,0 0 0,0 0-2,0 0 0,0 0 2,0 0 0,0 0 1,0 0 1,0 0 0,0 0 0,0 0 0,0 0 1,0 0-1,0 0-1,0 0 0,0 4-1,-5 5-3,-1 10 5,-2 13 1,-5 9 1,-5 12 3,-2 5 0,-4 0-4,3-5-1,7-13 0,9-13-10,5-10-35,11-11-78,14-6-29,3-5-73,1-16-117,-2-7-205</inkml:trace>
  <inkml:trace contextRef="#ctx0" brushRef="#br0" timeOffset="80543.05">3257 4506 884,'0'0'247,"0"0"-230,0 0-4,0 0 39,0 0 56,0 0-35,23 54-53,-5-43-11,0-2 0,5-5 0,0-4-4,2 0-1,2-12 2,0-7 0,0-7-1,-3-3 2,-2-4 10,-8 6-2,-3 3 11,-8 7-4,-3 7 23,0 3-11,0 5-11,-8 2-11,-3 0-12,2 11-5,-2 8 5,2 8 2,0 3 1,5-1-1,1-4-2,3-4-4,0-7-33,0-5-27,7-3-32,10-6-66,4 0-1,7-2-59,3-11-40,1-3-160</inkml:trace>
  <inkml:trace contextRef="#ctx0" brushRef="#br0" timeOffset="80763.59">3854 4347 120,'0'0'912,"0"0"-747,0 0-23,0 0 28,0 0-77,0 0-48,-24 59 18,8-13-11,-2 2-22,5-3-15,5-6-6,2-5-9,6-5-12,0-7-67,0-6-89,9-8-101,7-8-150</inkml:trace>
  <inkml:trace contextRef="#ctx0" brushRef="#br0" timeOffset="80997.16">4060 4316 1041,'0'0'282,"0"0"-236,0 0 3,0 0 38,-4 80 45,-8-29-44,4 1-45,1-4-23,2-5-6,1-9-12,1-8 0,3-7-2,0-4-26,0-8-43,0-2-60,0-5-21,0 0-98,-2-10-197</inkml:trace>
  <inkml:trace contextRef="#ctx0" brushRef="#br0" timeOffset="81184.15">3817 4574 1525,'0'0'82,"0"0"-82,0 0 54,0 0 9,0 0-46,0 0-17,79-5-80,-8-1-179,15-7-426</inkml:trace>
  <inkml:trace contextRef="#ctx0" brushRef="#br0" timeOffset="90009.45">7394 6184 1310,'0'0'166,"0"0"-162,0 0 25,0 0 61,0 0-26,0 0-32,0 0-32,0 0-1,12-6 1,2 6-1,2 2 1,3-2-2,2 0-33,4-2-18,-2-6-31,-5 0-71,-8 2-63,-8 5-160</inkml:trace>
  <inkml:trace contextRef="#ctx0" brushRef="#br0" timeOffset="90189.62">7360 6309 1228,'0'0'283,"0"0"-266,0 0 53,0 0 23,0 0-49,0 0-29,52-9-15,-30 5-47,2-1-116,-1-3-191,-4-1-482</inkml:trace>
  <inkml:trace contextRef="#ctx0" brushRef="#br0" timeOffset="92320.81">2304 5647 714,'0'0'514,"0"0"-453,0 0-9,0 0 78,0 0-47,0 0-28,86-8-36,-38 0-19,8 1-1,-2 0-38,-9 4-81,-14 3-136,-14 0-240</inkml:trace>
  <inkml:trace contextRef="#ctx0" brushRef="#br0" timeOffset="92464.56">2370 5814 1129,'0'0'382,"0"0"-370,0 0-7,0 0 46,90-23-19,-51 12-32,2 1-47,-2-1-254,-7 0-423</inkml:trace>
  <inkml:trace contextRef="#ctx0" brushRef="#br0" timeOffset="92899.95">1789 5430 1286,'0'0'175,"0"0"-168,0 0 11,-39 88 116,22-23-23,-1 7-52,1 0-30,1-4-14,3-10-11,1-8-4,3-11-6,4-11-50,5-10-103,0-11-75,0-7-169,5-11-302</inkml:trace>
  <inkml:trace contextRef="#ctx0" brushRef="#br0" timeOffset="93301.48">1726 5531 608,'0'0'674,"38"-81"-639,-15 51-33,4 4 99,0 8 8,-4 10-34,0 8-50,-5 4-17,-7 18-5,-5 9 6,-6 5-8,-5 4-1,-16 4-35,-2 1-21,-2-4-17,5-7-30,8-11 0,8-9 56,4-7 47,0-7 2,7 0 112,14 0 19,3-6-45,4 2 1,-4 4-20,-5 0-26,-6 0-13,-5 17-18,-8 7-8,0 8 0,-12 4-2,-15 4-2,-7-2-7,-3-4-28,-2-10-22,8-10-22,5-11 2,13-5 37,10-20 25,3-11-11,21-9-60,20-2-42,12 1-55,6 2-157,2 6-102</inkml:trace>
  <inkml:trace contextRef="#ctx0" brushRef="#br0" timeOffset="94029.4">2743 5480 1511,'0'0'69,"0"0"-59,0 0 111,0 0-36,0 0-53,0 0-23,18 26-7,-16 20 5,-2 10 8,0 3-5,-8-4-6,1-3-4,2-12 0,5-7-11,0-8-34,0-7-31,0-5-70,0-8-12,0-5-93,0-4-28,4-17 33,1-10-40,2-1 172,-3-4 114,-1 4 182,-1 1 0,3 4-73,2 3 46,2 3-32,4 3-7,3 4-33,-2 2 4,-1 3 14,-6 5-28,-3 2-26,-3 2-4,-1 0-27,0 0-5,0 0-2,0 0 0,2-2 6,0-3 10,3 0 3,2-2-9,0-3-14,1-1-2,-2 3 4,0-3-6,-2 2-1,0 2 1,-3 1 3,-1 3 4,0 2-5,0 1 2,0 3-5,-1 16-11,-5 6 8,4 6 3,2 3 5,0-7-4,0-4 0,8-9-1,4-5-12,2-7-23,1-2 1,4-6 19,-1-12 4,-4-5 4,1-5-4,-3 0-37,-5 2-48,-2 6-93,-3 10-35,-2 7-65,0 3-66</inkml:trace>
  <inkml:trace contextRef="#ctx0" brushRef="#br0" timeOffset="94299.44">3041 5570 486,'0'0'317,"0"0"-147,0 0-31,0 0-13,0 0-37,0 0-9,5 30-37,-5-13-15,-3 5-12,-4-2-6,5 3-7,2-3-1,0-4-2,7-7 0,9-3 3,0-5 9,2-1 0,-2-4-2,2-10 1,-6-3 12,-1-1-7,-6-4-2,-5 2-2,0-1 0,0 6-4,-10 2-8,3 9-14,-1 1-31,-2 3-56,-1 0-121,-1 0-116</inkml:trace>
  <inkml:trace contextRef="#ctx0" brushRef="#br0" timeOffset="94524.73">3374 5484 1297,'0'0'447,"0"0"-441,0 0-2,6 59 59,-8-4 9,-16 8-10,-7 6-40,-2-2-8,1-5-11,8-7-3,7-11-25,8-9-36,3-11-29,10-13-142,10-11-184,3-7-544</inkml:trace>
  <inkml:trace contextRef="#ctx0" brushRef="#br0" timeOffset="94832.47">3380 5719 1047,'0'0'356,"0"0"-341,0 0 22,0 0 52,0 0-35,0 0-42,0 0-12,36-31-2,-11 27 2,0-2 2,-4-5-1,1-4 1,-5-1-1,-3-3 2,-5 0 5,-5 4-1,-3 3-1,-1 6-2,0 2-1,0 4-3,0 2-12,0 13-12,-5 7 22,-3 2 2,0 4 0,1-3 0,4-3-14,3-1-56,0-6-39,14-2-98,4-6-84,3-3-91</inkml:trace>
  <inkml:trace contextRef="#ctx0" brushRef="#br0" timeOffset="95057.4">3657 5741 781,'0'0'285,"0"0"-213,0 0 95,0 0-27,0 0-69,63-18-33,-50 34-22,-2 6 3,-2 0-10,-4 3-4,-5 0-1,0-3-4,0-2-2,0-9-8,0-4-22,-2-7-4,2 0 18,0-14 15,6-10-19,13-3-49,3-2-49,10 2-147,2 3-408</inkml:trace>
  <inkml:trace contextRef="#ctx0" brushRef="#br0" timeOffset="96206.71">4366 5465 106,'0'0'1270,"0"0"-1145,0 0-33,0 0 48,0 0-49,0 0-54,0 0-27,-26 69 9,10-15 0,-1-1-12,3-4-7,2-6-3,8-8-47,4-11-109,6-12-293</inkml:trace>
  <inkml:trace contextRef="#ctx0" brushRef="#br0" timeOffset="96414.81">4587 5372 1557,'0'0'101,"0"0"-75,0 0 93,0 0-63,0 0-20,-6 99 21,-12-36-31,3-1-15,3-6-6,3-6-5,5-9-24,4-6-37,0-7-34,0-7-158,2-11-176,2-8-552</inkml:trace>
  <inkml:trace contextRef="#ctx0" brushRef="#br0" timeOffset="96594.5">4231 5726 1644,'0'0'91,"0"0"-72,0 0 40,86-40-33,-29 28-12,4-1-14,-3 6-16,-6 3-88,-10 4-146,-11 0-255</inkml:trace>
  <inkml:trace contextRef="#ctx0" brushRef="#br0" timeOffset="97268.53">1666 6603 784,'0'0'125,"0"0"-78,0 0 141,0 0 80,0 0-114,76-36-65,67 7-4,66-4-15,48-5-24,34 2 7,20 6-22,-5 5 14,-17 7-4,-27 3-20,-34 4-21,-37 3 0,-37 5 0,-40 3 0,-36 0 0,-33 0 0,-24 0 0,-16 0 0,-5 1-29,-17 0-43,-17-1-1,-12 0-34,-10 0-150,-4 0-98,-1 0-212</inkml:trace>
  <inkml:trace contextRef="#ctx0" brushRef="#br0" timeOffset="97802.58">4276 6217 520,'0'0'0,"64"-33"-275,-50 21 275,-9 4 66,-5 3 90,-7 2-53,-16 2-70,-2-3 53,0-2 53,9 2 34,7-1-13,7 1-17,2 0-14,2 4-39,20 0-31,13 8-29,8 13 21,3 6 9,-3 2-10,-7-1-18,-11-3-5,-7 1-10,-13-3-11,-5 4-3,-23 4-3,-18-1 0,-15 5-26,-18-1-49,-12-4-101,-6-5-117,-5-5-450</inkml:trace>
  <inkml:trace contextRef="#ctx0" brushRef="#br0" timeOffset="98191.51">1750 7075 1733,'0'0'93,"0"0"-93,0 0 0,0 0 20,0 0 7,35 76 0,-31-42-16,-1 1-10,-3 3-1,2-3-33,-2-3-60,2-6-156,0-11-222</inkml:trace>
  <inkml:trace contextRef="#ctx0" brushRef="#br0" timeOffset="98385.18">2235 6958 1663,'0'0'65,"0"0"-65,0 0 74,0 0-22,0 0-27,-7 107 18,-11-45-19,0-2-14,0-5-9,6-6-1,3-5-22,3-9-35,1-9-67,3-10-150,2-12-212</inkml:trace>
  <inkml:trace contextRef="#ctx0" brushRef="#br0" timeOffset="98588.5">1789 7243 1501,'0'0'159,"0"0"-153,0 0 55,73-35-2,-25 29-34,9-1-16,6 0-9,4-1-28,1-1-143,-6-3-154,-6 1-329</inkml:trace>
  <inkml:trace contextRef="#ctx0" brushRef="#br0" timeOffset="98766.44">2390 7226 379,'0'0'1225,"0"0"-1225,0 0 0,66-35 59,-52 34-31,-3 1-28,1 0-51,1 2-145,-2 2-301</inkml:trace>
  <inkml:trace contextRef="#ctx0" brushRef="#br0" timeOffset="98902.96">2443 7320 906,'0'0'669,"0"0"-669,85-50 0,-57 40-3,6 3 3,5 0-147,2 1-339</inkml:trace>
  <inkml:trace contextRef="#ctx0" brushRef="#br0" timeOffset="99490.46">3571 6755 1351,'0'0'129,"0"0"-105,0 0 50,0 0 13,-24 88 9,21-28-21,2 5-39,1-3-21,0-3-12,0-9-3,0-6-5,0-9-32,0-9-41,0-11-70,0-14 9,0-3 47,1-26 65,8-13 27,0-14 3,3-10 39,-1-4 4,-2 2-16,4 8 1,1 12-2,4 9 8,0 11-13,6 11-10,-2 9-14,-1 7-1,1 3-5,-6 19-1,0 6-6,-12 8-30,-4 4-2,0 2 4,0-3 22,-1-2 0,1-10 18,7-5 1,13-7 27,5-4 38,3-3 20,-2-1-4,-5-1-16,-7 1-27,-7 0-24,-7 4-8,-2 5-4,-22 3-2,-10 0-5,-8 0-40,-4-4-53,2-6-60,6-8-59,6-1-147</inkml:trace>
  <inkml:trace contextRef="#ctx0" brushRef="#br0" timeOffset="99698.56">3280 7427 1865,'0'0'4,"88"0"-1,-10-4 30,23-8 11,23-1-29,19 1-15,4 3-8,-6 8-57,-19 1-115,-26 0-470</inkml:trace>
  <inkml:trace contextRef="#ctx0" brushRef="#br0" timeOffset="100007.44">3235 7689 1347,'0'0'292,"0"0"-272,0 72 87,0-35-5,0 5-48,-1 1-21,-7 0-15,-2-3-18,6-5-5,4-8-57,0-7-61,14-10-205,10-10-231</inkml:trace>
  <inkml:trace contextRef="#ctx0" brushRef="#br0" timeOffset="100555.72">3362 7795 1140,'0'0'153,"0"0"-146,0 0 101,0 0-12,0 0-64,0 0-11,-5 10-1,16 2-10,8-1-2,2-6 2,4-5-6,-3 0 0,-1-3 1,-3-12 1,-3-2 2,-5 0 1,-3 0-1,-3 7 0,-4 4 6,0 4 4,0 2-14,0 0-4,0 2-14,0 11 2,0 1 12,7 0-6,4-1-4,3-3-13,4-2 7,1-5 11,-2-3-6,-3 0 8,-2 0 1,-5 0 2,-5-2 7,-2 0 8,0 0 9,0 0-15,0-1-9,0 3-4,0 0-1,0 0 0,0 0-5,4 0 2,3 0 8,6 3 11,-3-1 11,-1-2-7,4 0-3,-3 0 4,1-9-6,-4-2 1,0-1-6,-3 2 6,-4 1-5,0 3-3,0 0-3,0 2-6,-11 2-14,-1 2-24,-3 0-36,-1 0-43,5 6-111,4 0-187</inkml:trace>
  <inkml:trace contextRef="#ctx0" brushRef="#br0" timeOffset="100797.72">3972 7654 1813,'0'0'39,"0"0"-30,0 0 54,0 0-32,-3 64-9,-11-14 9,-6 8-17,2 0-10,-2-1-4,6-11-18,9-10-55,5-10-54,4-11-263,10-11-569</inkml:trace>
  <inkml:trace contextRef="#ctx0" brushRef="#br0" timeOffset="101116.74">3940 7754 1281,'0'0'176,"0"0"-166,0 0-6,0 0 39,0 0-30,0 0-9,61 21-4,-42-9-6,1-7-4,5-5 4,-3 0 6,-1-10 0,-2-8 3,-5-1 6,-6-2 9,-5 3 26,-3 1 7,0 5-12,0 3-21,0 6-8,-3 3-3,1 0-7,2 11-7,-2 8 4,2 6 2,0 1-1,0 0-8,0 0-79,7-5-61,6-4-139,5-8-203</inkml:trace>
  <inkml:trace contextRef="#ctx0" brushRef="#br0" timeOffset="101364.45">4302 7797 1311,'0'0'125,"0"0"-69,0 0 51,0 0-72,0 0-12,0 0-14,0 0-8,27 67-1,-27-52-11,2-5-13,-2-5 2,0-4 8,0-1 7,0-1 7,3-14 8,1-7-7,3-6-1,2 0-6,4 2-13,1 5-19,5 3-18,3 5-96,8 3-80,5 0-334</inkml:trace>
  <inkml:trace contextRef="#ctx0" brushRef="#br0" timeOffset="103330.38">5968 5866 1271,'0'0'194,"0"0"-125,0 0 95,0 0-60,0 0-63,0 0-16,-16 82 6,9-36-13,0-1-13,4-6-5,-1-4 0,2-8-32,0-3-45,1-12-109,1-11-142,0-3-124,3-21-68</inkml:trace>
  <inkml:trace contextRef="#ctx0" brushRef="#br0" timeOffset="103734.79">5963 5986 844,'0'0'312,"16"-89"-98,-9 60-16,-1 11-42,-4 11-70,1 7-31,-3 0-24,4 19-19,2 15-12,2 11 11,1 3 11,3-3-14,0-4-2,-1-8-2,-1-5-4,2-7-4,-3-8-10,7-8-27,3-5-14,8-9-34,2-15-94,1-4-35,-3-4-2,-9 0-2,-4-1 12,-4 0 131,-8-2 66,-2-1 13,0 0 88,-8 4 25,-5 5 22,2 6 46,6 7-2,1 5-30,2 3-49,2 4-2,0 0-17,-1 2-32,-1 0-25,2 3-13,0 13-8,0 7-2,0 8 0,0 2-1,0-5 0,0-6-5,6-4-29,2-3-48,3-4-100,5-4-147,0-4-278</inkml:trace>
  <inkml:trace contextRef="#ctx0" brushRef="#br0" timeOffset="104015.88">6674 5831 1299,'0'0'155,"0"0"-101,0 0 95,0 0-62,1 73 11,-1-29-40,0 0-30,-2-5-9,-5-2-11,0-6-8,1-4 0,3-8-40,-1-4-40,1-7-86,3-8-171,-2-2-233</inkml:trace>
  <inkml:trace contextRef="#ctx0" brushRef="#br0" timeOffset="104182.09">6600 5812 1305,'0'0'109,"0"0"-98,46-62 98,-19 48-28,3 6-34,2 6-39,-1 2-8,-4 11-51,-6 11-76,-2 2-144,-8 3-204</inkml:trace>
  <inkml:trace contextRef="#ctx0" brushRef="#br0" timeOffset="104367.91">6470 6213 1121,'0'0'350,"0"0"-316,0 0 23,66 0 71,-27 0-64,-1 0-32,-5 0-27,-2 5-5,-3 2-35,-5-1-124,2-4-173,2-2-470</inkml:trace>
  <inkml:trace contextRef="#ctx0" brushRef="#br0" timeOffset="108414.96">3521 719 1392,'0'0'177,"0"0"-156,0 0-10,0 0 20,-34 55 24,13-8-11,-3 2-29,3-2 0,1-5-12,3-7-3,6-8-47,2-7-109,6-13-165,2-7-345</inkml:trace>
  <inkml:trace contextRef="#ctx0" brushRef="#br0" timeOffset="109060.17">3198 678 1411,'0'0'73,"22"-54"-70,6 33 10,13 1 59,13 2-32,10 4-26,7 2-14,-3 4-1,-6 6-4,-8 2-22,-8 3-26,-10 14-17,-11 7-60,-13 7 6,-12 8-19,-5 6 13,-17 3 71,-4-2 59,5-5 12,4-7 62,9-8 1,6-6 8,2-1 4,0-2-4,0-2-29,1-1-6,6-3-28,1-3-7,2-3-4,0-5 3,2 0-4,1-7-4,1-11-4,0-5-17,-5-5-20,-2-5 9,-7-3 4,0-2-16,-14 5-14,-3 8 0,-2 10 18,4 8 20,4 4-12,5 2 15,6 1 13,0 0 2,18-2 32,14-5 19,10-4-3,9-4-4,4-5 1,2-3-16,-5-6 5,-1-4 7,-5-3-14,-10 0 12,-7 5 11,-15 7 1,-7 9-5,-7 10-11,0 5-6,-17 4-26,-10 26-5,-5 18 0,-2 19 5,-2 9-4,6 3-1,5-8 0,5-10 2,11-13-2,8-12-8,1-9-53,0-10-66,7-7-81,3-7-106,-3-3-375</inkml:trace>
  <inkml:trace contextRef="#ctx0" brushRef="#br0" timeOffset="109644.92">3979 794 898,'0'0'370,"0"0"-366,79-42-4,-49 35 35,-1 3-28,3 2-7,2 1-60,-2 1-57,0 0-11,-2 0-34,-7 0 47,-8 0 109,-10 0 6,-5 0 61,0 2 55,-16 7 39,-11 5-35,-3 7-50,3 4-30,4 3-33,14 0-7,7-7-5,2-4-30,7-6-3,10-8 14,4-3 20,2-1 4,-2-14 3,-1-6 5,-2-2-1,-3 1 0,-3 4 1,-4 6 20,-4 6-13,-2 6-6,-2 0-9,0 12-16,0 5 14,0 0 2,0-1 0,7-4 0,6-5 4,6-6 14,4-1 1,4-5-1,3-17 9,-2-6 17,-2-6-14,-6-4-9,-6-4 2,-7-3 0,-7-3-10,0 2-1,-16 11-1,-4 10 15,-5 19 39,-2 10-56,-1 30-8,5 24 10,12 15 7,11 11-11,2-2-7,23-1-3,7-3-2,2-6-92,0-3-108,-2-9-116,-7-7-204</inkml:trace>
  <inkml:trace contextRef="#ctx0" brushRef="#br0" timeOffset="110314.22">5516 4755 1697,'0'0'92,"0"0"-92,0 0-10,3 60 10,-3 4 42,0 8-5,-5-1-22,-8-2-12,0-8-3,1-9 0,3-5-36,4-10-91,5-11-174,-2-12-318</inkml:trace>
  <inkml:trace contextRef="#ctx0" brushRef="#br0" timeOffset="110951.68">5316 5120 1143,'0'0'194,"83"-58"-194,-31 38 0,-2 4 17,0 6-8,-6 7-9,-4 3-1,-6 0-45,-4 0-31,-10 7-12,-6 1 29,-7-3 24,-5-1 35,-2 0 1,0 0 43,-6 4 23,-9 1-1,-3 6-18,3-1-30,3 1-11,8-5-4,4-2 1,0-6-1,0-2-1,9 0 1,4 0 3,-1-8-2,2-1-2,-3 2 0,-4 4-1,-1 2-2,1 1-8,0 0-8,-2 6-5,2 4 9,-1 0 11,3-1 3,-4-3-1,2-2 1,-1-3 4,1-1-2,4 0 28,-1-3 7,4-11 8,-1-4-19,-1-3-10,1-5-8,-2-3-1,-4-4-3,-2-1-3,-4-4-1,-1-2 0,0 2 0,-7 3 0,-3 9 4,1 8 32,4 10-19,3 8 46,-2 9-28,-1 24-35,0 14 16,-2 12 11,-1 3-17,1-2-6,0-7 0,4-8-3,3-10-1,0-11-6,0-10-55,7-3-53,-1-9-143,0-2-157</inkml:trace>
  <inkml:trace contextRef="#ctx0" brushRef="#br0" timeOffset="111519.61">5872 5046 1126,'0'0'87,"0"0"-81,62-62 111,-31 49-48,4 3-56,3 4-13,-1 4-34,-3 2-73,-5 0-30,-8 0-84,-7 8-9,-8-1 154,-6-2 76,0-2 88,0 0 112,-11 2 10,-7 2-62,-4 5-32,-2 5-67,3 2-35,7 0-13,6-2-1,7-1-22,1-5-45,2-3 1,12-6 24,5-2 27,0 0 13,0-6 2,-3-7 4,-2 3 11,-2 2 20,-3 3 3,-3 5 6,3 0-12,-1 5-26,3 7 0,0 0 0,2-2-2,2-2-2,3-7 2,2-1-1,6-8 5,2-14-1,0-8 2,-3-8-2,-2-6 14,-7-2-4,-9-3 4,-7 1 0,0 8 4,-14 12 4,-4 13 7,-4 15-11,-4 10-15,0 26 0,0 18 2,5 11-1,9 3-8,11-4-3,1-9 0,13-8-5,8-10-33,3-6-46,-2-8-36,2-7-131,-2-8-175</inkml:trace>
  <inkml:trace contextRef="#ctx0" brushRef="#br0" timeOffset="113785.55">8867 5895 915,'0'0'222,"0"0"-192,0 0 147,0 0-14,0 0-26,0 0-42,-61-25-53,44 56-28,-3 12 1,-1 5-1,3 0-3,1 0-4,3-3-6,2-3-1,7-7-6,1-8-54,4-8-121,3-11-131,12-8-232</inkml:trace>
  <inkml:trace contextRef="#ctx0" brushRef="#br0" timeOffset="114027.87">9026 5892 1272,'0'0'265,"0"0"-256,0 0 53,0 0 43,0 0-46,-9 75-3,-5-25-30,-3 1-16,0-1-7,1-4 2,2-4-5,-1-9-6,4-8-31,4-8-60,1-7-88,2-6-82,2-4-76,-5 0-197</inkml:trace>
  <inkml:trace contextRef="#ctx0" brushRef="#br0" timeOffset="114194.43">8682 6166 679,'0'0'578,"0"0"-539,0 0 91,0 0-46,65-24-45,-30 24-2,2 0-28,4 0-9,5-2 0,4-5-67,4 0-157,-6-1-237</inkml:trace>
  <inkml:trace contextRef="#ctx0" brushRef="#br0" timeOffset="114379.58">9236 6210 1538,'0'0'53,"0"0"-20,0 0 122,-17 65-90,1-35-37,0 1 1,3-4-25,2-2-4,4-4-14,4-3-57,3-4-132,0-8-156,0-6-524</inkml:trace>
  <inkml:trace contextRef="#ctx0" brushRef="#br0" timeOffset="114941.07">9462 6271 1471,'0'0'22,"104"-97"33,-52 41 66,-5 5-61,-11 1-18,-12 0-27,-8 0-11,-9 3 1,-7 6-3,0 15 0,-1 11-1,-10 10-1,-4 5-5,-6 13-2,-6 19 2,-5 17-2,-1 14 4,2 8 0,6 2 0,9-6 3,13-11-1,4-14-40,24-13-26,11-12 5,9-8-15,4-9-43,1 0 13,-5-12 10,-7-4 8,-7-2 2,-7 1 52,-10-1 35,-7 2 59,-5 4 60,-2 3 44,0 3 9,-2 4-46,-5 2-42,-3 0-23,3 6-32,0 9-11,3 6-6,3 4-4,1 3 0,0-1-5,-1 2 0,-4-4-3,-2-3 3,-2-2-3,-3-5-1,2-5-6,0-3-45,3-5-96,4-2-96,3-2-134,0-12-584</inkml:trace>
  <inkml:trace contextRef="#ctx0" brushRef="#br0" timeOffset="115329.11">10383 6170 445,'0'0'273,"0"0"-260,0 0 118,0 0 23,0 0-37,0 0-11,-37 2-19,35-2 29,2 0-18,0 0-22,8 0-7,11 0-31,11-3-13,6-2-15,2 1 12,2 1-18,-1-1-4,-1-4-19,-6-1-125,-5-3-179,-7-3-439</inkml:trace>
  <inkml:trace contextRef="#ctx0" brushRef="#br0" timeOffset="115533.77">10541 6015 1514,'0'0'174,"0"0"-174,0 0 36,0 0 37,-81 83-20,47-26-22,0-1-25,2-2-5,2-8-1,7-6-10,5-8-51,9-10-131,9-9-181,5-13-631</inkml:trace>
  <inkml:trace contextRef="#ctx0" brushRef="#br0" timeOffset="116731.32">9197 3590 414,'0'0'302,"0"0"-294,0 0-6,0 0 72,0 0 18,0 0-49,15-15-37,-15 15-6,0 0-44,0 0-120,0 0-227</inkml:trace>
  <inkml:trace contextRef="#ctx0" brushRef="#br0" timeOffset="121225.31">11459 6008 548,'0'0'144,"0"0"57,4-81 2,-4 55-14,0 4-23,0 8-49,-4 7-13,0 6-12,3 1-36,-3 22-33,-1 22-16,-4 17 9,0 14 8,-3 1-19,1-5-2,-3-9-1,1-10-2,4-13-32,4-8-51,5-10-137,0-11-146,4-10-328</inkml:trace>
  <inkml:trace contextRef="#ctx0" brushRef="#br0" timeOffset="121456.66">11640 5977 1374,'0'0'126,"0"0"-118,0 0 129,0 0-23,0 0-74,0 0-28,14 85 14,-25-27-5,-5 2-8,1-7-11,1-6-2,2-11-1,3-10-23,5-9-51,3-6-115,-1-8-148,0-3-273</inkml:trace>
  <inkml:trace contextRef="#ctx0" brushRef="#br0" timeOffset="121618.61">11420 6230 1373,'0'0'112,"0"0"-109,62-33 101,-33 29-43,1 4-51,2 0-10,3 0-50,2 0-72,2 7-188,-1 3-291</inkml:trace>
  <inkml:trace contextRef="#ctx0" brushRef="#br0" timeOffset="122020.48">11780 6396 1244,'0'0'19,"0"0"32,0 0 96,0 0-83,0 0-4,0 0-28,-46-44-10,50 42 6,10 2-15,5 0-4,1 6 6,3 12-2,-7 6-3,-6 8 0,-10 5-4,-4-1-6,-19 4-2,-11-2-23,-9 0-26,0-7-21,2-8-19,7-11-47,10-9 16,7-3 65,6-13 57,5-10 4,6 0 62,0 2 61,0 5 0,10 5-27,1 6-25,6 5-38,3 3-24,3 16-8,6 1 1,-1 1-6,6-4-2,1-3-54,4-5-65,2-7-113,-2-2-214</inkml:trace>
  <inkml:trace contextRef="#ctx0" brushRef="#br0" timeOffset="122553.07">12353 6282 1236,'34'-71'14,"-1"-4"-9,-7 1 88,-9 8 19,-7 14-32,-9 16-31,-1 18-32,-3 18 11,-17 5-28,-5 27 0,-3 20-2,1 17 2,9 13-2,7-1 0,6-5-2,5-12-20,0-14-76,11-11-83,7-10-23,2-9-122,0-11 133,-5-9-17,-2 0 186,-3-8 26,-3-6 136,0-3 14,1-2 23,0 0 46,3 3-61,1 0-3,4 5-10,-1 3-60,1 5-16,-2 3-25,0 2-20,-3 15-15,-7 8-4,-4 2-3,0 5 0,-14 1 0,-6-2-2,-2-4 0,-3-2 0,2-6-2,6-6 0,5-6 2,9-5 1,3-2 19,0 0 40,7 0-5,13-6-27,9-1-17,8-3-11,5 0-7,7 1-56,3 0-155,1-3-207</inkml:trace>
  <inkml:trace contextRef="#ctx0" brushRef="#br0" timeOffset="123001.33">13236 6440 541,'0'0'143,"0"0"-93,0 0 161,0 0-59,0 0-24,0 0 11,-21 0-19,21 0-22,0-2-19,12 0-24,9-2-7,12-3-24,11 0-6,5 0-12,-1 1-6,-6 1-12,-8 1-72,-5-1-82,-8 2-140,-8 0-245</inkml:trace>
  <inkml:trace contextRef="#ctx0" brushRef="#br0" timeOffset="123178.55">13447 6264 1410,'0'0'182,"0"0"-178,0 0 140,0 0-64,0 0-44,-81 99 6,53-34-11,-3 2-19,3-4-9,4-7-3,8-11-29,10-9-37,6-13-167,15-14-266</inkml:trace>
  <inkml:trace contextRef="#ctx0" brushRef="#br0" timeOffset="123642.41">14305 5964 1402,'0'0'171,"0"0"-146,0 0 90,0 0-55,0 0-48,-18 96 25,7-28-13,-5 0-17,1-3-7,0-7 0,-1-7-7,3-8-47,8-9-105,5-13-69,3-15-256</inkml:trace>
  <inkml:trace contextRef="#ctx0" brushRef="#br0" timeOffset="123866.12">14472 5995 1489,'0'0'34,"0"0"-33,0 0 42,-3 60 30,-11-7 30,-3 6-67,-1 0-19,3-7-10,3-7-4,5-7-3,4-6-41,1-5-94,2-9-76,0-7-163,-2-8-362</inkml:trace>
  <inkml:trace contextRef="#ctx0" brushRef="#br0" timeOffset="124023.66">14271 6292 1198,'0'0'167,"0"0"-134,0 0 110,66-58-64,-38 51-44,2 2-24,3 3-11,1 2-23,-2 0-109,-2 13-132,-5 4-215</inkml:trace>
  <inkml:trace contextRef="#ctx0" brushRef="#br0" timeOffset="124456.49">14522 6421 1467,'0'0'33,"0"0"-10,0 0 135,61-52-94,-47 50-34,1 2-30,-2 4 0,0 9-1,-2 5-9,-2 1-34,-6 5-11,-3 0-11,0 0 8,-3-5 21,-6-1-8,0-5 0,2-6 3,1-3 3,3-3 35,1-1 4,2 0 60,0 0 46,0-4-29,9-2-10,0 2 9,0 3-24,2 1-24,1 0-12,-1 10-6,-1 8 0,-4 7-4,-6 3-6,0 1 5,-11-2-5,-11 0-4,-8-6-5,-4-4-16,-1-9-26,2-6-34,5-2-8,5-6 0,9-10-41,6-3-39,8-5-121,0 0-266</inkml:trace>
  <inkml:trace contextRef="#ctx0" brushRef="#br0" timeOffset="125206.51">15097 6295 1242,'30'-61'179,"3"-7"-176,-2-5 11,-3-3 79,-9 3-31,-11 10-19,-7 14-30,-1 20 9,0 16-2,0 13-8,-4 24-12,-9 27 1,-3 19 13,0 16 7,-2 4-18,-1-5-1,3-6-2,3-12 0,8-13-22,5-12-72,0-10-25,14-9-78,4-11-82,0-8-57,3-4 35,0 0 169,0-12 124,3-2 8,-2 0 139,1 2-35,-5-1-44,-2 0 8,-4 2-2,-3 0 8,-4 4 24,-2 1-17,-3 2 6,0 0-15,0 0-27,0-3 19,0 3 22,0-4-20,0 1 1,0 1-2,5 0-15,9-1-12,6 3-9,-1 2 5,3 2 4,-5 0-16,-4 11-13,-6 8-5,-7 4-2,0 3-2,-9 3-3,-11-2-20,-5-2-43,-1-4-12,-1-2 2,6-7-12,8-4 17,8-6 59,5-2 12,0 0 61,12-8 42,8-2-25,4 2 21,0 3-11,1 4-35,0 1-16,-4 6-19,-4 10-11,-7 6-3,-10 3-3,0 4 2,-15-2-3,-9-2-10,-8-2-15,-4-5-39,-3-7-58,2-7-36,5-4-84,11-14-242</inkml:trace>
  <inkml:trace contextRef="#ctx0" brushRef="#br0" timeOffset="125615.38">16015 6451 610,'0'0'154,"0"0"-108,0 0 137,0 0-16,0 0-33,0 0-12,68 0-44,-18 0-28,5 0-11,-1-2-22,-4 0-17,-9 0-10,-11 0-92,-10-3-146,-16-4-244</inkml:trace>
  <inkml:trace contextRef="#ctx0" brushRef="#br0" timeOffset="125773.36">16213 6266 151,'0'0'1428,"0"0"-1411,0 0 55,0 0 19,0 0-57,-20 89 20,3-23-32,-6-1-19,1-4-3,4-7-19,2-12-116,6-12-274</inkml:trace>
  <inkml:trace contextRef="#ctx0" brushRef="#br0" timeOffset="130188.53">16947 6230 493,'0'0'165,"0"0"-19,0 0 43,0 0-30,0 0-17,-7-61 0,6 54-35,1 3-11,0 4-24,0 6-37,-1 21-28,-4 15 11,-6 7 25,-2 4-28,-9 1-9,-4-1-6,-1-6 0,5-6-2,8-7-53,11-10-60,3-8-67,13-10-104,11-6-107,1-5-350</inkml:trace>
  <inkml:trace contextRef="#ctx0" brushRef="#br0" timeOffset="130416.45">17112 6206 281,'0'0'951,"0"0"-916,0 0-4,0 0 122,0 0-83,0 0 1,7 98 14,-13-47-41,-6 1-12,0-4-21,2-5-10,1-7-2,1-8-21,5-4-88,-2-7-67,1-8-163,-3-6-234</inkml:trace>
  <inkml:trace contextRef="#ctx0" brushRef="#br0" timeOffset="130601.78">16845 6436 1307,'0'0'52,"0"0"-48,0 0 98,0 0-68,0 0-30,91-22-3,-50 21-1,5 1-11,3-1-141,2 1-53,-1 0-103,-5 0-91</inkml:trace>
  <inkml:trace contextRef="#ctx0" brushRef="#br0" timeOffset="131138.06">17406 6438 897,'0'0'83,"0"0"-77,0 0 105,0 0-47,0 0-42,0 0-22,-49 27-8,20-13-27,7 6-8,8 1 15,7 0-7,7-1-14,0-5 13,4-4 8,8-5 20,3-3 6,-1-3 2,0 0 10,1 0 31,0-9-20,0-2-8,-1-1 16,-3 1-2,-4 1-14,-2 0 19,-4 1 8,-1 5 4,0-2-16,0 3 11,0 1 8,0 2-16,0 0-10,0 0-8,0 0 2,-1 5 5,-5 10 7,-1 6 10,0 7-1,-1 8-13,-1 6 8,-2 8 8,-1 5-1,-4 1-5,-4-2 0,-2-5-10,1-9-15,1-7-6,3-8 2,2-8-1,6-7 2,3-7-1,2-3 3,4-4 4,0-13 4,0-8-15,0-9-5,16-6-10,6-8-17,4-4 3,3-5-23,3 0-18,0 4-28,3 8-95,3 12-71,2 12-392</inkml:trace>
  <inkml:trace contextRef="#ctx0" brushRef="#br0" timeOffset="131447.46">17821 6479 1389,'0'0'22,"72"-68"-19,-32 32 94,1 0-19,-1-1-12,-7-1-37,-8-4-18,-12-2-1,-11 6 2,-2 7-5,-7 10-5,-10 13-2,-6 8-2,-4 10-9,-5 24 4,0 17 5,0 11 1,2 7 1,4-1-5,6-4-12,7-7-55,9-9-32,4-10-61,11-7-44,16-13-164,8-5-287</inkml:trace>
  <inkml:trace contextRef="#ctx0" brushRef="#br0" timeOffset="132121.84">18127 6625 625,'0'0'0,"0"0"19,0 0 59,0 0 35,0 0-64,0 0-18,38-44-6,-37 39 29,-1-3 6,0 1-14,0 0-16,-12 2-3,-6 3-13,-1 2-10,-1 2-4,2 10 0,6 5 0,5 3 0,3-2-3,4-1 1,0-4-19,3-4 6,10-5 3,3-3 11,2-1 1,2-1 5,0-10 4,-1-1 39,-1-3 10,-4 3-4,-2 1-7,-2 1 9,-5 3-24,-2 3-13,-2 3-7,-1 1-1,0 0-1,0 0-5,0 0-1,0 0 3,0 0 2,0 0-1,0 0 0,0 0-6,0 0 2,0 0 1,0 0-4,0 3 2,0 10 4,-6 9 7,-3 7 12,-2 11 6,2 5-13,0 6-3,0 2 0,1 1 0,0 0 1,0-3-3,-3-4-8,-1-8 13,-1-9-9,-3-5-3,0-6 0,-1-6 0,2-6 2,6-4-2,0-3-1,4 0 2,2-6 2,0-13-1,3-8-2,0-11-5,16-13-2,9-10-1,6-8-5,2-2-7,-2 3-30,-6 6-77,-8 12-47,-4 12-152,-6 12-240</inkml:trace>
  <inkml:trace contextRef="#ctx0" brushRef="#br0" timeOffset="135482.55">5150 4423 538,'0'0'0,"0"0"0,76-49 7,-40 35 51,7 1-17,9-3 0,10 3-34,4 0-5,5 5 18,-1 5 67,-2 3-48,0 6 14,3 10-29,0 2-20,6 1-3,7-3 2,-2-1-1,-2 1 2,-5-4 3,-5 3-6,-1 3 24,1 2-8,0 3 4,4 2-6,0 0-8,2-1-3,0-1-3,2 0 0,0-3-1,-1 1 3,-1-2-3,1-1 1,0-2-1,0 0 0,3 0 0,-5 0 1,5 4 2,-5 0-2,1 5-1,1 3 0,0 0 1,5 0 0,-2-2-1,-1-5 0,3-3-1,-4-4 1,2 0 0,-1-1 2,-1 2-3,-1 2 2,1 1-1,3-1 0,0-4 1,2-3-1,0-1 1,-4-1-2,-2-1 1,-2 1 0,-2 2-1,-1-1 1,-4 1 0,-1 1 0,0-3 0,-2 1 0,3-3-23,0-1 23,0 0 0,1-3-1,0 0 0,0 2 1,3-3 0,0 1 0,0 0-2,-3 0 2,-3 2 1,0 0-1,-5 2 0,0 1 0,1 1 0,6 0 1,0 0-1,0-1-2,-1-1 2,0-1-2,0 3 2,0-1 0,-1 0-1,0 2-1,-1-2 2,1 1 0,-2-4 0,1 2-2,4 2 0,0-3-7,4 2 9,2-2-1,0 1 1,2 1-1,2 1 0,1-1 1,0 1 0,2 0-1,-1 0 1,2-1 0,1-1-1,2 0 0,3 0 2,0-2-2,0 1 1,3-1-2,2 0 2,0 1-3,1 0 4,-1-1-1,4 1 0,0 1 3,-3-3-4,-2 1 2,-4 0-2,-1 1-1,-1 0 2,-1 0-1,3 0 2,4 1-2,3 0 1,8 0 0,1-3-4,0 0-10,2-3 5,-4 1 9,1 0-3,0-1 3,0 2 0,4 0 0,1 1-6,1-2 6,0 1-1,-2-2 1,-1 0-3,2 0 2,0 0 1,-1-2 0,4-2-3,-3 0 3,1 1 0,1 3 0,-4-1-1,1 1 1,2 0 4,-3 0-4,6 0 4,-2 3-2,-1 0-2,0 0 0,-4 0 0,-1 0-4,0 1 2,-1 1 2,-4-1 0,-2 0-2,1 2-1,-5-1 3,0 2 0,-5 0 0,-5 1-1,-5 1 1,-3-1 0,-3 3 0,-5-1-1,-3 0 2,-7 0-1,-8-1 0,-5 0 0,-6 1 0,-7 0 1,-3 3-1,-6 1 5,-9 3 8,-2 0-1,-4 1-1,-3 1-5,0 1 0,3 3-2,4 5 2,4 7-1,4 10-4,-1 11 14,-1 15-2,-7 13-4,-10 6 4,-1 10-4,-14-2 17,-7 0 16,-4 0 16,-2-2-24,-5-1-18,-4 2-6,-6-4-9,-5-3-1,-1-1-15,-2-5-61,4-11-173,2-10-396</inkml:trace>
  <inkml:trace contextRef="#ctx0" brushRef="#br0" timeOffset="138286.56">5356 4309 208,'0'0'534,"0"0"-524,0 0-7,0 0 70,0 0 7,0 0-15,0 0-44,-34 32 16,21 1 0,-2 6-17,-1 6-8,-2 1 0,5 3-9,0 3-2,2 9 9,7 4-6,1 6-1,3 1 0,0-3-3,3 3 0,1-3-1,6 2 2,-2 1-2,2 0 1,3 0-9,4 0 5,-2-4 2,1-1-12,-5-1 8,-1 2-36,-4 0 36,-3 2 5,-1 3-19,-2-2 19,0 2 1,0 3 0,0 1 0,0-2 0,0 0 1,0-4-1,0-1 0,0-4 0,0-6 0,0 0-1,0-5 1,0-4 0,-3-3-2,1-6 1,0-6 2,-2-7-2,1-5 1,-1-5 0,1-5 0,1-4 1,-2-4-1,0-2 0,0-1 0,0-2 4,0-1 6,1 0 17,-1 0-1,2 0-4,2 0-4,0-4-4,0-2 1,0 0-14,4 0-1,8 0-5,3 1 1,1 3 3,1 0 1,5 0-1,-1-1 1,4-1 0,4-2 0,1-1 0,8-2 0,4-2 0,5 2 0,5-2 0,3 3 0,0 2 3,2 1 1,-5 4 3,2 0-4,-1 0 10,2 1-2,3 0 10,2-1-8,1 0-7,5 1-2,3 0-4,6 0 1,0 0-1,2 0 0,0 0 1,-2 0-1,1 0 0,3-1 1,-1-2 0,4-1 2,-5 2 14,1 0 11,-4 2-16,0 0 0,1 0-2,2-1-5,2 0 3,2 0 2,0-3-2,5 2-4,2 0-1,2 1 4,-1 0-4,-1-1 1,-3 2-3,-4 0 0,-2 2 0,-2 4-1,1 0 4,0-1 4,0 0 0,8-2-5,-2-1 2,3 0 2,0 2-2,-3 1 5,-2 1-6,-1-1-4,-3 2 1,-1 1-1,-2-3 2,-5-1-1,2 2 0,2-2 0,2-1 0,5-3 4,1 0-5,1 0-1,1 0 1,0 0 0,-1-3 0,-3 3 0,-1 0 1,-4 0-1,3 0 3,0 1-2,2 3 1,-1-3 0,5 1-2,-2-1-1,3 0-1,2 0 2,0 0 0,1 1 0,2 1 2,0-1-1,5 5 0,0-3 2,0 5-3,2 0-1,-1-1 1,1 2-4,4-1 4,-2-2 0,-1 1 2,6-1-1,-1-1-1,-1 1 3,0-2-3,-6 2-3,0-1 3,-2-2-1,-1 1 0,-2 1 1,-1-2 3,3 1-3,-1-1 1,2-1 1,1-1-2,0-2-3,1 0 2,4 0 0,1 0 1,3-1 1,1-1 2,1-1-3,-2 1 2,-3 2 1,-5 0-2,-3 0-1,1 2 0,-1 3 1,0 0 0,0 2 1,1-2 0,2 2-2,-3-1 3,1-1-3,-4 0-1,-3 1 0,1 1 1,-1 1-3,2 0 3,-1 2 3,1 1-1,6 0-2,-1 0 0,4-2 0,0-3 0,0-2-2,1-2 0,1-2 2,-4 0 1,-2 1 0,-1 1-1,0 1 2,-2-2-1,-4 1-1,-3 0 0,-6 0-2,-4 0 2,-1-2-1,-4 1-1,-3 0 2,0 0 0,-1 1 3,0 0-3,-2 1 0,1 1 1,-3 0 1,-6 1-2,-5 1 0,-9-1-1,-5 1-2,-5-1 3,-2 0 0,1 0 0,-1-2-1,2 2 1,-1-3-1,-3 0-1,-1 1 2,-1-1 0,-3-1 0,-5 2 1,-2-3-1,-6 2 0,-2-2-1,-2 0 1,-3 0 2,4 0-2,3 0 0,3 0 1,1 0 0,-1 0 0,-1 0-1,-5 0 1,-2 0-1,-4 0 3,0 0 0,0 0 0,0 0-2,0 0-1,0 0 0,0 0-2,0 0-3,0 0-13,0 0-37,0 0-92,-7-5-190</inkml:trace>
  <inkml:trace contextRef="#ctx0" brushRef="#br0" timeOffset="145231.4">7014 7910 941,'0'0'358,"0"0"-281,0 0 41,0 0 21,0 0-67,0 0-53,0 0-11,0 24-3,-5 6 2,-1 1-6,-1 0-2,0-2-1,1-6-37,3-6-48,1-8-4,2-9 25,3-2 34,17-20 31,9-11 1,5-7 3,2-1 2,-6 1 40,-4 7 8,-8 9 1,-7 9 1,-6 9-10,-3 6-16,2 9-29,1 15 3,0 10-3,-3 3 4,-2-1-2,0-2 0,-3-3-2,-8-6-2,5-8-39,0-8-5,2-6 18,4-3 28,0-12 13,4-15-9,13-4-3,5-4 1,4 1 8,-1 3 11,-1 7 8,-5 7-5,-4 9-5,-3 6-9,0 2-7,1 12-2,1 11-1,-2 3 0,-8 2 0,-4 1 0,0-2-19,0-2-52,-5-5-59,3-5-89,2-9-73,3-6-133</inkml:trace>
  <inkml:trace contextRef="#ctx0" brushRef="#br0" timeOffset="146042.64">7558 7951 922,'0'0'210,"0"0"-164,0 0 135,0 0-55,0 0-86,0 0-17,0 0-6,29 37-9,-29-14-3,-11-1-5,0-2-14,1-6-45,4-4-17,5-7-19,1-3 48,3-14 47,14-11 1,9-5 47,4-5 31,-1 3 8,-3 3 5,-3 7-2,-5 9-34,-7 8-31,0 5-16,-4 8-9,2 13 2,-4 5-3,-5 2 1,0 0-3,-1-3-8,-9-6-16,3-5-28,2-7-2,3-7 15,2 0 32,0-13 7,3-9 3,11-3 0,4-3 6,1 2 13,0 2 6,-2 6 6,0 5 14,-1 8-24,-2 5-15,1 1-6,-3 16-1,-3 5 1,-6 6-3,-3 0-25,0 1-18,-6-4-33,0-4-43,4-5-62,2-8-3,2-7-58,14-1 95,5-7 150,1-10 18,5 1 215,-1-2-54,-1 0-59,-4 3-19,-4 1-2,-3 3-43,1 2-31,1-2-11,5 0-10,6-6-2,3-6-2,4-6 10,-2-3 18,-4-6 14,-7-1-7,-6 5-7,-6 3-17,-3 9-10,-6 10 8,0 8-3,-4 4-6,-11 15 0,-11 22-11,-7 23 11,-2 16 17,1 8-7,2 2 4,4-7 9,5-10 3,8-9-18,8-16-1,7-13-7,0-12-5,1-8-16,9-7-39,0-4-42,3-3-37,-2-13-95,-3-5-34,-5-3-84</inkml:trace>
  <inkml:trace contextRef="#ctx0" brushRef="#br0" timeOffset="146199.01">8100 8129 423,'0'0'748,"0"0"-633,0 0 31,0 0-57,98-31-53,-48 24-26,3 3-10,-2 1-58,-9 0-222,-4 0-352</inkml:trace>
  <inkml:trace contextRef="#ctx0" brushRef="#br0" timeOffset="146421.96">8942 8047 1153,'0'0'218,"0"0"-217,0 0 22,64-19 15,-53 19-38,0 3-2,-4 9-111,-2 2-59,-4-3-163,-1-1-341</inkml:trace>
  <inkml:trace contextRef="#ctx0" brushRef="#br0" timeOffset="146559.29">8832 8206 1234,'0'0'386,"0"0"-384,0 0 48,84-33 8,-53 28-58,0 5-1,-1 0-159,3 0-204,5 0-412</inkml:trace>
  <inkml:trace contextRef="#ctx0" brushRef="#br0" timeOffset="146904.33">10137 7817 1452,'0'0'134,"0"0"-94,0 0 42,0 0-9,-32 100-8,16-38-27,2 4-20,-2-3-14,0-5-2,0-4-2,3-7-8,7-11-53,6-9-121,0-14-185,12-13-375</inkml:trace>
  <inkml:trace contextRef="#ctx0" brushRef="#br0" timeOffset="147127.55">10350 7857 1378,'0'0'111,"0"0"-71,0 0 83,0 0-49,0 76 8,-13-22-29,-5 1-31,-3-1-11,1-4-3,6-7-7,3-8-1,6-7-38,3-5-52,2-7-148,0-8-173,0-8-611</inkml:trace>
  <inkml:trace contextRef="#ctx0" brushRef="#br0" timeOffset="147280.36">10052 8131 1586,'0'0'30,"61"-33"-25,-22 23 22,4 3-23,4 6-4,-2-2-171,-2 1-358</inkml:trace>
  <inkml:trace contextRef="#ctx0" brushRef="#br0" timeOffset="147654.64">10865 8033 1495,'0'0'68,"0"0"-57,0 0 68,0 0-26,0 0-29,0 0-20,-80 66-4,55-41-43,5-3-91,4-3-112,2-4-143</inkml:trace>
  <inkml:trace contextRef="#ctx0" brushRef="#br0" timeOffset="147858.26">10713 8039 1213,'0'0'128,"0"0"-47,0 0 79,0 0-62,0 0-52,0 0-36,0 0-9,35 20 2,-23 2-3,1 2-18,4 3-115,3-1-85,-1-3-137,0-2-333</inkml:trace>
  <inkml:trace contextRef="#ctx0" brushRef="#br0" timeOffset="148151.18">10962 8254 1173,'0'0'138,"0"0"-137,78-60 87,-37 30-9,5-5-39,-1-5-25,-2-1-14,-8 0 2,-6-4 18,-7-6 11,-5 0-3,-7 3-12,-3 9-13,-4 17-4,-3 16 4,0 6-4,-20 32-4,-6 21-3,-5 18 7,4 7 3,8-2-2,10-11-1,7-14-1,2-11 0,11-11-3,9-10-44,4-8-53,3-9-131,0-2-250</inkml:trace>
  <inkml:trace contextRef="#ctx0" brushRef="#br0" timeOffset="148534.43">13053 8252 1277,'0'0'137,"0"0"-106,0 0 98,0 0-37,108-58-32,-47 47-32,-3 9-25,-11 2-3,-11 1-38,-15 13-138,-18 4-197,-6 2-502</inkml:trace>
  <inkml:trace contextRef="#ctx0" brushRef="#br0" timeOffset="148684.5">13028 8459 1657,'0'0'33,"0"0"-31,86-52 51,-50 37-17,3 3-34,-3 5-2,-2 4-70,-4 1-96,-3-1-150,-2-5-262</inkml:trace>
  <inkml:trace contextRef="#ctx0" brushRef="#br0" timeOffset="148869.54">13605 7953 1661,'0'0'22,"0"0"-18,0 0-4,52 84 71,-52-13 1,0 7-52,-17 0-18,-7-6 0,1-7-2,1-7-39,4-9-124,6-12-168,5-13-288</inkml:trace>
  <inkml:trace contextRef="#ctx0" brushRef="#br0" timeOffset="149164.53">15089 7964 1463,'0'0'131,"0"0"-125,0 0 38,-12 59 46,-5-2-4,-3 8-40,-2-1-39,4-2 2,2-8-4,5-7-5,5-7-18,6-5-81,0-10-155,0-10-144,12-13-373</inkml:trace>
  <inkml:trace contextRef="#ctx0" brushRef="#br0" timeOffset="149363.36">15253 8083 1385,'0'0'136,"0"0"-115,0 0 84,0 0 1,0 0-64,0 0-10,38 103-5,-38-49-20,-14-3-5,-1-4-2,3-9-7,5-6-55,3-8-137,4-11-137,0-9-246</inkml:trace>
  <inkml:trace contextRef="#ctx0" brushRef="#br0" timeOffset="149532.05">14977 8314 1504,'0'0'66,"0"0"-47,0 0 81,0 0-56,84-19-31,-26 12-13,14-3-118,5-1-158,3-2-311</inkml:trace>
  <inkml:trace contextRef="#ctx0" brushRef="#br0" timeOffset="149757.85">15801 8307 1546,'0'0'75,"0"0"-71,78-49 78,-54 40 0,-3 6-53,-3 3-29,-2 2-12,0 10-103,-4 1-247,-9 2-526</inkml:trace>
  <inkml:trace contextRef="#ctx0" brushRef="#br0" timeOffset="149912.58">15805 8485 1592,'0'0'102,"0"0"-99,0 0 28,66-27-5,-44 25-26,5 0-142,7-3-293</inkml:trace>
  <inkml:trace contextRef="#ctx0" brushRef="#br0" timeOffset="151095.64">17162 7966 1307,'0'0'79,"0"0"-49,0 0 105,0 0-38,0 0-45,0 0-25,6-52-20,-6 52-2,0 0-3,0 0-2,0 0 3,0 0-2,0 0 1,0 0 1,0 0 0,0 0-2,0 0 2,0 0-1,0 0-1,0 0 1,0 0-2,0 0 1,0 0-1,0 0 5,0 0 6,0 0-3,0 0 2,0 0-3,0 0 1,0 0-4,0 0-3,0 0-1,0 0 1,0 0-1,0 0-1,0 0 1,0 0 0,0 0 2,0 0-4,0 0 4,0 0-2,0 0 2,0 0 2,0 0 2,0 0-1,0 0-1,0 0-2,0 0-1,0 0 1,0 0-2,0 0 2,0 0-2,0 0 2,0 0 0,0 0 0,0 0 0,0-3 0,-1 3-1,1-1 0,-1 1 2,1 0 0,0 0-2,0 0 6,0 0-7,-2 0 0,-1 9-3,-3 10 3,-2 6-1,-2 1 0,-1 0 1,1-3 0,0-2 0,2-3 0,2-4-1,2-1 0,2-2-1,2-2-7,0-2 2,0-2-3,0-2-5,0-3-6,5 0 5,11-7 0,10-13-25,5-7-19,1-4 20,-5-3 26,-3 4 11,-7 3 3,-4 6 3,-4 7 6,-6 7 15,2 7-4,-1 8-16,0 15 0,-1 12-1,-3 4 2,0 3-2,-5-1-2,-6-5-1,1-8 0,2-11-10,6-9-25,2-8 11,0 0 16,15-19 6,6-10-9,4-8 5,7-3 6,2-2 2,2 2 2,-6 10 20,-6 8 29,-9 13-16,-3 9-22,-2 6-8,-3 16 3,0 9 1,-4 6-6,-3 1-2,0-3-3,-3-3-1,-4-7-7,1-7-68,2-7-82,4-9-169,0-2-255</inkml:trace>
  <inkml:trace contextRef="#ctx0" brushRef="#br0" timeOffset="151870.58">17733 7946 1205,'0'0'186,"0"0"-184,0 0 37,19 57 29,-19-23-33,-10 0-21,-5-3-10,0-4-4,2-6-14,3-8-37,6-9-32,2-4-3,2-3 63,0-14 22,4-8 1,10-2 9,2-2 37,5 1 25,1 3-5,-1 5-1,-2 6-7,-4 7-22,-3 7-26,-1 0-10,-5 18-3,-2 8 3,-4 5 0,0 2 2,-3-4-2,-7-5 0,-1-6-5,4-9-11,4-7 1,3-2 12,0-9 3,0-12 0,10-7-3,7-3 1,5-3 1,5 4 1,0 5 2,-2 7 13,-6 9 21,-2 9-18,-3 0-13,-2 13-3,-4 8-2,-1 7 1,-7 4-1,0 1-4,0-1 1,0-4-41,0-7-28,0-9-7,14-7-53,13-5 16,8-6-23,5-12-33,2-7 126,-4-4 46,3-2 60,1-1 29,-1-3 11,0-4-19,-5-4-28,-6-4 3,-11 2-21,-9 10-13,-8 12 6,-2 16 12,-4 7-5,-13 16-22,-6 22-6,-3 18 29,0 9-9,4 11-14,2 1 14,1-5 22,3-5-12,2-9-8,1-10-22,3-12-6,1-11-2,0-10-8,0-7-41,-4-8-43,1 0-43,-3-12-80,3-8-36,4-5-44,2-4-178</inkml:trace>
  <inkml:trace contextRef="#ctx0" brushRef="#br0" timeOffset="152012.61">18168 8231 30,'0'0'949,"0"0"-835,0 0-1,95-66 14,-45 56-35,7 6-78,-3 4-14,-6 0-204,-13 7-325</inkml:trace>
  <inkml:trace contextRef="#ctx0" brushRef="#br0" timeOffset="152259.07">16807 8602 1519,'0'0'132,"0"0"-132,0 0 0,0 0 28,118 0 70,3 0-36,26 0-46,11 0-1,-1 1-2,-3 2-13,-11-3-2,-13 0-7,-13 0-65,-20 0-176,-19-8-292</inkml:trace>
  <inkml:trace contextRef="#ctx0" brushRef="#br0" timeOffset="152650.39">17459 9144 1543,'0'0'0,"0"0"-11,0 0 11,37-78 55,0 41 13,8-6-30,4-3-32,2-5-1,-5 3 7,-8-6 17,-7 0 4,-10 6-18,-8 11-7,-7 12 2,-6 15-1,0 10-9,-7 7-1,-12 30-5,-5 19 6,-5 15 2,1 7 1,1-3 3,6-6-2,8-12 8,10-13-5,3-13-7,26-11-7,16-8-54,8-10-177,5-2-318</inkml:trace>
  <inkml:trace contextRef="#ctx0" brushRef="#br0" timeOffset="154441.8">15348 8067 93,'0'0'148,"0"0"-39,0 0 15,0 0-45,0 0 9,0 0-36,12-22-11,-12 21 42,0 0 1,0 0-24,0-1 23,-1 1 1,1-1-4,0 0 11,-2 2-20,2-2-8,0 2-21,-2 0-13,1 0-18,-3 4-3,-3 10-8,0 8 11,0 4 12,1 4-1,2 3 0,1-3 1,0-2-11,1-3-5,-2-3-6,1-3-1,-1-4 0,-1-3-1,-1-3-50,2-2-48,-2-3-106,1-3-88,3-1-305</inkml:trace>
  <inkml:trace contextRef="#ctx0" brushRef="#br0" timeOffset="160133.45">11487 5852 187,'-41'81'410,"9"7"-410,11 2-289,14-6 276,7-11 26,16-9 61,16-11-74,4-10-6,7-8 6,4-9 0,8-10 12,16-11-79,12-5 64</inkml:trace>
  <inkml:trace contextRef="#ctx0" brushRef="#br0" timeOffset="165075.42">19604 6936 1706,'0'0'90,"0"0"-87,0 0 5,0 0 20,0 0-3,-92 76-18,51-47-7,-2 1-22,6-2-61,11-7-154,18-9-190</inkml:trace>
  <inkml:trace contextRef="#ctx0" brushRef="#br0" timeOffset="165243.32">19621 7023 1707,'0'0'107,"0"0"-97,0 0-10,0 0 28,-66 26 11,11 6-17,-11 7-22,1 2-4,-1 2-52,2-2-154,-1 1-278</inkml:trace>
  <inkml:trace contextRef="#ctx0" brushRef="#br0" timeOffset="166172.77">5530 10088 1138,'0'0'294,"0"0"-251,0 0-41,78 31 27,-42 8 74,-4 5-24,-5 1-40,-6-2-30,-7-1-2,-4-7-7,-2-4 2,-1-8-1,-1-9-1,1-11 0,9-3-6,2-23 2,10-16-1,-1-10 5,-2-8 0,-8-4 6,-7 3 4,0 4 1,-6 11-10,3 13-1,0 13-28,8 16-79,4 1-39,6 18-107,0 9-104,-2 4-282</inkml:trace>
  <inkml:trace contextRef="#ctx0" brushRef="#br0" timeOffset="166338.83">6129 10310 1406,'0'0'59,"0"0"-49,0 0 76,66-39-22,-45 34-23,1 2-41,-4 3-33,-1 0-83,-7 7-110,-6 8-125,-4 5-340</inkml:trace>
  <inkml:trace contextRef="#ctx0" brushRef="#br0" timeOffset="166493.29">6161 10483 1242,'0'0'63,"0"0"-32,0 0 71,68-12-67,-20 0-35,7-3-124,7-3-363</inkml:trace>
  <inkml:trace contextRef="#ctx0" brushRef="#br0" timeOffset="167221.55">7154 10223 579,'0'0'132,"0"0"-102,0 0 95,0 0-20,0 0-19,0 0-23,-5-24-30,5 24 4,-2 1 3,-1 14-13,0 8 18,-1 6 15,0 2-16,1 0-8,-1-1-19,2-4-10,1-4-6,-1-4-1,1-7-2,0-4-85,1-7-76,0 0-90,2-14-162</inkml:trace>
  <inkml:trace contextRef="#ctx0" brushRef="#br0" timeOffset="167509.56">7244 10060 576,'0'0'621,"0"0"-585,0 0-34,0 0 27,0 0 5,0 0-15,-16-16-19,12 16-22,2 0 18,1 0 4,0-6 15,1-3 7,0-1 24,0-1 3,0 1-17,4 3-22,5 1-10,6 6-7,4 0-84,1 12-91,0 7-259</inkml:trace>
  <inkml:trace contextRef="#ctx0" brushRef="#br0" timeOffset="168009.3">7438 10211 1222,'0'0'145,"0"0"-139,0 0 16,0 0 56,2 78 6,-4-37-28,-7 3-49,0-3-7,1-6-1,-1-4-38,6-11-70,-1-11-94,4-9 11,0-9 43,3-22 24,11-13 116,4-8 9,5-6 136,2-5-3,0 1-30,2 4-1,0 10 5,-2 12-16,0 14-28,-4 14-26,-3 8-28,-3 19-9,-11 19-2,-4 13 0,-19 7-3,-15 2-57,-7-2 0,-4-2-30,6-10 23,9-8 52,14-14 17,12-12 6,4-6 24,4-4 72,12-1-7,2 3-50,3 0-32,6 1-13,3-2-5,6 1-78,2-1-141,-3-2-157</inkml:trace>
  <inkml:trace contextRef="#ctx0" brushRef="#br0" timeOffset="168162.58">7767 10512 1081,'0'0'442,"0"0"-431,0 0 11,-11 58 70,0-28-28,0 1-34,3-1-30,6-3-33,2-6-124,5-8-196,11-11-533</inkml:trace>
  <inkml:trace contextRef="#ctx0" brushRef="#br0" timeOffset="168316.29">8080 10399 1441,'0'0'23,"86"-39"-23,-46 28-6,-10 5-18,-10 4-96,-13 0-221</inkml:trace>
  <inkml:trace contextRef="#ctx0" brushRef="#br0" timeOffset="168460.06">8143 10294 1266,'0'0'243,"0"0"-196,0 0 18,0 0-1,-25 82 4,14-35-40,2 0-28,2-4-59,7-12-184,2-12-407</inkml:trace>
  <inkml:trace contextRef="#ctx0" brushRef="#br0" timeOffset="168645.54">8566 10294 1581,'0'0'129,"0"0"-129,0 0 0,-18 71 18,-2-20 51,1 2-59,8-9-10,4-7-24,7-12-58,0-12-146,5-13-270</inkml:trace>
  <inkml:trace contextRef="#ctx0" brushRef="#br0" timeOffset="168793.21">8548 10025 1435,'0'0'90,"0"0"-90,0 0-10,0 0 4,60-11-29,-49 39-179,3 9-395</inkml:trace>
  <inkml:trace contextRef="#ctx0" brushRef="#br0" timeOffset="169631.09">8767 10415 440,'0'0'129,"0"0"-129,0 0 0,0 0 5,0 0 21,0 0-6,1 38-1,-5-35 60,-3-3 89,7 0-17,-2 0-39,2-3-40,0-2-21,0-2-23,0 1-2,0 0 9,0-1-10,0-1-11,0 0-4,0 1-3,0-1-6,0 2 2,0 0 3,0 3 9,0 2 9,0 1 4,0 0 4,0 0-10,0 0-8,0 3-7,0 13-5,-4 9-1,-3 8 6,-5 6-4,-1-1-3,3-4 0,3-5-2,4-9-19,2-8-26,1-8 15,0-4-10,0-11 12,10-12-41,1-10-6,4-4 59,2-8 18,3-3 20,5-4 30,2 7 7,5 8 10,-4 14-10,-1 11-25,-9 9-20,0 3-5,-6 11-6,-12 14 1,0 12-2,-18 8 0,-14 6-1,-4-1-16,3-3 7,6-7 5,9-10 0,9-7-17,7-7-4,2-6 6,0-4 10,6-4-5,7-2-24,0 0-16,5-5-29,3-6-25,5-1 19,4 3 65,1 1 25,1 4 12,-6 4 80,-6 0 11,-9 12-33,-10 10-18,-1 7-9,-10 4-22,-15 1-15,-2-1-6,-1-3-12,3-5-30,9-9 15,8-5 27,8-5 6,0-4 71,18-1 27,9-1-7,12 0-31,7-5-55,7-8-11,5-4-113,3-3-199,-3-3-400</inkml:trace>
  <inkml:trace contextRef="#ctx0" brushRef="#br0" timeOffset="169981.95">9495 10628 1503,'0'0'142,"71"-33"-138,-23 17 49,-2 3 8,-4 4-32,-10 4-29,-9 3-14,-10 2-92,-9 0-79,-4 0-111,-13-4-166,-7-4-12,-3-6 474,6-4 194,3-2 176,2 3-29,3 4-68,-1 10-86,-1 3-61,-2 23-72,-3 14-25,4 7-8,3 3-15,8-1-6,1-6-25,5-4-96,16-14-196,8-13-339</inkml:trace>
  <inkml:trace contextRef="#ctx0" brushRef="#br0" timeOffset="170173.66">10081 10440 1445,'0'0'145,"0"0"-143,0 0 60,1 70 41,-1-33-47,0 1-39,-2-3-16,-1-5-1,1-6-37,0-10-152,0-11-219,2-3-542</inkml:trace>
  <inkml:trace contextRef="#ctx0" brushRef="#br0" timeOffset="170326.75">10053 10225 1100,'0'0'228,"0"0"-201,60-39-27,-41 46-23,-4 21-65,-3 13-163</inkml:trace>
  <inkml:trace contextRef="#ctx0" brushRef="#br0" timeOffset="171024.23">10301 10398 1194,'0'0'34,"0"0"-31,0 0 11,0 0 52,15 67 2,-19-46-58,-6 0-9,1-1 0,1-1 1,1-2-1,2-2 1,3-5 0,0-4 1,2-3-3,0-3 1,0 0-1,2-9-3,7-10-44,2-5 25,0-3 9,1-6 13,6-4 5,0-1 21,3 6 11,0 8 13,0 7 2,0 12-11,-2 5-14,-4 2-5,-3 20-14,-10 11-3,-2 7 0,-15 0 0,-12-1-5,-3-5-13,5-7-4,7-6 11,10-7 4,8-5 1,1-4 1,17-5 1,3 0 6,3 0-4,-3 0-2,2-8-1,-3 1-56,3-1-32,1 1-6,0 0 61,-2 4 30,-2 1 3,-5 2 24,-4 0 52,-3 0-24,-5 2-30,-3 5-12,0 3-7,0 4 4,-9 2-5,-2 3-2,1-1 0,3 1 0,5-3 1,2-3-1,0 1 10,12-1 51,6-2 46,2 1-8,-2 3-33,-5 1-30,-11 3-20,-2 6-11,-17 0-4,-17 3-1,-14-1-19,-4-6-40,-2-6-69,8-13-73,9-2-131,15-16-265</inkml:trace>
  <inkml:trace contextRef="#ctx0" brushRef="#br0" timeOffset="172651.39">5199 11387 1399,'0'0'139,"0"0"-119,0 0 56,0 0-5,0 0-36,29 58 1,-14-7 2,-1 3-22,-3-3-14,-4-4-1,0-5 0,-2-10 1,2-9-2,4-9 0,3-12-2,8-2 1,4-19 1,3-13 4,3-7-4,-2-4 3,-6-4-3,-5 1 5,-3 4-5,-5 5 0,-2 11-18,0 10-64,3 12-104,-1 4-162,3 11-316</inkml:trace>
  <inkml:trace contextRef="#ctx0" brushRef="#br0" timeOffset="172840.43">5801 11583 1418,'0'0'150,"0"0"-139,0 0 58,0 0-3,0 0-40,78-41-26,-60 41-18,-2 10-122,-3 6-101,-8 1-154</inkml:trace>
  <inkml:trace contextRef="#ctx0" brushRef="#br0" timeOffset="172992.62">5849 11724 588,'0'0'749,"0"0"-714,0 0 8,0 0 30,0 0-73,62-7-19,-28 2-300,4-3-598</inkml:trace>
  <inkml:trace contextRef="#ctx0" brushRef="#br0" timeOffset="173573.07">6896 11408 1288,'0'0'136,"0"0"-106,0 0 4,0 0-7,0 0 9,30 58 32,-19-19-50,0-3-14,-4-6-3,4-7-1,1-8 1,5-11-1,3-4 0,4-8 6,1-16-1,-4-7-2,-1-7 2,-8 0-1,-1-2-4,-2 5-6,0 6-65,3 9-101,4 12-186</inkml:trace>
  <inkml:trace contextRef="#ctx0" brushRef="#br0" timeOffset="174070.45">7261 11628 1387,'0'0'68,"0"0"-66,0 0 4,0 0 44,0 0 26,-13 75-57,0-50-19,1-2-20,2-2-40,3-2-41,2 0-6,3-3 69,2-2 36,0-1 1,0-6 2,0-2 0,0-5 0,0 0 3,0-9 20,7-13-13,6-6-11,3-3 0,0-2 0,0 2 6,-1 4 13,2 2 19,3 9 14,-2 4-7,0 9-16,-4 3 3,-1 7-19,-9 14-11,-4 7-2,-14 6-1,-14 0-38,-4-2-31,1-3-11,8-5 50,12-6 31,11-4 19,0-3 59,11-2 21,7-3 8,3 1-14,2-1-53,1-1-30,4-2-10,3-3-4,6 0-100,2 0-148,-8 0-223</inkml:trace>
  <inkml:trace contextRef="#ctx0" brushRef="#br0" timeOffset="174225.78">7554 11898 1446,'0'0'212,"0"0"-135,0 0 20,0 0-39,-40 55-17,28-30-23,4 2-18,6 0-5,2-2-49,3-4-121,15-12-280,3-9-749</inkml:trace>
  <inkml:trace contextRef="#ctx0" brushRef="#br0" timeOffset="174417.5">7904 11663 1516,'0'0'91,"75"-10"-90,-34 9 13,0 1 18,-7 0-32,-4 0-18,-9 2-174,-8 1-136,-8-3-243</inkml:trace>
  <inkml:trace contextRef="#ctx0" brushRef="#br0" timeOffset="174575.35">8059 11595 59,'0'0'1508,"0"0"-1437,0 0-4,0 0-4,0 0-15,-19 91-9,19-53-39,0 0-8,7-7-65,9-5-189,8-14-302</inkml:trace>
  <inkml:trace contextRef="#ctx0" brushRef="#br0" timeOffset="174835.1">8453 11475 1434,'0'0'161,"0"0"-161,0 0 0,2 64 24,-2-20 41,0 0-40,2-7-25,2-8 3,2-7-1,2-11-2,3-7 2,3-4 2,5-15 8,2-13-2,3-6-3,-1-6-1,-2 1 1,-1 0-7,-1 7 0,-5 10-46,0 15-77,-2 7-71,-3 20-87,-3 13-103</inkml:trace>
  <inkml:trace contextRef="#ctx0" brushRef="#br0" timeOffset="175232.42">8673 11747 1010,'0'0'338,"0"0"-217,0 0 26,-12 68-85,6-42 19,0 5-52,0 2-22,0-2-7,2-5 0,1-4-2,1-6-45,1-9-39,0-7-11,1-3 10,0-17 7,0-10 40,6-9 40,8-2 12,2-2 47,5 5 6,1 9-1,-1 9-10,-3 6-17,-7 10-11,-2 4-17,-4 10-9,-5 16-1,0 8-1,-16 7-26,-7 3-56,-2-3-9,3-4-13,8-7 52,9-10 53,5-5 1,11-10 18,10-5 45,6 0-16,3-7-22,-1-3-18,-2-2-7,-2 4-50,-5 3-96,-3 2-90,-6 3-134,-4 0-262</inkml:trace>
  <inkml:trace contextRef="#ctx0" brushRef="#br0" timeOffset="175418.76">8908 11991 786,'0'0'360,"0"0"-240,0 0-2,0 0-52,0 0-33,34 58-23,-42-33-7,-10 3-2,-4-3-1,3-3-3,6-5-2,6-3 4,7-7 1,9-4 11,19-3 43,19 0 8,13-16-31,10-7-31,14-4-139,-1-7-328</inkml:trace>
  <inkml:trace contextRef="#ctx0" brushRef="#br0" timeOffset="175834.33">9524 11669 1380,'0'0'78,"78"-25"-78,-33 21 7,-5 4 35,-7 0-1,-8 4-41,-9 6-49,-5-2-123,-10-3-58,-1-5-155,-7 0-12,-10-8 397,1-9 98,1-4 222,1-2-15,0 4-64,4 5-26,3 8-72,0 6-53,0 14-45,0 19-38,2 11 9,1 5-10,4 0-6,0-4-23,2-4-102,12-11-161,6-13-289</inkml:trace>
  <inkml:trace contextRef="#ctx0" brushRef="#br0" timeOffset="176109.47">10075 11548 966,'0'0'564,"0"0"-564,0 0 1,0 0-1,25 94 50,-18-50-8,2 0-36,-2-9-6,0-7 0,0-9 0,-1-9-11,4-10 8,4-3 3,5-19 9,3-11-1,0-5-1,-2-4 4,-4 0-1,-6 3-10,-2 11-31,-5 12-63,2 16-65,-1 16-142,1 17-177</inkml:trace>
  <inkml:trace contextRef="#ctx0" brushRef="#br0" timeOffset="177310.27">10323 11878 1144,'0'0'146,"0"0"-119,0 0 114,0 0-27,0 0-29,0 0-53,55-18-26,-45 18-6,0 2 0,-2 6-1,-2 0 0,-6 3 1,0 2-5,-4 3 1,-12 3-7,-2 0 5,-1 2 5,3-4-6,4-2-19,5-5 15,3-4 9,4-3 1,0-3 1,0 0 29,0 0 16,7 0-1,5-3-8,1 2-12,-2 1-7,-2 0-9,-3 0-3,-4 3-5,-2 5-3,0 2 2,-2-2 1,-6 1 0,2-4 0,3-3-2,1 0-2,2-2 4,0 0 0,0 0 1,0 0-1,0 0 0,0 0-1,0 0 1,0 0-2,0 0 1,0-2-1,0-8-8,0-1 2,2-4-6,3-4 1,0-3-7,-1-4 3,3 0 1,-2-1 11,0 5 4,0 4 1,-3 7 10,-1 4 20,-1 6-4,0 1-9,0 2-16,0 14-1,0 5 0,-9 4 0,0-3 0,-2 1 0,-1-4 0,3-4-3,3-5-14,3-3 9,3-4-2,0-3 9,0 0-1,2-6 2,7-11 0,3-4-7,2-5-7,1-5 12,4 1 2,5-1 0,1 4 13,0 7 7,1 7 1,-6 5-6,-4 8-6,-5 0-9,-8 12 0,-3 13-2,-3 4 1,-18 4 0,-7 1-18,-2-1-17,2-4-11,5-2 8,7-7 10,7-7 15,5-7 2,4-5 9,0-1 3,0 0 3,0 0 0,0 0-1,5 0-2,2 0-2,2 0-1,4-2-6,4-3 6,2 0 3,4-2 2,4 1 7,-1 1 30,-2 3 15,-7 2-2,-4 0-22,-6 0-16,-7 8-11,0 9-2,-7 2-2,-11 2-3,-4-1-20,3-1 1,1-4-25,6-4 13,5-5 5,5-4 24,2-2 6,0 0 34,12 0 12,8 0-8,5 0-9,3 0-6,-1 0-4,-7 0 0,-4 2-5,-11 4-2,-5 3-6,0 6-3,-12 0 1,-14 1-4,-7 1 0,-5-2 0,-1-1-12,4-4-27,1-4-33,3-5-76,3-1-138,5-7-325</inkml:trace>
  <inkml:trace contextRef="#ctx0" brushRef="#br0" timeOffset="181309.47">8748 6433 443,'0'0'12,"60"-7"-11,-22-1-1,6-1-11,5-2-44,4-6-52,3-5-153</inkml:trace>
  <inkml:trace contextRef="#ctx0" brushRef="#br0" timeOffset="190488.18">19652 7185 1155,'0'0'212,"0"0"-178,0 0-32,-62 70 73,23-24 6,-9 5-3,-11-1-36,-5 0-27,-1-4-10,5-8-5,15-7-34,17-8-100,19-8-134,9-10-177</inkml:trace>
  <inkml:trace contextRef="#ctx0" brushRef="#br0" timeOffset="190693.26">19808 7247 1230,'0'0'154,"0"0"-124,0 0-30,0 0 15,0 0 79,0 0 23,-103 82-68,50-35-34,4-2-9,6-6-6,9-3 0,6-4-17,6-5-136,6-3-175,7-8-321</inkml:trace>
  <inkml:trace contextRef="#ctx0" brushRef="#br0" timeOffset="196505.2">12043 9136 1170,'0'0'18,"0"0"0,0 0-17,0 0-1,0 0 0,0 0 53,28 121 45,-35-11-19,-9 29-35,2 21-23,3 15-5,4 8 5,3 11-16,1 9 3,-1 17 0,-6 18 10,-3 15-8,-2 10 1,-2 7 0,1 0-1,2-10-2,2-10 0,5-10-8,7-20-29,0-13-106,0-20-149,0-27-225</inkml:trace>
  <inkml:trace contextRef="#ctx0" brushRef="#br0" timeOffset="-204739.12">15008 9748 997,'203'-13'0,"36"0"-36,31-6 11,27-5 25,22-7 21,25 1 31,23 0-2,23-1-14,27 0-14,24 2-9,28-1 7,22-1-16,21-2-4,18-4-15,10-2-15,9-3-20,-10 2 21,-10 4 29,-18 3 7,-27 10-4,-21 2-2,-30 7-2,-26 5-11,-92 0-108,-105 2-109,-99-4-186</inkml:trace>
  <inkml:trace contextRef="#ctx0" brushRef="#br0" timeOffset="-142663.17">19631 6904 905,'0'0'119,"0"0"-119,0 0 2,0 0 95,-33 76 22,0-30-27,-15 14-10,-15 13-27,-4 6-22,0-3 6,6-1-8,10-10-12,10-8-13,11-11-4,7-11-2,8-10-1,7-12-4,4-6-38,4-7-37,0 0-57,16-17-46,14-11-188,13-8-91</inkml:trace>
  <inkml:trace contextRef="#ctx0" brushRef="#br0" timeOffset="-142395.42">19811 7087 1242,'0'0'102,"0"0"-73,0 0 69,0 0-30,0 0 15,-53 109 37,7-43-73,-6 4-14,-3-1-4,1-3-5,3-4 3,4-5-11,4-7-5,7-10-9,3-10-2,7-9-4,7-9-20,4-6-16,5-6-36,3 0-54,1-8-62,3-8-65,3-2-120,0-6-376</inkml:trace>
  <inkml:trace contextRef="#ctx0" brushRef="#br0" timeOffset="-140857.55">17797 8260 476,'214'166'0</inkml:trace>
  <inkml:trace contextRef="#ctx0" brushRef="#br0" timeOffset="-127332.36">14292 10007 1018,'0'0'97,"0"0"-1,0 0 16,0 0 1,0 0-58,0 0-40,0 0-15,-12 12 0,12 18 1,0 0 2,0 0-2,0-3 0,0-3 1,-2-6-2,-3-2-24,3-9-51,0-6-28,2-1 37,0-11 46,2-11-37,8-9 35,5-5 22,3-2 2,1-1 31,-1 7 31,-2 5-7,-2 8 30,-1 10-13,1 8-41,4 1-20,3 14-4,1 11 7,-3 6-7,-3 3-5,-6 1-1,-7-2 0,-3 0-2,0-4-2,-13-6-17,3-8-18,2-6-18,5-9-6,0 0 11,3-14 31,0-8-2,7-3 13,6-3 4,2 1-15,3 3-41,-2 6-22,-3 2-48,-3 7 19,-6 5 64,-1 4 13,-2 0 9,0 0 13,1 0 11,1 0 7,-2 0 48,0 0 29,1 0 0,0 0 15,1 0-26,2 0-3,-1 0-24,-1-2-4,-2 2 5,-1 0-12,0 0-8,0 0-14,0 0-10,0 0-2,0 0-1,0 0 0,0 2 0,0-2 1,1 0 2,1 0 3,1 0 1,2 0 5,2 0 2,2 0 6,5 0-4,3 0-9,0 3 0,0 3-1,-4 5-2,-4 3 0,-4 5 2,-5 2-1,0 1 3,-2 1 5,-9 0-6,1-2 1,-2-2-5,3-4-2,0-3-1,3-2 0,3-3-43,1-4-109,2-3-203,2 0-536</inkml:trace>
  <inkml:trace contextRef="#ctx0" brushRef="#br0" timeOffset="-126747.43">14954 10041 1111,'0'0'166,"0"0"-158,0 0 8,0 0 69,0 0-4,-18 71-47,11-45-31,2-1-2,-1-4-1,1-5-9,0-5-49,3-6-57,0-5 27,2 0 56,0-13 31,0-8-4,7-5 5,8-4 5,4-1 30,1 1 13,-1 5 14,-1 7 4,-2 4-8,0 8-19,0 6-11,1 0-18,0 17-3,-3 6-1,-5 7-2,-5 4-3,-4 0 2,0-3-2,-7-2 0,-4-8-1,2-7-17,2-9-16,3-5 21,1-6 12,3-17 8,0-6-8,5-6 6,11-3-4,5 0 16,3 3-1,4 6 0,-1 9-2,-2 9 21,2 11-11,-2 3-11,-2 20-8,-5 11 7,-4 8-6,-10 6-4,-4 0 2,0-3-4,-1-8-1,-2-10-58,3-7-47,0-13-81,10-7-40,9-1-194,3-17-96</inkml:trace>
  <inkml:trace contextRef="#ctx0" brushRef="#br0" timeOffset="-126485.13">15521 10180 540,'0'0'150,"111"-74"-51,-49 35 19,3-1 1,-1-1-15,-8 4-28,-11 2 15,-18 7-2,-12 1-30,-12 3-23,-3 7-17,-15 8-6,-13 9-13,-6 12-1,-4 20-3,1 14 2,5 13 2,4 10 22,1 4 22,5 1-2,5-3 4,2-7-15,6-8-21,2-9-10,4-11 0,3-11-24,0-12-61,0-8-35,0-5-123,0-7 6,0-14-193</inkml:trace>
  <inkml:trace contextRef="#ctx0" brushRef="#br0" timeOffset="-126327.37">15596 10276 1052,'0'0'180,"0"0"-160,0 0 82,95-48-31,-46 31-42,11 0-29,8-3-91,4-4-355</inkml:trace>
  <inkml:trace contextRef="#ctx0" brushRef="#br0" timeOffset="-126008.59">16615 10291 1198,'0'0'76,"0"0"-46,0 0 106,0 0-46,0 0-48,0 0-42,52-21-1,-20 21-1,-4 0-113,-8 0-203,-14 0-402</inkml:trace>
  <inkml:trace contextRef="#ctx0" brushRef="#br0" timeOffset="-125846.45">16548 10446 1097,'0'0'250,"0"0"-248,0 0 2,72-17 25,-22 4-29,5 0-66,2-2-339</inkml:trace>
  <inkml:trace contextRef="#ctx0" brushRef="#br0" timeOffset="-125650.3">17323 10091 1306,'0'0'118,"0"0"-77,0 0 6,0 0 13,-69 60 8,41-20-11,5 0-26,8-5-22,9-4-4,3-2-5,3-4-10,0-4-80,0-6-59,5-11-113,4-4-157,1-14-182</inkml:trace>
  <inkml:trace contextRef="#ctx0" brushRef="#br0" timeOffset="-125461.34">17279 10153 754,'0'0'205,"0"0"-83,22-58 17,-18 56 9,3 2-33,4 9-75,8 15-20,6 8 30,2 3 8,-1 2-28,-2-2-16,-3-4-11,-1-1 2,-2-6-5,-1-6-9,3-8-74,0-9-37,2-1-133,1-17-227</inkml:trace>
  <inkml:trace contextRef="#ctx0" brushRef="#br0" timeOffset="-125263.8">17648 10017 1285,'0'0'154,"0"0"-123,0 0 53,0 0-26,0 0-23,-34 58 36,19-14-36,-2 0-14,2 0-7,3-6-9,6-4-5,5-6-2,1-8-36,5-6-126,9-10-112,1-4-276</inkml:trace>
  <inkml:trace contextRef="#ctx0" brushRef="#br0" timeOffset="-125004.5">17999 10069 1222,'0'0'287,"0"0"-284,0 0-2,0 0 41,0 0 55,-16 89-14,1-53-55,3-2-22,2-3-3,3-3-3,3-6 0,2-4-4,0-6-58,0-7-73,1-5-60,0 0-50,0-14-168</inkml:trace>
  <inkml:trace contextRef="#ctx0" brushRef="#br0" timeOffset="-124813.71">17924 10067 1051,'0'0'143,"0"0"-74,37-69 46,-19 52-15,3 4-25,3 5-36,4 7-30,1 1-8,1 0-2,-5 8-5,-7 7-51,-6 3-155,-8 2-125</inkml:trace>
  <inkml:trace contextRef="#ctx0" brushRef="#br0" timeOffset="-124636.79">17894 10312 1422,'0'0'41,"0"0"-36,0 0 80,0 0 1,0 0-27,0 0-52,9 7-7,12-7 0,13 0 7,10-1-7,10-14-55,1-1-109,0-2-187,-1-4-634</inkml:trace>
  <inkml:trace contextRef="#ctx0" brushRef="#br0" timeOffset="-123912.62">19164 10314 1113,'0'0'70,"0"0"-66,0 0 3,0 0 1,0 0 6,0 0-14,-16 11-1,16-11-12,0-6 6,9-15 6,10-6 1,12-6 3,3-5 19,4 0 41,0 3 9,-6 6-5,0 8-12,-6 11-13,-3 10-16,-4 0-17,-3 24-4,-5 8 1,-8 8 1,-3 4-2,-10-2 1,-10-2-6,-4-3-45,-1-5-162,4-11-180</inkml:trace>
  <inkml:trace contextRef="#ctx0" brushRef="#br0" timeOffset="-123304.69">19199 10240 1143,'0'0'27,"81"-29"-23,-41 18-3,0 2 1,0 2 6,1 1-8,1 1-9,-1 1-14,-3 4 14,-10 0 5,-5 0 4,-8 2 2,-1 9 17,-7 6 16,-4 2-3,-3 3-17,0 1-7,-8 1-6,-7-3-1,0-4-1,4-5-10,3-8-31,6-4-7,2 0 20,0-13 24,6-7 2,8-5 2,6 0 26,3 1 18,4 1 10,1 5 35,0 3 7,0 6-32,-1 9-30,-3 0-22,-6 7-5,-5 11-7,-6 5 0,-4 1 0,-3 0 1,0-4-1,-8-4-18,1-5-12,1-7 6,3-4 7,3-3 17,0-15 15,3-5-7,13-4 2,6-1 15,4 2 7,4 4-8,-4 4-1,-3 11 4,-5 7-8,-5 0-16,-3 14-3,-3 8 0,-7 5 1,0 1-1,0 0-6,-7 0-54,2-3-55,3-4-104,2-7-102,2-7-373</inkml:trace>
  <inkml:trace contextRef="#ctx0" brushRef="#br0" timeOffset="-122928.68">20202 10217 1239,'0'0'96,"0"0"2,0 0-42,0 0-52,-14 70 27,-8-18 2,-1 3-22,-1 1-10,2-8 0,2-6 0,4-10-2,6-10-17,4-9-49,4-11-90,2-2 6,0-21 111,3-12-90,14-11 82,5-11 48,6-10 16,4-1 35,3 4 3,0 10 34,0 15 6,-1 10-26,-6 12-15,-4 9 6,-5 6-32,-6 3-12,-7 17-8,-6 7-6,-4 6 3,-19-1-4,-3 0-1,0-5-44,6-3-111,12-7-80,8-11-201</inkml:trace>
  <inkml:trace contextRef="#ctx0" brushRef="#br0" timeOffset="-122727.47">20484 10258 1174,'0'0'37,"0"0"-34,66-17-3,-30 12-2,4 0-75,-2-3-475</inkml:trace>
  <inkml:trace contextRef="#ctx0" brushRef="#br0" timeOffset="-122530.68">20919 9984 1336,'0'0'105,"0"0"-62,0 0 14,0 0-43,0 0-9,-12 76 45,-6-30-15,-6 1-25,-1-1-8,-1-4 6,1-5-8,3-5-6,5-8-90,2-8-136,3-10-142,2-6-503</inkml:trace>
  <inkml:trace contextRef="#ctx0" brushRef="#br0" timeOffset="-122203.27">20769 10211 1002,'0'0'128,"82"-42"-125,-39 24 31,-4 5 51,-8 6 5,-11 2-22,-10 4-52,-5 1-13,-5 0-3,0 15 2,-1 6-2,-11 5 2,0 5 2,0-2-4,5 2 0,7-6 0,0-3-3,5-7-1,11-8-7,2-7-17,2 0-2,-1-19 8,0-6 12,-2-2 8,-3-2 2,-1 2 2,-1 4 10,-1 6 16,-5 6 5,-1 8-10,-5 3-4,0 5-19,-3 13-8,-7 4 8,-4 5 2,4-5-2,3 0-1,6-6-11,1-4-101,1-6-64,14-6-186,1 0-230</inkml:trace>
  <inkml:trace contextRef="#ctx0" brushRef="#br0" timeOffset="-121969.63">21256 10185 978,'0'0'128,"0"0"-74,0 0 27,74-19-10,-64 34-29,-5 7-11,-5 3-22,0 3-6,-7 1 1,-7-4-1,-2-3-3,5-7-40,1-8-13,4-7 21,5-4 32,1-14 7,0-9 5,12 0 28,8-4-15,7 3-20,7 0-5,7 6-122,3 1-133,-5 9-321</inkml:trace>
  <inkml:trace contextRef="#ctx0" brushRef="#br0" timeOffset="-121488.65">21568 10189 1194,'0'0'142,"0"0"-123,0 0-19,0 0 52,-7 76 8,-5-48-50,-3 2-9,1-5-1,4-8-51,5-10-78,5-7-32,3-9-85,14-17 96,5-5 150,3-4 57,2 4 116,1 5-8,-2 6-16,-2 10-21,-4 4-64,-4 6-44,-3 6-15,-3 13-5,-3 6 1,-5 4-2,0-1 1,0-3-4,3-7 2,7-7-4,7-11 6,11-5-2,5-19 2,3-7 0,-2-3 5,-8 0 2,-7 1 11,-9 5 12,-9 7-6,-3 5-5,-8 12-14,-8 4-5,-3 7-16,3 15 6,5 3 0,8 6 4,3 1 6,0 2 2,10 1 4,-4 2 2,-4-3-6,-2 1-1,-14-2-1,-26-1-68,-22-4-189,-23-4-274</inkml:trace>
  <inkml:trace contextRef="#ctx0" brushRef="#br0" timeOffset="-120759.39">14722 10829 856,'0'0'540,"0"0"-472,0 0-26,0 0-17,0 0 49,-14 88 28,3-39-48,0 0-44,1-4-6,1 0-3,2-3-1,0-4-50,1-4-124,5-9-99,1-15-228</inkml:trace>
  <inkml:trace contextRef="#ctx0" brushRef="#br0" timeOffset="-120532.6">15012 10857 625,'0'0'591,"0"0"-513,0 0-4,0 0 41,0 0-56,0 0-37,6 47 9,-18-5 15,-3 3-10,-1-1-14,2-7-15,6-4-7,5-7 0,3-7-29,0-5-74,6-6-48,4-5-95,-6-3-204</inkml:trace>
  <inkml:trace contextRef="#ctx0" brushRef="#br0" timeOffset="-120346.51">14674 11100 1306,'0'0'136,"0"0"-117,0 0 14,0 0-13,86-28 0,-35 28-20,8 0-32,7 0-203,-1-3-299</inkml:trace>
  <inkml:trace contextRef="#ctx0" brushRef="#br0" timeOffset="-118645.58">14939 11128 615,'0'0'86,"0"0"-9,0 0 50,0 0 6,0 0-29,0 0-59,-15 3-22,15 13 44,0 1-6,0 4 1,0 0-29,0 4-4,0 0-21,0-3 0,0 1-2,-4-5-2,-5-3-4,2-3 0,2-5-39,1-1-64,4-6-34,0 0-54,0-3-100,7-11-286</inkml:trace>
  <inkml:trace contextRef="#ctx0" brushRef="#br0" timeOffset="-117807.53">15810 11131 181,'0'0'80,"0"0"-55,0 0 17,0 0 19,0 0 19,0 0-7,-68 4-21,58-4 13,1 0 21,3 0 29,4 0-16,2 0 6,0 0-19,0 0-26,5 0-18,10 0-15,8 0 4,2 0 7,2 0-8,0 0-4,-2 0-9,-1 0-11,0 0-4,0 0-2,-5 0-2,-3 0-53,-9 0-33,-2 0-68,-3 0-59,0 0-32,-2 0-31</inkml:trace>
  <inkml:trace contextRef="#ctx0" brushRef="#br0" timeOffset="-117355.67">15730 11275 472,'0'0'153,"0"0"-88,0 0 73,0 0 13,0 0-35,0 0-27,56-4-40,-32 1-13,1 0-8,-1 3-16,-2 0-12,0 0 0,2 0-77,-3 0-176,-3 0-355</inkml:trace>
  <inkml:trace contextRef="#ctx0" brushRef="#br0" timeOffset="-115339.51">16667 10988 228,'0'0'691,"0"0"-580,0 0-7,0 0 3,0 0-16,0 0-58,-43 28-5,41 2-6,2 0-12,0-1-1,-2-3-7,2-5-1,0-4-1,0-9-40,0-8-35,0 0 0,5-11 39,6-11 24,3-6 7,3-4 5,0-1 5,1 2 25,-1 6 29,-3 8 16,-4 8 1,0 9-38,0 0-22,0 11-5,1 10-5,2 6 7,-5 1-4,-4 0-4,-2-2 1,-2-3 1,0-6-5,-5-4-2,0-9-2,1-4-7,4-3 9,0-16 0,0-6 0,11-6-1,8-4 0,4 0 1,2 4 4,-1 5 0,-3 10 6,-5 8 9,-4 8-4,-1 6-10,-3 14-4,-3 9 2,-4 7 5,-1 0-3,-1-3 0,-7-2-5,-2-6-3,6-10-64,4-6-104,0-9-93,20-6-503</inkml:trace>
  <inkml:trace contextRef="#ctx0" brushRef="#br0" timeOffset="-114567.34">17167 10978 761,'0'0'420,"0"0"-398,0 0 4,0 0 23,0 0-2,31 76-3,-31-48-30,-6-5-7,-4-4-7,-1-5-19,4-9-54,3-5-1,1-3 54,3-15 19,0-7 2,9-4 12,4-1 37,2 1 13,2 4-6,2 6 5,1 7-21,-2 7-14,1 5-16,-1 5-10,-2 18 0,0 5-1,-7 4 2,-7 1-2,-2-2 0,-1-6-9,-9-7-14,1-7-18,4-9-24,2-2 25,3-12 40,0-9 0,0-5 1,7-3 0,6-3 1,4 2 7,0 2 13,5 7 12,5 5-10,1 7-2,1 6-12,-1 3 0,-4 5-4,-5 14 1,-6 9-6,-8 6 1,-5 4 0,0-4-1,0-1-1,0-10-5,0-7-11,0-10-14,11-6 6,10-5 20,9-15 4,4-7 2,1-3 1,0-4-1,1-1-1,-1-3 3,-2-1-4,-3-2 0,-5-3 4,-6 3-2,-6 5 7,-8 11-5,-5 14 24,0 11-9,-5 5-19,-13 21-6,-2 15 5,-1 8 1,5 10 0,2 2 4,3-2-4,2 0 4,2-1 0,0-7-1,0-4-1,-1-9 1,0-9-2,1-10-1,0-9-31,-1-7-121,3-3-71,1-10-292</inkml:trace>
  <inkml:trace contextRef="#ctx0" brushRef="#br0" timeOffset="-114395.35">17710 11107 1187,'0'0'72,"0"0"-28,78-14 6,-34 14-28,4 0-22,-1 5-100,-12 6-453</inkml:trace>
  <inkml:trace contextRef="#ctx0" brushRef="#br0" timeOffset="-114071.55">16613 11639 122,'0'0'1041,"0"0"-965,82 0 11,-5-7 57,21 0-52,13-3-35,7 4-29,-1 3-18,-3 2-10,-9 1-23,1-2-108,-7-5-187,-9-5-584</inkml:trace>
  <inkml:trace contextRef="#ctx0" brushRef="#br0" timeOffset="-113465.28">16905 12172 1184,'0'0'77,"72"-96"-71,-22 39 34,1 0 49,-6 4 14,-8 9-52,-13 8-17,-14 7-6,-8 8-14,-2 8-6,-2 9 0,-13 4-8,-7 9-5,-7 13-1,0 13 2,5 6-1,10 6-1,10 2 1,4-2 1,3-4 0,11-7 0,5-6 4,1-8-2,4-7-53,0-7-159,-1-8-190</inkml:trace>
  <inkml:trace contextRef="#ctx0" brushRef="#br0" timeOffset="-112962.88">18394 11639 891,'0'0'230,"0"0"-167,0 0 21,0 0-5,0 0-3,78-33-34,-51 30-42,-2 3-1,-6 0-144,-10 0-199</inkml:trace>
  <inkml:trace contextRef="#ctx0" brushRef="#br0" timeOffset="-112781.66">18360 11744 1122,'0'0'88,"0"0"-87,0 0-2,90-22 1,-48 13-3,4-2-243</inkml:trace>
  <inkml:trace contextRef="#ctx0" brushRef="#br0" timeOffset="-112553.79">19216 11066 1278,'0'0'92,"0"0"-36,0 0-42,0 0 28,-4 69 4,4-29-24,0 1-18,-9-1-4,0-4-36,-1-6-140,1-12-100,6-13-409</inkml:trace>
  <inkml:trace contextRef="#ctx0" brushRef="#br0" timeOffset="-112331.54">19276 11041 1106,'0'0'91,"0"0"10,0 0 18,0 0-64,0 0-28,0 0 10,79 75-20,-58-41-5,-1 3-1,1-3-10,3-5 2,1-5-3,2-7-15,-3-5-49,-2-6-102,-5-5-71,-2-1-189</inkml:trace>
  <inkml:trace contextRef="#ctx0" brushRef="#br0" timeOffset="-112149.28">19618 11006 577,'0'0'454,"0"0"-297,0 0-18,0 0 31,0 0-77,0 0-67,-5-13-25,5 40-1,0 8 7,0 3-3,-2 0-2,-4-2-2,1 1 0,4-4-61,1-7-119,6-14-206</inkml:trace>
  <inkml:trace contextRef="#ctx0" brushRef="#br0" timeOffset="-111922.33">20054 11034 877,'0'0'480,"0"0"-453,0 0-18,0 0 2,-5 63 62,-3-27-32,3 6-25,2-3-15,1-3 0,0-6-1,2-8-17,0-6-90,0-5-108,-2-9-134,-1-2-264</inkml:trace>
  <inkml:trace contextRef="#ctx0" brushRef="#br0" timeOffset="-111715.39">20009 11034 883,'0'0'142,"32"-83"-24,-10 53-9,2 8-32,1 10-17,1 7-44,-1 5-16,2 5-6,-2 14-42,-4 9-72,-9 6-116,-10 0-239</inkml:trace>
  <inkml:trace contextRef="#ctx0" brushRef="#br0" timeOffset="-111545.43">19915 11322 772,'0'0'474,"0"0"-437,0 0 12,0 0 83,77 0-50,-29-7-41,7-1-30,3 2-11,-3 1-28,-9 3-188,-12-1-343</inkml:trace>
  <inkml:trace contextRef="#ctx0" brushRef="#br0" timeOffset="-111312.45">19259 11634 1224,'0'0'108,"0"0"-45,100-19 43,-18 6-20,19 1-16,11 5-21,5 1-29,-9 6-14,-12 0-6,-12 1-16,-10 9-116,-12-5-162,-10-4-451</inkml:trace>
  <inkml:trace contextRef="#ctx0" brushRef="#br0" timeOffset="-110833.23">19569 12009 980,'0'0'122,"68"-44"-94,-25 18 87,3-4-9,-1 2 8,-8 2-50,-12 2-32,-11 6-15,-9 4 6,-5 2-10,0 5-2,-5 6-11,-7 1 0,-3 5-10,-3 15 4,2 13-1,1 7 1,4 3 3,4 0 0,5-1 1,2-1 2,0-7-1,2-5-2,8-7 2,1-6-1,5-5-27,4-7-120,2-4-142,2 0-442</inkml:trace>
  <inkml:trace contextRef="#ctx0" brushRef="#br0" timeOffset="-110285.67">21324 11640 1368,'0'0'63,"0"0"-52,0 0-11,0 61 42,-6-32-7,-8 2-20,-3-1-7,3-3-8,3-2-81,0-8-226,-1-8-509</inkml:trace>
  <inkml:trace contextRef="#ctx0" brushRef="#br0" timeOffset="-110096.35">21169 11601 1182,'0'0'90,"0"0"-39,59-64 51,-32 52-33,6 4-46,7 3-23,6 5-9,2 0-141,-1 4-90,-8 7-286</inkml:trace>
  <inkml:trace contextRef="#ctx0" brushRef="#br0" timeOffset="-109760.37">21597 11688 616,'0'0'408,"0"0"-384,0 0 40,0 0 11,0 58-17,-5-36-32,-2-1-18,0-1-7,0-2 0,1-5-1,2-6-43,3-3-24,1-4-24,0 0 23,5-7 42,3-4 20,0 0 6,-4 3 13,-2 0 12,-2 2-9,0 1-16,0 1-45,0 0-69,0-1-151</inkml:trace>
  <inkml:trace contextRef="#ctx0" brushRef="#br0" timeOffset="-109341.51">21378 11562 711,'0'0'182,"0"0"-160,0 0 88,0 0-6,0 0 3,0 0-28,44-54-50,-40 52-7,-3 1 7,3 1-17,2 0-3,4 16 1,4 10 11,1 13 9,-4 7-10,-6 4 4,-5 3-2,0-2-5,-14-3-2,-5-4-10,0-7 1,1-8-6,4-10-22,4-7-67,2-9-83,3-3-28,-2-1-123,0-13-390</inkml:trace>
  <inkml:trace contextRef="#ctx0" brushRef="#br0" timeOffset="-109033.52">21392 11715 797,'0'0'112,"0"0"-43,23-73 56,-10 44-51,5 1 54,6 2-37,5 4-32,1 6-13,-1 12 4,-3 4-4,-2 16-23,-4 14-5,-6 9 4,-7 7-2,-7 0-9,0 0-3,-15-4 0,1-7-4,2-7-4,3-7-51,4-6-79,-1-6-120,-3-4-200</inkml:trace>
  <inkml:trace contextRef="#ctx0" brushRef="#br0" timeOffset="-108647.49">21230 11831 1199,'0'0'91,"0"0"11,66-32-18,-31 24-33,7 3-36,5 1-15,5 3-13,-3 0-104,-5 0-147,-10 0-295</inkml:trace>
  <inkml:trace contextRef="#ctx0" brushRef="#br0" timeOffset="-108094.27">21729 11741 1086,'0'0'127,"0"0"-95,0 0 52,0 0-32,0 0-23,0 0-23,0 31-1,0-16-4,-7 2 4,0-1-5,-2-2-6,2-3-90,3-7-13,3-4 35,1 0-21,0-12 68,13-10-16,6-2 43,2-3 47,0 3 46,-1 3-15,-3 4 32,-3 5-11,-1 6-38,-2 6-44,2 0-9,-3 15-4,-4 7-3,-6 4-1,0 2 2,-4-2-2,-6-5-3,-1-4-18,4-9-35,5-5 19,2-3 30,0-4 7,0-12 13,3-5-7,9-4 10,3 0 10,3 1-1,1 1 8,3 6 9,2 6-9,2 2-13,-1 9-7,-3 0-6,-3 3-3,-4 13-4,-7 5 0,-4 1 0,-4 3 0,0-1-17,-5-4-45,1-4-68,4-7-87,0-5-139,17-4-243</inkml:trace>
  <inkml:trace contextRef="#ctx0" brushRef="#br0" timeOffset="-107728.11">22272 11677 1040,'0'0'194,"0"0"-71,0 0-74,0 0-48,-18 64 34,10-24-6,2 5-23,0-1-5,2-1-1,-3-3 2,0-9-2,0-6 0,2-10-11,0-10-37,1-5-44,4-9 35,-2-13 0,2-7 9,0-7 0,9-4 17,8-7 22,4-4 9,4 0 2,4 2 23,3 10 65,0 11 13,-3 11-1,-7 11-43,-6 6-29,-7 4-17,-6 15-10,-3 9 2,-10 3-5,-17 1 0,-5-3-10,0-4-55,3-7-107,13-8-122,11-8-380</inkml:trace>
  <inkml:trace contextRef="#ctx0" brushRef="#br0" timeOffset="-107493.58">22585 11761 1303,'0'0'146,"0"0"-144,0 0 36,0 0-6,0 0-23,0 0-9,70-2-55,-46 0-174,-2-2-145</inkml:trace>
  <inkml:trace contextRef="#ctx0" brushRef="#br0" timeOffset="-107264.52">22981 11509 1328,'0'0'162,"0"0"-118,0 0-4,0 0-40,0 0 0,-36 74 13,8-22 1,0 0-12,3-3-2,3-4 1,6-6-1,6-8-29,4-8-91,6-10-108,0-10-142,4-3-216</inkml:trace>
  <inkml:trace contextRef="#ctx0" brushRef="#br0" timeOffset="-106947.67">22883 11759 716,'0'0'193,"0"0"-85,72-60 17,-49 51-27,-5 2 2,-9 4-29,-6 3-57,-3 0-14,0 10-7,-7 6 7,-6 4 7,1 0-1,3 0-3,7-2-3,2-5-1,6-2-6,16-6 7,7-5 4,7 0-2,0-13-2,-4-3-9,-9-4 4,-7 1 3,-9 2 2,-5 2 3,-2 5 12,0 6 2,0 2 0,-3 2-17,-1 0-3,4 11-10,-1 5 8,1 4 4,0-2 1,0 0-22,0-1-109,0-4-58,6-7-216</inkml:trace>
  <inkml:trace contextRef="#ctx0" brushRef="#br0" timeOffset="-106671.72">23280 11721 978,'0'0'154,"0"0"-146,0 0 42,0 0 16,0 0-23,60 23-12,-51 4-9,-2-1-3,-4 1-7,-3-1 2,0-4-8,-12-4 1,-2-6-1,0-8 1,3-4-1,4-1 1,5-14 6,2-6-3,9-3-6,12-4 7,8-2-11,1 3-1,1 4-25,-3 6-89,-3 7-36,-3 7-210</inkml:trace>
  <inkml:trace contextRef="#ctx0" brushRef="#br0" timeOffset="-106077.61">23560 11776 1327,'0'0'84,"0"0"-82,0 0 10,0 0 11,0 0-7,-7 70-8,-3-51-8,-1-3-11,4-7-112,4-4-54,3-5-83,2-2 86,12-16 141,6-4 33,3-1 91,3 1 97,0 1-27,-1 6-34,-8 5-21,-6 7-20,-5 3-55,-6 0-31,0 15-2,0 6 2,0 3 3,-7 1-3,2-3 0,2-5-1,0-4-2,3-7-25,0-3-5,0-3 33,5 0 3,8-12 16,4-3-15,5-3 0,-1 1-3,-1 1 3,-2 4 1,-6 5 6,-5 5 11,-3 2-10,-1 0-12,1 7-14,3 4 13,4-1 1,1-5-3,6-4-5,1-1 3,-2-1 5,-2-10 6,-7-1 3,-3 0 8,-5 5 12,0 3-4,-2 4-19,-10 0-6,-2 7-19,0 7 13,2 3-1,4-2 0,3 1-1,5-4-16,0-2-23,6-4-74,13-3-6,2-3-131,1 0-481</inkml:trace>
  <inkml:trace contextRef="#ctx0" brushRef="#br0" timeOffset="-105778.46">24498 11516 1204,'0'0'278,"0"0"-278,-24 79 0,-18-15 28,-28 9 67,-24 8 0,-14 4-47,-4 4-24,18-7-15,17-8-7,19-7-1,20-17-2,14-11-32,10-11-135,10-9-89,4-9-96,0-9-187</inkml:trace>
  <inkml:trace contextRef="#ctx0" brushRef="#br0" timeOffset="-104962.24">24082 12136 1346,'0'0'66,"0"0"-65,0 0 10,0 0 16,0 0-7,3 82-6,-16-57-7,0-4-4,2-6-2,4-7-1,4-6-33,3-2-24,0-9 57,1-11 11,12-5-9,5-2 1,4-1 30,2 2-3,-1 3 30,-2 8-16,-3 5-21,-3 9-4,-2 1-19,-2 11-2,-5 11-17,-4 5 19,-2 1 3,-12-2-1,-7-5-2,2-5-11,4-9-14,6-7-29,7 0 28,0-15 23,13-8-1,6-4 4,8 1 6,1-1 27,3 7-2,-1 4-8,-4 7 5,-4 7-8,-3 2-20,-6 8-2,-5 13-16,-5 5 16,-3 2 2,0 0 1,0-3-1,-4-3-13,3-7-5,1-3-6,0-5 10,0-3 7,0-4 7,0 0 0,0 0 6,1 0-3,3 0-3,5 0-3,4 0-10,2-5 4,4-1 5,2-2 3,2-1 1,4-3 1,1-3 1,-1-4 4,0-1-3,-7 2 0,-6 4 2,-9 6 12,-5 6-5,-6 2-12,-18 0-14,-6 4 4,-3 12 7,3 0-2,8 2 3,8-3 0,8-1-1,6-3-3,0-3 3,17-1 0,8-2 3,-1-2 0,3 1-10,-5-2-83,-2 0-60,1 2-8,-4-4-111,0 0-70</inkml:trace>
  <inkml:trace contextRef="#ctx0" brushRef="#br0" timeOffset="-104728.08">24807 12218 42,'0'0'0,"42"-58"0,-22 22 151,-6-3 148,-3 3-70,-6 5-20,-5 9-1,0 6-64,0 7-16,-2 7-53,-3 2-30,-2 9-38,-5 17 1,-3 12-2,-3 8 8,0 4-6,1-3-7,-1-2-1,2-6 0,2-5-72,1-9-149,1-9-155,4-11-417</inkml:trace>
  <inkml:trace contextRef="#ctx0" brushRef="#br0" timeOffset="-104247.71">24745 12263 962,'0'0'155,"0"0"-151,73-34 37,-49 23 26,5 2-17,-3 0-37,-3 1-13,-5 1-2,-9 3-4,-5 3 4,-4 1-3,0 0-9,-9 5-15,-5 9 22,3 3 7,2 1 0,0-1 0,6-3 1,3-5 2,0-2 2,0-1 3,5-6 29,8 0-2,5 0-10,2 0-7,2-6-14,-2-5-1,-1 1-3,-3 1-2,-6 3 1,-4 2 0,-2 4-1,-1 0-1,1 0-24,1 11 16,3 2 10,-4-1 1,-1 0 0,-3-4 1,0-2 1,0-4-1,0-2 3,0 0 4,0 0 25,0-9 48,0-4-38,5 0-3,4 1 16,2 0-10,1 0-26,0 3-6,0 4-14,0 1 0,-2 3-25,-2 1-114,-7 0-248</inkml:trace>
  <inkml:trace contextRef="#ctx0" brushRef="#br0" timeOffset="-102693.59">14580 12311 977,'0'0'151,"0"0"-111,0 0 17,-68-21 11,49 45 3,-4 14-42,-2 13-15,0 3-3,8 1 1,9-8-2,8-10 3,12-12-8,20-13-3,10-12-2,6-2-2,1-18-20,-5-11 12,-7-6 6,-8-3 4,-6-2 1,-9 2 0,-11-2 5,-3 3 6,-17 2-4,-11 2-7,-8 4-1,-2 4-3,4 2-18,6-3-49,8-5-21,7-4 41,5-1 41,4 5 9,2 9 27,2 9 36,0 5-5,0 10 21,0 7-28,0 32-48,7 22-2,3 23 23,1 12 19,-1-1-31,1-3-3,-4-7 7,2-12 2,-4-7-14,-1-11-4,-3-8-6,-1-7-69,0-15-173,-3-15-275</inkml:trace>
  <inkml:trace contextRef="#ctx0" brushRef="#br0" timeOffset="-102314.7">15279 12658 623,'0'0'170,"0"0"-86,0 0 53,0 0-1,0 0-3,0 0-46,-11-40-30,17 39-22,6 0-18,3 0-6,7 0 1,5-2-11,-2 2-1,1-1-27,-4 2-158,-6 0-159,-12 0-521</inkml:trace>
  <inkml:trace contextRef="#ctx0" brushRef="#br0" timeOffset="-102116.4">15230 12708 1079,'0'0'147,"0"0"-84,0 0 65,0 0-52,0 0-27,0 0-49,55 0-31,-17 0-152,8 0-161,5-2-411</inkml:trace>
  <inkml:trace contextRef="#ctx0" brushRef="#br0" timeOffset="-101241.18">16055 12492 1126,'0'0'185,"0"0"-89,0 0-41,0 0-44,0 0 10,0 0 4,6 58-2,-6-34-18,0-3-1,0-2-4,0-5-5,-2-5-45,1-7-56,1-2-10,0 0 39,0-12-2,5-4 1,3-3 51,1-1 27,-1-3 9,4-3 36,5-4 11,1-2 13,3 1 21,1 1-25,-3 4 3,-2 7-8,0 4-30,-2 6-7,0 5-13,3 4-9,2 0 2,-1 11-3,-3 7-1,-5 3 0,-10 1 1,-1 2 0,-12 1-2,-10-3-11,-5-2-6,1-4-6,1-7-8,3-2 10,2-6 22,2-1 1,3 0 3,3 0 5,4-8 10,4 1 8,4 0 2,0-1 8,20 0-23,12 1-10,8 0 2,1 5 8,-5 2 1,-8 1-4,-7 11-5,-6 3-2,-4 3 0,-7 4-3,-4 3 5,0 3-1,-16-1 3,-2 0-3,-5-4-2,-1-4 2,-2-5-1,-1-3 0,-1-4 0,1-5-1,6-2-2,6 0-46,5-5-23,10-6-24,0-3-91,15-1-46,12-1-250</inkml:trace>
  <inkml:trace contextRef="#ctx0" brushRef="#br0" timeOffset="-100966.82">16515 12656 954,'0'0'402,"0"0"-329,0 0 38,0 0-39,0 0-12,0 0-40,-18-32-20,18 32-11,0 0-65,0 0-60,3 4-125,8-3-272</inkml:trace>
  <inkml:trace contextRef="#ctx0" brushRef="#br0" timeOffset="-100565.56">16682 12593 1115,'0'0'122,"0"0"-76,0 0-10,0 0 7,0 0 43,-44 75-49,28-47-30,5-2-5,2-6 1,5-7-3,3-5 0,1-4-18,0-4-52,0-5 26,3-14 39,12-9-14,4-8 17,7-4 2,5-8 2,2 2 9,0 4 17,-4 7 41,-9 10 8,-7 12-29,-5 8-3,-2 5-24,0 13-21,-2 17 0,0 8 10,-4 6 9,0 5-2,-1-2-9,-6-4-2,0-5-2,4-6 0,0-7-4,3-10-3,0-5-61,0-6-57,0-4-64,3 0-62,-1-15-192</inkml:trace>
  <inkml:trace contextRef="#ctx0" brushRef="#br0" timeOffset="-100299.84">16739 12650 1292,'0'0'115,"0"0"-52,0 0 8,0 0-52,0 0-16,87-31-3,-50 27-210,-5-1-427</inkml:trace>
  <inkml:trace contextRef="#ctx0" brushRef="#br0" timeOffset="-99588.57">17596 13115 1212,'0'0'111,"0"0"-79,0 0-11,0 0 2,-79 65-13,51-42-10,-6 5-25,-5-3-222,-1-3-616</inkml:trace>
  <inkml:trace contextRef="#ctx0" brushRef="#br0" timeOffset="-98566.73">18408 12798 884,'0'0'225,"0"0"-103,0 0-1,0 0-34,0 0-46,0 0-8,79-17-21,-46 17-10,1 0-2,7 0-14,5 0-122,4-3-124,2-1-332</inkml:trace>
  <inkml:trace contextRef="#ctx0" brushRef="#br0" timeOffset="-90349.54">18366 12822 581,'0'0'0,"0"0"-80,0 0-126,0 0-71</inkml:trace>
  <inkml:trace contextRef="#ctx0" brushRef="#br0" timeOffset="-89607.07">18359 12668 1,'0'0'561,"0"0"-454,0 0-11,0 0 107,0 0-48,0 0-32,-17-44-47,17 69-52,1 14 39,9 10-2,-2 5-27,-1 4-22,-5-4-2,0-2-2,-2-9-5,1-8-2,0-12-1,2-5-9,0-12-41,2-6-63,0 0 0,-2-18 35,-1-7-33,1-9 65,-2-7 42,0-10 4,-1-1 0,0 1 0,0 4 7,0 4 33,0 2 10,0 7-18,-3 2 0,3 5 3,0 4 6,1 4-3,12 2-10,5 2 1,3 2-4,4 6-6,4 3-6,-1 4 2,0 0 11,-2 11-11,-3 7-9,-9 4-4,-4 2-1,-10 4 3,0 1-2,-19 2 0,-8 0-2,-5-3-5,-1-3-28,3-6-16,1-4-5,4-4 28,0-3-2,5-6 17,7-2 11,10 0 0,3-13 19,22-4 3,17-1 3,10-4 23,9 4 12,-3 4-13,-5 7-7,-9 7-5,-12 4-16,-9 17-13,-10 11 2,-10 9 0,-3 9-2,-21 3 2,-8-2-2,-5-6-2,-3-8-4,-1-10 0,0-5 0,1-10-10,0-6 0,2-6-3,6-2 6,6-15 0,11-7-21,12-2-29,3-2-46,22 5-79,15 3-106,7 4-246</inkml:trace>
  <inkml:trace contextRef="#ctx0" brushRef="#br0" timeOffset="-89248.74">19041 12921 906,'0'0'137,"0"0"-109,0 0 69,0 0-7,0 0-20,77-33-19,-56 31-27,0 1-17,-1 1-7,-2 0-3,-6 0-97,-4 3-114,-8 4-338</inkml:trace>
  <inkml:trace contextRef="#ctx0" brushRef="#br0" timeOffset="-89050.39">19075 13013 587,'0'0'620,"0"0"-605,0 0-15,0 0 0,0 0-2,67-3-14,-38 7-168,3-2-250</inkml:trace>
  <inkml:trace contextRef="#ctx0" brushRef="#br0" timeOffset="-88756.01">19633 12681 1222,'0'0'167,"0"0"-92,0 0 34,0 0-41,0 0-58,0 0 9,9 39 30,-30 12 0,-8 9-22,-5-1-14,4-2-7,9-8-4,12-11-2,9-5-9,2-10-56,18-8-105,6-8-45,0-7-97,-4-3-330</inkml:trace>
  <inkml:trace contextRef="#ctx0" brushRef="#br0" timeOffset="-88429.66">19644 12844 1128,'0'0'53,"0"0"-17,0 0 31,0 0-12,0 0-22,0 0-33,35-7-1,-17 17 1,2-4 8,3-4 2,3-2-4,0 0-1,0-13 0,-2-7 0,-3-2-1,-5-1 2,-5-1-1,-7 4 4,-4 4-4,0 5 1,0 5 7,-1 6 3,-6 0-14,0 13 0,1 9-2,3 5 4,3 1 0,0 1-3,0-3-1,7-4-1,6-3-49,5-4-112,3-5-58,1-7-193</inkml:trace>
  <inkml:trace contextRef="#ctx0" brushRef="#br0" timeOffset="-88182.47">20273 12649 1406,'0'0'95,"0"0"-43,0 0-8,0 0-28,0 0 57,-23 91 3,4-47-47,1 3-25,6-2-3,6-3-1,4-7-1,2-7-66,0-7-122,14-10-115,5-11-266</inkml:trace>
  <inkml:trace contextRef="#ctx0" brushRef="#br0" timeOffset="-87962.81">20466 12669 1083,'0'0'171,"0"0"-48,0 0-45,0 0-55,0 0 40,5 75 30,-12-33-24,0 2-47,0 0-10,0-1-7,0-4-2,2-8-3,-1-4-12,1-6-97,-1-7-31,1-7-129,-2-7-78,2 0-240</inkml:trace>
  <inkml:trace contextRef="#ctx0" brushRef="#br0" timeOffset="-87761.72">20236 12855 1310,'0'0'149,"0"0"-106,0 0 37,0 0-30,0 0-17,80-38-32,-31 36-1,6 0-22,3 0-117,-5-4-203</inkml:trace>
  <inkml:trace contextRef="#ctx0" brushRef="#br0" timeOffset="-86180.58">13111 13508 1362,'0'0'29,"0"0"-25,-25 62-4,11-17 41,0 10 7,-1 4 3,4-1-34,1-3-11,6-10-2,2-14-3,2-13-1,2-10-2,13-8-57,4-11 3,2-20-1,0-16-33,-4-12 49,-1-11 16,-3-8 6,0-9 5,1-8 12,3-4 2,5-2 4,6 11 36,8 14 18,10 21 23,4 20-5,2 20-47,-2 15-15,-5 12-9,-8 23-1,-15 13-3,-19 13 3,-10 5-4,-33 6-16,-17-6-96,-12-7-58,-5-9-82,-5-14-91</inkml:trace>
  <inkml:trace contextRef="#ctx0" brushRef="#br0" timeOffset="-85924.51">12733 13530 672,'-79'-11'229,"15"3"-96,22 2-29,25-1-27,17-3 35,48-5 18,35-6-124,27-1 2,11 4-2,-10 11-6,-18 7 8,-22 22-2,-14 18-1,-14 10-5,-9 10 0,-7 8 1,-6 4-1,-8-3 3,1-5-2,0-16 0,3-16-1,7-15-9,8-17-45,8 0-73,4-20-39,4-12-90,-4-8 9,-3-4-56</inkml:trace>
  <inkml:trace contextRef="#ctx0" brushRef="#br0" timeOffset="-85215.77">14010 13602 665,'0'0'177,"0"0"-27,0 0 9,0 0-35,0 0-10,0 0-49,4-5-40,7 3-17,1 1-7,2 1 1,0 0-2,0 0-2,1 0-57,3 0-110,0 0-193</inkml:trace>
  <inkml:trace contextRef="#ctx0" brushRef="#br0" timeOffset="-84987.72">14048 13674 167,'0'0'1070,"0"0"-1049,0 0-19,0 0 28,0 0 54,0 0-14,0 0-70,65-3-8,-36 2-108,1-5-76,-2-3-323</inkml:trace>
  <inkml:trace contextRef="#ctx0" brushRef="#br0" timeOffset="-82655.32">14828 13444 1086,'0'0'67,"0"0"-49,45-69 19,-20 41 18,3-5 31,4-3-15,2-6-42,-3-4-10,0-4-9,-8 0-5,-11 2 2,-6-3 2,-6 4-3,0 12 9,0 12-7,-4 19-8,-1 6-4,0 23-13,1 17 10,4 12 2,0 6 4,0 4 0,2-4 0,1-6 0,-1-4-2,-2-7-9,0-7-27,-3-9-36,1-9-12,2-9-27,0-8-118,5-1-109</inkml:trace>
  <inkml:trace contextRef="#ctx0" brushRef="#br0" timeOffset="-82085.33">14551 13517 236,'0'0'66,"0"0"-47,0 0 25,0 0 27,0 0 60,-72 26-36,61-21-23,3 0 41,2-5-11,6 2 1,0-2-12,0 3-23,22 1 3,16 2 21,24 1 14,22-3-33,26-1-12,21-3-13,11 0 9,1-6-16,-13-2-11,-20 1-5,-24 4-7,-20 3-12,-21 0-6,-20 0-6,-12 0-27,-12 3-89,-1 1-66,-11 4-80,-15-1-183</inkml:trace>
  <inkml:trace contextRef="#ctx0" brushRef="#br0" timeOffset="-81586.07">14502 13873 1143,'0'0'131,"0"0"-47,0 0-13,0 0-46,0 0 4,-22 71 17,11-26-15,-2 5-16,-3-6-7,0-3-1,4-7-5,3-7-2,5-8-23,4-8-67,0-5-121,2-6-75,7-2-226</inkml:trace>
  <inkml:trace contextRef="#ctx0" brushRef="#br0" timeOffset="-81192">14469 13972 910,'0'0'74,"0"0"-72,0 0 49,0 0 27,0 0-32,0 0-24,26-5-17,-20 12-1,1 1-1,2-4 10,3-1 13,5-3 3,4 0 0,4-7-10,2-8-7,0-1-4,-5-3 1,-5-2 3,-5 5-4,-8-2 5,-4 6-2,0 2 3,-1 3 11,-6 4-13,-1 3-8,0 0-3,4 6-1,-1 11-3,0 7 3,2 6 5,2-1-5,1 0 2,0-4-2,0-6 0,4-4-6,7-8-30,3-4-40,5-3-33,1 0-67,1-13-192</inkml:trace>
  <inkml:trace contextRef="#ctx0" brushRef="#br0" timeOffset="-80900.29">14846 13949 1003,'0'0'88,"0"0"-28,0 0 0,0 0-31,0 0-17,0 0-3,-20 59-2,20-31-6,0-1 1,5-7 2,10-2-4,2-7 2,-1-9 2,-1-2 1,-1 0 5,-4-12 4,-2-5 3,-5-4-2,-3-2-2,0-2 1,-2 3-1,-7 0-8,2 6-5,0 7-4,3 6-16,1 3-37,0 3-58,2 11-70,0 2-109</inkml:trace>
  <inkml:trace contextRef="#ctx0" brushRef="#br0" timeOffset="-80577.88">15161 13795 1320,'0'0'63,"0"0"-47,0 0 37,0 0-41,7 55 32,-7-7 9,-8 5-29,-11 3-1,-4 0 0,-1-7-12,3-6-5,5-8-6,9-10-3,3-9-50,4-5-30,0-9-85,7-2-1,7-8-101,3-9-124</inkml:trace>
  <inkml:trace contextRef="#ctx0" brushRef="#br0" timeOffset="-80194.6">15168 13936 1125,'0'0'35,"0"0"-34,0 0 5,0 0 1,0 0 29,0 0-12,41 31-12,-22-24-3,5-7 3,3 0-1,0-2-7,-3-13 1,-4-2-2,-4-6 5,-5 1 6,-7 0 7,-1-3-3,-3 7-1,0 3 7,0 9-2,-3 5-5,-3 1-11,-2 10-6,-2 14 0,0 7 1,2 0 3,1 5-2,3-7-2,4-2 0,0-5 0,4-4-19,9-5-60,2-1-19,0-5-45,2-2-126,-4-2-8,-2-3-248</inkml:trace>
  <inkml:trace contextRef="#ctx0" brushRef="#br0" timeOffset="-79925.65">15469 14020 656,'0'0'173,"0"0"-51,0 0 27,0 0-36,0 0-23,72-38-52,-59 45-27,1 8-3,-2 1 3,-5 6-9,-1-1 2,-5-1-4,-1-5 3,0-3-1,0-5-1,-1-6-1,1-1 1,0-1 12,0-13 3,0-4-10,0-4-5,9-2-1,3-2-2,2 2-22,0 7-39,4 5-62,0 6-94,0 6-174</inkml:trace>
  <inkml:trace contextRef="#ctx0" brushRef="#br0" timeOffset="-79280.77">16007 13796 1213,'0'0'118,"0"0"-118,0 0 6,0 0 12,-26 79 85,3-34-51,0 2-35,2-5-9,5-2-6,6-13-1,5-5-1,4-10-27,1-8-22,0-4-31,3-12 59,10-14 18,6-11-4,3-10 7,1-5 1,2-8 10,0-2 17,-2 2 11,-2 10-3,-4 16 15,-5 12-17,-7 14 12,-2 7-12,-2 1-18,0 9-16,1 16-7,2 10 7,1 5 9,-1 2-7,1 2 2,1-7-2,0 1-1,-2-2 1,0-1-1,-4-5 0,0-2 5,0-6-2,0-5-4,0-5 1,0-3 0,0-5-1,0-3-46,-4-1-59,-1 0-44,-6-2-37,-1-8-261</inkml:trace>
  <inkml:trace contextRef="#ctx0" brushRef="#br0" timeOffset="-79048.58">15892 13982 1202,'0'0'213,"0"0"-182,0 0 14,0 0 4,0 0-15,75-28 1,-35 25-28,7 3-7,2 0-31,1 0-93,-6 0-163,-6 0-277</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3:57:43.585"/>
    </inkml:context>
    <inkml:brush xml:id="br0">
      <inkml:brushProperty name="width" value="0.05292" units="cm"/>
      <inkml:brushProperty name="height" value="0.05292" units="cm"/>
      <inkml:brushProperty name="color" value="#FF0000"/>
    </inkml:brush>
  </inkml:definitions>
  <inkml:trace contextRef="#ctx0" brushRef="#br0">20894 4258 555,'0'0'205,"0"0"-205,0 0 0,0 0 51,0 0 22,0 0-33,0 0-28,2-7-11,-2 6 1,0 1-2,-3-1 1,1 1 2,0-2 6,-1 1 5,-1 0 2,-3-1-2,-1-1-5,0 1-5,-1 0 2,-1 1 0,0-1 1,-1 0-6,-2 1 1,-1-2 2,1 0-4,0 1 2,1 2-2,2-3 0,0 2 3,1 0-3,0 0 0,0 0 2,0 1 0,0 0-1,0-2 1,-1 2 2,0 0-1,0-4-2,0 4 0,0-2 0,-2 1 0,0 0 0,-1-1 2,2 1-3,1 0 0,0 1 0,1-1 0,0 1 0,1 0 0,-2 0 3,0 0-4,1 0 1,-1 0 0,-1 0 2,0 0-2,1 0 0,0 0 0,2 0 0,0 0 0,-1 0 0,2 0 0,-3 0 0,2 0 0,0 0 0,-2 0 0,1 0 1,-2 0-1,-2 0 2,2 0 2,1 0-3,-1 2 0,3 1-1,-2-1 4,-1 0-3,-1 0 0,-1 2 0,-1-3 3,-1 1 0,2 0-3,0 0 3,2 0-2,1 1-2,-2-1 2,-1 1-1,0 0-1,2 2 0,-3-1 0,3-1 1,-1 3-1,-2-1-1,-1 1 1,1-2 0,0 1 0,1 0 0,2-1 0,-1 0 0,0 1 0,2 2 1,-3-2-1,1 1 0,-1-1 1,1-1-1,-1 3 0,2-1 2,-2-1-2,2 1 0,1 1-1,0-2 1,2 0 0,-1 2 2,2-2-2,0 1 0,-2 0 0,-2 1-1,0 0 2,-1-1-2,1 2 2,1-1-1,2 0 1,-1-1-1,1-1 0,1 0 0,-1 1 0,-1 0 1,1 1-1,0-2 0,1 1 0,0-2-1,2 1 1,-2 0 3,3-1-3,-3 1 0,0 1-2,-2 0 4,0 1-2,-2-1 0,0 2 2,2-1-2,1 0 1,1 1 0,0-2-1,-1 0 0,1 0 1,0 1 0,0-1 0,2 1-1,-3-1 3,1 0-3,0 2 3,0-2 2,3 2-5,-1-2 3,0 1-3,1 0 1,-1-1-1,0 3 1,-1-2 1,1 0 0,-1 1-2,2-2 1,-1 1-2,0-1 3,2 1-1,-1 1-1,0 0 0,1 0 4,0 0-2,0 0 6,1 0-7,-1 1 5,-1 1-3,-2 2 6,-2 1-1,-1 1 7,-3 0-5,-1-1-3,1-2 10,-1 0-4,3 1-7,1 0 0,-1 1 2,2-1-4,1 3 2,0 0-1,1 0-1,1 1-2,-2 1 0,0-3 7,0 3-2,-2-2-3,3 2 1,-1-1-1,0-3 7,3 2-5,-1 1 2,2-1 1,-3 2-6,2 2 1,-2 2 2,2 0 1,-1 0-6,0 2 2,1-1-2,1 0 0,0 1 0,0-2 3,1-1 2,0-2 2,0-1-1,1-1 0,1 0-1,0 0-3,0 3 0,0-1-2,0 2 3,0 0-3,0 1-1,0-2 1,0 0 0,0 0 3,1-2-2,4 2 1,2-1-1,0 1 4,0 1-1,1 0-3,-1-2 6,1 2-2,-1 0-6,1-2 2,-1 0-2,1-1 2,1 2 2,1-2-4,1-1 3,-1 2 0,1 0 12,-1 1-9,0-2-2,-1 0-1,0-1-3,0 1 2,2-1 1,-1 1-3,1 0 1,5 4 5,-2 0-1,2 2-1,-1 0-2,-1 0-2,-1-2 0,-1 0 1,2-1 0,0 0 1,0-1 0,1 0-2,-1-3 0,2 2 4,-1-2-1,0 1-2,-2-1 5,0-1-5,-1-1 0,-1-1 1,1 0-1,1-1 5,0 0-5,2 0 0,1 0 2,2-2-3,-2 1 1,-1-3 7,2 0-2,-1-1-2,-1-1 6,2-1-4,0 3-2,0-2-3,3-2-1,-1 2 2,1-1-2,-2-1 1,-1-2 0,1 2 0,-1-1 0,1 1 1,1-1-2,-1 0 4,2-1-2,0 0 0,-1 4-1,4-4 1,-2 3 2,1-3-4,2 2 0,-2-1 3,2 0-3,-1 0 0,-4 0-1,3 0 0,-3-1 1,0-1 1,0 1 0,1 0-1,-1-1 1,-1 1 3,0-2-4,1 0 2,-1 0-1,0 2 1,-1-2-1,0 0 1,-1 0 1,0 0-2,1 0 1,2 0-2,1 0-1,1 0 1,2 0 0,-1 0 3,-3 0-3,-1 0 1,-2 0-1,-2-2 4,1 2-1,1-2-1,0 0 2,2 1 0,-1-2-3,2 1 1,1-2 0,-1 0 0,0 0-1,2 0 0,-4 1 1,0-2-1,-2 3 1,1-2-2,-2 0 3,2 2 3,0-2-1,2 1-4,2-1 5,0 1 0,1-2 0,0 3-3,0-3 4,-1 2-6,-2-1 0,-1 1 5,-2 0-3,1-2 3,0 3-1,0-4 2,4 1-7,-2-1 2,0 1 2,-1-1-3,0-1 0,-3 1 1,0-1 2,-1 2 0,-1-3-4,-2 2 3,1-2 3,0 1-4,0-2 1,0-2-1,1 0 4,0-4-3,3 0-1,0 1-2,0-3 2,1 0-2,0-3 0,0 2 2,-2-4-1,2 2 1,-3-2-2,1 2 1,-1-2-1,1-1 0,-1-2 0,1 1 1,0-2 1,0 2-1,-2 1-1,0 0 0,-3 2 1,-1 2 0,-2-1 2,1 2-2,-3-2 0,-1 2 1,0-2-2,1 0 1,-2 0 1,-1 0-1,1-2 1,0-1-2,1-2 2,1 0-1,-2 0-1,0-2 2,0-1-1,-1-1-2,0-5 3,-1 3-2,0 1 1,0 2 0,0 3 0,0 2 4,0-1-4,-4-2 1,-2 0-2,1-1 3,-2 2-3,0 0-2,0 1 2,0 0 0,0 0 1,1 1-1,-1-1 0,0 0-1,1-1 1,1 1 1,-2-2 2,0-1-3,-2-1 0,0 1 0,0 0 0,0 3 0,-1 0 1,0 0-1,0 4 2,-1-2 1,-1 3-3,1-1 0,-1 2 1,-1-2-1,0 0 0,0 3 0,0-1-3,0 2 3,0-1 3,-1-1-3,-1 0 0,2 3 0,1 0 1,1 1-1,0 2 0,0-1 0,-2 1 0,0 0 0,-1-2 0,-1 2 0,1 2 0,1 1 0,-1 1 0,4 2-1,-1 1 1,1-1-1,0 2 0,-2-2 1,0 1 0,1-1 0,1 0 0,0 1 2,1-1-2,0 1 0,-2 0 0,1-1 0,1 3-2,0-3 2,-1 2 0,0 1 0,0 0 1,0 0-3,-2-1 3,1 2-1,3-1 0,0 0-2,2 0 1,-2-2 1,-1 0 0,2 0 0,-1 2 0,0-1 0,-1-2-1,0 3 1,-2-3-1,1 1 1,1 2 0,0-2 0,1 2 0,-1 0 0,-1-1-1,2 0 1,0 0 0,1 2 0,0 0 0,0 1 0,-1-1 0,3 0-1,-4 0 1,0-1 0,-2-1-2,2 2 1,1 0 0,2 0 1,0 0 0,1 0-1,2 1-4,-1 0-1,2 0-6,-1 0 3,3-1-3,-2 2-6,2-1-20,0 1-39,-2 0-41,-1 0-113,-4 0-161</inkml:trace>
  <inkml:trace contextRef="#ctx0" brushRef="#br0" timeOffset="3080.79">20757 4999 342,'0'0'91,"0"0"-88,0 0 30,0 0 5,0 0 2,0 0-4,0 0 15,-22-18 10,15 15-22,2-1 6,-2-1 10,-2 2 1,2-2-19,-4 1-6,2 0-20,0 0 5,-1-1 7,1 1-9,1 0-4,-2-2-2,1 4 6,2-3-6,-2 2 2,0 1-6,-2-1-1,0 1-3,-3 0 0,2 0 1,-2-1 4,1 2-1,-1-2 1,2 0 0,-2 3-1,1-1-1,-2 0 2,3 1-1,-2-1 2,1 1 2,0 0-1,1 0-1,1 0 0,3 0-3,1 0-1,0 0-1,-1 0 0,-1 0-1,-1 0 0,-1 0 1,1 2-1,0-1 0,-2 2 1,-1 1 2,-1-2-2,-1 2 0,1-1 1,0 2 6,1-1 1,1 0 0,1 2-4,0-2 3,1 1-2,-1 1-3,0-2 1,3 2 1,1-3 1,0 1-4,1 1-1,0-1 0,-1 1-1,1 1 0,-1-1 1,1 1 0,0 0-1,1 1 1,-2-1 0,0 0 0,0 2-1,-1 1 0,0-2 1,0 0 0,1 0 0,0-1-1,2 0 1,-1-1 0,1 2-2,1-1 3,-2 2-2,0 0 1,-1 1-1,2 0 0,-1 2 2,1-2-1,1 2 3,-1 0-2,0 0-1,1-1 2,0 3 2,1-3-3,0 1-2,1 1 1,-2 1 2,2 1 0,0-1-3,-1 1 1,1 3 1,1 0-1,-1 0 0,0 1 2,2-2-2,0-1 1,0 1 2,0 1-1,2-3-1,3 2 3,-1 0-2,-1-1 0,0 3 2,0-2-5,1 1 1,-1 0 1,2-1 12,-1 0-4,-1-1-8,2 1 1,-1 1 5,3 0-8,-2 2 2,2-3-1,1 2 1,0-1-2,-1 0 2,1 1 0,1-2-1,0-2 2,0 2 1,-1-1 2,0-1 3,2 1 3,-2-1-4,2 1-4,-1 0 3,2 1-2,-1 0-4,2-2 7,0 1 0,0-2 3,3 1 9,-1-1-12,2 0 6,-3-3-12,4 4 1,-2-4-2,-1 1 1,0-2 0,-1 0-1,-1 0-1,-1-2 1,1 2-1,-2 0 0,4-3 4,1 0-2,1 1 2,0-1-1,-1 1 11,1-2-3,-1-2 2,0 1-6,1-1 2,1 2 1,0-2-5,1 1 4,-2-3-6,-1-1 8,0 0-1,0 0-3,1 0 6,3 0 2,1 0 0,2 0-5,1 0-2,-4 0-1,-2 0-1,-2 1 1,-2-1-2,0 0 0,1 0-5,0 0 6,0 0-4,4-1 0,0-3 3,1-1 4,-1-1-5,2 1-2,-2 0-1,0 0-1,-3-1 1,0 1-1,-3-2 1,0 0-1,-2-1 2,0 1 3,-1-1 0,3 0 4,0-1-3,0 1 3,-1-1 3,0 1-5,-1-4-1,-1 3-2,2-4 3,-2 0-3,3-1-1,-1 0 0,-2-3 1,1 3 2,-1-1 0,1 0 2,2 0-2,-3 0-5,2-2 0,-3 1 0,0-1 0,-1-2-1,-2-2 0,0-2 1,-1 0 0,1-2 0,0 2-1,1 2 0,-1-1 2,1 0 2,1 1 0,-3 0-3,-1 2 3,0 1-2,-2 1-2,-1 0 4,0 0-4,0 0 2,0-1-2,-4-2 0,-3-2 0,-1 1 1,-1 0 3,1 2-4,-1 0 0,1 3 0,-2 1 0,1-1-1,0 2 1,0 1 0,-2 0-1,1 1 1,-1 1 0,-2-2-1,-2 2-1,-1 0 1,1 3-1,-1-4 2,2 3 0,0 1-1,0-2 1,3 3 0,-2-1 0,2 1 0,1-1 0,-4 2-1,1-2 1,-1-1 0,0 0 0,1 1 0,2 0 0,-1 2 0,1-1 0,-1 1 1,2 1-2,0-1 2,1 1-1,0 0 0,0 1 0,2 0 0,0 1 0,0 0 0,1-1 1,1 1-1,0-1 0,0 0 0,1 2 0,-1-1 2,-1 1-2,1 0 0,0 0 1,2-1-1,0 2-4,1 0 4,0 0 3,-2 0-3,0 0-2,-2-1 1,-1 1-8,0-1-2,0 0-7,-2 1-4,-2-1-27,2-1-46,1-1-114,6-2-215</inkml:trace>
  <inkml:trace contextRef="#ctx0" brushRef="#br0" timeOffset="6044.22">18641 5119 216,'0'0'293,"0"0"-290,0 0-2,0 0 24,0 0-19,0 0-6,0 0 1,0-4-1,0 4 10,0 0 21,0 0 15,0 0-18,0 0-18,0 0-2,0 0 1,0 0 7,0 0 17,0 0 16,2 0-3,0 0-23,1 0-5,1 0 6,1 0-2,1 0-10,1 0-4,2-1-1,0 1-2,2 0-2,-1 0 5,1 0 1,2-2-4,-1 2 0,0 0-4,1 0 1,-2-2 1,1 1 1,-1 1-1,-1-3 5,2 3-2,0-4 1,0 4-4,-1-1 0,1 0 3,1 0 2,1 0 8,2 0-10,0 1 4,2 0-3,-2 0-1,2 0-5,-2 0 0,0 0 1,-2 0-2,0 0 0,-1 0 1,1-2-1,0 0 1,1 2 0,1-2 2,0 1 1,0 1 2,0-1-2,2 1-3,-4 0 0,0 0-1,1-1 0,-3 1 0,3 0 1,-1 0 0,1 0-1,0-1 5,-3 1-2,1 0-3,-2 0 0,1 0 1,-1-1-2,3 1 1,-2 0 0,3 0 1,-1 0 0,1 0 9,0-1 0,0 1 1,2 0-7,-4-1 0,0 1 1,-1 0-4,-2 0 0,2 0 0,-2 0-1,2 0 1,3-1-1,-3-1 0,2 2 1,-1-1 1,0 1 3,-2 0 3,-3 0-3,1 0 3,1 0-5,0 0-2,2 0 0,0 0-1,-2 0 1,-2 0-1,0 0 0,-1 0 0,-1 0 2,1 0 0,0 0 0,1 0 3,1 0 1,0 0-1,0 0 0,0 0-2,2 0-3,1 0 0,0 0 1,-1 0-1,0 0 0,0 0 0,-3 0 0,-1 0 0,0 0 2,0 0 1,0 0-2,3 0 1,1 1-2,-1 0 2,3 0-1,-2 0 0,-2 1-1,-2-1-1,-2 0 1,-1 1 0,0-1 0,1 1 0,0 2 0,1-1 0,2-1 0,-1 2 1,-1-1 3,1-2 0,-4 3-1,-1-2-1,2 0 0,-1 1 0,2 0-1,-1-2 1,0 1 1,0 0 0,-2 0 0,1 2-1,1-1 2,-1 0-2,1 2 2,-1 1-2,1-1 2,1 0-1,-1 0 2,-3 1 3,1-2-4,-2 0-2,0 1 1,0-2 0,0 1-1,0 1 3,0-1-3,0-2-2,0 4 1,0-1 0,0 4 2,-1 0 4,-3-2 9,0 3-4,1-2-6,-1 0-1,0-1-1,-1-2-2,0-1 0,3 0-1,-1-2 1,1 0-1,-1-2-1,0 0 4,-1 1 0,-1 1 1,2-2-2,-2 3-3,1-1 1,2-1-1,-1 0 1,1 1-1,-2 0-1,-2 0 1,0 1 0,-2 2 1,1-2-1,-2 2 0,1-2-1,2-1 1,1 1 2,-2-2-2,4 0 0,-1 0 0,1-1 1,0 1 1,1-1 0,-1 2 0,0-2-2,2 1 1,0-1-1,0 0 1,1 0 0,0 0 2,0 0-3,7 0-81,7 0-170</inkml:trace>
  <inkml:trace contextRef="#ctx0" brushRef="#br0" timeOffset="7468.94">19150 5494 422,'0'0'50,"0"0"5,0 0 60,0 0-67,0 0-14,0 0 11,-2-5 6,2 5-18,-4 0-23,0 0 4,-2 4 31,-1 1-16,1 0-6,-1 0-4,1 1-5,1 0 3,-2 1-6,3-1-1,-1 1-2,3 1-7,-1-1 2,1 0-3,0 1 0,-2-2 0,3-1 2,0 2-1,1-2-1,0 2 4,0-2-2,0 2 2,0-2-2,0 2-2,0-2 0,0-2 1,0 1-1,1 1 1,3-2 0,1 1 2,2 0 8,0 1 0,2-1-7,-2 0 1,1 1-3,0-1-1,-1 0 1,0-1 1,1-1-1,0-2-1,1 1 0,2-1 0,0 0 3,1 0-3,0 0 0,0 0 1,0 0-2,-3 0 1,0 0 1,0 0-2,-1 0 0,2 0 1,1 0 0,-1-1-1,1 0 1,-2 0-1,-1 1-1,-2 0 1,-1-1 1,0 1-1,-1 0-1,-2 0 1,2 0 0,-3 0 0,0 0 0,0 0-1,-1 0 0,0 0-2,0 0 1,0 0-1,0 0-16,0 0-2,0 0-25,0 0-57,0 0-116,2 0-89</inkml:trace>
  <inkml:trace contextRef="#ctx0" brushRef="#br0" timeOffset="8699.65">19389 5688 81,'0'0'616,"0"0"-588,0 0 154,0 0-45,0 0-80,0 0-29,17-6-10,-16 6-11,0 0-3,1 0-1,2-1 0,2-1-3,2 0 1,-1-1 8,0 1 11,-1 0 1,-1 1-2,1 0-8,0 0-4,0 1-4,2 0-1,0 0-1,1-2 0,-2 2 1,0-4 0,0 2 3,0 1 5,2-3-2,-2 2-3,1-1 0,2 0 0,1 1-1,-1 0-2,1 0 1,-2 1-1,-2-2 0,0 1-2,1 2 2,2-3-1,-1 1 2,2-1-1,-1 0 5,0-1-2,-1 2-1,1-1-1,-3 1 4,1 0-4,0-1-1,-1 1-1,0 0 1,1-1-1,-1 1-1,2 0 1,1-1 1,2 0-2,-2 1 1,2 0-1,-3-1 1,0 3 3,-3-2 0,1 2-3,-1-3 1,0 1 0,1 0-2,0 0 0,4 0 0,-1 0 0,0-1 0,0 3 0,-2-2 0,1 2 0,-1-1 1,-2 1-1,1-1 0,-2 0 1,1 0 1,1 0-2,0-2 4,3 0-2,-1 1 2,0 1 5,-1 0-2,-3 1-1,-1 0 2,2 0-2,-1 0-4,1 0 1,1 0-2,-1 0-1,-1 0 0,-1 0 1,-1 0 0,0 0 0,0 0 1,-1 0 0,1 0-1,-1 0 1,3 0 2,-1 0-1,-1 1 3,2-1-1,-1 1 2,0-1-3,1 2 3,-1 1-3,-1 1 0,2-2-2,-1 2 2,0-1-2,1-1 0,-3 0 0,3 0-1,-1 0 0,-1 0 0,1 1-1,-1-1 2,-1 2 0,0-1 1,1 1 0,-2 0 3,0 0-3,1-3-1,-2 1 0,2 2-2,-2-1 0,1 0 1,-1 1 0,0 0-1,0-1 0,0 0-1,0 0 1,0 1 0,0-1 0,0-1 1,0 2-1,0-1 0,-3 3 0,-4-2 0,-2 3 1,0-3-1,-2 1-5,3-1-2,0-2 3,3 0 1,2 0 1,0-2-3,2 0-2,1 0-7,0 0-2,-2 0-6,0 0-16,0 0-24,2-2-57,0-8-260</inkml:trace>
  <inkml:trace contextRef="#ctx0" brushRef="#br0" timeOffset="10684.89">19303 5935 244,'0'0'574,"0"0"-559,0 0 36,0 0 52,0 0-68,0 0-17,-2 0-18,0 0-5,-1 0 5,-1 2 0,-1 1-1,4 1 1,-2 0 0,2-1 1,1 0-1,0-1 0,0 3 0,0-2 2,0 1-2,-1 2 1,1-1-1,0 2 0,0-1 1,0-2-1,0 0 0,0 1 0,0-1 3,0 2 1,0-2 1,0 1 3,2-1-1,1-1-3,2 0-2,-2-1 1,2 0 7,2 0 0,1-2 9,3 0 7,3 0-1,0 0-6,0 0-8,2 2 3,-3-1-6,1 0 4,-1 1-10,-2-2 1,1 0-1,-3 0 0,2 0 0,-1 0-1,0-2 2,2-2 4,0 0 0,2-3-1,1 2 0,-1 0-2,-1-1 7,0 2 1,0-1-5,0 0 1,-3 0-1,1 0-5,-2 0 8,2 0-2,-1 0-3,3 0-1,-2 0-2,2 2-1,1-3 0,-1 2 2,0-1 0,-2 1 9,-1 0-3,1 0 2,-2 0-4,0 1-4,0-1-1,0 1-1,0-2 1,-1 3 0,0-1 1,1-1-1,1 0 1,-1 1 0,2 0-3,0-1 1,0-1 0,-1 2-1,1 0 0,0 1 0,-2 0 2,1 0-2,-2-1 1,2 1 0,0-2 0,2 0-1,-2 2 4,1 0-2,-2-1 1,0 0 0,-1 1-2,0 0 0,-1 0 0,0 0-1,2 1 1,-2-1 0,0 0 2,0 2 0,1 0-1,1-2-1,1 2 1,-1-2-1,2 0-1,-2 2 1,-1-1 0,1 0 0,-2 1 0,-1 0-1,1 0 1,3-1-1,-2 1 1,2-1 1,0 0-2,-2 1 1,2-1 0,-2 1 1,1 0-1,-2 0 1,0 0-2,0 0 6,0 0-5,-1 0-1,-2 0 0,-1 0 2,-1 0-2,-2 0 3,0 0-3,1 0 0,2 0-1,-1 0 2,-1 5 0,1 0 0,0 2 2,-2-1-1,0 2 1,0-1-2,0 0-1,0 0 2,0-2-1,0 1 2,0-3-1,0 0 0,0-1-1,-2 0-1,2-1 0,-2 0 0,1 0 2,-1 0-2,0 1 2,1 0 0,-2-2-2,3 4 1,-3-1-2,-1-1 2,2 1-1,-1 1 1,-1-1-1,0 0 0,-1 0 0,2-1 2,-3 0-2,4-2 0,0 0 0,2 0 0,-3 1-4,-4-1-7,0 2-6,-4 0-11,-1 0 2,1 2-32,4-2-29,0 1-10,6-2-38,1-1-198</inkml:trace>
  <inkml:trace contextRef="#ctx0" brushRef="#br0" timeOffset="12343.83">19500 6325 295,'0'0'55,"0"0"38,0 0-1,0 0-11,0 0-18,0 0-5,17-13 25,-17 13 2,0 0-1,0 0-31,0 0 8,0 0-12,0 0-2,0 0 4,0 0-5,0 0-13,0 0-5,0 0-16,0 0-2,0 0-6,0 0-3,-3 0 2,-4 0 5,-1 5-2,-1-1 1,2 2 5,-4 1 2,1 1-1,-3-2-5,-2 0 3,0-2 4,-4 1-8,0-3-1,0 0-2,2 2-1,3-2 0,4 0 2,3 0-2,1 1 0,-1 0-2,-1 0 1,-2 0 1,-1 1 0,-2 1-3,-2-2 1,2-1 0,-1 0-1,2 1 1,3 0 0,0-2 2,2 0 5,-1 1-2,0 0-1,-1-1-1,-2 1-1,1-1-1,-1 1-1,1 1 1,0-1 1,3 0 1,0 1 0,2 0 0,-1-1-2,1 0 0,-2 0-1,0 1 1,-1 0-2,1 0 1,-2-1 2,4 0-2,0-2 1,1 3-1,2-3 0,-1 1-1,0 1 4,-1 0-2,0 0-1,-1 1 0,-1-1-1,-2 2-1,1-2 1,3 0 1,0-2 1,1 1-2,2 0-1,0 0 1,-1 0 2,-1 0-2,-3 0-2,1 0-7,-2 1-10,1 0-8,-1 1 9,2-1 2,1-1 8,2-1 4,2 0 4,0 0 1,0 1-1,-1-1 0,-1 2 0,-3 1 1,-4 1 9,-1 2 15,-3-1 2,0-1 0,1 0-8,3-1 4,3 0 5,1-1-4,3-1-13,0-1-5,-1 1-2,-1 0-3,0 0-1,-1 0 0,2 0-1,1-1-8,2 0-43,0 0-65,3 0-137,8-11-366</inkml:trace>
  <inkml:trace contextRef="#ctx0" brushRef="#br0" timeOffset="13574.87">18720 5106 430,'0'0'274,"0"0"-268,0 0 49,0 0 61,0 0-66,0 0-32,-15-4-15,10 4 9,2 0 14,0 0 9,0 0 27,0 0 0,-1 0-13,-3 0-4,-2 4-10,-2 2-15,0 1-4,-4 1-10,-1 2 2,3-1 2,0 0 3,3 0-5,1 0 2,-1 0 5,0 2 5,1 0-7,0 2 1,1-3-1,-2 1-4,1-2-2,1 0 1,-3-1 7,2 1-5,-2-2-4,1-1 1,0 1-1,0 1-2,0 0 3,-1-1-1,-2 1 6,2 0-6,-3 0 2,3-3-2,1 2 1,-3-1 0,3 1 1,-1 0 0,0 1-2,1-1 2,1-1-5,0 0-2,1 0 1,3-2 2,-2-1 0,2 0-2,-1 0 4,-1 1-1,0-1 1,0 0-3,0 2-2,1-2-1,0 2 1,0-1 1,-1 0-1,1 1 1,0-1 0,0 1 1,2-1-1,0-2-2,1 1 1,0 1 0,1-2-1,0 0 0,-1-1 1,-1 1-1,2 0 0,0 0 0,-1 0 1,1 0-1,0 0 0,-1-1 0,3-1 1,0 0-1,0 0 2,0 0-2,0 0-12,0 0-57,3 0-98,8-5-241</inkml:trace>
  <inkml:trace contextRef="#ctx0" brushRef="#br0" timeOffset="14938.74">18491 5106 208,'0'0'521,"0"0"-483,0 0 57,0 0 58,0 0-34,0 0-27,-26-15-29,26 15-4,0 0 1,0 0-21,5 0-19,6 0-7,5 0-3,-1 2 11,2 0 3,0 0-8,2-1-2,2 0-9,-1-1 5,-1 0-2,-5 0-2,-6 0 3,-3 0 5,-4 0-3,0 0 0,-1 0-4,0 0-2,0 0 1,0 0-3,0 0-2,0 0 3,0 0-2,1 0-1,1 0 2,2 0 0,0 0 0,1 1-2,-2 1 0,-2 0 1,-1 0-1,0-2-1,0 3 0,0 3 2,0 0 3,0 2 3,0 2 5,0 1 3,0-1-1,0 1-3,0 2-3,0-1-2,-1 3-1,-4 3 2,0 0-1,-3-1-1,3-1-4,1-5 1,1-1-1,1-2-1,1-3-1,1-2-4,0 0-68,0-1-81,3-2-161,4 0-318</inkml:trace>
  <inkml:trace contextRef="#ctx0" brushRef="#br0" timeOffset="15652.88">18151 4961 870,'0'0'111,"0"0"-82,0 0 135,0 0-76,0 0-35,0 0-29,-2-5-10,2 5 2,-2 8-9,-1 7 26,-2 3 14,1 0-24,0 1-2,0 0 11,1-3-14,0-1-14,1-1-1,1 0 10,1-2-8,0 0-1,0-2-1,0-3-1,0-4-1,0-2-1,0-1-8,0 0-38,0 0-30,1-2-27,4-7-73,-1-1-92,1-1-82</inkml:trace>
  <inkml:trace contextRef="#ctx0" brushRef="#br0" timeOffset="16866.37">18146 4813 902,'0'0'90,"0"0"-44,0 0 99,0 0-41,0 0-49,0 0-49,7-5-6,-7 7 0,0 4 0,-1 1 1,-7-2 4,-2-1 0,1-2-5,-1 0-10,3-2-3,3 0 7,1-2 6,3-6 0,0-3 1,1-1 5,11 1-6,2 0 7,-1 1 3,0 2 6,-1 4 29,-1 3-11,0 1-19,0 0-10,-1 4-5,-2 5 1,-5-1-1,-1 2-1,-2-2 0,0 0-1,-5-2-2,-6-1-8,-1-2-3,2-1-1,0-2-1,3 0-7,3 0 12,4 0 12,0-5-1,0 0 0,4 2-20,15 1-66,6-1-103,2 2-365</inkml:trace>
  <inkml:trace contextRef="#ctx0" brushRef="#br0" timeOffset="17662.4">18764 5806 962,'0'0'222,"0"0"-214,0 0 136,0 0 21,0 0-110,0 0-39,0-15-10,0 28 18,0 4 11,0 1-9,0 2 5,0 0-11,0 1-7,0-1-4,0-3-5,0-1-1,1-2-2,-1-4-1,1-1 0,-1-2-9,0-4-25,0 0-59,0-3-19,-2 0-77,-3-3-45,0-9-147</inkml:trace>
  <inkml:trace contextRef="#ctx0" brushRef="#br0" timeOffset="17915.57">18750 5845 87,'0'0'705,"0"0"-672,0 0 129,0 0 9,0 0-66,0 0-13,0-24-24,7 26-27,4 10 10,7 3 28,2 3-10,1 0-25,-2 0-5,-3-1-21,-3 0-7,-6-2-8,0 0-2,-2-1-1,0-4 0,0 0-5,0-4-33,-1-2-30,4-3-65,3-1-43,1 0-46,2-11-182</inkml:trace>
  <inkml:trace contextRef="#ctx0" brushRef="#br0" timeOffset="18306.13">18980 5804 466,'0'0'602,"0"0"-592,0 0 120,0 0 29,0 0-46,0 0-53,-7-18-22,7 18-2,0 0 1,0 0-14,0 0-4,0 5-6,0 7 6,0 3 3,0 4-2,0-1-2,0 0-7,0 1-5,0-3-1,0-1-3,0-1 0,0-3 1,0-3-1,0 0 0,0-2-1,0-1-1,0-1 0,0-1-2,0-1 1,0 0 1,0 0-9,0-2-9,0 1-25,0-1-23,0 0-36,0 0-40,2 0-119,9 0-174</inkml:trace>
  <inkml:trace contextRef="#ctx0" brushRef="#br0" timeOffset="19594.4">18206 4899 599,'0'0'45,"0"0"-44,0 0 34,0 0 3,0 0-23,0 0-15,-4-29-39,-1 28-7,0-1 28,3 1 13,-1 0 5,3 0 38,-1-1 16,1-1 22,-1 1-7,1 0-29,-1 0 22,0-1-21,-2 1-8,2 0-2,0 0 16,0 0 1,1 0 4,-2 2 1,1-1 6,0 1 6,1 0-6,0 0-29,-1 0-10,-1 0-12,-2 7-2,-2 6 6,-1 7 11,0 4 6,0 3 0,0 2-7,0 0 19,2-1-21,0-2-17,3-3 2,0-3 2,1-3-3,-1-2 0,2-3-3,0-4 3,0-3-3,0-1 0,0-3 0,0-1 0,0 0-1,0 0-3,0 0-4,0-1-40,0-8-45,0-6-73,5-1-60,4-6-101,0 0-238</inkml:trace>
  <inkml:trace contextRef="#ctx0" brushRef="#br0" timeOffset="20029.64">18042 4833 63,'0'0'797,"0"0"-789,0 0 16,0 0 62,0 0-55,0 0 12,-22-17-28,22 17-7,0 0 8,0 0-8,0 0 7,0 0 20,0 0 13,14-1 29,8 0-10,7-2-37,0 0 22,-3 0 1,-5 0-30,-1 1-6,-1-1-7,-1-1-2,-1 0-5,0 0 0,-6 2-3,-1 0-2,-4 2 2,-5-2-2,-1 2-28,0 0-67,0 0-51,-3 9-38,-9 1-194</inkml:trace>
  <inkml:trace contextRef="#ctx0" brushRef="#br0" timeOffset="20650.87">18047 5204 390,'0'0'88,"0"0"-65,0 0 34,0 0-16,0 0-10,0 0-10,-16 17-10,11-13 2,-1 0-4,0 0-6,2-1 2,0 1 2,2-4 8,0 2 18,2-1 22,0-1 8,0 0 20,0 0-14,0 0 13,0 0-12,0 0-5,3-3 15,5-3-17,5-1 9,3-2-13,1 1 9,0 0-7,0 0-26,-2 1-12,-1 4-6,-2-2-10,-2 3-5,-1 0-2,1 0 0,-3 0-1,3 2 1,-3 0-17,-1 0-25,1 0-46,0 0-74,1 0-106,-1 0-255</inkml:trace>
  <inkml:trace contextRef="#ctx0" brushRef="#br0" timeOffset="22718.7">20818 4722 1120,'0'0'64,"0"0"-58,0 0 109,0 0-5,0 0-61,0 0-44,0 0-5,0 0-6,2 0-13,3 5-30,0-2-40,8-2-52,3 1-77,7-2-79</inkml:trace>
  <inkml:trace contextRef="#ctx0" brushRef="#br0" timeOffset="22911.73">21072 4797 648,'0'0'211,"0"0"-209,0 0 21,0 0 76,0 0-74,0 0-23,28 6-2,-21 2-37,5 0-125,2-1-105</inkml:trace>
  <inkml:trace contextRef="#ctx0" brushRef="#br0" timeOffset="23095.99">21315 4942 703,'0'0'3,"0"0"-2,0 0-1,0 0 0,0 0 0,0 0-75,29 36-79,-29-30-306</inkml:trace>
  <inkml:trace contextRef="#ctx0" brushRef="#br0" timeOffset="23284.86">21410 5127 863,'0'0'0,"0"0"-37,0 0 37,0 0 9,0 0-9,0 0-149,0 33-319</inkml:trace>
  <inkml:trace contextRef="#ctx0" brushRef="#br0" timeOffset="23490.4">21424 5331 917,'0'0'30,"0"0"-11,0 0-19,0 0 18,0 0-11,0 0-6,-5 34-1,3-24-59,2-3-155,0-2-301</inkml:trace>
  <inkml:trace contextRef="#ctx0" brushRef="#br0" timeOffset="23667.93">21456 5530 377,'0'0'580,"0"0"-580,0 0-22,0 0 22,0 0 0,0 0 0,0 33-104,0-21-61,0-1-27,0-1-227</inkml:trace>
  <inkml:trace contextRef="#ctx0" brushRef="#br0" timeOffset="23837.02">21473 5734 860,'0'0'158,"0"0"-158,0 0-12,0 0 11,0 0 1,0 0-72,-4 18-248</inkml:trace>
  <inkml:trace contextRef="#ctx0" brushRef="#br0" timeOffset="24043.82">21435 5896 824,'0'0'0,"0"0"-53,0 0 53,0 0 37,0 0-8,0 0-29,-47 44-59,37-33-17,1-3-108,5 0-303</inkml:trace>
  <inkml:trace contextRef="#ctx0" brushRef="#br0" timeOffset="24215.75">21321 6062 1013,'0'0'0,"0"0"-92,0 0 91,0 0 1,0 0 0,0 0-32,-17 2-152,11 5 28,0 2-103</inkml:trace>
  <inkml:trace contextRef="#ctx0" brushRef="#br0" timeOffset="24401.91">21148 6207 244,'0'0'416,"0"0"-416,0 0-35,0 0 35,0 0 13,0 0-13,-50 2-7,41 6-34,1-1-5,0-1-70,-3-2-277</inkml:trace>
  <inkml:trace contextRef="#ctx0" brushRef="#br0" timeOffset="24566.72">20905 6314 131,'0'0'897,"0"0"-897,0 0 0,0 0-9,0 0-31,0 0-148,-46-10-72</inkml:trace>
  <inkml:trace contextRef="#ctx0" brushRef="#br0" timeOffset="24741.85">20706 6343 539,'0'0'201,"0"0"-191,0 0-10,0 0 68,0 0-49,0 0-19,-52-4 0,41 4-7,-2 0-46,1 3-30,-1-2-59,1-1-129</inkml:trace>
  <inkml:trace contextRef="#ctx0" brushRef="#br0" timeOffset="24864.74">20555 6343 447,'0'0'316,"0"0"-287,0 0 56,0 0 15,0 0-87,-63-14-13,45 14-71,1 0-68,1 0-72</inkml:trace>
  <inkml:trace contextRef="#ctx0" brushRef="#br0" timeOffset="25002.69">20358 6336 802,'0'0'32,"0"0"7,0 0 68,0 0-97,0 0-10,-68 0-94,55 0-91,1 0-93</inkml:trace>
  <inkml:trace contextRef="#ctx0" brushRef="#br0" timeOffset="25139.51">20122 6336 723,'0'0'52,"0"0"-52,0 0 2,-79-27-2,55 23-65,2 1-239</inkml:trace>
  <inkml:trace contextRef="#ctx0" brushRef="#br0" timeOffset="25318.72">19853 6247 586,'0'0'174,"0"0"-173,0 0 41,0 0 35,0 0-74,0 0-3,-63-52-118,54 46 18,1-1-4,3-3-63,0-2-49</inkml:trace>
  <inkml:trace contextRef="#ctx0" brushRef="#br0" timeOffset="25471.71">19683 6015 852,'0'0'34,"0"0"0,0 0 102,0 0-43,0 0-49,-59-57-44,48 52-35,1-2-68,-1 0-197</inkml:trace>
  <inkml:trace contextRef="#ctx0" brushRef="#br0" timeOffset="25640.65">19545 5781 1287,'0'0'0,"0"0"0,0 0 36,-19-65 9,6 55-45,0 3-48,-1 3-74,0-1-49,1-1-122,5-1-180</inkml:trace>
  <inkml:trace contextRef="#ctx0" brushRef="#br0" timeOffset="25807.76">19564 5503 150,'0'0'759,"0"0"-759,0 0-8,0 0 8,0 0 5,-59-54-5,46 47-159,4-1-69,2 0-237</inkml:trace>
  <inkml:trace contextRef="#ctx0" brushRef="#br0" timeOffset="25954.77">19503 5302 211,'0'0'774,"0"0"-770,0 0-4,3-57 66,-3 48-14,0 1-52,-7 1 0,0 1-73,0-5-67,3 1-266</inkml:trace>
  <inkml:trace contextRef="#ctx0" brushRef="#br0" timeOffset="26121.78">19690 5037 1169,'0'0'0,"0"0"-44,0 0 44,0 0 46,0 0-46,0 0-24,0-57-106,-3 54 11,-1 0-119</inkml:trace>
  <inkml:trace contextRef="#ctx0" brushRef="#br0" timeOffset="26276.86">19927 4865 995,'0'0'0,"0"0"-10,0 0 10,0 0 23,0 0-23,0 0-18,11-28-218,-11 28 36,3 0-144</inkml:trace>
  <inkml:trace contextRef="#ctx0" brushRef="#br0" timeOffset="26424.62">20094 4775 804,'0'0'0,"0"0"-52,0 0 52,0 0 2,0 0-2,0 0-106,40-30-463</inkml:trace>
  <inkml:trace contextRef="#ctx0" brushRef="#br0" timeOffset="26540.7">20211 4734 583,'0'0'2,"0"0"0,0 0-2,0 0 0,0 0-8,61-30-167</inkml:trace>
  <inkml:trace contextRef="#ctx0" brushRef="#br0" timeOffset="26603.59">20339 4694 192,'0'0'0</inkml:trace>
  <inkml:trace contextRef="#ctx0" brushRef="#br0" timeOffset="26720.95">20557 4637 656,'0'0'293,"0"0"-293,0 0-11,0 0 11,0 0-52,0 0-155</inkml:trace>
  <inkml:trace contextRef="#ctx0" brushRef="#br0" timeOffset="26836.04">20702 4626 489,'0'0'0,"0"0"-19,0 0-37,0 0-28</inkml:trace>
  <inkml:trace contextRef="#ctx0" brushRef="#br0" timeOffset="26930.71">20820 4656 330,'0'0'0,"0"0"-23,0 0-152</inkml:trace>
  <inkml:trace contextRef="#ctx0" brushRef="#br0" timeOffset="28091.54">21404 5039 245,'0'0'41,"0"0"-41,0 0 0,0 0 44,0 0 39,0 0-44,-3-2-17,3 2 6,0 0 21,0 0-33,-1 0-9,1 0-4,0-2 3,0 2 5,0 0 17,0-1-6,0 0 15,0-1 1,0 0-18,0 0-4,4-1 5,3 0 13,2-1-4,10-1-15,13-4-10,14-3 0,15-2-1,8-4-4,4-2 0,2 0 0,0-2 39,0 0-7,0 1 9,-2 3-14,-5 1 0,-6 3-7,-10 3-8,-7 2-8,-8 3-4,-10 2-2,-11 3 1,-10 1-19,-6 0-26,0 0-73,-1 1 34,-6 2-16,2-2-11,3 1 85,2-2 24,0 0 3,0 0 10,0 0-6,0 0 3,-2 0 21,-3 0-28,-1 0-2,0 0-12,0 0 9,4 0 3,-1 0 0,2-2 2,-1 1-18,-1-2-14,0 2 18,1-1-9,-3 0-72,-1 0-57</inkml:trace>
  <inkml:trace contextRef="#ctx0" brushRef="#br0" timeOffset="28948.86">22236 4674 359,'0'0'417,"0"0"-362,0 0-29,0 0 60,0 0-9,70-2-21,-49 9-30,-1-2-8,-5-1 9,-2-1-1,-2 0-13,-3-1-10,0-1-1,-3 1 0,0-1-1,-3-1 0,0 0-1,-2 0 2,0 0 1,2 0 3,1 0-3,1 0-1,-1 0-2,1 0 0,-3 0 1,0 0-1,-1 0 1,0 0 0,0 0-1,2 0 1,0 0-1,0 0 0,1 0 0,-1 0-2,-2 0 1,0 0 1,0 0 0,0 0 1,0 0-2,0 0 2,0 0 0,0 0 2,1 0-1,-1 0-1,0 0 0,0 0 0,0 0 1,0 0 0,0 0-2,0 0 5,0 0 5,0 0-1,0 0-1,0 0 1,0 1 2,0-1-2,0 1-4,0 1 1,0 4-3,0 7-3,-1 7 10,-5 5 11,-1 3 6,-2 1-18,-3-2-3,0-4-3,0-4-3,4-6-15,4-1-72,2-6-126,2-1-123,5-5-283</inkml:trace>
  <inkml:trace contextRef="#ctx0" brushRef="#br0" timeOffset="29539.98">22571 4939 514,'0'0'277,"0"0"-258,0 0 48,0 0 58,0 0-15,64-18-51,-48 8-34,2-4-17,-1-2 4,-2-3 18,2-3 13,-3-5-12,-1-3-15,0-5 24,-2 2-22,-1 2-10,-4 6 22,-4 7-26,0 8-3,-2 6-1,0 3 3,0 1-3,0 0-3,-2 0-21,-3 13 13,-1 6 1,1 4 5,0 3 5,1 1 0,-3-1 4,-2-1-1,0-1-2,-1-4 4,3-2 3,1-1-7,4-1 0,0-2 0,2 1 3,0-2-2,0-3 2,8-1-4,-1-1 1,2-2 2,-1-2 1,2-4-4,2 2-11,3-2-94,5 0-181</inkml:trace>
  <inkml:trace contextRef="#ctx0" brushRef="#br0" timeOffset="32441.77">20288 4244 702,'0'0'42,"0"0"-39,0 0 102,0 0 1,0 0-63,0 0-28,0 0-5,-4-20 6,2 18 4,0 0-11,1 2-4,-1-1 28,2 1 8,0 0 0,0 0 9,0 0-9,0 0-12,0 0-15,0 0-10,-2 0-3,-2 7 0,-1 3 4,0 1 15,1 2 24,1-1-12,2 1-17,1 0-3,0 0 7,0 3-7,0 0-7,0 3-1,0 0 1,0 2-3,0-4 2,0 0-2,0-1 6,0-3 8,0 2-2,0-3-3,3 1-3,-2 0-4,0-1-4,-1-1 2,0 0-2,0-1 1,0 0 1,1 0-1,-1 0 0,0-2 3,1 2 3,0-1 1,2 2-1,-2 0-1,0 2-1,-1 1 3,1-1-3,0-1 3,1-1-4,0-1 1,-1-1-2,1 1 3,0-2-4,0 1 2,1 2 2,-1-1-3,1 0-2,1-1-1,0 1 2,-1-1-1,1-1-1,0 0 2,2-1 1,1 3 3,1-2 3,1 1-3,-2-2 0,2-1-5,-3-1 0,0-1 0,-2-1 0,1 3 0,0-2-1,2 1 1,1 4-1,-1-2 3,0 1-1,0-1 0,-1-1 1,0-2 0,0-2 2,-2 0 3,1 0-1,0-2-2,-1 0-1,3 0 3,-3 0-2,1 0 3,0 0-1,-2 0 0,2 0 0,0 0-2,2 0-2,0 0-2,1 0 1,0-3 0,-1-1 0,2 0 0,-2-1 2,0-1 2,-1-1 1,-2-1-1,1 0 1,-2 1 0,1-3-1,0 3-1,-1-3-2,-1 0-1,1-1 2,-2-1-2,0-1 1,1-3 1,-2 0-2,2-1 0,-1 1-2,-1-1 2,0 0 0,0-1-2,0-1 3,0 0-2,0 0 0,0 0-1,0 5 1,0-1 1,0 1-1,0 1-1,0-1 0,0-1 1,0 0-1,-3 0 1,-1-2 0,1-1-1,-1-2 0,-3 2 0,3-4 0,-2 4 0,0 0 0,2 3 0,-1 4 1,2 2-1,-3-1-1,1 2 1,0-1 0,-1 1 0,1 0 1,0 1-2,-1-2 1,1 2 0,-2-1-1,-1 1 1,0-1-1,-1 0 1,1 1 1,1 0-1,1 2-1,0 1 0,2-1 0,-3 1 1,-2 1-1,2-3 0,-2 4 0,0 0 1,0-2-1,0 3 1,-1-2 0,3 1-1,0 0 1,3 2-1,-3-1 1,0 1 0,0 0 1,0-1-1,-1 1-1,1 0 0,-1 0-2,0 0 2,-1 0 1,0 0 0,1 0-1,2 0-1,2 0 2,3 0-1,1 0-1,0 0 2,-1 0-2,1 0 2,-1 0-1,1 0-1,0 0-5,0 0-1,0 0-13,0 0-20,11 0-56,5 4-122,2 1-157,-2 0-376</inkml:trace>
  <inkml:trace contextRef="#ctx0" brushRef="#br0" timeOffset="32848.08">20273 4250 333,'0'0'639,"0"0"-633,0 0 2,0 0 50,0 0-22,0 0-25,0 0-9,1 7 34,5 0 23,1 0 8,1 2-27,1 0-4,1 3 7,5 3-9,1 0 4,4 5 1,1-2 2,-2 3-15,1-3-13,-5-1-2,-1 1-5,0-3-1,-5-2-4,0-3 2,-2-3 1,-1-1-3,-3 0-1,0-3 0,-2-2 0,0 1 0,-1-2-10,2 0-25,-2 0-52,0 0-79,0 0-82,0 0-223</inkml:trace>
  <inkml:trace contextRef="#ctx0" brushRef="#br0" timeOffset="33328.57">20316 4445 607,'0'0'56,"0"0"-44,0 0 38,0 0-8,0 0 15,0 0-19,-14-7 28,14 7 34,0 0-2,0 0-35,10 8 5,4 4 45,3 1-49,-1-1-1,0 1-34,-2 0-10,1-1-3,-1 1-3,1 2 2,0-2 7,2 1-3,0 0-4,0-1 1,-3-4-2,-2 1-5,-3-4-7,0 2 0,-4-3 2,1-1-2,-3 0-1,1-2 0,-1-1-2,-3 1 0,2 0-7,-2-2-12,0 0-5,0 0-7,0 0-7,0 0-29,0 0-56,0-4-26,-9-3-114,-3 1-128</inkml:trace>
  <inkml:trace contextRef="#ctx0" brushRef="#br0" timeOffset="33792.04">20358 4600 385,'0'0'222,"0"0"-156,0 0 42,0 0-11,0 0-17,0 0-40,-1-1-17,1 1 10,0 0 6,-2 0-16,2 0-6,-1 0-1,1 0-7,0 0 4,0 1 13,0 4 21,7 1 36,6 1-10,4 3-9,-1 1-10,0-1-16,-1 2-6,-3-1-8,3 1-4,-2 0 0,0 0-2,0-1-8,-3-2-4,-1 1-1,0-4-4,-4 0 2,-2-4-2,0-2-1,-3 0 0,0 0-2,0 0 2,0 0-7,0 0-11,0 0-35,0 0-28,0 0-99,-5 0-92,-10 0-245</inkml:trace>
  <inkml:trace contextRef="#ctx0" brushRef="#br0" timeOffset="34234.5">20318 4712 586,'0'0'99,"0"0"-70,0 0 58,0 0-36,0 0-32,0 0 6,-7 3-8,7-2 40,0 1 14,0 3 11,7 2 11,6 1 18,4 2-29,0 0 11,0 0-28,-1-1-29,-2 1-9,-1-1-8,-2 0-9,-1-1-3,-1 0-4,0 1-1,0-2 2,-1-1-3,-2-1-1,-2-3 1,-2 0-1,-2-2 0,1 0-5,-1 0-30,0 0-25,1 1-46,-1-1-98,0 0-118,0 0-342</inkml:trace>
  <inkml:trace contextRef="#ctx0" brushRef="#br0" timeOffset="34610.84">20412 4899 870,'0'0'69,"0"0"-50,0 0 61,0 0-32,0 0-32,0 0-7,-1 7 27,1-5 49,1 1-2,7 1-22,1 1 9,0-2-32,1-1-27,3-1-7,0 1-4,1-2-75,-5 0-152,-4 0-288</inkml:trace>
  <inkml:trace contextRef="#ctx0" brushRef="#br0" timeOffset="35877.67">20463 4301 753,'0'0'95,"0"0"-77,0 0 120,0 0-29,0 0-49,0 0-33,22-28 7,-18 17 14,2-5 14,-1-3-14,0-5-5,-1-4-23,3-5 11,0-3-18,0-6 0,0-1 0,-4 1 5,0 3-2,-3 3-7,0 4 16,-11 1-19,-7 3-5,-2 2-1,-1 2 0,2 3 0,1 1-2,5 1-1,2 3 1,1 3 0,6 4-3,-1 4 1,4 1-2,1 2-8,0 2-9,0 0-1,0 0-10,0 0-7,0 0 1,0 0-6,0 0 21,0 0-3,0 0 5,0 0 3,0 0 17,0 0-2,0 0-16,0 0-23,0 0-23,3 0-122,0 0-273</inkml:trace>
  <inkml:trace contextRef="#ctx0" brushRef="#br0" timeOffset="36493.37">20339 3665 753,'0'0'120,"0"0"-102,0 0 52,0 0 1,0 0 20,0 62-61,1-46-14,-1 0 12,0-1-5,0-5-11,0-1-6,0-3-4,0-4-2,0 0 1,0-2 0,0 0 7,0 0 4,0 0 11,0 0 13,0 0 3,0-5-28,0-3-10,0 0-1,0-3 1,0-3-1,0-2 0,0-4 0,0-3 1,0-2-1,0 4-1,0 4 1,0 7 6,0 3 15,0 3 4,0 3-3,0 1-1,0 0-6,0 0-11,0 0 2,0 0 6,1 0 9,3 0 5,3 0 0,5 0 4,3 5 0,4 0-9,-1 1-6,4-1-9,1 1-5,5-3-1,3 1-80,-3-2-204,-3-2-360</inkml:trace>
  <inkml:trace contextRef="#ctx0" brushRef="#br0" timeOffset="38405.91">20365 3164 981,'0'0'260,"0"0"-244,0 0 95,0 0 33,0 0-70,0 0 9,0-32-68,-5 53-10,-3 10 2,-3 7 36,1 2-1,-1-4-17,2-5-14,2-4-8,2-6-2,1-4-1,1-6 0,2-4-23,1-3-42,0-4-24,0 0-49,11 0-48,9-9-13,8-6-161,2-2 16</inkml:trace>
  <inkml:trace contextRef="#ctx0" brushRef="#br0" timeOffset="38855.91">20506 3279 442,'0'0'98,"0"0"28,0 0 1,0 0-9,0 0-12,0 0-23,1-42-16,-1 33-2,0 1-12,0-1 16,9-1-2,2 0-17,7 1-22,3 2-9,4 2 7,-2 5-12,-1 0-1,-6 0-6,-6 9-2,-5 5-5,-5 3 0,0 2 0,-7 2 0,-8-2 0,-4 1 0,0-2-1,3-1-6,2-3 0,1-1 4,6-2-6,0-2 5,3-4 3,2-1 0,1-2 1,1 0 0,0-2 0,0 1 3,9-1-2,5 1 2,2-1 0,-2 0-2,-1 0 1,1 0-2,-1 0 1,2-4 0,2-1 1,4 1-2,1-2 0,-3 3-48,-3 1-106,-5 0-83,-4-1-289</inkml:trace>
  <inkml:trace contextRef="#ctx0" brushRef="#br0" timeOffset="39829.63">21007 3180 848,'0'0'294,"0"0"-289,0 0 24,0 0 67,0 0-46,0 0-25,-70-35-20,49 43-4,1 7 15,4 8-2,8 2-13,4 3 10,4-1-3,0-2 1,0-5-6,7-3-3,5-4 0,4-3-25,5-5-28,3-2-7,2-3-21,-1 0 1,-1 0-43,-3-8 3,-1-4-4,-1-1 74,-3 1 24,-3-1 26,-1 0 19,-3 3 29,-4-1 87,-3 4-13,-2 2 0,0 0-25,0 3-23,0 0-33,-1 2-11,-3 0-12,2 0-12,0 1-6,-2 11 0,3 5 1,0 2 16,1 1-10,-1-2-7,1-3 2,-1-3-2,1-3 0,0-6-6,0-2-10,0-1 1,0 0 11,0 0 1,4-9-17,6-4 1,1-3 11,3 0 4,2-2 4,-2 0 2,0 2-2,-3 4 19,-3 4 8,-5 4 2,1 2 15,-3 2-21,-1 0-9,4 0-13,0 3-1,2 8 0,2 4 6,-3 1-3,-3 1 0,-2-1 1,0-2-4,0-2 1,0-5-1,-4-2-5,2-3-29,2-2 11,-1 0-6,1 0 23,0-7 5,0-4-8,0-2 5,5-2 4,4 1-1,3 1 1,-1 3 9,-2 1 9,2 4 8,-2 3-14,0 2-1,-1 0 6,-1 0-8,0 1-2,-1 6-2,0 2 3,-1 0 0,0 3 1,-1 1 5,-3 2-3,-1 0 1,0 0-6,0 1 1,0-1-4,-3-2-2,-1-3-1,1-3 0,3-2-8,0-2-47,0-1-80,0-2-58,7 0-178</inkml:trace>
  <inkml:trace contextRef="#ctx0" brushRef="#br0" timeOffset="40234.09">21385 3097 620,'0'0'489,"0"0"-483,0 0 22,0 0 91,40-56-21,-27 52-24,0 1-59,-1 3-15,-1 0 3,-2 0-3,-2 4-11,-5 6 1,-2 1 1,0 3-2,-2-3-2,-7 4-15,-2-4 17,0-1-4,3 2 1,1-4 3,5-3 3,0-1 3,2-3 3,0-1 2,2 0 15,14 0 28,11-1-21,13-5-17,11-2-5,6-1-158,3 0-470</inkml:trace>
  <inkml:trace contextRef="#ctx0" brushRef="#br0" timeOffset="41104.65">23128 4887 656,'0'0'331,"0"0"-317,0 0 106,0 0 20,0 0-29,0 0-38,-2 3-45,2-3-7,0 2-5,2-2-5,2 0 3,2 0-5,3 2-2,5-2 0,1 0-3,3 0-3,-1 0 0,-3 0-1,-4 0-5,-3 0-48,-5 0-57,-1 0-64,-1 0-101,0 2-199</inkml:trace>
  <inkml:trace contextRef="#ctx0" brushRef="#br0" timeOffset="41307.82">23139 4991 857,'0'0'226,"0"0"-213,0 0 87,0 0-19,0 0-57,0 0-24,75 6-2,-54-4-69,0 2-71,0-4-237</inkml:trace>
  <inkml:trace contextRef="#ctx0" brushRef="#br0" timeOffset="41960.54">23538 4984 917,'0'0'23,"0"0"7,0 0 72,0 0-37,0 0-47,0-59-8,1 45 18,6 2 34,1-1-27,1 2 12,2 2 23,3 2-15,0 0-42,2 2 9,2 4 4,-3 1-14,1 0-7,0 0-5,-4 7 0,-5 5-9,-7 0-18,0 3-24,-5 1 1,-12 1 16,-2-1 8,1-1 14,1 1-3,4-2 13,2 1 2,4 0-1,0-1 0,-2-1 1,0-1 0,-2-1-3,2-2-21,2-3 4,4-2 12,3 1 1,3 2 7,13-2 4,8 1 38,0-5-10,0 0-9,-5-1 1,-6 0-2,-2 0 4,-2-4-3,-1-7-12,-1 0 1,-3-1 3,-2-3-9,-2-1 2,0-1 7,-2 1-9,-10 0-6,-5 2-1,-2 4-4,1 1 2,1 3-5,4 2-33,6 4-48,6 0-24,1 0-62,1 0-170,15 0-334</inkml:trace>
  <inkml:trace contextRef="#ctx0" brushRef="#br0" timeOffset="42380.89">23912 4961 1240,'0'0'0,"0"0"18,0 0-18,0 0 21,-62-5-17,46 17-4,5 6-2,2 4 0,6 2 1,3 2-2,0 0-2,5-2 5,9-6 2,-1-3 3,5-4 13,-2-4 9,2-2 3,-2-5-2,-1 0 16,-2 0-24,-2-8-12,0-8 5,0-4 10,-1-3 7,-3-4-5,-3 1 7,-2 2-11,-2 3-7,0 2-3,-2 7-11,-9 3 0,0 3-8,-3 2-5,1 3-6,0 1-19,1 0-21,4 1-68,3 9-8,4 0-82,1 1-222</inkml:trace>
  <inkml:trace contextRef="#ctx0" brushRef="#br0" timeOffset="43491.81">24270 5022 1044,'0'0'215,"0"0"-215,0 0 0,0 0 33,0 0-30,-74-9-1,63 23-2,1 5-2,5 3 1,3 1 0,2 2-1,0-4 0,0-1-5,14-6-23,3-1-19,5-5 3,3-3-26,1-2-20,-2-1 45,-1-2 29,-3 0-19,-4-2-24,-4-5 57,-4-2 4,-1-1 14,-3 0 14,-1 1 62,1 0-3,-1 1 10,-1 1-33,-2 2 4,0 3-11,0 2-8,0 0-20,0 0-25,0 0-4,0 0-7,-2 5-7,0 9 12,-1 3 2,1 1 10,2 2-6,0-3-2,0-3-1,0-3-2,0-6 1,0-3-28,0-2-11,0 0 16,0-3 16,4-8-9,3-4-26,4-1 42,-2 1 1,1 1 0,-1 1 20,0 5 19,-2 2 4,-2 1 2,1 3-1,1 2-25,5 0-7,1 2 3,3 9-7,-3 1 1,-1 1-1,-6-1-7,-3 1 0,-3 0-2,0-1-4,0-3-3,-4-1 0,-3-2 1,1-3-4,2 0-8,3-3-8,1 0 3,0 0 15,0 0 8,0-7 6,0-2-3,0 0 3,2-4-3,4 1 4,1 0 10,2 2-10,-2 3 1,0 1 4,1 2-1,-1 3 4,3-1-5,0 2-7,3 0 2,0 0 0,-3 0 7,1 5-2,-5-3-1,0 2-1,-4-1-3,0 0 1,-2 0-3,0-1-1,0 1-1,0 2 6,0 1 1,0 5-3,0 2 13,0 1 1,0 4 6,-2-1-8,-3 1-9,-1 2-4,1-3 4,-1-1 0,3-2-1,-2-4-2,3-4-2,0-2-1,1 0 3,-1-1-4,0-1-1,0 1 0,1 0-4,-2 0-30,1 0-37,-1-2-54,3-1-108,0 0-261</inkml:trace>
  <inkml:trace contextRef="#ctx0" brushRef="#br0" timeOffset="46572.8">21328 6101 989,'0'0'13,"0"0"-3,0 0 10,0 0 14,-79 14-9,51 14 1,1 5 11,4-1 4,7-1-16,10-4-8,6-4-2,0-3-8,17-6 9,6-2 6,3-5 1,5-6-8,-3-1-11,-3 0-1,-4-10-1,-3-5 4,0-5-1,-3-1-3,-3-5 3,-2-1 0,-3-2 1,-4 4-2,-3 2 8,0 4 10,-2 4-8,-7 2-4,-3 0-10,-1 4 0,2 1-3,-1 0-24,3 5-40,5 2-18,-1 1-47,-1 0-103,-2 0-61,0 0-226</inkml:trace>
  <inkml:trace contextRef="#ctx0" brushRef="#br0" timeOffset="46916.55">21324 5992 629,'0'0'236,"0"0"-196,0 0 95,0 0-4,0 0-59,0 0-48,-6 0-19,0 20 28,1 6 34,3 6-10,2 4 0,0 3-6,0 1-17,1-3-4,1-1-12,0-2-8,-2-2-3,0-2-6,0-3 0,-3-3 1,-1-6-2,-1-5 3,3-4-3,0-5-1,2-1 1,0-3-1,0 1 0,0-1-3,0 2-17,0-2-25,0 0-43,4 0-85,6 0-71,3-4-135</inkml:trace>
  <inkml:trace contextRef="#ctx0" brushRef="#br0" timeOffset="48116.5">21425 6304 237,'0'0'57,"0"0"-39,0 0 42,0 0-11,0 0-1,0 0 9,0-9 30,0 8-3,6 0-26,5 1 9,1 0 12,5 0 2,2 2-33,8 8-14,3 5-12,6 4-6,1 2-9,1 3 0,-3-1-5,-2 0 0,-6-1 1,-3 3 13,-4-2-2,-5 0-10,-5 1 6,0-3-1,-3 0-4,-1-5-3,0-3-2,0-5-1,-3-1-3,0-4-5,-1-2 5,-1 1 4,1-2 1,0 0-1,-2 0 2,2 0-2,0 0-1,1 0 1,-1 0-3,0 0-11,0 0 0,0 0 5,1 0-13,-3-6 5,2 0 11,0-2 2,-1-3 0,1 2 4,0-2 0,0 1 0,-2 0 5,2 3 0,-2-2 5,1 2-5,-1 1 1,2 1 10,-1 1-11,-1 1 4,0 0 0,0 2 5,0 0-2,0 1-7,0 0 1,0 0-5,0 0 0,1 0-1,2 0 1,3 0 4,4 5 3,-1 5 3,0 0 9,-1 1-1,-3-1-5,-3 0-4,-1-1-4,-1-2 1,0 0-3,0-1 5,0 1-2,-2 2 3,-10-2-4,-6-1 4,-9 1-10,-5-3-4,-2-1-75,6 1-113,9-3-197</inkml:trace>
  <inkml:trace contextRef="#ctx0" brushRef="#br0" timeOffset="49113.71">22138 6784 508,'0'0'192,"0"0"-181,0 0 79,0 0-19,0 0-51,0 0-19,0 0-1,0 0 0,0 0 8,0 0 30,0 0 20,0 0 5,0 0 3,0 0-22,0 0-19,0 0-12,0 0-7,0 0-6,0 0 1,0 0-1,0 0-2,0 0 1,0 0 1,0 0 1,0 0-1,0 0 0,0 0 1,0 0-1,0 0 0,0 0-1,0 0 0,0 0 0,0 0 0,0 0 2,0 0-1,0 0 0,0 0 0,0 0 2,0 0-2,0 0 0,0 0-27,0 0-81,0 0-133,0 0-321</inkml:trace>
  <inkml:trace contextRef="#ctx0" brushRef="#br0" timeOffset="49230.17">22138 6784 710</inkml:trace>
  <inkml:trace contextRef="#ctx0" brushRef="#br0" timeOffset="57917.74">22118 6782 22,'0'0'825,"0"0"-746,0 0 30,0 0 39,0 0-46,0 0-14,0 0-32,-2-17-22,2 17-16,0 2-9,0 11-8,4 8 12,3 6 30,0 7 5,-2 3-11,-1 3-6,-4-4-8,0-3-12,0-6-4,0-6-2,-2-8-4,-1-3 2,1-8-3,2-2-5,0 0-53,0-4-25,0-12-95,14-6-158,4-3-183</inkml:trace>
  <inkml:trace contextRef="#ctx0" brushRef="#br0" timeOffset="58206.74">22331 6953 1161,'0'0'68,"0"0"-62,0 0 7,0 0 11,0 0-15,0 0-9,-8 9-4,3-7-7,0 0-2,4-2 7,1 0 6,0 0 21,0-8 15,0-1 19,4 3-20,0-2-7,1 4-4,-3 3-23,1 1-1,-1 0-17,4 0-90,1 3-89,0 3-228</inkml:trace>
  <inkml:trace contextRef="#ctx0" brushRef="#br0" timeOffset="58726.51">22559 6838 730,'0'0'116,"0"0"-111,0 0 51,0 0 15,0 0-47,0 0-9,-1-23-6,1 18 31,2-2 25,9 0-31,2 3 13,-1-2 28,1 4-14,-1 2-24,1 0-12,-1 15-6,-1 10-1,-4 6-11,-7 7-7,0 5 3,-7-2 2,-10-3-1,1-5-4,-3-8 0,3-6-19,0-9-22,5-5-5,6-5 12,1 0 12,3-11 19,1-6-9,0-5 12,0 2 6,5 1 20,2 5 40,0 7-19,1 3-14,2 4-13,1 0-16,3 4-3,2 9-1,-2 1 0,-1 2 0,-1-4-2,1 1-4,-1 1-120,2-7-86,2 0-292</inkml:trace>
  <inkml:trace contextRef="#ctx0" brushRef="#br0" timeOffset="59632.82">22889 6939 870,'0'0'90,"0"0"71,0 0-23,0 0-57,0 0-35,0 0-41,0 21 0,0-4 16,0 3-7,0-3-9,0-2-4,0-3-1,0-4-1,0-3-45,0-5-15,0 0 14,2 0 22,4-10 25,1-8 0,1-4 0,1-2 4,-2 0 16,2 1 29,0 6-7,2 4 0,-1 3 11,1 8-23,-2 2-20,4 0-2,1 12-6,0 7 0,-2 7 2,-5-1-2,-5-1 1,-2-1-3,0-4-1,-2-6-19,-3-3-20,1-6-8,1-3 14,3-1 12,0 0 22,0-3 23,0-9-17,0-5 0,5-1-4,6-4 1,0-3 6,3 2 8,-2 4 9,1 4-3,1 5 0,-1 5-7,-2 5-3,-1 0-3,-1 6-4,-2 11-2,-2 5-1,-3 2-3,-2 2 1,0-5 0,0 0-1,-1-4 0,-4-4-23,2-3-46,1-4-73,2-4-33,3-2-150,12 0-215</inkml:trace>
  <inkml:trace contextRef="#ctx0" brushRef="#br0" timeOffset="60330.87">23349 6870 1025,'0'0'146,"0"0"-113,0 0 128,0 0-62,0 0-77,0 0-21,4 35 7,-4-1 22,0-2-21,0 1-2,0-4-5,1-6-1,1-4 1,1-7-2,1-5 0,-2-5-3,0-2 2,3 0 1,1-1 6,2-11 0,1-6-4,2-3 2,-2-6-1,-2-1-2,3-3 1,-2 4 1,1 1 1,-2 7 3,2 3 6,-4 7 7,-2 3-2,0 5-10,-3 1-5,0 0-3,1 5-20,0 10 11,0 4 5,-1 3 3,0 2 2,0 1-1,0 1 0,-2 1 0,2-5 0,0-2 0,0-4 1,0-5 0,1-2-1,2-5 3,1-1 2,-1-3-1,1 0-2,1 0 5,0 0 4,1-9-7,1-2 1,2-2 1,-1-4-2,-1 2 4,0-4-1,0 2 12,-1 0-6,-2-1-3,1 3-2,-3 3 1,0 1-1,-1 1-3,-1 2-1,0-1-2,0 3 1,0 0-1,0 3-2,0-1-6,0 1-30,0 2-59,0 1-46,0 0-168,1 0-283</inkml:trace>
  <inkml:trace contextRef="#ctx0" brushRef="#br0" timeOffset="60921.66">23717 6854 956,'0'0'132,"0"0"-104,0 0 21,0 0-4,0 77 63,-4-35-53,0 0-42,-3-2-5,-2-4 2,1-6-6,0-4-3,2-6 0,2-7 0,1-3-1,0-4 0,3-2-2,0-3-2,0-1 1,0 0-8,0 0 4,0 0 2,0 0 1,0 0-1,0 0 5,0 0 4,0-3-3,0-6 5,2 0-3,1-2 6,2 0 5,-1-1-1,-2 2 0,4 3 17,-3 0-5,2 2-12,2-1-1,-1 4 4,1-1 0,2 1-1,3 2-3,2 0 2,0 0 0,0 7-2,-3 4-1,-3 3 3,-6 1-7,-2 3-4,0 1 0,-7-2-1,-10 1 1,-3-3 0,-4-4 4,2-3-7,1-3-17,3-3-25,6-2-10,5-2-54,6-11-143,1-4-375</inkml:trace>
  <inkml:trace contextRef="#ctx0" brushRef="#br0" timeOffset="81703.96">18699 5827 231,'0'0'32,"0"0"-10,0 0 0,0 0 7,0 0 6,0 0-21,0 0-12,0 0-1,0 0 7,1-1-3,-1 1 0,0 0 16,0 0-3,0 0-8,0 0-6,0 0-4,0 6 0,0 6-99</inkml:trace>
  <inkml:trace contextRef="#ctx0" brushRef="#br0" timeOffset="85169.93">18419 6036 110,'0'0'129,"0"0"-99,0 0-1,0 0 50,0 0 26,0 0-35,0 0 12,-25-44-23,25 40-7,0 2 48,0 0-8,0 0-43,0 2 18,0 0 8,0 0-19,0-1-1,0 1-22,0 0 29,0 0-32,-2 0-11,-3 0-10,-5 0-8,-2 0 0,-2 5-2,-1 4-27,1 0-37,1-2-33,8 1-63,5-3-97,0-2-65</inkml:trace>
  <inkml:trace contextRef="#ctx0" brushRef="#br0" timeOffset="85376.59">18550 6019 711,'0'0'267,"0"0"-254,0 0-12,0 0 91,0 0-25,0 0-27,-60 29-35,49-17-5,0-1-6,3 0-54,1 0-78,-1-5-123,1-4-247</inkml:trace>
  <inkml:trace contextRef="#ctx0" brushRef="#br0" timeOffset="86230.91">17487 6212 1056,'0'0'0,"0"0"-5,0 0 5,0 0 30,0 0 21,0 0-21,-15-56-24,15 47 8,0-5 23,0 1 7,3-3-24,11 2 16,2 1-7,3 3-21,-1 6 2,2 4 2,-4 0-3,-3 15-2,-4 7-3,-4 2-2,-5 1 2,0 1-1,0-2-3,-7-3 1,-5 0-1,0-6-3,-2-3-17,0-3-12,1-4-15,-1-2-1,0-3 20,3 0 17,3 0 11,3 0 1,4-7 16,1 0 27,0 1 14,0 1-28,7 3 2,0 0-14,0 2-11,2 0-7,0 0-1,2 8 1,-1-1-1,1 4 1,3 0-2,0 0-3,5-1-68,3-2-26,3-3-16,3-3-89,-2-2-34,-1 0-48</inkml:trace>
  <inkml:trace contextRef="#ctx0" brushRef="#br0" timeOffset="86567.96">17817 6187 733,'0'0'98,"0"0"-73,0 0 69,0 0-9,0 0-30,0 0-28,-34-35-25,20 45 1,3 5 5,4 4-2,4 3 1,3 0 2,1-2 3,15-3 0,4-2-2,2-7 1,-2-2-1,-1-4 0,-4-2 0,-3 0-2,0-6 5,-3-9-2,0-1-2,-5-5-2,-3-2 0,-1-2 0,-1 1-3,-9 4-1,-4 4-2,0 5-1,-1 6-8,0 3-23,-2 2-29,5 0-13,3 4-88,8 4-70,1 1-26</inkml:trace>
  <inkml:trace contextRef="#ctx0" brushRef="#br0" timeOffset="86912.62">18021 6160 908,'0'0'40,"0"0"-35,0 0 62,0 0 7,0 0-33,0 0-12,-11 42-10,8-19-2,3-1-8,0 0 6,12 0-3,2-5-4,2-3-1,1-3-2,0-8 4,-1 0 5,-1-3 2,-1-3 15,-2-8-3,-3-5-1,-2 0 8,-7-3-2,0 1-2,0-1-12,-2 0-7,-11 3-3,-2 1-9,-3 2-7,-2 1-2,0-1-19,4 4-51,3-3-27,5-1-33,8 1-160,0-1-226</inkml:trace>
  <inkml:trace contextRef="#ctx0" brushRef="#br0" timeOffset="87583.65">17620 5122 1016,'0'0'104,"0"0"-59,0 0 67,0 0-47,0 0 0,0 0-20,33-33-25,-24 31-19,1 2-1,-1 0-6,4 0-26,-1 0-83,-1 0-19,-1 3-54,-3 0-73,-4 1-89</inkml:trace>
  <inkml:trace contextRef="#ctx0" brushRef="#br0" timeOffset="87791.83">17596 5229 491,'0'0'637,"0"0"-630,0 0-4,0 0-3,66-34 4,-59 34-2,-2 0-2,2 1-26,0 5-89,-3-1-161,-2-3-196</inkml:trace>
  <inkml:trace contextRef="#ctx0" brushRef="#br0" timeOffset="88532.8">16929 5040 1195,'0'0'64,"0"0"-64,0 0-16,0 0 16,0 0 16,0 0 9,-10 29-21,-4-16-4,-2-2 0,4-4-47,1-5 5,5 0 10,0-2 1,2 0 23,1-4 8,2-8 3,1-3 5,0-3 3,2 0 20,11-1-3,3 2 9,-2 5 1,0 4 5,-3 4 5,-2 4-16,-3 0-13,-1 7-15,2 12-3,-3 7 4,-3 5 4,-1 4-1,0-1-3,-5 1-4,-9-3 0,-1 0-1,-4-4-9,-2-4-33,-5-5-40,-1-5 2,-1-7 28,2-6 23,7-1 19,7-5 10,7-12 20,5-4 39,0-1-13,5 0 20,7 5 7,1 2-28,0 5-17,-1 5-8,-1 5-7,-1 0-4,3 13-7,1 8 1,2 2-1,-3-1-1,-1-2 0,0-4-1,1-2-8,3-5-40,4 0-73,5-5-77,1-4-42,-1 0-169</inkml:trace>
  <inkml:trace contextRef="#ctx0" brushRef="#br0" timeOffset="88968.87">17157 5192 525,'0'0'608,"0"0"-583,0 0-14,0 0 26,0 0 1,0 0 23,7 32-14,-7-9-39,0 1-7,-7-4-1,-2-2-20,1-5-22,2-4-12,4-6-13,0-3 20,2 0 39,0-9 8,0-9 0,2-5 0,7-5 5,0-5 29,1 0 21,1 3 21,0 3-26,2 8 31,1 4-28,0 5-15,-3 6 1,0 4-16,-2 0-15,1 5 3,1 11 3,-1 2-3,-2 4 7,-3 3 2,-3 0-8,-1 2-3,-1-2-5,0 0-1,0-5-3,0-4-1,0-3-29,0-5-37,0-2-31,0 0-77,0-6-54,0 0-148</inkml:trace>
  <inkml:trace contextRef="#ctx0" brushRef="#br0" timeOffset="89129.89">17079 5271 1205,'0'0'107,"0"0"-106,0 0-1,89-53 3,-48 46-3,4 5-15,2-3-253,-1 1-681</inkml:trace>
  <inkml:trace contextRef="#ctx0" brushRef="#br0" timeOffset="98623.78">23483 5209 34,'0'0'0</inkml:trace>
  <inkml:trace contextRef="#ctx0" brushRef="#br0" timeOffset="98701.82">23652 5242 228,'0'0'0,"0"0"-42,0 0-47</inkml:trace>
  <inkml:trace contextRef="#ctx0" brushRef="#br0" timeOffset="136087.74">4614 5391 597,'0'0'49,"0"0"-42,0 0 39,0 0 5,0 0 18,0 0-31,0 0-29,-6-4 0,6 4 18,0 0 3,0 0-3,0 0 4,0 0-5,3 0-2,13 0 12,6 0 11,6 0-4,4 0-14,2-2-3,2 1 6,-3-1-7,-4 0-6,0 2-1,-4-2-5,-6 2-4,-4 0-3,-5 0-3,-3 0-1,-3 0-2,-2 0 0,-2 0 0,0 0 1,0 0 0,0 0 0,0 0-1,0 0-1,0 0 0,0 0-4,0 0-7,0 0-8,0 0-15,-4 0 6,2 0-13,-3 0-15,3 0 5,-1 2-13,-1 0 2,0 1-38,-3 1-7,-2-1 42,-2 0-51,-3-1-27,0 0-94</inkml:trace>
  <inkml:trace contextRef="#ctx0" brushRef="#br0" timeOffset="136329.4">4680 5406 664,'0'0'76,"0"0"-35,0 0 58,0 0-31,0 0-23,0 0-3,83 0-7,-59-1-19,-4 1-7,0 0-8,-4 0-1,-3 0-50,-1 0-136,-3 0-229</inkml:trace>
  <inkml:trace contextRef="#ctx0" brushRef="#br0" timeOffset="161848.61">1964 6058 919,'0'0'98,"0"0"-97,0 0 69,14-56 26,-14 42-25,0 0-26,0 2 3,-7 0-27,-2 2 5,1 3 9,-4 1-10,-6 3-15,-7 3-7,-7 0-3,-9 22-1,-4 13 0,0 13-2,3 14 3,12 6 4,9-1 2,11-10-5,10-11-1,0-17 0,15-10-4,8-8-10,6-9-49,4-2-41,2-2-19,2-12-39,1-2-120,-3 0-224</inkml:trace>
  <inkml:trace contextRef="#ctx0" brushRef="#br0" timeOffset="163371.43">1983 6249 763,'0'0'84,"0"0"-67,0 0 117,0 0-9,0 0-32,0 0-21,-1-56-24,13 46 11,8 3-4,1 3-17,5 4-22,2 0 6,-1 15-13,-3 6-8,-6 4 2,-9 2-2,-7 2-2,-2-1 1,-4-2-14,-13-4-10,-1-3 2,3-9-10,3-6-9,8-4 7,0 0 34,1-14 13,3-7 13,0-3-2,2-4 4,7-1 2,8-2-13,0 0-17,6 4-6,4 2-32,-1 9-86,3 7-22,-3 7-41,-6 2-35,-7 2 15,-8 10-43,-1-3-8,-1-1 258,1-4 25,5-3 189,0-1-27,-2 0-32,0 0-43,-2 0 34,-3-1-40,0 0-27,0 1-40,-2 0 4,1 0-8,-1 0-19,0 0-11,0 0-1,0 0 0,0 0-3,0 0 0,0 0-1,1 0 4,0-1 7,1 1 10,-2 0 3,0 0 0,0 0 7,0 0-9,0 0-4,0 0-1,0 0 1,0 0-10,-5 4-4,-4 11 3,2 7 2,-2 5 3,-2 6-7,2 0 1,2-3 1,5-5-5,2-4-1,2-7-1,16-7 0,3-4 0,4-3 0,-1 0 3,0-12-2,-2-4 1,-3-3-1,-4-4 0,-3-3 0,-4-2-2,-5-4 0,-3 0-5,-3 3-9,-12 6-14,1 8-26,-1 9 18,3 6-12,3 0 6,2 1 12,7 8 6,0 1 1,3-1 17,12-1 7,5-5 2,4-1 1,7-2 8,6-2 5,2-9 2,-3-1-2,2-3-1,-8-1 1,-2 3 11,-8 1-1,-9 1-11,-6 4 6,-5 1 2,0 2-5,-7 2-16,-9 2-2,-4 2-14,-1 13 2,5 5 3,3 7 2,4 4 4,9 4 3,0-2 2,0-5-2,8-4 1,-2-6 4,-2-4 2,-1-3-2,-3-3 3,0 0-6,0-1-2,-8-1 0,-1 0-31,5-4-27,1-2 4,3 0 35,0-2 18,0-9-1,0-3 2,7-3 14,5 2 2,0-1-4,-2 1-1,2 0-3,-3 1-1,2-3-1,5 0 0,0-3-6,7 4 0,1-1 0,0 2 2,0 3 3,-5 0 0,-5 4 3,-6 2 0,-3 1-3,-5 2 7,0 2-1,0 1-11,-12 0-26,-3 9-2,1 8 17,3 5 9,9 3-3,2-1 5,8 1 2,11-3 48,0-7 10,-2 0 3,-6-2-36,-4-1-12,-7 0 0,0 1-10,-4 0-5,-13-2-5,-3-5-65,0-4-85,4-2-41,7-5-160,9-12-180</inkml:trace>
  <inkml:trace contextRef="#ctx0" brushRef="#br0" timeOffset="163594.28">3141 6309 1041,'0'0'220,"0"0"-219,0 0 12,0 0 105,64-20-101,-40 18-17,4-4-20,6-1-155,1-3-168,0 0-449</inkml:trace>
  <inkml:trace contextRef="#ctx0" brushRef="#br0" timeOffset="164458.27">3612 6101 1093,'0'0'30,"0"0"-21,0 0 72,-62-13-44,44 30-23,2 6-12,8 8 0,7 3-1,1 0 1,0-3 7,8-2 9,0-7 2,-3-2 8,-1-3-4,-4-3-11,0-1-6,-9-3-4,-7-3-3,-4-3-56,-1-4-25,1 0-11,2 0-37,6-10 44,8-4 19,4-2 66,2 1 14,13 0 12,4 3-1,4 4-5,6-1-7,1 3-5,4-2 11,1 2 9,-1-3 10,4-1 0,-4-1-15,-4-1 2,-4-1-4,-6 1 9,-9 0 12,-7 3-12,-4 2-7,0 1 2,-9 6-19,-11 0-6,-1 6-10,-1 11 3,4 4 2,6 3-9,7 1-26,5-3-20,0-3-7,18-8-29,5-6 30,9-5 45,1 0 19,2-13 2,0-5 6,-1-6 12,0-1 21,-7-1 18,-6-1-5,-7 5-14,-8 8 0,-5 4-23,-1 8-11,0 2-4,-3 12-47,-4 8-32,2 5-9,3 0 20,2 2 4,0 0 55,4-4 4,10-7 3,4-7 2,5-9 25,5 0 68,3-16 14,4-6-14,3-9-10,1-5-35,0-6-6,-5-1-13,-5 1-12,-8 4 8,-9 7-4,-10 5-17,-2 10 6,-2 6 2,-14 10-2,-4 0-10,-1 12-6,-2 9 4,2 6 2,0 9 4,1 7-1,2 3 6,2-1-3,7-8-4,9-7-2,0-6-21,0-5-152,7-6 13,-5-4-252</inkml:trace>
  <inkml:trace contextRef="#ctx0" brushRef="#br0" timeOffset="164695.68">4259 6166 806,'0'0'358,"0"0"-339,72-35 93,-51 35 29,-3 0-84,-2 9-34,-1 8-3,-5 6-12,-8 2 2,-2 3-3,0-1-3,-6-2 3,-6-1-6,0-6-1,2-5-9,2-5-66,-1-6-109,3-2-116,1-4-424</inkml:trace>
  <inkml:trace contextRef="#ctx0" brushRef="#br0" timeOffset="164840.72">4513 6067 1173,'0'0'38,"0"0"-38,0 0-6,0 0-27,61-14-112,-54 34-71,0 0-139</inkml:trace>
  <inkml:trace contextRef="#ctx0" brushRef="#br0" timeOffset="165358.37">4677 6206 875,'0'0'61,"0"0"25,0 0 26,-41 58-90,26-38-18,1 0-4,4-5-26,7-3-41,3-7 10,0-5 24,13 0 33,5-11 8,3-3 11,-4 1 57,-3 0-25,-5 3-24,-4 1-17,-5 1-5,2 2-5,-1-1-2,2-1 2,9 1 3,4-3 38,5 4 49,0 1 37,-2 4-51,-3 1-18,0 6-31,-2 11-10,-5 4-2,-7 3-8,-2 0-6,0-1-1,-11 0-35,-5-6-17,1-5-9,3-7-21,5-5 9,7-5 73,0-12 21,2-5 53,12 0-4,6-3-5,1 3-8,3 4-11,0 3-13,-2 8-12,-1 6-11,-3 1-8,-2 7-1,-5 10-1,-4 4-2,-5 1 2,-2 0 0,0-2-24,0 0-42,0-2-59,0-3-50,0-2-44,7-7-199</inkml:trace>
  <inkml:trace contextRef="#ctx0" brushRef="#br0" timeOffset="166296.55">5330 6249 1081,'0'0'108,"0"0"-81,0 0 61,-59-2-28,23 22-30,2 5-18,9 2-12,9 0-3,11-4-43,5-4-9,6-7 23,15-9 1,4-3 31,2-1 3,-1-13 0,-6-1 24,-4-2 8,-5 1 19,-4 5-26,-4 2-11,-3 8 6,0 1 1,0 5-24,0 14-8,-1 3 8,-1 3 0,2-3 0,0-4-3,2-6-34,10-9-39,6-3 16,0 0-18,5-12 5,-2-3 34,-1-1 34,-2-1 0,-4 1-10,-3 2-26,-1 2-2,-2 1-79,2 1-3,1 0 110,2 2 15,-1-1 3,1 1 73,-3 1 50,-3 3-25,-5 2-9,0-1-27,1 3-19,-3-2-21,0 2-10,0 0-12,0 0-3,0 0-2,0-1 2,0-1 2,0 0-2,0-6-9,0-4-5,0-1 10,0-3-13,0 3-7,0 0 6,0 8 2,0 3 10,0 2 6,0 0 1,2 9 0,2 9 0,0 4 12,2 1-3,2-1-1,2-3 0,3-3-1,-3-3-3,-2 1 14,-1 1-6,-4-1 1,-3 4-10,0 0-3,1-3-1,2-4-35,7-6 30,3-5-10,8 0 10,1-10 5,3-9 5,0-3 30,0-3 16,-2-1-9,-2 2-4,-3 1-2,-5 4-20,-4 7-12,-6 7 8,-3 5-1,0 0-11,-7 7-6,-7 8 0,-3 3 6,5 4 0,5-1-1,7-1-1,0-2-1,5-2-12,10-6-8,6-3 7,4-5-21,2-2-36,3 0-58,-1 0-114,1-2-103</inkml:trace>
  <inkml:trace contextRef="#ctx0" brushRef="#br0" timeOffset="166626.8">6180 6331 993,'0'0'118,"0"0"-38,0 0 132,15-58-108,-24 56-51,-9 2-39,-5 8-11,-2 11-3,6 7-3,4 5-5,9 0-18,6-4-23,0-4-33,2-7-40,9-6 66,2-7 53,-1-3-18,1-2 21,1-10 7,-5-6 4,2 3 19,-6 2 17,0 8-20,-4 3 5,-1 2 6,0 0-19,0 10-14,0 3-5,0 2 7,0 1-1,7-3-5,5-4 3,7-3-4,2-5-9,3-1-70,4 0-47,-1-11-334</inkml:trace>
  <inkml:trace contextRef="#ctx0" brushRef="#br0" timeOffset="168567.69">7209 6217 979,'0'0'415,"0"0"-386,0 0-1,0 0 86,0 0-74,0 0-31,-49 32 4,19 8-3,-1-2-6,-2-2-4,4-7-7,11-8-40,7-8-30,10-11-16,1-2-20,14-17 102,11-13 11,9-8 2,7-9 1,0-5 13,4-3 26,-5 7 10,-8 9 5,-10 14 5,-6 12-10,-9 9-1,-4 4-2,-2 11-31,2 21-8,-1 14 15,-2 7 1,0 1-7,-4 1-9,-8-5-1,-2-6-6,5-5-3,2-11-2,3-8-42,2-9-65,1-5-73,-1-6-142,-3 0-170</inkml:trace>
  <inkml:trace contextRef="#ctx0" brushRef="#br0" timeOffset="168799.86">7064 6309 562,'0'0'717,"0"0"-683,0 0 102,0 0-10,0 0-63,0 0-27,34-7-21,-4 7-4,10 0-5,6 0-6,7-8-16,9-2-100,2-1-143,-2-4-293</inkml:trace>
  <inkml:trace contextRef="#ctx0" brushRef="#br0" timeOffset="169044.29">7683 6327 1269,'0'0'104,"0"0"-93,0 0 58,0 0-11,0 0-26,0 0-21,66-3-11,-45 2-4,2-1-68,-5 1-136,-4-2-165</inkml:trace>
  <inkml:trace contextRef="#ctx0" brushRef="#br0" timeOffset="169205.55">7641 6442 1555,'0'0'5,"0"0"28,0 0-33,80-18 15,-49 15-15,0 3-88,4 0-312</inkml:trace>
  <inkml:trace contextRef="#ctx0" brushRef="#br0" timeOffset="169582.91">8536 6137 1483,'0'0'42,"0"0"-39,0 0 53,-28 76 12,9-29-4,-3 2-25,-2-2-32,2-2-6,3-6-1,5-7-42,8-8-101,6-10-135,2-13-296</inkml:trace>
  <inkml:trace contextRef="#ctx0" brushRef="#br0" timeOffset="170075.37">8862 6202 1089,'0'0'0,"0"0"0,0 0 30,0 0-21,0 0-8,0 0 1,-48-16-2,48 6 11,0 0 11,6-3 25,8 1 30,3 4 14,1 5-21,1 3-26,-1 12-20,-5 17-2,-6 8 5,-7 5-5,-3 2-12,-17-3-8,-5-1-2,-6-4-31,-2-6-14,0-6-21,0-11-9,6-8 12,9-5 44,9-11 19,7-10 16,2-5 50,3-1 20,10 4-16,2 4-14,-1 7-2,-3 6-15,-2 6-16,3 0-17,-1 15-4,-2 8 0,2 4 1,-4 2-1,1-2-2,-1-3-7,3-5-35,2-5-33,4-6-30,7-5-94,7-3-97,3-6-188</inkml:trace>
  <inkml:trace contextRef="#ctx0" brushRef="#br0" timeOffset="170383.76">9449 6289 170,'0'0'890,"0"0"-874,0 0 112,0 0 16,0 0-52,0 0-26,-29-43-59,-3 44-7,-4 17-4,-2 9 3,7 8-2,8 3-2,11 2-10,12-2-29,0-7-10,17-9-23,11-8-9,3-10-1,6-4-49,2-2-55,-1-14-56</inkml:trace>
  <inkml:trace contextRef="#ctx0" brushRef="#br0" timeOffset="170924.09">9643 6314 663,'0'0'298,"0"0"-289,0 0 95,0 0 14,0 0-82,0 0-35,-11-2 0,1 29 10,4 3-6,1-1-3,1-2-2,1-3-5,0-5-39,3-6-9,0-7-8,0-6-31,0 0 41,6-9 48,5-10 3,-1-4 6,3-1 62,0 3 34,-1 3-23,-1 4-1,-1 8-24,0 3 6,0 3-19,-1 1-30,0 13-3,0 5-4,-4 0 0,-5 3-1,0-2-3,0-3-2,0-5-39,0-4-44,-3-5 25,3-3 5,0-2 41,0-14 14,3-6 0,5-3 11,4-2 22,-1 1 8,3 8-1,-3 3 4,-2 6 3,1 6-5,-1 3-18,2 1-10,1 14 0,-2 6 2,0 4-4,-4 2-5,-5 0-5,-1 0 1,0-3-3,-10-6-7,-1-3-6,0-7-21,2-3-25,0-5-74,4-1-16,5-13-88,0-6-150</inkml:trace>
  <inkml:trace contextRef="#ctx0" brushRef="#br0" timeOffset="171254.3">10029 6023 1075,'0'0'22,"0"0"-19,0 0 119,67-52-35,-50 52-40,0 0-35,-2 6-7,-5 10-1,-5 6-2,-5 3 5,-3 2-6,-15 1 3,-2-3-3,2-4-2,3-6-6,6-5-5,5-6 10,4-3 2,0-1 4,0 0 24,9-7 17,7-5-25,6-3-4,4 0-13,3 1-3,5-1-25,1 2-197,1 1-287</inkml:trace>
  <inkml:trace contextRef="#ctx0" brushRef="#br0" timeOffset="171741.51">10319 6500 1012,'0'0'240,"0"0"-228,0 0 159,0 0-74,0 0-42,0 0-9,57-31-21,-37 30-11,5-2-9,2 0-3,3 0-2,-1-1-38,-1 1-59,-1 3-95,-6 0-135,-4 0-218</inkml:trace>
  <inkml:trace contextRef="#ctx0" brushRef="#br0" timeOffset="171939.91">10339 6581 613,'0'0'849,"0"0"-847,0 0 50,0 0 52,0 0-61,0 0-11,84-2-26,-52 0-6,5 1-12,1-5-107,1-3-159,-1 0-296</inkml:trace>
  <inkml:trace contextRef="#ctx0" brushRef="#br0" timeOffset="185741.47">11533 6231 1021,'0'0'45,"0"0"31,0 0 55,0 0-34,0 0-41,0 0-4,-40 83 29,24-41-41,-4 2 4,2-2-12,-3-3-20,4-3-10,0-6-2,5-3-16,5-8-61,5-5-40,2-6-99,7-8-72,16 0-138</inkml:trace>
  <inkml:trace contextRef="#ctx0" brushRef="#br0" timeOffset="186350.27">11918 6289 134,'0'0'892,"0"0"-892,0 0 0,0 0 20,0 0 37,0 0 6,1 20-39,-15-8-19,-4 2 3,-5-3-8,0 1 0,0-5-8,3-3-35,8-3 6,6-1 8,6-1 26,0-10-2,9-1 5,7-3 3,1 1 23,2 2 1,1 3 17,-1 6-8,-3 3-5,-1 0-8,-5 15-6,-4 8-6,-6 9 3,-2 5-4,-20 3-9,-8 1-1,-7-2-29,-5-5-4,2-7-12,7-9-17,12-11-3,12-7 22,9-7 43,0-15 18,13-2 39,5-2 7,3 4 15,-2 3-9,-4 7 10,-3 5-35,-1 5-20,1 2-18,2 9-7,3 11 2,-3 4 0,0 1-2,-6 0-1,-2 0-4,-3-4-30,0-6-48,4-3-38,3-7 6,5-5-58,8 0-100,4-13-192</inkml:trace>
  <inkml:trace contextRef="#ctx0" brushRef="#br0" timeOffset="186579.88">12406 6332 623,'0'0'654,"0"0"-637,0 0 50,0 0 49,0 0-72,0 0-18,-18 42 2,-9-5-18,-4-3 4,2 0-13,3-6-1,6-5-50,6-8-43,3-4-90,4-8-89,1-3-221</inkml:trace>
  <inkml:trace contextRef="#ctx0" brushRef="#br0" timeOffset="186809.29">12275 6327 655,'0'0'592,"0"0"-562,0 0 37,0 0 40,0 0-45,72 36 26,-57-3-44,-3 1-20,-3 3-14,0-4 2,0-3-11,0-4-1,1-6-8,0-4-37,0-6-48,1-7-60,3-3-107,-1-2-178</inkml:trace>
  <inkml:trace contextRef="#ctx0" brushRef="#br0" timeOffset="187043.54">12715 6320 812,'0'0'480,"0"0"-469,0 0 44,0 0 61,0 0-75,0 0 16,0 71 4,-5-36-46,-3 0-3,1-3-9,2-5-3,1-6-3,4-3-50,0-6-48,2-6-124,10-6-166</inkml:trace>
  <inkml:trace contextRef="#ctx0" brushRef="#br0" timeOffset="187386.42">12997 6289 1258,'0'0'81,"0"0"-69,0 0-12,0 0 50,0 0-33,-15 62 13,5-22-25,3 0-3,7-3 2,0-8-3,4-6-1,13-11-1,5-6 1,5-6 4,3 0 1,-3-15 3,-4-3-4,-5-7 0,-6-2 3,-7-2-2,-5-3-1,0-1 5,-10 3-9,-6 5-1,-4 8 1,2 9-4,0 6-2,3 2-12,4 0-15,7 10-35,4-2-67,0-1-72,15-5-231</inkml:trace>
  <inkml:trace contextRef="#ctx0" brushRef="#br0" timeOffset="187664.66">13243 5989 987,'0'0'127,"0"0"-127,0 0 44,0 0 56,0 0-32,71-15-13,-49 14-30,1-1-9,6-3-16,2-3-29,0 0-191,-2-4-242</inkml:trace>
  <inkml:trace contextRef="#ctx0" brushRef="#br0" timeOffset="188081.39">13600 5877 972,'0'0'318,"0"0"-312,0 0-6,0 0 79,0 0-47,0 0-25,12 16-4,-8 5-1,0-2 0,3 1-1,1-5 2,4-2-3,3-4 4,2-5 0,0-4-1,3 0 2,-1-2-1,0-11-4,-2-4 6,-7-1 0,-3 1 7,-3-2 13,-3 4 4,-1 5 7,0 2-8,0 5-3,0 3-7,0 0-7,0 0-6,0 5-6,0 11 0,-4 6 1,2 3 10,1 2-3,1-1 1,0 0-1,0-1-3,6-2-4,4-2-1,1 0-49,-1 0-90,-3-4-171,-3-7-348</inkml:trace>
  <inkml:trace contextRef="#ctx0" brushRef="#br0" timeOffset="189560.96">14112 6387 1059,'0'0'149,"0"0"-143,0 0 62,0 0-3,0 0-35,0 0-9,0 60-12,0-40-9,0-1 0,-2-4-18,2-4-32,0-2 1,0-6-17,0-3 11,4 0 7,6-7 25,3-9 4,1-4 19,-1-3 1,-2-1 46,1 2 29,0 1 10,1 3-11,-1 3-10,1 6-12,-5 3-18,0 6-8,-1 0-18,0 5-7,0 10 3,-2 6 4,-5 2-9,0 1 4,0-2-4,-7-1-1,1-8-29,1-3-8,4-5-4,-1-4-10,2-1 8,0 0 35,0-4 9,0-9 2,8-4-2,0-1 1,3-3 1,0 2 21,3-1 14,2 3-1,0 4-4,1 3-7,-2 3 4,-1 6-8,1 1-3,-3 0-5,0 10 2,-5 8 12,-2 5 0,-5 3-2,0-1-14,-3-3-3,-5-4-5,4-4 0,0-6-3,3-4-16,1-3-23,0-1-12,0 0-10,0 0-6,8-7-78,5-8-76,0-1-182</inkml:trace>
  <inkml:trace contextRef="#ctx0" brushRef="#br0" timeOffset="189910.33">14565 6122 954,'0'0'85,"0"0"-82,0 0 75,0 0 29,32-54-35,-18 48-13,3 4-35,4 2-1,4 0 13,-4 7 1,-5 12-18,-8 4-5,-7 6-2,-1 1-3,-7-2-2,-9-4-3,-1-3-2,3-4-1,4-6 0,3-4-1,7-4 1,0-3 2,0 0 37,7-3 9,20-13-18,15-7-27,20-12-4,16-3-22,6-5-129,-1 2-242</inkml:trace>
  <inkml:trace contextRef="#ctx0" brushRef="#br0" timeOffset="193032.46">6587 7471 768,'0'0'301,"68"-68"-301,-22 25 0,3-6 48,1-2 30,-7 0-12,-10 3-25,-14 3-1,-12 5 1,-7 9-7,0 10 13,0 10-24,-3 9-4,-5 2-18,-7 17-1,-1 17-6,-2 13 1,2 11 5,2 1 4,3-1-1,1-3-2,3-8 0,5-12 5,2-9-4,0-10-2,18-11-7,8-5-11,8-3-26,8-15-105,3-4-15,0-1-113,-7 0-213</inkml:trace>
  <inkml:trace contextRef="#ctx0" brushRef="#br0" timeOffset="193633.85">7667 7429 740,'0'0'207,"0"0"-159,0 0 89,0 0-29,0 0-45,0 0 7,0 0-25,37 0-21,-26 0-10,3 0-7,-1-6-7,4-1-18,3-2-176,2-2-260</inkml:trace>
  <inkml:trace contextRef="#ctx0" brushRef="#br0" timeOffset="193841.47">7642 7552 1288,'0'0'87,"0"0"-85,0 0 90,0 0-1,0 0-60,0 0-31,21 4-10,9-4-62,8-3-140,5-8-103,1-4-145</inkml:trace>
  <inkml:trace contextRef="#ctx0" brushRef="#br0" timeOffset="194591.4">8412 7389 488,'0'0'92,"0"0"28,0 0 48,0 0-31,0 0-37,-26-60-21,24 40-9,-1-5-17,3 1 14,0-1-3,0 1-11,1 3-3,8 2-7,1 1-5,4 4-21,4 5-7,4 3-6,3 6-4,2 0-2,1 12-3,-3 9 5,-5 0-2,-7 5-1,-11 2-1,-2 3-13,-15 1-9,-13 0-3,-6-1 6,-4-2-2,4-4 3,1-1 8,2 0 10,6-1 4,7-5 0,9-3 0,8-4 2,1-4 3,3-2 2,11-1-3,4-4 0,2 0 1,3 0 1,2-5-3,-3-5-2,0-3 3,-4-2-1,-5 0 0,-8-5 1,-3-2 0,-2-5 1,-5-3-2,-9-1-3,-1 3 2,3 6 7,1 8 8,4 3-6,-1 5-5,2 2-6,-2 4-16,0 0-60,0 4-92,5 2-86,3-3-352</inkml:trace>
  <inkml:trace contextRef="#ctx0" brushRef="#br0" timeOffset="194975.75">8855 7213 740,'0'0'425,"0"0"-418,0 0-6,-66 67 71,46-27-2,2 5-10,4-2-35,9-3-16,5-7 3,0-6-8,12-6 2,5-10-5,7-8 4,6-3 4,3-7-2,0-15 7,0-4 12,-7-4 6,-5-5-3,-6 3-1,-10-4 8,-5 1-11,-2 0-7,-17 6-3,-4 5-9,-4 10 1,-2 11-7,-1 3-2,2 0-12,6 14 1,6 4-32,7 2-49,9-3-32,0-1-131,9-4-233</inkml:trace>
  <inkml:trace contextRef="#ctx0" brushRef="#br0" timeOffset="195233.11">9300 7251 1246,'0'0'31,"0"0"-25,0 0 63,0 0-38,-65 50-16,52-18-6,5 1-5,4-3-4,4-1-12,0-4-20,3-4-29,8-6-9,5-5-15,2-6-48,4-4-124,4 0-200</inkml:trace>
  <inkml:trace contextRef="#ctx0" brushRef="#br0" timeOffset="195808.55">9461 7383 908,'0'0'46,"0"0"4,0 0 76,0 0-49,0 0 1,0 0-45,0-25-23,0 37-6,0 7 15,-1 4-11,-3 3 2,2-1-5,0-3-5,-1-4-1,3-4-38,0-6-7,0-3 4,0-5-13,0 0 14,5-12 38,3-7 3,4-4 4,2-1 52,0 1 14,2 3 21,-1 5-5,-3 6-26,-3 3-8,0 6-25,0 0-14,-1 7-11,0 8-2,-1 3 1,-5 1-1,0 0 0,-2-1-23,0-5-27,0-2-4,0-5-1,0-3 8,0-3 25,0 0 3,1-1 16,3-12 0,3-3 0,3-2 3,2-2 3,0 0 30,3 2 16,-2 3-7,-2 4-14,-1 5 1,-3 4 7,0 2-10,-1 0-10,1 8-10,-1 8 8,2 6 7,-2 0 0,-4 1-12,0-2-2,-2-1-3,0-3-4,0-2-9,0-4-53,-3-3-61,3-4-128,0-4-244</inkml:trace>
  <inkml:trace contextRef="#ctx0" brushRef="#br0" timeOffset="196253.37">10327 7379 1060,'0'0'111,"0"0"-99,0 0 125,0 0-6,0 0-62,0 0-23,8 0-24,5 0-3,3 0-6,3 0-12,-1 0-1,-2-2-3,1 1-70,-3 1-55,-2 0-115,-4 0-183</inkml:trace>
  <inkml:trace contextRef="#ctx0" brushRef="#br0" timeOffset="196429.39">10275 7542 1318,'0'0'0,"0"0"-9,0 0 3,0 0 6,67-13-131,-50 13-353</inkml:trace>
  <inkml:trace contextRef="#ctx0" brushRef="#br0" timeOffset="197607.84">11073 7320 85,'0'0'304,"0"0"-290,0 0 44,0 0 19,0 0-38,0 0 12,-7 0-21,6 0-4,-1 0 2,0 0 2,0 0 0,-2 0 8,0 0 25,-2 0-10,-1 0-20,4 0 0,-1 0-3,2 0-4,-1-2-10,-1-2-8,1 1 1,-1-3 5,1 0 3,-1-1-2,4-3-8,0-2 2,0 1-5,0-2 17,0 0-7,11-2-8,8 1 0,11-2-4,8 1 0,1 3 2,-3 4 14,-8 6 6,-8 2-6,-6 0-11,-5 12 1,-5 1 2,-4 6-3,-4 4-1,-15 4 0,-6 2-6,-2 2 0,1 1 0,0-1-3,1-3 0,2-3 1,7-3-4,5-5 3,9-4 0,2-1-1,2-5 2,17-3 2,7-4 4,3 0-2,3-6 8,-4-4 3,-5-3 7,-6 0 4,-7-1 6,-7-3-7,-3 0 8,0-2-4,-13-2-10,-6 0-15,0 3 0,-4 2 1,3 3-2,1 4 0,2 5 0,1 3-2,6 1-4,1 0-7,5 0-42,4 0-44,0 0-35,8 0-133,13 0-107</inkml:trace>
  <inkml:trace contextRef="#ctx0" brushRef="#br0" timeOffset="197998.53">11477 7243 960,'0'0'37,"0"0"-29,0 0 96,0 0-52,0 0-6,-44 81-20,38-51-20,2-1 7,4-3-6,0-2-3,5-5-4,8-7 2,3-5 2,4-4 4,2-3 2,1-3 12,-3-10-1,-2-3 0,-5-5 6,-4-2-7,-2-1-2,-5-5-10,-2 2 1,0 1 6,0 4-4,-7 5 4,0 7-3,-2 3-9,0 6-3,-1 1-11,2 0-44,3 0-53,5 5-59,0 2-254</inkml:trace>
  <inkml:trace contextRef="#ctx0" brushRef="#br0" timeOffset="198267.31">12073 7211 1339,'0'0'66,"0"0"-27,0 0-39,0 0 42,-87 63-4,48-28-12,3 1-20,3-4-6,5-2-4,11-6-46,6-6-33,8-3-81,3-8-74,0-4-91,6-3-145</inkml:trace>
  <inkml:trace contextRef="#ctx0" brushRef="#br0" timeOffset="198472.69">11880 7253 962,'0'0'206,"0"0"-138,0 0 111,0 0-101,0 0-47,0 0 28,70 71-12,-58-34-11,-1 0-13,-3 1-16,-1-3-7,-1-7 0,2-4-51,4-5-56,4-10-62,6-6-143,4-3-277</inkml:trace>
  <inkml:trace contextRef="#ctx0" brushRef="#br0" timeOffset="198691.61">12301 7293 1301,'0'0'242,"0"0"-241,0 0 31,0 0 24,0 0-35,0 0 25,12 86-27,-12-51-17,0-3-2,0-3-5,0-4-64,0-4-58,3-4-76,3-6-110,4-7-215</inkml:trace>
  <inkml:trace contextRef="#ctx0" brushRef="#br0" timeOffset="199028.37">12483 7367 1156,'0'0'51,"0"0"-39,0 0 110,0 0-72,0 0-48,0 0 3,-17 85-1,16-54-2,1-4-2,6-5 3,10-6-2,7-6 5,5-7 12,3-3 12,3-6 6,-2-10-9,-6-3-7,-6-2 9,-9-1 0,-8-3-4,-3 0 3,-12-3-15,-10 3-13,-4 4-12,1 6 1,0 9-1,0 6-1,0 0 0,4 6-8,7 4-53,7-2-30,7-2-83,7-6-173,20 0-464</inkml:trace>
  <inkml:trace contextRef="#ctx0" brushRef="#br0" timeOffset="199290.94">12727 7167 1206,'0'0'104,"0"0"-99,0 0 132,0 0-62,0 0-74,0 0-1,68-12-19,-36 11-89,1 0-89,-1-2-85,1 0-162</inkml:trace>
  <inkml:trace contextRef="#ctx0" brushRef="#br0" timeOffset="199648.02">13070 7093 905,'0'0'109,"0"0"-107,0 0 112,0 0-6,0 0-35,17-58-16,-9 53-22,3 2-11,1 2-10,2 1-6,0 0 2,-2 9-4,-5 5-3,-4 2-3,-3 3 0,0 3 0,-8-1 0,-7 1-1,-2 0 1,0-4-10,3 0 0,-1-3-1,6-5 8,3-2 2,5-4 1,1-3 0,0-1 6,0 0 19,8 0 6,8-6-19,10-3-12,6 1-8,7-1-155,1 0-210</inkml:trace>
  <inkml:trace contextRef="#ctx0" brushRef="#br0" timeOffset="200787.58">13484 7416 1133,'0'0'117,"0"0"-52,0 0 83,0 0-115,0 0-18,0 0 2,23 40-7,-23-25-7,0 0-3,0-2-20,0-2-18,0-5-12,0-3-20,0-2 6,0-1 29,0 0 27,2-12-2,5-2-26,5-2 36,1-1 2,3 0 33,-1 2 14,-1 0 34,0 3-8,-1 3-27,-3 5-5,3 4-18,1 0-20,0 5-1,0 11 0,-3 5-2,-2 4-2,-6 0 4,-3 1-4,0-4-2,0-6-12,-3-1-15,-2-7-1,1-5-7,3-2-4,1-1 20,0 0 21,0-9 1,0-4-1,1-1 2,6-4 2,2 0 6,2 1 10,1-2 3,2 3 3,-1 1 0,1 3-1,2 3 1,-1 2-9,1 3 0,1 1-1,0 3 8,-3 0 1,0 0-7,0 9-4,-3 5 0,-2 4 0,-6 2 0,-3 2-1,0 2-4,-3-2-3,-11-1-3,-2-1-1,0-3-2,4-3-26,5-2-56,7-1-81,0-3-129,14-6-411</inkml:trace>
  <inkml:trace contextRef="#ctx0" brushRef="#br0" timeOffset="212953.57">1467 8120 1081,'0'0'106,"0"0"-27,0 0 48,0 0-62,0 0-12,0 0 12,-14 82-12,4-53-31,1 1-13,-2-2 0,-1-6-9,3-5-6,7-7-77,2-8-91,0-2-175,9-10-199</inkml:trace>
  <inkml:trace contextRef="#ctx0" brushRef="#br0" timeOffset="213124.85">1461 7914 1242,'0'0'24,"0"0"-15,0 0 62,0 0-71,0 0-8,0 0-148,14 7-169</inkml:trace>
  <inkml:trace contextRef="#ctx0" brushRef="#br0" timeOffset="213352.53">1163 8204 1393,'0'0'0,"0"0"0,0 0 31,0 0 28,5 66-24,0-44-28,2 1-7,0-2-39,2 0-124,2-7-87,2-4-172</inkml:trace>
  <inkml:trace contextRef="#ctx0" brushRef="#br0" timeOffset="213669.32">1842 8037 1355,'0'0'10,"0"0"-5,81 34 49,-60-8 56,-9 9-41,-6 9-13,-6 2-25,0 2-16,-16-4-5,-8-3-6,-2-5-4,1-8-31,-2-8-71,4-5-59,4-11-98,4-4-223</inkml:trace>
  <inkml:trace contextRef="#ctx0" brushRef="#br0" timeOffset="-213453.24">4290 8225 128,'0'0'850,"0"0"-800,0 0 4,0 0 20,0 0-30,-13 61 34,4-25-31,-5-1-19,2 3-19,-2-4-6,-1-3-3,2-2-1,-1-8-50,7-4-51,3-6-64,3-8-22,1-3-14,0 0-120</inkml:trace>
  <inkml:trace contextRef="#ctx0" brushRef="#br0" timeOffset="-212839.04">4288 8238 592,'0'0'111,"0"0"-74,36-55 128,-17 39-41,1 0-33,1 2-30,-1 6-13,1 4-18,-1 4-14,1 2-7,-1 13-3,-2 6-1,-2 2-3,-7 4-2,-4-2 0,-5 2 0,-2-1-28,-15-2-30,-5-1-13,-4-6-19,-1-1 6,1-5-9,2-4 34,3-4 31,4-3 22,1 0 6,7 0 24,2-6 37,2-1-6,3 1-9,2 1-20,0 1-2,0 0-1,4 2-18,7 1-5,-1-1 0,1 2 2,-1 0-1,0 0 5,2 0 2,2 0 3,5 0 0,2 5 12,5 3 1,3 2 4,2 1 8,-7 3-5,-8 5-18,-7 0-6,-9 4-4,0 3 3,-9 0-2,-7-3-1,-2-1-1,-3-4-1,-3-1-1,-2-3 0,-1-5-8,0-3-18,-1-4-14,1-2-10,2 0-58,5-14-15,4-4-98,6-8-337</inkml:trace>
  <inkml:trace contextRef="#ctx0" brushRef="#br0" timeOffset="-212314.44">4832 8504 358,'0'0'470,"0"0"-410,0 0 41,0 0 33,0 0-40,0 0-25,15 0-16,-8 0 7,1 0-6,3 0-19,0 0-18,1 0-11,1 0-4,0 0-2,0-1-1,0-1-5,5 0-41,0 0-94,3-1-35,1-1-131,-3-1-257</inkml:trace>
  <inkml:trace contextRef="#ctx0" brushRef="#br0" timeOffset="-212030.45">4818 8636 659,'0'0'403,"0"0"-398,0 0-5,0 0 44,0 0-44,94-35-41,-37 20-226,3 1-160</inkml:trace>
  <inkml:trace contextRef="#ctx0" brushRef="#br0" timeOffset="-211373.08">6138 8005 1097,'0'0'31,"0"0"-25,-65-10 56,33 17-10,-2 15-2,1 13-33,0 8-13,3 7-4,7 2 3,5-8 0,8-4-2,6-11 1,4-10-1,9-8 2,16-10 0,9-1 8,9-15-4,7-5-3,6-7 3,-4-1-7,-8 1 1,-11-2 0,-10 1 1,-14 3-1,-8 0 2,-1 2-3,-10 2 0,-11 1-1,-2 5-15,-2 5-2,5 3 10,2 3-1,4 3 1,4 1-15,2 0-25,2 0-49,-1 0-77,1 0-80,0 0-180</inkml:trace>
  <inkml:trace contextRef="#ctx0" brushRef="#br0" timeOffset="-211105.15">6094 7830 613,'0'0'476,"0"0"-439,0 0 87,0 0 39,-42-56-53,39 56-15,3 12-67,-1 23-25,-4 17 24,0 13 13,-4 8-19,0 3-4,2-3-10,0-4-3,1-6-2,-1-5-2,0-7 0,-2-7-4,0-6-30,0-11-29,2-7-54,0-7-5,2-8-70,-1-3-41,0-2-152</inkml:trace>
  <inkml:trace contextRef="#ctx0" brushRef="#br0" timeOffset="-210794.14">5501 8653 741,'0'0'296,"0"0"-275,0 0 97,0 0 50,0 0-53,85 24-53,-42-20-5,9-1-23,7-2-17,3-1-14,1 3-3,-2 0-56,-6-1-202,-7-2-361</inkml:trace>
  <inkml:trace contextRef="#ctx0" brushRef="#br0" timeOffset="-210288.02">5637 8932 1331,'0'0'98,"0"0"-96,-11 79-2,4-41 30,0-3-7,-2-3-7,5-5-16,-1-6 0,1-7-18,3-7-30,1-7-57,0-1 27,3-20 64,11-11-26,6-8 3,-2-3 35,-1-3 2,-4 1 35,-2 4 16,-1 7 7,-2 8 12,2 8 5,-2 6-38,-1 8-1,3 4-6,3 2-18,4 15-5,2 8 5,-2 6 12,-2 5-4,-6 1 5,-3 1-8,-2 0-8,-4-6 0,0 0-6,-2-7 1,-6-3-2,0-8-4,1-3-19,2-6-38,-1-5-45,-1 0-58,1-2-53,2-13-337</inkml:trace>
  <inkml:trace contextRef="#ctx0" brushRef="#br0" timeOffset="-210050.39">5592 9105 869,'0'0'500,"0"0"-480,0 0 45,0 0 34,0 0-53,0 0-29,42 0-13,-11-2-4,10-10-2,13-3-105,7-7-206,6-7-369</inkml:trace>
  <inkml:trace contextRef="#ctx0" brushRef="#br0" timeOffset="-209451.42">6909 8808 663,'0'0'68,"0"0"11,0 0 108,0 0-45,0 0-16,0 0-10,-4-7-28,18 5-20,4 0-4,0-2-13,5 2-16,0 1-16,-3 1-9,-1 0-10,-4 0 0,-4 0-2,-2 0-64,-2 1-76,-1 3-132,-2-2-177</inkml:trace>
  <inkml:trace contextRef="#ctx0" brushRef="#br0" timeOffset="-209290.51">6925 8906 1195,'0'0'141,"0"0"-85,0 0 75,0 0-52,0 0-43,0 0-30,57 0-6,-24 0-121,1-2-259</inkml:trace>
  <inkml:trace contextRef="#ctx0" brushRef="#br0" timeOffset="-200323.35">8256 8236 364,'0'0'813,"0"0"-793,0 0-13,-4 63 154,-3-35-79,-2 2-25,-2-1-19,-3 1-22,-1-4-13,3-2-3,1-3-6,4-5-46,7-7-56,0-4-89,14-5-54,8 0-140</inkml:trace>
  <inkml:trace contextRef="#ctx0" brushRef="#br0" timeOffset="-199980.42">8379 8439 1156,'0'0'54,"0"0"-35,0 0 92,0 0-35,0 0-40,0 0-27,0 0-8,5-7-1,-9 7-2,-3 3 1,2 0-6,1-2-10,4-1 3,0 0 12,0 0 2,0 0 0,0 0-14,0-4-50,4-2-43,5-3-148,5-2-321</inkml:trace>
  <inkml:trace contextRef="#ctx0" brushRef="#br0" timeOffset="-199361.72">8683 8316 694,'0'0'107,"0"0"-105,0 0 91,0 0 25,0 0-45,0 0-38,30-49-3,-17 41 16,2 0 2,-1 3 2,5 3-15,-1 2-12,4 0-13,-3 1-3,-4 11-1,-7 4-5,-8 3-3,0 5 0,-16 0-16,-7-1-33,-2-2 8,2-2 2,3-2 3,4-2 17,4-3 3,6-5 12,1 0 3,3-2 1,1-4 5,0 2 11,0-1 3,-1 0 0,2-2 2,0 0-8,0 0 3,0 0 5,0 0 3,0 0 3,2 0-4,5-1-6,0-3 1,4 1 10,-2-1 0,1 2-11,-2 1-6,6 0-5,-4 1-4,1 0 2,-1 0-2,1 0 1,2 0-3,1-2 2,4-2 0,2 1-4,5 1 1,0 0-16,0 2-9,-3 0-31,-5 0-49,-6 0-35,-6 2-70,-3 0-119</inkml:trace>
  <inkml:trace contextRef="#ctx0" brushRef="#br0" timeOffset="-199055.91">9428 8238 1091,'0'0'51,"0"0"35,0 0 85,0 0-86,0 0-38,0 0-25,-38 48 10,8-17-4,-4 0-21,-2-3-1,4-1-6,3-6-9,8-3-49,3-4-38,6-4-112,2-6-52,4-4-174</inkml:trace>
  <inkml:trace contextRef="#ctx0" brushRef="#br0" timeOffset="-198796.1">9238 8214 1233,'0'0'47,"0"0"-29,0 0 82,0 0-19,50 55 4,-35-21-28,-1 3-20,-3 2-2,1-2-18,-3-1-11,1-5-2,-2-6-4,-1-4-4,2-6-56,-2-5-50,2-9-71,-1-1-139,0-5-458</inkml:trace>
  <inkml:trace contextRef="#ctx0" brushRef="#br0" timeOffset="-198554.45">9656 8267 1161,'0'0'174,"0"0"-168,0 0 25,0 0 49,0 0 9,21 63-12,-19-32-54,-2 0-16,1-5-5,0-2-2,0-3-40,1-1-69,3-5-85,-1-5-62,2-6-226</inkml:trace>
  <inkml:trace contextRef="#ctx0" brushRef="#br0" timeOffset="-198205.02">9947 8292 1166,'0'0'26,"0"0"-24,0 0 117,0 0-22,0 0-73,0 0-17,-4 58-2,4-28 0,0 2 1,0-3-2,4-4 1,5-3-1,3-7 1,2-8-2,4-3 3,3-4 2,1-6-3,-1-12-1,-1-6-1,-6-1 1,-3-4-3,-5 1 1,-6-1-1,0 4 2,-3 4-3,-9 4-3,-1 8 3,-3 6-7,-2 3-3,-3 0-2,0 6 5,3 6-6,7-3-69,9 0-46,2-2-52,0 0-138</inkml:trace>
  <inkml:trace contextRef="#ctx0" brushRef="#br0" timeOffset="-197913.52">10287 8125 952,'0'0'219,"0"0"-208,0 0 91,0 0 52,0 0-84,0 0-41,2-13-22,8 12-7,5 0 1,5-2-2,8-2-7,5 0-65,4-3-143,-1 0-134</inkml:trace>
  <inkml:trace contextRef="#ctx0" brushRef="#br0" timeOffset="-197421.14">10658 8049 801,'0'0'149,"0"0"-148,0 0 119,0 0 4,0 0-52,0 0-33,11-49-17,1 47 18,3 2-5,2 0-6,-1 0-10,-1 5-12,-4 7-3,-4 3-3,-6 2-1,-1 3-15,-8 0-53,-12-2-20,-3 1 0,-2-4 19,6-5-46,5-3-6,6-5 48,4-2 73,4 0 30,0 0 88,0 0-7,0-3-47,5-1-21,6 0 1,2 1-3,2 1 5,2 2 11,-3 0-19,-2 4-7,-1 5-4,-4 3-18,-3 3 5,-4 1 3,0 4-7,-12 0-1,-10 2-8,-3-2-1,-5-1-41,-2-2-69,0-3-64,-2-2-120,-2-5-568</inkml:trace>
  <inkml:trace contextRef="#ctx0" brushRef="#br0" timeOffset="-196516.06">8495 8885 360,'0'0'36,"-86"3"27,50 4 29,2-3-43,2 3-39,5-1-9,1 1-1,1-1 0,5-1 19,5-2 33,7-1-1,4-2 49,4 0 21,0 0 6,9 0-41,16 0-19,11-5-10,10 2 27,6 0-15,7 1-28,10 0-12,8-1 5,9 1 3,10 0 4,11 2 8,5-1-14,5 1 1,-1 0-18,-4-2 6,0 1-4,-3-1-4,-2-1-2,2 3 0,-4-2 4,-5 2-7,-4-2-10,-9 1 3,-6 1 6,0 0-7,0 0 4,3 0-4,0-2 0,-2-2 6,-5-1-2,-2 0 3,-7 1 4,-8-3-7,-6 3-6,-6 0 1,-2 2-2,-1 2 1,-4 0 1,-4 0 0,-6 0-2,-6 2-1,-10 0 1,-6 2 0,-5-4 0,-4 0-1,0 0-12,0 0-12,0 0-5,-7 0-13,-9-4-34,-4-1-139,-1 0-164,-3 2-345</inkml:trace>
  <inkml:trace contextRef="#ctx0" brushRef="#br0" timeOffset="-195039.54">8109 9318 1248,'0'0'35,"0"0"-25,0 0 78,0 0-21,0 0-13,6 55 31,-6-19-38,0-2-21,-8 2-11,-5-2-7,0 0-4,0-5-4,4-8-8,4-8-58,5-5-65,0-7-78,7-1-16,12-4-86,3-12-404</inkml:trace>
  <inkml:trace contextRef="#ctx0" brushRef="#br0" timeOffset="-194447.95">8427 9392 937,'0'0'31,"0"0"-24,0 0 93,0 0-37,0 0-28,0 0-26,1-16-7,-3 9-1,2 1 6,0-3 8,0-1-1,7 1 21,3 2 0,6 2 6,0 5 13,0 0-17,1 15-18,-4 5 6,-4 5-8,-5 3-5,-4 4-7,-2 0-2,-16-1-3,-3-2-1,-5-7-24,-1-3-16,0-7 4,1-6-2,5-6 21,3 0 18,7-1 6,6-11 26,2-3 13,3-3-14,0-1-11,7 2-3,7 2-4,0 5-4,3 1 3,0 5-4,1 2 3,1 2-2,-1 0-1,-2 3 1,2 10-4,-4 2-2,-3 2 0,0 2 2,-5-1-4,0-3 0,0-1-1,-1-3-15,6-3-40,5-1-37,4-6-94,8-1-99,1-1-398</inkml:trace>
  <inkml:trace contextRef="#ctx0" brushRef="#br0" timeOffset="-194205.47">9110 9341 1251,'0'0'148,"0"0"-143,0 0 49,0 0-2,0 0-22,0 0 7,-63 84-12,28-46-15,2 0-7,3-5-3,5-6-8,7-9-40,4-3-32,5-6-101,2-7-60,3-2-154</inkml:trace>
  <inkml:trace contextRef="#ctx0" brushRef="#br0" timeOffset="-194004.99">8930 9360 915,'0'0'388,"0"0"-356,0 0 25,76 10 46,-56 10-19,-2 7-31,-1 6-29,-6 4-10,-3 2-8,-5 1-6,-1-4-6,-2-6-62,1-6-63,0-10-155,1-7-176</inkml:trace>
  <inkml:trace contextRef="#ctx0" brushRef="#br0" timeOffset="-193754.19">9355 9394 1230,'0'0'82,"0"0"-73,0 0 47,0 0 39,0 0-7,-46 84-26,34-48-32,5-1 0,4-3-19,3-7-7,0-3-4,10-7-31,10-4-66,8-6-47,2-5-150,-3-1-341</inkml:trace>
  <inkml:trace contextRef="#ctx0" brushRef="#br0" timeOffset="-193412.45">9601 9399 1264,'0'0'160,"0"0"-160,0 0 0,0 0 21,0 0 10,1 56 23,-4-22-33,-1 0-17,4-1 3,0-6 2,0-5-1,2-6-3,9-8 0,6-3-3,3-5 6,2-1-2,-2-12 0,-3-6 0,-3-3 19,-5-4-2,-1-1 0,-7-1 1,-1 0 1,-4 3-6,-14 3-16,-6 6-3,2 7-12,1 5-14,5 4-15,5 0-8,5 6-43,5 7-83,1-1-155</inkml:trace>
  <inkml:trace contextRef="#ctx0" brushRef="#br0" timeOffset="-192963.11">9902 9389 1104,'0'0'81,"0"0"30,0 0 45,0 0-66,0 0-17,0 0-37,23-20-29,-7 20-7,2 0 0,0 0-1,1 0-24,1 0-79,0 0-139,5 0-253</inkml:trace>
  <inkml:trace contextRef="#ctx0" brushRef="#br0" timeOffset="-192550.29">10400 9250 664,'0'0'677,"0"0"-665,0 0-2,0 0 60,0 0-47,0 0-5,-5 60-3,3-29-11,2-3-1,0-3-1,0-5-2,2-7-6,8-2-4,4-11-4,6 0 3,2-2-12,2-13-38,-3-4 7,-4-2 22,-5-4 25,-3 2 7,-2 1 0,-4 4 3,-2 6 21,-1 6 19,0 4 15,0 2-10,0 0-26,-1 16-14,-2 7 15,-2 6 10,3 5-4,-1 2 0,-1 3-9,-1-1-16,-4-1-4,5-5-62,-2-6-96,0-8-227</inkml:trace>
  <inkml:trace contextRef="#ctx0" brushRef="#br0" timeOffset="-191326.63">11796 9015 993,'0'0'101,"0"0"-100,0 0 68,0 0 46,0 0-25,0 0-50,0 0-33,27-7 0,-17 7 9,2 0 2,0 0-9,2 0-5,3 0-3,4-3 0,4 0 2,1-2-3,-1-2 0,-5 3-17,-2-1-25,-2 3-43,-5 0-20,0 2-63,-3 0-151,-3-2-319</inkml:trace>
  <inkml:trace contextRef="#ctx0" brushRef="#br0" timeOffset="-191018.46">11786 9107 1059,'0'0'56,"0"0"-34,0 0 111,0 0-6,0 0-62,0 0-45,32 0-12,-15 0 11,2 0-5,0 0-7,3 3-5,6-3-2,6 0 0,4 0-67,4-9-216,-4-4-358</inkml:trace>
  <inkml:trace contextRef="#ctx0" brushRef="#br0" timeOffset="-185259.64">12776 8967 18,'0'0'672,"0"0"-641,0 0 32,0 0 59,52-61-48,-31 42-6,-3 0-28,-2 2-9,-6-1 21,-3 3 8,-3 0-22,-2 2-10,-1 4 22,-1 0-12,0 3-2,0 4 0,0 0-8,0 2-10,0 0-8,0 4-10,1 16-3,2 5 3,0 7 6,0 5-2,-2 2 6,0-4-1,-1 0-7,0-4 0,0-5-1,0-5-1,0-2 0,-1-4-13,-4-2-13,0-2-21,1-3-44,0 0-17,-1-1-8,2-2-34,1-1-70,-1-3 37,2-1-87</inkml:trace>
  <inkml:trace contextRef="#ctx0" brushRef="#br0" timeOffset="-185008.4">12734 9172 829,'0'0'128,"0"0"-16,0 0 24,0 0-40,0 0-4,68 0-38,-39 0-25,5 0-17,3-5-8,2 0-4,-1 0-1,-4 1-51,-5 2-97,-6 2-82,-7-2-128</inkml:trace>
  <inkml:trace contextRef="#ctx0" brushRef="#br0" timeOffset="-184053.16">13520 8950 773,'0'0'191,"0"0"-120,0 0 81,0 0-20,0 0-22,0 0-81,0-37 6,0 50-31,0 11 1,0 6 7,-5 3-6,3-2 3,2-2-8,0-4-1,0-6 0,1-4-3,6-5-4,0-7-2,1-3 3,2 0 2,4-7-3,1-11-7,3-7-5,0-1 11,-2 1 8,0 0 2,-4 4-2,-3 8 8,-4 5 0,-3 4 2,-2 4-5,0 0-5,0 9-7,0 13 4,0 3 3,7 3 2,0-1 4,2-5-1,2-3-2,2-4 2,1-7 2,1-3-5,2-5 3,-1 0 2,-2-9 3,-1-6-3,-4-3 3,0-4 6,-4-3-5,-2-3-6,-2 3-3,-1-2 0,0 7-1,0 6-1,-2 6-2,-2 6-18,-1 2-26,0 0-46,-3 0-74,1 7-46,3 1-159</inkml:trace>
  <inkml:trace contextRef="#ctx0" brushRef="#br0" timeOffset="-183566.35">14008 8790 690,'0'0'571,"0"0"-552,0 0-18,0 0 14,2 58 64,-7-11-31,-4 0-39,4-1-6,-1-6-3,6-6 0,0-7-9,0-9-15,0-5-11,2-8-7,3-5 14,-1 0 11,3-7 12,0-8-2,-1-4 2,1-2 5,2 0 2,0 0 8,3 4 18,-1 3 13,0 6 8,2 5-11,-1 3-17,2 0-14,-1 9 1,1 8 13,-4 4 4,-5 2-3,-5 2-11,0 0-3,-10-2-2,-9-3-6,-1-5-4,2-6-32,3-4-11,5-5-2,3 0-21,1 0 5,4-6-7,2-4-30,0-4-88,11 0-62,8 0-314</inkml:trace>
  <inkml:trace contextRef="#ctx0" brushRef="#br0" timeOffset="-183280.05">14470 8833 1114,'0'0'103,"0"0"-53,0 0 98,0 0-82,-35 55-3,5 3 3,-10 12-32,-4 7-16,-3 1 39,1-2-44,6-6-10,10-11-3,9-9-4,10-11-36,5-8-40,3-8-20,3-7-38,0-6-49,0-7-98,4-3-267</inkml:trace>
  <inkml:trace contextRef="#ctx0" brushRef="#br0" timeOffset="-182628.39">14303 9379 1025,'0'0'249,"0"0"-238,0 0 93,0 0-25,0 0-51,0 0-1,2 44-14,-2-23-12,0 0 1,0-1-2,0-2-2,-4-5-25,2-7-29,0-5-33,2-1 4,0-11 58,0-8-29,4-5 33,3-2 20,2 2 3,-2 3 7,3 3 44,1 4 2,-3 4-1,-1 5-12,0 5-16,2 0-15,-2 7-3,2 10 1,-2 2-2,-1 4 3,-1-2-5,-2 0-2,-2-2-1,0-5-1,-1-3-13,0-6-16,0-4-6,0-1 11,2-3 25,0-11 0,1-4 1,2-2-1,1-2 3,0 3 2,2-2 4,0 5 7,2 3 16,1 4 4,0 4-7,3 5-7,2 0-4,0 5-3,0 10 0,-5 5 3,-5 1-4,-5 3-3,-1 1-7,-1 0 3,-9-2-7,-1-4-6,4-4-33,2-7-30,3-6-47,2-2-41,0-2-47,11-15-150</inkml:trace>
  <inkml:trace contextRef="#ctx0" brushRef="#br0" timeOffset="-182261.56">14690 9131 118,'0'0'818,"0"0"-784,0 0 15,0 0 82,29-55-46,-22 55-39,2 0-38,2 13-3,-1 4 7,0 4 14,-4 3-9,-4-2-5,-2 3 1,0-4-8,-1-2-1,-6-4-1,1-6 1,2-2-1,1-4-1,2-2 7,1-1 11,0 0 26,0 0-5,6-6-18,8-7-15,4 1-7,7-3-1,3 0-1,4-1-10,2 1-115,2-1-153,0 2-482</inkml:trace>
  <inkml:trace contextRef="#ctx0" brushRef="#br0" timeOffset="-181802.04">15433 9197 560,'0'0'441,"0"0"-351,0 0 11,0 0 23,0 0-28,0 0-47,49-26-34,-26 22-11,0 1-3,1 1-1,-3 0-19,-1 0-122,-1 2-90,-3 0-218</inkml:trace>
  <inkml:trace contextRef="#ctx0" brushRef="#br0" timeOffset="-181629.99">15486 9288 1190,'0'0'136,"0"0"-134,0 0 46,0 0 14,66-7-49,-47 7-13,2 0-183,0-2-148,3-2-512</inkml:trace>
  <inkml:trace contextRef="#ctx0" brushRef="#br0" timeOffset="-180513.18">15582 9223 803,'0'0'165,"0"0"-105,0 0 59,0 0-23,0 0-44,-81-7-20,59 24-9,3 2-9,4 3 11,4-2-18,7-1-1,4-4 0,0-5-1,13-7 4,13-3 8,7 0 2,4-10-11,-5-3 3,-7-1 4,-7 0 10,-6 0-8,-8-1-5,-4 1-1,0-1-2,-7-1-4,-10 2-5,-2 3-12,-2 3-2,-3 3 4,1 5-8,0 0 0,5 0 11,6 5 5,6-3 0,6-2 1,1 0 1,24-2 5,12-13-4,11-5 0,-3-2 2,-3-1 8,-8 0 11,-9 2-4,-3 0 2,-6 2-6,-5 1-5,-6-1-3,-5 4-1,0 1-2,-6 3-3,-8 4-20,0 3 1,2 4 5,1 0 4,2 11 6,3 7 0,3 8 4,3 8 17,0 6 7,0 3-1,0-1-7,0 0 9,0-4-11,0-3-9,-4-4-3,-1-6 1,2-6-3,0-6-5,2-5-54,1-5-47,-2-3-116,-1 0-70,-4-10-233</inkml:trace>
  <inkml:trace contextRef="#ctx0" brushRef="#br0" timeOffset="-180307.15">15357 9158 1001,'0'0'43,"-11"66"-31,11-21 108,0 0 7,7 0-23,6-6-61,2-6-35,0-6-5,3-7-3,2-6-42,3-8-90,6-6-17,3-7-82,1-15-147</inkml:trace>
  <inkml:trace contextRef="#ctx0" brushRef="#br0" timeOffset="-180097.27">15944 9016 1025,'0'0'105,"63"-7"-84,-33 20 61,-8 16 41,-9 13-35,-13 8-27,-6 4-17,-22 2-20,-7-3-13,-4-7-8,1-6-3,5-7-44,6-14-106,8-11-203,9-8-523</inkml:trace>
  <inkml:trace contextRef="#ctx0" brushRef="#br0" timeOffset="-179606.5">16819 9029 827,'0'0'177,"0"0"-123,-5-67 76,5 45 11,8 5-36,6 1-58,0 4-28,-4 4-5,-3 4 4,-3 3-1,-3 1-11,-1 7-3,0 16 1,0 9 13,0 5-5,0 2-4,0-1-1,0-3-2,0-3-3,0-6-2,0-4-3,0-3-44,0-4-64,0-3-90,-7-4-19,-6-2-92,-1-4-338</inkml:trace>
  <inkml:trace contextRef="#ctx0" brushRef="#br0" timeOffset="-179408.27">16731 9242 854,'0'0'219,"0"0"-173,0 0 99,0 0-3,0 0-62,0 0-46,15 0-18,2 0 3,7 3-3,5-3-13,8 0-3,5 0-67,3-10-220,0-2-354</inkml:trace>
  <inkml:trace contextRef="#ctx0" brushRef="#br0" timeOffset="-179018.88">17617 8955 494,'0'0'663,"0"0"-574,0 0 58,0 0-52,0 0-59,0 58 41,-7-15-17,0 0-31,2-2-13,0-5-11,1-4-5,0-5-1,2-8-34,2-4-81,0-8-89,0-7-130,2 0-261</inkml:trace>
  <inkml:trace contextRef="#ctx0" brushRef="#br0" timeOffset="-178646.52">17348 8973 623,'0'0'254,"0"0"-204,0 0 103,0 0-22,68-15-19,-33 15-5,10 0-36,7-1-2,7-5 5,0 1-23,-6-1-25,-8 1-8,-13-1-7,-11 3-6,-5 1-4,-7 0-1,-5 2-10,-2-2-41,-2 2-41,0 0-28,0 0-101,0 0-69,-6 3-119</inkml:trace>
  <inkml:trace contextRef="#ctx0" brushRef="#br0" timeOffset="-177692.56">16811 8879 913,'0'0'37,"0"0"-2,0 0 23,0 0-27,0 0-11,0 0-17,2 9 15,-2-2 16,0 0 4,0 2 16,-4 0 0,0 2-3,-1 0-18,2-1-13,-2 1-7,1-1-7,0 1-2,-3-1-2,2 2 0,-4-1 1,-1-2-1,-3 1-1,2-2-1,2-4-12,4-1-39,5-3-32,0 0-55,11-2-86,8-5-323</inkml:trace>
  <inkml:trace contextRef="#ctx0" brushRef="#br0" timeOffset="-177030.48">16691 9283 495,'0'0'133,"0"0"-58,0 0 70,0 0-11,0 0-11,0 0-29,79-10-3,-43 8 18,3 0-48,-3 0-23,-2 2-13,-3-1 2,-4-1-7,-5 2-8,-3-2-5,-7 1-2,-5 0-2,-4 1-3,-3 0 0,0 0-1,0 0-9,0 0-38,0 0-7,0 0-47,0 0-48,0 0-95,-6 0-217</inkml:trace>
  <inkml:trace contextRef="#ctx0" brushRef="#br0" timeOffset="-165759.89">1166 9864 495,'0'0'139,"0"0"-134,0 0 66,0 0 41,0 0-42,2 64-31,-2-43 13,0 0-16,0 0 7,0-5 0,0-1-20,0-6-13,0 0-4,0-4-6,0-2-92,9-3-180,2 0-366</inkml:trace>
  <inkml:trace contextRef="#ctx0" brushRef="#br0" timeOffset="-165455.46">1386 9881 285,'0'0'655,"0"0"-635,0 0 11,0 0 80,0 0-58,0 0 67,2 47-73,-2-28 18,0 1-29,0 0-17,0-3 2,-1 1-17,-4-6-2,3-2-1,2-4-1,-5-2-16,3-4-60,-1 0-85,-1 0-41,4-10-205</inkml:trace>
  <inkml:trace contextRef="#ctx0" brushRef="#br0" timeOffset="-165139.25">1386 9757 1037,'0'0'92,"0"0"-21,0 0 66,0 0-32,0 0-49,0 0-26,3-7-8,-3 7 1,0 0-7,0 0-10,0 0-3,0 0-3,0 0-4,0 0-79,0 0-79,0 0-61,-7 0-148,-2 0-160</inkml:trace>
  <inkml:trace contextRef="#ctx0" brushRef="#br0" timeOffset="-164786.37">1139 9762 1093,'0'0'64,"0"0"25,0 0 79,0 0-82,0 0-35,0 0-27,0-18-20,0 18-4,0 0-1,0 0-19,0 0-43,0 0-73,0 0-49,0 0-65,0 0-189</inkml:trace>
  <inkml:trace contextRef="#ctx0" brushRef="#br0" timeOffset="-164505.4">897 9955 414,'0'0'438,"0"0"-380,18 83 42,-9-52-3,2-3-58,-1 0-18,-3-3-17,2-2-2,0-5-2,2-5-9,3-4-44,9-9-106,4 0-193</inkml:trace>
  <inkml:trace contextRef="#ctx0" brushRef="#br0" timeOffset="-164135.42">1792 9788 909,'0'0'432,"0"0"-414,70 59 47,-47-22 17,-12 6-2,-6 8-17,-5 2-34,-7 1-21,-14-1-6,-8-4-2,-1-5-89,-2-10-116,5-14-308</inkml:trace>
  <inkml:trace contextRef="#ctx0" brushRef="#br0" timeOffset="-163603.56">3162 9958 1166,'0'0'256,"0"0"-256,0 0 7,0 0 15,1 82 42,-4-32 3,-9 5-43,-1-1-17,-4-1-6,2-4 0,-1-5-1,2-4-67,4-10-114,3-13-179,7-14-435</inkml:trace>
  <inkml:trace contextRef="#ctx0" brushRef="#br0" timeOffset="-163177.02">3141 10113 948,'0'0'93,"0"0"-93,0 0 0,0 0 9,0 0 9,0 0-6,50 58-11,-39-45 1,1-3-1,4-6 3,2-4 7,5 0 17,2-10-1,0-7-1,-2-6-9,-1-2 0,-6 0 5,-2 0 1,-5 2-8,-4 2 10,-3 6-4,-2 4 3,0 6 10,0 4-11,0 1-8,-3 1-15,-4 15-3,0 6 3,-4 4 2,5 2-1,-1-2-1,4-4 0,3-4 0,0-5-14,7-8-19,7-3-15,6-2-12,1-2-55,-1-9-37,1-1-64,0-1-23,-1 1-163</inkml:trace>
  <inkml:trace contextRef="#ctx0" brushRef="#br0" timeOffset="-162614.96">3588 10071 642,'0'0'105,"0"0"8,0 0 20,0 0-76,0 0-45,0 0-9,0-6-3,-3 10 0,1 2-3,0-1 3,-1 0 2,3 1 2,0-2-1,-2-1 0,2-1-3,0 0 0,-1 1 0,0-1-15,-2 0-34,3 1-19,-3 1 0,3 1 22,-1-1 37,1 2 9,0-1 0,0 0 25,0-1 42,0 1 1,0-1-19,0 3 7,0-2-11,1 2-18,5-2-3,-2 1-11,1-1-1,0 0 7,-1-2-4,-2-1-6,0-2-5,3 0 6,0 0 8,3-1 15,1-8-10,3 0 7,-3-2-6,1 0-3,-4 1 7,-4 2-3,-2 1-1,0 0-2,0-2-8,0 1-13,-2 1 3,-5 0-2,1 2-2,0 2 0,0 0 0,-1 1-4,1-1 2,1 2-3,0 0-5,-1 1-11,-1 0-13,-3 0-14,2 0-9,0 0-11,2 0-66,3 0-260</inkml:trace>
  <inkml:trace contextRef="#ctx0" brushRef="#br0" timeOffset="-161473.23">3949 10149 645,'0'0'73,"0"0"-50,0 0 129,0 0-51,0 0-17,0 0-34,0 0-10,0 0 21,0 0-5,0 0-6,0 0-7,0 0-18,0 0-7,0 0 0,0 0-4,0 0-5,0 0-3,0 0 2,0 0 2,7 0 2,2 0 3,0 0-2,4 0 0,-3 0-7,1 0-1,0 0-4,-2 0 4,-1 0-5,-2 0 4,-1 0-4,2 0 0,-1 0 0,1 0-2,-2 0 1,2 0-12,-3 0-20,3 2-3,-3 0-81,-4-1-53,0 2-162,0-2-308</inkml:trace>
  <inkml:trace contextRef="#ctx0" brushRef="#br0" timeOffset="-161225.52">3888 10283 1157,'0'0'33,"0"0"-26,0 0 93,0 0 10,0 0-64,0 0-38,79 2-7,-46-2-1,5 0-121,10-7-185,8-6-623</inkml:trace>
  <inkml:trace contextRef="#ctx0" brushRef="#br0" timeOffset="-160896.91">4595 10112 1121,'0'0'13,"0"0"-10,23-58 85,-12 46-1,5 5-10,-2 3-46,4 2-9,-1 2 10,0 0-13,-1 11-11,-4 5-4,-3 3 0,-5 4 0,-4 5-4,-5 0 0,-15 3 0,-5-1-5,0-4-10,1-4-6,5-6-25,6-4-64,7-3-51,4-4-84,0-1-310</inkml:trace>
  <inkml:trace contextRef="#ctx0" brushRef="#br0" timeOffset="-160720.56">4550 10501 1548,'0'0'24,"0"0"14,0 0 54,0 0-57,0 0-35,0 0-35,0 0-129,0 0-187,0 0-626</inkml:trace>
  <inkml:trace contextRef="#ctx0" brushRef="#br0" timeOffset="-160235.48">5687 10163 1300,'0'0'194,"0"0"-175,0 0 58,0 0 7,0 0-37,0 0-19,-13 87 2,-1-39-18,-2 5-12,-1-1 3,3-3-3,4-7-21,3-9-60,5-10-77,2-7-87,0-10-112,0-6-370</inkml:trace>
  <inkml:trace contextRef="#ctx0" brushRef="#br0" timeOffset="-159899.5">5651 10344 179,'0'0'939,"0"0"-910,0 0 0,0 0 32,0 0-24,73-10-10,-57 15-19,4-3-6,2-2 1,2 0 0,1-12-1,-1-4 0,-3-4-2,-4-1 4,-6-1 1,-2-2 3,-5 3 1,0 3-1,-3 5 17,-1 5 6,0 5-13,0 3-2,-1 0-16,-10 15 0,0 8-3,-5 1 3,7 1-2,0-3-1,5-4-7,4-5-27,0-4-25,1-2 18,11-2-32,4-1-47,2-2-85,-2 2-96</inkml:trace>
  <inkml:trace contextRef="#ctx0" brushRef="#br0" timeOffset="-159516.22">6011 10388 1039,'0'0'125,"0"0"-28,0 0 62,0 0-77,0 0-39,0 0-30,70 9-7,-57 9-5,0 3 0,-2-1-1,-4-2 0,-3 0 0,-4-3 0,0-1-8,-1-5-11,-7-2-6,3-6 9,-2-1 10,3 0 6,1-3 3,2-9 6,1-4 0,0-3 3,4 1 1,7-4-5,3 0 4,2 0-11,2 3-1,1 2-21,5 5-84,3 4-102,1 1-80,1 3-174</inkml:trace>
  <inkml:trace contextRef="#ctx0" brushRef="#br0" timeOffset="-159200.38">6473 10320 854,'0'0'283,"0"0"-250,0 0 104,0 0 11,0 0-69,0 0-43,41-14-21,-33 14-13,2 0 0,1 0-2,5-1 0,0-1-12,5-3-60,-1 3-86,-1-1-78,-4 2-180</inkml:trace>
  <inkml:trace contextRef="#ctx0" brushRef="#br0" timeOffset="-159014.61">6474 10404 1267,'0'0'52,"0"0"-51,0 0 93,0 0-41,0 0-35,71-12-18,-48 12-1,4 0-120,5 0-161,1-1-551</inkml:trace>
  <inkml:trace contextRef="#ctx0" brushRef="#br0" timeOffset="-158272.25">7169 10262 274,'0'0'840,"0"0"-780,25-57 24,-14 46 48,-3 5-41,-1 4-31,1 2-49,8 2-7,-2 13-4,3 5 8,-4 4 2,-5 3 2,-7 2-5,-1 3 1,-1-1-2,-10-3-4,-3-3-1,-1-4-1,1-5-7,0-3-26,2-3-5,1-1 1,0-1-17,6-6-51,4 1-41,1-3-75,4 0-515</inkml:trace>
  <inkml:trace contextRef="#ctx0" brushRef="#br0" timeOffset="-158084.53">7146 10651 1591,'0'0'0,"0"0"0,0 0 1,0 0-1,0 0-3,0 0-180,0 24-271</inkml:trace>
  <inkml:trace contextRef="#ctx0" brushRef="#br0" timeOffset="-157425.13">10013 10415 1418,'0'0'88,"0"0"-76,0 0-12,0 83 76,0-39-7,-6 2-40,-6-2-24,1-6-5,0-5-7,5-9-102,2-8-108,2-9-194</inkml:trace>
  <inkml:trace contextRef="#ctx0" brushRef="#br0" timeOffset="-157079.36">10023 10500 1160,'0'0'107,"0"0"-107,0 0 8,0 0 12,0 0 32,0 0-36,50 57-12,-36-47-2,4-5 2,2-3 0,3-2 1,4-9 0,1-9 2,-3-5-3,-3-5 2,-8 0 7,-4 0 30,-6 0-8,-4 7-3,0 5-6,-2 7-9,-6 7-6,-1 2-11,0 6-1,1 12-9,3 6 8,4 2 2,1 1-3,0-2-2,3-4-45,4 0-50,4-6-80,0-1-91,1-5-176</inkml:trace>
  <inkml:trace contextRef="#ctx0" brushRef="#br0" timeOffset="-156776.3">10444 10570 1045,'0'0'152,"0"0"-104,0 0 33,0 0-49,0 0-3,-12 54-13,12-31-11,0-2-5,0-3 2,7-5 0,3-8 1,1-3 5,0-2 17,0-9 27,1-10 4,-1-2-16,-2-3-2,-3 1 4,-4 3-10,-2 5-3,0 2-12,-7 6-10,-7 2-7,-2 5-6,4 0-19,1 0-43,6 7-70,5 1-85,0-6-269</inkml:trace>
  <inkml:trace contextRef="#ctx0" brushRef="#br0" timeOffset="-156472.44">10917 10492 1056,'0'0'114,"0"0"-53,0 0 114,0 0-72,0 0-56,0 0-37,36-5-7,-17 5-3,-3 0 0,-3 0-46,-4 3-104,-2 3-126,-4-2-301</inkml:trace>
  <inkml:trace contextRef="#ctx0" brushRef="#br0" timeOffset="-156329.88">10890 10612 983,'0'0'283,"0"0"-253,0 0 68,0 0-38,0 0-55,0 0-5,58 0-230,-34-2-212</inkml:trace>
  <inkml:trace contextRef="#ctx0" brushRef="#br0" timeOffset="-155655.52">11582 10285 1193,'0'0'130,"0"0"-98,0 0 92,0 0-34,0 0-21,0 0-39,18-23-30,-25 44-1,-6 14-1,-2 7 2,-3 3 2,2 0-2,1-7 0,5-4-2,3-9-26,3-6 4,2-4 16,2-6 4,0-4 2,0-3 1,8 1 0,2-3 1,4 1 1,2-1 2,3 0-2,3 0-1,1-2-2,0-4-41,2-1-34,-4-1-65,-4 0 30,-1 1 11,-5-1-8,-3-1 30,-2-2 20,-4-1 17,-2-1 3,0 0 39,0 3 9,0 1 124,-5 3 27,1 1-4,0 3 18,2 2-50,-2 0-38,-3 8-35,-3 13-12,-4 7-3,0 2-7,3 0-19,2 0-8,2-4-2,5-3-1,2-3-46,0-6-78,5-6-56,13-8-138,6-1-159</inkml:trace>
  <inkml:trace contextRef="#ctx0" brushRef="#br0" timeOffset="-148013.36">4138 8583 11,'0'0'224,"0"0"-161,0 0 9,0 0 17,0 0-26,0 0-5,0 0 0,0 0-2,4 0-12,3 0 20,0 0 0,2 0-14,-2 0-15,2 0-2,2 0-2,-1 0-4,1 0-13,4 0-2,-3 0-2,0 0-3,-3 0 3,-1 0-2,-1 0 0,0 0-2,-2 0-2,0 0 2,-1 0-2,-1 0-1,1 0-1,0 0-1,1 0-1,2 0 0,-3 0-16,6 0-80,-4 0-119,-4 0-175</inkml:trace>
  <inkml:trace contextRef="#ctx0" brushRef="#br0" timeOffset="-147550.55">4252 8589 366,'0'0'34,"0"0"7,0 0 31,0 0 12,0 0-16,0 0-34,0 0-3,62 0 24,-54 0-6,1 0-13,0 0-13,0 0-10,-2 0-7,2 0 1,-2 0-6,0 0-1,-4 0 0,-1 0-23,-2-1-135,0 0-198</inkml:trace>
  <inkml:trace contextRef="#ctx0" brushRef="#br0" timeOffset="-146689.4">4269 8570 337,'0'0'141,"0"0"-49,0 0 31,0 0-49,0 0-19,0 0-20,-9 0-3,5 0-3,2 0-15,2 0-10,-2 0-4,2 0-1,0 0-23,0 0-82,0 0-17,-3 0-65,1 0-161</inkml:trace>
  <inkml:trace contextRef="#ctx0" brushRef="#br0" timeOffset="-140030.75">4079 11133 1031,'0'0'57,"0"0"-7,0 0 21,0 0 16,0 0-60,0 0 24,-14 92-18,4-46-8,-3-1-9,2-3-11,2-8-5,0-10-1,2-5-49,3-7-112,2-8-75,2-4-177</inkml:trace>
  <inkml:trace contextRef="#ctx0" brushRef="#br0" timeOffset="-139536.25">4113 11091 724,'0'0'331,"0"0"-319,70-44 17,-47 38 72,-3 6-23,-1 0-40,-2 6-25,-2 9-10,-4 6 0,-2 3 1,-9 2-4,0 3-20,-11-2-41,-8 1-13,-8-1-11,-2-3-25,1-5-15,5-5 2,5-9 77,7-5-9,6 0 55,3-3 23,2-4 57,0-2 37,0 2-8,4-1-20,10-1-32,9 2-3,4 0 0,3 5-11,2 2 9,-7 0-6,-3 10-24,-6 8-13,-4 7-1,-6 1-4,-5 4 0,-1-1-1,-5-2-1,-12-3 1,-2-4-3,-4-4-11,0-7-19,-2-4-12,1-4 12,-1-1-10,2 0-12,7-11-20,7-3-64,9-2-105,0-2-201</inkml:trace>
  <inkml:trace contextRef="#ctx0" brushRef="#br0" timeOffset="-139278.45">4604 11309 555,'0'0'581,"0"0"-546,0 0 38,0 0 43,0 0-30,71-28-57,-58 28-25,-1 0 0,-1 0-4,-1 0-37,-2 0-124,-3 2-145,-3 0-353</inkml:trace>
  <inkml:trace contextRef="#ctx0" brushRef="#br0" timeOffset="-139111.54">4573 11443 1137,'0'0'130,"0"0"-130,0 0 66,63-10-17,-33 7-49,1 1-6,-1 2-170,0-1-283</inkml:trace>
  <inkml:trace contextRef="#ctx0" brushRef="#br0" timeOffset="-138780.39">5183 11139 1288,'0'0'137,"0"0"-104,0 0 53,0 0-20,0 0-13,11 98 9,-16-34-40,-13 1-5,-6 1-13,-4-5-1,3-4-3,5-8 0,5-12-13,6-10-61,7-12-58,2-9-76,0-6-64,0-7-157</inkml:trace>
  <inkml:trace contextRef="#ctx0" brushRef="#br0" timeOffset="-138366.41">5137 11401 51,'0'0'942,"0"0"-900,0 0 2,0 0 59,0 0-45,0 0-30,13-4-7,1 12 26,7-4 9,2-3-19,3-1-9,0 0-13,1-2 0,-5-10-11,-3-2 2,-3-3 2,-3-2-6,-3-2 3,-4-1-1,-3 4 0,-3 4 3,0 6 1,0 4 8,0 4 7,0 0-11,0 13-12,-5 9-10,-4 2 8,1 5 2,1 1 1,4-4 2,3-2-3,0-6-5,0-6 5,4-4-1,5-4-3,3-4 2,0 0-4,1 0-27,0-5-40,-1-5-124,-1 1-100,-1 0-239</inkml:trace>
  <inkml:trace contextRef="#ctx0" brushRef="#br0" timeOffset="-137405.32">5519 11436 711,'0'0'10,"0"0"-6,0 0-4,0 0 43,0 0-8,0 0-29,14-8 36,-12 7 60,-2 1 9,0-2-27,0 2-2,0-1-21,0-1-16,0 2-24,0 0-9,0-1-1,0 1 4,0 0-2,0 0-3,0 0-5,0 0-4,0 0-1,0 0 0,0 0 0,0 0-1,0 0 0,0 0 1,0 0 0,0 0 1,0 0 0,0 0-1,0 0-2,0 0 2,0 0 1,0 0-1,0 0 1,0 0-1,0 0 1,0 0 0,0 0-1,0 0 1,0 0 1,0 0-1,0 0 1,0 0-1,0 0 0,0 0 3,0 0-2,-2 0 2,-1 1-1,1 2-3,0-3 2,0 0-2,2 2 0,-1-1 1,1-1-1,-1 4 3,0 0-3,-3 3-1,1-1 0,1 0 1,-2 1 0,3-3 0,0 2 0,1 1 0,0 3 1,0 2 0,0 1 1,0 2 1,1 1 3,2-2-2,-1-2-3,-1-2 3,1-7-2,-1-1-1,3-2 5,0 0 6,5 0 22,2 0 3,1-2 0,6-7-12,2-2-4,-1-3-15,-1-1 1,-3 1 8,-6-1-5,-4-2 6,-5 2-1,0-2 0,0 3-3,-7 4-5,-6 4-3,1 1-3,-6 2-1,-2 3-5,-1 0 1,3 0-24,4 1-34,7 7-34,6 2-34,1 1-153,0-1-186</inkml:trace>
  <inkml:trace contextRef="#ctx0" brushRef="#br0" timeOffset="-137067.41">5936 11219 1107,'0'0'141,"0"0"-68,0 0 76,0 0-70,0 0-36,0 100 42,0-45-39,-8 4-25,-5-3-6,0-3-7,1-7-8,1-9 0,6-11-20,1-8-82,3-7-59,1-9-143,0-2-173</inkml:trace>
  <inkml:trace contextRef="#ctx0" brushRef="#br0" timeOffset="-136702.4">5924 11412 1014,'0'0'132,"0"0"-112,0 0 66,0 0-36,0 0-1,0 0-10,45 23-24,-33-15 4,6-5-2,3-3 3,4 0-6,2-10-3,-2-5-4,0-3 2,-6-3 3,-6 0 3,-8 0 0,-5 0 3,0 5-4,0 4-5,-7 4-1,-2 5-7,1 3-1,0 3-2,-1 15-7,0 6 6,4 4 3,2 1 0,3-2-2,0-5 2,1-4-1,8-5-15,5-3-42,3-7-84,2-3-25,2 0-66,-3 0-32,-4 0-56</inkml:trace>
  <inkml:trace contextRef="#ctx0" brushRef="#br0" timeOffset="-136348.52">6272 11452 927,'0'0'58,"0"0"60,0 0-12,0 0-4,7 54-17,0-37-45,-2 0-12,1-1-11,-2 1-10,-4 0-1,0-2-3,0-1-1,0-5-2,0-5 1,-1-2-1,-2-2-2,3 0 2,0-8 9,0-7-3,0-6-2,0-1 13,11-4-1,-1-2 3,-1 3-18,3 2-1,1 5-74,3 4-189,7 5-315</inkml:trace>
  <inkml:trace contextRef="#ctx0" brushRef="#br0" timeOffset="-135485.47">6734 11303 1030,'0'0'165,"0"0"-79,0 0 88,0 0-58,0 0-47,0 0-49,-22 40 0,15 4 28,0-1-21,0-3-11,2-2-10,1-4-3,2-7-3,-1-6-3,3-6-46,0-7-100,0-6-94,3-2-107,6-9-367</inkml:trace>
  <inkml:trace contextRef="#ctx0" brushRef="#br0" timeOffset="-135230.87">6960 11313 1029,'0'0'250,"0"0"-236,0 0 39,0 0 35,0 0-6,-11 74-13,1-36-41,1-1-5,2 0-4,3-3-16,4-6-3,0-5-1,0-6-35,4-5-48,5-4-21,-2-6-61,-2-2-25,-1 0-111,-2 0-48</inkml:trace>
  <inkml:trace contextRef="#ctx0" brushRef="#br0" timeOffset="-134978.18">6680 11486 957,'0'0'98,"0"0"0,0 0 34,0 0-28,0 0-33,63 1-40,-18-1-15,10-6-9,7-3-7,6-3-175,-1 0-368</inkml:trace>
  <inkml:trace contextRef="#ctx0" brushRef="#br0" timeOffset="-133640.79">7875 11414 1151,'0'0'79,"0"0"-73,0 0 13,0 0 61,0 0-1,0 0-64,13 14-15,-19 8-10,-1 0-144,6-9-118,1-6-451</inkml:trace>
  <inkml:trace contextRef="#ctx0" brushRef="#br0" timeOffset="-133462.56">7816 11664 256,'0'0'952,"0"0"-949,0 0-1,0 0 5,-48 58-6,34-41-1,2-5-203,5-6-354</inkml:trace>
  <inkml:trace contextRef="#ctx0" brushRef="#br0" timeOffset="-132655.85">9614 11225 1008,'0'0'147,"0"0"-105,0 0 77,0 0 18,0 0-89,0 0-24,8 85 45,-4-38-23,-4-1-10,0-1-24,0-6-1,0-3-8,-5-9-3,2-4-1,-1-8-58,1-3-45,-1-4-60,1-4-63,1-4-104,2 0-155</inkml:trace>
  <inkml:trace contextRef="#ctx0" brushRef="#br0" timeOffset="-132356.7">9909 11286 1039,'0'0'63,"0"0"-28,0 0 86,0 0-19,0 0-40,0 0-22,4 67 5,-4-32 3,0 1-13,0-3-15,-1 0-10,-3-2-7,2-4-3,-4-2 0,2-5-3,-1-4-51,0-4-30,-1-5-79,1-2-26,3-5-117,-1-1-73</inkml:trace>
  <inkml:trace contextRef="#ctx0" brushRef="#br0" timeOffset="-132059.42">9588 11456 990,'0'0'65,"0"0"-27,0 0 79,0 0-26,0 0-5,72-6-48,-44 8-10,5 0-8,5-1-13,2-1-4,3 0-3,-1 0-34,-1 0-101,-5 0-51,-8 0-268</inkml:trace>
  <inkml:trace contextRef="#ctx0" brushRef="#br0" timeOffset="-131689.39">10214 11573 907,'0'0'99,"0"0"-35,0 0 63,0 0-28,0 0-5,0 0-50,39-2-31,-31 0 7,-1 1-3,-2 1-6,0-2-9,-3 0 2,4 0-4,2-2-1,1 0-31,2 0-73,-2 4-25,-2 0-42,-3 0-83,-3 0-84</inkml:trace>
  <inkml:trace contextRef="#ctx0" brushRef="#br0" timeOffset="-131402.63">10157 11668 722,'0'0'124,"0"0"13,0 0 26,0 0-46,0 0-26,0 0-38,0 3-18,2-2 0,5-1-13,2 0-9,4 0-1,0 0-8,2 0-4,-1 0-8,2 0-48,-2 0-95,-3 0-93,-4 0-329</inkml:trace>
  <inkml:trace contextRef="#ctx0" brushRef="#br0" timeOffset="-129391.4">10967 11278 854,'0'0'321,"0"0"-266,0 0 28,0 0 44,0 0-83,0 0-28,1 28-12,1-2-2,-2 2 1,0-3-1,0-2-1,0-6-1,-5-5-5,3-6-22,1-4-14,0-2 1,1 0 25,0-9 14,0-6 0,0-3 1,0-6 1,0 0 11,2-1 10,7 4 17,2 4 6,1 5-14,6 3-15,0 5-8,4 4 3,-2 0 2,-1 8-3,-4 11 0,-3 3 1,-7 4 1,-2 2-3,-3-4-4,0 0-4,-8-7 2,-3-4-3,3-6 0,2-5-17,2-2 2,4 0 0,0-9 6,0-9-3,0-4 8,10-2 1,4-2 3,3 2 0,3 2 4,-2 6 9,0 3 7,-1 5 1,-2 5 1,-3 3-6,2 0-6,-3 13-3,-1 4-4,-1 3 7,-3 1 2,-4 3-5,-2-1-3,0-1-3,0-6 0,0-3-1,-1-5 0,1-5-15,0-3-72,0 0-44,0 0-97,0-4-117</inkml:trace>
  <inkml:trace contextRef="#ctx0" brushRef="#br0" timeOffset="-128466.62">11445 11281 1083,'0'0'122,"0"0"-99,0 0 66,0 0-25,0 0-28,0 0-14,2 57-15,-2-38-5,0-2-2,-1-3 0,-5-2-3,2-5-42,1-4-33,2-3 24,1 0 22,0-10 20,0-8-10,9-5 22,5-4 0,5 0 27,0 0 19,2 3 19,-2 6 30,-3 7-32,-3 6-6,-2 5-26,0 3-8,-1 16-9,-2 7-4,-2 4-4,-6 2-3,0 1-1,-1-1-2,-11-5-17,1-6-37,1-5-13,4-9 6,5-7-4,1 0 25,0-11 40,0-8 1,6-5 7,2-4 25,2 1 22,1-1-14,2 4 7,2 3-8,2 5-15,-1 7-8,0 6-6,-1 3 2,-1 5-5,-2 10-4,-2 5 2,-2 2-3,-6 3-1,-2 4 1,0-4 0,-5-3-3,-3-4-2,2-4 2,3-6-10,1-3-23,2-4-21,0-1 2,6 0 14,10-5-33,6-5-34,5-3 7,1 1 68,2-3 30,-2 2 0,0-3 1,-1 1 4,0-1 9,-1 0 14,-2-3-4,-3 0-4,-5-1 5,-4 0 4,-5 0 13,-4 1-12,-3 4 0,0 2-15,0 4-2,-4 6 1,-2 3-3,0 0-5,-2 5-6,-2 13 0,0 9 0,0 9 4,2 4 5,2 4 0,2-1 2,-1 0 1,0-4 2,1-5-10,-3-5 7,4-5-8,1-5-2,-2-7 0,2-3-1,-1-6-20,1-2-36,-3-1-88,0 0-44,-3-2-202</inkml:trace>
  <inkml:trace contextRef="#ctx0" brushRef="#br0" timeOffset="-128251.59">11916 11425 1018,'0'0'99,"0"0"-38,0 0 75,0 0-18,83-4-82,-45 1-36,1-1-36,-1 0-214,-8-1-318</inkml:trace>
  <inkml:trace contextRef="#ctx0" brushRef="#br0" timeOffset="-127702.87">11041 11810 951,'0'0'138,"0"0"-52,0 0 53,0 0-6,0 0-70,76 0-6,-21 0-2,4 0-5,2-1-10,-1 1-24,2 0-7,-1 0-3,-3 0-2,-4 1-4,-2 2-34,-5 1-77,-4 1-39,-8 1-180,-8-3-230</inkml:trace>
  <inkml:trace contextRef="#ctx0" brushRef="#br0" timeOffset="-127199.52">11297 12170 1122,'0'0'103,"0"0"-97,0 0 84,0 0 62,0 0-66,0 0-49,84-44-25,-54 23 0,-2 0 21,-8-1-9,-6 0-9,-8 0 3,-5 1-9,-1 1-2,0 2-5,-8 3-2,-1 6-9,1 5 8,1 2-1,1 2-7,-1 8 4,0 13-7,1 10 9,2 7 2,0 0 1,1 2 0,-2-4 2,-1-5-2,1-5 0,2-6 2,1-6-2,2-5 0,3-4 0,20-5-2,13 0-4,7-9-125,1-6-218,-6-2-573</inkml:trace>
  <inkml:trace contextRef="#ctx0" brushRef="#br0" timeOffset="-126328.54">12490 11749 502,'0'0'151,"0"0"-102,0 0 88,0 0 17,0 0-17,0 0-50,-5 4-15,5-4 9,0 0-9,0 0-27,3 0-14,8 0-4,2 0-10,3 0-3,3 0-9,-3-1-3,4-3-2,-4 1-4,-1 2-30,0 1-73,-4 0-146,-3 0-221</inkml:trace>
  <inkml:trace contextRef="#ctx0" brushRef="#br0" timeOffset="-125843.32">12514 11878 430,'0'0'37,"0"0"-34,0 0 40,0 0-11,0 0-4,0 0-8,-27 13 1,22-11 35,2 0-1,-1-2 23,3 0 30,-1 0-26,2 0-6,0 0-8,0 0-17,0 1-6,0 1-12,0-2 1,2 2 0,6-2 26,3 0 0,3 0-24,3 0-7,3 0-17,1 0-12,-3 0 0,-6-2-57,-1-1-142,-4-1-219</inkml:trace>
  <inkml:trace contextRef="#ctx0" brushRef="#br0" timeOffset="-124557.48">13266 11196 1078,'0'0'95,"0"0"-61,0 0 76,0 0 19,0 0-84,0 0-32,-7 63 3,1-26 25,1-2-15,-2-3-16,2-5-6,1-5-3,1-6-1,0-3-5,2-6-51,1-3-35,0-4-94,0 0-23,0 0-92,0-13-178</inkml:trace>
  <inkml:trace contextRef="#ctx0" brushRef="#br0" timeOffset="-124271.62">13257 11206 511,'0'0'421,"0"0"-368,0 0 23,0 0 50,0 0-40,63 8-6,-47 14-12,0 5-7,-3 0-11,1 1 2,-2-4-16,3-3-6,-1-3 0,2-3-13,-2-2-6,2-3-7,-1-2-2,-1-1-2,-3-2-6,-3-1-51,-3-2-23,-4-2-26,-1 0-68,1 0 10,3-12-165,1-3-278</inkml:trace>
  <inkml:trace contextRef="#ctx0" brushRef="#br0" timeOffset="-124009.49">13555 11165 906,'0'0'152,"0"0"-110,0 0 83,0 0 26,0 0-47,0 0-72,-2 15-16,2 8 30,0 7 22,0 2-20,0 1-31,0-5-2,-3-4-8,-4-4-7,2-6 0,2-3-12,1-3-81,2-4-56,0-4-132,0 0-166</inkml:trace>
  <inkml:trace contextRef="#ctx0" brushRef="#br0" timeOffset="-123661.25">13966 11250 635,'0'0'647,"0"0"-603,0 0 6,0 0 21,0 0-10,0 0 14,0 77-45,-1-53-23,0-1-4,-1-3-2,1-4-1,-1-4-25,0-3-64,0-4-92,1-5-48,0 0-127,1-3-76</inkml:trace>
  <inkml:trace contextRef="#ctx0" brushRef="#br0" timeOffset="-123395.87">13840 11180 847,'0'0'168,"0"0"-99,0 0 62,0 0-21,0 0-26,0 0-39,67-48-29,-53 44 4,2 1-4,4 0-6,-3 2-6,1 1-1,-2 0-3,-3 0-3,-2 1-24,-4 9-81,-4 5-81,-3 0-115,0 1-356</inkml:trace>
  <inkml:trace contextRef="#ctx0" brushRef="#br0" timeOffset="-122946.6">13805 11433 512,'0'0'176,"0"0"-155,0 0 152,0 0-38,0 0-38,0 0-36,-3 23-16,3-19 10,0 1 11,1-4 2,6 1-2,6-2-2,5 0 6,5 0 3,7 0-27,2-3-9,1-2-9,-3 2-6,-4 2-11,-6 1-4,-4 0-6,-1 0 1,-2 0-2,0 0-1,0 0 1,-1 0-4,3 0-12,-3-1-4,-3 1-14,-2 0-34,-2 0-51,-5 0-48,0 2-135,-3 6-240</inkml:trace>
  <inkml:trace contextRef="#ctx0" brushRef="#br0" timeOffset="-122362.6">13170 11742 235,'0'0'661,"0"0"-537,0 0-12,0 0 9,0 0 15,63 0-21,2 0-20,17-6-13,13-4-24,7 3-16,-2 3 5,-4 1-19,-7 3-12,-9 0-6,-8 0-9,-7 3 3,-9 1-3,-4-3 1,-6-1-2,-7 0 0,-8-1-23,-10-7-18,-11 1-67,-7 0-67,-3 2-99,-10 5-189</inkml:trace>
  <inkml:trace contextRef="#ctx0" brushRef="#br0" timeOffset="-121867.03">13650 12189 1064,'0'0'113,"0"0"-60,0 0 86,0 0-9,0 0-44,0 0-39,64-61-3,-35 33-10,-1-5 1,-1 0-12,-9 1-16,-4 5 3,-7 2-8,-7 6 1,0 3 0,0 3-1,0 6 2,0 2-2,0 3-1,0 2-1,0 0 0,-4 7 0,-2 13 0,-2 5 0,-2 12 4,0-2 2,-3 4 3,0-1 2,0-3-3,3-4-1,7-6-3,3-8-3,0-5-1,15-3 1,5-4 0,6-3-1,1-2 0,2 0-32,1-7-81,1-6-143,-3-5-276</inkml:trace>
  <inkml:trace contextRef="#ctx0" brushRef="#br0" timeOffset="-121291.45">14727 11661 1007,'0'0'126,"0"0"-35,0 0 59,0 0-27,0 0-41,0 0-39,55-13-2,-38 13-4,-1 0-5,1 0-15,-1 0-12,-1 0-4,-1 0-1,-1 1-2,-1 0-27,-1 0-69,-2 1-25,-2 1-105,-3 2-142</inkml:trace>
  <inkml:trace contextRef="#ctx0" brushRef="#br0" timeOffset="-120991.45">14721 11793 805,'0'0'298,"0"0"-292,0 0 84,0 0 52,0 0-32,0 0-47,24 6 7,-6-6 14,1 0-26,3 0-22,-1 0-18,0 0-11,-1 0-4,-2 0-3,-4 0-3,-3 0-35,-2-2-73,-1-2-65,-5 2-229</inkml:trace>
  <inkml:trace contextRef="#ctx0" brushRef="#br0" timeOffset="-116725.2">9930 11154 621,'0'0'128,"0"0"-108,0 0 12,0 0 65,0 0-26,0 0-45,0 0-7,0 2 11,0 4 14,0 1 2,0 1 1,0 0-6,0 1-2,0 3-12,0-2-5,0 2 2,0 0-2,0 4-8,-3-4-3,1 1-2,-1-2-9,2-1 4,-2-2-4,3 0 2,-3-3-2,0-1 0,-2 0-3,-4 2-19,-1-2-21,-1-2-16,4 4-36,0-5-8,7-1-23,0 0-92,0 0-114</inkml:trace>
  <inkml:trace contextRef="#ctx0" brushRef="#br0" timeOffset="-115115.13">9804 11537 820,'0'0'222,"0"0"-169,0 0-35,0 0 46,0 0 25,0 0-80,0-7 12,0 7-21,0 0-16,-2 0-75,-5 0-84,-2 0-179</inkml:trace>
  <inkml:trace contextRef="#ctx0" brushRef="#br0" timeOffset="-86024.5">12005 10332 972,'0'0'320,"0"0"-303,0 0 11,0 0 53,0 0-46,0 0 28,-18 91-28,5-51-30,1-3-3,3-5-1,3-5-1,1-4-25,2-5-78,3-5-65,0-5-79,0-8-135</inkml:trace>
  <inkml:trace contextRef="#ctx0" brushRef="#br0" timeOffset="-85802.37">12134 10358 1208,'0'0'97,"0"0"-70,0 0 86,0 0-58,0 0-17,-11 57-4,-2-24-18,2 0-6,-1-4-7,3-5-3,2-6-17,4-4-76,1-4-108,2-8-127,0-2-256</inkml:trace>
  <inkml:trace contextRef="#ctx0" brushRef="#br0" timeOffset="-85534.61">11935 10307 1037,'0'0'116,"0"0"-91,0 0 125,0 0-19,0 0-70,0 0-29,59-38-21,-25 32-5,5 0-4,2 0-2,2 2-25,4-1-71,-1 3-102,-1 2-84,-4-2-299</inkml:trace>
  <inkml:trace contextRef="#ctx0" brushRef="#br0" timeOffset="-84866.74">12627 10324 762,'0'0'340,"0"0"-293,0 0 64,0 0 25,0 0-59,-83 72-19,52-30-34,-3 1-20,-1-3-4,6-4-5,6-5-57,6-7-91,7-8-83,5-10-263</inkml:trace>
  <inkml:trace contextRef="#ctx0" brushRef="#br0" timeOffset="-84657.21">12430 10412 1095,'0'0'142,"0"0"-80,0 0 111,0 0-55,0 0-50,0 0-42,31 4-11,-24 26 20,-1 1-11,-1 1-21,-3-3-1,0 0-2,1-3-35,-2-2-127,1-8-160,1-6-364</inkml:trace>
  <inkml:trace contextRef="#ctx0" brushRef="#br0" timeOffset="-84434.15">12834 10347 1461,'0'0'51,"0"0"-22,0 0 95,0 0-42,0 0-57,0 0-17,-28 81 0,19-46-6,2 0-2,4-3-13,3-3-74,0-2-74,1-4-120,10-10-202</inkml:trace>
  <inkml:trace contextRef="#ctx0" brushRef="#br0" timeOffset="-84117.09">13027 10432 1257,'0'0'41,"0"0"-38,0 0 9,0 0 21,0 0 15,-55 76-37,48-43-7,7-5-4,0-3-1,8-7 1,9-5 4,4-7-3,6-6 5,0-3 6,1-16-5,-3-6 7,-5-4-1,-8 0 5,-4-1 3,-8 3 5,0 4-2,-9 9-13,-8 7-6,-4 7-5,-2 1-3,3 14-1,5-2-24,4 1-67,8-4-74,3-3-115,0-5-339</inkml:trace>
  <inkml:trace contextRef="#ctx0" brushRef="#br0" timeOffset="-83872.81">13170 10129 1178,'0'0'121,"0"0"-103,0 0 79,0 0 15,0 0-35,0 0-40,80-6-27,-58 6-8,0 0-2,2 0-23,5-4-137,-1-2-280</inkml:trace>
  <inkml:trace contextRef="#ctx0" brushRef="#br0" timeOffset="-83555.39">13609 9937 1194,'0'0'101,"0"0"-97,0 0 6,65-39 120,-37 38-40,0 1-40,-4 0-14,-4 6 2,-6 7-2,-6 8-11,-3 4-11,-5 9 1,0 1 0,-6 1 1,-5 1-8,0-3-3,2-3-4,0-6-1,1-2 0,0-4-32,-1-3-51,-3-5-80,-4-4-97,1-7-133,-1 0-245</inkml:trace>
  <inkml:trace contextRef="#ctx0" brushRef="#br0" timeOffset="-83375.53">13625 10140 1125,'0'0'113,"0"0"19,0 0 32,0 0-55,91-38-65,-43 29-44,11 0-43,4-4-303</inkml:trace>
  <inkml:trace contextRef="#ctx0" brushRef="#br0" timeOffset="-71605.54">15496 10934 603,'0'0'0,"0"0"-9,0 0 9,0 0 48,0 0 7,0 0-8,0 0 27,-22-59 53,32 48-7,0 3-42,-1 4-16,2 4 1,3 0-27,2 16-21,-2 8 3,-4 6-3,-7 4-4,-3 1-8,-10 2 2,-11-3-5,-3-5-14,-4-4-37,1-6-7,3-7-14,1-7 22,5-5 5,3 0 43,6-12 2,3-8 44,4-3 26,2-3 34,0 2 0,14 1-16,1 6 5,1 6-38,3 3-20,0 8-16,2 0-8,0 9-1,-2 10-7,-4 8-2,-6 3-1,-8 1-1,-1 0-13,0-6-37,-3-5-55,3-7-53,0-10-37,17-3-41,5-11-111</inkml:trace>
  <inkml:trace contextRef="#ctx0" brushRef="#br0" timeOffset="-71293.65">15796 10978 826,'0'0'73,"0"0"-20,0 0 92,0 0-46,0 0-64,0 0-19,-34 51 2,29-22-5,5-2-9,0-3 0,8-4-2,7-6 0,1-5 0,3-5 7,0-4 13,1 0 15,-2-7 12,-2-5-9,-4-5-15,-5-3-13,-4 0-4,-3-4-5,0-1 0,-7 3-2,-9 2-1,-2 7 0,2 6-13,0 6-20,2 1-44,1 0-10,9 5-51,4 3-88,0 0-152</inkml:trace>
  <inkml:trace contextRef="#ctx0" brushRef="#br0" timeOffset="-70697.66">16188 10947 1017,'0'0'140,"0"0"-113,0 0 155,0 0-58,0 0-80,0 0-33,-47 37 2,18-3-1,2 1-11,3-3 3,7-4-4,7-8-3,5-5-14,5-5-39,0-6-11,0-4-17,0 0 48,4-6 24,4-7 0,3-2 10,-2 1 2,1 3 18,-2 2 14,-4 4 8,-2 3-13,-2 2-3,0 0-20,0 0-4,0 0-7,0 7 7,0-1 0,0 1-1,0 0 1,0 2 0,1-1-1,1-2 1,0 0 2,2-2-1,1-3 0,1 1 2,1-2 4,0 0-5,0 0 5,-2 0-2,-1-2 10,1-4-2,-3-1-7,3-1-1,1-3-3,1 1-1,2-3 0,0-2-1,-1-1 1,0 3 3,-3-1 4,-3 1 2,-2 0 3,0 1-3,-4-1-8,-8 3-2,3 0-7,0 5-16,5 2-31,4 3-102,0 0-118,0 0-433</inkml:trace>
  <inkml:trace contextRef="#ctx0" brushRef="#br0" timeOffset="-70355.51">16145 10975 1194,'0'0'60,"0"0"-44,0 0-16,0 0 58,-65 74 0,58-43-35,3-3-16,4-1-5,0 0-2,0-5 2,0-2-1,7-5-1,2-7 0,0-6 4,2-2 6,3-11 2,-2-11-2,1-2 2,-4-6 8,-4-2 10,-5-2-5,0 1-7,0 4-9,-5 4-6,-2 7 0,1 8-3,3 5-14,3 5-62,0 0-130,0 9-236</inkml:trace>
  <inkml:trace contextRef="#ctx0" brushRef="#br0" timeOffset="-70106.55">16611 10938 1433,'0'0'47,"0"0"-44,0 0 16,0 0 34,-32 76-9,7-37-32,0 1-10,4-6-2,5-5-21,5-7-102,7-7-139,1-10-196</inkml:trace>
  <inkml:trace contextRef="#ctx0" brushRef="#br0" timeOffset="-69895.74">16446 10984 1208,'0'0'139,"0"0"-138,0 0 42,0 0 50,58 55-24,-44-24-30,-3-1-32,-1 1-5,-2-2-2,1-4-30,-2-3-93,4-7-132,0-7-147</inkml:trace>
  <inkml:trace contextRef="#ctx0" brushRef="#br0" timeOffset="-69185.3">16160 11046 592,'0'0'301,"0"0"-204,0 0 50,0 0-15,0 0-40,0 0-21,-27 36-18,16-10-10,2 5-12,2 2-9,4 2 0,3 2-2,0-5 2,10-5-13,6-6 3,1-7-2,3-6-1,-1-5 1,0-3-1,-1 0 3,-1-12 2,-1-9 0,-2-7-7,-2-4-1,-3-7 1,-4 0-1,-3 1 0,-2 5 3,0 4 3,-7 4-2,-5 5-1,-3 3-4,-1 4-3,0 3-2,-2 3-2,2 3-9,2 2-13,3 2-38,1 0-30,4 4-36,3 5-131,3 2-260</inkml:trace>
  <inkml:trace contextRef="#ctx0" brushRef="#br0" timeOffset="-68113.63">16888 10925 630,'0'0'57,"0"0"-48,0 0 48,0 0 16,0 0-31,0 0-27,0-3-7,0 3 16,0 0 3,0 0-6,0 0-1,0 0 0,0 0 1,0-1 11,0-3-5,0 0-13,0-4 4,5-1 7,4 0 18,3 1-17,3 1 24,1 4 20,1 3 2,1 15-28,-4 10-23,-3 10 1,-7-1-11,-4 4-7,-7-1-3,-10-5-1,-4-6 0,-3-5-7,2-6-18,-1-4-5,5-7 7,1-4 6,5 0 13,3-10 4,3-4 11,4-6 13,2 2 13,0 2-8,3 2-9,8 4 8,-1 5-6,1 5-2,0 0-14,1 3-1,1 10-1,-2 1 1,1 5-2,-3-1-1,0 0-2,1-2 1,1-1-1,-1-2-14,3-1-73,-2-2-133,0-4-221</inkml:trace>
  <inkml:trace contextRef="#ctx0" brushRef="#br0" timeOffset="-67421.4">15471 11456 663,'0'0'330,"0"0"-290,0 0 17,93-9 70,-45 9 10,9 8-33,16 3-33,15 2 4,19-1-7,14-3-15,11-4-4,12-4-13,-1-1-7,-1 0-12,-7-1 0,-14-7-5,-9-3-3,-17 0-4,-13 1 0,-18-1-2,-17 4 0,-16 1-2,-12 2-1,-12 2-18,-6 2-26,-1 0-64,-5 0-75,-15 10-73,-6 1-124</inkml:trace>
  <inkml:trace contextRef="#ctx0" brushRef="#br0" timeOffset="-66349.37">16071 11890 188,'0'0'585,"0"0"-525,0 0 4,0 0 59,0 0-6,0 0-50,-27-5-23,27 3-14,0 1-12,0 0-5,0-2 3,-2 2-7,1-3-2,1 0 6,0 1 3,0-1 3,0 0-9,0 1-2,0 1 1,0-1 1,0-1 0,0 2-2,0-2 1,4-1-3,2-1-1,2-3-1,4 1 3,2-1 4,4 2 8,-2 2 10,0 0-2,-4 5-5,0 0-13,-2 0-5,1 1-1,-3 5-2,-3 2 0,-3-1-1,-2-1-1,0-2-1,0 0 2,0 0 0,0-2 1,0 0 1,0-1-2,0 2 0,-1-2 1,0 1-1,0-2 1,-1 0 1,-3 1-1,-1 0 0,-2 1-1,-3 0-3,-2 0 0,-3-1 3,-1 4-1,0 0-1,0 3 2,2-1-1,2 5-2,-1 0 3,0 4 0,0 4-1,2-1 1,4 2 3,7 1 4,1-3 6,4 0 3,11-3 2,8-6-3,4-3 10,3-6-2,1-1-13,-2-1-2,-1-11 0,-7-2 0,-1-2-2,-6-1 0,-3-4-1,-7-3 1,-3-3-4,-1-4-2,0 4-1,-9 3-1,-5 4 2,0 7 0,-2 5 0,0 4-4,-1 4-13,1 0-3,0 0-21,4 6-38,8 4-43,4-1-106,0 3-203</inkml:trace>
  <inkml:trace contextRef="#ctx0" brushRef="#br0" timeOffset="-66044.84">16373 11959 601,'0'0'589,"0"0"-571,0 0 2,0 0 89,0 0-25,0 0-71,26 0-13,-26 0-9,-2 0-6,-5 0-10,3 0 25,1 0 5,3 0 11,0-1 17,0-4 13,0-1-7,5 3-26,4 1-13,2 2 0,2 0-45,-1 0-130,0 0-158,-1 0-448</inkml:trace>
  <inkml:trace contextRef="#ctx0" brushRef="#br0" timeOffset="-65486.64">16645 11898 1017,'0'0'28,"0"0"-25,0 0 98,0 0-18,0 0-27,1-59-33,-1 46 4,0-2 40,4-1-11,4 2-24,4 1 9,2 4-10,6 1 3,1 3-4,1 5-17,-1 0-3,-1 9-7,-3 7-3,-7 6-1,-6 4-3,-4 2 0,-8 3-12,-12-4-18,-4-3 1,-2-1 0,4-4 8,2-1 13,3-3 8,7-3 3,3 0 1,3 0 0,4-1 0,0 1 4,4-3 12,8-1 4,4-3 0,3-3-6,1-2 0,0 0 9,-2-5-2,0-8-2,-2 0-4,-5-3 4,-4 1-11,-4 1 3,-3 1-1,0-1-3,-4 1-2,-8 0-1,-2 1-4,-2 1 0,-3 1-2,-3 1-3,-1 2-10,3-2-30,2-1-43,6-2-97,7 0-181</inkml:trace>
  <inkml:trace contextRef="#ctx0" brushRef="#br0" timeOffset="-63757.63">14315 7433 932,'0'0'149,"0"0"-90,0 0 72,0 0-16,0 0-43,0 0-44,73-6-18,-53 6-7,1 0-3,1 0-23,-3 0-151,-4 0-124,-10 2-330</inkml:trace>
  <inkml:trace contextRef="#ctx0" brushRef="#br0" timeOffset="-63579.16">14363 7576 1042,'0'0'72,"0"0"-72,0 0 53,84-19-3,-59 16-50,0-1-6,2 2-112,2-3-203,-1 0-279</inkml:trace>
  <inkml:trace contextRef="#ctx0" brushRef="#br0" timeOffset="-63253.36">14960 7264 1045,'0'0'102,"0"0"-87,0 0 102,0 0 26,0 0-76,0 0-45,-11-1-10,-9 42 30,0 3-3,5 0-17,7-5-10,8-3-10,0-8-2,16-6 0,7-7 2,1-4 0,1-9-1,0-2 4,-1-2 3,-2-13 1,-4-8-9,-4-4 3,-7-5 0,-7-4 0,0-5-3,-5-1-1,-11 2 1,-1 8-3,-2 8 2,0 9 0,2 10-8,1 5-24,4 0-22,4 7-42,7 8-133,1 5-238</inkml:trace>
  <inkml:trace contextRef="#ctx0" brushRef="#br0" timeOffset="-63061.25">15291 7465 1221,'0'0'179,"0"0"-177,0 0 22,0 0 30,0 0-45,0 0-9,5-42-97,-7 40-49,2 1-108,0 0-318</inkml:trace>
  <inkml:trace contextRef="#ctx0" brushRef="#br0" timeOffset="-62538.52">15447 7336 725,'0'0'143,"0"0"-136,13-74 122,-2 48 22,3 3-29,0 5-41,1 5-18,-3 5-16,-1 5-13,-4 1-4,1 2-24,0 4-3,0 11-2,-1 8-1,-4 2 0,-3 6 3,0-1-2,0 2-1,-10 0 0,-1-2-2,-5 0-19,1 1 0,3-6 2,5-4-4,7-3 14,0-5 6,7-3 3,9-4 1,5-2 7,-1-4-2,0 0 2,-2 0-4,-1-10-1,-4-1 1,-4-2-2,-4-4 2,-5-3 2,0-6 5,-5-3 0,-13 0 0,0 3-1,-2 3 0,1 7 3,1 7-7,-2 3-1,1 4-5,-1 2-4,4 0-3,3 1-36,5 6-35,8 0-70,0 1-30,5-4-170,13 0-130</inkml:trace>
  <inkml:trace contextRef="#ctx0" brushRef="#br0" timeOffset="-61835.79">15769 7302 1066,'0'0'185,"0"0"-179,0 0 43,0 0 41,0 0-20,0 0-32,45 77-29,-42-51-6,-3-2-2,0-1 0,0-5-1,0-5-6,-2-4-22,0-6-8,2-3 7,0 0 21,0-12 6,0-7 3,0-4-1,0-2 1,0-2 0,4 3 1,4 4 23,-3 4 10,4 5-9,-2 6 14,-2 3-18,4 2-1,0 0-12,2 13-8,1 3-1,-1 6 2,-4-1-3,-3 1 3,-3-4-4,-1-1 1,0-3-8,0-6-12,0-3-7,0-4 6,0-1 6,0 0 12,0 0 4,0-5 3,0-6-3,0-3 1,5-1-1,3-2 0,2 0 1,0-1 2,2 2 5,-1 2 12,-1 5 2,-3 1 0,-1 4-1,1 4 3,0 0-10,0 0-2,2 2 2,1 7-1,-3 0 4,0 3 0,-2 1-7,0 1 6,-3 5-7,-1-1-1,-1 0-4,0 0 0,0 1-4,-1-4-1,-5-1 1,0-1 0,2-1-23,-1-3-54,3 2-34,2-1-101,0 0-128,0-3-620</inkml:trace>
  <inkml:trace contextRef="#ctx0" brushRef="#br0" timeOffset="-60669.49">17876 11346 896,'0'0'105,"0"0"-91,0 0 73,0 0 31,0 0-13,0 0-38,5 4-6,4-4-8,2 0-3,5 0-24,2 0-2,0 0-15,2 0-7,0 0-2,-2 0-1,-2-1-16,-1 1-48,-1-2-55,0 2-39,-5 0-56,-5 0-133</inkml:trace>
  <inkml:trace contextRef="#ctx0" brushRef="#br0" timeOffset="-60492.33">17917 11443 583,'0'0'492,"0"0"-464,0 0-14,0 0 60,0 0 18,0 0-44,42 0-48,-25 0-5,4 0-80,2 0-98,-1 0-233</inkml:trace>
  <inkml:trace contextRef="#ctx0" brushRef="#br0" timeOffset="-53788.7">18693 11133 755,'0'0'540,"0"0"-510,0 0-29,0 0 0,0 0 8,0 0-2,0 0-2,-26 61-4,13-28 2,0-3-3,1-7 0,3-7-9,4-7-9,4-8-5,1-1 9,0-1 14,12-10 7,5-2 8,5 3 27,2 2 15,0 3-7,-1 5-30,-5 0 7,-1 7-16,-3 11-1,-3 2-3,-5 1-3,-6 2-1,0-2 1,-4-2-3,-10-3-1,-4-7-3,-3 0-30,-1-5-14,1-4-58,1 0 0,4-5-73,5-8-142,10-6-365</inkml:trace>
  <inkml:trace contextRef="#ctx0" brushRef="#br0" timeOffset="-53323.55">18747 11104 1122,'0'0'50,"0"0"-49,87-37 40,-49 30 42,1 2-55,0 4-28,-4 1-39,-4 0-71,-4 8-56,-8 3-95,-3 3 8,-7 1-57,-3-1 155,-1-1 155,-5 0 396,0 1-161,0 4-46,0 4-3,-7 4-46,-7 3-39,1 1-53,0-4-33,5-5-5,6-3-6,2-5-1,5-6-1,13-1 12,4-6 14,2 0 5,1 0 1,-3-9-7,-4-4-8,-1-3-6,-6-2-1,-4-6-7,-4-5-3,-3-2-1,-5-1-1,-10 4-9,-3 6 4,3 10-10,3 5 6,1 7-36,4 0-79,4 0-31,3 9-116,3 0-179</inkml:trace>
  <inkml:trace contextRef="#ctx0" brushRef="#br0" timeOffset="-53006.62">19399 11140 954,'0'0'177,"0"0"-141,0 0 41,0 0-2,0 0-30,0 0 4,-3 69-20,-1-34-16,4-5-8,0-3 1,9-7-1,7-5 5,1-5-1,-2-5 5,2-3 9,-2-2 7,2-7-9,0-10 3,1-7-3,-2-7-14,-1-3-7,-6-4 0,-4 3 2,-5 7 3,0 7-3,-16 8-2,-7 5-7,-6 8-27,2 0-14,4 3-24,7 11-113,5 1-187</inkml:trace>
  <inkml:trace contextRef="#ctx0" brushRef="#br0" timeOffset="-52453.64">20105 11135 913,'0'0'337,"0"0"-285,0 0 42,0 0-29,0 0-41,0 0-6,-5 58-8,-1-32-7,2-3 0,2-6-3,2-5 0,0-8-6,0-4-15,0 0 4,7-8 8,5-15 4,3-5 1,2-7 4,2-2 4,2 0 2,0 1 13,3 3 2,-3 6 24,-2 7 10,-3 7-6,-6 8-11,-3 5-5,0 0-14,2 20-14,3 9-2,-1 7 2,-1 3 1,-4 1-5,-3-2 1,-1-1-4,-1-7 1,-1-7-40,0-5-32,0-7-28,-8-3-100,-8-7-111,-6-1-289</inkml:trace>
  <inkml:trace contextRef="#ctx0" brushRef="#br0" timeOffset="-52281.85">20113 11189 1018,'0'0'216,"0"0"-216,71-17 0,-39 12 4,4 2 6,3-2-10,-1 0-113,-3-2-133,-4-2-102</inkml:trace>
  <inkml:trace contextRef="#ctx0" brushRef="#br0" timeOffset="-52061.63">20709 11053 1253,'0'0'168,"0"0"-158,0 0 54,0 0 25,0 0-28,0 0-38,-3 51 11,-2-22-12,0 1-17,2-1-4,-1-1-2,-1-4 1,-2-5-47,-2-4-65,0-9-75,-2-6-87,2 0-161</inkml:trace>
  <inkml:trace contextRef="#ctx0" brushRef="#br0" timeOffset="-51819.76">20492 11013 1007,'0'0'189,"0"0"-121,0 0 25,61-35 18,-30 28-22,3 1-46,1 0-31,1 0-5,2 0-3,1 1-4,6-1-22,2 0-73,1 2-116,-4 0-295</inkml:trace>
  <inkml:trace contextRef="#ctx0" brushRef="#br0" timeOffset="-51582.42">21091 11038 1013,'0'0'197,"0"0"-161,-59 80 117,19-29-13,-8 10-47,-7 5-29,-4-2-46,1-3-7,6-3-8,7-6-3,11-6-8,12-10-81,12-9-67,7-6-78,3-11-162</inkml:trace>
  <inkml:trace contextRef="#ctx0" brushRef="#br0" timeOffset="-50900.55">20926 11460 1101,'0'0'164,"0"0"-133,0 0 56,0 0-5,0 0-50,0 0-18,22 40-10,-20-21 0,-2-1-4,0-2 0,0-5-11,0-4-18,0-3-19,0-4-15,1 0 34,5-11 23,2-5 6,0-2 0,4 0 7,-1-2 42,3 3-14,1 4 7,-1 1-4,-2 5 2,-3 2-12,0 5-8,-2 0-10,3 5-8,0 11-2,-3 4 3,-3 0-2,-3 0-1,-1-2 0,0-3-1,0-6-2,0-4-12,0-3-6,0-2-3,-1 0 8,0 0 6,0-2 6,1-8 3,0-3 0,0-1 1,3-1 1,6 0 2,2-1 2,3 1 17,2 1 10,0 3-6,1 4-3,-3 3-7,0 2 7,-1 2 0,0 0-7,-2 0-3,0 4-3,-4 5-3,0 4-2,-5 3 1,-2 2 1,0 1 3,0 0-1,-2-2-2,-6-2-4,0-2-3,1-3 0,-2-1-34,1-1-92,2 0-166,3-1-412</inkml:trace>
  <inkml:trace contextRef="#ctx0" brushRef="#br0" timeOffset="-46769.52">2258 12049 1035,'0'0'249,"0"0"-206,0 0-16,0 0 40,0 57 7,-4-12 5,-6 6-54,-3-4-18,-1-2-7,0-7 1,1-7-1,4-8-42,2-11-90,7-7-129,0-5-163</inkml:trace>
  <inkml:trace contextRef="#ctx0" brushRef="#br0" timeOffset="-46392.58">2254 12174 882,'0'0'286,"0"0"-246,0 0 17,0 0 22,0 0-22,0 0-11,42 31-32,-23-24-9,6-1-4,4-6 1,2 0-1,2-6 3,-5-8-2,-3-2 1,-8-1 1,-5-4 0,-5 3 2,-7 1 10,0-1 0,0 7 4,0 2-9,-5 7 0,-1 2-8,1 0-3,-2 7-1,-2 10-1,7 3 0,0 3 0,2-2 1,0 0 0,0-5-6,2-2-62,5-4-72,1-1-38,3-3-54,3-3-46,1-2-168</inkml:trace>
  <inkml:trace contextRef="#ctx0" brushRef="#br0" timeOffset="-46063.83">2599 12263 1233,'0'0'80,"0"0"-77,0 0 114,70-10-44,-56 20-45,0 4-16,-3 3-9,-4 1-2,-4 1-1,-3-2-4,0 0-8,0-4-17,-2-2 7,-3-6-4,3-3 6,1-2 17,0 0 3,1-3 21,0-11-8,0-3-2,0-3-2,8-1-5,4 1 1,1-2-5,3 1 0,7-1-49,5 2-167,5 3-235</inkml:trace>
  <inkml:trace contextRef="#ctx0" brushRef="#br0" timeOffset="-45668.4">3180 12292 827,'0'0'260,"0"0"-169,0 0 73,0 0-16,0 0-52,0 0-35,0 0-30,2 0-18,9 0 10,3 0-20,7 0-3,1-2-7,5-1-26,1-4-63,-3-2-47,-2 1-118,-8 1-151</inkml:trace>
  <inkml:trace contextRef="#ctx0" brushRef="#br0" timeOffset="-45425.22">3136 12394 1087,'0'0'102,"0"0"-71,0 0 110,0 0-4,0 0-67,0 0-39,-2 5-13,11-4 4,7 0-6,2-1-11,8 0-5,3 0-47,3-7-80,2-4-179,-3-1-325</inkml:trace>
  <inkml:trace contextRef="#ctx0" brushRef="#br0" timeOffset="-43040.54">4468 12040 229,'0'0'762,"0"0"-739,0 0-23,0 73 0,1-39 25,-1-1-5,0-3-18,0-5-2,-6-6-4,-1-4-6,3-5-22,-1-6-32,3-4-19,0-2 40,2-11-11,0-3 6,0-2 44,0 0 4,0 0 20,0 2 19,0 2 13,2 1-25,-2 1-12,0 2 10,2-2 3,0 0 1,1 1-9,4-4-8,4-1 9,3 0 13,4 1 6,0 3 10,0 2-3,-1 3 3,-2 2-10,1 3-14,-2 2-8,1 0-2,-2 2-10,-1 10-4,-4 4-2,-2 2-1,-3 1-2,-3 1-4,0 0-7,-3 0-3,-12 2-8,-6-1-22,-7-1-9,-1-5 12,4-2-7,5-6 30,6-7 13,5 0 8,5 0 9,2-2 52,2-5 5,0-1-4,0-2-8,6 2-16,8-2-9,4 2-3,5 1-14,2 3 3,-1 1 1,-1 3-2,-3 0-5,-1 7 0,-1 6-3,-4 5-4,-3 1 2,-6 4-2,-5 1-1,0-1-1,-13-1 0,-7-4-5,-4-3-17,-1-3-9,0-5-24,2-3 4,3-2-15,4-2-45,2 0-87,7 0-172</inkml:trace>
  <inkml:trace contextRef="#ctx0" brushRef="#br0" timeOffset="-42095.74">4042 12574 287,'0'0'19,"0"0"53,0 0 24,0 0-31,0 0-3,0 0-4,-18 9-14,16-9 17,0 0-5,1 1-21,-1-1 8,2 0-2,0 2-1,0-2 2,0 0 11,0 0-11,7 1-9,9-1 23,11 3 14,9-2 14,16 1 4,13-1-26,12-1 12,7 0-19,5 0-9,0-2-13,4-6-1,-9-1-3,-4 0-14,-12 3 4,-15 1-2,-13 2-6,-14 3-3,-8 0-6,-10 0-2,-4 0 0,-3 0-2,-1 0-8,0 0-9,0 0-13,0 0-8,0 0 1,0 0 4,0-3-4,-1-1-10,-4 0-12,2 0-14,-3 1-65,-1-1-39,0 2-94,-2-1-193</inkml:trace>
  <inkml:trace contextRef="#ctx0" brushRef="#br0" timeOffset="-39865.39">3972 12802 721,'0'0'138,"0"0"-131,0 0 27,0 0 58,0 0-20,0 0-16,-46 30-15,33-6 11,3 5-3,3 3-17,0 2 4,0 0-7,-3-1-16,-2-1-9,0-4-4,1-4-27,4-4-66,4-8-79,3-6-147,0-6-303</inkml:trace>
  <inkml:trace contextRef="#ctx0" brushRef="#br0" timeOffset="-39424.75">3874 12941 845,'0'0'75,"0"0"-74,0 0-1,0 0 43,63 32 18,-44-28-18,-1-2-31,4-2-5,1 0 15,0-14 5,-2-2-5,-3-5 1,-2-3 15,-5 2 6,-6 1-11,-3 2-2,-2 7 18,0 6-13,0 1-6,0 5-18,-5 0-7,2 1-5,0 13-8,2 1 4,1 7 2,0 3 2,5-3 0,4 1-3,-2-2 3,-2-5 0,0-3 3,-1-5-3,0-4 0,3-2-4,4-2-3,1 0-6,2-5-21,1-4-20,-3-3-11,-3 1-71,0-2-171,-4 3-168</inkml:trace>
  <inkml:trace contextRef="#ctx0" brushRef="#br0" timeOffset="-39095.48">4279 12951 798,'0'0'318,"0"0"-298,0 0 10,0 0 43,0 0-26,0 0-36,0 36-9,0-21-1,0 1 0,2-3 0,10-2-1,-1-3 0,2-4 2,1-2 5,0-2 36,0 0 17,0-9-18,-4-5-23,-3-1 0,-2-3-4,-5 1-4,0 2 3,0-2-7,-2 5-2,-8 1 1,-3 1-6,-1 6-8,0 1-29,3 1-9,0 2-74,5 0-27,3 0-100,3 0-199</inkml:trace>
  <inkml:trace contextRef="#ctx0" brushRef="#br0" timeOffset="-35558.82">4680 12786 1091,'0'0'64,"0"0"-61,0 0 29,0 0 29,0 0-28,0 0-27,2 49 3,-2-18 12,-1 2 7,-3-1 0,-3 2-4,3-4-13,1-2-3,-1-6-7,-1-5-1,1-4 0,2-3 0,1-4-53,0-3-19,1-3-47,0 0-53,2-5-129</inkml:trace>
  <inkml:trace contextRef="#ctx0" brushRef="#br0" timeOffset="-35244.42">4929 12799 833,'0'0'185,"0"0"-177,0 0 12,0 0 89,0 0 8,0 0-50,-24 85-6,22-52-20,2 1-6,0-5-14,0-1-12,0-3-4,0-4-4,0-4-1,0-5 0,0-4-18,0-3-32,0-3-54,0-2-1,0 0-3,0 0-12,-1-7-79,-1-5-39,-4-3-57</inkml:trace>
  <inkml:trace contextRef="#ctx0" brushRef="#br0" timeOffset="-34941.48">4652 12962 620,'0'0'99,"0"0"-54,0 0 97,0 0-4,0 0-33,0 0-50,3-4-1,15 4 6,5 0-5,6 0 6,2 0-25,1 0-24,-2 0-12,4 0-10,0 0-107,0 0-131,1-7-436</inkml:trace>
  <inkml:trace contextRef="#ctx0" brushRef="#br0" timeOffset="-34248.28">5680 12597 600,'0'0'103,"0"0"-84,0 0 79,0 0 32,0 0-40,0 0-13,-15-3-23,15 3 6,0 0 5,0 0-8,0 0-1,7 0-9,4 0-17,5 0-13,0-1-13,0 0-3,1-1-1,-4 2-4,0 0-37,0 0-60,0 0-45,2 0-24,1 0-92,0-3-22</inkml:trace>
  <inkml:trace contextRef="#ctx0" brushRef="#br0" timeOffset="-33982.67">5663 12692 993,'0'0'190,"0"0"-186,0 0 5,0 0 70,0 0 14,0 0-58,11 3-33,7-2-2,0 1-4,3-2-31,-3 0-52,0 0-32,-4 0-58,-1-5-102,-3-2-380</inkml:trace>
  <inkml:trace contextRef="#ctx0" brushRef="#br0" timeOffset="-23147.7">6927 12069 838,'0'0'89,"0"0"-19,0 0 79,0 0-58,0 0 30,0 0-78,0 0-24,0 0 19,-15 62 15,3-33-7,-1 0-24,1-2 1,3-3-6,0-4-13,0-1-1,4-6-1,2-2-2,2-6-1,-1-1-17,2-4-49,0 0-20,0 0-67,0 0-9,0 0-120,4-6-348</inkml:trace>
  <inkml:trace contextRef="#ctx0" brushRef="#br0" timeOffset="-22450.66">6366 12555 635,'0'0'62,"0"0"-33,0 0 118,0 0-31,0 0-30,0 0-42,-16-16-19,16 16 5,0 0 3,0 0-6,9 0-4,11 0 15,8 0 31,12 0-4,11 3-9,11-3-10,10 0 8,5 0-16,-4 0-3,-5 0-5,-10 0-13,-9 3-9,-5 1 7,-4-1-9,-5-3-6,-5 0 0,-6 0 0,-7 0 1,-6 0-1,-4 0-6,-3 0-11,-2 0-20,-2 0-34,0 0-8,0 0-36,0 0-67,0 0-51,0-3-282</inkml:trace>
  <inkml:trace contextRef="#ctx0" brushRef="#br0" timeOffset="-18566.52">6233 12779 1003,'0'0'168,"0"0"-124,0 0 64,0 0 29,0 0-81,0 0-41,0 0-14,-45 34 1,24-1 3,-1 1-4,2 0 0,2-4-1,5-5-1,5-8-8,5-5-9,3-3-3,0-5 13,0-2 4,0-1 2,3-1 2,8 0 4,5 0-1,5 0 2,4 0-3,0-3-1,0-1-2,-2 0 1,-3 3 0,-2 1-16,-4 0-57,-3 0-45,-2 0-22,-2 0-54,-4 0-51,-3 0-26,1 0-17</inkml:trace>
  <inkml:trace contextRef="#ctx0" brushRef="#br0" timeOffset="-18354.69">6315 12978 211,'0'0'203,"0"0"-22,0 0-34,0 0 58,0 0-45,0 0-22,-18-45-10,12 48-45,1 12-13,-4 4-1,2 3-28,-2 1 14,2-1-33,1 1-14,1-4-5,2-2-3,-1 1-3,3-3-53,0-5-64,1-5-77,0-5-132,0 0-212</inkml:trace>
  <inkml:trace contextRef="#ctx0" brushRef="#br0" timeOffset="-18065.61">6554 12890 857,'0'0'364,"0"0"-333,0 0 45,0 0 42,0 0-29,0 0-5,-32 49-34,19-23-27,2-2-13,2-2-10,4-3 0,3-4-49,1-4-65,1-2-58,0-3-73,0-6-163</inkml:trace>
  <inkml:trace contextRef="#ctx0" brushRef="#br0" timeOffset="-17846.77">6615 12897 1050,'0'0'190,"0"0"-130,0 0 58,0 0-27,0 0-5,0 0-5,1 61-43,-1-34-24,0-4 2,-1-4-12,-1 1-4,1-3-12,-2-3-57,3-5-61,0-5-90,0-4-80,0 0-178</inkml:trace>
  <inkml:trace contextRef="#ctx0" brushRef="#br0" timeOffset="-17610.52">6479 12859 166,'0'0'1040,"0"0"-1007,0 0 2,0 0 95,75-42-38,-52 40-44,2 2-38,1 0-7,0 0-3,0 0-25,3 0-73,1 5-133,-2 2-170</inkml:trace>
  <inkml:trace contextRef="#ctx0" brushRef="#br0" timeOffset="-17395.87">7005 12911 1254,'0'0'69,"0"0"-37,0 0 63,0 0-10,0 0-11,-71 74-35,45-44-27,0 0 0,6-4-8,2-2-4,7-7-28,5-2-91,2-6-94,4-5-121,0-4-563</inkml:trace>
  <inkml:trace contextRef="#ctx0" brushRef="#br0" timeOffset="-17174.54">6848 12924 1355,'0'0'147,"0"0"-145,0 0 33,0 0 34,0 0-2,0 0-16,50 68-21,-43-37-14,0-4-11,-3-3-5,5-3-4,-2-4-50,-2-2-99,1-6-97,2-6-131</inkml:trace>
  <inkml:trace contextRef="#ctx0" brushRef="#br0" timeOffset="-16942.64">7165 12909 1464,'0'0'100,"0"0"-99,0 0 24,0 0 42,0 0-18,0 0-26,-5 73-7,1-41-10,2-3-6,2-3-8,0 0-59,0-3-81,0-5-123,0-8-239</inkml:trace>
  <inkml:trace contextRef="#ctx0" brushRef="#br0" timeOffset="-16588.32">7296 12914 1123,'0'0'157,"0"0"-157,0 0-18,0 0 18,7 61 71,-2-36-33,1-2-34,4-1-1,1-7 0,7-8 1,1-3 0,1-4 0,1 0 1,-1-7 3,-4-9 1,-3-2 6,-5-3 10,-6-1 5,-2-1-3,0 0-5,-14 4 2,0 3-16,-6 5-8,2 4 0,-1 5-4,4 2-4,4 0-8,4 3-35,2 5-79,2-2-41,1 0-125,2-6-424</inkml:trace>
  <inkml:trace contextRef="#ctx0" brushRef="#br0" timeOffset="-16304.62">7490 12655 1128,'0'0'138,"0"0"-134,0 0 15,0 0 110,0 0-54,0 0-49,34-16-21,-20 16-5,0 0 0,1-2-1,1 0-53,3-2-124,1-3-133,3-5-638</inkml:trace>
  <inkml:trace contextRef="#ctx0" brushRef="#br0" timeOffset="-15896.68">7741 12543 1204,'0'0'44,"0"0"-42,0 0 53,0 0 72,0 0-75,0 0-40,73-28-11,-52 28 11,0 0 13,2 0-12,-5 0-4,-4 0-3,-7 0-3,-4 0 0,-2 0 3,-1 0 3,0 0 11,0 2 1,0 1 2,-9 5-15,-4 3 2,-4 9 6,1 4-5,1 4 2,3 2-11,3 2 2,5-2-4,-1-3 0,5-2 0,0-3-3,0-1-8,0-2-9,0-5-15,0-3-32,0 0-40,0-8-113,0-2-53,0-1-250</inkml:trace>
  <inkml:trace contextRef="#ctx0" brushRef="#br0" timeOffset="-15675.77">7728 12733 991,'0'0'199,"0"0"-190,0 0 76,0 0 41,0 0-52,60-15-55,-44 15-19,2 0 0,5 0-69,0 0-165,8 0-234</inkml:trace>
  <inkml:trace contextRef="#ctx0" brushRef="#br0" timeOffset="-15217.66">8364 12891 1252,'0'0'137,"0"0"-131,0 0 48,0 0 21,0 0 1,-62 60-46,28-33-19,0 0-11,0-2-3,2-3-29,7-3-20,4-5-21,5-4-43,3-4-16,6-6 20,2 0-25,5-3-26,0-11-23,3-3-32</inkml:trace>
  <inkml:trace contextRef="#ctx0" brushRef="#br0" timeOffset="-14971.58">8111 12921 646,'0'0'448,"0"0"-407,0 0 57,0 0 56,0 0-62,0 0-48,27 7 10,-10 11-1,0 2-8,-1-1-23,-2-2-7,0-1-10,2-1-5,-1-1-1,2-1-44,3-2-65,-1-1-36,1 0-91,-2 0-101,-5-3-168</inkml:trace>
  <inkml:trace contextRef="#ctx0" brushRef="#br0" timeOffset="-13180.6">8673 12906 1279,'0'0'58,"0"0"-55,0 0 40,0 0-3,0 0-6,0 0-28,-24 27-4,16-7-2,2-4-9,3-2-24,1-2-4,2-5 0,0-2 8,0-3 22,0-2 7,7 0 6,0 0 16,4 0 19,2 0-4,4 0 0,3 5 1,0 4-7,-4 2 0,-3 4-3,-5 1-6,-3 0-4,-5 3 1,0-2-6,-3-2-9,-10-1 2,-3-3-4,-4 1-2,-1-7-7,-2-1-21,5-2-15,2-2-33,6-4-22,6-11-60,4-6-109,0-3-38,10-1-365</inkml:trace>
  <inkml:trace contextRef="#ctx0" brushRef="#br0" timeOffset="-12724.8">8673 12909 940,'0'0'105,"0"0"-83,0 0 47,78-60 34,-47 55-15,4 5-38,-1 0-31,-2 3-10,-5 11 2,-7 3-3,-1 6-3,-6 1-5,-1 0-2,-4-2 2,-3-1 2,-3 0-1,-2 0-1,0-1 1,-3-1-1,-7-3 1,3-4 0,3-5 0,1-3-1,3-4 1,0 0 5,5 0 3,6-5-4,3-4-1,2-2-1,2-3-2,-2-3 0,2 1-1,-4-1 1,-5-4 0,-3 2 0,-6-2 4,0-2 0,-4-2-1,-12 0 0,-2 4-4,-2 6-1,3 6 0,-1 7-3,2 2-2,-3 0-2,2 7 2,6 8 5,6-3-51,5-1-66,13 0-25,11-5-129,7-1-297</inkml:trace>
  <inkml:trace contextRef="#ctx0" brushRef="#br0" timeOffset="-12357.52">9220 12933 1194,'0'0'97,"0"0"-92,0 0-5,0 0 78,0 0-16,-34 76-36,34-51-22,0 1-1,0-6-2,8 0 2,4-3-2,2-7 0,-3-3 1,3-5 8,-1-2 10,1 0 7,0-9 2,0-6-11,-1-2-6,-2-1 1,-4-4 3,-2 0-6,-5-4 5,0-4-9,0 0 1,-12 1 1,-2 6 2,1 4-8,-1 7-2,5 7-3,0 5-31,0 5-88,1 9-53,0 6-82,3-2-276</inkml:trace>
  <inkml:trace contextRef="#ctx0" brushRef="#br0" timeOffset="-11801.59">9984 12681 474,'0'0'726,"0"0"-695,0 0-11,0 0 98,0 0 2,0 0-59,-5-19-32,14 18-21,5-2-3,7 3 2,1-3-3,0 0 0,0 1-3,1-2-1,0 4-1,-1-3-14,-1 3-49,-4 0-26,-4 0-88,-5 0-34,-4 0-107,-3 3-244</inkml:trace>
  <inkml:trace contextRef="#ctx0" brushRef="#br0" timeOffset="-11523.73">9968 12784 973,'0'0'128,"0"0"-124,0 0 74,0 0 62,0 0-8,0 0-84,30 0-33,-10 0 4,1 0 11,-1 0-8,2 0-12,2 0-10,-1 0 0,2 0-31,-4 0-77,-4 0-189,-6 0-391</inkml:trace>
  <inkml:trace contextRef="#ctx0" brushRef="#br0" timeOffset="-5771.16">10728 12552 1002,'0'0'102,"0"0"-58,0 0 67,0 0 23,0 0-39,0 0-45,0 0-35,-7-6-3,7 30 33,-2 5 5,0 3-14,-2-1-13,-1 3-8,0-3-3,1-3-5,1-6-4,2-3-2,0-4 0,1-4-1,0-6-8,0-3-43,0-2-43,2-2 1,12-12-75,4-3-40,5-4-89,0-1 2,0-3-220</inkml:trace>
  <inkml:trace contextRef="#ctx0" brushRef="#br0" timeOffset="-5414.69">10878 12608 719,'0'0'197,"0"0"-104,0 0 16,0 0-17,0 0-3,0 0-44,23-28-40,-22 44-2,0 4 4,-1 3-2,0-4-4,3-3 0,1-3-1,1-4-1,2-2-1,2-4 2,2-1 1,3-2 2,2 0 4,4 0 2,-2 0 26,1 0 0,-2 5-19,-3 2 3,-2 3-7,-8 2-3,1 1-4,-5 0 0,0 1-1,-7-1 0,-7-3 0,-4 2 1,3-5-3,-2-2-2,4-3-3,1-2-30,1 0-44,-1 0-53,-1-2-43,0-5-166,1-2-188</inkml:trace>
  <inkml:trace contextRef="#ctx0" brushRef="#br0" timeOffset="-5173.97">10906 12574 929,'0'0'74,"0"0"17,0 0 21,0 0-21,0 0-8,79-55-46,-56 51-15,4 1-9,0 1-8,-1 2-5,0 0-6,0 2-126,-4 5-107,-1-1-280</inkml:trace>
  <inkml:trace contextRef="#ctx0" brushRef="#br0" timeOffset="-4672.71">11493 12733 975,'0'0'99,"0"0"-94,14-64 79,-14 45 11,-5 2-25,-9 2-40,-4 3-26,-5 3-3,-2 6-1,0 3-3,-2 0 0,3 10-2,5 5-3,3 5-4,7-3-3,7 2-3,2-1-13,4-7 7,13-2 9,1-7 14,2-2 1,0 0 2,-2-7 1,1-5 2,-4 2-3,-4 1 6,-4 2 10,-3 3 6,-2 2 12,-2 0 6,0 2-2,0 0-11,0 2-11,2 11 0,0 6 12,-1 2-5,-1 2-10,0 1-2,0 2-6,0 3 0,-8 1-4,-2-2 3,1-2-6,2-7 1,3-4-1,4-7-2,0-2-66,1-3-140,10-3-157</inkml:trace>
  <inkml:trace contextRef="#ctx0" brushRef="#br0" timeOffset="-4438.15">11621 12800 1330,'0'0'45,"0"0"-43,0 0 36,0 0 10,0 0-17,0 0-26,1 22-1,-1-15-3,0-4-1,0-1-5,0-2-21,0 0 1,0 0-15,0-10-50,0 1-61,7-4-170</inkml:trace>
  <inkml:trace contextRef="#ctx0" brushRef="#br0" timeOffset="-3945.68">11913 12627 1085,'0'0'323,"0"0"-317,0 0 2,0 0 14,0 0 24,-29 55-22,24-29-18,4-1-3,1-1-3,0-4-2,0-3-30,0-6-16,0-5-20,0-4 24,0-2 30,6-1 14,1-11 2,0 0-1,0 0 1,-4 1 9,0 1 8,-1 3 3,-1-1 0,3 3-10,1 0 1,4 0-7,1 0 0,2 2 9,2 3 6,0 0 1,0 0-3,0 8-3,-1 5-3,-2 7 3,-3 3-6,-6 3-6,-2 1 0,0 1-1,-3-4-1,-8-1 2,-1-4-2,-1-7 1,1-3-3,1-4 0,3-4-31,1-1-31,2-2-62,2-12-109,1-4-287</inkml:trace>
  <inkml:trace contextRef="#ctx0" brushRef="#br0" timeOffset="-3703.64">11914 12662 1083,'0'0'61,"0"0"24,0 0 86,0 0-60,0 0-53,0 0-31,57-56-19,-34 49-6,1 2-2,0 2-5,1 2-79,-4 0-160,-6-1-283</inkml:trace>
  <inkml:trace contextRef="#ctx0" brushRef="#br0" timeOffset="765.58">11614 12677 810,'0'0'102,"0"0"-93,0 0 5,0 0 73,0 0-6,0 0-53,0 0-26,-13-19 2,8 22 15,2 0 15,1-2 2,2 0 6,0 0-4,0 0 13,0 1-15,0 1-6,0 1-3,0 2-1,0-1-4,0 3-5,0 0 0,0-1 2,0 1-9,0-2-2,0-1 1,0 0-3,0 0-1,0-1 2,0 0 4,0 0-1,0-1 2,0 0 3,0 0-1,0 0 0,0 1-3,0 3 1,0 2-3,0 3 3,0 3 2,0 2 5,0 2-4,-2 0-3,0 1 2,-1-1-2,3-2 1,0 0-4,0-3 0,0-1 0,-2-1-5,1-1-2,-1-2 2,0-1-2,-2-2 1,1-2 0,1 0-3,1-4 3,1 0-2,0 0-1,0 0-2,0 0-22,0 0-29,0-2-60,0-5-45,0-1-66,0 0-61,1-2-195</inkml:trace>
  <inkml:trace contextRef="#ctx0" brushRef="#br0" timeOffset="1458.3">11764 12937 700,'0'0'71,"0"0"52,0 0 42,0 0-18,0 0-35,0 0-24,4-1-23,-3 1-19,1 0-17,2 0-18,-2 0-7,0 3 0,-1 2-2,-1 2 0,0-4 0,0-1 0,0 0 1,0-2 1,0 0 1,-3 0 0,0 0 2,-2 0-3,0 0 0,2-2 0,1-3 7,2-1 9,0 0-13,0-2-7,0 1-8,8 0-70,-1 1-181,-2 0-307</inkml:trace>
  <inkml:trace contextRef="#ctx0" brushRef="#br0" timeOffset="18216.77">861 13327 1216,'0'0'168,"0"0"-168,0 0-6,0 0 6,2 67 3,-2-45 1,0 1-4,0-3-32,0-3-115,0-5-81,0-4-158</inkml:trace>
  <inkml:trace contextRef="#ctx0" brushRef="#br0" timeOffset="18422.1">976 13394 1152,'0'0'115,"0"0"-113,0 0 26,0 0 41,0 0-31,0 0-35,10 24 1,-10-6-1,0 0-1,0-1-2,0-2-100,0-3-78,2-7-182</inkml:trace>
  <inkml:trace contextRef="#ctx0" brushRef="#br0" timeOffset="18652.28">1136 13412 1044,'0'0'198,"0"0"-187,0 0 20,0 0 41,0 0-27,0 0-30,9 24-8,-9-11-5,0 1-2,0-3-97,0-1-95,-2-4-190</inkml:trace>
  <inkml:trace contextRef="#ctx0" brushRef="#br0" timeOffset="18940.72">1120 13241 532,'0'0'855,"0"0"-809,0 0-38,0 0 60,0 0-3,0 0-35,7-29-30,-7 29-17,0 0-47,0 0-70,0 2-155,0 1-191</inkml:trace>
  <inkml:trace contextRef="#ctx0" brushRef="#br0" timeOffset="19294.06">986 13208 1250,'0'0'99,"0"0"-94,0 0 52,0 0 7,0 0-40,0 0-24,7-24-9,-7 24-48,0 0-77,0 5-32,0-5-198</inkml:trace>
  <inkml:trace contextRef="#ctx0" brushRef="#br0" timeOffset="19597.27">741 13157 978,'0'0'275,"0"0"-250,0 0-4,0 0 54,0 0-45,0 0-30,0-23-40,0 23-108,-3 2-35,-2 8-81,-4-2-142</inkml:trace>
  <inkml:trace contextRef="#ctx0" brushRef="#br0" timeOffset="19859.33">565 13381 791,'0'0'129,"-2"55"-109,2-18-7,0 0 56,7-1-44,4-5-11,5-1-13,2-5-1,7-5-30,2-5-89,5-10-48,4-5-271</inkml:trace>
  <inkml:trace contextRef="#ctx0" brushRef="#br0" timeOffset="20153.14">1487 13268 1244,'0'0'99,"0"0"-90,0 0-9,0 0 32,61 82 48,-59-53-40,-2 4-25,0 1-9,-4 2-6,-8-1-36,-3-4-142,-2-4-162,4-12-488</inkml:trace>
  <inkml:trace contextRef="#ctx0" brushRef="#br0" timeOffset="21024.09">2342 13307 1214,'0'0'141,"0"0"-141,0 0-1,0 66 1,0-37 28,0 2 8,-6 0-21,1-3-14,1-5-1,1-4-21,-1-7-53,-1-8-33,3-4 1,-3-9 30,3-17 27,2-13-13,0-10 38,7-6 19,15-5 5,4-1 40,3 6 54,1 5-22,-1 6-10,3 6-1,1 8-22,2 7 0,2 10-25,-3 11 16,0 2-21,-1 18-4,-6 14-5,-3 11 0,-7 10-2,-11 6 0,-6 3 1,-9-3-7,-18-6-40,-8-7-13,-3-8 0,-3-11 47,-2-10 1,-1-14 2,3-3 11,3-8 2,2-11 16,3-4 36,6 0 0,6 2-25,8 0-4,8 4 0,5 4 3,0 4-14,21 7-14,6 2-13,9 0 6,5 14 3,0 6 1,-3 8 3,-3 2 3,-2 1 4,-4 4-2,-2-2 1,-6 1 9,-3 1-11,-2-3-2,-1-4 0,-1-7-2,2-4-8,2-10-76,10-7-36,6 0-78,4-20-263</inkml:trace>
  <inkml:trace contextRef="#ctx0" brushRef="#br0" timeOffset="21471.13">3137 13610 1061,'0'0'77,"0"0"-76,0 0 40,0 0 46,0 0-37,0 0-30,0 0-15,64-20-3,-51 18-2,0-2 0,-1 2-52,4-4-68,0 2-90,0 0-155</inkml:trace>
  <inkml:trace contextRef="#ctx0" brushRef="#br0" timeOffset="21670.02">3073 13764 1312,'0'0'43,"0"0"-43,0 0 0,0 0 22,73-25 4,-39 17-26,8-2-149,10-9-363</inkml:trace>
  <inkml:trace contextRef="#ctx0" brushRef="#br0" timeOffset="22608.3">4165 13558 842,'0'0'114,"0"0"-114,0 0 0,0 0 36,44-68 30,-20 51-36,2-2-30,1-3 0,1-2-4,-7-1 4,-6-3 0,-6 0 2,-9-1 0,0 1 10,-3 3-6,-8 9-5,-1 7 4,1 9 8,4 0-7,2 18-3,2 14 2,3 8 10,0 5 1,0-1-10,1-2-4,4-7-2,-1-6 0,1-6-12,2-5-47,0-6-103,0-7-120,-2 0-178</inkml:trace>
  <inkml:trace contextRef="#ctx0" brushRef="#br0" timeOffset="22922.1">3865 13699 872,'0'0'203,"0"0"-185,0 0-17,0 0 55,69-2 26,-15 0 5,12 0-26,13-2-22,10-1-3,3-2-8,0-3-20,-8 2-6,-11 4-2,-11-1-1,-17 5-45,-11 0-91,-13 2-70,-16 6-181</inkml:trace>
  <inkml:trace contextRef="#ctx0" brushRef="#br0" timeOffset="23360.11">3837 13924 1116,'0'0'145,"0"0"-145,0 0-5,0 0 5,0 0 50,-20 65 11,9-28-43,-1-2-16,0-6-2,4-5-19,3-7-102,3-8-108,0-7-237</inkml:trace>
  <inkml:trace contextRef="#ctx0" brushRef="#br0" timeOffset="23980.45">3769 14007 957,'0'0'220,"0"0"-220,0 0-35,0 0 35,0 0 3,0 0 2,68 23-5,-51-19 1,-2-4-1,4 0 1,-1-7-2,2-9 2,-6-2-2,-1-1 2,-5 1 3,-6 2 6,-2 3 11,0 4 17,0 6-6,0 3-1,0 0-29,0 3-2,-2 11-7,-1 3 7,3 1-3,0-3 2,0-1-1,7-3-5,2-2-9,4-3-32,-1-4-14,-1-2-36,3 0-22,-4 0-58,-2 0 110,-1-2 68,-3-4 2,-2 1 48,-1 1 84,-1 2-11,0 1-31,0 1-27,0 0-40,0 0-22,2 7-2,1 2 7,4 0-1,4 1-2,4-6 2,-1 2-1,4-6 2,-2 0 0,0-6 15,-2-6 0,-3-1-4,-1-4-1,-7 2 11,-3 3 6,0 0 8,-1 6-28,-8 1 0,-3 3-15,0 2-7,-1 0-29,-1 2-51,1 8-39,1 1-58,10-1-117,2-8-234</inkml:trace>
  <inkml:trace contextRef="#ctx0" brushRef="#br0" timeOffset="24221.12">4373 13869 1241,'0'0'149,"0"0"-149,0 0 0,0 0 11,3 55 40,-3-20-29,0 2-5,0-3-11,0-1-6,0-6-1,0-3-75,0-6-128,-2-8-123,-3-7-420</inkml:trace>
  <inkml:trace contextRef="#ctx0" brushRef="#br0" timeOffset="24558.06">4354 13962 916,'0'0'197,"0"0"-197,0 0-15,0 0 15,0 0 9,66-3-1,-46 3-6,1 0-1,1-2 0,2-8 3,-4-5-2,-2-3 1,-6 0 2,-3 2 13,-5 1 17,-4 2 9,0 3-12,0 8-10,0 2-6,0 0-6,-4 2-10,-1 11 0,0 5 4,1 1 0,4 0-4,0 3 0,0-4-1,0 0-16,0-3-68,5-3-43,4-4-77,2-4-76</inkml:trace>
  <inkml:trace contextRef="#ctx0" brushRef="#br0" timeOffset="24820.27">4625 13974 835,'0'0'196,"0"0"-155,0 0 37,0 0-16,0 0-24,61 8-26,-51 6-8,-2 1-2,-1-2 0,-5 2 0,-2-3-2,0-5-2,0-1-12,0-4-21,0-2 8,0 0 27,0-5 17,0-10-6,0-1-3,0-2 10,5 0-9,2 1-9,2 1-40,2 2-58,-2 7-128,1 0-169</inkml:trace>
  <inkml:trace contextRef="#ctx0" brushRef="#br0" timeOffset="25480.31">4991 13895 1125,'0'0'230,"0"0"-228,0 0 8,0 0 47,-11 72-29,6-46 3,1-1-30,0-4-1,1-4-21,0-9-34,2-4-53,1-4 21,0-5 51,0-15 27,1-5-1,5-4 10,1-9 6,1-2 12,3-2 11,1 4 5,-3 7 38,4 10 11,-4 6-35,-1 7-10,1 8-12,4 0-12,1 12-10,7 9 1,-1 7 14,-1 5 4,-4-1-8,-6 1-10,-5-4 3,-4-4-2,0-2-4,0-3 0,0-5-2,-6-3-14,-1-5-55,2-2-27,-1-5-84,1 0-51,2-2-245</inkml:trace>
  <inkml:trace contextRef="#ctx0" brushRef="#br0" timeOffset="25732.53">4964 13967 967,'0'0'245,"0"0"-236,0 0 3,0 0 137,0 0-39,0 0-62,45-8-37,-1 3-11,11 2 0,6 1-162,0-5-299</inkml:trace>
  <inkml:trace contextRef="#ctx0" brushRef="#br0" timeOffset="31626.71">2326 13096 188,'0'0'15,"0"0"6,0 0-10,0 0 31,0 0 36,0 0-24,0 0-17,0 0 13,-20-9-24,16 9-6,2 0 6,-3 0-8,2 0-15,0 0 0,2 0 2,0 0 14,1 0 4,0 0 7,0 0-11,0 0-3,0 0 5,0-2 4,0 1 4,0 1-5,0 0-3,0 0-2,0 0-16,0 3-1,7 9 10,5 7 52,4 5-38,-2 6-1,-1 3-11,-2 5-9,-3 4-5,0-4-93,4-6-249</inkml:trace>
  <inkml:trace contextRef="#ctx0" brushRef="#br0" timeOffset="35216.94">6320 13686 1022,'0'0'62,"0"0"-57,0 0 20,0 0 43,0 0 19,0 0-44,0 0-28,21-22-8,-9 22 19,1-2 1,2 0 5,-2-1-19,2 1-13,-1-2 0,3 0-71,0-1-68,-1 2-14,-5 1-71,-1 2-27,-4 0-202</inkml:trace>
  <inkml:trace contextRef="#ctx0" brushRef="#br0" timeOffset="35436.57">6295 13798 593,'0'0'521,"0"0"-507,0 0-12,0 0 41,0 0 58,0 0-50,25 0-51,-5 0-18,8-1-80,8-7-152,5-5-345</inkml:trace>
  <inkml:trace contextRef="#ctx0" brushRef="#br0" timeOffset="36495.51">7390 13425 1062,'0'0'40,"0"0"-36,0 0 41,0 0 21,0 0-23,0 0-24,-76 34-14,61-9 2,8 1-5,5 4 1,2-2 1,11-3-3,12-3 0,6-7 1,1-5-1,4-6 1,-3-4 2,-3-1 0,-2-10 1,-4-4 0,-8-3-2,-5-1 3,-5 0 0,-4-4 1,0 0-3,-9 4 2,-7 4 6,-6 2 4,-1 6-7,-2 5-5,2 2-2,2 0-2,4 0-11,4 0-71,5 4-51,3 0-81,5-3-157</inkml:trace>
  <inkml:trace contextRef="#ctx0" brushRef="#br0" timeOffset="36721.22">7729 13605 1080,'0'0'152,"0"0"-150,0 0 20,0 0 72,0 0-20,0 0-59,7-11-15,-7 11-47,0 0-33,0 0-43,0 0-81,0-1-182</inkml:trace>
  <inkml:trace contextRef="#ctx0" brushRef="#br0" timeOffset="37223.12">7854 13517 827,'0'0'43,"0"0"23,0 0 92,9-65-56,0 50-13,-2 5-34,2 1-16,0 5 2,-2 2-21,5 2-1,0 0-5,5 0-3,-1 11-4,0 0 3,-5 4-4,-8 2 1,-3 5-6,-5 0-1,-15 3 0,-3-3-4,1 0-3,5-4-2,7-3 6,6-3-2,4-4-3,0-1 5,3-1-3,10-2 5,3 2 1,5-6 5,-1 0-1,-1 0 0,-6 0 4,-2 0-2,-6 0-5,-5-8 6,0-4-3,0-1-4,-4-2-2,-8-1-2,-2 0 2,0 2-4,-1-1 3,2 3-7,-1 2-25,2 3-65,-4 5-43,-1 2-52,0 0-77,3 4-40</inkml:trace>
  <inkml:trace contextRef="#ctx0" brushRef="#br0" timeOffset="37798.59">6921 13895 722,'0'0'188,"0"0"-173,0 0 49,0 0 42,0 0-32,0 0-40,16 0-20,11 0 20,11 0 36,17 0 0,16 0 22,17 0-25,17 0-15,12-6-5,10-5-18,2-2-2,-3 1 7,-7 4-2,-18 3-4,-16 3-18,-23 2-10,-17 0 2,-14 0-2,-13 0-7,-8 2-42,-3 0-29,-7 1-47,0-2-59,0 3-45,-12-3-143,-11 3-395</inkml:trace>
  <inkml:trace contextRef="#ctx0" brushRef="#br0" timeOffset="39848.52">7474 13721 844,'0'0'300,"84"-37"-268,-36 27-31,-7 8 7,-12 2 43,-15 0 3,-12 9-46,-2 7-8,-25 2-3,-13 0-42,-10-5-17,-4-6-5,3-7-40,7-4 29,10-16 74,13-10 4,18-3 65,9-5 42,33 0-7,23 1-15,16 7 10,7 11-2,-5 11-17,-10 8-36,-13 7-13,-16 14 5,-15 8-17,-13 8-6,-15 5-8,-20 6-1,-26 5-3,-19-3-42,-14-8-24,-7-12-4,-2-12 16,4-18 27,16 0 29,18-23 1,26-18 10,24-11 29,41-6-10,39-6-1,34 8-8,11 11 4,7 15 45,-12 18-9,-20 12-26,-24 8-17,-21 19 0,-25 14-5,-22 10-6,-12 17-3,-37 9-3,-30-1-3,-24-2-41,-16-14-25,-13-12-5,6-14 9,18-17 3,31-17-78,38-12-45,31-29-164,36-12-270</inkml:trace>
  <inkml:trace contextRef="#ctx0" brushRef="#br0" timeOffset="41519.21">18373 11996 621,'0'0'34,"0"0"-34,84-7-13,-15-2 13,18-2 2,12 0 3,8-1 8,0 1 17,-3 2 25,5 3 37,5 2-56,7 3-22,10 1-14,2 0-14,1-3-50,-2 0 36,-7-2 22,-4 1 6,-8-1 3,-4 3 12,-4 2-8,-5 0-7,-4 0-2,-4 7-5,-7 1-6,-8-1 6,-4 0-6,-1 0 13,0-3 0,1 1 1,0-3 0,-1-2 5,-1 2 7,1-2-3,1 2-10,1 1-4,0-1 4,0 1 0,-1-2 1,0-1 3,3 0 5,4 0 8,2 0-8,4 0-2,-1-1-7,4-4 8,2 2 4,4 1 6,1 0-4,3 1 2,6 1 4,4 0 18,1 0-9,2 0-11,-1 0 7,-2 0-10,1 0-15,-6 0 0,-8 1 0,-8 5 0,-12-2 0,-10 2-43,-19 1-79,-21-1-79,-26 0-161</inkml:trace>
  <inkml:trace contextRef="#ctx0" brushRef="#br0" timeOffset="42869.3">18370 11889 332,'0'0'455,"0"0"-413,0 0-42,0 0 0,0 0 16,-69 22 40,52-11-12,-7 3-29,-5 0-12,-5 2 4,-5 4 5,-5-2-1,0 2-6,-1 1 0,3-1-4,3 1-1,2-2 1,3-2-1,0-1 0,-2-3 0,-3 2 0,-5-3 0,-4 0-3,-7-2-2,-5 1-1,-8-3-4,-5 2-1,1-2 7,5 2-10,3-1-5,8 1 6,1 1 8,0-1 3,-5-1 0,-7 3-7,-7-1 5,-6-1-1,-4 2 2,-5-3-1,-2 1-7,1-2 7,3-2 4,4 1 0,6-2 0,0 2 3,2 0-2,-1 3 1,-4 1-4,-4-4 4,-5 2-1,-6 0 1,1-2-1,2 1-1,5-2 0,5-1 0,7 1-1,5-2 1,8-1-3,5 2 0,1-2 3,2 1-1,3 0 1,2 1 0,2 1 0,1-3 0,-2 4-1,-2-5 0,-2 4-6,3-4-18,3 3 2,2-3 10,3 5 13,-3 2 0,0 0-1,-2 3 1,-4 1 0,-2-2 0,-5 0 0,-2-1 0,1 0 0,0 0 0,3 1 1,2-2 6,-1 0-3,-3 0 6,-2 0 4,-4 1 7,-1 0-9,-1 1-5,-2 3-3,-2 1-3,0 1-1,1 0 0,0 0 0,0 0-1,2 2-1,0-1 1,2 2 1,1-2-26,4-4-95,8-6-168</inkml:trace>
  <inkml:trace contextRef="#ctx0" brushRef="#br0" timeOffset="44205.08">15153 12757 986,'0'0'245,"0"0"-199,0 0-40,0 0 4,-3 55 71,1-21-17,-3 4-45,-2-1-6,-3-3-11,-2-4 0,2-8-4,1-6-1,5-9-54,1-7-57,3-3 6,0-21 30,3-13-82,12-15 111,4-9 49,6-6 15,2-1 64,5 2 10,5 8-1,3 8 23,3 12-50,1 12 25,-5 11-32,-8 11-22,-7 4-11,-7 14-13,-9 14-5,-8 8 1,-13 12-1,-21 2-3,-12-2 0,-5-5-29,-2-6-46,-1-9-27,1-8 41,1-6 26,5-10 25,10-4 10,8 0 15,14-3 26,8-5 30,7 1 1,0 2-44,0 4-18,11 1-10,6 2-12,8 13 7,7 10 4,1 2 0,2 4 2,-1-1-2,-3-2 1,-4-4-1,-1-5-2,-2-4-69,3-8-19,0-6 3,-2-1-5,2 0-13,-1-4 30,-1-3-5,1-3-37,-3-2-33,2-1-252</inkml:trace>
  <inkml:trace contextRef="#ctx0" brushRef="#br0" timeOffset="44448.72">15673 12901 551,'0'0'164,"0"0"-154,0 0 102,0 0 48,0 0-12,0 0-49,-9-8-34,19 5-34,2 1 1,3 0-14,0 0-13,1 0-5,0 0-61,-3 2-131,-3-3-218</inkml:trace>
  <inkml:trace contextRef="#ctx0" brushRef="#br0" timeOffset="44650.66">15613 13007 1058,'0'0'198,"0"0"-193,0 0-5,0 0 37,0 0 4,0 0-41,47-4-9,-16 1-94,1-1-66,4 0-162,-1-2-232</inkml:trace>
  <inkml:trace contextRef="#ctx0" brushRef="#br0" timeOffset="46755.02">16758 12669 549,'0'0'96,"0"0"-92,0 0 0,0 0 49,0 0 19,0 0-14,0-7-46,1 7 9,3 0 35,0-1 5,1-2 1,0-1-11,2 2-20,0-4-10,-1 4 1,-3 1-7,-2-1-7,-1 2-2,0 0 1,0 0-4,1 0-3,-1 0 1,0 0-1,0 0 0,0 0 0,2 0 0,-2-2 2,2 2-2,0 0 2,2-4 0,-1 2-1,2 0 3,1 0 0,-3 0-1,1-1 9,-1 0 5,-3 3-4,2-2 1,-2 2-1,0 0-1,1 0-6,-1 0-4,0 0 0,0 0-1,0 0 2,0 0-3,0 0 2,0 0-1,0 0-1,0 0-1,0 0-1,0 0-3,0 0 5,0 0-2,0 0 1,0 0 0,0 0-1,0 0 2,0 0 0,0 0-2,0 0 2,0 0-1,0-2 0,2-1-3,4-3-2,1-1-6,2-2 7,-4 1 4,-1-1 1,-3 2 6,-1 1 6,0 3 12,0 1-11,0 2 2,-6 0-5,-2 5-9,-1 11 0,-1 5-1,4 4 1,1 0-1,5-1 0,0-4 0,0-5-2,12-5-1,6-8-6,4-2-4,3-5-6,3-12-12,0-8 4,-3-2 18,-3-5 8,-5 2 1,-5-2 6,-7 2 7,-5 3 2,0 6 4,-9 8 5,-7 8-13,-4 5-11,-1 0-7,-2 15 5,1 4 0,5-1-1,4 2-1,4-5-3,7-2-46,2-4-12,0-2-10,18-3-52,6-3-92,9-1-215</inkml:trace>
  <inkml:trace contextRef="#ctx0" brushRef="#br0" timeOffset="46997.17">17262 12627 1200,'0'0'45,"0"0"-44,0 0-1,0 0 38,0 0 0,0 0-33,-32 4-5,28-4-13,3 0-15,1 0 0,0 0-16,0 0-35,12-4-85,3-2-99,1 2-227</inkml:trace>
  <inkml:trace contextRef="#ctx0" brushRef="#br0" timeOffset="47466.16">17427 12499 835,'0'0'56,"0"0"-55,21-59 91,-9 45-10,1 1 12,1 3-39,2 5-25,0 5-8,-1 0-8,2 2-1,-4 12-3,-4 5-7,-2 4-1,-6 3-2,-1 1 0,-2-1-12,-13-2-14,-5 0-1,2-3 9,2-1 7,5-5 9,8-2 0,3-3-1,0-3 3,4-2 2,9-2 10,2-3 5,1 0-6,2 0 1,-5-4-6,-3-4 3,-6-2-1,-4 1 3,0-6-5,-10 0-1,-12-2-5,-5-1 0,0 3 0,3 5 0,9 4 0,6 5 0,7 1 0,2 0-17,0 3-85,0 8-69,0 1-297</inkml:trace>
  <inkml:trace contextRef="#ctx0" brushRef="#br0" timeOffset="48096.42">16260 12958 599,'0'0'94,"0"0"-32,0 0 103,94-18-28,-41 15-16,17-3-16,16 0-15,14-2-15,14-4-27,11 0 3,7-1-7,3 0-5,3-1-14,-6-3 6,-6 0-13,-8 2-11,-15-3-6,-13 3 1,-17 5-1,-17 1-1,-17 5-38,-20 0-88,-17 4-148,-7 0-183</inkml:trace>
  <inkml:trace contextRef="#ctx0" brushRef="#br0" timeOffset="48928.24">16022 13132 903,'0'0'67,"0"0"-55,0 0 75,0 0-7,0 0-42,0 0-22,-8 22 17,8 0 3,0-1-10,0 0-11,0-3-6,7-2-3,6-3-1,5-6-5,3-5 0,3-2-13,1 0-12,0-13-2,-3-3 6,-5-3 13,-4 0 8,-5 0 3,-4 4 16,-3 3 17,-1 6-1,0 5 2,-2 1 1,-8 0-22,0 8-9,-4 8-7,1 5 3,4 3-3,1-2-1,2 1-4,1-4-45,5-3-35,0-3-44,0-6-73,5-5-109</inkml:trace>
  <inkml:trace contextRef="#ctx0" brushRef="#br0" timeOffset="49135.38">16456 13192 1115,'0'0'246,"0"0"-246,0 0-31,0 0 31,0 0 37,-77 74-12,49-48-25,4-4-5,9-4-82,7-7-51,5-2-51,3-7-72,0-2-67</inkml:trace>
  <inkml:trace contextRef="#ctx0" brushRef="#br0" timeOffset="49386.13">16409 13189 677,'0'0'32,"0"0"-32,0 0-16,0 0 11,0 0-16,0 0-88,52 10-156</inkml:trace>
  <inkml:trace contextRef="#ctx0" brushRef="#br0" timeOffset="49618">16546 13207 986,'0'0'89,"0"0"-60,0 0 56,0 0 7,0 0-42,0 0-15,-21 45-2,9-19-17,0-5-7,-1 2-6,2-2-3,4-7-3,2-3-64,3-2-57,2-3-39,0-5-129,0-1-84</inkml:trace>
  <inkml:trace contextRef="#ctx0" brushRef="#br0" timeOffset="49857.88">16397 13213 921,'0'0'151,"0"0"-144,0 0 42,0 0 55,0 0 16,0 0-48,11-10-52,10 7-16,9 1 2,3 0-2,6-4-4,2 0-6,-2 2-95,0 0-97,-1-2-202</inkml:trace>
  <inkml:trace contextRef="#ctx0" brushRef="#br0" timeOffset="50083.64">16850 13214 1145,'0'0'55,"0"0"-53,0 0-2,-70 64 37,38-39 28,0 2-32,3 1-33,5-3-21,4-2-139,8-4-145,3-7-222</inkml:trace>
  <inkml:trace contextRef="#ctx0" brushRef="#br0" timeOffset="50298.06">16663 13245 1083,'0'0'89,"0"0"-79,0 0 62,0 0 15,0 0-23,0 0-9,42 45-16,-27-25-26,-1 0-7,-2 0-3,-3-2-3,-1-2-39,-1-1-91,-3-4-79,2-6-218</inkml:trace>
  <inkml:trace contextRef="#ctx0" brushRef="#br0" timeOffset="50498.38">16959 13215 1184,'0'0'164,"0"0"-164,0 0-11,0 0 11,0 0 41,-23 59-18,16-38-23,3 0-1,0-2-79,3-4-97,1-5-194</inkml:trace>
  <inkml:trace contextRef="#ctx0" brushRef="#br0" timeOffset="50828.26">17075 13270 1081,'0'0'66,"0"0"-66,0 0-2,0 0 2,0 0 16,-25 54-8,25-39-7,0-2 0,2-5 0,8-3 0,5-2 4,-1-3 5,2 0 4,0-13 1,-1-5-6,-1-2 0,-2-2-3,-5 1 3,-5-1 18,-2 6 11,-6 1 3,-11 5-27,0 4-14,0 4-4,6 2-34,2 0-37,6 4-27,3 4-102,0-2-127</inkml:trace>
  <inkml:trace contextRef="#ctx0" brushRef="#br0" timeOffset="51084.48">17255 13090 1127,'0'0'55,"0"0"-55,0 0 15,0 0 65,0 0-32,0 0-42,57-16-6,-36 16-30,0 0-62,-2-1-95,-1-1-172</inkml:trace>
  <inkml:trace contextRef="#ctx0" brushRef="#br0" timeOffset="51404.24">17520 13023 764,'0'0'233,"0"0"-208,0 0 19,0 0 57,66-43-2,-52 41-27,-1 2-41,0 0-10,-1 1 12,-3 9 6,2 3 4,-4 5-17,-1 2-7,-3 3-12,-3 1-1,0 4-3,-3-3-2,-9 0-1,0-4-11,0-6-3,4-2-52,0-3-64,2-5-26,1-4-38,0-1-112,1 0-355</inkml:trace>
  <inkml:trace contextRef="#ctx0" brushRef="#br0" timeOffset="51617.21">17547 13134 1122,'0'0'58,"0"0"-45,0 0 79,0 0 5,66-27-22,-45 25-50,0 1-25,0 1-3,-7 0-68,-4 0-77,-5 7-121,-3-1-198</inkml:trace>
  <inkml:trace contextRef="#ctx0" brushRef="#br0" timeOffset="52081.87">18113 13200 602,'0'0'328,"0"0"-223,0 0-1,0 0 13,0 0-15,0 0-44,-14 17-35,-7 7 10,-8 2-16,-7 3-10,1-2-1,2-3-5,8-6-1,9-6-39,5-6-81,4-5-41,4-1-74,3 0-68,0-9-322</inkml:trace>
  <inkml:trace contextRef="#ctx0" brushRef="#br0" timeOffset="52331.11">17931 13203 838,'0'0'209,"0"0"-171,0 0-5,0 0 31,0 0 2,0 0-2,40 20-28,-25-2-11,0-1 7,1 1-12,-4 1-9,1-2-8,-4-2-3,-1 1-74,0-5-58,-1-1-57,-1-4-160</inkml:trace>
  <inkml:trace contextRef="#ctx0" brushRef="#br0" timeOffset="54671.39">18238 13444 1364,'0'0'68,"0"0"-65,0 0-2,0 0 8,0 0-9,0 0-22,20-17-162,-20 19-51,1-1-130</inkml:trace>
  <inkml:trace contextRef="#ctx0" brushRef="#br0" timeOffset="55291.03">18349 13104 830,'0'0'163,"0"0"-58,0 0-7,0 0-25,0 0-47,0 0 13,11 69 12,-11-32-36,-2-2-8,-11 0-2,2-7-4,1-3-1,4-6-3,2-3-17,4-1-4,0-4 0,0-6 4,0 0 3,0-3 8,0-2-1,0 0-5,0 0 4,0 0 6,0 0 2,0 0 2,0 0 1,0 0 0,0 0 0,0 0-3,0 0-12,3-1-36,0-5-66,4-2-151,0-3-235</inkml:trace>
  <inkml:trace contextRef="#ctx0" brushRef="#br0" timeOffset="55725">18582 13140 456,'0'0'511,"0"0"-505,0 0-6,0 0 0,0 0 17,0 0 3,-44 25-15,35-9-5,0 1 0,8-4-12,1-3-8,0-1 16,10-5 4,2-2 1,2-2 31,1 0 37,-1 0 4,1 2-13,-1 3 10,-1 3-21,-1 2-16,-4 1-12,-4 3-1,-4-1-3,0 2-5,0-2-6,-7 0 1,-7-3-4,1-2-1,-1-2-2,0-2-40,3-4-45,0 0-25,3 0-34,0-9-114,5-5-152</inkml:trace>
  <inkml:trace contextRef="#ctx0" brushRef="#br0" timeOffset="55947.79">18570 13149 1170,'0'0'66,"0"0"-66,59-33-14,-34 26 14,1 4 0,0 1-2,1 2-81,-3 0-130,1 0-56,-3 2-186</inkml:trace>
  <inkml:trace contextRef="#ctx0" brushRef="#br0" timeOffset="56307.87">18904 13146 929,'0'0'79,"0"0"-72,0 0 54,0 0 1,0 0-25,0 0-27,-81-45-10,60 50-2,3 9 0,5 5-3,7 1-6,6 1-8,0-3 5,0-4 11,8-2-5,3-6-6,-1-2 7,1-4 1,0 0 6,0-10 3,1-5 0,-1-2 3,0 1 17,-1-1 6,-2 4 10,-2 6 5,-4 2 0,-2 3 12,0 2 17,0 0-36,0 12-29,0 11 16,0 6 29,-2 2-19,2 0-3,0 1-20,0-6-3,0-5-7,0-1-1,0-5-36,0-7-69,3-1-102,1-7-100,-1 0-364</inkml:trace>
  <inkml:trace contextRef="#ctx0" brushRef="#br0" timeOffset="56623.3">19064 13129 961,'0'0'151,"0"0"-145,0 0 36,0 0 57,0 0 22,0 0-37,25 63-47,-22-42-17,-3 2-2,0-3-13,0 0-4,0-1-1,0-4-7,0 0-61,-1-3-50,-1-4-13,2-1-63,0-7-108,0 0-122</inkml:trace>
  <inkml:trace contextRef="#ctx0" brushRef="#br0" timeOffset="56864.14">19182 13267 1065,'0'0'97,"0"0"-84,0 0 27,0 0 5,0 0-27,0 0-14,7 3-4,-7 1-15,0-2-49,0 0-65,0-2-124,2 0-147</inkml:trace>
  <inkml:trace contextRef="#ctx0" brushRef="#br0" timeOffset="57172.3">19335 13121 772,'0'0'313,"0"0"-313,0 0-13,0 0 9,0 0 4,0 0-1,-16 25 0,16-9 0,0-2 1,5-3 3,5-4 28,2-2 21,1-1 18,-3-2 18,2 1-21,0 2 2,-2 2-21,0 2-21,-2 3-8,-2 0-3,-2 3-1,-4 2-3,0-3-5,-4 3-1,-9-3-2,-3-4-4,-1-3-15,3-4-32,2-3-75,5 0-81,4-5-129,3-10-444</inkml:trace>
  <inkml:trace contextRef="#ctx0" brushRef="#br0" timeOffset="57414.65">19337 13127 1134,'0'0'206,"0"0"-192,0 0-12,63-47 52,-44 42 17,3 4-33,3 1-38,5 0-5,-2 0-100,2 0-45,-3 5-67,2-3-133,3 0-229</inkml:trace>
  <inkml:trace contextRef="#ctx0" brushRef="#br0" timeOffset="57759.35">19938 13075 1432,'0'0'49,"0"0"-48,0 0 6,0 0 7,0 0 24,-2 67 3,-12-29-28,-4-1-5,-1-4-4,4-4-4,3-9 2,3-3-2,4-6-16,3-3-36,-1-6-23,0 0-34,0-2-21,-1 0-68,1-4-121,2-7-366</inkml:trace>
  <inkml:trace contextRef="#ctx0" brushRef="#br0" timeOffset="58009.08">19822 13132 450,'0'0'713,"0"0"-670,0 0-21,0 0 96,0 0 1,0 0-57,14-8-38,6 23-17,3 2 24,2 1 0,0 0-5,-5-2-15,-2-3-8,-4 0-3,-3-2-20,-3 2-57,-1-3-103,-1 0-114,0-8-310</inkml:trace>
  <inkml:trace contextRef="#ctx0" brushRef="#br0" timeOffset="59630.13">20340 13087 697,'0'0'163,"0"0"-90,0 0 41,0 0-5,0 0-11,0 0-25,-4-23-54,1 39-18,-1 7 11,-3 8 31,-1 4-12,3-4-17,0-1-13,3-5-1,2-2-3,0-5-87,2-5-59,6-2-118,1-9-282</inkml:trace>
  <inkml:trace contextRef="#ctx0" brushRef="#br0" timeOffset="60126.39">20526 13136 949,'0'0'54,"0"0"-54,0 0 0,0 0 40,0 0 16,0 0-41,8-32-13,-5 30 1,1 1 10,0 1 26,1 0 11,4 0-3,2 11-18,-1 9 8,-3 3-3,-7 3-22,0 2-2,-21-1-4,-9 0-6,-6-4-40,0-4-19,4-7-26,9-6 16,9-6-4,7 0 50,7-11 23,0-5 10,7-2 35,7-2 14,4 3 7,1 2 28,-1 5-30,-2 6 1,-1 4-17,1 0-30,-2 14-14,-2 3-1,-2 5-3,-3-2-4,-2 0-20,2-5-42,0-5-41,5-1-43,5-5-72,1-4-183</inkml:trace>
  <inkml:trace contextRef="#ctx0" brushRef="#br0" timeOffset="60368.8">20910 13107 1222,'0'0'215,"0"0"-215,0 0-20,0 0 20,-10 56 60,-4-23-22,-3-2-27,1-3-11,2-4 0,2-4-32,3-5-55,2-6-85,2-4-96,2-5-199</inkml:trace>
  <inkml:trace contextRef="#ctx0" brushRef="#br0" timeOffset="60586.23">20803 13114 793,'0'0'402,"0"0"-377,0 0-17,0 0 43,63 22 39,-40 0-24,-2 3-28,-3 2-21,-2-1-13,-5-1 1,-6-4-1,-1-4-4,-2-4-44,-1-1-106,1-4-97,-2-7-235</inkml:trace>
  <inkml:trace contextRef="#ctx0" brushRef="#br0" timeOffset="60830.33">21139 13124 1162,'0'0'154,"0"0"-154,0 0 2,0 0 27,0 0 60,0 0-25,10 79-40,-10-48-17,2-9-7,2 3-2,0-4-32,4-3-99,4-3-53,6-7-176</inkml:trace>
  <inkml:trace contextRef="#ctx0" brushRef="#br0" timeOffset="61154">21347 13119 983,'0'0'256,"0"0"-235,0 0-17,0 0 2,0 0 5,0 0 18,0 73-11,-1-42-12,1-5-4,0-4 1,3-4-1,6-8 4,0-4 14,4-6 16,2 0 10,1-6-15,0-11-17,-1-6-5,-6 0 1,-6-4 4,-3 1 5,0 4 3,-7 1-2,-5 8-8,2 4-10,3 6-2,4 0-2,2 3-35,1 0-85,0 0-114,11 7-158</inkml:trace>
  <inkml:trace contextRef="#ctx0" brushRef="#br0" timeOffset="61418.08">21522 12876 1158,'0'0'116,"0"0"-107,0 0 44,0 0 57,0 0-53,0 0-49,75-21-8,-57 21-45,2 0-108,1 2-41,-7 0-188,0 0-355</inkml:trace>
  <inkml:trace contextRef="#ctx0" brushRef="#br0" timeOffset="61814">21760 12793 1007,'0'0'159,"0"0"-147,0 0 32,0 0 16,0 0-42,0 0-18,10 16 0,-5 3 0,4-1 4,1 0-1,3-6 0,2 0 0,-1-5 1,3-5-1,-3-2-2,-2 0-1,-3-11-2,-2-1 0,-2 2 2,-4-3 2,-1 4 4,0 2 4,0 1 7,0 4 4,0 2-3,0 0-5,-2 0-4,-2 0-5,1 1 4,-1 11 6,0 4-1,3 4 3,-1 5-6,2 0-2,0 0-1,0-6-3,0-2-2,0-1-2,0 1-5,0-2-115,-11 0-78,-5-1-215</inkml:trace>
  <inkml:trace contextRef="#ctx0" brushRef="#br0" timeOffset="63006.3">18129 12742 588,'0'0'67,"0"0"-22,0 0 20,0 0 31,0 0-36,0 0-25,3-6-9,3 6 18,1-1 3,1-1-4,5-1-9,5-1-9,4-1 13,8-1-4,6-1 5,7-1-5,7 1 0,3-2-3,3-1-17,4 1 2,1 0-7,1 2-2,-3-1-1,-1 4-3,-2-2-3,0 6 6,2-3-5,0 1-1,2 0 1,1 2-1,-4-5 0,-2 2 3,-1-1-2,-4 0-1,-6-2-1,-1 3-1,-2-2 2,0 2-1,0 1 1,2-1-1,-4 0 2,-1-1-1,-4 1 0,-2-1 0,1 0 0,1 1 0,4 1 0,3 0 0,4 0 0,1 2 0,-3-1 3,-4 1-3,-5-1 0,-2 1 1,-4-1 1,1 0-2,-1 1 0,0-2-5,3 2-13,0 0-35,3 0-93,1 0-198</inkml:trace>
  <inkml:trace contextRef="#ctx0" brushRef="#br0" timeOffset="63658.98">22034 12650 24,'0'0'321,"0"0"-120,0 0-63,0 0-8,0 0-20,0 0-25,-7-34-9,9 32 6,1 0 5,1 1 14,3-2-9,3 1-19,10-4-25,9 1-7,5-3-7,8 1-19,-2 0-5,-5 0-10,-6 2-1,-7 2 0,-10 2-8,-5 1-75,-7 0-67,0 6-84,0 6-69,-9 0-119</inkml:trace>
  <inkml:trace contextRef="#ctx0" brushRef="#br0" timeOffset="63950.05">22179 12743 780,'0'0'255,"0"0"-252,0 0 70,0 0 70,0 0 8,0 0-63,0 0-39,0 0-1,7 0 7,6 0-20,6 0-5,7 0-6,2-3-6,2 3-9,1-2-9,-2 1-3,-2 0-62,-7 1-134,-10-1-291</inkml:trace>
  <inkml:trace contextRef="#ctx0" brushRef="#br0" timeOffset="73978.05">22689 12553 507,'0'0'117,"0"0"-93,0 0 31,0 0 64,0 0-29,0 0-39,0 0-22,0 0 5,0 0-2,0 0-2,0 0-6,0 0-4,0-3-9,3 0-1,1-1-3,-1-2-4,4 1 3,0-2-2,1 1 1,2 1 3,-1 0 1,2 2 9,2 2-2,1 1-13,2 0-1,2 0 3,0 5-3,-3 7-1,-2 0 1,-5 3 0,-3 4-2,-5 2 0,0 0-1,-2 0 0,-10-4-3,-1-3-9,-1-2-2,0-2 1,-2-2 1,2-4 10,0 0-1,2-2 3,3-1 0,3-1 1,3 0 0,2 0 0,1 0 5,0 0 0,0 0-1,0 0-1,0 0 3,0-1 3,7-3-1,5-1 1,6 2 2,2 1 6,3 2 0,-2 0 11,-1 7 8,-3 6-17,-4 5-11,-1 4-1,-4 1 2,-5 0-9,-3-2 1,0-1 4,-1-2-2,-10-5 5,-6-3 2,-4-4-2,-4-4-2,-1-2-6,-1 0 0,2-6-7,3-3-25,5 1-19,4-4-36,8 3-78,5-1-218</inkml:trace>
  <inkml:trace contextRef="#ctx0" brushRef="#br0" timeOffset="81884.41">23152 12812 534,'0'0'150,"0"0"-124,0 0 82,0 0 55,0 0-31,0 0-59,0 0-7,-10-22 11,10 22-20,0 0-22,0 0-32,5 3-3,2 9-16,0 2 14,-2 1 2,-4 2 1,-1-4 0,0 0-1,0-4 0,-7-5-14,-1-3-3,1-1 17,0 0 4,2-4 8,2-7-1,1-3-3,0 1 0,2-2 1,0 3-9,6-1-4,6 3-46,2 4-110,0-1-173</inkml:trace>
  <inkml:trace contextRef="#ctx0" brushRef="#br0" timeOffset="82548.39">23329 12599 758,'0'0'75,"0"0"-25,0 0 68,0 0-15,27-56-51,-20 54-15,2 2-13,3 0-12,3 0-6,1 8 0,0 6 12,-4 2-2,-4 4-7,-6-2-4,-2 2-4,0-2-1,-8-2-9,-5-1-31,-4-5 4,0 0 1,0-6 11,2-1 3,5-1 8,3-2 12,5 0 1,2 0 17,0 0 18,2-5-2,10 1-2,1 1-6,4 3-14,0 0-2,2 0 7,0 12 2,-2 3-1,-4 5-1,-5 3-2,-6-1-5,-2 0-5,-1-2-3,-14-1 0,-2-6-1,0-4 0,-1-2-26,2-5-15,5-2-23,-1 0-24,4-11-54,3-4-89,4-1-119</inkml:trace>
  <inkml:trace contextRef="#ctx0" brushRef="#br0" timeOffset="83066.13">23588 12682 862,'0'0'40,"0"0"-34,0 0 19,0 0 68,53-58-2,-37 55-45,1 1-26,4 2-6,2 0 15,-2 2 12,-3 8-14,-7 5-12,-4 0-11,-7 3-4,0 2-3,-18 0-39,-10-2-14,-3-2-11,3-5-40,5-4-3,9-2-30,7-5 59,7 0 80,0-5 1,13-5 49,5-3 64,2 3-10,2 0 14,-1 7-43,0 1-12,-2 2-16,0 7-16,-3 11-15,-5 2-5,-1 4-3,-7-1-4,-3 1-2,0-4-1,-3-2 0,-11-2-4,-4-5-14,-1-4-36,-1-4-45,4-3-58,4 0-99,7-3-222</inkml:trace>
  <inkml:trace contextRef="#ctx0" brushRef="#br0" timeOffset="83310.39">24112 12708 1307,'0'0'0,"0"0"-25,0 0 25,0 0 14,-60 32 20,35-9-18,0 0-9,5-4-7,1-2-25,6-4-87,2-2-112,3-4-183</inkml:trace>
  <inkml:trace contextRef="#ctx0" brushRef="#br0" timeOffset="83559.08">23937 12682 117,'0'0'1115,"0"0"-1081,0 0-29,62 14 30,-41 9 55,-1 6-29,-2 3-36,-4 5-18,-4-1-4,-3-3-3,-3-3-3,0-8-88,1-2-51,4-8-104,3-7-272</inkml:trace>
  <inkml:trace contextRef="#ctx0" brushRef="#br0" timeOffset="83793.64">24324 12720 566,'0'0'809,"0"0"-809,0 0-20,0 0 20,0 0 0,0 0 39,2 78-17,-4-41-19,-1-3-3,3-2-32,0-5-107,2-4-132,9-12-199</inkml:trace>
  <inkml:trace contextRef="#ctx0" brushRef="#br0" timeOffset="84102.62">24441 12755 984,'0'0'244,"0"0"-235,0 0-9,0 0 0,0 0-8,0 0 1,23 54 7,-16-24 2,2-5 2,2-6 6,1-4 15,2-6 14,1-3 3,1-6-15,3 0-4,0-9-11,-2-9-2,-1-4-4,-5-6-3,-4 0 2,-5-1-3,-2 5 2,0-1 9,-11 8 0,-7 2-12,0 3-1,0 5-2,4 2-17,4 4-45,4 1-46,2 0-58,4 0-163,0 4-180</inkml:trace>
  <inkml:trace contextRef="#ctx0" brushRef="#br0" timeOffset="84537.03">24601 12296 1024,'0'0'0,"0"0"-40,0 0-14,0 0 54,-3 56 7,3-36-3,3-4-4,2-5-3,1-5 2,3-2 1,2-4 5,5 0 39,5-4 30,4-5-8,0 1-15,-4 1 8,-4 1 19,-5 6-30,-1 0-23,-1 2-21,-2 11 0,-2 0-1,-2 2-3,-2 1 0,-2-1 2,0-3-2,0 1 0,-5-3 0,-6-1-4,-4-1-27,-2-3-34,-3-2-18,-1 0-66,-1-3-72,3 0-99</inkml:trace>
  <inkml:trace contextRef="#ctx0" brushRef="#br0" timeOffset="84844.16">24685 12253 1114,'0'0'70,"61"-22"-70,-27 16-11,-1 6 11,-4 0 0,3 7-26,2 11-182,2 2-145,-2 2-233</inkml:trace>
  <inkml:trace contextRef="#ctx0" brushRef="#br0" timeOffset="86929.22">24358 13322 980,'0'0'141,"0"0"-96,0 0 46,0 0 3,0 0-79,0 0-15,0-1-15,0 23 15,-5-1 1,-4 2 0,0-4-1,2-4 2,3-3-4,1-6-15,3-1-44,0-5-4,0 0 21,0 0 26,5-3-1,6-11-53,3-5 29,1-1 37,1-3 5,1 1 1,0 3 3,-3 3 46,-2 6 17,-1 2-4,-2 4 2,-2 3 1,3 1-10,0 0-22,2 7-18,1 7-8,-4 4 11,-4 3-4,-3-1-10,-2-2 1,0-2-4,0-1-1,-4-5-37,1-1-67,-2-1-56,1-1-83,0-3-115</inkml:trace>
  <inkml:trace contextRef="#ctx0" brushRef="#br0" timeOffset="87176.73">24394 13405 961,'0'0'206,"0"0"-189,0 0 39,0 0 52,0 0-42,68-29-43,-50 28-23,8 1-4,3-1-40,1 0-64,-2-2-74,0-2-162,-7-2-224</inkml:trace>
  <inkml:trace contextRef="#ctx0" brushRef="#br0" timeOffset="87390.98">24738 13299 1003,'0'0'203,"0"0"-169,0 0 24,0 0 61,0 0-59,0 0-55,9 2-3,-9 17-2,0 4 12,0-4-9,0 0-3,0-1-1,0-5-61,0-1-102,-1-5-96,-3-6-200</inkml:trace>
  <inkml:trace contextRef="#ctx0" brushRef="#br0" timeOffset="87611.61">24707 13205 721,'0'0'503,"0"0"-475,60-25-28,-33 23 27,-1 2 9,3 0-36,-2 5-8,-2 9-109,-4 3-101,-3-1-159</inkml:trace>
  <inkml:trace contextRef="#ctx0" brushRef="#br0" timeOffset="87843.09">25020 13333 1144,'0'0'251,"0"0"-251,0 0-5,0 0 5,-60 59 67,17-25-44,-9 3-9,-1 3-10,1 3-4,-3-1-6,2 2-61,1 1-92,10-4-78,11-6-170</inkml:trace>
  <inkml:trace contextRef="#ctx0" brushRef="#br0" timeOffset="88285.85">24669 13714 857,'0'0'144,"0"0"-143,0 0 39,0 0 43,0 0-57,0 0-22,7 0-3,-7 12 7,3 3 4,-1 0-8,0-2-2,2-2 1,2 0-3,0-2 0,1-4 1,2-2-1,4-2-3,1-1 2,1 0 0,-3-11 1,-2-1 1,-3-1 3,-1 4-1,-4-2 14,0 4 11,-2 0 1,0 5-11,0 1-15,0 1-3,0 0-10,0 3 2,0 7 2,-2 2 3,2 6 3,0-4 0,0-1 1,9-4 2,2-1 2,3-4 12,0-4 4,0 0 2,2 0-4,-2-4-7,3-10-4,-3-2 1,-6-4-1,-1-1-5,-6-2 4,-1 2-7,0 4-3,0 5-13,0 4-46,-3 7-64,-3 1-123,3 0-245</inkml:trace>
  <inkml:trace contextRef="#ctx0" brushRef="#br0" timeOffset="88744.04">25063 13622 1176,'0'0'43,"0"0"-43,0 0-23,0 0 23,0 64 13,0-28-9,0-2 0,0-7-4,-2-2 0,1-7-3,0-6-24,1-8 8,0-1 8,0-3 11,0 0 3,0-7 3,6-4-4,0-1-2,0-1 7,1-2 12,0 3 1,2 3 3,-1 2 23,2 4 6,1 3-26,0 0-11,2 0-6,-3 8-5,-3 7 1,-3 3 0,-4-2 0,0 1-3,0-2-1,-6-5 0,-8 0-1,-7-2-7,-1-3-17,-3-3 3,2 0-22,5-2-46,4 0-104,7 0-190</inkml:trace>
  <inkml:trace contextRef="#ctx0" brushRef="#br0" timeOffset="89241.82">24820 14093 998,'0'0'209,"0"0"-157,63-30 29,-22 18-23,4 2 27,1-2-48,-8 5-17,-6 0-15,-7 3-5,-8 0 0,-4 1-28,-4 3-50,-6 0-81,-3 0-30,0 0-172,-3 7-50</inkml:trace>
  <inkml:trace contextRef="#ctx0" brushRef="#br0" timeOffset="89474.9">24935 14135 1016,'0'0'165,"0"0"-60,0 0-35,0 0 68,87-15-70,-51 9-30,-1 0-38,-2 3-1,-5 1-77,-8 2-142,-11-1-207</inkml:trace>
  <inkml:trace contextRef="#ctx0" brushRef="#br0" timeOffset="108469.92">20348 8163 1295,'0'0'0,"0"0"-31,0 0 30,54 81 1,-47-51 0,-7 1 2,0 0-2,-4-7-5,-6-6-16,4-9-5,3-7-19,3-2 17,0-11 28,3-14-22,12-5 9,4-5 13,1-4 0,3 4 11,-1 1 12,1 5 30,-2 7 11,-3 6-22,-2 10 4,0 6-14,2 4-15,0 18-12,0 9 5,-6 3-3,-5 2 2,-5-1-6,-2-4 1,0-3-3,-11-8-1,3-8-33,2-6-34,2-6 36,2-2 26,2-15 5,0-7 0,0-4 0,8-3 2,9 1 6,2 3 12,0 6-2,1 6 14,-2 9 6,-1 6-13,0 0-18,-1 17-3,-2 6 6,-5 6 0,-6 1-5,-3 1-3,0-1-1,-9-4-1,-1-6-10,-1-5-118,5-9-69,6-6-212</inkml:trace>
  <inkml:trace contextRef="#ctx0" brushRef="#br0" timeOffset="108989.75">20957 8187 355,'0'0'771,"0"0"-732,0 0-14,0 0 28,0 0 5,0 0-7,49 68-41,-49-45-6,0-3 0,-3-1-4,-7-3-13,2-7-43,3-6 0,3-3 21,2-9 34,0-11 1,4-5 2,10-4 13,2 1 27,4 1 8,0 6-10,-1 5 3,-1 8-4,0 6-19,1 2-15,0 8-5,-2 9 0,-1 4 1,-8 2-1,-5-3 0,-3 1-3,-6-5 0,-5-3-24,-2-7-21,2-6-2,7 0 50,4-13 0,0-5 7,11-5 1,8-2 11,6 3 18,4 3-13,-2 7-4,1 4-7,-5 8 1,-1 0-7,-5 11-5,-3 9-1,-4 3 2,-7 4 0,-3 0-2,0 0-1,-10-4-21,-1-4-77,4-7-70,5-8-67,2-4-140</inkml:trace>
  <inkml:trace contextRef="#ctx0" brushRef="#br0" timeOffset="109567.54">21729 8016 618,'0'0'202,"48"-95"-123,-37 51-17,-9 7 61,-2 12-13,-3 15-38,-14 10-23,-2 18-35,-5 25-4,3 20 34,5 16-9,4 9-17,2-1-1,0 0 2,-2-10-5,-1-8-9,2-10-2,-1-11-2,-1-10-1,1-11-16,-1-11-84,0-14-108,1-3-168</inkml:trace>
  <inkml:trace contextRef="#ctx0" brushRef="#br0" timeOffset="109805.25">21565 8300 1021,'0'0'29,"75"-27"-28,-34 21-2,0 1-29,0 2-196</inkml:trace>
  <inkml:trace contextRef="#ctx0" brushRef="#br0" timeOffset="110071.04">22107 8357 1294,'0'0'37,"0"0"-30,68-32 32,-51 29-21,-7 1-18,-1 2-96,-4 0-216,-5 3-584</inkml:trace>
  <inkml:trace contextRef="#ctx0" brushRef="#br0" timeOffset="110110.13">22123 8485 1079,'0'0'159,"62"-26"-159,-28 16-6,1-1-95,3 0-112,1 0-592</inkml:trace>
  <inkml:trace contextRef="#ctx0" brushRef="#br0" timeOffset="110451.08">22823 8120 1105,'0'0'30,"0"0"-22,0 0-6,-64-2 0,24 34 7,1 8 4,7 6-10,11 0-2,13-5-1,8-7 2,8-7 0,15-10 2,6-10 3,4-7 2,3 0-2,0-14-7,-3-10 0,-4-8-49,-6-7-39,-5-6-29,-7-8-22,-9-6 20,-2-10 117,-2-4 2,-13 1 28,1 10 47,0 19 101,4 20-34,0 18-48,0 8-36,-5 31-43,-3 17 8,-1 19 44,4 10-17,5 4-26,3 0-4,6-5-1,1-7-7,0-6-4,11-8-6,2-7-2,2-9-14,-1-11-100,0-10-33,2-14-75,-1-7-184</inkml:trace>
  <inkml:trace contextRef="#ctx0" brushRef="#br0" timeOffset="111074.29">23152 8236 826,'0'0'545,"0"0"-545,0 0-33,0 0 33,8 89 33,-8-49-8,0 0-16,0-3-6,0-7-3,0-8-10,0-8-63,0-6 17,0-8-20,0-6 30,7-19 37,2-13-81,3-9 81,1-13 9,0-8 2,1-10 2,2 0 1,3 7 20,1 12 46,1 18 27,2 13-45,-1 12-28,2 13-15,3 3-6,2 19-4,-2 11 0,-4 5 0,-10 1 0,-13 2-3,0-3-1,-25 1 3,-6-7-8,-8-5-33,-2-8 13,3-8 7,4-4 21,6-4 1,9 0 4,4 0 14,6-7 20,4 0 5,2-2-4,3 4-9,0 1-5,6 4-25,8 0-7,3 4-7,2 14 8,1 9 1,0 6 2,-3 7 3,0 2 0,0 1 0,1-2 0,4-3 0,4-7 0,9-6 0,9-9 0,5-9 0,5-7-29,-1 0-27,-4-14-32,-6-9-60,-7-6-193</inkml:trace>
  <inkml:trace contextRef="#ctx0" brushRef="#br0" timeOffset="112326.32">21319 9144 1121,'0'0'61,"0"0"-40,0 0 73,0 0-64,0 0-27,-22 56 21,10-11 1,1-2-19,2-2-2,0-3-1,4-7-3,1-6-5,2-9-67,2-12-32,0-4-56,6-18-25,7-16-141,3-8-41,2-9 367,2-6 96,4-6 143,7 0-151,7 4 23,7 7 18,2 12 26,-5 13-67,-8 13-32,-9 14 20,-10 5-31,-7 24-34,-8 12-1,-3 12 13,-29 1-9,-15 1-6,-11-6-5,-3-7-3,-1-12-6,5-11-15,9-15-25,9-4 22,16-17 24,11-10 10,12-6 16,6-2 10,17 1 0,9 6-10,1 8-2,-1 10-4,-1 10-8,-4 13-1,2 18-11,-2 12 3,-3 5-3,-3 0-2,-1-2 1,3-8-17,3-8-47,5-11-9,4-9-22,2-10 6,-1 0-42,-1-13-44,-2-9 73,-5-4-6,-3-4-15,-4 0-117</inkml:trace>
  <inkml:trace contextRef="#ctx0" brushRef="#br0" timeOffset="112554.11">21895 9209 706,'0'0'24,"0"0"-2,0 0 104,0 0-32,80 7-41,-56-7-38,-5 3-15,-5 1-50,-10 0-169,-4 2-162</inkml:trace>
  <inkml:trace contextRef="#ctx0" brushRef="#br0" timeOffset="112769.34">21904 9309 175,'0'0'727,"0"0"-727,69-11-154,-40 6-105</inkml:trace>
  <inkml:trace contextRef="#ctx0" brushRef="#br0" timeOffset="113880.08">22420 9022 945,'0'0'146,"0"0"-128,0 0 2,0 0 1,12 56 59,-12-21-22,0 0-35,0-3-17,-6-5-2,-1-7-4,4-7-25,1-10-91,2-3-26,0-12 97,7-14 6,5-6 39,1-3 16,1-5 60,1-3-5,2 1 15,0 6-9,1 5-3,0 12-8,-3 8-30,2 11-11,0 1-18,1 21-7,1 9 1,-5 6 1,-7 4 1,-7-1-3,0-4 0,0-5-14,-2-5-83,-3-8-97,-3-8-145</inkml:trace>
  <inkml:trace contextRef="#ctx0" brushRef="#br0" timeOffset="114237.94">22500 9164 1116,'0'0'61,"0"0"-61,78-40 0,-47 29 3,4 2-3,1-2-48,2 0-132,-1 0-24,-5-2-13,-3 1-197</inkml:trace>
  <inkml:trace contextRef="#ctx0" brushRef="#br0" timeOffset="114451.88">22879 8998 469,'0'0'262,"0"0"-44,0 0-66,0 0-86,0 0-48,0 0-5,-5 68 34,-4-29-25,1-1-5,2-3-11,1-3-5,3-5-1,2-7-2,0-6-25,0-7-9,0-6-12,0-1 15,0-7 27,4-12-5,3-8-48,-2-6 37,0-5 5,1-6-7,-1-6 13,2 0 3,1 3 8,1 9 35,1 11 38,5 11-20,2 8-9,1 8-17,2 0-12,0 7-8,-5 13-5,-5 4 0,-9 1 1,-1 1-3,-16-1 0,-8-3-7,-2-4-52,1-3-61,3-6-102,5-3-148</inkml:trace>
  <inkml:trace contextRef="#ctx0" brushRef="#br0" timeOffset="116744.35">22851 8960 579,'0'0'27,"0"0"-24,0 0 3,0 0 58,0 0 1,-67-7-21,59 7-8,3 0 69,3 0 9,2 0-22,0 0 6,0-2-25,18 1 17,13-5-30,15-1-28,7-2-15,2 0-4,-8 0 5,-8 1-7,-7 2-9,-7 1-1,-2-1-1,-9 2 0,-5 2-2,-5 0-5,-4 2-22,0 0-19,0 0-25,0 0-2,0-2 10,0 2 11,0 0 30,0 0 18,0 0 6,0 0 1,0 0 30,0 0 17,0 0-14,0 0-15,-9 0-9,-9 0-1,-3 4 9,-4 4 10,-2 0-13,2 3-6,3-1-7,3 1-2,3 1-1,2-1 0,-3-1 1,0 1-13,3-3-62,0-5-52,7-3-135,7 0-269</inkml:trace>
  <inkml:trace contextRef="#ctx0" brushRef="#br0" timeOffset="117006.91">23052 8927 1002,'0'0'149,"0"0"-126,0 0 103,0 0-7,0 0-59,0 0-47,-20 28-11,2 5 10,1 1 8,-1 1-5,4-1-11,2-5-4,3 0-4,0-5-56,2-1-150,2-6-89,-3-6-318</inkml:trace>
  <inkml:trace contextRef="#ctx0" brushRef="#br0" timeOffset="117287.6">23253 9138 900,'0'0'382,"0"0"-376,0 0-4,0 0-2,-87 54 69,22-6-14,-8 4-46,0 1-5,1-4-4,3 0-1,8-5-1,9-6-107,17-10-172,17-13-362</inkml:trace>
  <inkml:trace contextRef="#ctx0" brushRef="#br0" timeOffset="117739.81">22960 9416 1060,'0'0'166,"0"0"-166,0 0-11,0 0 6,0 0 5,0 0 22,-8 69-18,5-47-3,3-3-1,0-4-1,0-4-24,0-6-3,13-5-2,1-1 28,6-16 2,2-3 3,-1-3 4,-1 2 12,-3 3-4,-5 6 15,-3 6 13,-6 5-32,0 1-11,0 7-14,-2 11-3,2 4 17,-3 3-1,1-1-1,2-2 1,5-6 1,5-3-2,5-4 2,1-9 1,3 0 3,-1-5 8,1-12-4,-5-5 4,-2-3 6,-7-2 2,-5-1 14,-2 5-26,-1 2-8,0 5-18,0 3-75,0 4-48,0 6-175,0 2-255</inkml:trace>
  <inkml:trace contextRef="#ctx0" brushRef="#br0" timeOffset="118228.71">23392 9397 1170,'0'0'45,"0"0"-45,0 0 0,0 0 1,13 75 25,-13-46-14,-5-1-8,-1-4-3,3-5-1,0-7-7,2-7-15,1-5-3,0 0 25,0-2 16,6-11-6,6-1-9,1-2 5,0 4 0,0 3 7,-4 3 0,-2 3-6,-2 3-3,-2 0-4,-1 0-2,1 11-6,-2 5 5,-1 4 2,0 2 1,-4 0-1,-8-1 0,-2-4-3,-1-4-15,1-7-13,4-2 9,4-4 23,5-3 7,1-10 25,6-5-5,12-2-2,3 2 1,2 2-2,-1 3 3,0 7-14,-5 6-10,-1 0-3,-7 3-1,-4 11-9,-5 3 5,0 0-39,-12-1-30,-9-3-21,-5-4-151,-2-1-202</inkml:trace>
  <inkml:trace contextRef="#ctx0" brushRef="#br0" timeOffset="119372.09">23684 9285 905,'0'0'300,"0"0"-264,0 0-22,0 0 29,0 0-23,80-36-19,-53 36-1,-2 0-38,-10 7-123,-8 4-186,-7-1-242</inkml:trace>
  <inkml:trace contextRef="#ctx0" brushRef="#br0" timeOffset="119604">23725 9369 663,'0'0'528,"0"0"-528,60-9-74,-22 1 44,5-2-70,7-3-225</inkml:trace>
  <inkml:trace contextRef="#ctx0" brushRef="#br0" timeOffset="120073.5">24352 9008 855,'0'0'321,"0"0"-315,0 0-6,-70-31-4,43 55 4,0 11 25,5 9-3,9 1-17,13-5-3,0-5-2,21-8-6,11-7-24,11-9-24,5-9-13,0-2-1,-2-20 8,-6-10 22,-8-5 18,-5-8 20,-11-5 1,-10-3 21,-6-5-5,-12-1-15,-12 3 2,-5 11 0,4 13-1,4 13 17,8 9-1,4 6-10,1 2-4,2 0 2,1 4 9,1 5 11,4 0-7,0 0-10,0 2 1,0-1-3,9-2-2,0 1 0,0-2-3,-4-1 0,-1-3-3,-3 1 3,-1-3-1,0 0 0,0-1-2,0 0 3,0 0-3,0 0 4,0 0-1,0 0-3,0 0 1,0 0-1,0 0-1,0 0-22,0 0-17,1 0-2,-1 0-7,0 0-16,0 0-70,0 0 10,0 0-56,0 1-36</inkml:trace>
  <inkml:trace contextRef="#ctx0" brushRef="#br0" timeOffset="120696.02">24216 8902 1320,'0'0'41,"0"0"-41,0 0-28,0 63 28,0-21 40,0 0-15,0-1-19,-4-6-1,-3-5-5,0-9 0,3-8-19,2-6-49,2-7 17,0-7 50,0-16-7,7-7 6,6-6 2,1-2 15,3 2 10,-1 4 15,-3 5-17,-3 12 24,-3 7-10,-2 8-17,2 2-20,4 18-10,1 8 10,-3 6 1,-3 0 1,-6-2-2,0-6 0,0-4-1,0-9 1,-2-5-12,2-7-25,0-1 24,0-9 13,4-11 0,8-6-7,4-1 7,2-1 0,4 6 6,-1 5 31,-3 6-17,0 8 14,-2 3-23,-2 7-11,0 14 2,-3 6 0,-5 3-1,-6-1 1,0 0-2,-10-7 0,-4-4-4,5-7-46,4-6-106,5-5-24,0-3-52,7-13-93</inkml:trace>
  <inkml:trace contextRef="#ctx0" brushRef="#br0" timeOffset="121468.48">24613 8937 1151,'0'0'62,"0"0"-58,0 0-4,47 91 30,-43-47 24,-4-1-20,0-5-30,-7-6-2,-3-5 0,5-10-2,1-5-27,3-10-21,1-2 24,0-7 24,7-15 7,6-3-5,1-4-1,1 0 19,0 3-3,1 3 9,-3 8 3,-3 7 19,1 7-29,-2 1-19,2 5-9,-1 12 3,-1 3 2,-5 2 1,-4-1 3,0-2-1,-2-5 1,-5-5-10,2-5-45,1-4 19,4 0 36,0-11 9,0-7-8,2-1 4,10-4 1,4 3-5,0-2 18,4 4-12,0 4-7,-1 5 1,5 3-1,-2 5-6,0 1 1,-2 0-3,-6 0 2,-4 0-2,-4 0 8,-1-3 0,-1-4 5,-4-6 2,0-3 3,-4 0-10,-6 3-2,1 5-1,2 7 0,-2 1 2,-4 15-10,-1 17 2,-1 12 9,-1 8 19,-1 2-3,1-2-9,4-5 11,6-4 0,6-8-7,0-6-11,0-10 2,0-6-2,0-8-16,0-4-50,0-1 6,2-7-27,-1-11-99,-1-6 40,0-3 119,0-2 27,0-2 23,8-1 33,11 3 16,11 4 1,8 6 5,5 9-58,3 9-20,-5 1-121,-9 5-311</inkml:trace>
  <inkml:trace contextRef="#ctx0" brushRef="#br0" timeOffset="121715.97">24130 9656 1111,'0'0'412,"69"-39"-412,4 16-23,10-1 23,3 3 16,-1 4 15,-5 4-17,-6 4-14,-5 2-36,-12 0-107,-11 3-153,-15 3-396</inkml:trace>
  <inkml:trace contextRef="#ctx0" brushRef="#br0" timeOffset="122180.66">24462 9804 1332,'0'0'5,"0"0"-5,12 68 0,6-42 3,7 2 14,4-3 13,7-3-21,3-4-2,5-9-7,1-6-24,-4-3-18,-6-14 7,-7-9 1,-7-8-39,-12-6 11,-9-2 24,-5-2-66,-16 2-33,-5 6 6,0 6 114,2 5 17,1 6 19,4 3 19,6 4 93,5 3-32,1 1 1,4 0-26,-2 3-2,1-1-9,2 3-18,-1 1-3,-1 19-23,2 13-2,2 13 39,0 11 8,6 7-19,3 1-10,-4-2-13,-3 0 4,-2-4-19,0-3-6,0-7-1,0-6-22,0-7-75,0-10-84,0-11-154,0-15-530</inkml:trace>
  <inkml:trace contextRef="#ctx0" brushRef="#br0" timeOffset="-5881.41">6214 2037 145,'0'0'43,"73"-6"-43,-39 3-132</inkml:trace>
  <inkml:trace contextRef="#ctx0" brushRef="#br0" timeOffset="-3363.68">9292 2213 525,'0'0'38,"0"0"-8,0 0 65,-63 6 0,54-5 11,3 0-43,4-1-26,0 0 12,2 0 20,0 0-13,0 0-8,4 1-5,13 0-5,10-1 21,8 0-14,8 0-5,7 0-15,2 0-2,2-1-2,-1-1 6,-3 1 2,-2 1 7,-2 0-11,-3 0-4,-3 0-2,-3 1 7,-3 2-7,-2 0-3,-1-1 2,-3-2-10,-3 1-4,-7-1-2,-4 0 0,-7 0 0,-3 0-1,-4 0 0,0 0 1,0 0-1,0 0-1,0 0 0,0 0 0,0 0-1,0 0-1,0 0-4,0 0-42,0 0-23,0 0-18,7 0-51,5 0-79,6 0-104,10 0-172</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4:07:43.658"/>
    </inkml:context>
    <inkml:brush xml:id="br0">
      <inkml:brushProperty name="width" value="0.05292" units="cm"/>
      <inkml:brushProperty name="height" value="0.05292" units="cm"/>
      <inkml:brushProperty name="color" value="#FF0000"/>
    </inkml:brush>
  </inkml:definitions>
  <inkml:trace contextRef="#ctx0" brushRef="#br0">3056 583 452,'0'0'109,"0"0"-83,0 0 25,0 0 32,0 0 13,0 0-47,0 0-5,0 0-23,-17-32-21,51 28 0,20 0 0,24-1 9,18-2 0,18-2 3,6-2 1,-4-1-8,-2 0 25,-5 3 3,-9 0-16,-2 0-10,-10 0-4,-12 3 4,-15-1-7,-16 1 2,-12 0-2,-8 2 2,-5 3-2,-4-1 0,-7 1 0,-2 0-1,-7 0 1,0 1 0,0 0 0,0 0 0,0 0 0,0 0 2,0 0-1,0 0 2,0 0 0,0-1-1,0 1-1,0 0 1,0 0 0,0 0 0,0 0-1,0 0-1,0 0 1,0 0-1,0 0 0,0 0 0,0 0 0,0 0-1,0 0 0,0 0 0,0 0-1,0 0-1,0 0 2,0 0 1,0 0-1,0 0 0,0 0-1,0 0-1,0 2-8,2 10-1,0 5 12,3 10 0,0 7 2,-1 8 5,1 2 6,-3 4-5,-2 1 0,0-5 0,0-4-3,0-5-5,-3-6 2,-1-6 0,1-5-2,-1-6 0,4-5 1,0-2-1,0-5 1,0 0 0,0 0 1,0 0 3,0 0-1,0 0 4,0 0 2,0 0 0,0 0-2,-2 0-4,-4 0-2,-4 0-2,-10 0-1,-8 5-2,-4 3-2,-6 1-4,-3 3-1,2 0 4,5 1 4,7-1-1,11-1 2,7-4-2,9 1 1,0-3-5,15 0 7,19 0 7,12-3 14,7 0-2,-1 0-1,-6-1 19,-8 2-21,-9 3 5,-10 0-13,-8 3-7,-11 5-1,-3 5 1,-23 6 8,-11 3-8,-4 5-1,-2 2-9,-1-1-7,4-4-12,4-5 16,9-4 12,10-7-1,10-5-3,7 0 2,5 0 2,11 3 22,2 2 16,3 3-10,-4 3-5,-5 11-4,-3 6-13,-4 8 5,-3 8 6,0 4 3,2-1-6,1 0-2,0-5 6,2-4-10,-1-8-5,-1-6-2,-3-7-1,-2-7 0,0-8-55,0-11-90,4-2-98,3-23-215</inkml:trace>
  <inkml:trace contextRef="#ctx0" brushRef="#br0" timeOffset="1312.33">4479 478 238,'0'0'342,"0"0"-295,0 0-8,0 0 31,0 0 36,0 0-49,50-16-15,-7 16 12,14 0 4,21 0 4,17 0-25,15 0 0,10-4-9,1-3 1,0-1-12,-10-3 0,-13-2-1,-12 1 1,-11 0-13,-19 1 0,-14 4-2,-16 1 4,-12 5-1,-7 1-4,-7 0-1,0 0 0,0 0 0,0 0 1,0-1 0,0 1-1,0 0 3,0 0 0,0 0 1,0-1-2,0 1 2,0 0 3,0 0-6,0 0 0,0 0-2,0 0 0,0 10-20,0 14 10,-8 10 10,-1 7 1,2 7 3,3 0-1,3-1 2,1-2-3,0-3 1,0-6-1,2-5-1,4-7 2,0-6-1,-4-6 2,3-3-3,-4-5 1,0-3-1,2-1 3,-1 0 1,-1 0-2,0 0 4,-1 0-3,0 0 1,-11 0-4,-10 0-8,-13 0-9,-3 3 6,-6 7-6,0 3 7,0 2 6,-2 3 4,3-1-1,12 0 1,12-3 0,18-3-2,7-3 2,30-1 5,18 1 30,9-2-17,1 0 14,-3-2 12,-10 2 5,-10 1-26,-11 3-14,-15 4-8,-12 5-1,-4 9 1,-27 8 0,-11 7-1,-7 5-1,0-1-13,5-2-15,8-3 9,9-3 8,9-6 0,7-3 6,5-3 6,2-5 0,0 2 11,0-2 19,5 4-6,1 3 5,-1 8-9,0 4 8,-5 6-8,0 2-5,0-3-6,0 1-6,0-6-2,0-4 1,0-5-2,-3-4-51,-11-6-71,-10-8-129,-8-13-171</inkml:trace>
  <inkml:trace contextRef="#ctx0" brushRef="#br0" timeOffset="2258.65">5747 1948 106,'0'0'290,"0"0"-271,0 0-17,0 0 3,0 0 25,0 0 31,-64 2-16,53-2 26,0 0 10,1-2 22,-1 2-26,1 0-7,-3 0-33,-3 0-8,-7 0-11,-8 0 0,-13 0 6,-11 3-12,-15 3 1,-23 2-1,-19-1 11,-27-2-14,-26 0-4,-20-2-2,-23 0-1,-12 0 2,-2 1-4,1 2-1,10 3-1,11 1 2,14 4 5,18 2-5,14-2-1,16-1 0,24-1 1,20-1 4,21-1-3,22-5 0,17-1-1,16-3 1,11-1 3,5 0-3,2 0 4,0 0 7,0 0 7,0 0-8,4 0-11,1 2-6,-1 0 3,1-1 1,0 2-3,1-1-30,-2 0 12,1 1-6,-2-3-10,2 0-17,1 0-15,5-4-38,3-13-110</inkml:trace>
  <inkml:trace contextRef="#ctx0" brushRef="#br0" timeOffset="3188.83">3070 586 181,'0'0'77,"0"0"44,0 0-44,0 0-37,0 0 32,0 0-25,-9-28-13,3 26-10,-2 0 14,-3 1-8,-2 0 21,-1 1 10,1 0-12,-6 4 9,-4 8-15,-10 3-11,-8 5 17,-10 0-22,-2 2-15,-2-4-8,3-2 1,7-4-3,9-5-2,7-3 3,8-4-1,7 0-2,5 0 4,4-2 5,5-6 36,0 1 12,0-3-28,4 4 11,-1 2-1,0 0-9,-1 4-18,-2 0-8,0 0-4,0 4-4,0 14 1,2 12 3,3 11 11,2 9 6,0 9-7,-1 3 1,-3 0-7,-3 2 2,0-1-1,-3-4-1,-6-8-1,2-9-3,-2-16-2,7-11-57,0-10-26,-1-5 15,-1 0 4,-6 0-30,-5-8-100,-5-5-137,-1-1-232</inkml:trace>
  <inkml:trace contextRef="#ctx0" brushRef="#br0" timeOffset="3420.36">2026 1366 472,'0'0'521,"0"0"-507,82 0 0,-14-2 84,12-6-12,6 0-12,7-1-36,-4 1-26,-3 2-11,-3 3-1,-6 0 0,-4 0-41,-5 0-58,-9 0-44,-11 1-144,-16 0-85</inkml:trace>
  <inkml:trace contextRef="#ctx0" brushRef="#br0" timeOffset="3914.48">2488 1535 943,'0'0'64,"0"0"-59,0 0 0,0 0 43,68-30-9,-24 25 4,1 0-16,-2 2-20,-6 0-6,-13 2-1,-10 1 0,-5 0-40,-8 0-54,-1 0 2,0 4 45,-10 2 29,-1 0 18,-3-1-1,1 1 2,1 1 5,-1-1 46,0 2-14,2 2 0,1 3 12,0 4-8,1 5-13,0 8-8,0 3 24,-3 7-3,-1 4-7,-3 3-14,2-3-11,1-2-2,1-6-7,5-6-1,0-6 0,1-6-6,-1-5-38,5-6-32,-3-1 2,0-5-45,2 0 1,-1-1-14,2 0-11,2 0 2,0 0-98</inkml:trace>
  <inkml:trace contextRef="#ctx0" brushRef="#br0" timeOffset="4151.92">2456 2072 470,'0'0'77,"0"0"-69,0 0 109,0 0-33,0 0-7,0 0-19,-7 32 9,7-22-13,0 1-16,0-1-5,0-4-11,0-1-13,0-1-9,3-3-1,15-1-43,9 0-123,4 0-207</inkml:trace>
  <inkml:trace contextRef="#ctx0" brushRef="#br0" timeOffset="9520.58">3095 432 384,'0'0'102,"0"0"-64,0 0 74,0 0-16,0 0 15,0 0-22,61 22-31,-44-21 5,1 1-11,0-1-29,0 0 3,-2 1-7,2 1 3,-3 2-5,0-3-2,-4 1-3,1-3-1,-1 2-3,-1 0-2,-1-2 2,0 2 0,0-2-1,-2 2-2,-1-2 3,-3 0-6,-1 0 2,0 2-1,-2-2-1,0 0-2,0 0 4,2 0-3,-2 0 1,5 0 0,0 0 1,-1 0 1,0 2-1,-1-2-1,-3 1 1,0-1-1,0 0 0,3 0 0,1 0-1,-1 0 0,1 0 2,0 0-1,-1 0-1,-3 0-1,2 0 1,-1 2-1,2-2 1,1 0-1,-1 2 0,0-2 0,-1 0 1,0 0-1,-1 0 0,-1 0 1,0 1 0,0-1 0,0 0 2,0 0-1,0 0 1,0 0 1,0 1-2,0-1-1,0 0 0,0 0 0,0 0 0,0 0 3,0 1 4,0-1 7,0 1-1,0 2-1,0 3-2,0 5 10,0 1-5,-6 2-6,-1-1 8,-1 2-6,-4 1 2,-1 0 0,-4-1-4,-1-2-3,0-1-1,-1-2 3,2-3-6,3 0-1,3-2-2,4-3 0,3 0-1,2-2-6,2 0-34,0 0-55,-1 1-108,-1 0-124,-2-1-395</inkml:trace>
  <inkml:trace contextRef="#ctx0" brushRef="#br0" timeOffset="13276.49">4449 484 723,'0'0'130,"0"0"-129,0 0 11,0 0 74,0 0-19,0 0-32,0-4-28,0 4-6,0 0 4,0 0 3,0 0 3,0 0-2,0 0 3,0 0-4,0 0-2,0 0 4,0 0-6,0 0-2,0-4 5,0 2 4,0-1 3,0-1 2,0 1 1,0 0-2,0 0-1,0 0-1,0 1 1,0 0-11,0 0 2,5 0 4,0 0-1,3 2-6,-2 0 5,0 0-2,-1 0-2,-1 0 0,-3 1-1,0 7 0,-1-1 0,0 1 2,0-1-2,-3-1 2,-4-2-3,0-1 0,0 0 0,-3-3-1,3 0 0,0 0 3,1-3 0,1-6 6,3 1-2,0-3-1,2 1-3,0 1-1,0-1 0,0 0 0,7-1 4,0 1 1,4 1 0,-2-1-2,4 6-4,-3 3 4,-1 1-2,2 0 0,-2 0-3,-1 3 0,-2 9-2,-1 0 2,-3 1 4,-2 2-4,0-3 5,-2 1 2,-7-1-2,-3-4-1,1-1 0,-1-4 0,-1-1 3,1-2-6,1 0 2,0 0-1,1-3-2,1-5 5,5-1-2,-1-1 0,1 0-1,4-3 0,0 4 0,0-4-2,0 0 0,0 0-1,6 3 1,1 1 0,2 4 4,5 2 2,2 2-1,5 1-2,1 0 4,-3 4-4,-2 5 0,-3 3 0,-5 4-2,-2 1 0,-4-2-1,-3 1 4,0-5-3,-10 0 4,-3-2-1,-3-2-3,0-2 4,0-2-5,0-3 1,-2 0-1,0 0-1,1-2 0,2-7 0,1-1 1,5-3 4,2 1-1,3-1 5,4 1 2,0-1-3,13 1-7,5 2-3,5 1 1,5 9 0,-1 0-2,-2 0 0,-3 5-52,-10 9-89,-5 3-82,-7 2-145</inkml:trace>
  <inkml:trace contextRef="#ctx0" brushRef="#br0" timeOffset="14107.77">4324 733 551,'0'0'93,"0"0"-66,0 0 87,0 0 49,0 0-46,0 0-45,-2-8-24,2 8 7,0 0-1,0 0-20,0 0-19,5 0-5,4 0-5,2 5 2,1 1 11,-2 0 0,-2 1-1,-1 0 0,-1-2-5,3 1-6,-2 1-2,1-4 3,-2 3 5,1-3-1,0-2-4,-3 0 2,1-1-2,-3 0-3,0 0 1,-1 1-5,-1-1 7,2 0 1,0 0 6,0 0 8,0 0 2,5-3-10,-1-2 0,1-2 0,0 0 1,0-4 5,3-1-4,1-3-6,3 0 0,0-1-2,1 0-2,1-3-6,1 1-3,-2 0-42,4 1-140,0 3-220</inkml:trace>
  <inkml:trace contextRef="#ctx0" brushRef="#br0" timeOffset="14964.95">5669 627 358,'0'0'272,"0"0"-214,0 0-1,0 0 63,0 0-31,0 0-46,-7 0-24,6 0-10,0 0 16,-1 0 15,2 0 7,0 0 9,0 0 15,0 0-1,0 0-10,0 0-22,2 0-16,6 0-2,3 4 0,0 2-2,0 2-3,-2 1-3,-2-1-5,0 1 2,0-2 2,0 0-4,-3 0 0,2-1-2,-1-5 1,-3 0-1,-1 1 2,1-2 3,-2 0 5,0 0 12,0 0-2,0 0 3,4-8-2,3-3-9,3-5-11,4-3-3,0 0 6,3-2-5,0 2 0,0 1-4,1 3-4,2 3-77,-3 3-200,-2 0-431</inkml:trace>
  <inkml:trace contextRef="#ctx0" brushRef="#br0" timeOffset="26363.68">2781 315 635,'0'0'0,"0"0"-103,0 0 99,0 0-82,0 0-164</inkml:trace>
  <inkml:trace contextRef="#ctx0" brushRef="#br0" timeOffset="26618.65">2650 203 917,'0'0'170,"0"0"-125,0 0 22,0 0-4,0 0-32,0 0 11,-7 70-1,2-41-6,0-1-21,1-3-9,4-2 2,0-6-7,0-4 1,0-4-3,6-5-12,9-4-43,5 0-51,5-10-91,2-11-263</inkml:trace>
  <inkml:trace contextRef="#ctx0" brushRef="#br0" timeOffset="26904.12">2759 70 997,'0'0'82,"0"0"-81,0 0 40,0 0-11,0 0-30,0 0-16,-11-2-7,8 8 13,-1-4 4,1-2-5,3 0 11,0 0 61,0 0 47,0 0 14,0-1-32,4-4-48,1 3-24,0-1-14,-1 1-4,3 2-6,0 0-25,3 3-98,0 11-71,2 3-177,-1 0-344</inkml:trace>
  <inkml:trace contextRef="#ctx0" brushRef="#br0" timeOffset="27201.55">2849 298 888,'0'0'322,"0"0"-290,0 0 7,0 0 74,0 0-15,0 0-63,5 10-26,-5 5-5,-2 6 40,-5 5 13,-2 2-1,5-2-30,1-3 1,-1-3-12,4-3-11,-3-3-2,2-5-1,1-4-1,0-4-14,0-1-69,0 0-79,0-2-142,1-14-292</inkml:trace>
  <inkml:trace contextRef="#ctx0" brushRef="#br0" timeOffset="29512.4">4459 457 680,'0'0'37,"0"0"-37,0 0 0,0 0 25,0 0 44,0 0-38,7-6-31,-7 6-6,0 0 5,0 3 1,0 0 1,0-2-1,-5 0 0,0-1-3,-3 0 1,-2 0 2,1 0 0,2 0 0,3-1 0,0-2 19,3 1 53,-1-2-41,2-1 40,0 3-26,0 0-34,0-2-1,9 2-10,4-3-4,2 2-22,0 3-7,2 0-70,-4 0-88,-2 0-178</inkml:trace>
  <inkml:trace contextRef="#ctx0" brushRef="#br0" timeOffset="30461.63">4686 818 750,'0'0'142,"0"0"-118,0 0 45,0 0 29,0 0-41,0 0-42,0 3-14,0 10 0,0 5 12,0 4 12,0 2-20,-2 1 1,-2 0-6,1-3-1,3-7-97,4-10-196,17-5-505</inkml:trace>
  <inkml:trace contextRef="#ctx0" brushRef="#br0" timeOffset="30833.94">4709 732 897,'0'0'38,"0"0"-38,0 0 0,0 0 13,0 0 0,0 0-12,-12 1-1,8 2 0,0 0 4,2-3 3,1 0 15,1 0 47,0 0 19,0 0-21,0 0-15,0 0-18,0 0-21,0 0-13,7 0-48,2 0-91,4 3-149,1 2-266</inkml:trace>
  <inkml:trace contextRef="#ctx0" brushRef="#br0" timeOffset="31341.63">4857 1033 258,'0'0'581,"0"0"-543,0 0-13,0 0 103,0 0-20,0 0-24,13-50-53,-6 46-17,2 4 7,-2 0 5,1 3-24,-2 13-1,1 8-2,-5 5 1,-2 3-13,-2 0-7,-14-1-7,-5-4-18,-2-7 3,1-6 8,4-6 8,6-7 23,5-1 3,3 0 57,4-3 30,0-5-8,0 2-22,7 0-27,8-1-16,7 1-14,9 1-5,8-1-38,4 1-95,2 0-76,1-3-135</inkml:trace>
  <inkml:trace contextRef="#ctx0" brushRef="#br0" timeOffset="31796.23">6045 820 1037,'0'0'202,"0"0"-196,0 0 32,0 0 61,0 0-51,0 0-39,7 23-7,-7-3 3,0 2-2,0-2-3,0-3-4,-3-6-78,3-3-85,0-8-178,0 0-388</inkml:trace>
  <inkml:trace contextRef="#ctx0" brushRef="#br0" timeOffset="31936.98">5983 695 1306,'0'0'0,"0"0"-61,0 0 54,0 0-42,71 0-97,-58 24-220</inkml:trace>
  <inkml:trace contextRef="#ctx0" brushRef="#br0" timeOffset="32338.56">6149 918 1205,'0'0'9,"0"0"5,0 0-14,0 0 49,0 0-8,0 0-41,41-22-5,-30 31 1,-3 2 0,-2 3-10,-3 2-30,-3 0 10,0-1-10,-3 0 12,-6-1-9,-2-4-3,4-4 17,6-1 24,1-3 3,0 1 40,0-3 66,8 1-27,6 1-28,2 2 3,-1-1-8,-5 5 11,-3 2-44,-3 4-11,-4 2 2,0 1-4,-9 0-9,-9-1-29,-5-4-41,-1-3-17,-2-6-65,1-3-124,7-2-182</inkml:trace>
  <inkml:trace contextRef="#ctx0" brushRef="#br0" timeOffset="32710.6">6722 1193 394,'0'0'1105,"0"0"-1105,0 0-17,0 0 17,24 60 29,-22-34-5,0-1-16,-2-1-8,0-8-49,0-4-155,0-10-299</inkml:trace>
  <inkml:trace contextRef="#ctx0" brushRef="#br0" timeOffset="32857.71">6793 1043 1304,'0'0'0,"0"0"-99,0 0 96,0 0-73,0 0-224</inkml:trace>
  <inkml:trace contextRef="#ctx0" brushRef="#br0" timeOffset="33078.2">6968 1342 1440,'0'0'10,"0"0"-10,7 58 15,-7-35 36,0 0-23,-4-2-28,0-3 0,4-7-53,0-3-98,1-7-90,9-1-214</inkml:trace>
  <inkml:trace contextRef="#ctx0" brushRef="#br0" timeOffset="33261.8">7217 1289 1296,'0'0'16,"63"-20"5,-40 15 16,0 5 15,-3 0-47,-1 0-5,2 0-144,-4 0-156,0 0-457</inkml:trace>
  <inkml:trace contextRef="#ctx0" brushRef="#br0" timeOffset="33462.52">7285 1396 1321,'0'0'27,"0"0"9,0 0-30,0 0 26,0 0-32,80-2-14,-57 1-154,-1-3-66,1 1-184</inkml:trace>
  <inkml:trace contextRef="#ctx0" brushRef="#br0" timeOffset="33702.51">7738 1210 1412,'0'0'49,"0"0"-42,0 0 0,0 0 32,0 0-23,0 0-4,-3 70-8,2-38-4,1-3 1,0-4-1,0-5-31,8-5-35,4-6-79,3-9-44,2 0-226</inkml:trace>
  <inkml:trace contextRef="#ctx0" brushRef="#br0" timeOffset="33873.98">7729 1033 1147,'0'0'255,"0"0"-255,0 0-59,0 0 58,0 0-1,0 0-82,57 9-235,-48 16-455</inkml:trace>
  <inkml:trace contextRef="#ctx0" brushRef="#br0" timeOffset="34370.87">7916 1356 765,'0'0'11,"0"0"5,0 0-14,0 0 69,0 0 15,0 0-34,-22 0-37,18 0 32,4-2 39,0-1-37,3-1 22,8 4 5,3 0-19,4 0-17,1 13-13,-1 10-5,-8 5-9,-9 6-8,-1 1-5,-16 2-4,-11-3-32,-6-2-79,-2-6-19,0-9-49,4-7-50,7-10-8,9-4 6,9-16 235,6-6 157,1-2 111,12 1-33,3 3-43,0 6-45,1 5-18,-2 6-80,-1 7-24,2 3-19,0 15-6,-1 6 0,-1 4-2,-1-1-21,0 1-16,0-5-46,3-4-61,0-8-131,2-10-270</inkml:trace>
  <inkml:trace contextRef="#ctx0" brushRef="#br0" timeOffset="34556.53">8206 1373 1190,'0'0'158,"61"-22"-158,-33 15 0,-5 4 10,-7 1-10,-3 2-67,-3 0-289</inkml:trace>
  <inkml:trace contextRef="#ctx0" brushRef="#br0" timeOffset="34740.79">8262 1308 1427,'0'0'54,"0"0"-51,0 0-3,0 0 18,0 0 15,22 83-10,-18-45-23,-1-4-11,2-1-51,4-6-102,0-7-105,5-10-224</inkml:trace>
  <inkml:trace contextRef="#ctx0" brushRef="#br0" timeOffset="34928.01">8482 1397 1235,'0'0'47,"0"0"-38,0 0 6,0 0 61,0 0-33,-8 58-43,8-42-9,0-2-56,0-5-80,4-3-172,2-6-213</inkml:trace>
  <inkml:trace contextRef="#ctx0" brushRef="#br0" timeOffset="35078.93">8518 1249 1127,'0'0'65,"0"0"-65,0 0 43,0 0-7,0 0-36,0 0-78,48 8-158,-36 12-232</inkml:trace>
  <inkml:trace contextRef="#ctx0" brushRef="#br0" timeOffset="35530.01">8619 1500 1221,'0'0'0,"0"0"38,0 0-2,0 0 75,0 0-38,0 0-50,64-35-21,-53 43 0,-2 4 3,-3 1-4,-2 2-1,-3 0 0,-1 1-3,0-1-29,-14 0-42,-5-3-15,-1-1 18,2-3-28,5-2-5,6-5 61,3-1 43,4 0 41,0-3 73,0-7-12,4 2-18,3 1 1,3 3-39,0 3-14,4 1-13,-2 2-8,-1 12 3,0 4-5,-8 3-4,-2 1-2,-1 0 7,-1-2-7,-13-2-3,-4-3-4,-4-1-13,-4-9-41,-2-1-79,-1-4-52,-1 0-130,-1-9-169</inkml:trace>
  <inkml:trace contextRef="#ctx0" brushRef="#br0" timeOffset="51501.55">18015 7069 401,'0'0'682,"0"0"-679,0 0-2,0 0 6,0 0 54,0 0-12,0 0-10,0 0-22,-5 15-10,2-8 0,2-2-3,1-2-2,0 0-1,0-3-1,0 0 0,0 0-33,0 0-73,0 0-121,0-6-253</inkml:trace>
  <inkml:trace contextRef="#ctx0" brushRef="#br0" timeOffset="52257.71">20885 6837 894,'0'0'175,"0"0"-175,0 0-19,0 0 19,0 0 43,0 0-33,2 0-10,0 0-70,2 0-119,4 0-235</inkml:trace>
  <inkml:trace contextRef="#ctx0" brushRef="#br0" timeOffset="62013.86">16485 4976 154,'0'0'119,"0"0"-112,0 0 19,0 0 46,0 0 6,0 0-5,0 0-10,19 1 24,-12 0-34,0-1-5,-3 0 0,1 0-8,-1 0-19,-2 0-16,-1 0 1,-1 0-4,0 0-2,0 0 3,1 0-2,-1 0 1,1 0-2,1 0 0,-2 0 2,1 0 3,0 0-3,0 0 1,-1 0 1,0 0-3,0 0 1,0 0 0,0 0-2,0 0-1,0 0 0,0 0 0,0 0 1,1 0-2,-1 0 2,1 0-8,1 0-69,0 0-195</inkml:trace>
  <inkml:trace contextRef="#ctx0" brushRef="#br0" timeOffset="63502.03">16592 6522 255,'0'0'490,"0"0"-464,0 0-22,0 0 42,0 0 43,0 0-56,23-2-27,-16 2-6,0 0 3,0 0 6,5 0 8,1 0-1,3 0-6,1 0 2,0-2 10,-3 1 5,-3-2-3,-4 3 4,-2-2-9,-3 2-2,-2 0-9,0 0-7,0 0-1,0 0-1,0 0-9,0 0-9,0 0 1,0 0 2,0 0 4,0 0 7,0 0 3,0 0-2,0 0 4,0 0 0,0 0 0,0 0 0,0 0-1,0 0-7,0 0-10,0 0 4,0 0 5,0 0-1,0 0 1,0 0-4,0 0 5,0 0 2,0 0-3,0 0-3,0 0 3,0 0-21,0-1-64,-4-1-54,-1 0-74,0 0-195</inkml:trace>
  <inkml:trace contextRef="#ctx0" brushRef="#br0" timeOffset="65520.67">16539 6171 445,'0'0'0,"0"0"-152,0 0 111,0 0 41,0 0 0,0 0-116</inkml:trace>
  <inkml:trace contextRef="#ctx0" brushRef="#br0" timeOffset="67019.06">15275 6421 406,'0'0'134,"0"0"-132,0 0 9,0 0 126,0 0-42,0 0-29,-2-8-39,2 8-9,0 4 5,4 10 15,5 7 21,1 3-2,3 1-33,-3 1-14,-2 0 2,-1-3-6,-3-5-5,-4-3-2,0-3 1,0-4-4,0-1-27,-5-7-18,-1 0-9,-1-3-17,3-14 4,0-4 28,3-3 36,1-4 7,0-1 43,0 1 11,7 4 15,1 4-3,1 4 0,1 5-13,0 5-22,1 6 7,1 0-14,1 6-16,-1 12-5,1 7-2,-4 3-1,-7 3-5,-2-1-26,0 0 8,-1-4-1,-5-6 2,2-4-7,1-5-16,3-6-5,0-4 8,0-1 30,0-2 12,0-11 0,6-3 4,3-4 18,2 0 20,0-1-4,0 2 7,-3 4-18,1 3 6,-5 4 10,1 3-1,-1 1-7,-1 3-9,2 1-5,3 0-15,4 0-6,2 12 4,3 3 1,-3 1-3,0 3 1,-3 0 9,-4-1 0,-4-1-5,-2-2-7,-1-2-2,0-1-5,0-4-29,0-4-51,0-2-49,0-2-129,0 0-118</inkml:trace>
  <inkml:trace contextRef="#ctx0" brushRef="#br0" timeOffset="67702.65">15700 6494 1135,'0'0'0,"0"0"-32,0 0 32,0 0 63,0 0-34,0 0-8,37 61-11,-30-40-8,-4-1-1,1-2 0,-4-3-1,0-3-15,0-5-19,0-3-2,0-4-24,0 0 21,0-4 34,0-9-8,3-3 6,1-4 7,-1 2 0,1-1 5,-1 4 14,0 1 18,0 4 11,-1 3-16,2 3 10,1 3-10,3 1-8,2 0-18,7 10 5,0 6 0,-1 0-2,-3 2-5,-5-1-2,-3 0 2,-3-2-4,-2-2 4,0-2-4,0-3-8,-2-2-16,-4-4-12,1-2 1,2 0-6,0-6 22,-1-7 1,3-3 3,1-3 11,0-1 4,0 0 3,7 1 6,3 1 18,1 1-1,0 6 17,3 4-15,-4 2-3,3 2 4,-1 3-7,1 3 2,2 13-3,0 3 11,-3 4-12,-2-2-9,-3 0-7,-4-2-3,-1-4 0,-2-1-1,0-3-18,0-3-35,2-3-52,-2-3-53,5-2-84,1 0-58</inkml:trace>
  <inkml:trace contextRef="#ctx0" brushRef="#br0" timeOffset="68048.31">16242 6529 789,'0'0'75,"0"0"-69,9-64 2,-9 42 106,0 4-53,-4 5 1,-4 4-50,0 4-4,-2 5-8,1 0 0,-3 3 0,-1 14 0,2 12 7,4 10 53,3 10 4,4 6 8,0 1 6,0 0-45,2-5-5,0-7 4,-2-5-20,0-7-5,0-7-7,0-5 3,0-5-3,0-7-1,0-5-24,-2-3-32,0 0-72,-1-15-9,0-4-75,0 0-104,3-3-204</inkml:trace>
  <inkml:trace contextRef="#ctx0" brushRef="#br0" timeOffset="68242.53">16137 6696 989,'0'0'63,"0"0"-62,0 0 48,0 0 34,87-6-53,-57 4-30,1 0-62,-2-1-82,-7-1-157,-4-2-295</inkml:trace>
  <inkml:trace contextRef="#ctx0" brushRef="#br0" timeOffset="74293.51">18436 4378 226,'0'0'86,"0"0"-86,0 0 83,0 0-36,0 0 10,0 0-25,0 0-17,14-9 1,-8 9 2,-1 0 1,1 0-4,-1 0 14,0 0-5,-2 0-4,1 0-3,-1 0-7,-2 0 9,2 0-13,-1 0-1,0 0-2,0 0 6,0 0-2,1 0 1,1 0-4,-1 0 0,2-2 0,0 2 6,0 0 2,-2 0 2,2 0-4,-1 0-2,0 0-5,1 0 0,-2 0-3,-1 0 1,1 0-1,-2 0 1,0 0-2,2 0 2,-1 0-1,2 0 0,-2 0 2,-1 0 4,-1 0-3,0 0-2,1 0 1,1 0 2,-1 0-1,1 0 0,2 0-2,-2 0 0,1 0 0,1 0 5,1 0-3,-1 0-3,0 0 2,1 0 1,0 0-3,0 0 4,1 0-4,1 0 2,-1 0 0,0 0 2,0 0 1,-1 0 1,-1 0-2,-1 0 0,-1 0-1,0 0 5,-2 0-4,2 0 3,0-1 2,3 1-3,-1-2-2,2 1-2,0 0-1,-1-1 4,1 2-5,-1-1 0,-1 1 2,-1-1 0,-1 1-1,-1-2 2,1 2 0,2 0-1,1 0-2,-2 0 1,2 0-1,-3-1 0,1 0 0,1 0 1,1 1-1,0 0 0,-2 0 0,1 0 0,1 0 0,1 0 0,0 0 0,1 0 0,-1 0 0,1 0 0,1 0 0,-1 0 0,0 0 0,0 0 1,-2 0-1,1 0 0,0 0 0,1-1 0,-1 1 1,0-1-1,1-1 2,-1 2 6,1-2-5,0 2 3,0 0 4,0-1 3,0-1-1,-1 2-5,1-1 6,0 0-3,1 1-9,3-1-1,-2 1 0,2 0 1,0 0-2,1 0 0,2 0 0,-1 0 0,-1 0 1,-3 0 0,1 0 1,-2 0-1,1 0 1,-1 0-1,-1-1 1,1 1-1,-1-1 0,0 1 0,0 0 0,3-1 0,-2 1-1,1 0 1,-2 0 0,2 0 0,-3 0 0,-2 0 0,1 0 0,-3 0 0,2 0 0,0 0 0,2 0 0,1 0 0,2 0 0,1 0 0,1 0 0,1 0 0,-1-1 0,0 1 1,-2 0-2,2 0 1,-2-1 0,2 1 0,-1 0 0,2 0-2,1 0-1,-1 0 3,-1 0-1,0 0 1,-4 0 0,0 0 0,2 0 0,-2 1 0,1-1 0,2 0 0,-1 1 0,3-1 0,-2 0 0,1 0-1,-1 0 1,1 0 0,-1 0 0,0 0 0,2 0 1,0 0-1,3 0 1,0 0-1,2 0 0,-1 0 0,1 0 0,-2 0 0,-1 0 2,-5 0 1,1 0-1,-1-1-1,-2 1 3,1 0-4,1-1 1,0 0-1,1 1 0,3 0 1,1 0 1,1 0-2,0 0 3,1 0-2,-3 0-1,1 0 4,-1 0 1,-2 0 1,0 0 2,-1 0 2,-1 0-6,0 0-2,-2 0-2,2 0 1,-2 0 0,-2 0 1,2 0-2,0 0 0,1 0 0,-1 0 1,1 0-1,0 0 0,3 0 0,1 1 0,0-1 1,0 0-1,0 0 0,-2 0 0,-1 0 2,-3 0-2,-1 0 0,-1 0 1,1 0-1,0 0 1,0 0-1,1 0 0,0 0 0,0 0 0,-2 0 0,1 0 0,-1 1 0,-1-1 0,-1 0 0,-2 0 0,2 0 0,-2 0 0,1 0 0,0 0 0,2 0-1,0 0-13,2 0-5,-2 0-3,0-3 17,-3 0 4,0 1-10,0-2 0,0 1 9,-7-3-10,-4-1 0,-2 1 3,0 0 4,0-2-7,3 2 4,1 0 6,5 1 2,1 2 1,1 1 2,1 0-1,1 2 9,0 0 1,0 0-5,0 0 3,0 0 3,0 0-2,7 2-2,7 9-1,2 2 25,2 1 12,0-1-17,-2 2 14,2-2 4,-4-3-11,-1-2-10,-2-1-1,-2-3-9,-3-2-5,-1 0-1,-2-2 7,-2 1-7,0-1 2,-1 0 4,0 0-2,0 0-1,0 0 0,0 0-3,0 1 0,0 0-2,-5 1-1,1 3 1,-4 4 2,-3 5 3,0 5-1,-1 4 12,-1 1-18,-1-1 1,-2-5-4,2-1-1,1-4-1,3-5-2,2-3-27,4 0-65,3-2-118,1-3-39,0 0-172</inkml:trace>
  <inkml:trace contextRef="#ctx0" brushRef="#br0" timeOffset="80789.91">20896 5537 268,'0'0'7,"0"0"-6,0 0 19,0 0 56,0 0-5,0 0-40,0 0-18,-4-9 7,4 9 9,0 0-6,0 0-6,0 0 4,0 0 0,0 0 2,0 0 8,0 0-4,0 0 5,1 7 23,5 1 3,0 1-22,-1-1-13,1 2-9,-1-1-7,0 2 4,0 1 3,-1-2-6,2 2-1,1-2 8,-2 1-2,0-2 11,1-2-10,-4-1-6,1-3-2,0-2 4,-3 0-2,1-1 8,-1 2-1,0-2-1,0 0 0,0 0-3,0 0 0,0 0-2,0 0 3,0 0 1,0 0 2,0 0 0,0 0-5,1 0 4,-1-2 0,2-3 7,2-5 3,2-1-7,2-1 17,1-1 5,-2 1-12,1 1-5,-2 0 8,1 1-10,-3 1-1,2 0-5,-1 2 0,-2 3-4,0-1 0,-2 5-3,1-1-2,-2-1-4,0 1 1,0 1-2,0-1-1,0 1-3,0 0-20,0-3-41,0-1-100,-4-2-94,-2 1-192</inkml:trace>
  <inkml:trace contextRef="#ctx0" brushRef="#br0" timeOffset="81186.43">20901 5508 309,'0'0'12,"0"0"-12,0 0 29,0 0 57,0 0-37,0 0-12,-15-2 1,14 2 52,1 0-17,0 0 20,0 2 16,0-1-17,0 2 3,7 6-24,6 1 7,3 2-30,0-1-19,-2 0-17,-3-1-12,-4-2 0,-3-1-11,-2-1-72,-2 0-56,0-3-106,4-1-82</inkml:trace>
  <inkml:trace contextRef="#ctx0" brushRef="#br0" timeOffset="83249.34">22678 4291 208,'0'0'112,"0"0"-81,0 0 26,0 0 41,0 0-5,0 0-3,-2-2-42,2 2 13,0-1 10,0 0-22,-1 0-27,1 1-9,0 0-2,-1 0-1,1 0-2,0 0-5,0 0 1,0 0 0,0 0 11,0 0 5,0 0-4,0 0 5,0 0 8,0 0-5,0 0-7,0 0 0,0 0 3,0 0-3,0 2 9,5 3 0,0-1-12,0 0-2,0 0 8,0 1-5,1 0-5,1 0 0,0 1 0,0-1 2,0 1-3,-1-2-4,-1 1-4,-1-2 0,-1 1 1,-1-1-1,2 0 0,-1 1 0,2-1-1,-1 0 1,1 1 0,-1-2 0,-2-1 0,1-1-1,-3 1 1,0-1-1,0 0 0,0 1 0,0-1 0,0 0 0,0 0 1,0 0-1,0 0 0,0 0 1,0 0 0,0 0 0,0 0 0,0 0 0,0 0 1,0 0-1,0 0-1,0 0 1,0 0-1,0 0 0,0 0 2,0 0-2,0 0-1,0 0 1,0 0 0,0 0 1,0 0-1,0 0 0,0 0 1,0 0 0,0 0 1,0 0-2,0 0 3,0 0-3,0 0 0,0 0 0,0 0 0,0 0 1,0 0-1,0 0 0,0 0 0,0 0 0,0 0 0,0 0 0,0 0 1,0 0-1,0 0 0,0 0 0,0 0 0,0 0 0,0 0 0,0 0 2,0 0-2,0 0 1,0 0 1,0 0 0,0 0 0,0 0-1,0 0 1,0 0-1,0 0-1,0 0 1,0 0-1,0 0 0,0 0 0,0 0 1,0 0-2,0 0 1,0 0 0,0 0 0,0 0-1,0 0 1,0 0-2,0 0 2,0 0-1,0 0 1,0 0 0,0 0 0,0 0 0,0 0 1,0 0-1,0 0 1,0 0 0,0 0-1,0 0 0,0 0 1,0 0-1,0 0-1,0 0 1,0 0-6,0 0-37,0 0 10,0 0 0,0 0-18,0 0-53,0-2-152,1-3-479</inkml:trace>
  <inkml:trace contextRef="#ctx0" brushRef="#br0" timeOffset="84299.63">22806 4378 478,'0'0'264,"0"0"-230,0 0-27,0 0 88,0 0 7,0 0-62,0 0-32,-1 0-7,-1 0 9,0 0 6,0 0-3,-1 0 0,3 0 6,0 0 7,0 0 0,0 0-3,0 0-11,0 0-5,-3 0-4,-1 0 4,-1 4 1,-1-1 2,0 3 3,0-1 8,0 1-8,1-1 1,-2 1-1,-1 2 10,0-2 2,-1 3-8,-1-1 0,0-1-2,-2 3-4,1 0 3,0 1 4,1-1-5,-1 1 3,3-1-5,0 0-2,1-3-6,1 1 1,1-2-2,2-1-2,2-4 0,0-1 0,-1 0-2,1 0-32,0 0-66,-1 0-15,2-7-74,0-2-131,0 0-282</inkml:trace>
  <inkml:trace contextRef="#ctx0" brushRef="#br0" timeOffset="84802.45">22594 4195 440,'0'0'126,"0"0"-89,0 0 34,0 0 30,0 0 21,0 0-49,-2-2-30,2 2 3,0 0 12,1 4 2,11 6 1,6 2-8,3 1-9,4 2-7,0-2-27,1 0-7,-2 0-3,-3-1-90,-4-5-148,-3-3-464</inkml:trace>
  <inkml:trace contextRef="#ctx0" brushRef="#br0" timeOffset="98156.44">8234 8030 89,'0'0'84,"0"0"-75,0 0-9,0 0 28,0 0 23,0 0-13,0 0-10,0 0 0,-14 1 14,14 1-9,-2-2-1,2 0-8,0 0 4,-2 0 5,1 0-8,1 0 27,0 0 1,0 2-16,0-2 5,0 0-3,0 0-9,0 0 2,0 0 2,0 0-1,0 0 9,10 2-5,4-1-6,2 1 13,2-1-6,3 0-2,0 0-7,-1-1 0,0 0-7,-2 0 0,0 0-3,-4 0-6,-4 0-5,-4 0-5,-2 0-1,-2 0-1,-2 0-1,0 0 1,0 0 2,0 0-3,0 0-2,0 0 2,0 0 1,0 0-1,0 0-2,0 0-4,0 0-11,0 0-29,0 0-38,1 0-49,5 0-62,3 0 4,7 0-165</inkml:trace>
  <inkml:trace contextRef="#ctx0" brushRef="#br0" timeOffset="100135.79">8985 8026 56,'0'0'277,"0"0"-255,0 0-21,0 0 60,0 0 10,0 0-12,0 0-17,0 0 15,0 0 9,1 0-2,2 0 0,2 0-5,4 0-18,5 0 10,-1 0-5,4 0 1,3 0-1,2 0 0,3 0 5,3 0-31,2 0 27,2 0-15,2-2-15,-4 0-3,-1 2 1,-5 0 0,-7 0-2,-4 0-11,-5 0 2,-5 0-3,0 0 1,-2 0-2,-1 0 0,0 0 0,1 0 0,-1 0-1,0 0 0,0 0-3,0 0-3,0 0-8,0 0 4,0 0-3,0 0-4,0 0-5,0 0 5,0 0-1,0 0 1,0 0 5,0 0 6,0 0-1,0 0 0,0 0-8,0 0-2,1 1 4,-1 0-4,0 1-10,0-2-1,0 0-1,0 0 6,0 0 4,0 1 7,0-1 4,0 0 8,0 0 0,0 1 1,0-1 0,0 2 0,0-2 0,0 1-1,0 1 1,0 0-1,0 0 1,0 0 0,0-1 0,0 0-3,0-1 0,0 0-2,0 0 1,0 0 4,0 0 0,0 0 0,0 0-1,0 0 1,0 0 0,0 0-2,0 1 1,0 0-1,0-1 2,0 1 0,0 0-1,0 0 1,0-1 0,0 0 0,0 0 0,0 0 0,0 0 0,0 0 0,0 0 0,0 0 0,0 0 0,0 0 0,0 0 0,0 0 0,0 1 0,0-1 0,0 0 0,0 0 0,0 0 0,0 0 0,0 0 0,0 0 0,0 0 0,0 0 0,0 0 0,0 0 0,0 0 0,0 0 0,0 0 0,0 0 0,0 1 0,1-1 0,-1 0 0,1 1 0,1-1-1,-2 2 0,1-2-1,0 0 2,-1 0-1,1 0 1,-1 0 0,0 0 0,0 0 0,0 0 0,0 0 0,0 0 0,0 0-1,0 0 1,0 0-2,0 0 2,0 0 0,0 0 0,0 2 0,0-2-1,0 0 1,0 0 0,0 0 0,0 0 0,0 0 0,0 0 0,0 0 0,0 0 0,0 0 0,0 0 0,0 0 0,0 0 0,0 0 0,0 0 0,0 0 0,0 0 0,0 0 0,0 0 0,0 0 0,0 0 0,0 0 0,0 0 0,0 0 0,0 0 0,0 0 0,0 0 0,0 0 0,0 0 1,0 0-1,0 0 0,0 0 1,0 0 0,0 0 1,0 0 2,0 0 0,0 0-2,0 0-1,0 0 2,0 0-2,0 0-1,0 0 1,0 0-1,0 0 2,0 0-2,0 0-2,0 0 2,0 0 1,0 0-1,0 0 0,0 0 0,0 0-1,0 0 0,0 0 0,0 0 1,0 0-3,-1 0-4,1 0-3,0 0-8,0 0-4,-1 1-14,0-1-5,-2 0 0,0 0-9,-1 0-7,1 0-66,0 0 11,2 0-30,1-3-50</inkml:trace>
  <inkml:trace contextRef="#ctx0" brushRef="#br0" timeOffset="102628.29">11102 1483 684,'0'0'61,"74"-14"-25,-26 6 64,2 0-35,1 1 9,-4 3-16,-8 0-31,-7 4-6,-9 0 2,-9 0-10,-6 0-9,-5 0-4,-3 0-1,0 0-2,0 0-3,0 0-8,0 0-3,-4 4 7,-13-2 6,-8 2 4,-9 1 0,-5 0 1,-6-1-1,-2 1 2,0 3-2,-3-3 1,5 1-1,0-2 1,7 0 0,7 0-1,10-2 5,10-2 9,5 0 7,6 0 3,0 0 22,0 0-6,15 0 5,18-5-24,16-4-18,10 0 13,3 1-2,-3 5-1,-9 0 4,-9 2-9,-5 1-4,-8 0-1,-11 0-2,-6 0-1,-7 0-4,-4 0-5,0 0-24,0 0 1,-1 0 16,-12 0 3,-5 0 6,-6 0 6,0 1-3,2 1-34,5-1-26,2-1-34,6 0-117,1 0-105</inkml:trace>
  <inkml:trace contextRef="#ctx0" brushRef="#br0" timeOffset="105725.29">10221 2627 440,'0'0'62,"0"0"-61,0 0-1,0 0 5,0 0-5,81-2-6,-41 2-176</inkml:trace>
  <inkml:trace contextRef="#ctx0" brushRef="#br0" timeOffset="111520.52">17724 2594 682,'0'0'139,"0"0"-92,0 0 63,0 0 27,0 0-35,0 0-45,79 0-14,-49 0-24,3 0 2,-2 0-12,1 0-2,-1 0-3,-3 0-2,-2 0-2,-4 0 2,-5 0-1,-7 0 0,-3 0 0,-5 0-1,-2 0 0,0 0 0,0 0-2,0 0-1,0 0 0,0 0-2,0 0-6,0 0-18,0 0-5,0 0 3,0 0-4,0 0-5,0 0 16,0 0-11,0 0 10,0 0 8,0 0 10,0 0-2,0 0-9,0 0-26,0 0-23,0-2-47,0 0-53,0-3-148</inkml:trace>
  <inkml:trace contextRef="#ctx0" brushRef="#br0" timeOffset="113110.34">4795 3279 741,'0'0'157,"0"0"-129,0 0 19,0 0 46,0 0-7,0 0-38,108-4-22,-47-2 2,4-1 5,-1 2 7,-4 1-2,-1 1-5,-7 1-20,-7 1-8,-10 0-4,-10 1-1,-9 0 1,-9 0-1,-5 0-1,-2 0-3,0 0-7,0 0-25,0 0 0,0 0 2,0 0-9,0 0-13,0 0-24,-2 0-117,-1 0-109</inkml:trace>
  <inkml:trace contextRef="#ctx0" brushRef="#br0" timeOffset="128361.27">20962 4360 725,'0'0'21,"0"0"-13,0 0 97,0 0-21,0 0-43,0 0-31,0 0-6,0 0-4,2-8 7,0 8 3,-2 0 13,3 0 6,-1 0-10,1 0-6,2 0-7,0 0-5,0 1-1,-3 2 0,-1 3-1,-1-2-6,0 4 6,-1-1-17,-10-1-11,0-1 13,-1-2-2,3-2-28,1-1 21,3 0-11,3 0 36,2-2 1,0-7 19,0 1 30,2 0-8,4-2 14,3 3 11,-4 1-27,2 1-8,0 2-13,-4 1-5,0 0-9,-2 2-3,1 0-1,0 0-1,2 0-1,-1 0 1,1 4-1,-2 5-2,-2-1-2,0 0 4,0 0-1,0-2-14,-1-1-31,-6-3 26,0-1-3,0-1 5,1 0 5,1 0 14,3-5 0,-1-4 14,3 1-14,0-1 21,0 2 2,0-2 26,0 0-38,5 4 18,4-1 10,0 4-12,0 0-9,0 2-1,-2 0 1,-2 0-12,0 2-4,-2 6-2,-2-1-5,-1 2 3,0 2-5,-9-3-14,-3-1-20,-4-2 16,0-5-1,0 0 18,-1 0 5,5-5 3,3-5 0,4 0 12,5-1 22,0 0 59,0 2-18,2-1-20,9 3-14,2 2-18,2 3-10,3 2-10,0 0-1,-4 2-1,-2 6-1,-6 0-1,-4 1-4,-2 0 1,0-1 2,0-2-1,-8 0-19,0-2 4,-3-2-3,0-2 6,-1 0 3,1 0 5,2 0 1,3-2 3,1 0-2,4 0-1,1 1 6,0-1 1,0 1 2,0 0-3,3 0-3,4 0-6,0 0 0,2 1-17,2 0-55,0 0-27,0 0-81,-3 1-106,-4 3-123</inkml:trace>
  <inkml:trace contextRef="#ctx0" brushRef="#br0" timeOffset="128583.98">21021 4344 837,'0'0'131,"0"0"-131,0 0 6,0 0 50,0 0-29,0 0-20,11 15-7,-11-8-36,-6-2-34,-6 1-92,-2-3-60,1-2-165</inkml:trace>
  <inkml:trace contextRef="#ctx0" brushRef="#br0" timeOffset="133756.32">20959 8042 532,'0'0'142,"0"0"-122,0 0 34,0 0 52,0 0-29,0 0-47,0 0-18,-11-2-8,7 1 3,2-1 11,1 0-5,0 0-2,1-1 7,0 1 18,0 0-12,0-2-17,0 1 15,0-1 10,0 0-29,0 1 9,0 1 11,0 1 10,0 0-13,0 1-9,0 0-8,1 0-3,2 0-5,1 0-1,-2 0 2,0 2-4,-1 3 3,1 0-4,-2 3-5,0-1-11,0 1 17,0-2 2,0 0-7,0-3 6,0-1-1,0-1 0,0-1-7,0 0-5,0 0-3,-2 0 11,-3 0 11,-3-3 1,3-2-2,0-1 1,2 0 1,2-1 0,1 0 1,0 0 16,0 0-8,5 1 14,1 1-16,3 2 17,-2 0-11,0 2-4,0 1-4,2 0 0,1 0-2,0 6-3,0 1-1,-3 2 1,-1-2-1,-1 1 1,-3-1 0,-2-1 0,0-1-2,0 0-5,0 1 2,-2-2 0,-6 2-4,-2-3 0,0-2-7,1 0-15,0-1-7,0 0 4,0 0 15,1-8-8,2-3 8,0-2 19,1 0-2,1-1-1,0 1 3,4 1 6,-1 2 20,1 2 9,0 2-15,0 3 18,0 0-10,9 2-13,2 1-9,0 0 2,-2 0-1,0 2-7,-2 5 0,-3-2-2,1 3 2,-4-1-1,-1-1 1,0 2 0,0 0 0,0 0-1,-7-1-3,-2 0-3,0 0-8,-1-3-2,1-3-5,-2-1-1,4 0 12,1 0 8,1-2 3,3-5 1,2 0-1,0-1 11,0-2 9,1 2-19,7-1 4,1 2 10,2 2-5,1 0-2,-1 3 6,-2 2-4,-1 0-6,-1 0-4,0 2-1,-2 4 0,-2 1 1,-3 1 0,0-2-2,0 0-6,-1 0-8,-7-1 4,-2-1-13,-1-2-3,0 0-4,2-2-26,3 0 2,2 0-15,2 0 26,2-3-16,0-1-95,0-2 43</inkml:trace>
  <inkml:trace contextRef="#ctx0" brushRef="#br0" timeOffset="135367.39">19885 7931 738,'0'0'82,"0"0"-71,0 0 80,0 0-7,0 0-51,0 0-29,-4-1-3,0 1-1,-3 3 3,2 2 1,-2 2-1,1 1 11,0 1 15,2-1-7,-2 1-7,3 0-11,-2 1 0,1-2 1,-2 1-4,0-2 0,-1-1 2,-1-1-2,3-1 0,0-2 2,1-1-2,1 0 2,1-1 4,0 1 11,2-1-4,-3 0-2,1 1-3,1 0-1,-1 0-6,2 0 0,0 0 0,0-1 1,0 1 0,0-1 8,0 0 6,0 0 2,0 0 0,0 0-1,0 0-8,0 1 1,0-1-5,0 0-1,0 0-1,0 0 1,0 2 4,0 0 7,0 1-1,0 2 1,4 2 16,2 2-16,1 1-1,1 0 5,1 2-4,2-1 0,0 0 1,-1 0-1,0-1-6,-3 0-3,-2-4-2,0 0-1,-1-3 0,-3 1-2,-1-3-2,0-1 0,0 0 0,0 0 0,0 0-12,0 0-27,0 0-17,0 0-43,1 0-55,0 0-87,1 0-140</inkml:trace>
  <inkml:trace contextRef="#ctx0" brushRef="#br0" timeOffset="136793.22">19535 8256 541,'0'0'292,"0"0"-269,0 0-10,0 0 71,0 0-21,0 0-36,-59-4-11,39 22 7,1 1 28,-3 3 7,1 1-7,3 0-16,6-4-19,3-1-12,7-5 3,2-1 0,0-2-2,2-1 1,9-2 8,3 0 9,4-3-1,3-2-6,2-1-5,2-1-4,4 0-4,-4 0 0,-1-7-2,-4 0 2,-5-1-1,-3 0 0,-3-2-1,-2-1-1,-3-2 0,-3 0-4,-1-2-6,0-1-10,0 1 14,-7-4-13,-2 1-4,-2-1 9,-1 1 2,2 0-5,-1 0 8,2 3-5,0 0 12,0 2 2,0 3 0,2-3 1,-2 3 3,1 2 0,1 1 16,2-1-2,2 6 5,1-1 27,2 3-4,0 0-14,0 0-6,0 0-5,0 10-15,0 13-5,0 11 29,3 4 10,3 5-10,-3 1-10,-1 2 3,0-1-11,-2-3-4,1-4 3,0-5-4,1-4-2,1-7 4,1-4-2,1-3 3,0-4-9,-1-1-1,-2-6 0,-2-1 0,1-1-8,1-2-43,4 0-72,4 0-103,1-7-311</inkml:trace>
  <inkml:trace contextRef="#ctx0" brushRef="#br0" timeOffset="137227.66">19707 8558 931,'0'0'115,"0"0"-114,0 0 122,0 0 25,0 0-48,0 0-65,0-4-17,0 4 11,0 0 0,0 0-16,0 0-7,0 9 0,0 4 15,0 3 8,0 2-2,0 2 1,0 0 3,0 3-11,0-2-5,0-1-6,0-2-2,0-5-3,0-4-1,0-4-2,0-2 0,0-3-1,0 0 1,0 0 1,0 0-2,0-3-18,-2-7-56,-2-2-40,0 1-72,1 0-151,-1 1-430</inkml:trace>
  <inkml:trace contextRef="#ctx0" brushRef="#br0" timeOffset="146602.59">6812 4511 270,'0'0'94,"0"0"-54,0 0 11,0 0 1,0 0-7,0 0-15,0 0-1,-37-2-5,29 2 7,0 0-5,-1 2-7,0 0 4,0 0 1,0 0-2,2 0 1,0-2-4,3 0 6,1 2 3,2-2 2,0 0 0,1 1 3,0-1 0,0 0 4,0 1 14,0-1-10,1 0-3,7 0-9,5 0 3,6 0 12,6-1-6,5-3 11,3-2-15,2-1-4,1 2-3,-6-1-7,-5 2 4,-6 2-7,-11 1-2,-5 1-6,-3 0-3,0 0-2,0 0-2,0 0 1,0 0-3,0 0 1,-5 0-1,1 0 0,2 0 1,1 0-1,-1 0 0,2 0-1,0 0-3,0 0-6,0 0-8,0 0-5,0 0-23,0 0-57,0 0-4,0 0-40,2 0-103,10-3-75</inkml:trace>
  <inkml:trace contextRef="#ctx0" brushRef="#br0" timeOffset="148523.26">12433 4556 582,'0'0'155,"0"0"-147,0 0 24,0 0 77,0 0-14,0 0-52,0 0-27,0-6 8,0 6 29,0-1-6,0-1-3,9-2 8,11 1-5,8-3 7,11-1-6,4-1-8,2 0-7,1 1-7,-3 1 12,-5 0-9,-6 2-9,-7 0-9,-5 2 2,-6 0-3,-7 0-2,-3 2-3,-4 0-2,0 0-1,0 0-1,0 0 1,0 0-1,0 0-1,0 0 0,0 0-1,0 0-6,0-2-22,0-1-24,5-1-47,9-2-136,11-1-155</inkml:trace>
  <inkml:trace contextRef="#ctx0" brushRef="#br0" timeOffset="149108.41">17876 4164 1144,'0'0'69,"0"0"-67,0 0-2,0 0 1,0 0-1,0 0-2,0 14-185,-2 5-96,-1 6-283</inkml:trace>
  <inkml:trace contextRef="#ctx0" brushRef="#br0" timeOffset="149568.36">18161 7508 817,'0'0'251,"0"0"-251,0 0-142,0 0-68,0 0 152,0 0-153</inkml:trace>
  <inkml:trace contextRef="#ctx0" brushRef="#br0" timeOffset="152362.67">8168 5280 750,'0'0'132,"0"0"-104,0 0 23,0 0 48,0 0 3,82-16-8,-57 14-47,2 0 15,-2 1 2,-5-2-14,-3 3-6,-6 0-5,-2-1-10,-5-1-11,-1 2-2,-3 0-2,0 0-7,0 0-2,0 0 2,0 0-4,0 0 1,0 0-3,0 0 1,0 0-1,0 0 0,0 0-1,0 0 1,0 0 0,0 0 0,0 0-1,0 0 0,0 0-1,0 0 0,0 0-2,0 0 1,0 0 1,0 0-3,0 0 1,0 0 2,0 0-4,0 0 1,0 0-8,0 0-5,0 0 1,0 0 0,0 0-4,0 0-5,0 0-23,0 0-4,0 0-24,0 0 19,0 0-9,0 0-16,0 0 1,0 0-36,0 0-29,-3 0 10,-3 3-57,-3 1-95</inkml:trace>
  <inkml:trace contextRef="#ctx0" brushRef="#br0" timeOffset="154881.08">3528 5893 106,'0'0'0,"0"0"1,0 0 42,0 0 46,0 0-34,0 0-23,-16-3-1,16 1 19,0 1 4,0 0-21,0 0-1,0 0-9,0 0 10,-2 1 19,2 0-15,0 0-18,0 0-6,0 0 1,0 0 1,0 0 7,0 0 19,2 0 18,7-3 7,5 0-15,0 1-12,-1-1-10,3-1 5,-2 1-7,2 0-16,-2 1-1,-1-1-4,-2 1-3,-4 0-1,-4 2-1,-2 0-1,-1 0 2,0 0-2,0 0 1,0 0-1,0 0-3,0 0-1,0 0 1,0 0-1,0 0-3,0 0-12,0 0-26,0 0-5,0 0-27,0 0-22,0 0 15,0 0 33,0 0-26,0 0-15,0 0-159</inkml:trace>
  <inkml:trace contextRef="#ctx0" brushRef="#br0" timeOffset="159423.38">14824 5919 450,'0'0'0,"0"0"-79,0 0-62,0 0 141,0 0 0</inkml:trace>
  <inkml:trace contextRef="#ctx0" brushRef="#br0" timeOffset="159576.51">14733 5923 325,'0'0'277,"0"0"-242,0 0-1,0 0 51,0 0-10,0 0-32,37-6-29,-37 6-14,0 0-6,0 0-56,2 0-115</inkml:trace>
  <inkml:trace contextRef="#ctx0" brushRef="#br0" timeOffset="165787.37">21035 4275 1156,'0'0'159,"0"0"-67,0 0-29,0 0 21,0 0 45,0 0-59,0 0-34,0 0-30,0 0 3,0 0-3,0 0-4,0 0-2,0 0 2,0 0-1,0 0-1,0 0-6,0 0-20,4 0-21,2-4-42,6-2-61,3-2-85,6 2-111,12 2-458</inkml:trace>
  <inkml:trace contextRef="#ctx0" brushRef="#br0" timeOffset="166231.46">23497 4215 1277,'0'0'216,"0"0"-203,0 0 26,0 0 53,0 0-24,0 0-34,0-2-32,0 2-2,-2 0-9,-1 3-33,-1 10-66,1 4-54,3 2-162,7 3-495</inkml:trace>
  <inkml:trace contextRef="#ctx0" brushRef="#br0" timeOffset="166547.39">24144 6960 1236,'0'0'0,"0"0"-70,0 0-62,0 0 69,0 0-215</inkml:trace>
  <inkml:trace contextRef="#ctx0" brushRef="#br0" timeOffset="167094.17">19870 7716 866,'0'0'236,"0"0"-224,0 0-10,0 0 30,0 0 32,0 0-44,14-10-20,-14 10 0,-1 0-16,-1 0-28,1 0 5,0 0 3,1 0 4,0 0 13,0 0 13,0 0 4,0 0-2,0 0 4,0 0-13,0 0-14,0 0-7,0 0-7,0 0-59,0 0-19,0 0-49,0 0-43,0 0-13</inkml:trace>
  <inkml:trace contextRef="#ctx0" brushRef="#br0" timeOffset="167167.03">19870 7716 151,'13'-10'0,"-13"10"-76</inkml:trace>
  <inkml:trace contextRef="#ctx0" brushRef="#br0" timeOffset="168564.53">23563 6166 160,'0'0'0,"0"0"-84,0 0 84,0 0 18,0 0-18,0 0-94</inkml:trace>
  <inkml:trace contextRef="#ctx0" brushRef="#br0" timeOffset="169056.36">23563 6166 422,'-53'23'125,"49"-23"-45,0 0 18,-1 0 12,0-2-33,0 2-43,2-1-16,2 1-3,1 0-2,0 0 7,0 0 7,0 0 13,0 0 2,0 0 14,0 0 19,0 0 6,3 0-39,4 1 46,2 7-45,4 1-4,1 2-1,0 3-9,1 2-4,0 1-17,0 2 8,-1 2-9,-1-3-2,-3-2-1,-1 0 1,-2-5 4,-1-3 0,-2-4-2,-4-3-2,0 0 4,0-1 0,0 0 8,0 0 6,0 0 0,0 0-4,2 0-2,2-2 1,2-6-10,3-1 2,2-1-2,3-2-1,2-1 0,2 1-4,2-1-3,1 2 0,4 2-11,-2 5-53,-2 3-182,-8 1-434</inkml:trace>
  <inkml:trace contextRef="#ctx0" brushRef="#br0" timeOffset="170040.73">22451 7857 479,'0'0'138,"0"0"2,0 0 65,0 0-49,0 0-21,0 0-1,0-20-30,0 20-31,0 0 0,0 0-47,0 0-12,-6 11-11,-6 8 0,-7 5 5,-4 2-6,-4-4 2,-3 0-1,1-7-3,3-1 1,6-3 1,7-5 0,6-2-1,5-4 1,2 0 22,0 0 20,0 2-9,0-2-11,0 2-6,1 1-1,6 3-2,2 3 0,5 1-1,0 2-5,4 0 3,2 1 2,0-2-5,1 2-3,0-2-2,-4-1-2,-3 0-1,-6-6-1,-3-1-2,-5-1-31,0-2-38,0 0-67,0 0-148,0-5-372</inkml:trace>
  <inkml:trace contextRef="#ctx0" brushRef="#br0" timeOffset="173070.97">18186 9579 969,'0'0'103,"74"-82"8,-28 38 62,-1 2-49,-6 2-27,-9 4-46,-7-1-27,-9 3-9,-5 4-9,-5 3-4,-4 9 2,0 4-3,-4 7-1,-10 6-20,-5 1 9,-3 14 0,-2 14 4,2 12 2,3 9 3,2 1-2,7 1-3,5-3-1,5-8 1,4-5 5,14-8-4,5-6 5,-1-8-3,4-5 4,0-8 0,4 0 0,0-12-4,-1-6-8,-1-7 7,-7 1 5,-8 0 1,-5 5 2,-5 5 1,-3 6 2,0 5-6,-9 3-11,-4 3-16,-2 13 13,0 3 9,1 5 1,4-1 4,5-1 0,5-1-1,0-7-1,7-6-2,15-3-6,12-5-137,8-8-188,5-9-683</inkml:trace>
  <inkml:trace contextRef="#ctx0" brushRef="#br0" timeOffset="173421.86">18857 9435 1158,'0'0'20,"0"0"-7,0 0-9,0 0 18,0 0-22,0 0 0,-58 28-5,51-11 5,1 4 0,2 2-1,4 0 1,0 0 5,0-2 43,10-5 44,0-1-13,-3-2-28,0-3-18,-4 3-14,-3 1-10,0 2-4,-3 0 0,-11 3-3,0-4-2,0 0 0,5-5-14,3-5-37,6-5-23,0 0-16,0-3 23,9-10 12,5-1 30,2-2-19,2-3-81,2-1-159,-3 3-393</inkml:trace>
  <inkml:trace contextRef="#ctx0" brushRef="#br0" timeOffset="174839.21">18433 9482 1199,'71'-6'102,"7"6"4,-1 6-4,-11 13-2,-14 3-25,-18 4-42,-15 3-26,-15 0-6,-6-1-1,-30-2-17,-21-4-33,-16-7-43,-14-5 2,-6-7-34,-3-3 61,7-14 40,14-13 24,21-12 44,32-6 65,18-2-34,50 3 28,36 7-45,27 11-14,13 14 3,-4 12 8,-16 6-29,-22 19-8,-28 9-5,-25 6-8,-24 3-3,-10 2-2,-35-4-6,-21-7-6,-16-9-13,-8-9-7,3-10-13,14-6 19,25-6-11,28-17-28,18-10 23,40-3-39,21-6-1,21 4-50,11 5-65,1 8-140,-3 11-129</inkml:trace>
  <inkml:trace contextRef="#ctx0" brushRef="#br0" timeOffset="175231.26">19405 9696 1294,'0'0'126,"0"0"-123,57-86 33,-19 46 62,10-6-22,9-8-47,4 0-15,-7-1-10,-13 3 17,-14 1 14,-14 5-7,-10 5-13,-3 12-10,0 9 0,-7 15-5,-7 5-2,1 25-7,-5 22 6,3 20 3,2 11 0,3 5 0,3-3 1,5-10 1,2-11-1,0-17-1,13-15-7,13-11-49,9-11-80,4-5-61,-1-7-50,-4-12-121</inkml:trace>
  <inkml:trace contextRef="#ctx0" brushRef="#br0" timeOffset="176022.97">20046 9666 615,'0'0'254,"0"0"-213,0 0 95,0 0 32,0 0-35,0 0-24,0 0-74,-28-25-27,8 48-4,-1 13-3,0 8 0,4 2-1,5-3 0,7-7 0,5-11-2,0-9-9,13-12-9,11-4 3,4-13 15,3-14 2,-2-8 14,-3-4 13,-5-2-7,-4 2 17,-8 6-15,-9 3-8,0 7-9,-11 6-5,-8 3-23,-3 5-15,1 2-47,5-1-70,4-1-21,6-5 11,6-5 109,0-2 56,0 1 28,9 2 77,-2 5 30,-2 5-9,-1 5 3,-3 3-47,1 16-55,0 25-15,0 16 13,-1 10 9,-1 4-14,0-5-6,0-3 16,1-7-10,3-7-16,1-8-4,2-9-42,-2-8-78,1-7-115,0-11-265</inkml:trace>
  <inkml:trace contextRef="#ctx0" brushRef="#br0" timeOffset="176207.33">20211 10007 600,'0'0'816,"0"0"-787,0 0 3,0 0 65,7 71-23,-7-49-45,0 0-29,0-4-20,0-5-108,4-6-258</inkml:trace>
  <inkml:trace contextRef="#ctx0" brushRef="#br0" timeOffset="176669.55">20509 9543 442,'0'0'790,"0"0"-721,0 0 30,0 0 14,0 0-12,0 0-30,7 0-42,8 0-18,4 0-4,8-2-5,1-2-2,1 1-104,-3 1-113,-8 2-332</inkml:trace>
  <inkml:trace contextRef="#ctx0" brushRef="#br0" timeOffset="176819.62">20494 9672 1545,'0'0'111,"0"0"-110,0 0 29,60-19-9,-42 19-21,1 0-124,-1-1-272,-1-3-716</inkml:trace>
  <inkml:trace contextRef="#ctx0" brushRef="#br0" timeOffset="181701.56">19373 10763 1121,'0'0'61,"0"0"-19,93-81 43,-47 42 15,4-8-39,-4-3-33,-8-4-13,-12-1 10,-15 5 1,-9 4-4,-2 16-2,0 13 1,0 10 9,-4 7-8,-1 6-22,-2 25-4,-4 21 4,-1 13 7,1 9 5,2-3-6,0-5-2,0-6-2,5-6-2,4-12-16,0-11-104,8-8-123,11-10-201</inkml:trace>
  <inkml:trace contextRef="#ctx0" brushRef="#br0" timeOffset="182354.08">19897 10813 188,'0'0'963,"0"0"-869,0 0-45,0 0 44,0 0-53,0 0-6,-44 69-11,27-24-14,7-1-7,9-3-1,1-8 0,15-10-1,11-9 1,5-11-1,1-3 0,0-15 0,-6-12 0,-7-7 0,-5-6 2,-8-4-2,-5-4 0,-1-1-10,-14-2-22,-11 1-57,0 5 22,2 12 21,8 9 36,8 12 10,4 8 24,3 4 32,0 0 19,0 11-22,7 22-21,9 17 32,2 13 6,-4 7-33,-7 1-11,-4 2-13,-2-6-4,-1-6-8,5-7-1,0-10-58,3-6-37,-1-11-69,-1-10-102,-3-7-160</inkml:trace>
  <inkml:trace contextRef="#ctx0" brushRef="#br0" timeOffset="182773.17">20118 11247 671,'0'0'165,"0"0"-142,0 0 103,0 0 42,0 0-40,14-63-22,-1 59-30,1 4-30,0 0-7,-2 9-25,-2 9-5,-8 7-6,-2 0-2,-4 1-1,-14-3-23,-1-7-31,-3-4-41,6-7-8,4-5 62,6 0 41,6 0 37,0-5 115,0-1-28,0 3-37,7 2-31,6 1-19,1 0-17,5 0-14,1 2-5,4 4-2,1 1-30,5-3-86,2-2-103,-4-2-164,-1 0-470</inkml:trace>
  <inkml:trace contextRef="#ctx0" brushRef="#br0" timeOffset="183008.52">20450 10988 1149,'0'0'244,"0"0"-219,0 0 19,0 0 34,80-7-19,-58 7-48,1 0-11,-4 0-73,-1 0-116,-5 0-190</inkml:trace>
  <inkml:trace contextRef="#ctx0" brushRef="#br0" timeOffset="183155.48">20464 11084 1424,'0'0'115,"0"0"-110,0 0 39,81 7 5,-48-5-49,0 2-74,-3-4-318</inkml:trace>
  <inkml:trace contextRef="#ctx0" brushRef="#br0" timeOffset="186413.38">20944 10626 435,'0'0'693,"0"0"-612,11 69 23,-2-36 5,-4 1-25,-3 0-40,-1-1-10,-1 0-28,0-2-5,0-5-1,-3-5-18,-4-8-17,3-5-23,1-8-14,3 0 20,0-17 42,0-12-30,12-6 32,3-3 8,1-2 4,-4 4 4,-4 1 3,-2 7 11,-2 2 1,1 6 8,1 4 1,1 3-2,4 4-7,1 3-3,8 6-12,1 0-4,3 2-1,0 11-3,-8 3 0,-10 6 0,-6 2-11,-11 0-26,-16 1-3,-5-4-15,-4 0-3,3-3 17,6-4 3,7-4 26,10-4 12,6-3 0,4-2 5,0-1 59,0 0 18,12 0-14,3 0-30,8-4-6,2 3 1,7 1-4,4 0-13,0 9-5,-4 4-1,-8 5-5,-8 1-5,-12 3-4,-4 1 3,-2 1-4,-17-3-4,-6-2 1,-5-6-4,1-6-9,2-4-20,7-3-31,3 0-45,8-12-15,9-4-128,0-6-224</inkml:trace>
  <inkml:trace contextRef="#ctx0" brushRef="#br0" timeOffset="186743.28">21339 10757 36,'0'0'1081,"0"0"-1010,0 0-34,0 0 38,0 0 2,0 0 1,5 66-38,-3-30-4,1 1-11,1 1-4,-1-1-15,-1-2-2,-1-3-2,2-8-1,-1-4-1,1-7 0,1-3 1,1-4 2,0-1-1,4-3 2,5 1 17,2-3 8,6 0 2,-1 0-7,4 0-14,-2 0-5,-3 0-3,-2 0-2,-6 0-4,-1 0-81,-3-3-54,-7-3-185,-1 0-385</inkml:trace>
  <inkml:trace contextRef="#ctx0" brushRef="#br0" timeOffset="186923.37">21403 10985 1463,'0'0'30,"0"0"-29,64-22 64,-48 22-3,2 0-33,-1 0-29,2 1-6,0 4-41,-3-5-60,-4 0-143,-9 0-261</inkml:trace>
  <inkml:trace contextRef="#ctx0" brushRef="#br0" timeOffset="187103.68">21379 10849 1298,'0'0'187,"0"0"-180,0 0 28,0 0 59,0 0-23,59-58-45,-31 53-26,9 1-5,4-1-51,-1-2-128,-6-1-282</inkml:trace>
  <inkml:trace contextRef="#ctx0" brushRef="#br0" timeOffset="189673.27">19606 12389 62,'0'0'605,"0"0"-550,0 0 42,0 0 104,0 0-24,16-66-39,4 33-29,4-5-65,3-4-1,0-2-6,-2-2-15,-5 0-17,-6 2-4,-3 1-2,-8 4-17,-3 7-8,0 11 15,0 11 10,-10 10-10,-5 5-11,1 26 10,5 17 9,6 17 3,3 6 3,5 0 0,7-7-2,0-8 6,0-10-1,-3-7-3,1-11-3,0-9-3,-2-7-44,-2-7-138,-3-4-65,0-1-232</inkml:trace>
  <inkml:trace contextRef="#ctx0" brushRef="#br0" timeOffset="190534.18">20012 12371 877,'0'0'53,"0"0"-53,0 0 0,0 0 11,0 0 26,0 0-30,-19-42-5,12 37 1,0 2 12,0-1 13,1 1 28,1 1-2,0-1-11,1 3-19,-1 0-17,2 0-3,-2 0 0,0 0-4,-1 3 1,2 2 2,-1-3-1,1 0 2,0 1 11,-1 0 14,-4-2-5,-1 2-2,-4 3-3,-3 1-5,-3 5-2,1 3-3,-1 0 3,4 2 0,6 1-7,4-5 1,6 3-6,0 1 3,11-1 4,3 0 14,2 0-9,-1-5-3,2-2-2,-1-5-4,4-4 0,3 0-3,-1-7-16,0-10-3,-2-5 0,-3-4-1,-4-5-8,-4-2 14,-3-3 7,-6-2 3,0-1 1,-12-3-12,-10-1 12,-4 1-9,0 5 12,5 10 0,5 11 39,7 7 23,5 9-21,1 2-19,3 24-13,0 17-1,3 14 28,12 7 5,1 2-8,0 1 0,-5-5-6,-1-5-6,-2-9-15,0-8-6,1-7-6,0-7 2,-1-6-39,0-5-48,-2-4-62,1-3-96,-2-5-162,-2-3-305</inkml:trace>
  <inkml:trace contextRef="#ctx0" brushRef="#br0" timeOffset="190925.13">20077 12635 935,'0'0'240,"0"0"-170,0 0 43,70-39 15,-51 38-48,-3 1-45,-3 4-31,-2 11-4,-5 2-1,-4 2-24,-2 0 1,0-1-22,-8-2 9,-3-4 1,-2-2 6,4-5 16,3-5 14,2 0 0,4 0 13,0 0 48,0 0-2,4 0 1,13-2-22,4 2-1,0 0 0,0 0-7,-1 10-10,-6 0-7,-3 3-6,-6 0 2,-5-1-7,0-1-2,-5-1-7,-13-2-10,-6-4-30,-2-4-29,0 0-23,3-7-48,6-12-68,7-7-187</inkml:trace>
  <inkml:trace contextRef="#ctx0" brushRef="#br0" timeOffset="191197.37">20543 12386 717,'0'0'576,"0"0"-474,0 0-41,0 0 15,0 0-1,66-30-31,-49 30-40,1 0-4,-4 0-35,-1 0-89,-5 1-198,-5 5-532</inkml:trace>
  <inkml:trace contextRef="#ctx0" brushRef="#br0" timeOffset="191345.21">20546 12493 1500,'0'0'35,"0"0"-34,0 0 13,0 0-14,0 0-7,74-26-298,-53 22-701</inkml:trace>
  <inkml:trace contextRef="#ctx0" brushRef="#br0" timeOffset="198922.24">21741 4377 269,'0'0'337,"0"0"-270,0 0 65,0 0-8,0 0-43,74-6-30,-48 6-14,7 0-4,6 0-1,6 0 3,6 0 6,7 0-9,6 0 6,2 0 2,2 0-3,-1 0-5,1 0-18,0 0 3,-3 0-3,-5 0 1,-3 0-3,-1 0-2,3 0 1,2 0-3,3-2-2,4-1 1,-1 3-3,-2-3 1,-3 2-5,-6-1 1,-8 0-1,-1 0 3,-6 2-2,-7 0 4,-8 0-5,-8 0 1,-7 0 1,0 0-1,-1 0 0,4 0 1,3 0 0,-2 0-1,2 0 1,-3 0 2,-2 0-1,-2 0-2,-3 0-1,-2 0 0,-2 0 1,-1 0 2,0 0 3,1-1 5,3-1-8,-2 0 1,3 0-3,0-1 0,0 1-1,0 0-1,-2 1 1,-3 0 1,0 0 0,-2 1 0,0 0-1,0 0 2,0 0 1,0 0 0,0 0 2,0 0-5,0 0 0,0 0 0,0 0 0,0 0 0,0 0-1,0 0 1,0 0 1,0 0-1,0 0 0,0 0 0,0 0-3,0 5 2,0 3 1,0 2 2,0 1 4,0 1-5,0 5 7,0-1 3,0 0-5,0 2-2,0 1 6,-3 0-1,-1 2 1,2 0 3,0 2-5,0 0-2,1 2-1,0 0-1,1 1 1,0 1 2,0 2 2,0 0-3,0 0 1,0 2-6,0 2 2,-1 2-3,1 4 2,0 1 1,0 2-1,0 0-1,-1 0 1,1 1 1,0-1 0,0 3-3,0 0 4,0 1 1,0-1-5,4-1 5,2-2 1,-1-3-2,2-2-2,0 1 0,0-1 0,3 2 0,-1 1 4,1 0-1,-1-1-1,0 2-4,-2 0 4,0 2 1,0 1-4,2-2 3,-2 0 1,1 0 0,2 3-3,-1 0 4,0 4-6,-2 1 3,-1-2-1,0 3-1,0 0 1,-2 0 0,-2 3 1,1-3-2,-3 2-1,3 0 1,-2 3 0,0-1 0,1 1-1,-2 2 1,0-2-2,0 2 2,0-1-1,0-2 2,0-1-2,0-4-1,-3-1 1,-1 0 0,-3-2 0,0 0 0,1-2 0,1-2 0,-1 1 0,2 0 0,3 1 0,0-3 0,1 4 0,-1-1 0,-2 2 0,0 1 0,-3-2 0,-3-2 0,2-4 0,-2-6 0,2-3 0,0-3 0,0-4 0,3-5 0,-1-3 0,1-5 0,2-4 0,-1-3 0,2-4 0,1 0 1,0 0 0,0 0 0,0 0 2,-1 0 2,1 0-1,0 0 1,-2 0-1,-1-2-2,0 0-1,-4-1-1,0 1 0,-3-3 0,-1 1-1,-5 0 1,-5-1 0,-6 0-4,-7-1 3,-6 3 0,-7-5 1,-6 1-1,-7 0 2,-9-3 2,-12 1-3,-7 3-2,-4 0 0,-4 4-3,1-1-5,1-1 1,-1-2 0,4-1 2,4-3-3,7 2-3,4 3 8,7 4 0,5 1 5,2 0-3,8 0 1,11 0 0,13 2-1,11-1 3,7-1 0,5 0 2,2 0-1,-2 0 0,2 0-1,-1 0 1,-3 3-1,0-3 1,-1 2-1,0 0 0,0 1 2,-1 0-2,0 1 0,-1 2 0,-4-1 1,-3 1-1,-2-1 0,-1 1 2,2-1-2,4-1 0,6-2 2,5-1 1,4-1-3,1 0 0,3 0-3,21 0-90,11 0-161,9 0-452</inkml:trace>
  <inkml:trace contextRef="#ctx0" brushRef="#br0" timeOffset="200398.78">20955 12155 28,'0'0'734,"0"0"-685,0 0 17,0 0 87,0 0-6,0 0-27,0 0-28,-4-25-33,4 25-11,0 0-17,0 0-11,0 0-11,-3 0-5,1 0-3,0 0-1,0 0 0,1 0 0,1 0 2,0 0 11,0 0 2,0 0 0,0 0-2,0 0-4,0 0-3,0 0-2,0 0-3,0 0-1,0 0 1,0 0 0,0 0-1,0 0-2,0 1-6,0 10 3,0 2 5,0 3 4,0 3 5,1 3-3,5 9-1,1 7 11,0 2 3,-3 4-9,-1-1-7,-3-6 2,0-5-2,0-10-1,-2-7-1,0-7-1,2-7 0,0-1 0,0 0-14,0-15-3,0-5-38,0-7 11,0-4 21,0-3 5,0-6-16,0-4 19,4-2 13,2-1 2,6 6 0,4 1 1,-1 7-1,-1 6 7,-4 8 6,-4 9 9,-3 7-9,-2 3-2,0 0-11,6 7-13,4 9 3,1 5 8,1 2 2,-6-2 1,-7 2-1,0-2-2,-7-4 1,-9 0 0,-2-4-1,3-4-4,3-3 1,7-3 5,2 0-1,3-3 1,0 0 5,6 0-1,14 0 11,8 2 14,4 1 7,1 5 0,-5 4-14,-4 7-1,-7 5-9,-6 3-4,-9 3-3,-2-3-2,-8 1 2,-14-6-1,-7-6-2,-3-6-2,-2-6-11,5-4-20,6-4-12,5-11 5,9-4-20,9 0-50,4-4-103,27 2-195,13 4-308</inkml:trace>
  <inkml:trace contextRef="#ctx0" brushRef="#br0" timeOffset="200644.09">21486 12277 839,'0'0'367,"0"0"-354,0 0 58,0 0 22,0 0-44,-93-52-28,54 58-16,5 14-2,7 9 4,10 5-2,13 2-2,4 0-2,8-1 0,15-9 1,5-4 1,5-6-3,3-6 0,3-6-19,-2-4-112,-5 0-4,-5-7-59,-4-7-121,-5-3-93</inkml:trace>
  <inkml:trace contextRef="#ctx0" brushRef="#br0" timeOffset="201034.18">21620 12359 688,'0'0'274,"0"0"-103,0 0-25,0 0-8,0 0-80,0 0-45,-10 47 14,4-7 17,3 1-25,3-2-5,0-5-10,0-7 0,1-6-4,5-5 0,-2-11-31,-1-5-30,0 0-6,1-15-4,-1-9 0,0-6 46,-2-2 22,1-6 3,-2-4 0,2 3 0,4 2 3,2 7 11,8 7 33,4 6 12,5 6 14,5 10-25,0 1 5,-1 15-26,-6 11-3,-7 6-3,-6 5-1,-10 0-8,-3 0-4,-18-2-3,-6-7-2,-3-6-3,-2-7-21,6-8-26,5-7-31,7 0-40,10-9-36,4-8-28,4-4-198</inkml:trace>
  <inkml:trace contextRef="#ctx0" brushRef="#br0" timeOffset="201327.35">22061 12328 296,'0'0'1125,"0"0"-1110,0 0-15,0 0 0,0 0 28,-15 81 18,8-43-26,4-2-18,3-2 0,0-4-1,0-4 1,4-6-2,6-5 3,5-4 1,5-2 13,7-2 2,2-3 17,2 1-23,-3-3-11,-5-2-1,-5 0-1,-6 0-62,-8 0-106,-4 0-154,-3-7-580</inkml:trace>
  <inkml:trace contextRef="#ctx0" brushRef="#br0" timeOffset="201539.71">22053 12517 679,'0'0'440,"0"0"-404,0 0 65,70-31 18,-38 26-21,-1 2-35,-8 2-48,-5 1-11,-6 0-4,-5 0-1,-5 0-35,-2 0-109,0-2-107,-12 1-235</inkml:trace>
  <inkml:trace contextRef="#ctx0" brushRef="#br0" timeOffset="201672.04">22068 12359 1318,'0'0'90,"61"-45"-85,-27 30 72,-2 3-8,3 6-30,-2 6-39,1 0-18,-6 15-172,-7 1-355</inkml:trace>
  <inkml:trace contextRef="#ctx0" brushRef="#br0" timeOffset="206291.29">21040 9516 219,'0'0'202,"0"0"-188,0 0 57,0 0 13,0 0-14,0 0-28,0 0-29,0-24 4,0 20 63,-5-2 4,3 2-14,0 0 15,2 0 1,0 3 5,0 0-17,0 1 0,0 0-26,0 0-30,0 12-15,0 11-1,0 8 13,-1 3 9,-1 1-8,1-3-2,1-3-4,0-1-7,0-6-1,0-1-2,3-6 4,2-3-3,1-5-1,0-1 3,0-2-1,0-2 0,2-1 0,3 1 4,2-2-2,2 0-4,0 0 5,-3 0-4,-1 0-1,-3-4-34,-2-6-111,-6-3-146,0 0-524</inkml:trace>
  <inkml:trace contextRef="#ctx0" brushRef="#br0" timeOffset="206511.34">21019 9570 1170,'0'0'22,"0"0"-20,0 0 69,77-26-11,-56 26 16,1 0-60,-3 0-13,-4 0-1,-5 0 0,-4 1-2,-5-1-86,-1 0-35,0 0-48,-4-4-165,-13-3-148</inkml:trace>
  <inkml:trace contextRef="#ctx0" brushRef="#br0" timeOffset="206638.16">21094 9495 14,'0'0'574,"0"0"-386,0 0 37,-11-65-90,31 46-24,11 6-33,6 0-5,2 6-32,2 2-15,-5 5-26,-2 0-2,-6 3-122,-11 9-176,-7 2-548</inkml:trace>
  <inkml:trace contextRef="#ctx0" brushRef="#br0" timeOffset="207080.79">21514 9423 1175,'0'0'167,"0"0"-166,0 0 21,0 80 64,0-24 12,4 2-50,2-3-38,1-3-9,0-6 1,-3-3 0,1-9-2,-1-10-11,-3-11-20,1-6-7,-2-7 6,0-1 10,2-18 19,1-11-38,1-7 11,1-3 30,1-4 0,1 3 0,-1 0 1,-1 5 13,0 1 16,-3 4 4,1 4-7,1 3-3,3 6 5,4 3-1,4 6-5,5 4-17,2 3-5,1 2-1,-1 0-7,-4 9-24,-8 9-114,-6 1-247</inkml:trace>
  <inkml:trace contextRef="#ctx0" brushRef="#br0" timeOffset="207240.08">21620 9702 1359,'0'0'61,"0"0"-59,0 0 45,0 0-12,0 0-35,70-5-13,-52 5-166,3 0-104,-1 0-374</inkml:trace>
  <inkml:trace contextRef="#ctx0" brushRef="#br0" timeOffset="207656.06">21951 9620 1451,'0'0'17,"0"0"-12,0 0-5,0 0 18,0 0 10,10 55-18,-10-36-8,0 0-2,0-1 0,0-1-25,-4-4-51,-1-5-39,4-7 21,1-1 5,0-9 33,7-14-49,6-7 31,0-9 71,0-5 3,-3-7 36,1 0 25,0 6 23,3 8 10,-3 13 12,1 10-23,-4 9-1,2 5-44,1 0-15,7 19-17,3 11 0,0 8 15,-3 1-10,-6-1-6,-5-3-5,-2-4 1,-2-2 0,-1-3-1,0-6-11,-2-4-68,0-5-111,0-6-133</inkml:trace>
  <inkml:trace contextRef="#ctx0" brushRef="#br0" timeOffset="207842">22004 9625 1227,'0'0'52,"0"0"-51,80-15-1,-50 15 0,4 0 0,0 0-109,0 0-306</inkml:trace>
  <inkml:trace contextRef="#ctx0" brushRef="#br0" timeOffset="208451.75">22434 9506 1002,'0'0'82,"0"0"-44,0 0 84,0 0-53,0 0-15,0 0-12,4 68-7,-5-36-1,1-1-19,0-2-10,0-3-2,0-3-2,3-6 0,2-3-1,-3-7-2,-1-3-36,1-4-18,-2 0-3,1-9 40,0-12-38,1-6 7,2-3 44,0-9 5,2-5-5,1-2 6,3 3 4,1 8 19,3 7 18,2 8 3,1 6 11,-1 5-21,0 6-4,2 3-7,1 0-17,1 14-3,0 8 1,-3 1-2,-7 8-3,-9 3 1,-1 2-1,-16 1-9,-11-3-20,-3-4-7,3-7-41,6-6 8,10-9 12,6-6 37,5-2 21,0-2 49,10-11 26,6-4-20,6-1 25,-1 0-33,1 3-12,-3 3 1,0 5-12,-2 6 5,-1 1-10,2 11-10,-4 13-2,-6 7-2,-5 4 1,-3 4-1,-14-1 0,-10-2-3,-2-6-2,-3-7-6,-1-8-30,3-7-27,4-8-34,1 0-79,1-15-61,1-6-254</inkml:trace>
  <inkml:trace contextRef="#ctx0" brushRef="#br0" timeOffset="211511.61">20792 7982 389,'0'0'13,"0"0"-9,0 0-4,0 0 34,0 0 14,-74 0-33,52 0-10,1 2 32,0-2 27,-1 0-20,-1 2-8,0-2-18,-4 1-10,-1 1-6,-5 1-2,-5 0-1,-3 0-14,-8-1 1,-9 0 0,-4-1 1,-4 0 9,1 1 4,2-2 0,4 0 0,-3 0-1,3 0-17,-2 0-50,2 0 44,0 0-47,-3-2 16,-2 1 55,-2-1 8,-4 1 13,0-2 9,-1 1 5,3-3-4,3 1 12,4 0-29,2 1-7,2 2-2,0-1-2,2 2 12,3 0-4,2-1-10,1 0 0,2-1 0,4 0-1,3 0 0,2 0 0,3 0 0,-1 1 3,4-1-2,4-1 19,1 0-9,7 0 3,5 0-5,4-1 9,7 1-12,1-1 20,2 2 2,1 0 0,0 0-9,0 2-7,0-1-6,0 1-5,0 0 0,0 0-1,0-1 2,0 0 5,0-2 0,0-1-7,4 1 0,-1-3 0,-2 0 4,1-1 3,-1-2-5,0-3 1,-1-3 11,0-3 3,0-4-4,0-4 3,0 0-4,0-1 2,0-1 37,-2 0-51,-2 0 1,-1-1-1,1 1 1,-1 0 1,1-3-1,1 4 1,-1-1 13,4 1-13,0 2 1,-3-2-2,1 2 4,-2-1-5,-2-2-3,1 0 3,0-2 0,0-1 0,0 1 1,-1 0 4,-2 0-2,-2 1 3,-4 0-3,-1-2-1,0-2-2,-2-3 9,1 1-7,0-4-2,0 4 1,1-3-1,0 1 7,1 0-5,1-1-1,2 0 3,1 0 0,-3 1 5,2 1 2,-3-1-9,1-1 0,1-2-2,0 0 21,4 0-12,0 2-8,2 0 1,0 1-1,0-2 1,2-2 1,1-3-1,2-3 10,1 0 5,-1 3 35,1 4-50,-2 0 0,0 1 1,0-1-3,-1 0 1,-2 0-2,-1 0 3,-1 1-2,0-3 5,3 0-2,1-1 2,3-2-3,0 1 1,0-2 1,0 1-1,0-3-3,0 0 2,0-2-1,0 2-2,0 5 1,0 3 0,0 2 1,4 3-1,1 0 0,0 0 0,3 2-1,0 1 1,1 2 0,1 0 0,0 2-4,0 2 4,-2 3-1,-1 1-1,0 2-1,0 4-3,-1 4 1,-1 2 2,0 4 1,-2 2 1,-1 2 1,2 0-4,-2 0-5,1-2-13,-1 0 3,2 1 9,1-1 8,-1 1 2,1-2-1,0 3 1,1-4 0,-2 2 0,2-1-1,0-1 2,-1 0-1,2-1 1,1 0-1,0-2 0,1 1 1,1 1-1,3-1 0,1 3 1,4-1-1,6 1 0,7 1 1,10-2 0,10 0 0,6 0 0,5-2-1,2 1 18,-1-3-13,0 0-5,3-1 2,2 0 0,4 1 0,1-3-2,0 3 1,-4-2 2,-3 0 0,0 1-2,3 0 1,0-1-1,-4 1-1,1 1 0,-4 1-1,-1 3 1,0 1-1,-3-1 1,-6 4 0,-6-1 0,-4 2 0,-7 0 0,-4 1 0,-5 0 0,1 0 0,-3 0 1,1 0 0,-1 0-1,0 1 0,-3 1 0,-4 1 0,-6-1-1,-3 0 1,-5-1-7,-1-1-3,1 0 7,3 0 3,1 0 0,3 0 1,3 0-1,0 0 0,1 0 0,-1 0 0,1 0 0,3 0 0,3 0 0,3-1 0,1-2-1,1 0 1,-6 3-1,-2-1 1,-6 1 0,-7 0 0,-2-1 0,-2 1 0,0 0-10,0 0-10,-5 0 10,-3 0-6,1 0-3,3 0 0,1 0 6,3 0 3,0 0-14,-2 0-13,2 0-10,0 0-20,-2 0-40,-3 0-2,-5 0 60,-7 0-411</inkml:trace>
  <inkml:trace contextRef="#ctx0" brushRef="#br0" timeOffset="-213800.17">18959 4340 518,'0'0'0,"103"-11"0,-30 2 11,10 1 14,0 0-12,-5 1-13,-9-1 0,-10 0 0,-4 1 1,-3 3 0,1 1 5,0 2-1,0 1-5,0 0 0,-1 0 0,-4 0 1,-4 0 11,-1 0-3,-2 0 0,-1 0 5,-3 2-1,-2 0-10,-2 0-3,-3 1 0,1 2-2,-4-1 4,-5-1-4,-7-1 1,-5 0 1,-4-2 1,-5 2-1,-1-2 2,0 0-1,-17 0-1,-12 1 13,-13-1-4,-9 1 16,-4 2-10,-1 0 2,-3 2-5,2 0 0,1 2-8,-3-1-3,-2-1 1,-3 2-1,-9-2 1,-6 1-1,-5-1 0,-9-1 2,-3 3-2,2-1-1,8-2-8,16-1 2,16-1 4,12-2 2,12 0-19,5 0-22,3 0 4,2-5-32,1-1-31,1 2 47,2 0 51,1 1 1,1 1 1,0 1 33,2 1 4,1 0-8,1 0-13,-2 0-16,0 0-2,-2 0-2,-1 6-13,-2-1-6,1 0 12,0 1 11,2-3 5,3 0 28,-1-1-6,0-2 7,-1 2 14,0 2-11,-1 0-9,-1 1-17,-1 3 4,2 0 7,0 2 20,-1 2 17,3 0-19,1 3-20,2 2-10,2 4 9,0 3-10,-1 6-1,1 6-5,-3 4 4,0 5-7,0 2 2,1 2-2,3-2 1,2-1-1,1-2 0,2 0 0,-2 0 1,0-1 0,-1-1-1,-2 1-1,-1 1 1,2 4-2,-1-3 1,5 0 0,1-1 1,0-4 0,0-2 0,1 1 0,3 1 2,0 0 4,-1 2 0,0 2 2,0 1-4,0 0-3,0 2-1,0 2 0,-2-1 0,-1 3 1,0 1-1,0 3 8,1 1-1,0-1 0,1-1-5,-2-3 3,2-1-4,1 0 3,1-1 4,1 1-2,2-1 2,1-1-6,-2-3 4,1-3 0,-1-3-1,-2-3 1,-1-3-2,-2-4 0,-1-2-1,0-4 5,0-3-6,0-1 1,0 0-3,0-3 2,0-3 0,1-2-1,-1-2 0,0 0 0,0-2-1,0 3 1,0 1-1,0 4 0,0 2 0,0 3 0,-1 0 1,-3 1 0,2-1-1,0-3-2,2 3 2,0 1 0,0 0 0,0 0 1,0 2-1,0 3 0,4-1-1,1 2-19,1 0 8,0-4 12,0-2-1,1-4-39,0-5 39,-2-3 1,1-3 2,-4 0 2,0-1-3,1 4 4,-1 2-1,0 2-3,-1 5 0,1 2-1,-2-2-1,0 2-17,0 0 18,0 1 0,0 4 0,-2 1 0,-3 3 0,-4 2-3,1 0 3,2-3-112,2-5 109,4-1 3,0-6 1,0-2-1,2-4 10,3-3 16,-2-3-6,1-1 9,-4-1-4,2 0-8,0-2 21,1 0 5,3 0 4,6 0 25,8 0-22,4-4-5,10 1 12,10 3-18,11 0-16,13 0-18,11 0 10,9 3-10,5-3-2,0 0 3,-1 0 23,-4 0 1,-8 6-23,-12 3 22,-14 2-20,-12 3-2,-11-2 0,-7-1-6,-4-1 0,-6-3-1,-2-3 0,0-2-2,0-2 2,4 1 2,0-1 0,-1 0-2,-3 0 1,-3 0 0,-5 0 0,-1 0-1,0 0 0,1 0 0,4 0 0,6 2 0,6 1-1,6 3-2,3-2 4,5 0-1,3-1 1,4-1 1,5 2-1,4 0 0,7 0 0,-1 0 0,-1 2 1,-10-3 7,-10 1 0,-11-1 0,-10 0-5,-5-1-4,0-1-1,-1 2-1,4-1 0,0 0 0,-3 0 1,-3-1-3,-2 0 2,-4-1-2,0 0 3,0 0-2,0 0 1,0 0-3,0 0-2,0 0 1,0 0 0,1 0-4,4 1 3,4 2 0,4-2 7,2 1 0,4-2-1,0 0 2,2 0-1,-1 0 0,0 2 3,-3-2-3,1 2 0,2 1 1,5 3 0,3 0-1,2 0 0,-6 0 0,-6-1 0,-8-3 1,-10 1-1,0-2 0,-11 1-6,-19-2 6,-11 1 3,-9 0-3,-7 1 1,-5-2 1,-9 1-2,-12 1 2,-11 0-1,-11-2-1,-6 0-2,-2 0 0,1 0-2,5 0 4,11 0 0,12-5-3,7 2 6,11 2-3,9-1 0,8 1-1,9 1 1,4 0-1,2 0 1,-1 0-3,3 0 2,3 4 0,7-1 1,7 0 0,6-1-2,3 0 1,3-1 0,1 1 0,-3 0 0,-2 1 1,-3 0 0,-4 2 0,-1-1-1,-3-1 1,3-2 0,6-1 0,4 0 1,3 0 3,2 0 7,0-6-6,0-3-4,0 2 1,0-2 0,0 2 0,0-3-1,0 2 3,-3-2-3,-1-3 0,0-1 8,2-4 14,-2-3-13,0-7-6,-4-6 2,-2-7-6,-4-6 0,-2-6 2,1-3-2,-1 0 0,2-2 0,0 5 0,5 6 0,2 5 0,5 4 0,0 1-1,2 2 2,0-2-1,-2-1 1,-3 1-1,-3 3 2,-1 3-5,-2 3 6,2 2-3,-1 2 0,2-2 0,0 1 0,1 4 0,-2-1 0,2 0-1,2 3 1,-1-2-1,0-1 1,-1-1 0,-1-3-2,-2-3 0,-1-2-2,-2 1-1,-1 1-14,4 1 14,2-1-25,4-1-33,3-3-1,1-1-72,0-5 54,0-3 15,0-3 27,0-4 8,-5-2 23,-5-1 2,-4-4 6,-4-4 1,-2-5 19,0-2-3,0-1 24,0 1 2,1-1 33,0-2-59,2-1-11,1 1 32,5 0-30,2 5 14,4 0-2,2 0-2,3-1-7,0 1 8,0 2-7,6 1 0,5 4 13,3 3-18,-3 5-1,-1 7 3,-4 5-6,-2 5 0,-2 3-1,-2 1 5,0 5-3,0 6-1,0 8 8,1 4-9,-1 5-2,1 1-1,2 0-5,1 0 1,3 0 2,1 4 4,2 2-1,-1-2 0,4-1 1,4-1 2,2-2 2,10 0 9,8-4 1,18-8-9,20-3 0,20-3-3,19-4-2,13 0 3,10 2-1,2 5 27,-1 2-15,1 3-14,-11 3 0,-8 2 4,-8 3 1,-12 2-3,-8 0 0,-11 0 1,-10 5 1,-11 2-4,-9 3-2,-13-1 2,-7 0-3,-9-1 2,-6-2 0,-7 0-1,-4-4 2,-5-1 0,0-1 1,0 0 2,0 0 0,0 0 0,0 0-1,0 0 0,0 0-1,0 0 0,0 0-1,0 0 0,0 1 0,0-1-1,0 0-2,0 1 3,0-1-1,0 0 2,0 0-1,0 0 0,0 0 0,0 0-2,0 0 2,0 0 0,0 0 0,0 0 0,0 0 0,0 0-3,-1 0 3,-1 0 0,1 0 2,0 0-2,-1 0-1,-1 0-1,1 0 2,0 0 0,-1 0 0,2 0 2,-2 0-2,1 0 1,0 0-1,-1 0 0,0 0-2,0 0 2,0 0 0,2 0-20,0 0-26,-1 0 3,-1 0-12,-1 3-17,-1 3-11,-1 1-13,1 2-54,0-1-148,1-2-329</inkml:trace>
  <inkml:trace contextRef="#ctx0" brushRef="#br0" timeOffset="-212854.77">20928 4735 392,'0'0'111,"30"-77"-111,-24 41-118,-5 4 42,-1 2 71,0 4-1,-5 5 6,-2 4 1,-2 4-1,0 1-1,1 4 1,0 1 27,2 3-13,3 1 24,3 2 9,0 1-19,0 0-18,4 12-9,6 10-1,-2 9 3,-3 10 29,-3 10 4,-2 16 19,0 9-7,-11 18-22,-1 10-26,-3 18-4,3 17-54,-3 13-50,-1 11-144</inkml:trace>
  <inkml:trace contextRef="#ctx0" brushRef="#br0" timeOffset="-212486.64">20839 6948 1008,'0'0'18,"0"0"-18,0 0 0,0 0 48,0 0 8,0 0-33,4 3 5,-4 6 20,0-1 10,1 1-5,1 1-7,0-2-17,0 1-2,-1-3-4,0-2-10,-1-1-5,0-2 2,0-1-3,0 0-3,0 0 3,0 0 5,0 0-3,0 0-9,0-11-3,3-5-67,8-7-141,7-5-219</inkml:trace>
  <inkml:trace contextRef="#ctx0" brushRef="#br0" timeOffset="-210797.4">21822 10116 450,'-18'53'43,"-3"3"-43</inkml:trace>
  <inkml:trace contextRef="#ctx0" brushRef="#br0" timeOffset="-202105.64">11260 8019 1420,'0'0'0,"0"0"-10,3 82 10,0-20 28,-3 4 16,0 1-16,-10-2-14,-1-1-11,-3-6-3,3-5-2,2-6-46,-1-7-74,2-9-48,0-11-110,0-13-228</inkml:trace>
  <inkml:trace contextRef="#ctx0" brushRef="#br0" timeOffset="-201608.7">11010 7987 495,'0'-98'350,"30"-2"-228,20 3-50,21 8 32,13 11-13,6 15-35,2 17-30,-1 19-15,2 19 5,-4 8 11,-5 25 1,-14 21-15,-19 16-8,-26 18 2,-25 19 1,-22 10-4,-39 3-4,-25-2-9,-16-12-46,-17-16-29,-8-15-29,-2-20-47,4-18 59,13-22 101,16-8 17,19-25 1,20-13 48,21-5 38,22-6-49,14 4 43,26 3-5,21 11-33,10 8-30,7 14-9,4 10-10,2 18-4,-4 22 0,-4 14 4,-6 8-2,-5 2-6,-5-1-2,-6-2 0,-3-3 0,-3-1 0,-2-3 0,-1-3 1,-1-7-2,1-8 0,4-11-38,6-12-78,3-11-82,-2-2-146</inkml:trace>
  <inkml:trace contextRef="#ctx0" brushRef="#br0" timeOffset="-201358.51">11903 8555 1221,'0'0'70,"0"0"-67,0 0 76,68-19-1,-48 19-53,-1 0-23,1 0-2,0 0-80,-1 0-141,-3 0-233</inkml:trace>
  <inkml:trace contextRef="#ctx0" brushRef="#br0" timeOffset="-201137.05">11898 8647 1132,'0'0'121,"0"0"-99,0 0-22,0 0 104,0 0-43,0 0-33,14 43-16,16-43-5,15 0-7,12-8-71,5-10-217,-1-3-448</inkml:trace>
  <inkml:trace contextRef="#ctx0" brushRef="#br0" timeOffset="-200670.88">12894 8507 1143,'0'0'12,"51"-62"29,-13 26 86,6-4 12,6-3-70,2-6-12,1-4-27,-3-3-11,-7-1-4,-7 1 1,-11-4-8,-11-3-5,-8-5 0,-6 4 1,-4 12-1,-12 16-2,-5 20-2,-3 16 1,-2 5-11,-3 33 0,-3 21 4,5 16 6,4 10-2,8 1 2,8-6 1,7-10-1,0-10 0,8-9 0,5-9-12,1-7-22,-2-7-13,-2-4-12,0-7-30,-5-5-74,0-5-44,-3-4-117,-2-3-321</inkml:trace>
  <inkml:trace contextRef="#ctx0" brushRef="#br0" timeOffset="-199966.39">12707 8744 506,'0'0'87,"-67"0"-49,35 3 73,5-1 76,6-1-34,9 0-11,8-1 0,4 0-14,3 0-28,26 0-16,23 0-34,22-1 6,24-3-11,16 2-21,7-1-5,2 3-7,-8 0 10,-13 0-4,-10 0-8,-9 0-5,-7 0 2,-10 0-7,-12-5 0,-13 1-2,-15 0-16,-11 2-10,-6 1-16,-7 0-17,-2 1-38,0 0-51,-6 0-63,-15 0-79,-10 4-226</inkml:trace>
  <inkml:trace contextRef="#ctx0" brushRef="#br0" timeOffset="-198906.41">12386 9232 1153,'0'0'185,"0"0"-148,0 0-17,0 0 53,0 0-33,0 0-10,-18 51-10,1-1 9,-6 5-4,-6-3-16,-1-1-3,2-3-5,6-8-1,3-6-3,8-12-53,5-7-71,6-9-123,0-6-121,2-6-209</inkml:trace>
  <inkml:trace contextRef="#ctx0" brushRef="#br0" timeOffset="-198265.33">12230 9392 224,'0'0'911,"0"0"-877,0 0-32,0 0 54,0 0-8,0 0-18,51-1-10,-36 17-5,1-4 0,2-3 6,6-2 0,1-4-8,3-3-1,2-2 1,-1-11 0,0-5 1,-2-4-1,-3-1 4,-5 1-8,-5 0 4,-6 7 1,-6 5 1,-2 4-5,0 6 5,-6 0-15,-5 11-7,0 11 3,3 6 3,2 1-1,3-1 2,3-1-3,0-4 2,0-4-5,0-2-28,5-5-25,7-7-60,3-5-4,8 0-26,2-11-60,-1-5 40,0 0 77,-6 1 92,-7 5 70,-4 0 23,-5 7 72,-2 1-42,0 2-24,-2 0-51,-7 11-30,-2 6 9,3 4 1,4 2-12,4-1-8,2-2-5,10-4 0,5-6 1,3-7 4,-1-3 6,1-3 43,-3-13-18,-3-3-4,-3-2-5,-4-4 3,-5 2 2,-2 0-13,0 1-10,-9 2-7,-2 5-3,1 5-2,1 6-4,1 4-52,4 1-50,4 13-48,0 2-6,12-5-160,10-3-275</inkml:trace>
  <inkml:trace contextRef="#ctx0" brushRef="#br0" timeOffset="-198058.22">13125 9267 1181,'0'0'206,"0"0"-187,0 0 42,0 0 56,0 0-35,0 0-39,-50 66-18,16 4-11,2 5-2,6-4-3,9-6-4,9-9-5,4-14-35,4-8-92,0-11-66,0-11-119,6-12-135</inkml:trace>
  <inkml:trace contextRef="#ctx0" brushRef="#br0" timeOffset="-197732.29">13070 9417 1151,'0'0'74,"0"0"-70,0 0-3,0 0 26,0 0 19,77 0-23,-52 0-15,5 0-2,4-10 3,-3-8-1,-5-2 6,-7-3 12,-8 0 15,-3 1 4,-7 4-12,-1 6-11,0 3 8,0 7-6,0 2-3,0 2-21,-7 18-8,-4 11 8,1 6-1,-3 3 0,4-2 1,4-5-1,5-4-38,0-9-29,9-7-57,11-10-52,3-3-116,1-2-345</inkml:trace>
  <inkml:trace contextRef="#ctx0" brushRef="#br0" timeOffset="-197468.12">13421 9447 1012,'0'0'318,"0"0"-296,0 0 77,63-24-2,-49 27-45,0 14-30,-4 7-13,-2 2-3,-5 3 1,-3 0-5,0-4-2,-6-6-4,-2-4-20,2-11-5,2-4 4,2-4 25,2-19 15,2-8-12,16-9-3,5 2 2,2 0-2,2 8-22,0 8-85,1 10-146,-3 6-138</inkml:trace>
  <inkml:trace contextRef="#ctx0" brushRef="#br0" timeOffset="-196569.27">13960 9305 1255,'0'0'83,"0"0"-38,0 0 64,0 0-38,0 0-54,0 0-8,-7 68-3,-5-25 0,-3-2-4,-1-3 1,2-8-3,7-12 0,3-10-16,4-8-16,0-17 14,4-18 4,9-9-11,5-6 21,-1-1 4,-1-2 0,-1 3 10,0 3 14,3 11 15,-2 10-2,1 10 0,0 10 2,0 6-12,4 8-11,2 19 2,-2 11 5,-5 10-5,-7 4 1,-5 2 1,-4-4-4,0-6-13,-9-5 1,-2-7-2,2-7-2,0-6-2,2-9-30,2-4-51,-1-6-83,-2 0-77,-2 0-118</inkml:trace>
  <inkml:trace contextRef="#ctx0" brushRef="#br0" timeOffset="-196357.05">13926 9394 1307,'0'0'137,"0"0"-120,0 0 89,0 0 0,0 0-40,0 0-57,75-10-9,-19 7-4,4 0-131,1-6-169,-5-2-443</inkml:trace>
  <inkml:trace contextRef="#ctx0" brushRef="#br0" timeOffset="-193351.56">17510 6148 519,'0'0'76,"0"0"-58,0 0 100,0 0 44,0 0-51,0 0-9,-14-5-13,14 4-11,0 0-24,0 0-8,0-1-22,0 0-11,5-1-5,1 1 0,2-3 2,4 1 1,5-2 2,1-2 0,3 0 1,2-1-2,2 0 0,-2 1 0,2-2 5,-3 1-3,-1 1-1,1 1-4,-2-1 2,-1 0-5,1 1 2,1-1-2,3 3-1,0-2 2,1 0 5,-1 1-2,2 1 4,-1-1-8,0 3 5,-2 0-5,-1 0-4,-3 0 5,0 0-6,0 0 2,2 1 1,0 0 0,1 0-2,3-1 4,2 1-2,0-2 1,3 2 1,-4 1 1,0-1 6,-3 1-7,-2 0-2,-1 1 3,-2 0-6,1 0 2,-3 0-1,2 0-1,0 0 0,2 0 0,-2 2 1,1 1 0,-3 0-1,1 2 2,-2 1 0,1 0 2,0 2 1,-1-1-4,-1 2 2,0 1 0,-3-3-3,0 2 0,-3 0 0,-1-2 0,-3 3-1,-2 0 1,0 1 2,-2 2-2,0-1 2,0 1-2,0-1 1,-4-1 0,0-3 1,1-1-2,1-1 0,1 0 1,0 0-1,0 1 0,-1-1 0,-2 2 3,-2 0-4,0 1 4,-3 0 5,-2 0-7,-1-1 3,-2 1-1,-1 0-1,1-1 3,0 0-4,-1-1 0,-2 1 0,-1 1-2,-5-2 5,-3 0-1,-4 2-1,2-1 1,-3-1 2,0 2-3,0-2-3,3 0 0,1-1 0,2 0-3,-2 2 3,-1-2 0,-1 1 0,-5 1 0,0-1 0,0 1-1,0-3 1,4 0 0,0 0 0,1 0 0,2-1 1,1-2-1,0 1 0,0-2 2,-2-1-2,0 2 0,1-1 1,-1-1-1,3 0 0,0 0 1,2 0 3,3 0-4,1 0 0,3 0 1,1-3 0,3-2 0,1 0-1,1 0 2,2-2-2,-1 0 1,-1-2-2,2 2 2,1-1-1,0 2 2,-1-1-2,2-1-1,-3 0 0,4-1 2,-1-1-1,0-1 0,2 0 0,2-1-3,0 2 3,1 1 2,1 1-1,-2-1-1,2 4-2,0-2 1,0 2 0,0 1-1,0-2-3,0 0 2,0 0-8,2-2 4,2 1 1,2 0 2,-1 1-3,1 0 2,2 1-1,2 0-6,6-3-29,3 1-90,1-1-145,-5 3-308</inkml:trace>
  <inkml:trace contextRef="#ctx0" brushRef="#br0" timeOffset="-193044.35">17541 6120 596,'0'0'315,"0"0"-287,0 0 38,0 0 30,0 0-25,0 0 9,10 22 4,8-8 0,2 3-6,10 1-7,5 1 10,4 0-9,2 1-14,-1-3-18,-4 0-15,-4-2-9,-7-2-9,-9-2-5,-6-4-2,-6-4-1,-4-1-33,0-2-60,0 0-73,-10 0-73,-5-7-173,-1-6-271</inkml:trace>
  <inkml:trace contextRef="#ctx0" brushRef="#br0" timeOffset="-192722.45">17671 6113 942,'0'0'106,"0"0"-98,0 0 148,0 0-34,0 0-46,0 0-32,36 11 40,-8-2 29,8 1-38,5 2-7,5 1-24,2 1-11,-1 0-3,-3 0-5,-6-1-13,-7-2-4,-7-3-8,-10 0 1,-6-4-1,-5-2-21,-1 0-23,-2-2-17,0 0-60,0 0-72,0-6-120,-4-5-313</inkml:trace>
  <inkml:trace contextRef="#ctx0" brushRef="#br0" timeOffset="-192392.25">17922 6031 1030,'0'0'96,"0"0"-96,0 0 83,0 0 29,0 0-22,0 0-24,49 30 43,-10-11 13,7 3-52,6-2-15,-4-1-18,-4-3-9,-5-1-6,-5-4-13,-6-1-6,-5-6-3,-9-1 2,-5-1-2,-5-2-11,-4 0-11,0 0-13,0 0-19,0-2-62,-8-7-112,-1 0-82,-1-1-121</inkml:trace>
  <inkml:trace contextRef="#ctx0" brushRef="#br0" timeOffset="-192102.63">18134 5993 909,'0'0'128,"0"0"-90,0 0 117,74 6-10,-40 4-42,4 5-31,1 4 2,1-1 6,0-1-23,-1 0-23,-5-3-7,-2-2-10,-3-1-10,-5-3-4,-7-6-2,-7 1-1,-3-3-1,-5 0-23,0 0-65,-2-10-98,2-5-162,-2-2-202</inkml:trace>
  <inkml:trace contextRef="#ctx0" brushRef="#br0" timeOffset="-191873.64">18488 5992 1116,'0'0'59,"0"0"-46,0 0 45,0 0 125,0 0-80,0 0-15,64 61 1,-42-49-28,1-1-20,-1-1-28,0-3-6,4-1-7,1-3-1,2-1-79,-2-2-183,-3 0-402</inkml:trace>
  <inkml:trace contextRef="#ctx0" brushRef="#br0" timeOffset="-190999.71">21217 6008 111,'0'0'0</inkml:trace>
  <inkml:trace contextRef="#ctx0" brushRef="#br0" timeOffset="-189843.68">21217 6008 145,'0'0'97,"0"0"-20,22-8 49,-22 8-25,0 0 11,0 0-22,0 0 33,0-1-45,0 1-10,0 0-11,0 0-12,0 0-13,0-2 14,-4 1 1,-3-1-11,-6 0 10,3-1 6,-4-2-1,-1 3-23,1-1-15,-2-1-7,0 2-4,-4-1 0,1 1-1,-3-2 0,-1 2-1,0 1 0,-1 1 0,1-2 0,2 2-1,-1-1 1,2 0 0,0 0 1,1 1 1,0 0-2,-1 0 1,1 0 1,2 0-1,0 0 0,1 0 1,2 0-1,2 0 2,2 2 0,3 1-2,-2 0-1,0 0 0,-2 1 1,-1 2 0,-2 1 0,3-1-1,0-1 0,-1 0 2,3 1-1,0 0 3,2 1-4,3 0 0,1 1 0,0 4 2,2-1 1,1-1-3,0 1 4,0 1-3,0-2-1,0 1 1,1-1 2,2 1 3,1-1 0,-1 3 1,1-2 2,1 1-4,0 1 1,-1 0-3,5 0-3,-1-1 6,3 0-4,2-3 4,1-1 8,3-1-3,2-1 3,0-1 4,-1-2-2,2 1-1,-2 0-7,3 0-3,2-2 2,2 1 1,2-1-1,-3 0 3,2 0-2,0 1 3,-2 0-3,1-2 1,-1 1-2,0 1-2,-3 0 1,-1 0 0,2-2-1,0 0 0,0-1-2,-1 0 5,-3 0-8,-1 0 5,-3 0-4,-4-3 6,-1-1 2,-3 0-2,-3-1-3,1 1 5,1-5-5,-2-2-3,1-3 1,3 0 0,-4 0-1,1-1-1,-1 1 1,-2 0 2,-1 2-1,0-1 2,0 0 0,0 1-3,0-2 1,-2 3-1,-4 0 0,0 1 1,-2 0-2,-2-1 1,0 2-2,-2-2 2,0-1-1,-1 2 2,4-1-3,-1 1 3,3 1-2,0 0 1,-2 2-1,0 1-1,0-1-1,-1 2 1,-1 2-1,0 0 2,-2-1-6,-4 2-3,0 1-7,-1-2-1,1 2-10,4 1-5,5-1-19,1 0-16,3 0-31,1 0-36,-2 0-104,0 1-202</inkml:trace>
  <inkml:trace contextRef="#ctx0" brushRef="#br0" timeOffset="-189482.74">20969 5940 579,'0'0'102,"0"0"31,0 0 54,0 0-57,0 0-39,0 0-45,7 6-12,11 9 60,2 1-38,4 3-6,2 0 8,3 0-1,3 2-2,5 0-23,0-1-9,-1-1-10,-7-3-4,-8-5-9,-8-1 0,-7-5 0,-5-2 0,-1-1-3,0 0-25,0 1-48,-9-2-23,-6-1-62,-4 0-66,-3 0-179</inkml:trace>
  <inkml:trace contextRef="#ctx0" brushRef="#br0" timeOffset="-189063.65">20760 5969 382,'0'0'351,"0"0"-345,0 0 92,0 0 48,0 0-60,0 0-29,12 17 26,5-1 24,7 1-4,4 4-27,3 0-15,2 0 4,2-1-17,-1-2-2,-1-2-13,-1-3-21,-5-3-6,-6-1-3,-5-5-1,-7-1-2,-4-1 0,-1-1 0,-1 1 0,0-2-2,4 2-5,0-1-8,1 0-15,-4 1-19,0-1-43,-4 1-29,0 2-94,-2-2-45,-13-1-20,-4-1-113</inkml:trace>
  <inkml:trace contextRef="#ctx0" brushRef="#br0" timeOffset="-188686.12">20640 6102 247,'0'0'565,"0"0"-511,0 0 21,0 0 2,0 0-14,0 0 22,10 22 13,7-9 12,9 2-18,6 2-27,4 1 7,3-1-14,-2-1-3,-3-1-17,-6-1-17,-4-5-7,-7 1-8,-2-4-3,-8-2 1,-2-1-4,-3-2 0,0 0-16,-1-1-37,-1 1-39,0-1-19,0 0-62,-1 0-65,-8 0-177</inkml:trace>
  <inkml:trace contextRef="#ctx0" brushRef="#br0" timeOffset="-188309.45">20696 6101 520,'0'0'87,"0"0"3,0 0 10,0 0 9,0 0-29,0 0-31,91 54-11,-45-39-38,7-1-26,5-2-328</inkml:trace>
  <inkml:trace contextRef="#ctx0" brushRef="#br0" timeOffset="-187235.53">24567 5969 288,'0'0'0,"0"0"-269</inkml:trace>
  <inkml:trace contextRef="#ctx0" brushRef="#br0" timeOffset="-185079.21">24457 5979 1034,'0'0'79,"0"0"-78,0 0 74,0 0-5,0 0-44,0 0-26,0-4-3,0 4-1,0 0 0,0 0 4,0 0 14,0 0 8,0 0 36,0 0-2,0-1-20,-2-2-9,-3 1-5,0-3-8,-2 3-2,-1-3-7,1 3-2,-2 0 3,0 0-4,0-1-1,-2 1-1,1-3 0,-1 2 2,-2-2 0,-1-1 4,1 2 5,-1-2-1,0 1 4,-2 1-9,0-1 3,0 2-8,1 0 2,-2-1 1,0 1-1,-3 1 0,1-1 2,0-1 3,-1 0 0,1 2 2,1-1-6,0 1 5,0 0-5,2-4 9,-3 4-2,1-1-1,-2-1-4,4 1 2,-2 1-4,0-1-1,-5-1 2,0 0-4,-4 2-1,3-1 1,0 1-1,-3 0 1,4 0 0,0 1 0,0 0 1,5 0 0,-3-1 1,1 2-2,0 0 1,-2 0 0,-2 0-1,0 0 1,0 0-1,3 0 0,2 0 1,3 0 0,0 0-1,2 0 2,1 0 2,-1 3-4,-2 0-1,-2 1 1,-5 2 1,-2-2 2,2 1-2,5-1 1,6 1-1,4-2-1,4 0-1,0 0-1,-2 1 3,1 1-1,-2 3 1,-2-1 1,2 0-1,-2 0-1,3 1 0,1-1 0,2 1-1,-1 2-2,4 1 2,-2 0-1,1 2 4,0 1 0,1-1-1,0 1 0,0-1 0,0-1 0,-3 1 0,3-1 0,0 0 1,-3-1 1,2 1 0,-2 0-3,2-2 0,1 3 0,0-1 1,0 2 1,1 1 0,6-1 2,-2 0 0,3-1 1,0 0-3,5-2 1,-1 2 5,4-2-4,2-1 2,2 0 4,1 0-3,-1-3 2,1-1-6,0 1 3,0-1-2,1-1-1,5 2 2,2-1 0,1-1-1,1-1-2,-3 2 6,0-2-7,-1 1 3,-3 1 1,0-1-2,0 1 0,-1-2-2,2 2 1,0-3-1,2 2 3,-1-1-2,2 0-1,0-1 1,0-1-1,0 2 2,-2-3-2,0 1 1,1-1-2,1 1 2,0-2-3,0 0 1,-2 0-3,-2 0 3,-2 0 0,-2 0 0,0-4 2,0-2-1,0-1 2,-1-2-2,1 1 2,-2-2-3,-2 0 1,0 1 0,0 1 1,-4-2-2,1 3 2,-4 0 0,-2 1 0,-2-1-1,-1 2 1,2-5-1,-1-1 1,0-1 1,0-3-2,-1 1 3,-1-2-4,1 0 0,-2 2 0,2 1 0,-1 0 0,-3 2 0,0 0 0,0 0-1,0 0 1,0 0 0,-6-3 0,-1 0 0,-2 0 2,1-2 0,-1 2-2,1 0 1,3 2 0,0 2 2,0 0-2,-1 3-1,1-1 0,-1 1-3,-1 1 2,0-1 1,0 2 0,0-1-1,-2 1-2,0-1 3,-2 1-7,2 0-1,0 2-7,-1 0-10,-2 2-18,-3-1-21,-3 2-18,2 0-6,5 0 6,4 0-7,4 0-16,1 0 29,2 0 25,0 0-13,-1-1-26,-4-4-109,-2 3 70,-1-1-8,-3 1 91,3 0 46,0-2 42,2 3 74,4-1 2,-1 1 44,3 1-31,0 0-38,0 0-26,0 0-15,0 3-6,3 11-21,10 8 40,7 0 0,5 1-15,3 1 31,3-2-10,0-2-26,-2 0-17,-5 0 0,-3 0-12,-5-2-10,-2-2-3,-5-2-1,-2-6-1,-3-1-1,-1-4 0,-2-2 0,-1 0 0,0-1-5,0 0-16,0 0-17,0 0-25,0 0-72,-7 0-39,-12-8-28,-9-5-100,-4-5-186</inkml:trace>
  <inkml:trace contextRef="#ctx0" brushRef="#br0" timeOffset="-184703.22">23816 5948 670,'0'0'38,"0"0"22,0 0 129,0 0-43,0 0-62,0 0-50,13 10 25,12 6 80,9 5-51,10 1-26,6 3 12,5 4-11,0-2-20,-3 3-10,-3-2-2,-1-1-12,-5-3-4,-4-4-9,-9 2 2,-6-6-8,-9-2 1,-7-6-1,-5-3 1,-3-3-1,0-2-1,0 0-15,0 0-16,-4 0-23,-13-9-25,-5-1-67,-5-4-81,-5-1-25,-2-1-196</inkml:trace>
  <inkml:trace contextRef="#ctx0" brushRef="#br0" timeOffset="-184344.82">23433 5946 997,'0'0'90,"0"0"-21,0 0 44,0 0-28,64 40 33,-17-13-45,8 4 8,9 3-6,4 3-22,0 0-21,3-2 4,-8-2-13,-3-4-4,-8-5-9,-15-6-10,-12-5-1,-13-6 0,-8-6 1,-4-1-1,0 0-7,0 0-12,0 0-15,0 0-21,-2-1-27,-8-5-59,-4-1-73,-5 2-68,-6-1-190</inkml:trace>
  <inkml:trace contextRef="#ctx0" brushRef="#br0" timeOffset="-183985.2">23253 6086 894,'0'0'49,"0"0"10,0 0 85,0 0-43,0 0-34,0 0 35,48 51-5,-11-26-8,8 0-18,1 0-24,3-2-8,-5-4-12,-3-2 3,-5-6-14,-3-1-6,-6-2-4,-3-3-6,-7-1 0,-6-1-3,-5 0-24,-4-2-30,-2 0-39,0-1-50,0 0-41,-14 0-23,-7-3-92,-2-5-75</inkml:trace>
  <inkml:trace contextRef="#ctx0" brushRef="#br0" timeOffset="-183770.47">23334 6271 806,'0'0'184,"0"0"-161,0 0 67,0 0-72,0 0-18,90 12-402</inkml:trace>
  <inkml:trace contextRef="#ctx0" brushRef="#br0" timeOffset="-153236.58">8115 7917 349,'0'0'57,"0"0"-46,0 0 44,0 0 39,0 0-45,0 0-35,0 0 10,0 0-8,0 0-5,0 0-11,0 0-2,5 0-127</inkml:trace>
  <inkml:trace contextRef="#ctx0" brushRef="#br0" timeOffset="-152501.92">9172 7873 375,'0'0'12,"0"0"-12,0 0-28,0 0 28,0 0 4,0 0 1,0 0-3,0 2 2,2-2 26,0 0 15,0 0-11,-1 0-16,0 0-8,-1 0-7,1 0-3,-1 0 1,0 0 0,0 0 1,0 0-2,0 0 3,0 0-3,0 0 1,0 0-2,0 0-8,1 0-38,2 0-10,-1 0 40,1 0 2,0 2-12,-3-2-22,1 0-21,-1 0-15,0 0-9</inkml:trace>
  <inkml:trace contextRef="#ctx0" brushRef="#br0" timeOffset="-140741.73">18397 4329 1274,'0'0'0,"0"0"-70,0 0 16,2-63 46,11 54 5,0 5 2,7 4-58,8 0-149,12 4-71</inkml:trace>
  <inkml:trace contextRef="#ctx0" brushRef="#br0" timeOffset="-140490.1">20775 4025 1039,'0'0'0,"0"0"-30,0 0-68,0 0 80,0 0 17,-61 65 0,59-22-56,2 6-96,4 3-72</inkml:trace>
  <inkml:trace contextRef="#ctx0" brushRef="#br0" timeOffset="-140177.62">21217 8333 1060,'0'0'49,"0"0"-98,0 0 35,0 0-115,0 0 50,0 0-50,-43-37-48</inkml:trace>
  <inkml:trace contextRef="#ctx0" brushRef="#br0" timeOffset="-139905.78">17296 8605 1140,'0'0'22,"-73"-15"-15,52 8-6,10-3-1,4 0 3,2 1 12,4 0 3,1-1-18,0 3-2,0 0-89,9 2-144,9 1-80</inkml:trace>
  <inkml:trace contextRef="#ctx0" brushRef="#br0" timeOffset="-131378.88">5672 12338 318,'0'0'56,"0"0"-45,0 0 4,0 0-7,0 0-2,0 0-1,0 0-5,0 0 1,0 0 1,0 0 4,0 0-6,0 0-4,0 0-3,0 0 3,0 0 4,0 1 0,0 0 0,0 0 0,0 1 0,0-2-3,0 2 3,0-1 0,0-1 0,0 1 0,0 0 0,0-1 0,0 0 3,0 0-1,0 0 3,0 0 3,0 0-2,0 0-3,0 0-1,2 0 0,0 0 0,1 0 3,-1 0 3,0 0 1,1 0-6,-2 0-1,0 0-2,-1 0-1,0 0-18,1 0-21,-1 0-10,0 0-15,0 0 12,0 0-21,1 0-39</inkml:trace>
  <inkml:trace contextRef="#ctx0" brushRef="#br0" timeOffset="-129802.57">7144 12372 109,'0'0'13,"0"0"-9,0 0 30,0 0-2,0 0 2,0 0-25,0 0-8,2 0-1,-1 0 5,-1 0-4,1 0 0,-1 0-2,1 0 1,-1 0-1,2 0-14,-2 0-4,2 0 1,-2 0 7,1 0 5,-1 0-6,1 1-20,-1 0-24,0 0 14,0-1 12</inkml:trace>
  <inkml:trace contextRef="#ctx0" brushRef="#br0" timeOffset="-127668.61">10328 8449 937,'0'0'54,"0"0"-49,0 0 86,0 0 34,0 0-6,0 0-47,-5-10-44,5 10 5,4 0 2,9 0-14,8 0-18,6-2-3,8-1-33,-3-2-151,-2 1-145,-6 1-497</inkml:trace>
  <inkml:trace contextRef="#ctx0" brushRef="#br0" timeOffset="-126947.79">10348 8470 725,'0'0'228,"0"0"-195,0 0 32,0 0 22,0 0-30,0 0-6,-54 51-26,54-31-17,0-3 7,6-3 0,10-5 14,5-6-4,4-3-2,0 0-8,-2-9-3,-1-5-8,-8-2 0,-5-3 1,-7-1 1,-2-3-3,-2 3-3,-11 4-6,-2 1-11,1 6 2,2 2 4,4 5 6,4 0 3,3-1 2,1-1 3,0-4 7,11-4 3,3-1-4,0-1 11,0 1 6,-2-2-10,-4 0-5,-1-2 0,-2-1-5,-4 0-4,0 0-2,-1 3-7,0 5 2,0 5 5,0 5-5,0 0-4,-1 0-5,-5 15 6,-2 4 8,1 8 0,1 1 3,0 1 2,2-3 8,2-2 0,2-5 0,5-6 6,19-3-5,11-5 4,3-2-6,-1-3-6,-8 0-5,-11 2-1,-9-1-1,-5 0-22,-4 0-51,0 1-72,0-2-4,-13 2-85,-5-2-256</inkml:trace>
  <inkml:trace contextRef="#ctx0" brushRef="#br0" timeOffset="-126742.29">9973 8442 1296,'0'0'36,"18"72"34,5-28 37,2-2-35,0 0-28,2-2-17,1-5-21,3-8-3,6-8-3,4-8-25,2-7-50,5-4-82,-3-8-84,-3-14-190</inkml:trace>
  <inkml:trace contextRef="#ctx0" brushRef="#br0" timeOffset="-126560.64">10683 8315 1097,'0'0'172,"0"0"-146,0 0 48,61 80 49,-54-36-33,-7 2-26,0 0-41,-14-2-20,-10-3-3,-10-2-33,-10-1-110,-8-9-197,-1-10-464</inkml:trace>
  <inkml:trace contextRef="#ctx0" brushRef="#br0" timeOffset="-125958.77">9773 8504 576,'0'0'53,"0"0"-50,0 0 51,0 0 35,0 0 32,0 0-39,22-50-1,-13 32 20,-2-6-1,4-3-27,-4-3-4,-3-2-5,-4 1-20,-5 4-2,-12 6-21,-1 8-2,-3 8-11,-2 5-8,-1 3-6,0 16 1,2 6 0,4 7-1,7 6 3,9 3-1,2-1 3,15-2 1,11-2 2,5-3 2,-1-3 24,4 1 2,-3 0 8,1 1-6,-4 1-5,-7 1-3,-5-4-10,-8-3 0,-8-3-10,0-4 3,-4-5 0,-12-3-5,-7-5 3,-7-5 4,-4-2-7,1 0-2,1-9 0,6-4-3,6-3-7,5-2-19,8 1-30,7-3-46,1 2-81,24 2-122,7 3-273</inkml:trace>
  <inkml:trace contextRef="#ctx0" brushRef="#br0" timeOffset="-112927.02">10714 10222 1161,'0'0'130,"0"0"-106,0 0 24,0 0 31,0 0-21,0 0-19,0 0-24,30 79-7,-30-46-3,0-2-4,-10-2-1,0-4 0,3-8 0,2-9-11,3-6-16,2-2 2,0-10 25,0-12-2,5-7-1,8-4 0,3 1 3,3 4 2,4 6 0,-3 5 18,0 6 13,-2 5 2,-2 5-11,0 1-8,3 0-6,0 12-3,-2 3-1,-6 3 1,-4 3-5,-4 2 0,-3 1 1,-4 0 0,-10-2-3,-1-4-7,-1-5-12,6-7-1,2-6 5,4-5 15,4-16 3,0-7 0,11-2-2,5-1 2,4 2 15,3 8-2,4 2 6,-1 7-5,1 5-6,-2 7-4,-5 0-1,-3 7-4,-6 11-1,-2 5 0,-7 4 0,-2 5-1,0 0-1,-4-1-14,-3-6-38,0-7-35,3-5-56,4-7-99,0-5-96,0-1-280</inkml:trace>
  <inkml:trace contextRef="#ctx0" brushRef="#br0" timeOffset="-112086.56">11195 10323 1007,'0'0'150,"0"0"-132,0 0 52,61-38 52,-51 38-32,-1 6-62,-3 11-22,-1 4-4,-4 4 0,-1-1-2,0-1-8,-5-4-28,-4-7-36,3-6-6,4-6 21,2-6 39,0-16 16,14-9 2,6-1 6,5-2 48,0 6 9,3 6 10,-1 6-14,-3 7-18,-4 6-16,-3 3-15,-5 7-1,-2 11-8,-6 7-1,-4 2 0,0 2 0,-11 2-2,-8-4-13,1-7-14,6-10 6,3-8-4,3-2 18,6-14 9,0-11 9,0-5-1,15 0 4,6-2 13,7 8 1,3 2-4,5 8-4,1 6-4,-3 8 3,-2 0-11,-5 8-2,-6 11-4,-5 5-1,-7 2 1,-6 2-1,-3 2 1,-4-5-3,-7-2-34,0-9-32,5-6-41,3-5-54,3-3 12,2 0 40,11-11-56,6-3 80,3 0 58,2-2-1,1 1 6,0-1 23,0 1 2,3-2 10,3-4 55,4 0 50,6-5 10,1-3-30,1-2 21,-8 0-11,-9 4-9,-12-1-22,-9 2-33,-5 2-13,-6 5-8,-15 7-7,-7 8-13,-6 4-2,-3 21-1,3 20 1,2 20 2,7 18 16,3 10 18,3 3 2,5-7-23,4-11 4,8-14-9,2-11-7,0-10-1,0-11-4,4-10-24,-2-9-21,1-9-33,-3 0-74,0-15 31,0-13-200,0-8-24,-5-4-137</inkml:trace>
  <inkml:trace contextRef="#ctx0" brushRef="#br0" timeOffset="-111941.67">11834 10534 512,'0'0'341,"0"0"-142,0 0-47,0 0-27,0 0-35,0 0-55,87-19-21,-30 19-14,7 0-86,1-2-181,-8-3-412</inkml:trace>
  <inkml:trace contextRef="#ctx0" brushRef="#br0" timeOffset="-111775.45">12225 10528 1263,'0'0'128,"0"0"-128,67-27 0,-51 27 63,-1 0-13,-1 0-50,0 8-22,1 2-147,-6 1-102,-8 2-367</inkml:trace>
  <inkml:trace contextRef="#ctx0" brushRef="#br0" timeOffset="-111658.8">12247 10651 1333,'0'0'79,"0"0"-75,0 0-7,0 0 3,88-21-84,-44 13-285</inkml:trace>
  <inkml:trace contextRef="#ctx0" brushRef="#br0" timeOffset="-110766.66">13314 10254 1003,'0'0'152,"0"0"-112,0 0 40,-74 31 41,42 9-40,1 12-46,3 6-19,7 1-7,7-5 9,11-8-10,3-10-2,10-9-3,17-13 0,11-10 2,8-4 3,4-11-2,4-15 0,-3-3 2,-5-5-3,-8-3 8,-11-1 2,-5-6-4,-13 0 4,-9 0-3,-1 5-10,-18 5-2,-6 6-11,-2 2-28,-3 2-27,-1 0 4,3-3 3,3-1 21,5-3 19,4 1 19,3 4 2,3 6 26,6 11 13,4 9-2,0 16-18,2 28-19,15 23 54,2 19-1,2 9-13,-5 0-3,-4-4 6,-7-8-3,-4-10-16,-1-8-17,0-9-3,0-12-4,0-12-2,-3-10-3,0-9-36,3-11-60,0-2-62,7-12-77,12-10-132,4-8-412</inkml:trace>
  <inkml:trace contextRef="#ctx0" brushRef="#br0" timeOffset="-110256.11">14134 10300 709,'0'0'35,"0"0"-23,0 0-12,0 0 134,0 0 0,0 0-49,-19-45-69,-3 44-10,-7 1 19,-5 0-12,-3 9-8,3 4-3,7 2 3,9 2 0,11 3-1,7 2 4,0 0 16,7-2-1,7 0 19,5-3 8,2-2 37,4 1-34,1 1-15,-1 0-4,-4-2-7,-5 2-12,-5 1-2,-7 0-9,-4 1 2,-6-1-3,-12-1 3,-6-3 0,-4-3-2,-3-6 3,-1-4-2,-2-1-3,2-1-2,1-10-14,4-3-12,2-2-31,6-3-63,8-2-106,9 0-239</inkml:trace>
  <inkml:trace contextRef="#ctx0" brushRef="#br0" timeOffset="-100831.74">9169 12539 535,'0'0'34,"0"0"-34,0 0-77,0 0 19,0 0 58,0 0 18,0 0-18,-9 0-23,9 0-91</inkml:trace>
  <inkml:trace contextRef="#ctx0" brushRef="#br0" timeOffset="-99233.48">12661 12250 467,'0'0'385,"0"0"-336,0 0-35,0 0-10,0 0-3,0 0-1,-7 0-1,7 0-26,0 0-72,0 0-13,0 0-168</inkml:trace>
  <inkml:trace contextRef="#ctx0" brushRef="#br0" timeOffset="-94204.57">20786 7374 160,'0'0'20,"0"0"-19,0 0 0,0 0 3,0 0 29,0 0 12,-29 32 30,11-29 27,-2 0 24,0-1-51,5 0 14,6 1 44,5-2-28,4-1-8,0 0 0,8 0 7,17 0-15,10 0-9,15 0-19,9-2-16,3-5-2,0 0-18,3 1 3,-4 0-11,0 1-1,-6 1-6,-14 0-5,-11 2-3,-15 1-1,-10 1 0,-5 0 2,0 0 2,-7 0-5,-19 0-2,-18 0-1,-15 0 2,-7 7-13,-4 3-9,4 1 0,5 1 8,7-1 9,9-5 3,11 1 3,12-3 0,10-2 0,10-2 2,2 0 6,25 0 37,25-3-18,17-6-19,11-2 7,-3 4 4,-11-1 13,-13 4-11,-15 2-10,-14 1-8,-14 1-2,-7 0-2,-1 0 0,-22 0-6,-23 3-8,-16 7 4,-15 3-24,1 1-5,7 1 13,12-3 15,17-2-3,18-3-24,21-4-17,10-3-37,36 0-60,24-14-213</inkml:trace>
  <inkml:trace contextRef="#ctx0" brushRef="#br0" timeOffset="-93659.74">23254 7348 210,'0'0'147,"0"0"-133,0 0-14,0 0 0,0 0 1,0 0 1,0 0-2,6 0 0,-3 0 16,0 0 42,3 0-5,2 0-53,0 0-2,-1 0-63,1-1-111</inkml:trace>
  <inkml:trace contextRef="#ctx0" brushRef="#br0" timeOffset="-92705.63">23254 7348 331,'-87'-16'130,"78"16"-16,5-1 15,4-1 55,18 0 7,21 0-70,21-1-26,16 2 13,15 0-9,9-1-31,5-2-30,6 3-3,5-1 3,-2 0-7,-7 0-11,-13 2-19,-17 0 2,-20 0-2,-21 0 1,-16 0-4,-13 0 2,-7 2-11,-2-1-13,-23-1-5,-16 0 23,-16 1 5,-16 0-7,-12 1 1,-2 2 5,-1-2 1,0 2 1,10-3-5,10 1 4,10 0 0,17-2 1,13 0 0,14 0 3,8 0-3,6 0 6,0 0 11,0 0 5,7 0-4,21 0 0,23 0-17,22 0-1,15-2 0,6-1 4,-8 0 1,-12 0 5,-16 3-9,-17-2 2,-16 2-3,-11 0-1,-9 0 1,-5 0-3,0 0-5,-12 0-20,-18 0 11,-23 0 16,-20 0-1,-14 2-7,-14 4 0,-4 1 0,-1 3 4,8 1 3,14-1 0,18-1 2,21-4 0,21-2 1,13-1 0,11-1 3,0-1 30,27 0 2,26 0-12,27-3-17,24-4-2,12-1 1,2-2 2,-3 1-2,-9 0 3,-13 0-9,-15 3 0,-19 3-1,-23-1 1,-17 4 0,-14 0-1,-5 0-12,0 0-23,-22 0-12,-16 6 22,-21 3 8,-23 0-10,-16-2 9,-12 4 12,-8 0 2,5 1 1,11 0 3,17-1 1,28-5 1,23-3 1,19-3 5,15 0 19,3 0 41,30-1-28,19-6-39,17-2-6,14 1 6,8 1-5,2 0-72,10 2-85,-6 0-192,-7-2-642</inkml:trace>
  <inkml:trace contextRef="#ctx0" brushRef="#br0" timeOffset="-89924.84">22703 6902 489,'0'0'0,"0"0"-263</inkml:trace>
  <inkml:trace contextRef="#ctx0" brushRef="#br0" timeOffset="-88218.79">22876 4990 383,'0'0'62,"0"0"-28,0 0 63,0 0 28,0 0 14,0 0-25,0-34-15,0 33-12,0 1-16,0 0-7,0 0-23,0 0-16,0 0-10,0 4-15,2 14-2,3 14 2,3 14 27,0 14 23,1 12-19,0 4-15,-5 1 10,0-1-9,-3-3-17,1 0 5,-2 2 11,0 0-4,0-4-1,0-2-4,0-6-1,-3-1-2,-1-3 3,4 0 10,0-3-2,0-5-6,0-2-5,7-4 5,0-1 6,0 0-10,0-2-3,-1-1 1,1-1-2,-2 0-1,0-4 2,-1-1-1,1-5-1,0-2 2,-1-3-1,-2-1-1,0-1 2,1 2-1,0-1 1,1 1 0,-2 0 6,2-1 1,-1 0-4,1 1-3,-1-4 5,2 2-7,-2-2 4,1-2-4,-1 3 1,0-3-1,-1 0 0,2 0-2,-3 0 2,3 0 1,-1 2-1,1-2 0,2 2 0,-3-1 1,1 0-1,1 1 0,0 1 0,1 0 0,-1 1 1,-1-2-1,1-2 0,-3-1 0,-2-3 0,0-2 1,0-1 0,0-1-1,0-3 0,0-2 0,0-1 0,0-2 0,-2-1-3,0-2-2,-1 2 0,-1-1-4,-3 1-1,0 2-12,-4-2-7,-5 2 7,-5-3 17,-3-1-23,-4 0-20,1 0 10,1 0 8,1 0 5,3 0-20,3 0 10,4-2 28,5 2 6,4-3 1,4 3 16,2 0 37,0 0 20,0-2 8,15 0-9,10 0-20,11-2-39,10 1-3,5 1 9,-1-1-1,-3 3-9,-3 0-8,-6-2-1,-6 2-2,-5-1 1,-6-3-10,-6-2-22,-7-3-59,-6-4-145,-2-5-299</inkml:trace>
  <inkml:trace contextRef="#ctx0" brushRef="#br0" timeOffset="-87010.59">22946 4911 364,'0'0'229,"0"0"-166,0 0 14,0 0 106,0 0-34,0 0-58,-4-10-41,4 10-10,0 5-12,-2 15-15,0 10 48,-1 7 29,0 4-69,-1-2-13,-3-3-2,0-7-3,-1-3-2,1-8 0,2-6-1,3-6-1,2-4-7,0-2-12,0 0 7,0-6 7,0-9-6,6-4-22,1-4 13,0 2 15,-2 2-8,2 3-12,-3 5-6,-2 3 4,-1 4-9,-1 1-1,0-1-11,-3 0-39,-8 0 14,2-1 56,1-1 15,4-1 3,0-2 0,1 0 8,0-1 8,0-1 39,3 0 4,0 3 4,0 3-5,0 3 11,0 1-18,0 1-13,0 0-36,0 10-2,0 8 0,-2 6 1,-3 4 11,-2-1 3,0-5-7,2-3-1,0-4-7,0-6 2,4-3-2,-1-4 2,2-2-1,0 0 5,0 0-6,0-10-2,0-5-26,0-6 17,0-4 9,0-2-12,1 2 10,1 4 4,-1 3 10,3 5 8,-1 6 10,-1 1-6,-1 4 5,0 2 1,-1 0-14,1 0-8,1 0-6,-2 0-1,2 0 0,0 0 2,1 1 2,4 2 9,0 1 5,7 1-3,2-1-2,1 1-3,2-2-5,4-1-4,-2 1-22,1 0-124,-2-1-140,-9-2-498</inkml:trace>
  <inkml:trace contextRef="#ctx0" brushRef="#br0" timeOffset="-86712.53">22732 4983 1167,'0'0'24,"0"0"-18,0 0 55,0 0 53,0 0-40,89 0-45,-41 0-11,6-3 10,-6 0 1,-6 0-22,-6-2-5,-7 4-2,-6-1-61,-5-1-132,-9 1-160</inkml:trace>
  <inkml:trace contextRef="#ctx0" brushRef="#br0" timeOffset="-85852.13">22931 7444 642,'0'0'198,"0"0"-139,0 0 96,0 0 15,0 0-7,0 0-59,29 0-50,-9-3-23,6-2 4,3 2-24,2-1 21,-1 2-25,-2 0-5,-3 0 0,-2-1-2,-2-1-12,-4 2-49,-6-3-68,-4 1-163,-7-2-319</inkml:trace>
  <inkml:trace contextRef="#ctx0" brushRef="#br0" timeOffset="-84978.25">20208 5009 283,'0'0'688,"0"0"-677,0 0-6,0 0 56,0 0 74,0 0-45,31-3-24,-3 3 0,7 2-17,3 0-23,1-1-11,1-1-15,1 1 0,-3 0-62,-4 1-133,-9-2-240</inkml:trace>
  <inkml:trace contextRef="#ctx0" brushRef="#br0" timeOffset="-83028.52">1261 1213 921,'0'0'209,"0"0"-178,0 0 23,0 0 19,0 0 18,82 34-16,-50-7-54,-6 1-10,-6 3-5,-2 0-4,-11-2 1,0-3 1,-1-5-3,-2-5 1,4-5-2,3-6 2,2-2 4,6-3 12,6 0 14,0-8 0,0-5-11,-4-1 8,-2-2-2,-2-2-6,-3-4-5,0-4 2,-4-3-7,6-5 6,-4-3-7,-3-2 1,0 0-1,-6 4 1,-3 3 1,0 5-4,-17 5-2,1 6-3,-6 7-3,1 5 0,-1 4-1,1 8-1,2 15 0,1 5-2,8 4 0,3 3 4,6-6-2,1-3 1,0-7 0,14-5-1,9-5 2,11-5 0,11-4-9,6 0-120,-2-1-193,-5-7-526</inkml:trace>
  <inkml:trace contextRef="#ctx0" brushRef="#br0" timeOffset="-81019.04">3901 754 388,'0'0'321,"0"0"-297,0 0-15,0 0 69,0 0 47,0 0-14,5-13-51,-5 13-39,0 0 4,0 0 1,0 0 17,0 0-2,0 0 1,0 0-18,0 6-1,-3 10-5,-1 7 14,-3 9 6,0 5-10,-2 4-10,0 4 3,4-1 11,3-2-20,2-3-6,0-9 9,0-5-8,0-8-3,0-4-1,0-4-1,0-3-2,0-3 6,0-2-4,0 1 1,-2-1-1,2-1-2,0 3 0,-2 1 0,1 2 0,-1 1-1,-2 4 1,2 3-1,-1 3 1,-1 8 0,4 3 1,-3 1-1,3 1 0,-2 0 1,-3 1-2,4-1 2,0 7-1,1 2 2,0 2 13,0 3-10,1-3-3,3-2 7,3-4-3,-3-7-5,-2-7 2,-1-7-2,0-6-1,-1-5 0,0-1 2,0-2 4,0 0 2,0 0-1,0 0-2,0 0 2,0 0-6,0 0 1,0 0-2,-8 0-3,-8-3-5,-5 1-14,-4 2 0,1 0 3,0 0-3,7 0 10,3 0 4,7 4 4,2-1 4,3-3 0,0 2 0,2-2 0,0 0 1,0 0 2,0 0 3,0 3 1,0-2 7,5 2 7,10-1 11,10 0 8,9-2-5,5 0-6,2 0-13,-7 0 1,-7 0-9,-8 0-4,-7 0-3,-2 0-1,2 0-8,0-8-73,-1-8-159,-4-6-408</inkml:trace>
  <inkml:trace contextRef="#ctx0" brushRef="#br0" timeOffset="-80517.65">3689 842 460,'0'0'160,"0"0"-86,0 0 96,0 0 14,0 0-45,0 0-36,-18-31-26,32 24-14,8-3-11,4 1-3,8 0-17,5 0-6,4-2-26,2 1-2,-2 2-26,-8 1-43,-8 4-84,-13 3-91,-8 0-181</inkml:trace>
  <inkml:trace contextRef="#ctx0" brushRef="#br0" timeOffset="-79962.69">3471 1230 1217,'0'0'30,"0"0"-11,0 0 116,0 0-21,0 0-46,0 0-37,34-35-27,-27 35-4,4 10 0,0 7-1,2 4 1,-3 2 0,4 0 0,0 0 1,0-2-1,2-5 1,2-3 0,2-6 1,2-3 1,-1-4 5,-1 0-4,-3 0 1,-3-10 5,-5-2 7,-3-4-1,-3-5-8,-3-5-1,0-3-3,-4 0-3,-6 5 1,0 6-2,-1 8 0,3 5-2,0 4-2,0 1-7,-2 0 9,2 6-7,1 6 3,2 2 1,4 1 4,1-2-1,0-2-3,13-3 2,12-1-9,11-4-44,10-3-127,3 0-250</inkml:trace>
  <inkml:trace contextRef="#ctx0" brushRef="#br0" timeOffset="-78852.55">6384 692 516,'0'0'120,"0"0"-47,0 0 79,0 0-17,0 0-22,0 0-51,-12 3-41,3 46 28,2 21 79,3 24-39,0 13-46,1 4-9,-2 1 2,-1-8-2,1-8-11,1-6-9,4-9-4,0-12-8,0-6-1,0-12-1,0-11 0,0-11-4,0-11-27,0-12-15,-5-6-13,-2 0 17,-2-10 18,0-4 0,-4-1 3,-2 0 11,-4 1-24,-4 3-22,-5 3 2,-2 2-5,-4 6 17,2 0 24,6 0 18,7 4 0,8 1 13,8 0 23,3-1 29,3-2 22,22 0 40,12-2-48,10 0-30,7 0 2,-3 0 1,-2 0-20,-5 0-5,-7 0-13,-8-1-9,-5 0-2,-7-1-3,-1-1-2,2 2-27,0-2-60,-2-3-67,-2-6-129,-5-4-254</inkml:trace>
  <inkml:trace contextRef="#ctx0" brushRef="#br0" timeOffset="-78527.75">6318 685 684,'0'0'0,"0"0"-6,0 0 6,0 0 54,0 0 67,-4-61-28,8 51-29,3 1 16,2 0 15,5-1-12,6 2-26,6-1-3,5 4-15,5 1-27,-4 0-12,-7 4-8,-9 0-82,-14 0-100,-2 10-210</inkml:trace>
  <inkml:trace contextRef="#ctx0" brushRef="#br0" timeOffset="-77989.35">5924 1460 646,'0'0'96,"0"0"-42,0 0 108,0 0-11,0 0-28,0 0-20,-4-41-31,5 41-26,6 0-9,6 2-13,6 11-15,4 4 4,2 3-1,-5 0-8,-5-1-1,-2-2-2,-3-2 2,1-6-2,6-2 0,5-7 3,5 0 0,3-4-2,-3-10 2,-4-6-3,-5-4 3,-7-3-1,-7-4 1,-4 3-4,0 2-2,-6 8 2,-8 8-3,-4 8-5,1 2-4,0 6 5,3 11 2,5 2 0,9 1 1,2-1 0,22-3-47,7-4-128,5-4-182</inkml:trace>
  <inkml:trace contextRef="#ctx0" brushRef="#br0" timeOffset="-76268.58">3844 1638 1144,'0'0'129,"0"0"-129,0 0 0,0 0 18,0 0 63,0 0-18,14 0-63,-14 0-6,0 0-57,0 0-34,4 0-105,13-1-203</inkml:trace>
  <inkml:trace contextRef="#ctx0" brushRef="#br0" timeOffset="-75887.56">5626 1413 866,'0'0'327,"0"0"-321,0 0 0,0 0 14,0 0 99,0 0-69,0 0-8,0 0-30,0 0-8,0 1 0,0 1-4,0 1 0,0 0-12,0 1-75,-5 1-31,-10-1-69,-6-2-120,-10-1-178</inkml:trace>
  <inkml:trace contextRef="#ctx0" brushRef="#br0" timeOffset="-75587.76">4026 1614 1178,'0'0'58,"0"0"-58,0 0 0,0 0 50,0 0 38,0 0-58,-7 0-28,3 2-2,-1 0 0,1 0-2,4 0-59,0-2-44,0 0-52,14 0-137,8 0-127</inkml:trace>
  <inkml:trace contextRef="#ctx0" brushRef="#br0" timeOffset="-74565.91">4525 1175 760,'0'0'64,"0"0"-64,0 0 0,0 0 0,0 0 0,0 0-41,-2 3-139,2-3-247</inkml:trace>
  <inkml:trace contextRef="#ctx0" brushRef="#br0" timeOffset="-74148.14">5740 1177 665,'0'0'0,"0"0"-89,0 0 58,0 0 31,0 0 44,0 0-44,7 3-15,-7-3-6,0 0 21,0 0-28,0 0-49,0 0 29,2 0-21,0 0-71</inkml:trace>
  <inkml:trace contextRef="#ctx0" brushRef="#br0" timeOffset="-71507.81">4411 1453 925,'0'0'71,"0"0"-62,0 0 4,0 0 73,0 0 7,0 0-37,0 0-48,0 1-6,0-1 3,0 0-1,0 1-4,0-1 0,0 0-2,0 0-20,0 0-39,0 0-31,0 0-76,4 0-38,6-5-98</inkml:trace>
  <inkml:trace contextRef="#ctx0" brushRef="#br0" timeOffset="-70832.71">4449 1453 879,'0'0'33,"0"0"-28,0 0-5,0 0 102,0 0 34,0 0-51,37 14-6,-37 7 10,-4 1-25,-1 1-11,2-1-3,-1 1-16,1-4-21,-3-2-9,4-3-4,2-5-2,0-1-57,0-1-39,0-3-83,8-4-23,5 0-172</inkml:trace>
  <inkml:trace contextRef="#ctx0" brushRef="#br0" timeOffset="-70436.81">4495 1404 601,'0'0'405,"0"0"-405,0 0-17,-64-17 17,41 30 48,-3 12 12,0 12-27,5 8-17,8 2 19,11-2 6,2-8-15,21-10-13,15-12-7,14-13 4,11-2-2,5-10-6,-4-10 12,-8-8 34,-11-3 28,-13-2-16,-12-1 3,-12 2-20,-6 2-13,-8 5-12,-17 6-18,-7 7-1,-4 10-9,-3 2-6,2 7-40,8 11-28,11 4-96,17-6-66,4-3-259</inkml:trace>
  <inkml:trace contextRef="#ctx0" brushRef="#br0" timeOffset="-69613.61">5927 1695 622,'0'0'274,"0"0"-251,0 0 59,0 0 74,0 0-47,0 0-38,29-31-23,-15 31-9,-5 0-11,-2 12-15,-7 3-11,0 1-1,-11 4-1,-8 1-1,1 0-5,4-5-17,5-4-22,7-5-12,2-5 36,13-2 21,8-1 0,6-10 6,-1-5 4,0-2 0,-5-3 0,-2 0-10,-5-2-3,-6-2-25,-6-2-10,-2 3-7,-2 5 15,-13 7 26,-9 8 4,-3 4 2,-5 2 2,-6 16 3,-1 7 3,-5 12-5,2 5 1,7 4 16,12 0 8,19-8-12,8-10-9,28-10 9,16-12 23,11-6-5,3 0-34,2-17 30,-10-5-6,-8-6-4,-12-1 17,-14 0-15,-13-1-2,-7 0-4,-5-5-17,-22 1-1,-8 1-23,-7 6-21,-1 12 6,4 8-41,4 7-47,7 0-16,7 4-172,8 5-279</inkml:trace>
  <inkml:trace contextRef="#ctx0" brushRef="#br0" timeOffset="-67812.93">4281 2018 178,'0'0'0,"0"0"-24,0 0 7,0 0 17,0 0 10,0 0-6,0 0-4,0-1 0,0 1 23,0 0 13,0-1-5,0 1-3,0 0-2,0-1-26,-2 1 0,2 0-16,0 0 3,0 0 8,0 0-1,0 0-6,0 0 1,0 0 9,0 0-2,4 0-19,1 0-99</inkml:trace>
  <inkml:trace contextRef="#ctx0" brushRef="#br0" timeOffset="-60100.48">20588 6520 1207,'0'0'83,"0"0"-73,0 0-8,0 0 31,0 0 74,0 0-30,0 0-52,14 1 16,-14-1-17,2 1-6,-2 0-5,0 2-2,0-2-6,0-1-4,0 2-1,0-2 0,0 1-2,0-1-3,0 0 3,0 0 1,0 0 1,0 0 1,0 0-1,0 0-6,0 0-29,0 0-25,0 0-50,2-3-119,4-4-232</inkml:trace>
  <inkml:trace contextRef="#ctx0" brushRef="#br0" timeOffset="-55961.77">9861 13292 377,'0'0'55,"0"0"-44,0 0 38,0 0 8,0 0-12,0 0-29,0 0-15,-1 0-1,1 0 0,3 0 0,8 1-12,3-1-66,3 0-177</inkml:trace>
  <inkml:trace contextRef="#ctx0" brushRef="#br0" timeOffset="-53593.01">12324 13209 319,'0'0'14,"118"-11"-10,-55 5 1,-6-2 115,-9 4 19,-5 0-74,-6 1-31,-3-1-23,-6 0-3,-7 1-1,-11 2 1,-7 1-2,-3 0-6,-1 0-3,-16 0 0,-4 0 2,-6 0 0,-3 4-4,-7 0 2,-4-2 2,-8 3 1,-8 2 0,-8 0 3,-8 4 5,-3 3 2,-2 1 14,1 0 2,8 1-8,11-3-11,15-2-1,15-4-1,16-4-2,12-3-2,6 0 37,25 0 21,14-2-6,17-5 1,13-1-13,7-3-5,6 0 1,-4 3-2,-5 1-2,-11 0-13,-9 1-14,-6 2-5,-10 0 0,-5 0-2,-12 2-11,-11 0-6,-8 1-6,-7 1 5,-1 0-10,-21 0 2,-16 0 16,-13 0-2,-12 0-5,-9 0-6,-8 0 14,-6 0 10,0 5 1,4 5 6,9 0 22,13 3 3,19-4-11,20-1-10,21-4-7,18-4 10,39 0 49,31 0-22,28-9-27,10-4 7,8 1 18,-2 2 24,-11-1-14,-11 5-12,-17-2-30,-26 3 16,-23-1-15,-20 6-7,-20 0-1,-8 0-14,-30 0-24,-20 7 9,-19-1-16,-18 2 4,-11-1 4,-3 3 23,-2 3 12,4-3 2,8 5 0,8 1 15,10-2-1,17-3 6,22-4 4,22-3 2,16-4-16,37 0 31,27-4-29,20-5-11,12-1 1,1 0 0,-3-3 1,-4 4-1,-6-2-2,-9 2-1,-13 4-99,-14 1-43,-16 4-76,-14-3-135</inkml:trace>
  <inkml:trace contextRef="#ctx0" brushRef="#br0" timeOffset="-50282.63">20450 4853 428,'0'0'73,"0"0"-73,0 0-5,0 0 5,0 0 3,0 0-2,0 0-1,0 0-33,-2 22-30,4-15-81</inkml:trace>
  <inkml:trace contextRef="#ctx0" brushRef="#br0" timeOffset="-49863.84">20373 7222 1373,'0'0'91,"0"0"-39,0 0-49,0 0 20,0 0 68,0 0-51,-12 7-18,4-3-22,-2-1-5,-4-3-54,0 0-21,-2-4-46,-3-13-117,3-6-208</inkml:trace>
  <inkml:trace contextRef="#ctx0" brushRef="#br0" timeOffset="-48874.84">20641 5256 270,'0'0'126,"0"0"-122,0 0-4,0 0-48,-9 69 38,9-29-81</inkml:trace>
  <inkml:trace contextRef="#ctx0" brushRef="#br0" timeOffset="-47970.84">20908 7566 1227,'0'0'129,"0"0"-44,0 0-24,0 0 5,0 0 25,0 0-23,13 14-28,-10-10-24,-2 0-15,-1 0 1,0-2-2,0 1 0,0 1 0,0 0-1,0-1-3,0-2-6,0 0 4,0-1 2,0 0 3,0 0 1,0 0 2,0 0-2,0 0 0,0 0 4,0 0-3,1 0-1,-1 0 0,0 0-1,0 0 1,0 1-2,0-1 1,0 1 0,0-1 0,0 0 2,0 0-2,0 0 2,0 0-2,0 0 2,0 0-1,0 2 0,0-2 0,0 0 0,0 0 0,0 2 0,0-1 0,0 0 0,0-1-1,0 2 1,0-1 0,0 0 0,0 0 0,0-1 1,0 0-1,0 0 0,0 0 0,0 0 0,0 0 1,0 1-2,0-1 1,0 0 0,0 0 1,0 0-1,0 0 0,0 2-1,0-1 1,0-1 0,0 0 0,0 0 0,0 0 0,0 1 0,0-1 1,0 0-1,0 2 0,0-2 0,0 0 0,0 0-1,0 0 1,0 0-1,0 0-5,0 0-10,0 0-2,0 0 8,0 0 4,0 0 2,0 0-3,0-3-16,0-10-33,4-9-59,10-10-153,4-12-263</inkml:trace>
  <inkml:trace contextRef="#ctx0" brushRef="#br0" timeOffset="-47059.88">21005 7374 776,'0'0'7,"0"0"141,0 0-76,0 0 29,0 0-17,0 0-31,26-2-21,-25 4-10,1 0 0,1 1 19,-1 0 0,0-2-5,1 2-9,-1-2-7,-1 1-2,0-2-2,0 2-1,1-2-6,-1 0 1,-1 1-5,1-1 3,-1 0-2,0 1-3,0 0 4,2 1-3,-2 0 1,2 1 0,0-1 4,-1 0-3,1 1-2,0-1 4,-1 0-2,-1 0 5,2-2-5,-2 2 3,0-2-4,2 0 4,-2 0-4,0 0-1,0 0-3,0 0-1,0 0 0,0 0 0,0 0 0,0 0 0,0 0-4,2 0-30,6 0-35,9-10-67,15-5-127,14-5-263</inkml:trace>
  <inkml:trace contextRef="#ctx0" brushRef="#br0" timeOffset="-45884.32">23627 6919 0,'0'0'503,"0"0"-503,75-36-204,-58 24-26,-3 2 161,-2-4 69,-3 4 55,1-3 88,-1 0-143,4-3-64</inkml:trace>
  <inkml:trace contextRef="#ctx0" brushRef="#br0" timeOffset="-43926.55">23026 5843 256,'0'0'81,"-107"-10"-56,40 5 1,-12 2 9,-10-1-26,-10 3-9,-11 1-23,-3 0-36,-6 0-59</inkml:trace>
  <inkml:trace contextRef="#ctx0" brushRef="#br0" timeOffset="-24873.82">7615 8035 643,'0'0'88,"0"0"-75,0 0 36,0 0 58,0 0-72,0 0 47,0 0-42,0 0 10,82 10 14,-51-10 19,3 0-1,1 0-9,6 0-23,1 0-6,7 0-6,4 0 3,3 0-17,-5 0-5,-6 0-7,-5 0 4,-6 0-2,-2 0 1,-2-2-7,2-1 1,0 1 3,1-1-2,1-1-3,-1 1 7,0 1 4,0-2-9,0 2 0,-2 1-1,-2 0 1,-3-1 2,1 2-2,-2 0-7,-2 0 3,-2 0 2,1-1-6,-2-1 4,1 0-2,0-1-1,1 0 4,1 1-3,0-1 3,2 1-2,-2 1-1,1-1-1,-5 0 0,-4 2-2,-6-1 0,-6 1-2,-3 0 2,0 0 0,0 0 3,-2 0-1,-10 0-2,-12 0 6,-4 0-6,-6 0 1,-7 0-2,0 1 1,-5 5-2,-6 1-1,-5-2 2,-6 2 0,-4-1-5,-3 0 5,-3 2 0,3-2-2,5-1-2,5 0 3,7-2 2,7-2 0,6 1 2,7-1-2,8 0 0,9 1-1,5-2 1,7 0 0,4 0 0,0 0 0,0 0-2,0 0 0,0 2 0,0-2 1,0 0 0,0 0-4,0 0 5,4 1-1,3-1 1,0 0 0,-3 0 1,1 0-1,-3 0-2,-1 0 2,0 0-8,0 0-19,-1 0-15,3 0-8,0-5-16,2 1-28,-3 0-18,-2-1-30,0 2-13,-6 0-67,-8 0 42,-4-2 77,1 1 19,3-3-103,2-1 8,7-1-6</inkml:trace>
  <inkml:trace contextRef="#ctx0" brushRef="#br0" timeOffset="-20620.54">10089 7561 452,'0'0'182,"0"0"-171,0 0 31,0 0 75,0 0-2,0 0-44,0 0-44,0 0-15,0 0 6,0 0-5,0 0-8,0 2-1,0 3 8,0 0 0,0 2-6,0 0 4,0 1 1,2 1 3,1-1 2,-1 0-8,0-2 8,1 0-2,-2 0-5,0-5-4,-1 2-1,0-2-2,2-1 0,-2 0 4,2 0 3,2 0-1,-1 0 1,5-4 5,7-8-8,9-4-3,6-5-3,5-1 0,-1-3-1,-1 1 0,-3 3-28,-7 0-110,-5 6-254</inkml:trace>
  <inkml:trace contextRef="#ctx0" brushRef="#br0" timeOffset="-16078.31">5209 12434 862,'0'0'99,"0"0"-85,0 0-11,0 0 60,0 0-6,0 0-32,0 0-19,0-9-5,0 9 0,0 0 0,0 0 1,0 0-1,0 0-1,0 0 0,0 0 1,0 0 0,0 0-1,0 0-1,0 0 1,0 0-5,0 0-23,0 0-54,0 0-27,7 0-73,3-2-28,4 0-254</inkml:trace>
  <inkml:trace contextRef="#ctx0" brushRef="#br0" timeOffset="-15456.83">5687 12414 750,'0'0'100,"0"0"-100,0 0 2,0 0 40,0 0 38,0 0-47,-11 0-32,11 0 1,-2 0 0,2 0 13,0 0-5,0 0-9,0 0 0,0 0 0,0 0-2,0 0-4,0 0-33,0 0-22,0 0-23,7-1 24,-1-1 4,-3 1 0,-1 1-14,-2 0-57,0 0-49,0 0-139</inkml:trace>
  <inkml:trace contextRef="#ctx0" brushRef="#br0" timeOffset="-14586.38">6698 12365 736,'0'0'4,"0"0"-4,0 0 20,0 0 17,0 0-23,0 0-14,0-2-70,0 2 40,0 0-24,7 0-193</inkml:trace>
  <inkml:trace contextRef="#ctx0" brushRef="#br0" timeOffset="-13925.95">7489 12341 880,'0'0'94,"0"0"-74,0 0-19,0 0 22,0 0 46,0 0-39,-6 0-20,3 0-9,-1 0 1,0 0-2,2 0-1,2 0-10,-1 0-9,1 0-2,0 0 4,0 0-11,0 0 1,0 0 9,0 0 5,0 0 2,0 0 5,0 0 1,0 0 1,0 0-1,0 0 1,0 0-9,0 0-13,0 0-4,0 0 3,0 0 4,0 0 14,0 0 3,0 0 2,0 0 3,0 0-4,0 0-30,0 0-26,0 0-30,0 0 3,0 0 22,0 0 10,0 0-8,0 0-35,0 0-52</inkml:trace>
  <inkml:trace contextRef="#ctx0" brushRef="#br0" timeOffset="-11922.8">12215 12260 648,'0'0'75,"0"0"-18,0 0-49,0 0 90,0 0-58,0 0 19,0-4-53,0 4-5,0 0-2,0 0-16,0 0-121,0 0-77</inkml:trace>
  <inkml:trace contextRef="#ctx0" brushRef="#br0" timeOffset="-11332.78">13452 12332 780,'0'0'233,"0"0"-206,0 0 6,0 0 49,0 0-48,0 0 77,1-5-82,-1 5-18,0 0-1,0-2 2,0 2 0,0 0-2,0-1-2,0 0-1,0-1 2,0 2-6,0-2 6,0 2-2,0 0-4,0-2-3,-1 1-3,-1-1-2,2 2-14,-2 0-19,0 0-9,1 0-26,1 0-7,-2-2-37,-1 2-41,1 0-21,0-1 26,2-2-63,0 0-23</inkml:trace>
  <inkml:trace contextRef="#ctx0" brushRef="#br0" timeOffset="-8848.76">10171 13243 949,'0'0'0,"0"0"-237,0 0 98,0 0 90,0 0-71</inkml:trace>
  <inkml:trace contextRef="#ctx0" brushRef="#br0" timeOffset="-8443.98">10921 13174 810,'0'0'32,"0"0"-30,0 0-1,0 0 10,0 0 21,0 0-32,0 0-5,0 0-19,0 4-31,0-1-3,0 0-24,0-1-81,0-2-199</inkml:trace>
  <inkml:trace contextRef="#ctx0" brushRef="#br0" timeOffset="-7682.4">11832 13161 131,'0'0'0,"0"0"-25,0 0 13,0 0-41</inkml:trace>
  <inkml:trace contextRef="#ctx0" brushRef="#br0" timeOffset="-5137.62">20402 5064 475,'0'0'41,"0"0"-33,0 0 10,0 0-18,0 0 0,0 0-10,-3 31-72,-4-9-123</inkml:trace>
  <inkml:trace contextRef="#ctx0" brushRef="#br0" timeOffset="-4826.01">20364 7402 580,'0'0'511,"0"0"-511,0 0-48,0 0 27,0 0 21,0 0 0,40 7-50,-44-7-181,-9 0-52</inkml:trace>
  <inkml:trace contextRef="#ctx0" brushRef="#br0" timeOffset="-4501.81">20421 4890 816,'0'0'0,"-14"-58"-39,9 47 8,1 9 25,1 2 5,1 0-4,-3 17-5,-2 10 10,-2 12-1,-5 8 1,-1 7-2,-4 5-30,-3 8-111,-3 4-59</inkml:trace>
  <inkml:trace contextRef="#ctx0" brushRef="#br0" timeOffset="-4149.35">20472 7351 1130,'0'0'25,"0"0"-15,0 0-9,0 0 5,0 0 57,0 0 2,35 16-40,-35-12-25,0 1 0,0 2 1,0-1 0,0-3 0,0 1-1,0-2 0,0-2-1,0 0-3,0 0 1,0 0-8,0 0-10,0-4-16,0-11-22,0-8-47,2-11-107,1-12-132</inkml:trace>
  <inkml:trace contextRef="#ctx0" brushRef="#br0" timeOffset="-3874.9">20511 5472 156,'0'0'562,"-23"-87"-562,8 60-56,2 5 42,3 4 14,1 5 31,4 6-1,3 3 3,1 4-17,1 0-14,0 0 2,0 11 26,0 1-5,0 3-14,0 2-8,0 8-3,0 9-35,0 12-83,0 12-119</inkml:trace>
  <inkml:trace contextRef="#ctx0" brushRef="#br0" timeOffset="-3549.78">20693 7675 1147,'0'0'80,"0"0"-49,0 0-23,0 0 47,0 0 46,0 0-29,18 0-46,-18 0-17,0 0-9,0 1-3,0-1-14,0 0-32,0 0-42,0 0-7,0-9-16,0-6-61,-2-5 6,-1-5 43,-3-5 14,2-4-88,1-6-56</inkml:trace>
  <inkml:trace contextRef="#ctx0" brushRef="#br0" timeOffset="-3030.6">20423 5037 339,'0'0'0,"0"0"-12,0 0-45,0 0 24,0 0 29,0 0-16,-9-9-64,9 9-25</inkml:trace>
  <inkml:trace contextRef="#ctx0" brushRef="#br0" timeOffset="-2677.56">20453 5446 1090,'0'0'0,"26"62"-85,-10-10 39,-2 9-78,-7 6-47,-2 12-116</inkml:trace>
  <inkml:trace contextRef="#ctx0" brushRef="#br0" timeOffset="-2424.1">20740 7870 1250,'0'0'9,"0"0"-9,0 0-153,0 0 153,0 0 24,0 0 21,28-30-45,-28 30-10,0 0-77,0 0-67,0 0-66,0-2-119</inkml:trace>
  <inkml:trace contextRef="#ctx0" brushRef="#br0" timeOffset="-608.91">21114 8075 362,'0'0'0,"0"0"-230</inkml:trace>
  <inkml:trace contextRef="#ctx0" brushRef="#br0" timeOffset="-134.9">20885 6892 843,'0'0'93,"0"0"-93,0 0-71,0 0 37,0 0-4,0 0-98,61-37-414</inkml:trace>
  <inkml:trace contextRef="#ctx0" brushRef="#br0" timeOffset="112.12">23517 6958 1054,'0'0'267,"0"0"-267,0 0-574,0 0-173</inkml:trace>
  <inkml:trace contextRef="#ctx0" brushRef="#br0" timeOffset="3229.91">12624 13292 971,'0'0'138,"0"0"-120,0 0-8,96-25 37,-35 6 7,13-6-35,7-1-19,-3 0-95,-13 1-295</inkml:trace>
  <inkml:trace contextRef="#ctx0" brushRef="#br0" timeOffset="4669.58">6755 7540 153,'0'0'353,"36"-96"-338,-19 53-14,-2 3 1,-4 3-1,-5 5 5,-5 5 10,-1 7 10,0 6-6,0 3 14,0 6-23,0 3-11,-4 2-70,0 0-143</inkml:trace>
  <inkml:trace contextRef="#ctx0" brushRef="#br0" timeOffset="5041.45">6423 7336 783,'0'0'55,"0"0"-49,0 0-6,0 0 0,-42 55 17,61-40 54,4 2 10,2-2-52,0 1-14,-7-3 2,-2-1 11,-5-1-16,-4-3-6,-2 1-1,1-3 1,-3-3 10,1-1-2,-1-2-1,1 0 67,5-10 25,9-15-29,18-20-32,24-19-4,28-17-3,32-14-18,22-8-11,15 5-8,-9 16-1,-23 24-9,-31 31-121,-39 21-203,-38 6-688</inkml:trace>
  <inkml:trace contextRef="#ctx0" brushRef="#br0" timeOffset="5935.2">2276 12508 778,'0'0'105,"0"0"-104,0 0 3,0 0 19,-20 73 63,20-48 1,5-4-25,4-2-35,2-3 17,2-7-9,6-6-2,10-3-6,15-16 22,19-16-5,16-13-30,9-4-6,9-8-8,3 0-1,9-1-43,15-6-166,10-12-340</inkml:trace>
  <inkml:trace contextRef="#ctx0" brushRef="#br0" timeOffset="6600.37">9073 12587 565,'0'0'77,"0"0"-26,0 0 21,-70-4 60,56 0-23,4 3-33,0 1-21,3 0-15,5 0 2,2 0-24,0 0-1,13 0-4,17 0 5,11-8 4,12-9-15,5-6-5,1-5-1,-3-6 2,-2-4-2,-8 2-1,-3-1-1,-4 1-29,-1 9-65,-3 5-102,-6 9-126</inkml:trace>
  <inkml:trace contextRef="#ctx0" brushRef="#br0" timeOffset="7019.15">9586 13317 1347,'0'0'12,"0"0"-12,0 0-11,0 0-11,0 0 22,0 0 3,-23 33 6,30-10-8,6 2 0,3-2 2,0 0-3,1-6 1,-1-4 1,1-6-2,2-7 5,8 0 0,7-20 3,12-10 4,12-9 10,9-10-11,8-4 5,7-3-16,4-1-7,-4 0-177,-11-3-496</inkml:trace>
  <inkml:trace contextRef="#ctx0" brushRef="#br0" timeOffset="18733.9">6430 7452 122,'0'0'548,"0"0"-538,0 0 56,0 0 61,0 0-46,0 0-34,56 62 12,-48-44-15,-2 2-9,1-2-11,-2-3 4,-2-5 6,0-2-14,1-4-5,3-4 23,3 0 31,11-15 1,12-14-28,17-15-25,15-11-8,9-7-5,8-3 1,0 2-5,-5 7-5,1 6-129,-8 5-170,-6 6-262</inkml:trace>
  <inkml:trace contextRef="#ctx0" brushRef="#br0" timeOffset="39314.02">10588 13108 116,'0'0'0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4:17:31.314"/>
    </inkml:context>
    <inkml:brush xml:id="br0">
      <inkml:brushProperty name="width" value="0.05292" units="cm"/>
      <inkml:brushProperty name="height" value="0.05292" units="cm"/>
      <inkml:brushProperty name="color" value="#FF0000"/>
    </inkml:brush>
  </inkml:definitions>
  <inkml:trace contextRef="#ctx0" brushRef="#br0">599 3412 1164,'0'0'60,"80"-74"-59,-37 38 7,3-1 40,-6 1-8,-10 5-8,-9 6-16,-11 5-4,-9 4-3,-1 5-1,-7 5-8,-14 6-22,-10 2-17,-6 18 9,-2 6 30,4 5-1,7-1 0,12-1 2,9-4-1,5-5 0,2-5 1,0 0-1,0-1 2,0 4-2,0 5 1,0 0 1,-5 0 1,-2-2-3,1-4-2,1-4-33,-2-4-47,7-4-29,0-5-6,0 0 27,0 0 37,0-11-24,0-3 45,0-1 32,0 0 0,0 0 3,0 3 5,0 4 17,0 0-2,0 3-12,0 2-4,7 0-5,3-1-2,0 2-3,4-1-4,2 1 5,-2-1 2,1-1 0,-3 1 1,-5 0 1,-5 3 1,-2 0 2,0 0 4,0 0-9,0 0 2,0 0-2,0 0 8,0 1 13,0 4 4,-7 0 0,0 2 4,3 4-3,-5 1-9,5 3-4,-1-1-4,5-1-1,0-3 1,6-4 1,9-5 11,7-1 13,1 0 3,2-3-7,-4-7-7,-4-1 0,-3-3-13,0-2-7,-5-1-3,-2-1-2,-5 1-2,-2 3-5,0 3 7,-4 3-2,-10 6-8,-2 2-1,2 0 5,-2 2 5,3 4-1,6-1 0,4-3 1,3-2-3,0 0 3,3 0 3,15-3 10,9-11-2,10-3-1,2-5-2,-3-2 10,-2 1-3,-4 0-5,-3-1-3,-4 0 7,-3 1-3,-3 5-4,-7 5-2,-5 5 6,-5 5 4,0 3-1,0 0-11,-9 14-13,-7 10 13,0 7 7,3 5-2,-1 2 2,1-3-4,3-1-2,1-7 1,4-6-1,3-4 0,0-5-1,2-6-6,0-2-33,0-4-48,9 0-97,9-9-193</inkml:trace>
  <inkml:trace contextRef="#ctx0" brushRef="#br0" timeOffset="183.07">1234 3233 164,'0'0'1095,"0"0"-1086,0 0-2,0 0-2,0 0-5,0 0-9,0 0 4,2 31-92,-10-13-139,-2 0-238</inkml:trace>
  <inkml:trace contextRef="#ctx0" brushRef="#br0" timeOffset="297.72">1125 3440 1044,'0'0'170,"0"0"-167,0 0-3,0 0-1,63-33-19,-57 33-154,-3 0-359</inkml:trace>
  <inkml:trace contextRef="#ctx0" brushRef="#br0" timeOffset="451.61">1368 3318 1274,'0'0'0,"0"0"-13,68-29 13,-56 29-8,-5 0-127,-7 9-266</inkml:trace>
  <inkml:trace contextRef="#ctx0" brushRef="#br0" timeOffset="739.5">667 3681 1152,'0'0'60,"0"0"-50,0 0 56,91 0 20,-35 0-10,2 0-53,5 0-16,-3-3-7,0-2-2,-2 1-110,-8-2-123,-6-1-304</inkml:trace>
  <inkml:trace contextRef="#ctx0" brushRef="#br0" timeOffset="2277.74">3216 3052 921,'0'0'0,"0"0"-13,-88 22 13,47 5 54,0 9-13,-3 7 7,8 5-4,9-1-9,13-6-22,12-7-1,2-9-1,24-10-9,10-8 5,10-7 0,6-3 0,4-17-5,-1-8-2,2-8 0,-8-3-4,-5-5 4,-13-6-4,-8-3 4,-13-6-1,-5 2-8,-3 3 8,-5 7-1,-13 13-2,-4 11 3,-6 9-2,1 7-1,0 4 4,4 3 0,9 0 0,5 8 7,7 12 0,2 11 9,0 14 18,0 13-2,0 9-12,0 6 8,-7 1 11,-5-4 1,-4-6-18,5-8-13,-1-8-8,1-10-1,3-7-39,0-8-79,2-6-34,6-13-188,0-4-239</inkml:trace>
  <inkml:trace contextRef="#ctx0" brushRef="#br0" timeOffset="3878.48">3226 3722 1385,'0'0'89,"0"0"-87,0 0 28,0 0 23,0 0-38,0 0-15,0-4-55,0 3-78,0-1-117,1-4-172</inkml:trace>
  <inkml:trace contextRef="#ctx0" brushRef="#br0" timeOffset="4285.82">3481 3503 679,'0'0'304,"0"0"-220,0 0 52,0 0-6,0 0-19,0 0-57,-28 48-15,21-27-17,-3 2-14,0-2-5,3-4-3,0-2-3,0-3-50,2-4-64,0-4-55,1-4-41,2 0-78,2-4-83</inkml:trace>
  <inkml:trace contextRef="#ctx0" brushRef="#br0" timeOffset="4550.98">3369 3478 682,'0'0'178,"0"0"-81,0 0 74,0 0-31,0 0-45,0 0-38,18-2-33,-4 2-2,4-1-4,3-1-6,3-1-7,4-4-5,1-3-38,5-1-171,-1-4-278</inkml:trace>
  <inkml:trace contextRef="#ctx0" brushRef="#br0" timeOffset="5032.65">3917 3207 796,'0'0'111,"0"0"-29,0 0 57,0 0-35,0 0-27,0 0-5,-3 0-12,3 0-19,1 0-16,6 0-2,1 0-11,4 0-10,2 0-1,2 0-1,1 0-6,0 0-46,-2-3-72,-2 0-28,0 0-69,-2-1-100</inkml:trace>
  <inkml:trace contextRef="#ctx0" brushRef="#br0" timeOffset="5317.89">3878 3293 665,'0'0'91,"0"0"-34,0 0 131,0 0-41,0 0-49,0 0-60,7 3-29,3-3-6,1 0-3,2 0-6,-2 0-117,1 0-206,-1 0-425</inkml:trace>
  <inkml:trace contextRef="#ctx0" brushRef="#br0" timeOffset="6659.97">4636 3113 781,'0'0'81,"0"0"-80,0 0 38,0 0 46,0 0-6,0 0-79,-68-22-4,27 46 4,-3 5 2,3 6 3,6 1 1,7 1 5,8-5-6,11-7 3,9-6-2,0-7 1,13-6 1,10-6 25,13-2 10,10-14-8,7-6-28,1-5-6,-2-3 0,-9-2-1,-6-1 0,-10 0-7,-8 2 1,-11-5-1,-8 1 1,0-2 4,-14 2-2,-4 3 4,-2 8 3,2 3 10,0 7-4,1 5 2,4 4 1,2 4-7,4 1-3,0 4 0,4 13 2,2 12 5,1 9 0,0 12 1,2 6 6,2 4-7,-4 0-5,0 1 6,-4-4 7,-8-3-1,-1-6-2,-1-6 3,-2-4-12,3-7-3,-1-8-2,7-6-59,7-5-87,0-11-120,11-1-325</inkml:trace>
  <inkml:trace contextRef="#ctx0" brushRef="#br0" timeOffset="6900.42">4805 3459 750,'0'0'501,"0"0"-501,0 0 0,0 0 87,0 0 5,0 0-47,-16 67-35,11-49-4,2 0-5,-1-4 0,0 0-1,1-4-31,0 0-106,0-7-63,1-3-200</inkml:trace>
  <inkml:trace contextRef="#ctx0" brushRef="#br0" timeOffset="7324.88">5147 3219 1034,'0'0'63,"0"0"-33,0 0 94,0 0-53,76-9-1,-58 9-46,-2 0-21,0 0-1,0-1-2,2-2-31,-2-3-107,3 0-237</inkml:trace>
  <inkml:trace contextRef="#ctx0" brushRef="#br0" timeOffset="7558.79">5280 3118 1343,'0'0'15,"0"0"-12,0 0 78,0 0-41,0 0-19,0 0 0,-5 59-15,1-30 9,2-4-10,0 2-5,-1-2 0,-4-2 0,3-5-23,1-2-63,2-6-97,1-3-31,4-7-143</inkml:trace>
  <inkml:trace contextRef="#ctx0" brushRef="#br0" timeOffset="8089.91">5799 3038 1094,'0'0'143,"0"0"-143,0 0 5,0 0 82,0 0-24,0 0-48,0 0-11,-93 51 1,59-18-5,2 1 0,12-3 3,8-3-1,12-6 0,0-5 1,20-6 6,8-6 0,5-4 10,2-1 0,1 0-6,-1-11-9,-2-5 0,-3 0-2,-7-5-1,-5-1-1,-7-3-6,-6-5 0,-5-5-5,0-10 3,-11-6 4,0 0 4,1 3-5,6 11 5,1 9 0,2 10 2,-2 7 13,0 10 4,-3 1 5,-4 11-20,-5 21-3,-4 19 5,2 15 12,9 6 4,7 1 1,1-1 7,7-10-4,6-4-9,0-7-11,-1-8-6,-1-7 0,-2-5-24,-6-9-67,-2-6-28,-1-8-106,0-7-111,1-1-267</inkml:trace>
  <inkml:trace contextRef="#ctx0" brushRef="#br0" timeOffset="8419.68">5994 3381 973,'0'0'70,"0"0"-51,0 0 105,0 0-38,60-28-28,-46 28-22,-2 4-24,-4 10 0,-2 3-1,-6 2-7,0 4 0,-10 0-1,-8-1 0,-3 0-2,2-3 0,4-4-1,6-6 1,7-4 0,2-3 0,9-2 16,27 0 39,18-11-26,15-7-30,12-6-109,2-7-407</inkml:trace>
  <inkml:trace contextRef="#ctx0" brushRef="#br0" timeOffset="11096.55">2427 4164 1170,'0'0'1,"0"0"4,0 0-5,0 0 50,-3 68-18,-8-43 3,4-4-30,0-5-4,1-1-1,2-6 0,3-2-1,1-5-9,0-2-18,0 0 18,0 0 10,0-7 3,0-7-3,7-3 1,1-2 4,2-1-4,3 2 11,-1 1 9,-1 3 3,1 4 22,-3 1 12,0 4-14,2 2-19,1 3-11,3 0-6,1 0-3,0 10 1,-2 6-5,-5 1 0,-5 4 0,-4-1-1,0 0 0,0-5-1,-6-5-6,3-4-17,1-5-7,0-1 1,2 0 17,0 0 13,0-6 2,0-7-2,7 0 0,4-3 1,1-1-1,1 1 3,1 2 9,0 1 14,0 3-9,-1 4 8,-2 1-14,-2 3 1,-2 2-1,0 0-5,2 5-2,-2 8 0,2 5 1,-4 4 0,-3 1 2,-2 0-4,0-3 3,0-3-4,0-6-2,0-2 0,-2-3-5,-1-3-35,-1 1-29,1-3-86,-3 0-78,3-1-170</inkml:trace>
  <inkml:trace contextRef="#ctx0" brushRef="#br0" timeOffset="11738.62">2855 4226 964,'0'0'126,"0"0"-97,0 0 98,0 0-63,0 0-41,0 0-15,25 12 2,-25 5 0,0 1-5,-3 0 0,-4-5-5,3-1-5,-1-4-40,3-3-5,0-5 7,2 0 20,0 0 23,0 0 1,0-13 0,6-1 0,5-3 5,-2 0 7,1 2 6,1 2 18,0 3-4,-1 4 0,-1 1 8,0 4-6,-2 1-16,2 0-15,0 11-2,-2 4 2,0 1-4,-5 2-1,-2 1-1,0-5 1,0 0-1,-2-3-10,-5-4-15,5-3-13,-3-4-3,5 0 17,0 0 26,0-11 4,0-1-4,0-6 3,7 1 13,4 0 15,-1 0 4,1 4-5,3 1 1,-1 2-8,1 5 0,-1 1-11,1 4-7,-2 0 2,-1 0 0,0 11 0,0 1-2,-4 3-1,-2 1-1,-2 1 1,-3 0-2,0 0-1,-1-2-1,-8-4 0,0-2 0,2-4-38,3-1-45,1-2-85,3-2-68,0 0-130</inkml:trace>
  <inkml:trace contextRef="#ctx0" brushRef="#br0" timeOffset="12148.8">3389 4186 674,'0'0'73,"0"0"-37,0 0 130,71-77-60,-51 55-18,-8 4-21,-3 3-13,-5 7-8,-4 4 9,0 2-7,-9 2-19,-9 2-26,-5 13-3,-3 11 3,-1 12 6,0 9 4,-2 9 10,2 4 21,6-2-20,5-4 26,11-6-38,3-10-8,2-7-3,0-10 1,-1-6-2,0-7-22,-2-5-36,1-3-26,-2 0-71,-3 0-25,-2-8-158,2-6-130</inkml:trace>
  <inkml:trace contextRef="#ctx0" brushRef="#br0" timeOffset="12311.63">3250 4379 562,'0'0'516,"0"0"-500,0 0 42,69-27 30,-44 24-59,4 1-29,-2-1-9,-6 1-184,-9 0-253</inkml:trace>
  <inkml:trace contextRef="#ctx0" brushRef="#br0" timeOffset="12876.46">1322 4071 1226,'0'0'53,"0"0"-45,0 0-8,0 0 93,-2 70 5,-4-35-67,-4 0-25,3-6-4,-1-2-1,0-6-1,0-5-42,3-6-117,-1-6-83,1-4-166</inkml:trace>
  <inkml:trace contextRef="#ctx0" brushRef="#br0" timeOffset="13567.12">1166 4100 798,'0'0'105,"0"0"-59,0 0 46,0 0-22,66-48-31,-34 40-20,4 1-8,0 2-4,3 1-6,-3 2-1,-4 2-10,-5 0-36,-6 2-24,-9 9-29,-7 4 1,-5 3 58,0 2 27,-3 1 13,-6 4 4,0-2 44,2 2 20,0-2-13,4 2-17,1-2-23,1-3-10,1-4 5,0-6 7,1-4 0,4-3 8,4-3 12,3 0-3,1-1-4,1-11-14,0-4-10,-3-5-2,-4-1-2,-5-3-2,-2-4-3,0-1-47,-12 5 7,-2 5-10,1 9 29,9 7 10,-3 1-8,7 3 8,0 0 8,0 0 6,0-2 2,9-2 35,14-4 15,8-6-10,6-3-19,-2-1 4,-2 0 0,-4 0-1,-8 2 12,-5 2-6,-6 4-16,-6 3 18,-4 4-3,0 3-3,0 0-8,0 0-11,-6 2-7,-5 12 0,-4 11 2,3 6 4,1 7 1,2 1-6,2-1 2,5-3-5,0-5 0,2-6-6,0-6-11,0-3-47,0-8-7,0 0-47,0-6-68,-4-1-111,-2 0-196</inkml:trace>
  <inkml:trace contextRef="#ctx0" brushRef="#br0" timeOffset="13711.6">1639 4157 723,'0'0'255,"0"0"-248,0 0 55,69-32 43,-54 29-59,4 0-34,1 1-12,3 0-50,2-2-119,1 3-167</inkml:trace>
  <inkml:trace contextRef="#ctx0" brushRef="#br0" timeOffset="14239.51">1910 4110 746,'0'0'237,"0"0"-233,0 0 39,0 0 11,0 0-24,-63 43-23,56-20-7,3-2-1,4-2-12,0-3-19,0-5-24,10-7 11,1-4 34,1 0 11,1-9 3,-1-5 2,-1-3 4,-2 3-4,-2 1 26,-2 5 5,-3 2-4,0 5-1,-2 1-15,0 0-16,0 6-18,0 4 14,0 2 2,3-3 2,5 0 0,-1-4 0,2-3 2,3-2-2,6 0 6,1-7-3,3-5-1,-1-5 0,-3-2 4,0 0 0,-7-1-3,-4-1 3,-4-3 2,-3-3 3,0-3 10,0-1 2,-7 6 16,3 9 30,1 7-27,1 7 22,-1 2-32,-2 7-32,-3 18-8,-1 10 8,0 9 6,4-1-1,5-2-2,0-6-3,2-5 0,12-7-2,4-5-35,0-3-50,3-5-55,-3-2-65,-2-6-217</inkml:trace>
  <inkml:trace contextRef="#ctx0" brushRef="#br0" timeOffset="16646.54">3765 4400 814,'0'0'309,"0"0"-263,0 0 81,0 0 21,0 0-101,0 0 2,24 0-44,-7 0-3,3 0-2,2-4 0,2 2-20,0 0-84,1 1-120,-6-1-167</inkml:trace>
  <inkml:trace contextRef="#ctx0" brushRef="#br0" timeOffset="16820.68">3792 4496 1167,'0'0'198,"0"0"-192,0 0 13,0 0 21,0 0-10,75-16-30,-43 16-21,4-2-130,3-1-143,-5-4-355</inkml:trace>
  <inkml:trace contextRef="#ctx0" brushRef="#br0" timeOffset="17043.22">4293 4291 1272,'0'0'49,"0"0"-45,0 0 122,0 0-60,0 0-43,0 0-11,-39 50-3,27-18-4,1-1-4,4-2-1,3-4-26,1-5-48,3-7-71,0-6-28,0-7-128,10 0-68</inkml:trace>
  <inkml:trace contextRef="#ctx0" brushRef="#br0" timeOffset="17254.45">4245 4335 693,'0'0'208,"0"0"-99,0 0 96,0 0-52,0 0-48,0 0-76,45 4-14,-18 21 24,-2 5 9,-2 1-31,-5 0 8,-1-3-17,-1-3-5,-3-7-3,-2-4 0,1-5-8,3-6-64,2-3-22,3-4-88,1-13-87,-1-9-204</inkml:trace>
  <inkml:trace contextRef="#ctx0" brushRef="#br0" timeOffset="17480.12">4570 4200 595,'0'0'525,"0"0"-478,0 0 86,0 0 51,0 0-73,0 0-56,-16-14-38,12 47 6,-1 10 19,-2 2 5,-2-1-28,3-4-12,-1-4-3,2-5-4,2-6-5,2-7-44,1-6-69,0-6-40,0-6-107,9 0-132</inkml:trace>
  <inkml:trace contextRef="#ctx0" brushRef="#br0" timeOffset="17708.64">4809 4322 1183,'0'0'121,"0"0"-54,0 0 46,0 0-66,0 0 29,-2 65-34,-3-37-34,3-3-5,0-2-3,-1-3-2,2-5-57,-2-7-46,3-5-80,-4-3-106,1-5-215</inkml:trace>
  <inkml:trace contextRef="#ctx0" brushRef="#br0" timeOffset="17880.67">4755 4224 1076,'0'0'150,"0"0"-137,0 0 100,0 0-4,72-55-64,-49 55-23,-3 0-16,4 0-6,-6 9-9,-2 5-91,-7 3-125,-5 1-199</inkml:trace>
  <inkml:trace contextRef="#ctx0" brushRef="#br0" timeOffset="18085.57">4734 4506 1212,'0'0'15,"0"0"15,0 0 130,0 0-70,0 0-33,0 0-31,23 0 6,-3 0-6,5 0-26,2 0-9,1 0-99,-1 0-172,-6 0-330</inkml:trace>
  <inkml:trace contextRef="#ctx0" brushRef="#br0" timeOffset="18341.67">5250 4448 1236,'0'0'41,"0"0"79,0 0-3,0 0-66,0 0-9,0 0-30,56-10-11,-39 8-1,2 2-40,-1-1-115,-5 0-166,-5 1-294</inkml:trace>
  <inkml:trace contextRef="#ctx0" brushRef="#br0" timeOffset="18500.78">5216 4525 1386,'0'0'86,"0"0"-85,0 0 40,0 0-9,0 0-27,0 0-5,78 7-159,-49-7-404</inkml:trace>
  <inkml:trace contextRef="#ctx0" brushRef="#br0" timeOffset="19460.79">5972 4193 719,'0'0'8,"0"0"18,0 0-26,-84 14 47,51 5 32,-1 6-6,5 2-32,4 4 33,9-2 7,12-4-30,4-4-26,4-5-9,14-5-1,3-7 14,6-4-1,3 0-14,6-12 2,1-6-9,-2 0-1,-4-3-4,-2-3 0,-6-3-2,-2 0-2,-6 1-9,-8 0 1,-5 3 6,-2 4 0,-1 1-3,-13 2-5,-2 0 1,-5 0 3,1-1-7,3 1-10,0 0 5,3-3 6,3 3 10,-1-2 0,1 2-16,3 1 19,0 4 1,5 4 2,2 2 7,1 3 9,0 2-4,0 0-8,0 0-1,0 6 5,1 8 3,4 6 49,4 8 10,0 6-15,-4 5-17,2 7 3,-3 5-19,1 4 10,-4 3-9,-1 1-10,0-1-5,0-3-4,-6-7-5,2-8 0,2-10-1,1-8-21,1-7-87,0-7-105,0-7-147</inkml:trace>
  <inkml:trace contextRef="#ctx0" brushRef="#br0" timeOffset="20093.35">6083 4513 558,'0'0'223,"0"0"-19,0 0 13,0 0-72,0 0-12,0 0-49,-14 59-15,12-36-16,0 0-29,-1-4-17,2 0-5,0-3-2,1-3-5,0-4-97,0-3-40,0-5-128,7-1-154</inkml:trace>
  <inkml:trace contextRef="#ctx0" brushRef="#br0" timeOffset="20758.66">6459 4232 785,'0'0'81,"0"0"-66,0 0 110,0 0-47,0 0-33,0 0-34,-48-46-11,31 46-1,-2 0-2,3 11-2,3 1-1,3 1-2,3-1-3,7 1 8,0-2 2,0-1 1,11 0 4,4-3 17,4-1 12,0 0 1,-1-1 6,-4 0-14,0 3 12,-4 3-9,-2 2-12,-4 2 0,-4 0-2,0-1 1,0 0-4,-11-2-5,-3 0-2,-4-6-1,-2 0-1,-1-4-2,-1-2 2,5 0-3,1-4 3,5-6 1,6 0-2,1-3-2,4 0-17,0-1-56,0 2-29,12 0-74,6 3-121,3 2-191</inkml:trace>
  <inkml:trace contextRef="#ctx0" brushRef="#br0" timeOffset="21074.77">6632 4478 1298,'0'0'45,"0"0"-34,0 0 109,0 0-67,0 0-1,0 0-19,-9 43 12,1-22 0,2 0-21,0 0-13,3-2 17,-1 0-24,3-4-1,-1-2-3,0-2 0,2-6-28,-2 1-68,2-6-48,0 0-110,0-4-154</inkml:trace>
  <inkml:trace contextRef="#ctx0" brushRef="#br0" timeOffset="22078.85">6880 4395 311,'0'0'54,"0"0"44,0 0 0,0 0 8,0 0-32,0 0-6,-4-2 7,4 2-17,0 0-15,0-1-10,0 1 2,0 0-1,0 0-3,0 0-3,0 0 12,0-1-2,-1 1-3,-1 0-9,0 0-5,2 0-5,-2-1-8,0 1-8,1 0 4,-1-1-2,2 1 0,0 0 1,0 0 9,0 0 11,0 0 0,0 0-4,0 0-1,0 0-1,0 0-7,0 0-3,4 0-2,10-2 1,9-2 2,9 0 6,7-2 4,2-1 4,-1 0 2,-1 1-6,-7 0-9,-6 2-6,-6 0-2,-5 2-1,-5 2-25,-3 0-70,-4 0-127,-3 1-136,0 4-434</inkml:trace>
  <inkml:trace contextRef="#ctx0" brushRef="#br0" timeOffset="22355.59">7053 4224 1056,'0'0'70,"0"0"72,0 0 53,0 0-88,0 0-50,0 0-39,-25 49 9,23-6 31,2 1-37,-3-1-5,3-2-16,-2-5 0,2-7-11,0-6-115,0-5-90,0-9-244</inkml:trace>
  <inkml:trace contextRef="#ctx0" brushRef="#br0" timeOffset="23196.61">7638 4247 337,'0'0'543,"0"0"-526,0 0 102,0 0 22,0 0-67,0 0-6,-28-41-57,4 41-11,-8 16-1,-2 6 1,0 6 3,2 4 6,6 2 21,8-1-1,10-4-4,8-6-7,0-6 0,4-7-10,17-7 2,6-3 8,7-5-2,5-12-9,-1-4-5,-3-2 2,-7 2-1,-7-2-2,-5 2 1,-8 3 0,-6 2-2,-2 1-1,0 0-1,-5 2 0,-3 0 1,1 1 0,1 3 1,0-1-1,1 2 1,-2 1-5,0-3-7,-2-1-3,0-1-2,-1-3-3,2-1-7,1 1 3,2 1 3,3 3 21,0 0 0,2 3 0,0-2 0,0 1 0,0 4 0,0-2 4,0 3 9,0 1 6,0 2 13,0 1 3,0 0-7,0 0-4,0 0 3,0 3-7,0 10-9,0 11 20,-3 8 6,-1 8 5,-3 8-10,2 3 2,0 0-14,-1 0 3,4-4-11,0 0-3,-1-3-3,3-7 12,0-7-13,0-5-5,0-5 1,0-6-1,-2-4 0,0-5 0,0-3-3,0-2-23,-1 0-25,-1 0-36,-2-9-49,0-3-34,0-1-47,3 0-152,1 0-158</inkml:trace>
  <inkml:trace contextRef="#ctx0" brushRef="#br0" timeOffset="24368.68">7756 4582 1105,'0'0'160,"0"0"-142,0 0 164,0 0-94,0 0-56,0 0-20,0 0 3,7 52 12,-12-23 6,-1-3-22,3-3-4,1-2-6,0-6-1,2-2-7,0-3-36,0-6-34,0 0-12,0-2-83,0-2-20,0-3-130,0-10-293</inkml:trace>
  <inkml:trace contextRef="#ctx0" brushRef="#br0" timeOffset="24610.66">7669 4603 733,'0'0'210,"0"0"-78,0 0 66,0 0-36,0 0-84,0 0-29,28-3-23,-3 3 3,2 0-12,1 0-17,2 0-4,1-3-100,3-4-182,-2-3-403</inkml:trace>
  <inkml:trace contextRef="#ctx0" brushRef="#br0" timeOffset="25146.72">8202 4318 686,'0'0'185,"0"0"-155,0 0 107,0 0-24,0 0-37,0 0-21,-13-56-45,-2 49-10,-3-1 0,-2 8 0,-2 0-7,-3 0-1,-1 13-1,5 1 3,6 3 3,9 1 1,6-1-1,0-1 3,14-2 0,4-1 2,1-3 3,0 0 21,1-2 7,3 2 12,0-1-4,0 0-18,-3-1-10,-5-1-8,-5 2-1,-5 0-2,-5 2-1,0 0 0,0 0 3,-12-2 2,1 0 3,-5-2-4,2-4 2,-3 3-7,2-4 2,2-2-2,-1 0-1,4 0-4,2-2-7,1-6-20,3 0-42,3-2-23,1 0-77,0 4-195</inkml:trace>
  <inkml:trace contextRef="#ctx0" brushRef="#br0" timeOffset="25461.47">8334 4532 909,'0'0'111,"0"0"-40,0 0 83,0 0-45,0 0-12,0 0-20,1 53-10,-1-33 4,-3 0-33,0 0-15,0 0-9,0-2-10,2-1-3,-1-3 0,0-5-1,-1-2-16,1-4-39,1-2-31,0-1-3,1-3-28,0-9-72,0-6-210</inkml:trace>
  <inkml:trace contextRef="#ctx0" brushRef="#br0" timeOffset="25904.28">8277 4505 646,'0'0'78,"0"0"-77,0 0 129,0 0-6,0 0-9,0 0-5,-29-1-11,29 1 36,0 0-53,0 0-21,0 0-13,0 0-7,0 0-18,0 0-7,0 0-11,0 0-3,0 0-1,0 0-1,0 0 1,0 0-1,0 0 2,5 0 5,8 0 7,5 0 15,1 0-4,1 1-8,-2 0-2,-2-1-6,-3 0-5,1 0-2,0 0-1,-3 0 0,2 0-1,-6 0-1,-3 0-2,-3 0-13,-1 1-29,0-1-74,0 0-106,0 0-237</inkml:trace>
  <inkml:trace contextRef="#ctx0" brushRef="#br0" timeOffset="30113.65">6734 5136 1149,'0'0'0,"0"0"0,0 0 20,-32 64 5,24-39 8,3 2-24,4-1-8,1-1 3,0-4-2,10-9-1,6-5 0,5-7 5,5 0-2,2-6 3,-1-12 9,-3-5 6,-5 0 8,-7-2 15,-5 1-16,-7-2-14,0 5-9,-17 1-6,-9 6-22,-6 6-24,0 4 7,3 4 8,5 0 3,6 0 12,7 0 10,6 2 4,5 1-1,0-3 3,5 0 7,14 0 28,5 0 18,3-1-17,0-7 5,-3 1 0,1-1-9,0-4-15,2-1-9,5-1-6,-2-1 1,-5 0-3,-7 1 2,-9 2 1,-7 2 0,-2 0 3,-2 3-6,-10 1-1,-1 2-4,1 4-9,-1 0 4,2 4-3,1 9 4,5 2 8,1 6 0,4 4 2,0 3-1,0 3 5,0-1-4,-2 0-1,-5-1 0,-4-2 0,1-1 0,1-5-2,3-5-50,4-6-120,2-5-102,-1-5-336</inkml:trace>
  <inkml:trace contextRef="#ctx0" brushRef="#br0" timeOffset="30323.76">6615 5275 917,'0'0'72,"-3"56"-71,3-28 105,0-5-44,0-2-54,9-6-8,7-5-61,4-5-91,3-5-72,4 0-26</inkml:trace>
  <inkml:trace contextRef="#ctx0" brushRef="#br0" timeOffset="30553.72">7171 5090 567,'0'0'445,"0"0"-358,0 0 67,0 0 17,59 28-84,-47 12 4,-6 4-26,-6 6-44,0-2 8,-11-1-15,-12-5-14,-10-5-12,-13-5-128,-11-5-100,-11-7-272</inkml:trace>
  <inkml:trace contextRef="#ctx0" brushRef="#br0" timeOffset="31127.57">4047 5527 1458,'0'0'51,"0"0"-49,0 0 36,0 0 30,-9 63-7,5-32-35,-1-3-21,2-3-5,1-4-3,2-5-47,0-6-62,0-7-95,7-3-125,0-7-199</inkml:trace>
  <inkml:trace contextRef="#ctx0" brushRef="#br0" timeOffset="31308.65">4044 5577 1057,'0'0'202,"0"0"-148,0 0 117,0 0-67,0 0-45,0 0-39,59-5-4,-36 36 8,0-3-15,-2-1-4,1-5 0,-4-5-5,-1-3-8,1-6-47,3-5-65,-1-3-92,1 0-59,-6-13-116</inkml:trace>
  <inkml:trace contextRef="#ctx0" brushRef="#br0" timeOffset="31518.74">4329 5548 756,'0'0'190,"0"0"-93,0 0 67,-23-59-7,18 59-18,-1 0-67,-1 7-45,0 13 1,1 9 20,1 3-10,4 2-19,1-2-9,0-3-8,0-4-2,1-4-21,4-5-43,1-4-58,1-7-82,6-5-67,2 0-148</inkml:trace>
  <inkml:trace contextRef="#ctx0" brushRef="#br0" timeOffset="31750.6">4597 5587 993,'0'0'291,"0"0"-290,0 0 113,0 0-8,0 54-6,-2-27-31,-6 2-50,-2-4 6,1-2-22,4-7-3,3-3-31,2-4-61,0-5-43,0-4-118,0 0-160,2-9-224</inkml:trace>
  <inkml:trace contextRef="#ctx0" brushRef="#br0" timeOffset="31936.68">4548 5543 1057,'0'0'87,"0"0"-6,0 0 53,0 0-40,0 0-47,67-43-32,-46 43-11,2 0-4,-1 6-5,-3 7-113,-6 1-104,-6 3-236</inkml:trace>
  <inkml:trace contextRef="#ctx0" brushRef="#br0" timeOffset="32120.7">4506 5796 926,'0'0'454,"0"0"-447,0 0 119,0 0-22,0 0-55,0 0-36,37 12-12,-6-10-1,4-2-57,5 0-87,2-9-150,-1-2-280</inkml:trace>
  <inkml:trace contextRef="#ctx0" brushRef="#br0" timeOffset="32377.62">5016 5749 436,'0'0'777,"0"0"-763,0 0-14,0 0 63,62-13-37,-49 13-24,-4 0-2,3 0-46,-3 0-34,0 0-68,0 0-154,-2 0-433</inkml:trace>
  <inkml:trace contextRef="#ctx0" brushRef="#br0" timeOffset="32550.54">5035 5796 921,'0'0'401,"0"0"-372,0 0-29,0 0 22,67-2-22,-42 2-92,1-1-257</inkml:trace>
  <inkml:trace contextRef="#ctx0" brushRef="#br0" timeOffset="33286.51">5931 5690 50,'0'0'892,"0"0"-821,0 0 67,0 0 15,0 0-54,0 0-52,-62-49-27,28 57-14,-4 15 1,3 10 4,4 5 5,8-1 1,9-1-4,8-5-4,6-6-4,0-9-2,15-4 1,6-8 1,6-4 1,8-4-6,6-15-3,0-7-18,-1-4-8,-6-3 12,-7-2 2,-8-1 4,-7 1-1,-12-2 5,0 1-1,-14-1-12,-7 3 13,-3 0 7,0 3 0,1 5 0,1 8 20,6 6 4,5 6 10,1 6 5,2 7-19,1 20-8,2 15 9,0 17 20,3 12 1,1 5-7,-2-2-10,1-6 0,2-9-22,0-9-2,0-10-1,2-7-56,2-7-89,1-7-95,-5-7-152</inkml:trace>
  <inkml:trace contextRef="#ctx0" brushRef="#br0" timeOffset="33636.26">5983 6040 23,'0'0'1128,"0"0"-1114,0 0 28,0 0 61,0 0-14,60-23-30,-44 23-38,-1 0 9,-1 0-2,-5 11-14,-9 4-7,0 4-3,-11 3-4,-12 0-7,-4 0-8,-1-1-8,3-2 5,8-7-1,5-5 12,7-1 7,3-6 1,2 0 15,0 0 22,11 0-6,8 0-6,10-4-12,6-7-14,5-1-46,1-3-188,-4-3-229</inkml:trace>
  <inkml:trace contextRef="#ctx0" brushRef="#br0" timeOffset="34057.96">6511 5787 11,'0'0'1058,"0"0"-1049,0 0 53,0 0 69,-43-54-71,22 49-18,-3 5-36,-1 0-6,-1 0-1,2 12-1,5 3 0,6 4-3,8 1 3,5 0-2,5-2 4,13 0 8,5-4 14,4-1 32,-3 0 0,-2-2 4,-5 1-2,-4-1-19,-5 2-12,-8-1-10,0 0-2,0 0-7,-8-1-1,-10-2-4,-3 0-1,-2-5-10,2-2-9,3-2-6,4 0-8,5 0 0,7 0-20,2 0-37,0 0-129,15 0-203,8 0-385</inkml:trace>
  <inkml:trace contextRef="#ctx0" brushRef="#br0" timeOffset="34485.83">6539 6066 1239,'0'0'2,"0"0"71,0 0 79,0 0-95,0 0-5,0 0-34,34-33-1,-21 33 11,-1 6-10,-3 8 3,0 7-8,-6 4-5,-3 2 7,0 4-9,-14-1-6,-5-2 0,-4-3 0,-1-7 0,-2-3-5,2-8-4,3-5-4,5-2 1,0 0 8,8-11 4,2-4 2,5 1 7,1-1 12,4 3 11,14 2-3,3 4-7,3 4-14,2 2-2,-1 2-3,-3 8-1,-1 1-2,-3 2-3,0-4-17,-2-1-61,0-2-55,0-2-58,2-4-54,3 0-134,6-11-182</inkml:trace>
  <inkml:trace contextRef="#ctx0" brushRef="#br0" timeOffset="34804.45">6989 5949 1009,'0'0'187,"0"0"-137,0 0 106,0 0-57,0 0-39,66-7 4,-34 6-23,-2 1-18,0-2-23,-3 1-1,-5 0-85,-3-1-83,-8-2-198,-9-2-460</inkml:trace>
  <inkml:trace contextRef="#ctx0" brushRef="#br0" timeOffset="34981.64">7140 5821 1449,'0'0'36,"0"0"-35,0 0 131,0 0-72,0 0-14,-28 69 12,15-26-35,-1-5-18,5-1-5,1-5-1,7-4-59,1-8-145,18-10-195</inkml:trace>
  <inkml:trace contextRef="#ctx0" brushRef="#br0" timeOffset="35312.42">7576 5818 1341,'0'0'66,"0"0"-38,0 0 74,0 0-42,0 0-11,0 0-1,0 67-34,0-42-8,-2 0-3,-3-1-3,-2 1 0,0-1-20,-1 0-19,-1-1-36,2-4-2,0-5 9,7-5-61,0-8-24,3-1-41,15-8 18,2-9-36,5-1-32</inkml:trace>
  <inkml:trace contextRef="#ctx0" brushRef="#br0" timeOffset="35744.66">7717 5789 1260,'0'0'29,"0"0"-24,0 0 90,0 0-38,-86 8-18,49 24-14,4 9-16,7 3-1,12 0 5,14-3 7,0-4 5,15-6-2,10-7-1,4-7 0,1-9 3,3-7-10,-3-1-2,4-11-1,-4-9-5,-3-6-2,-6-3 1,-7-3 0,-7-3-3,-7-4-3,0-3-9,-12 1-9,-10 4-6,-1 8-18,2 8 20,-2 9-17,5 5-10,0 3-7,2 4-29,2 0-45,7 0-24,6 0-107,1-6-18,0-3-205</inkml:trace>
  <inkml:trace contextRef="#ctx0" brushRef="#br0" timeOffset="35956.71">7686 5569 150,'0'0'770,"0"0"-727,0 0 107,0 0 33,0 0-34,0 0-99,0 0 7,9 74 42,-9-12-32,0 9-21,-5 5-13,-4-3 4,0-2-20,2-6-8,3-8-7,4-7-2,0-7-14,0-8-59,5-7-104,3-8-126,1-8-304</inkml:trace>
  <inkml:trace contextRef="#ctx0" brushRef="#br0" timeOffset="36380.57">7918 6277 1164,'0'0'152,"0"0"-30,0 0 0,0 0-27,0 0 0,-7 72-47,0-45-31,2-1-10,-4-3-7,7-3 0,-3-4-33,4-5-85,1-5-81,0-6-122,0 0-238</inkml:trace>
  <inkml:trace contextRef="#ctx0" brushRef="#br0" timeOffset="36609.6">7831 6295 1103,'0'0'99,"0"0"-16,0 0 126,0 0-107,0 0-23,0 0-46,35-51-26,-11 47-5,13 1-2,4 3-14,2-2-100,-1 1-134,-4-3-165</inkml:trace>
  <inkml:trace contextRef="#ctx0" brushRef="#br0" timeOffset="37044.93">8309 5910 302,'0'0'675,"0"0"-642,-36-55 32,18 42 58,-1 4-53,1 5-26,-2 4-29,-1 0-10,-1 12-5,-1 12 0,6 4-1,8 6 1,9-3 0,0-3 2,15-5-2,4-6 4,2-3 3,-1-7 34,1-1 33,2-4 1,-3 2-6,-1 3-16,-2 5-9,-7 5-17,-5 4-10,-5 3-7,-3-2-6,-15-2-1,-4-3-3,-2-6-6,1-4-24,1-6-4,4-1 10,1 0-1,2-7 2,3-2-9,5 0-30,3-1-96,4 1-112,7 2-362</inkml:trace>
  <inkml:trace contextRef="#ctx0" brushRef="#br0" timeOffset="37291.06">8419 6193 1419,'0'0'28,"0"0"-2,0 0 112,0 57-44,-4-33-25,-2 0-44,4-2-14,2 0 2,-2-3-9,2-2-4,0-3 0,0-3-18,0-5-46,0-2-87,0-4-49,0 0-80,0-8-209</inkml:trace>
  <inkml:trace contextRef="#ctx0" brushRef="#br0" timeOffset="37474.65">8348 6172 1043,'0'0'257,"0"0"-185,0 0 120,0 0-69,0 0-61,0 0-39,88-24-19,-46 24-4,3 0-12,3 0-182,0 0-317</inkml:trace>
  <inkml:trace contextRef="#ctx0" brushRef="#br0" timeOffset="39285.75">10096 5081 690,'0'0'119,"0"0"-82,0 0 143,0 0-68,0 0-48,0 0-16,-66-33-7,45 38-10,0 14 4,1 8-2,2 7 0,2 7-3,2 3-10,3-1 2,6-5 0,5-10-3,5-8-11,22-13 4,11-7-1,10-2-7,3-17-4,-3-7-7,-7-3 4,-8-3 2,-9 1-1,-9 0 1,-8 4 1,-7 1 1,-2 1-1,-18 3-7,-8 0 3,1 2-1,-1 0-7,6 1 2,6 2 10,4 0 1,6 5 1,1 1-2,1 4 0,2 4 2,0 1 11,2 2 0,0 0-1,0 1-1,2 17-6,15 13 11,2 15 35,3 7-4,-2 4-20,-7 3-2,-7-1-10,-3-3-6,-3-6-6,0-8 0,0-9-3,0-8-1,0-5-28,0-5-47,0-6-67,4-1-97,3-6-39,4-2-140</inkml:trace>
  <inkml:trace contextRef="#ctx0" brushRef="#br0" timeOffset="39724.9">10369 5468 788,'0'0'366,"0"0"-243,0 0 82,0 0-75,0 0-56,0 0-34,0 0 8,-12 68-34,10-45 9,1-3-22,0-1-1,1-4-57,0-4-132,0-6-168,2-5-500</inkml:trace>
  <inkml:trace contextRef="#ctx0" brushRef="#br0" timeOffset="40170.85">10571 5178 1109,'0'0'36,"0"0"-30,0 0 63,0 0-3,0 0-27,-34-59-27,19 55-11,-1 1 19,-1 3 2,1 0-6,2 10 5,2 6-9,7 2-2,5 3 7,0 2 1,13-2 9,5 0 15,2 0-1,0-1 14,1 2-4,-2 0-15,-3 0-2,-5 0-12,-6-2-7,-5-2-7,0-4-1,-4-3-3,-10-5 0,-5-3-2,-2-3-2,0 0 0,2-1-12,3-8-5,4 0-7,4-1-12,4 2-14,4 1-59,0-1-100,10 2-119,8 1-496</inkml:trace>
  <inkml:trace contextRef="#ctx0" brushRef="#br0" timeOffset="40383.3">10719 5418 1468,'0'0'25,"0"0"-3,0 0 131,0 56-68,-5-34-30,3-3-47,0-2-4,2-4-2,0-4-4,0-4-44,2-5-111,6 0-105,2-7-306</inkml:trace>
  <inkml:trace contextRef="#ctx0" brushRef="#br0" timeOffset="40600.68">10906 5236 1330,'0'0'78,"0"0"-46,0 0 88,0 0-55,68-11-16,-54 11-37,-1 0-12,0 0-41,-3 0-95,-3 4-181,-2 0-374</inkml:trace>
  <inkml:trace contextRef="#ctx0" brushRef="#br0" timeOffset="40758.89">10960 5351 1499,'0'0'0,"0"0"0,0 0 39,0 0-39,0 0-7,0 0-234,76-2-339</inkml:trace>
  <inkml:trace contextRef="#ctx0" brushRef="#br0" timeOffset="41326.5">11459 5204 1127,'0'0'13,"0"0"20,0 0 88,-85-23-38,52 23-19,-1 21-32,1 10-12,8 5 6,11 6-4,12 0-13,2-6-5,12-5-1,6-9-1,5-8-1,0-5-1,3-9 2,2 0-2,2-11-2,-2-9-9,-2-8-12,-3-3 0,-5-7 1,-6-1 6,-5-4-1,-7-2 13,0-1 2,-3 0 2,-12 0 4,-1 7 6,-1 9 7,2 11 1,2 10-3,3 7-6,0 2 7,2 24-6,1 13 8,2 14 19,4 8 15,1 6-13,0 1-6,0-1 4,2-9-18,4-7-8,3-9-9,-2-7-2,2-6-9,-2-5-38,-2-6-56,-2-7-33,0-5-69,-1-4-78,4 0-133</inkml:trace>
  <inkml:trace contextRef="#ctx0" brushRef="#br0" timeOffset="41798.67">11612 5567 795,'0'0'158,"0"0"-79,0 0 120,0 0-92,0 0 10,13-59-49,-4 56-32,-2 3-3,2 3-15,-2 14-11,0 10 3,-5 4 3,-2 3-4,0-1-9,-14-2-4,-2-3-18,-4-9-21,0-4-16,3-7 20,0-8-10,4 0 20,4-2 29,5-9 14,2-1 51,2 0 4,0-1-13,4 4-15,5 1 3,4 5-14,2 3-11,3 0-16,1 4-3,2 7 0,0 2-16,2-2-60,-2-1-52,0-2-113,0-3-215</inkml:trace>
  <inkml:trace contextRef="#ctx0" brushRef="#br0" timeOffset="42286.66">12016 5208 809,'0'0'198,"0"0"-175,0 0 83,0 0 39,0 0-40,0 0-64,19-54-41,-34 51 2,-4-1-1,0 0-1,1 2 2,-3 1-2,1 1 0,0 0-3,4 11-3,6 7 0,6 9 1,4 4 2,7 3 3,9-2 0,2-5 5,0-4 26,-3-5 4,-3-1 3,-2-3 2,-1 1-6,-2-1-6,-4-1-8,-3 0-8,0-2-4,0-1 0,-12-4-7,0-3-1,-5-2-6,0-1-19,0 0-12,2-7-2,3-2 2,1-1-10,3 3-32,2 1-9,4 1-14,2 1-69,5 1-235</inkml:trace>
  <inkml:trace contextRef="#ctx0" brushRef="#br0" timeOffset="42849.65">12153 5503 428,'0'0'632,"0"0"-620,0 0 42,0 0 39,0 0-57,0 0-11,0-12-19,0 6 35,4 1 44,3-1-30,0 3-2,2 3-9,0 0-4,3 3-12,0 16-12,-2 4 10,-5 6-2,-3 4-16,-2-1-1,-7-2-7,-7-3-8,-3-4-11,-2-6-21,3-4 24,0-7-7,5-5 1,1-1 10,2-1 10,1-8 2,1-3 0,2-3 4,1 3 3,0 2 3,3 3 12,0 4 4,0 2-6,3 1-7,8 0-3,5 1-4,2 8 6,2-2 5,-2 1 0,-1 0-10,-2-2 6,-1 0-11,-2 1 0,-1 0-1,0 1-1,1 1-20,-1-1-64,0 1-21,1-2-41,0-1-71,-1-2-111,0-3-151</inkml:trace>
  <inkml:trace contextRef="#ctx0" brushRef="#br0" timeOffset="58057.72">4700 4664 458,'0'0'47,"0"0"-33,0 0 39,0 0 42,0 0-48,0 0-34,0 0-7,0 0 8,0 0 3,0 0-4,0 0-4,0 0-7,0 0 2,0 0 7,0 0 13,0 0 19,0 0 9,9 0-5,4 0-37,1-1-5,0-1 16,-1 0-4,-1 1-5,1-1-7,-3 0-4,-1 1-1,0 0 0,-3 1-3,-1-1-4,-3 1-4,-1 0 2,-1 0-10,0 0-29,-5 0-17,-11 0 14,0 0-11,-2 0-6,3 0-1,1 1 43,2 0 26,3 0 35,2-1 8,4 2 3,3-2 12,0 0 31,0 2-14,0-2-26,3 1-20,7-1-17,3 0 0,1 0-3,1 0-3,-1 0-4,-4 0 0,-3 0-2,-3 0-1,-2 0-1,-2 0-8,0 0-9,0 0-9,0 0 1,-2 0 6,-8 0 16,-3 5 2,-1-1 3,1 0 0,1 0-1,3-1 1,5-1 2,2-2 10,2 0 12,0 0 20,0 0 2,0 0-6,2 0-14,4 0-23,1 0-1,-2 0-2,-1 0-3,-2 0-18,-1 0-3,-1 0-5,1 0 0,0 0 12,-1 0 1,2 0-1,-2 0 3,0 0-7,1 0-8,-1 0-37,0 0-28,0 0 23,0 0 2,0 0 12,0 0 24,0 0-1,0 0-94,2 0-240</inkml:trace>
  <inkml:trace contextRef="#ctx0" brushRef="#br0" timeOffset="58844.7">4247 4628 769,'0'0'206,"0"0"-189,0 0-15,0 0 68,0 0 21,0 0-64,-2 0-27,2 0 0,0 2 0,0-2 1,0 0 0,0 0-1,0 0 0,0 0 0,0 0-8,0 0-5,0 0-15,0 1-21,-2-1-15,1 3-23,0-3-44,1 2-1,0 1-78</inkml:trace>
  <inkml:trace contextRef="#ctx0" brushRef="#br0" timeOffset="60417.38">4730 4684 398,'0'0'134,"0"0"-86,0 0 41,0 0-21,0 0 0,0 0-21,0 0-33,0 0 32,0 0-8,0 0-1,0 1 3,9 0-10,1-1-7,3 0-4,0 0-12,3 0-6,-5 0 1,-1 0-2,-4 0-4,-6 0-11,0 0-4,0 0-7,0 0 6,0 0 0,0 0 9,-6 0 10,-4 0 1,3 0 1,0 0 9,0 0-2,1 0-3,1 0 0,3 0 1,2 0-3,0 0 0,0 0 3,0 0-1,0 0-5,0 0 0,0 0-5,0 0-1,0 0-2,2 0-1,-2 0-3,0 0-6,0 0-2,0 0 3,3 0 4,-3 0-7,2 0-19,0 0-15,0 0 19,-1 0 18,0 0 8,-1 0 4,0 0 4,0 0-1,0 0 1,1 0-3,-1 0-13,2 0-19,0 0-27,0 0-12,1 0 25,-3 0-18,0 0-4,0 0 53,0 0 18,0 0-4,0 0-12,0 0 3,0 1-5,0 0 2,0 1 11,0-1-29,-2 1-28,1-2-6</inkml:trace>
  <inkml:trace contextRef="#ctx0" brushRef="#br0" timeOffset="60545.41">4787 4694 9,'0'0'52,"0"0"-18,0 0-17,0 0-5,0 0 1,0 0-13,0 0 0,0 0-6,0 0-49</inkml:trace>
  <inkml:trace contextRef="#ctx0" brushRef="#br0" timeOffset="61807.05">5874 4656 546,'0'0'421,"0"0"-335,0 0-69,0 0 77,0 0-4,0 0-22,0 0-32,0 0-30,0 0-2,0 0-4,0 0-1,0 0-12,0 0-23,0 0-1,0 0 12,0 0 1,0 0-18,0 0-32,0 0-59,0-2-95,0-2-60</inkml:trace>
  <inkml:trace contextRef="#ctx0" brushRef="#br0" timeOffset="63964.47">20848 4605 289,'0'0'125,"0"0"-97,0 0-16,0 0 20,0 0 14,0 0-18,-4 0-15,4 0-10,0 0 8,0 0 10,0 0 1,0 0-14,0 0-7,0 0-1,0 0-4,0 0-10,0 0-1,0 0-9,-1 0-23,1 0-29,0 0-38,0 0-109</inkml:trace>
  <inkml:trace contextRef="#ctx0" brushRef="#br0" timeOffset="67767.87">6402 4628 1029,'0'0'51,"0"0"-48,0 0 9,0 0 40,0 0 18,0 0-39,0 0-29,0 0-2,0 0-6,0 0-14,0 0-23,6 0-32,4-6-68,4-1-117,2-1-269</inkml:trace>
  <inkml:trace contextRef="#ctx0" brushRef="#br0" timeOffset="68355.55">8284 4567 933,'0'0'35,"0"0"-35,0 0 0,0 0 17,0 0 44,0 0-40,0 0-21,-2 0-25,0 0 8,-1 0 2,1 0-27,0 0-49,2 0-31,0 0-13,0 0-97</inkml:trace>
  <inkml:trace contextRef="#ctx0" brushRef="#br0" timeOffset="69268.8">6636 6254 838,'0'0'0,"0"0"-108,0 0-7,0 0 115,0 0-13,0 0-8,0-8-237</inkml:trace>
  <inkml:trace contextRef="#ctx0" brushRef="#br0" timeOffset="71587.16">5942 4669 1103,'0'0'37,"0"0"-37,0 0-135,0 0-75,0 0 154,0 0 56,3 27-44,-3-21-230</inkml:trace>
  <inkml:trace contextRef="#ctx0" brushRef="#br0" timeOffset="76006.76">8764 4130 325,'0'0'0,"0"0"0,0 0-4,0 0 21,0 0-16,-20-57 73,20 47-22,-2 1-41,2 3 1,-1 2 34,1 2-7,0 2-3,0 0-29,0 11-2,0 17 8,5 12 3,6 10-10,3 8-6,-3 1-42,-4 0 16,-1-3 12,-6-3 6,0-3-18,0-3-49,3-7-31,1-6 28,3-5-3,1-4 51,1-3-28,2-3 58,-4-3 37,2 0 14,-2-2 0,-1-1-2,-3 0 7,-1-1 22,-2-2-20,0 2-11,0 0-16,0 0 12,0-3-31,0 0-7,-2 0-4,0-1-1,0-1 1,-1 0-1,1-1 0,2 0 0,-2 2 3,2-1-2,0 0 0,0-3 3,0 0-3,-2-1-1,-3 0 3,-2 1-3,-4-1 0,-2 0 0,0-1-2,-2 0-13,1 1-11,2-1 5,-3-2-13,3 3-4,-2-2 8,-2-1 19,0 0 5,-6 0 5,-1 0 1,-6 0 4,-2 0 4,-4 0-3,0-4-4,-3 2-1,6-2-1,-1 4-11,2 0-7,-3 0 19,-2 0 5,-3 0-3,0 0 2,3 0 8,0 0-12,6 0-3,2-1-86,3-1-56</inkml:trace>
  <inkml:trace contextRef="#ctx0" brushRef="#br0" timeOffset="76121.18">7961 4944 262,'0'0'14,"0"0"-14,-84-6-18,48 4 18,-5 1 15,-1 0-15,-1 1-12,4 0-36,8 0-62</inkml:trace>
  <inkml:trace contextRef="#ctx0" brushRef="#br0" timeOffset="79044.36">7417 4940 301,'0'0'29,"-73"-1"-29,36-4-3,1-4 0,2-3-2,4 0-31,1-2-130,4 4 166,0 0 0,5 4 101,-1 2-13,2 0-41,-2 1-15,0 3-19,-4 0 18,-1 0 8,-2 0 38,0 0-59,-2 2-8,0 3-10,-3-1-3,-4 0-2,-2 0 5,1 1 0,-1 0 3,3 0 17,4 1-9,2 1-9,5-1-2,2 0-2,3 0 0,4-1-1,-5-1-9,1 0-1,-3 0 3,-4 1 9,1 1 1,-1 2 3,-2 0-3,0 1 0,-1 0-3,-2 0-11,-5 2-28,-1-2 26,-6 0-4,-4 0 7,-3-2-23,-2 1-13,-1-2 9,-1 2 23,1-1 17,3 1 12,3-1 4,3-1-12,2 0-8,-1-3-3,1-2-37,-1 1 27,2 0 17,-2-2 48,1 3-10,0-1-6,0 0 22,0 2-17,2-2 7,2-1 2,3 2-7,1 0 5,3 1-17,-1-2-23,-1 1-4,-4 0-3,-3-1-23,-4 2-26,-3-4 9,-2 0-2,-4 0-17,-3-4-46,2-6 23,-2-1 73,-2-2 12,3-1 1,-6-1-1,0 2-33,-4 1 24,1 1 18,-1 3 0,0 3 4,-1 1-10,-4 0 64,1-2-25,0 2-42,3 2 5,2 0 75,5 2-80,2 0-9,3 0 9,5 0 16,-1 0 68,4 2-76,-1-2-1,5 0 13,2 0-7,-2 0-8,-3 0-4,-2-7 15,-6-5-16,2 0-7,-1-2 7,6 2 10,1 2-6,0 2 1,-1 3 7,-4 5 152,1 0-164,0 0-30,1 9 15,1 1 12,-7-4 3,-4-5 0,1-1 17,-2 0 39,0-4-56,1 0-25,2 1 25,2 3 3,8 0 6,5 0 20,3 0-29,-1-2 0,-1 0 0,-7 2 0,-4-3 72,-1 2-59,-1 0-13,4-1 0,2-2-2,0-4 2,5-2-1,2-3-5,0-4-32,10 0 30,-1 1 1,-1-1 1,0 1-16,1 2 11,0 0-4,3 0-1,1-1 6,1 2 9,4-1-19,0 0 17,3 2 3,0 0-2,-1 0 2,4 2 4,0 0-1,3-3 12,3 1 27,-1-1-39,1-1-1,0 1 12,-1-2-13,-1-2 0,1-3-1,1-1 0,0-2 1,1 2 0,3 2 0,3 0 5,-1 2 5,3 1-4,-1 0-4,3-1 2,0-2-5,0-3 0,0-1 0,0-2-1,7 1-17,4 2 3,1 1 9,0 0 6,1 1-1,5 2-1,2-2-4,1 5-1,4-2-5,1 0-51,1-3-8,0 1 43,0 1-18,-3 2 23,-7 4 14,-1-1 9,-5 2 4,1-1 7,0-1 14,-1 3 3,3-2-12,-1 1-8,1-2-6,2 0-2,2-1 1,0 1 0,0-1-1,0 3 1,-4-1 1,-1 4-2,2 0 7,1-1 3,2 2-2,5 0 15,1 0-10,4 0 10,8 1-16,0-1-3,3-1-4,0 0 0,-7 0-2,0-1 2,-3 3-1,1 1 0,-1 3 1,3 1 0,2 1 0,-1 0 0,-2 0 0,1 0 0,1 0 0,2 0 0,2 0 0,-1 0 2,-2 0-3,1 0 1,0 0 0,0 0 0,1 0 1,-4 0 0,2-4-1,-2 4 0,6 0 0,4 0 0,3 0 0,3 3 0,-4 1-1,-4-1 0,-4 0 0,-1-2 1,1-1 1,-1 0-1,1 0 1,0 0 3,1 0 1,1 0-5,1 0 0,4 6 0,-4-1-7,0 4 4,-3 0 0,1 2 0,-1 0 2,0 0 1,1 0 0,-3-2 0,0-1 1,0-3-1,2-2 0,1-1 0,-1 0 0,1-2 0,-1 0-1,1 0 0,3 0 1,2 0 1,3 0-1,1 0 0,-3 0-1,0 3 1,-4 1 0,2 0 1,0-1 0,2-1 0,3-1 4,1-1-4,3 0 0,0 0-1,3 0 1,4 0 0,1-4-1,1-4 0,-4 3 0,0-4 0,-1 2 0,1-2 4,4 1-3,5 0-1,-1-1 1,2-3-1,1-1 0,-1-3 0,2-1 1,-1 0-1,2-1 0,-3 3 4,0 1 0,-2 6 9,-4 0-4,-2 4-6,0 3-1,-2 0-2,0 1 1,-6 0 1,-3 0-2,1-2-15,2 0-31,7-3-32,3-3-25,1-4 37,-1 1 15,0-2 51,-2 2 24,0 2 51,0-1-27,2 2-16,3 1-17,4 2-15,1 4 0,0 1-1,-3 0 0,-3 4-1,-2 7-5,-2 0-1,0-2-8,0-1 12,5 0 4,3-3 7,1 1 4,0-2-5,-2-2 5,0 0 6,1 1-17,0-2 0,-2 1-4,-4-1-4,-4-1 6,0 0 2,-1 0 17,3 0 9,-1 0-16,-1 0-4,0 0-3,0 3 1,-1 3-2,-6 1 1,-2-2-2,-8-1 5,-3 1 0,-3 1 0,1 1 2,-1 2 7,-4 2-2,1 4-6,-3 1-3,-2 2-2,1 5-1,6 3-1,4 7 5,4 3 0,0 0 0,-1 0-3,-8-5-1,-5-4 0,-5 1 1,-5 1 6,-2 6 6,-2 3-9,-2 2 0,0 2-5,2-1-26,3 1-45,2-4-93,3-5-223</inkml:trace>
  <inkml:trace contextRef="#ctx0" brushRef="#br0" timeOffset="81851.76">8072 4552 718,'0'0'0,"0"0"-16,0 0-17,0 0 33,0 0 15,0 0-15,0 0-9,5 0-22,-3 0 14,3 0 12,-1 0-43,2 0-100,0 0-260</inkml:trace>
  <inkml:trace contextRef="#ctx0" brushRef="#br0" timeOffset="82486.69">7683 4704 109,'0'0'800,"0"0"-788,0 0-12,0 0-10,0 0 10,0 0 0,0 0-85,0 1-155,0-1-196</inkml:trace>
  <inkml:trace contextRef="#ctx0" brushRef="#br0" timeOffset="83212.02">5876 4666 1055,'0'0'18,"0"0"-18,0 0-20,0 0-4,0 0 24,0 0 2,-22 15-2,15-7-112,5-1-132,2-6-188</inkml:trace>
  <inkml:trace contextRef="#ctx0" brushRef="#br0" timeOffset="83827.2">6422 4650 776,'0'0'0,"0"0"-30,0 0 2,0 0 28,0 0 7,0 0-5,0 0-2,-9 16-4,9-14-3,0-2-5,0 0-22,0 0-69,0 0-5,0 0-33,5 0-142</inkml:trace>
  <inkml:trace contextRef="#ctx0" brushRef="#br0" timeOffset="89446.42">1239 6661 307,'0'0'146,"0"0"-136,0 0 49,0 0 11,0 0 3,0 0-29,0 0 0,0 0 17,2 0 14,-2 0-13,0 0 13,0 0-2,0 0-10,0 0 9,0 0-27,0 0 15,0 0-8,0-2-25,0-1-6,0 1-7,0-2-4,-5-2-3,1 1 1,0-1 3,-1-1 0,0 0 3,-2 0-5,-2 0-1,-2 1-3,-3 0-2,-2 2-2,-2 1-1,-2 3-2,-1 0 0,-2 0-2,-2 0 1,0 4 1,3 5-11,3-2-1,4 1-11,3-1 7,5 1-3,2-2 8,3 0 0,2 0 4,0 2-2,0-1 0,1-1 11,7 2 0,-1-1 2,4 0 0,-3-2 0,3 0 0,2-1 3,1 2-1,0-1 1,-1 1-1,-1-2-2,-3 3-2,5 0 1,-1 2-1,-1-2 3,-1 2-2,-2-1 6,-2 0-1,0 4 2,-1-2-1,-1 1 1,-3 0-2,-1 2-1,-1-2-1,0 2 0,0-4 2,-3-2 0,-8 0 4,-1-2 8,-2-1 2,-6 1-8,0-2-4,-3-1-3,0-1-3,2 0 0,3-1-1,2 0 3,3 0-2,1 0 0,1-4 2,2 0-2,4 0-1,1 2 0,-1-1-1,1 3-4,1-2-20,3 2-28,0 0-62,0 0-50,9-4-124,10 0-262</inkml:trace>
  <inkml:trace contextRef="#ctx0" brushRef="#br0" timeOffset="89831.8">1253 6891 884,'0'0'294,"0"0"-279,0 0 74,0 0 56,0 0-59,0 0-18,1 57 16,-5-37-44,-3 1-10,3 1 19,1 0-29,-1 1-10,-1-2 4,0-2-10,1-4-2,1-3 3,2-4-5,1-4 1,0-2 1,0-2-2,0 0 0,0 0-6,0 0-12,0 0-13,0 0-28,0-11-50,0-6-45,0-5-133,0-1-126</inkml:trace>
  <inkml:trace contextRef="#ctx0" brushRef="#br0" timeOffset="93934.54">1949 6897 920,'0'0'81,"0"0"-79,0 0 68,0 0 32,0 0-38,0 0-25,0 0-2,22-2 11,-12 2-3,1 0-9,-2 0-14,3 0-12,-2 0-5,0 0-3,4 0-1,-1 0-1,-2 0-19,3-2-42,-2-2-46,-1 1-43,2-1-96,-6 0-170</inkml:trace>
  <inkml:trace contextRef="#ctx0" brushRef="#br0" timeOffset="94491.82">1896 6989 338,'0'0'223,"0"0"-217,0 0 84,0 0-5,0 0 3,0 0 2,-8 2-29,8-2-1,0 0 18,0 0-22,0 0-2,0 0-16,0 0-8,0 0 1,0 0 3,0 0-3,0 0-11,0 0 5,0 0-8,0 0 1,0 0 5,0 0 0,1 0-1,4 0-6,6 0-4,1 0-2,4 0 2,2-1-2,0 0-1,2 0-5,-6-1 2,-1 1-5,-3 1-1,-3-1 2,-3 1-1,3 0-1,-5 0-1,-1 0 0,-1 0-17,0 0-18,0 0-29,0 0-37,1 0-27,0 0-43,1 0-122,-2 0-136</inkml:trace>
  <inkml:trace contextRef="#ctx0" brushRef="#br0" timeOffset="96825.15">2950 6614 714,'0'0'40,"0"0"-33,0 0 120,0 0-30,0 0-38,0 0-23,0 0-17,12-7 5,-4 1 16,6-4 16,2-5 3,7-7-20,4-8-1,3-7 4,4-5-2,0-5-11,0-1-3,-2 0 6,-9 2 10,-7-2-13,-7 2-8,-3 1-1,0 8-10,-3 10-6,2 13 5,-5 6 1,2 6-9,-2 2 0,0 0-2,0 0-11,-4 15-18,-6 11 6,1 12 21,1 9 1,3 4-1,3 3 2,2-5-1,0 0 3,0-4-1,0-1 1,0-2-1,0-1 0,2-5-1,3-7 2,-1-4 0,5-9-1,-4-5-1,1-4 0,-1-5-7,-3-2-28,3 0-38,0 0-96,1-11-98,6-4-231</inkml:trace>
  <inkml:trace contextRef="#ctx0" brushRef="#br0" timeOffset="98375.89">3442 6547 899,'0'0'113,"0"0"-92,0 0 103,0 0 2,0 0-35,0 0-44,-7-21-31,2 33-11,-4 8 11,2 9 8,-2 3-11,0 1-6,0 0-5,2-3-2,0-3-2,1-4-29,1-4-22,4-4-24,0-4 8,1-4 19,0-5-4,0-2 21,0 0 27,6 0 3,-1-8 3,0-2 0,-1-2 2,-2 0 4,3 0-1,-3 0 12,3 4 11,1 0-3,1 1 2,2 4-6,3-1-12,1 4 7,1 0 1,-1 0 10,-3 4 1,-1 6-9,-4 3-9,-3 2 0,-2-1-2,0 1-2,-7-1-1,-9-1-5,0-4-18,0-1-27,0-4 12,3-2 3,4-2-14,-1 0-17,6-5-45,1-4-113,3-6-152</inkml:trace>
  <inkml:trace contextRef="#ctx0" brushRef="#br0" timeOffset="98739.43">3567 6817 499,'0'0'432,"0"0"-411,74-33 86,-55 25 25,-5 0-59,-5 1-41,-3 0-24,-3 1-3,-1-2 0,-2 1 0,0-1-5,-5 1-14,-6 3 4,0 2-4,-3 2 3,0 0 1,-3 9 1,4 6 6,0 4 1,6 3 1,5-2-1,0 0 0,0-3 0,2-3-5,0-3 2,0-2-2,6-4-1,10-4 7,5-1 1,7 0-44,0 0-176,-3 0-488</inkml:trace>
  <inkml:trace contextRef="#ctx0" brushRef="#br0" timeOffset="99600.87">2652 7080 194,'0'0'177,"0"0"-100,0 0 7,0 0 18,0 0-28,-62-4-10,55 4-7,-1 0 7,2 0-8,2 0 0,0 0-6,4 0 0,0 0-20,0 0-9,0 0 5,0 0 3,4 0-11,10 0-1,13 5 23,7 0 14,12-2 4,13 0-8,21 0-5,16 1-11,15 1 5,12-2-5,-3 3 8,-6-2-5,-9-1-17,-12 0 21,-9-2-25,-7 1-3,-8-1-5,-6-1-2,-8 0-6,-8 0 4,-10 2-4,-12 1 0,-8 0-3,-9 0-9,-5-2-9,-3-1-22,0 0-4,0 0 1,0 0 10,0 0-24,0 0-30,-7-1-87,0-4-98,-2 1-240</inkml:trace>
  <inkml:trace contextRef="#ctx0" brushRef="#br0" timeOffset="105141.58">2501 7409 994,'0'0'54,"0"0"-1,0 0 51,0 0-31,0 0-29,0 0-25,0 0 9,-33 81 1,26-44-7,-2 1-11,2 2-3,-3-2-2,1-1-3,-2-4-1,0-5-2,2-5 0,0-5-18,4-7-70,3-4-37,2-7-128,0 0-248</inkml:trace>
  <inkml:trace contextRef="#ctx0" brushRef="#br0" timeOffset="105607.44">2434 7558 666,'0'0'217,"0"0"-212,0 0 1,0 0 46,0 0-3,0 0-32,28 45-13,-18-37 0,1-3 7,2-4 28,4-1 5,3 0-11,1-10-15,0-2 12,-3-3 9,0-1-28,-5-3 2,-2 2-5,-3-3 5,-4 4 3,-3 1-2,-1 3 0,0 6 16,0 3 3,0 1-13,0 2-13,0 0-7,-1 2 2,-1 9-2,2 3 7,0 5 3,0 4-7,0 2 1,0-2 1,0 0-3,2-7-2,3 0-12,2-4-62,2-4-26,4-5-34,1-3-54,4 0-81,-2-10-102</inkml:trace>
  <inkml:trace contextRef="#ctx0" brushRef="#br0" timeOffset="105908.11">2797 7571 491,'0'0'165,"0"0"-96,0 0 79,0 0-31,0 0-54,0 0-19,7-4-27,-14 19 3,3 0-4,1 5-6,3-2-3,0-1-4,5-1 0,6-4 0,1-4-1,2-5 2,-1-3 0,1 0 6,-3-6 23,0-9 2,-2-6-12,-2-2-10,-2-2 15,-3 0-6,-2 2 1,0 2 1,0 6-4,-4 3-11,-3 5-9,0 1-18,0 6-50,-2 0-36,2 4-56,3 7-119,1 0-158</inkml:trace>
  <inkml:trace contextRef="#ctx0" brushRef="#br0" timeOffset="106201.46">3156 7396 1372,'0'0'81,"0"0"-64,0 0 84,0 0-38,0 0-28,-3 54-22,-11-2 11,-2 9-13,0 0-4,0-2-3,0-5-3,7-7-2,2-9-7,5-11-44,2-9-34,0-10-15,5-8-71,6-2-24,0-17-170,-1-8-327</inkml:trace>
  <inkml:trace contextRef="#ctx0" brushRef="#br0" timeOffset="106581.06">3112 7534 1031,'0'0'87,"0"0"-79,0 0 11,0 0 41,0 0-13,34 58-28,-24-43-12,2-4-2,2-5-2,4-3 3,1-3 0,1-1 2,3-14-1,-3-4 2,-2-5 1,-4-1 5,-5-2 14,-4 3 1,-4 2-9,-1 6 9,0 4-8,0 6 2,0 3-4,-1 3-12,-1 0-8,-3 5-8,0 9 1,1 5 5,0 6 2,4 2 1,0 0-1,0-1 0,0-1-3,6-3-34,1-3-64,2-3-53,-2-4-35,2-3-138,-5-2-204</inkml:trace>
  <inkml:trace contextRef="#ctx0" brushRef="#br0" timeOffset="106897.4">3398 7643 1007,'0'0'104,"0"0"-18,0 0 34,0 0-40,0 0-44,62-8-29,-51 24-2,-1 3-2,-2 0 1,-3 2-3,-3-4 0,-2-1 0,0-5-1,0-2-9,0-4-34,-4-4-17,1-1 27,1 0 11,2-11 20,0-4 2,0-5 3,0-2 5,0 0 2,2-2-2,5 4-6,2 2-2,2 2 0,7 3-49,3 2-91,5 4-179,0 3-292</inkml:trace>
  <inkml:trace contextRef="#ctx0" brushRef="#br0" timeOffset="107085.57">3692 7605 1219,'0'0'58,"0"0"12,0 0 62,0 54-42,-9-28-26,2-1-20,2 0-40,1-4-4,1 0-1,3-5-49,0-3-55,0-4-89,0-7-110,10-2-320</inkml:trace>
  <inkml:trace contextRef="#ctx0" brushRef="#br0" timeOffset="107818.89">4131 7473 302,'0'0'800,"0"0"-782,4-59 40,-4 43 77,0 1-17,-11 6-52,-5 3-53,-2 3-8,0 3-5,1 0-2,2 11 0,1 9 1,5 9-6,0 4 7,9 3 0,0-3-3,0-6 2,14-5-7,2-6-8,4-9 6,3-7-2,0 0-12,0-10 1,-5-9 13,-1-3 0,-3-3 9,-4 2 0,-2 4 2,-5 5 22,-3 5-6,0 5 9,-1 4-3,-12 0-23,2 7-1,-3 13 0,5 6 1,7 1-1,2 2-2,0-2-4,7-5-21,6-4-7,6-7-24,3-6 27,4-5 16,0 0 7,0-4-11,-3-10-1,2 0 16,-3-3 5,-2 0 0,-6 3 0,-3 4 0,-8 3 1,-3 3 7,0 4 26,0 0-3,-7 0-20,-2 0 39,1 6 1,2 8-2,4 4-8,2 3 0,0 3-7,0 2-10,0-4-4,0-1-7,0-2-9,0-6-4,0-3-15,0-3-46,0-1-45,0-4-127,0-2-238</inkml:trace>
  <inkml:trace contextRef="#ctx0" brushRef="#br0" timeOffset="108557.33">4795 7155 898,'0'0'103,"0"0"9,0 0 37,0 0-20,0 0-41,0 0-39,3 0-16,4 0-9,3 0 1,3 0-11,2 0-9,3 2-5,1-2 1,-1 0-2,2 0-42,-3 0-44,-2 0-94,-1 0-33,-5 0-144,-2 1-388</inkml:trace>
  <inkml:trace contextRef="#ctx0" brushRef="#br0" timeOffset="108777.75">4754 7244 1059,'0'0'116,"0"0"-98,0 0 98,0 0-19,0 0-42,0 0-38,21 12-13,0-11-4,8-1-8,8 0-141,6 0-164</inkml:trace>
  <inkml:trace contextRef="#ctx0" brushRef="#br0" timeOffset="127633.46">5970 6828 918,'0'0'209,"0"0"-196,0 0 33,0 0 27,0 0-43,0 0 7,-37 58 7,32-24-19,5 1-17,0-6-7,3-6 1,15-6-1,5-8-1,11-9-21,5-3-18,2-16 11,-5-6 14,-4-5-3,-9 0-1,-10-1 14,-8 2 4,-5 2 1,0 2 2,-12 4 0,-6 5 25,-4 8-8,-5 7-8,-1 1-3,-4 8-9,7 8 0,2-1-2,8 1-9,5-5-46,6 1-4,4-4-39,0-1-105,7-5-119</inkml:trace>
  <inkml:trace contextRef="#ctx0" brushRef="#br0" timeOffset="127848.69">6290 6926 1356,'0'0'63,"0"0"-53,0 0 80,0 0-28,0 0-25,0 0-35,5-6-2,-7 15-11,0-1-68,2-2-90,0-3-125,0-3-285</inkml:trace>
  <inkml:trace contextRef="#ctx0" brushRef="#br0" timeOffset="128225.12">6473 6814 1161,'0'0'116,"0"0"-115,0 0 38,0 0 45,0 0-56,0 0-21,-32 35 1,25-6-6,7-1-2,0 2 0,2-2-2,10-5-25,1-6-32,3-6 1,1-8 23,1-3 22,0-6 7,2-13 1,-4-10 3,-1 0 2,-2-4 1,-5 1 11,-5-1 17,-3 2 1,0 7-6,-5 6 22,-8 6 5,-1 6-18,-4 5-29,-3 1-3,1 0-1,0 10-5,3 4-1,8 1-37,5 0-74,4-1-49,6-1-180</inkml:trace>
  <inkml:trace contextRef="#ctx0" brushRef="#br0" timeOffset="128632.44">6764 6772 991,'0'0'220,"0"0"-220,0 0-8,0 0 8,0 0 1,0 0-1,-10 60-12,9-45-58,1-1-5,0-7 30,0-4 21,1-1 9,6-2 15,3 0 33,3-9 33,3 2 9,-2-1 8,2 3-18,-4 3-10,-1 0 6,-4 2-27,-1 0-19,-1 9-10,2 7-1,-4 5 2,-2 3-1,-1 2 1,0 0-3,0-3 0,-2-4-1,-7-2-2,-3-7-2,-1-3-4,-4-5-23,2-2-62,-1-2-26,2-14-67,6-4-124,3-3-277</inkml:trace>
  <inkml:trace contextRef="#ctx0" brushRef="#br0" timeOffset="128879.13">6778 6730 1140,'0'0'29,"0"0"43,0 0 58,61-24-48,-36 21-36,2 1-27,3 1-16,4 0 3,0 1-6,3 0-42,-3 0-187,-5 0-295</inkml:trace>
  <inkml:trace contextRef="#ctx0" brushRef="#br0" timeOffset="129492.87">5724 7253 738,'0'0'95,"0"0"-10,0 0 28,0 0-33,82 0 12,-33 3-16,11 0-2,20 1 9,18 0-24,20-4-3,21 1-4,13-1 3,10 0-19,1-1-13,-5-6 15,-15 2-14,-13 1-13,-19 4 0,-18 0 1,-17 6-8,-15 4-3,-15 1 1,-10-4-2,-9-1-12,-9-4-38,-10-2-60,-4 0-13,-4 0-37,0-6-61,-11-4-89,-7 3-108</inkml:trace>
  <inkml:trace contextRef="#ctx0" brushRef="#br0" timeOffset="131211.5">5721 7639 454,'0'0'491,"0"0"-480,0 0 25,0 0 87,0 0-41,0 0-31,-59-45-30,34 58-15,0 12 0,-2 10 1,5 8-2,6 8 9,10 0 15,6-6-5,3-7-20,18-12 0,4-10-1,2-8 1,0-6 1,-6-2 1,-7 0 4,-6-2 12,-6-6 11,-2-1-13,0-6-6,-7-3-3,-10 0-9,-4-4-1,-1 8-1,1 2 0,2 7-2,6 4 0,2 1-3,1 1-7,2 10-8,-2 3-38,6 1-41,0-1-54,4-4-124,0-7-196</inkml:trace>
  <inkml:trace contextRef="#ctx0" brushRef="#br0" timeOffset="132385.56">6045 7764 1016,'0'0'189,"0"0"-183,0 0 82,0 0 45,0 0-83,0 0-38,0 0-8,-62 51 2,42-20-4,2-2 0,2-4-2,2-6-25,7-4-53,2-5-76,5-6-31,0-4-147,0 0-161</inkml:trace>
  <inkml:trace contextRef="#ctx0" brushRef="#br0" timeOffset="133332.46">5680 7654 569,'0'0'52,"0"0"1,0 0 59,0 0 23,0 0-28,0 0-10,-11-15-13,11 13 16,0 1 12,0 0-43,0 1-24,0 0-17,0 0-12,0 0-10,0 0-5,-2 11-1,-3 9 0,-1 13 1,-2 5 0,0 7 2,-2 0-2,2-2-1,3-6 2,1-7-4,3-8 1,1-8 1,0-3-1,0-5 0,5-3 2,6-1 1,1-2-2,6 0 8,0 0-4,5 0 4,-1-4 0,-1-1-4,2-2-1,-2 0-2,-4 2-1,-1 2-8,-4 0-38,-5 3-45,-5 0-89,-2 0-38,-2-2-153,-10-2-279</inkml:trace>
  <inkml:trace contextRef="#ctx0" brushRef="#br0" timeOffset="133560.48">5758 7808 1045,'0'0'49,"0"0"26,0 0 137,0 0-80,0 0-40,0 0-45,-14 17-14,14 19 11,0 4-2,0 1-20,0-3-16,0-2 0,0-6-5,0-3-1,0-5-4,0-6-30,0-5-35,0-8-67,7-3-23,10-3-72,5-15-194</inkml:trace>
  <inkml:trace contextRef="#ctx0" brushRef="#br0" timeOffset="133933.74">6022 7775 458,'0'0'209,"0"0"-179,0 0 85,0 0 26,0 0-53,0 0 2,5-27-14,-6 25-6,-5 2 7,0 0 3,0 0-19,2 0-9,-1 10-6,0 8-11,3 6-2,-2 6-4,4 5-7,-2-1-9,2 0-6,-3-7-5,3-6-2,0-5-3,0-4-36,0-6-62,9-3-22,1-3-108,3 0-128,0-12-451</inkml:trace>
  <inkml:trace contextRef="#ctx0" brushRef="#br0" timeOffset="134147.45">6115 7754 1070,'0'0'122,"0"0"-68,0 0 86,0 0-63,0 0-26,0 0 7,-8 86-24,2-53-19,2-4-14,1-5-1,2-6-15,1-5-64,0-4-32,0-5-104,1-4-123,2 0-220</inkml:trace>
  <inkml:trace contextRef="#ctx0" brushRef="#br0" timeOffset="134358.23">5997 7701 1122,'0'0'171,"0"0"-165,0 0 111,76-42-23,-47 38-30,4 3-33,2 1-28,-1 0-3,0 0-7,-2 0-68,0 4-111,0-2-116,0-2-314</inkml:trace>
  <inkml:trace contextRef="#ctx0" brushRef="#br0" timeOffset="134551.59">6460 7701 1299,'0'0'90,"0"0"-77,0 0 43,-11 56 42,-8-18 2,-3 4-64,-2 0-34,1-4-2,3-4 0,6-7-43,3-8-60,6-5-64,1-9-58,3-3-131,1-2-340</inkml:trace>
  <inkml:trace contextRef="#ctx0" brushRef="#br0" timeOffset="134755.65">6318 7797 960,'0'0'283,"0"0"-252,0 0 113,0 0-55,63 1-18,-46 22 0,-2 9-25,-1 1-21,-2 2-6,-3-1-14,2-7-4,-2-5-1,2-3-41,1-7-101,-1-4-118,0-8-203</inkml:trace>
  <inkml:trace contextRef="#ctx0" brushRef="#br0" timeOffset="134981.41">6673 7777 883,'0'0'559,"0"0"-544,0 0-1,0 0 49,0 0 8,-2 72-21,0-37-40,1-2-10,1-6-6,0-5-31,0-2-51,5-7-40,2-4-65,4-6-15,3-3-165</inkml:trace>
  <inkml:trace contextRef="#ctx0" brushRef="#br0" timeOffset="135297.41">6812 7802 1266,'0'0'32,"0"0"-25,0 0 53,0 0-2,0 76-10,0-39-36,9-5-8,5-7-2,1-4 3,3-7-2,-1-5 0,0-7 0,0-2 3,1-5 1,-2-13 1,-1-4 2,-5-5-4,-3-2 10,-7-2-2,0 0 7,-10 5-11,-5 5-4,-3 8 1,1 6-6,0 4-1,3 3-9,1 0-26,1 0-32,2 4-37,-1 2-87,6-4-66,4-2-176</inkml:trace>
  <inkml:trace contextRef="#ctx0" brushRef="#br0" timeOffset="135573.26">6900 7507 898,'0'0'166,"0"0"-164,0 0 103,0 0 18,0 0-6,81-36-53,-56 33-41,-1 2-9,-1-1-8,-2 1-5,-1 1-1,-1 0-70,-4 0-134,1 0-130,0 0-371</inkml:trace>
  <inkml:trace contextRef="#ctx0" brushRef="#br0" timeOffset="135892.43">7301 7396 821,'0'0'114,"0"0"-72,0 0 99,0 0-37,0 0-26,0 0-7,68-36-24,-48 34 3,-1 2-14,-3 0-19,-2 0 3,-3 3-10,0 5-4,-2 2 2,-2 7 5,-2 5 5,-4 4 4,-1 4 3,0 1-11,-8 2-5,-3-3-5,-1-3-3,3-3-1,2-5-41,5-5-39,0-4-67,2-5-118,0-2-193</inkml:trace>
  <inkml:trace contextRef="#ctx0" brushRef="#br0" timeOffset="136104.56">7344 7551 1186,'0'0'120,"0"0"-82,0 0 125,0 0-91,0 0-28,0 0-28,68-13-16,-40 13-2,2 0-98,3 4-205,2-3-634</inkml:trace>
  <inkml:trace contextRef="#ctx0" brushRef="#br0" timeOffset="136553.62">7697 7836 1501,'0'0'49,"0"0"-48,0 0 45,0 0-10,0 0-15,-84 68-10,45-35-11,3-2-3,4-6-20,8-5-43,7-5-33,5-5-84,6-5-20,5-5-85,1 0 19</inkml:trace>
  <inkml:trace contextRef="#ctx0" brushRef="#br0" timeOffset="136763.34">7489 7835 1062,'0'0'144,"0"0"-64,0 0 63,0 0-92,0 0-24,0 0 13,66 57-7,-47-32-25,-1-3-1,-2-2-7,2-1-2,-1-5-60,2-4-119,0-5-95,2-5-274</inkml:trace>
  <inkml:trace contextRef="#ctx0" brushRef="#br0" timeOffset="137057.65">7965 7689 1246,'0'0'163,"0"0"-162,0 0 47,0 0 20,0 0 35,2 85-41,-8-44-44,-5 1-4,1-4-9,-2-7-2,5-4-3,6-9-56,1-5-89,1-7-104,13-5-160</inkml:trace>
  <inkml:trace contextRef="#ctx0" brushRef="#br0" timeOffset="137571.19">8221 7761 1029,'0'0'160,"0"0"-149,0 0-11,0 0 56,0 0-14,0 0-24,9-13-18,-9 13 3,2-2 30,2 1-5,3 0-3,0 1-11,0 0 0,3 0-3,0 2-5,1 13-2,-4 3 0,-4 9 1,-3 4-3,0 1 1,-14 0-3,-4-3-12,-3-4-35,-3-6-28,3-6 41,3-5 3,4-6 4,3-2 23,3 0 4,1-8 5,1-2 14,2 0 19,4 3 25,0 0 8,0 3-27,8 1-20,6 3-15,4 0-3,1 1 4,-1 9-1,1 2-4,0-1-4,-2-2-1,1 0-1,0-5-19,2-2-39,5-2-83,1 0-43,5-7-181,0-8-135</inkml:trace>
  <inkml:trace contextRef="#ctx0" brushRef="#br0" timeOffset="137863.24">8571 7823 797,'0'0'222,"0"0"-163,14-57 33,-14 52 11,-3 5-24,-8 0-56,0 12-23,-1 15-1,4 6 1,3 5 4,5 1-2,0-7-2,5-7 2,8-6 0,1-7 0,1-6 11,2-6 18,-2 0 10,1-13-11,-5-8-16,-2-4 2,-6-5 6,-3-4 8,0 1-13,-3 0-6,-4 8-7,-1 6-4,0 9-1,0 5-19,3 5-45,1 0-64,3 11-81,1 1-194</inkml:trace>
  <inkml:trace contextRef="#ctx0" brushRef="#br0" timeOffset="138169.18">8800 7777 1309,'0'0'84,"0"0"-66,0 0 70,0 0-74,0 0 3,6 80-12,-6-44-4,3-5-1,5-6 0,5-7 0,5-7-1,1-9 2,3-2 1,3-6 11,-2-13 5,-2-6 17,-6-4 9,-10-2 0,-5-4-11,0-2-13,-16 3-10,-4 9-9,-3 9-1,-2 7-1,4 8-14,1 1-52,-1 7-47,1 10-111,3 1-239</inkml:trace>
  <inkml:trace contextRef="#ctx0" brushRef="#br0" timeOffset="138549.54">9326 7673 1193,'0'0'80,"0"0"-12,0 0 85,0 0-71,0 0-37,0 0-37,-34 55 0,14-22-1,3-2-5,2 0-2,3-6-26,8-6-66,4-7-88,0-8-85,2-4-259</inkml:trace>
  <inkml:trace contextRef="#ctx0" brushRef="#br0" timeOffset="138766.62">9261 7704 1130,'0'0'304,"0"0"-302,0 0 109,0 0-32,0 0-31,0 0-25,29 35-5,-18-6 12,1 1-11,1-2-11,2 0-8,2-4 0,0-5-24,3-3-108,0-8-126,1-7-343</inkml:trace>
  <inkml:trace contextRef="#ctx0" brushRef="#br0" timeOffset="139633.99">9667 7604 990,'0'0'26,"0"0"16,0 0 73,0 0-47,0 0-39,-61 1-29,38 29-3,3 5 2,0 7 0,6 2-4,7 1 2,7-4 0,0-5-3,16-8 2,7-10-9,4-10 9,3-6-3,-1-2-3,-2 0 8,-4-12 2,-7-3 1,-6 0-1,-8-4-1,-2 1-1,0 0 2,-10 2 2,-8 0 3,-2 6-3,-3 3-1,1 6 7,1 1-8,3 0-3,5 8 2,5 1-16,8 0-81,0-1-61,12-4-77</inkml:trace>
  <inkml:trace contextRef="#ctx0" brushRef="#br0" timeOffset="139867.69">10054 7643 1282,'0'0'178,"0"0"-175,0 0-3,0 0 23,0 0 30,-52 90-10,29-51-37,3-3-6,6-3-7,3-7-51,7-5-59,4-8-103,0-7-141,0-6-319</inkml:trace>
  <inkml:trace contextRef="#ctx0" brushRef="#br0" timeOffset="140074.39">9900 7662 1313,'0'0'155,"0"0"-149,0 0 77,0 0-10,0 0 4,74 65-37,-60-31-29,-2 0-7,0-2-2,-1-2-2,1-4-7,0-5-63,1-6-87,0-5-94,5-9-303</inkml:trace>
  <inkml:trace contextRef="#ctx0" brushRef="#br0" timeOffset="140285.08">10243 7699 1408,'0'0'84,"0"0"-80,0 0 0,0 0 8,-6 53 15,-1-19-27,3 2-3,3-3-26,1-4-24,0-4-85,8-8-22,7-10-43,5-5-39,5-2-30</inkml:trace>
  <inkml:trace contextRef="#ctx0" brushRef="#br0" timeOffset="140564.15">10412 7806 493,'0'0'371,"0"0"-253,0 0 45,0 0 5,0 0-41,0 0-94,3-9-24,-9 36 7,5 3-6,1-1-2,0-5-4,11-5 0,4-6-1,2-6 1,-1-7 3,2 0 10,-3-5 2,-1-14-4,-5-2-6,-5-3 2,-4-5-6,0 0 7,-8 2-5,-6 5-3,-2 4-4,0 7-7,2 3-14,2 6-20,5 1-25,4 1-83,3 0-65,0 0-201</inkml:trace>
  <inkml:trace contextRef="#ctx0" brushRef="#br0" timeOffset="140810.66">10499 7452 1310,'0'0'161,"0"0"-157,0 0 9,0 0 28,63-3-10,-47 3-31,0 0-7,2-2-79,0-3-218,-4-4-469</inkml:trace>
  <inkml:trace contextRef="#ctx0" brushRef="#br0" timeOffset="141178.4">10795 7282 1397,'0'0'10,"0"0"-9,0 0 21,0 0-17,0 0-1,6 78 1,1-51-2,4-4-3,-1-4 0,2-8 1,0-4-1,2-7 1,1 0 5,-1-2-3,0-10 1,-3-2 1,-4-3-1,-2-2 0,-4 2-2,-1 2 3,0 5 1,0 4 14,0 4 15,0 2-1,0 0-1,0 0 8,0 9-16,0 11 4,4 4 8,5 6-10,2-1-16,-2 2-9,0-2-2,0 2-63,-2-4-142,-2-5-300</inkml:trace>
  <inkml:trace contextRef="#ctx0" brushRef="#br0" timeOffset="141699.03">11377 7048 996,'0'0'106,"0"0"-8,0 0 78,0 0-62,0 0-44,0 0-23,43-26-18,-21 26-7,6-1-9,6 0-11,4-2-2,4 0-1,-3 0-67,-2 0-47,-6 3-128,-9 0-231</inkml:trace>
  <inkml:trace contextRef="#ctx0" brushRef="#br0" timeOffset="141950.28">11477 7178 1072,'0'0'202,"0"0"-199,0 0 142,0 0-42,68 0-35,-40 0-21,7 2-29,7-2-18,2 0-25,2 0-114,-5 0-190</inkml:trace>
  <inkml:trace contextRef="#ctx0" brushRef="#br0" timeOffset="143474.59">7541 7232 434,'0'0'143,"0"0"-19,0 0 8,0 0-4,0 0-43,68 8-2,-46-7-18,1 1-17,2-1-8,2 0-6,1 0 3,0 2-16,0-3-8,2 2-8,0-2-2,3 2 0,2 1-1,3-2-2,1 0 6,5-1 5,-1 0-6,0 0-2,0-3-1,0-5-2,0 2 2,-1-2-2,-1 2 1,-1 1-1,-2 1 0,1 1 2,2 1 2,1 0 6,3 2 2,3 0 2,-4-2 1,-1 2-7,0 0-2,-4 0-2,-1 0 1,-1 0-3,3 0-1,0 0-1,2-2 0,2-1-1,-1-1 1,3-1 0,1 2 1,-1 0 0,0 1 3,-4 0-2,0 0 1,-4 1 3,0-1 0,-1 0-4,-1-1 3,1 2-2,-2 0 1,0 1-2,-2 0 1,0-2-2,-3-1 0,2 0 0,2 1 0,2 0 1,1-1 2,0 3 1,-1 0 3,-2-1-4,-2-1-2,-2 1 4,-3 1-1,-2 0 1,-3 0 5,-1 0-5,-1 0 6,-2 0-9,-4 0 1,-4 0-3,-4 0-1,-6 0 0,0 0 0,0 0-1,0 0-12,0 0-21,0 0-28,5 0-108,1-1-256</inkml:trace>
  <inkml:trace contextRef="#ctx0" brushRef="#br0" timeOffset="-205929.59">12213 6769 522,'0'0'59,"0"0"-30,0 0 48,-15 55-47,9-35-22,-1 0-3,2 0-4,-1-2 0,1-2 0,3-5-1,1-5 1,1-4 1,0 0 6,0-2 45,0 0 44,0-3-23,5-5-40,2 0 23,4 0-7,2 1-10,0 4-3,2 2-8,-1 1 1,3 1-22,0 14 24,1 5-8,-2 5 0,-4 0 9,-1-1-14,-6 0-1,-5-3-10,0-2 1,-8-1-6,-11-2 3,-5-3-3,-3-1-3,2-4-34,1-4-22,7-4-23,4 0-47,8-8-65,5-9-167</inkml:trace>
  <inkml:trace contextRef="#ctx0" brushRef="#br0" timeOffset="-205676.44">12232 6790 994,'0'0'48,"0"0"65,0 0 49,0 0-63,0 0-57,0 0-27,66-28-10,-36 27-3,6 1-2,-1 0-27,0 0-160,-4 0-173,-4 0-339</inkml:trace>
  <inkml:trace contextRef="#ctx0" brushRef="#br0" timeOffset="-205255.34">12561 6793 722,'0'0'347,"0"0"-346,0 0 2,0 0 20,0 0 46,-5 56-29,-4-27-34,-1 1-6,1-2-1,3-2-1,3-4-22,1-9-15,2-4 12,0-5 20,0-4-5,2 0 12,3-6 6,4-5 2,-2-5 7,1 1 19,-1 1-1,1 5 1,2 1-10,0 6 3,1 2 0,5 0-4,0 6-4,2 8-2,-2 7 6,-4 0-3,-4 5-13,-5-2 0,-3-1 0,-2-4-2,-12 0-4,-4-4 0,-2 0 2,-2-5-1,0-1-4,2-5-14,6-2-51,2-2-27,4-6-56,5-8-153,3-7-245</inkml:trace>
  <inkml:trace contextRef="#ctx0" brushRef="#br0" timeOffset="-204989.61">12576 6830 1119,'0'0'58,"0"0"5,0 0 126,0 0-137,0 0-20,60-48-13,-26 40-12,3 2-7,-3 2-37,-2 1-152,-6-2-314</inkml:trace>
  <inkml:trace contextRef="#ctx0" brushRef="#br0" timeOffset="-203989.39">13077 6897 397,'0'0'432,"0"0"-396,0 0 103,0 0-27,0 0-82,0 0 10,-14-9-38,7 9-2,-1 0 1,3-2 0,3-1 1,2 0 0,0-3 7,0 2 2,0-3 4,8 2-3,3 0 17,2 1 7,1 4 2,0 0 4,-1 10-23,-3 12 0,-6 7 8,-4 4-10,-1 1-7,-15 1-7,-5-3-1,-2-5-2,-1-6-1,1-4-16,3-6-4,5-5-11,4-6 7,4 0 25,3-8 3,4-6 10,0-4 7,0 1 19,4 2-9,5 3-3,1 5 9,1 5-9,1 2-19,4 4-7,-1 8 0,1 3-1,0 0 0,2-1 0,-2-3-9,4-1-43,3-4-29,5-4-94,3-2-93,1 0-156</inkml:trace>
  <inkml:trace contextRef="#ctx0" brushRef="#br0" timeOffset="-203544.38">13454 6937 48,'0'0'660,"0"0"-628,13-71 100,-16 53 9,-14 4-39,-4 4-45,-3 3-21,-3 7-8,2 0-17,-2 3 3,5 11-7,3 6-5,7 0-2,8 4-1,4-3-2,0-1-2,8-4-10,2-5-7,3-5 4,-1-5 11,4-1 7,-1-3 1,2-12 3,-1-1-2,-1-1 5,-1 1 4,-4 3 15,-3 4 3,-4 5 19,-2 2 17,-1 2-2,0 0-46,0 14-11,0 8 8,0 7 24,0 5-8,0 0-15,3-1 5,-3-2-6,0-2-8,0-6-1,0 1-5,0-4-1,-3-6 1,1-4-20,0-4-35,2-3-33,0-3-89,0 0-59,0-6-142</inkml:trace>
  <inkml:trace contextRef="#ctx0" brushRef="#br0" timeOffset="-203073.5">13600 6882 744,'0'0'70,"0"0"56,0 0 36,0 0-49,0 0-39,0 0-54,2-1-19,-6 31 23,0 8 17,1 4-15,3-2-15,0-5 0,0-7-8,2-6-2,8-7-1,1-7 0,2-5 0,3-3 4,1-3-4,0-14-2,-2-6-10,-2-7 3,-4-4 3,-3-6 0,-3 2-3,-3 5 4,0 7 5,0 9 2,-4 6-2,-4 6-1,-2 3 1,0 2-10,-1 0-41,2 0-18,4 10-54,1 1-100,4 0-101</inkml:trace>
  <inkml:trace contextRef="#ctx0" brushRef="#br0" timeOffset="-202639.54">13868 7012 513,'0'0'428,"0"0"-427,0 0 46,0 0 16,0 0-39,0 0-16,1 12-6,-1-10-1,0 0 0,0-1 4,0-1-1,0 0 15,0 0 20,0 0 21,0 0-17,0-1-14,0 0 7,0 1-10,0 0-12,0 0-14,0 0-4,0 0-6,0 0 0,0 3 3,0 2-21,0-2-11,0-1-7,0-1 4,-5-1 3,1 0 3,2 0 15,-1 0 15,3-2 6,0-2-2,0-2-13,0 1-83,5 1-129,1 1-249</inkml:trace>
  <inkml:trace contextRef="#ctx0" brushRef="#br0" timeOffset="-201925.5">14071 6779 0,'0'0'706,"0"0"-608,0 0 87,0 0-16,0 0-36,0 0-10,-6-18-63,6 19-36,0 17-12,0 10 15,0 8 17,0 6-12,0 3-3,0-2 0,-5-3-7,2-8-19,1-7-2,2-4 0,0-9-1,0-2-3,0-6-14,0-2-17,0-2-19,0 0-20,0-9-44,0-7-131,0-2-129,0-1-211</inkml:trace>
  <inkml:trace contextRef="#ctx0" brushRef="#br0" timeOffset="-201401.38">14279 6794 445,'0'0'17,"0"0"66,0 0 38,2-54-19,-3 46 37,-5 1-26,1 3-8,1 1-19,-1 2-12,-1 1-19,-3 6-28,-2 19-16,-1 9 26,2 11-10,5 1-17,3 0-7,2-3-1,0-8-1,2-6 0,10-9-1,0-6 0,2-7 1,1-7 0,1 0 2,-2-6-1,1-13-2,-3-2-2,-3-3 0,-4 1 1,-5 0 1,0 4 0,-14 3 0,-4 4-2,-3 5 1,-1 3-1,5 3-2,2 1-11,8 0-48,2 0-28,3 5-76,2 4-152,0 4-103</inkml:trace>
  <inkml:trace contextRef="#ctx0" brushRef="#br0" timeOffset="-199502.67">13726 7651 1047,'0'0'32,"0"0"-13,-7 81 90,-4-47-35,-1-2-41,0-2-19,-1-3-14,3-9-51,3-7-37,3-7-34,4-4-19,0-11 54,0-14-10,9-6 80,3-3 17,-1-1 4,1 0 48,-1 1 9,-3 3 40,2 3 7,-1 5-10,0 8-13,-2 5-16,-1 5 25,0 5-34,0 0-41,3 13-12,0 10 12,-1 4 5,-2 2-9,-5 2-10,-1-2-2,0-2-3,0-3-11,-5-3-54,-2-4-91,2-4-71,1-8-139,2-5-291</inkml:trace>
  <inkml:trace contextRef="#ctx0" brushRef="#br0" timeOffset="-199331.97">13660 7792 1206,'0'0'52,"0"0"-48,60-37 101,-35 28-78,1 4-25,1-3-2,5 3-112,2-4-139,0-2-368</inkml:trace>
  <inkml:trace contextRef="#ctx0" brushRef="#br0" timeOffset="-199157.61">14059 7597 1188,'0'0'231,"0"0"-225,0 0 52,0 0 1,0 0 1,-5 68-13,-1-36-35,2-2-11,0-3-1,1-2-50,1-3-75,1-6-130,0-7-189</inkml:trace>
  <inkml:trace contextRef="#ctx0" brushRef="#br0" timeOffset="-198968.35">13978 7530 1028,'0'0'213,"0"0"-202,63-45 129,-28 35-39,8 3-58,4 4-28,4 3-15,1 0-63,-1 2-206,-9 5-313</inkml:trace>
  <inkml:trace contextRef="#ctx0" brushRef="#br0" timeOffset="-198783.41">14358 7634 1481,'0'0'18,"-43"55"-16,6-9 71,-11 10 1,-9 6-34,-4 4-23,-2-5-15,8 0-2,7-6-12,10-5-75,8-6-59,12-11-130,9-11-225</inkml:trace>
  <inkml:trace contextRef="#ctx0" brushRef="#br0" timeOffset="-198295.23">14096 8068 1237,'0'0'16,"0"0"-9,0 0 53,0 0-34,0 0 4,0 0-23,3 68-7,3-49 0,1-3-1,0-5-20,4-3-1,0-8-17,1 0 20,1-3 13,0-11-2,-2-1 8,-1-4 0,-2 4 6,-2 2 23,-3 4 8,-3 4 3,0 3 0,0 2-19,0 0-21,0 6-7,0 6 3,0 0 1,0 2 1,0-4 0,7-1 1,2-2 1,2-4 0,-1-3 4,3 0 2,-1-1 3,-1-12 4,2-4-6,-4 0 0,-4-5 2,0 4-2,-3 0-5,-2 2-1,0 3-1,0 6-20,0 0-106,0 4-88,0 2-218</inkml:trace>
  <inkml:trace contextRef="#ctx0" brushRef="#br0" timeOffset="-197899.05">14463 7989 1067,'0'0'169,"0"0"-168,0 0 62,0 0-31,0 0 35,-10 59-27,5-30-32,2-1-8,0-1 0,2-5-1,0-5-11,1-6-14,0-4 8,0-6 4,0-1 14,0 0 4,0-4 13,1-8-16,5-2 1,3 1 2,2 1 3,1-1 16,2 6 4,-3 3 9,2 4-8,-1 0-5,-1 2-8,1 10 2,-5 2-2,-3 1-5,-4 2-5,0-1-4,-8 1 0,-9-4-2,-1-3-20,-2-3-26,-1-3-30,3-4-98,3 0-135,3-2-394</inkml:trace>
  <inkml:trace contextRef="#ctx0" brushRef="#br0" timeOffset="-168667.62">11616 8316 1104,'0'0'0,"0"0"-36,0 0 36,0 0 35,0 0-16,0 0-15,0 0-4,0 0-6,57 16-24,-51-15-30,3-1-39,1 0-150</inkml:trace>
  <inkml:trace contextRef="#ctx0" brushRef="#br0" timeOffset="-168427.49">11531 8470 926,'0'0'241,"0"0"-241,0 0-12,0 0 12,0 0 0,0 0 0,70 0-163,-48-3-151,3-3-321</inkml:trace>
  <inkml:trace contextRef="#ctx0" brushRef="#br0" timeOffset="-168006.62">12068 8323 817,'0'0'211,"0"0"-208,0 0-3,0 0 53,0 0-2,0 0-33,-2-8-18,2 8-2,0 0 2,0 0-1,-2 0 0,2 0 1,0 0 0,0 0 1,0 0-1,0 0 0,0 0 0,0 0 1,0 0-1,0 0 0,0 0 0,0 0 0,-2 0-3,2 0 3,0 0-1,-1 0 1,0 0 0,0 0 0,1 0-3,0 0 1,0 0 2,0 0-4,0 0-18,0 0-36,-2 0-22,2-5-115</inkml:trace>
  <inkml:trace contextRef="#ctx0" brushRef="#br0" timeOffset="-107418.72">7472 8510 742,'0'0'196,"0"0"-154,0 0 12,0 0 42,0 0-34,0 0-20,73-37-30,-50 37-4,-3 0-3,-6 4-4,-7 9-1,-3 3-7,-4 3-10,0 3-10,-4-1 14,-4 1-1,6-2 9,2-4 5,2-1 3,16-4 7,1-2 27,1-3 5,-6 0-8,-3-2 20,-4 3-17,-5 0-27,-2 3-3,0 0-3,-6 1-3,-7 0-1,-1-3-86,0-4-58,3-4-153,5-1-436</inkml:trace>
  <inkml:trace contextRef="#ctx0" brushRef="#br0" timeOffset="-107250.43">7856 8604 1287,'0'0'24,"0"0"-24,0 0 6,0 0 42,0 0-48,0 0-10,37-18-151,-37 26-130,0-4-356</inkml:trace>
  <inkml:trace contextRef="#ctx0" brushRef="#br0" timeOffset="-106925.08">7980 8480 1078,'0'0'35,"0"0"-35,0 0 7,0 0 11,0 0 20,0 0 13,68 70-39,-57-48-10,0-2-2,1-8-10,0-3-59,0-7 0,0-2 13,-1-5 45,2-9 11,-2-3 2,-4 1 24,-1 3 19,-4 4-2,-2 6 8,0 0-4,2 3-3,-2 0-44,3 10 0,1 8 0,1 3 1,1 1-1,-1 0-13,2-2-109,1-5-98,2-6-196</inkml:trace>
  <inkml:trace contextRef="#ctx0" brushRef="#br0" timeOffset="-106281.89">7972 8514 606,'0'0'75,"0"0"-45,61 53 55,-45-28-25,-2 0-48,0 2-12,0-4-267</inkml:trace>
  <inkml:trace contextRef="#ctx0" brushRef="#br0" timeOffset="-105620.58">7949 8535 532,'0'0'17,"0"0"-14,0 0 33,0 0 50,0 0-63,41 57-23,-27-34 0,-4 0-67,-1-2-193</inkml:trace>
  <inkml:trace contextRef="#ctx0" brushRef="#br0" timeOffset="-104735.3">7932 8567 655,'67'-9'27,"2"5"-21,-5 4 33,-15 0 76,-14 0-25,-15 4-52,-9 6-34,-11 4-4,-11 1-22,-19 0-15,-14-2-31,-10-1-30,-6-4 59,-2-3 32,1-5 5,8 0 2,7-9 9,12-6 65,12-1 51,17-2-40,5-2 17,30 2-62,20 3 10,16 2 9,13 8-22,1 5-8,-5 0-7,-14 4-5,-15 10-5,-12-1-8,-17 4-4,-13 4 0,-4 5-9,-26 3-36,-16 1-25,-15-2-10,-10-6 12,-9-8 29,-2-6 26,-1-8 10,4 0 1,10-8 2,16-2 8,18 0 70,18 1 7,13 0 27,26-1-28,27 1-76,23 1-7,24 3 0,5 3-1,2 0-13,-5 2-119,-17 0-84,-15 10-104,-20 0-210</inkml:trace>
  <inkml:trace contextRef="#ctx0" brushRef="#br0" timeOffset="-99368.48">1215 9366 888,'0'0'130,"0"0"-98,0 0 80,0 0 7,0 0-38,0 0-41,0 0-19,17-44 11,-20 40-11,-8-1-11,-7 0-8,-3-2-1,-8 0-1,-1 4 0,-2 2-2,1 1 1,3 0-2,5 4-1,3 9 0,6-3 0,5 2 0,5-2 1,4 0-4,0-1 5,2 0 0,10 0 0,5-1 2,9 2 3,3 1 2,2 1-1,-3 2 1,-5 2 1,-7 0-3,-7 3 0,-6 4-2,-3 0-1,-10 1 1,-10-2 0,-5-1-1,-5-6 2,2-6-1,-1-6 0,0-3 3,4-1-4,2-13 1,3-2-1,8-3-7,1-2-24,11 5-46,0 3-40,13 3-77,10 5-151,7 3-376</inkml:trace>
  <inkml:trace contextRef="#ctx0" brushRef="#br0" timeOffset="-96496.82">9422 2941 684,'0'0'176,"0"0"-155,0 0 67,0 0 5,0 0 9,0 0-45,0 0-24,23-9-2,-23 7 3,0 0 3,0-3-13,0-1-10,0-3-6,0-2-7,-10 1 1,-1-2-2,-4 2-1,-2 2-1,-2 3-7,0 3-4,0 2-1,3 0 7,1 7 2,4 4 0,3 2-6,4-2 2,4 1 1,0-1 2,0-1-3,7 0 8,5-2 1,2-1 0,3 0 1,3 2 0,-2-2-1,3 1 2,-4-1-1,0-1 0,-3 0 1,-5 2-2,3-1 0,-5 4 0,-1 0 1,-4 1 2,-2 2-1,0-2 4,0 2-2,-5 0-1,-5-2 2,-4-2 2,0-2-4,-4-1 0,2-3 3,0-3-4,1-1-1,2 0-1,2 0-1,2-8-2,2-1 2,1 0-1,3-2-12,3 2-22,0 0-39,0 1-49,4 4-95,8-2-176</inkml:trace>
  <inkml:trace contextRef="#ctx0" brushRef="#br0" timeOffset="-96125.87">9648 3089 780,'0'0'111,"0"0"-103,0 0 88,0 0 12,0 0-66,0 0-31,4 13 6,-2-2 18,0 1 2,2 3-5,-1 1-22,-3 0 4,2-3-10,-2-1-3,0-3-1,0-4 0,0-2-6,0-1-56,0-2-31,0 0-38,1 0-90,0-5-142</inkml:trace>
  <inkml:trace contextRef="#ctx0" brushRef="#br0" timeOffset="-95872.89">9538 3086 724,'0'0'158,"0"0"-133,0 0 120,0 0-45,0 0-33,0 0-32,14-17-23,-1 16-5,3-1-2,4 1-4,1-1-1,2 0-22,-2 0-84,-3 0-71,-2-1-109</inkml:trace>
  <inkml:trace contextRef="#ctx0" brushRef="#br0" timeOffset="-95556.67">9827 3008 507,'0'0'179,"0"0"-146,0 0 125,0 0-52,0 0-50,0 0-15,28 2-25,-17-2 0,-3 0-11,0 0-4,-1 0-1,2 0-18,1 0-68,3 0-115,0 0-58</inkml:trace>
  <inkml:trace contextRef="#ctx0" brushRef="#br0" timeOffset="-94763.75">9770 3099 298,'0'0'196,"0"0"-194,0 0 0,0 0 38,0 0 10,0 0 21,4 13-15,-1-12 34,-3-1 4,2 0-47,-2 2-18,2-2-10,5 2-11,5-2 2,6 0-8,4 0-2,0 0-36,-2 0-23,-7 0-91,-6 0-97</inkml:trace>
  <inkml:trace contextRef="#ctx0" brushRef="#br0" timeOffset="-94400.84">9913 3011 255,'0'0'21,"0"0"-12,0 0 53,5-57 46,-21 38-60,-11 1-15,-8-4-33,-5-1-1,-7-1 0,-4 4-31,-4 2-99,-6 6-61</inkml:trace>
  <inkml:trace contextRef="#ctx0" brushRef="#br0" timeOffset="-94132.55">9297 2879 38,'0'0'418,"-82"104"-338,53-48-20,15-4 29,14-8-43,23-9-9,31-12-8,21-10-14,10-9 2,5-4 48,-3-1 11,-7-10 16,-11-3-2,-13-2-29,-11-3-40,-11-2-16,-10-4-2,-12-2 1,-12-1-4,-1-1-21,-25-2-5,-12-2-13,-9 2-5,-6 7-8,-6 5-8,2 10 19,-2 8 24,0 1 11,1 6 6,8 9-15,3 1-163,8 2-51</inkml:trace>
  <inkml:trace contextRef="#ctx0" brushRef="#br0" timeOffset="-93913.78">9424 2998 820,'0'0'6,"0"0"-3,66 0-3,-49 5 16,-4 1-6,-4 0-10,-3 0-75,-3-1-34,0 1-73,-1-4-144</inkml:trace>
  <inkml:trace contextRef="#ctx0" brushRef="#br0" timeOffset="-93638.85">9552 3109 573,'0'0'221,"0"0"-221,0 0-68,0 0 68,80-10 21,-60 10-21,-4 0-3,-3 2-111,0 4-188</inkml:trace>
  <inkml:trace contextRef="#ctx0" brushRef="#br0" timeOffset="-89989.79">6453 4616 696,'0'0'13,"0"0"-13,0 0-34,0 0 34,0 0-1,0 0 1,0 0-123,0 0-114</inkml:trace>
  <inkml:trace contextRef="#ctx0" brushRef="#br0" timeOffset="-85950.73">8837 4067 548,'0'0'184,"0"0"-103,0 0 22,0 0 15,0 0-4,10 66-43,1-40-21,2 1-17,-3-4-17,1-2 0,0-4-12,-4-4-4,2-4 2,0-5 1,0-2 1,1-2 5,3 0 8,1-7 11,2-10 0,1-2 3,0-4-18,0-2-5,0 0-3,1 0-5,5-1-6,-1 2-71,-1 4-87,-5 2-158</inkml:trace>
  <inkml:trace contextRef="#ctx0" brushRef="#br0" timeOffset="-85620.74">8803 4160 1386,'0'0'0,"0"0"-59,0 0 59,0 0 25,0 0 29,0 0-24,55 43-26,-44-31 0,1-3-2,-3-3 1,2-3 8,0-3 4,4 0 13,5-9 23,6-9-1,4-7-9,-2-1-14,2-2-11,-3 1-15,-2 6-1,-3 6-21,3 10-99,-5 5-135,-3 20-236</inkml:trace>
  <inkml:trace contextRef="#ctx0" brushRef="#br0" timeOffset="-84999.52">8815 6055 946,'0'0'20,"0"0"24,0 0 122,0 0-63,0 0-35,22 67-9,-15-53-32,-2-5-19,1-2-4,-1-4 0,0-3-1,2 0 6,3-10 4,8-9 3,5-7 13,3-4 1,1-2-13,-2 1-11,-4 3-6,-3 3-4,-4 8-55,-6 7-88,-5 10-77,-3 0-215</inkml:trace>
  <inkml:trace contextRef="#ctx0" brushRef="#br0" timeOffset="-84714.7">8800 6153 1040,'0'0'392,"0"0"-392,0 0 0,0 0 9,0 0 1,0 0-4,42 70-5,-37-58 1,1-3-1,1-4-1,8-5 9,4-2 6,8-15 11,1-6 23,2-9-8,-4-3-12,-5-3-8,-3 1-17,-6 4-4,-1 7-29,-3 6-39,-2 7-74,-2 6-142,-2 3-280</inkml:trace>
  <inkml:trace contextRef="#ctx0" brushRef="#br0" timeOffset="-82703.39">8844 6027 856,'0'0'152,"0"0"-140,0 0-12,0 0 84,0 0-14,0 0-11,0 0-13,16 24 11,-11-22 13,3-2-16,4 0-2,9 0-4,3 0-9,4 0-4,1-4-2,-1-2-8,-1-1-14,-2-2-2,-4 1 5,-6-2-4,-3 3-2,-5-3-1,-2 0-7,-1 1-8,-1 0-31,1 2-55,-4 3-33,2 4-101,-1 0-94,-1 0-310</inkml:trace>
  <inkml:trace contextRef="#ctx0" brushRef="#br0" timeOffset="-81123.69">6407 6282 1040,'0'0'63,"0"0"-60,0 0 5,0 0 83,0 0-43,0 0-45,0 0-3,0 0-23,0 0-26,0 0-51,0-1-122,0-4-240</inkml:trace>
  <inkml:trace contextRef="#ctx0" brushRef="#br0" timeOffset="-80491.78">8419 6332 667,'0'0'65,"0"0"-61,0 0 4,0 0 42,0 0-1,0 0-41,0 0-8,0 0-12,0 0-2,0 0-1,0 0-8,0 0-18,0 0-13,0 0-70,0 0-118</inkml:trace>
  <inkml:trace contextRef="#ctx0" brushRef="#br0" timeOffset="-79963.6">7881 6463 949,'0'0'19,"0"0"-19,0 0 0,0 0 9,0 0-1,0 0-8,-6 0-47,4 0-21,-1 0-11,3 0-22,0 0-179</inkml:trace>
  <inkml:trace contextRef="#ctx0" brushRef="#br0" timeOffset="-70111.37">1377 9792 585,'0'0'74,"0"0"-34,0 0 52,0 0 27,-7 61-62,-2-53-26,-4-1-20,4-4-3,-3-2-1,3-1-7,-2 0-2,4-11 2,2-3 20,1-2 34,4 0 19,0 1 10,0 1-23,11 5-15,1 2-12,3 4-9,2 3-15,4 6-3,0 18-5,-6 12 1,-11 7-2,-6 6-3,-28 1-48,-6-5-23,-3-5-21,2-7-34,1-10-3,5-7 84,8-8 48,9-8 11,7 0 104,7-9 65,0-3-32,9 1-46,10 3-58,3 3-7,4 5-25,3 0-8,2 11-2,1 4-2,1 0 0,3-1-67,2-6-158,-2-7-302</inkml:trace>
  <inkml:trace contextRef="#ctx0" brushRef="#br0" timeOffset="-69877.47">1835 9594 1281,'0'0'120,"0"0"-120,0 0 0,0 0 10,61-7 10,-43 7-15,1 0-5,3 1-101,1-1-114,-5 0-333</inkml:trace>
  <inkml:trace contextRef="#ctx0" brushRef="#br0" timeOffset="-69728.75">1807 9763 1557,'0'0'53,"0"0"-47,0 0-1,0 0-1,80-43-4,-58 42-108,-3 1-322</inkml:trace>
  <inkml:trace contextRef="#ctx0" brushRef="#br0" timeOffset="-65655.07">18648 3488 935,'0'0'25,"61"0"-24,-11 6 20,12 3 4,10 2 19,12-1-19,8 0-13,6-1-4,1-3 18,-6-2 0,-6-1-9,-5-3-14,-2 4-3,0-1 0,-1 2 2,-4-1 0,-9 2-2,-8-3 0,-13-1 1,-13 0 0,-5-2 0,-5 2-1,-3-2 0,-4 2-1,-2 0 1,-4-2 0,-1 1 0,-4-1 0,-1 1 0,-1-1 1,-2 0 1,0 0 3,0 0 19,0 0 12,0 0 0,0 0-16,0 0-13,0 1-7,0 8-8,0 4 5,-4 9 3,0 9 21,-1 8 20,3 8 4,2 8-12,0 7-10,0 7-3,0 3-9,0 5-6,0 1-2,0 3-2,0 8 3,0 2-3,0-2 1,9-2 0,2-8-1,-2-8 1,-4-9-1,-4-7-1,-1-8 0,0-4 0,0 3 1,0 1 0,0 0-1,1 3 1,8-5 0,2-6-1,-2-4 1,-2-6-1,-5-5 0,-2-5 3,0-3-3,0-5 2,0-1 1,0 1-3,-2 1 5,-1 5-1,2-1 1,1-1-3,0 1-1,0-2 2,0 3-1,6-3-2,-1-1 1,0-2 1,-3-4-2,-2-5 20,0-2-8,0 0-1,0 0 1,0 0 0,0 0-2,0 0-6,-2 1-3,-3 3-1,-2 1 0,-6 1-2,-5 0 2,-10-2 2,-13-1 1,-16 0 2,-14-2 1,-12 0 1,-9-1-5,-5 0 1,3 0 1,8 2-2,13 4 4,14 0-3,11 1 0,11-2-2,5 0-2,6-1 1,0-1 0,4-3 0,-1 0 0,5 0 0,2 0 0,5 0 0,6 0 0,1 0 0,2 0 0,-3 0 1,0 1 1,-5 5-1,-2 0 1,-3 1-2,0 1 1,-4-1-1,-3-1 4,1 1-2,-4-2 3,2 0 2,6 0 1,5-3-2,6-1-2,5-1 2,1 0 4,-2 0-1,2 0-6,0 0-1,-3 0 2,-1 0-4,1-5-9,3-5-39,0 0-67,14-1-131,12 0-258</inkml:trace>
  <inkml:trace contextRef="#ctx0" brushRef="#br0" timeOffset="-60611.34">2827 9189 56,'0'0'571,"0"0"-528,0 0 19,0 0 100,0 0-73,0 0 6,0 0-36,0 0-1,2-29 5,-2 27-4,0 2 14,0 0-29,-2 0-28,-5 5-11,-4 13-5,-1 8 0,2 4 8,0 2-5,8 3-3,2-4 0,0-3 2,13-6-2,5-6 1,1-7-1,6-3 4,4-6-2,-1 0 0,-1-11 3,-2-7 1,-2-4-5,-7-4 4,-7-2 0,-3-1 0,-6 0 10,0 0 3,-13 5-3,-6 2-5,-3 10-5,-1 4-4,0 8-1,1 0-6,5 0-7,4 8-35,9 2-49,4 1-85,6-1-101,18-4-394</inkml:trace>
  <inkml:trace contextRef="#ctx0" brushRef="#br0" timeOffset="-60422.68">3123 9304 1309,'0'0'37,"0"0"-21,0 0 60,0 0-34,0 0-6,0 0-28,4 40-8,-9-35-36,3-3-57,2-2-66,0 0-34,1-6-187</inkml:trace>
  <inkml:trace contextRef="#ctx0" brushRef="#br0" timeOffset="-59936.9">3415 9209 1034,'0'0'84,"0"0"-82,0 0 56,0 0 14,0 0-20,0 0-41,4-62-7,-4 50-3,0 1 0,4 0 3,6-1 32,-1 4 23,4 3-23,3 3-7,5 2-5,1 11-6,-2 10 1,-4 12-5,-9 1-1,-7 7-7,-2 0-3,-18-1-3,-3-5-35,-2-7-26,2-9-12,2-8-23,4-10 23,6-1 28,4-10 45,2-8 2,4-4 21,1-1 13,0 1 21,6 5 0,7 4-9,1 8-8,1 5-21,6 0-10,0 12-5,-1 7-1,-4 6-3,0-1 0,-6 1 0,-4-1-1,-4-1-23,0-3-72,-2-3-71,0-3-179</inkml:trace>
  <inkml:trace contextRef="#ctx0" brushRef="#br0" timeOffset="-59277.18">2531 9693 644,'0'0'116,"0"0"-45,0 0 101,0 0-29,0 0-23,0 0-14,-7 3-53,42 1-6,20 2 18,24-3-2,23-2-7,24-1 19,21 0-25,12-3-5,1-7-15,-7 0-8,-15-1 14,-15 3-20,-11 0-1,-21 4-3,-16-2-8,-19 6-1,-19-2-3,-14 2-4,-14 0-33,-9 0-20,0 0-50,-3-3-94,-15 0-85,-5 0-193</inkml:trace>
  <inkml:trace contextRef="#ctx0" brushRef="#br0" timeOffset="-56546.56">2572 9978 684,'0'0'473,"0"0"-404,0 0 43,0 0 12,0 0-74,0 0-10,-18 1-32,-2 22-8,-8 6 1,-2 4-1,1-3 0,8-1 0,8-5-9,8-6-9,5-2 3,2-4 9,16-5 3,6-2 3,1-3 4,4-2-1,-1 0 4,1 0-2,1-8-5,-1 0-1,-4-2-60,-4 0-102,-7 0-20,-8 2-120,-6 0-23</inkml:trace>
  <inkml:trace contextRef="#ctx0" brushRef="#br0" timeOffset="-56395.83">2674 10125 123,'0'0'473,"0"0"-132,0 0-120,0 0-26,0 0-22,0 0-55,-39-31-55,37 46-31,-4 14-8,-1 7 15,0 6-25,0-4-7,-2-2-7,5-6-5,1 0-78,3-6-153,0-13-245</inkml:trace>
  <inkml:trace contextRef="#ctx0" brushRef="#br0" timeOffset="-56136.74">2913 10058 1284,'0'0'208,"0"0"-204,0 0 68,0 0 7,0 0-18,0 0-8,3 80-26,-5-47-23,-4-4-4,0-3-1,4-3-47,-1-5-107,3-7-118,0-9-183</inkml:trace>
  <inkml:trace contextRef="#ctx0" brushRef="#br0" timeOffset="-55901.38">3022 10060 831,'0'0'378,"0"0"-315,0 0 86,0 0-44,0 0-20,0 0-5,0 67-41,-4-37-18,-1-1-14,1-4-7,2-4 0,2-4-29,0-4-94,0-5-77,0-6-146,0-2-363</inkml:trace>
  <inkml:trace contextRef="#ctx0" brushRef="#br0" timeOffset="-55683.77">2877 10010 1205,'0'0'157,"0"0"-95,0 0 42,0 0-31,0 0-22,66-7-37,-28 4-10,4 1-4,3-1-31,-1 1-104,0-3-198,0 0-311</inkml:trace>
  <inkml:trace contextRef="#ctx0" brushRef="#br0" timeOffset="-55502.18">3375 10078 1519,'0'0'47,"0"0"-43,0 0 46,0 0-8,-25 65 48,2-34-66,-3 2-22,2-8-2,7-2-47,0-5-120,6-4-114,-1-6-244</inkml:trace>
  <inkml:trace contextRef="#ctx0" brushRef="#br0" timeOffset="-55289.92">3189 10078 1299,'0'0'121,"0"0"-99,0 0 55,0 0 22,64 31-10,-41-8-45,-1 3-31,-6 0-7,0 1-4,-2 0-2,-3-5-6,-2 1-83,-2-6-111,2-6-156,0-6-477</inkml:trace>
  <inkml:trace contextRef="#ctx0" brushRef="#br0" timeOffset="-55084.82">3562 10078 1289,'0'0'242,"0"0"-215,0 0 86,0 0-19,0 0-47,0 0-31,12 37-10,-12-6-4,0-1-1,0 1-1,0-4-2,0-3-43,0-4-113,2-7-105,7-8-275</inkml:trace>
  <inkml:trace contextRef="#ctx0" brushRef="#br0" timeOffset="-54756.34">3710 10115 1364,'0'0'27,"0"0"-27,0 0 6,0 0 5,2 67 16,-2-32-23,0-2-1,0-7-1,2-6-1,5-6 0,2-8 0,3-6 0,4 0 7,2-8 5,2-10 19,0-4 3,-6-1-2,-2-3-10,-8 0-3,-4-1-11,0 1-4,-16 3-5,0 6-5,-2 5-16,4 6-11,3 6-12,5 0-6,-1 0-68,3 7-44,-2 1-61,2 0-138</inkml:trace>
  <inkml:trace contextRef="#ctx0" brushRef="#br0" timeOffset="-54490.71">3842 9872 673,'0'0'465,"0"0"-450,0 0 60,0 0 62,0 0-40,0 0-40,12-3-36,-4 3-15,2 0 3,8-3-9,6-2 0,4-3-165,2-1-322</inkml:trace>
  <inkml:trace contextRef="#ctx0" brushRef="#br0" timeOffset="-54057.92">4134 9772 1025,'0'0'114,"0"0"-113,0 0 76,0 0 24,0 0-21,0 0-47,49 0-12,-24 0 21,1 0-9,-1-4-12,-3 1-13,1 0-8,-3-2 1,-1 2-1,-6 1 0,-3 0-2,-7 2-4,-3 0 4,0 0-3,0 0 3,-2 0-2,-9 0 0,-2 9 4,-1 9 2,1 6 8,3 8 1,1 3 0,5 1-3,-1-3 1,3-4-6,-1-2-3,1-3 0,0-5 0,-1-3-7,-1-3-38,4-5-63,-4-3-107,2-4-127,-3-1-346</inkml:trace>
  <inkml:trace contextRef="#ctx0" brushRef="#br0" timeOffset="-53890.44">4133 9964 1231,'0'0'171,"0"0"-167,0 0 57,68-16-36,-40 16-25,2 0-33,-1 0-360</inkml:trace>
  <inkml:trace contextRef="#ctx0" brushRef="#br0" timeOffset="-53504.98">4600 10241 1161,'0'0'117,"0"0"-41,0 0 31,0 0-67,0 0 18,-61 51-17,33-21-33,-1 2-5,-1 1-3,5-5-17,5-5-85,6-8-160,9-10-188</inkml:trace>
  <inkml:trace contextRef="#ctx0" brushRef="#br0" timeOffset="-53289.77">4386 10256 1489,'0'0'9,"0"0"-7,0 0 15,73 50 54,-57-21-10,-3 2-44,-6 2-12,2-3-5,2-6-31,1-3-82,6-9-113,7-10-215</inkml:trace>
  <inkml:trace contextRef="#ctx0" brushRef="#br0" timeOffset="-53074.86">4834 10140 1434,'0'0'49,"0"0"-48,0 0-1,7 61 60,-7-20 26,-6 4-57,-4-2-28,5-1-1,3-7-33,2-4-105,0-10-142,9-11-248</inkml:trace>
  <inkml:trace contextRef="#ctx0" brushRef="#br0" timeOffset="-52660.53">4995 10197 1083,'0'0'136,"0"0"-136,0 0 31,0 0 77,0 0-25,0 0-65,39 0-15,-29 25 5,1 8 17,-6 5-3,-5 3-11,0 1-5,-14-3-6,-4-6-17,-3-5-32,-4-10-58,3-8-20,1-8 9,5-2-16,7-10 93,4-8 41,5-3 81,0-1 26,5 2 19,10 4 3,2 4-32,3 7-55,0 5-17,2 0-12,0 12-6,1 6-4,-3-1-3,0 2-3,-1-4-39,1-3-53,3-6-106,0-6-86,4 0-207</inkml:trace>
  <inkml:trace contextRef="#ctx0" brushRef="#br0" timeOffset="-52369.22">5323 10305 940,'0'0'145,"0"0"-62,0 0 27,0 0-3,0 0-30,0 0-71,0-29-6,-1 56 0,1 7 1,0 1-1,10-3 1,2-7-1,1-6 1,1-7 2,0-7-1,2-5 3,0-5 3,4-15 7,-6-8 11,0-5-6,-6-2 1,-7-1-4,-1 4-1,-1 1-12,-12 8-2,-1 8-2,3 8-11,2 7-40,4 2-41,3 14-63,2 4-2,0 0-109,5-4-57</inkml:trace>
  <inkml:trace contextRef="#ctx0" brushRef="#br0" timeOffset="-52099.94">5603 10272 509,'0'0'472,"0"0"-403,0 0 21,0 0 15,0 0-58,0 0-27,23 25 17,-23 2-18,0-1 0,1 1-1,12-6-11,5-5 0,0-9 7,2-7 1,-2 0 7,-3-11 11,-4-8 9,-7-6 6,-4-1 5,0-3-21,-9 1-15,-6 0-17,-2 5-2,1 6-31,-2 9-12,3 8-22,-4 2-58,3 14-77,-2 2-217</inkml:trace>
  <inkml:trace contextRef="#ctx0" brushRef="#br0" timeOffset="-51736.42">6109 10156 1302,'0'0'233,"0"0"-233,0 0 0,0 0 30,0 0 48,-43 76-31,15-43-36,-1-2-8,3 0-3,5-6-7,6-5-46,6-5-73,6-10-74,3-5-85,0 0-230</inkml:trace>
  <inkml:trace contextRef="#ctx0" brushRef="#br0" timeOffset="-51548.25">5913 10228 1341,'0'0'184,"0"0"-86,0 0 20,0 0-56,0 0-17,64 28-19,-42-8-10,-1 2-11,-1 2-5,1 3-1,4 0-45,7-4-107,9-5-146,8-10-293</inkml:trace>
  <inkml:trace contextRef="#ctx0" brushRef="#br0" timeOffset="-50975.51">6598 10138 1161,'0'0'54,"0"0"-1,0 0 96,0 0-51,0 0-26,0 0-72,-62 33-1,39 12 1,3 2 0,7-1 0,8-5-2,5-4 1,0-9 0,2-9-1,8-7 2,1-6 0,-2-5 2,2-1 3,3-3 0,-1-9-1,1-8-3,-3-1-1,-1 0-2,-4 3-1,-6 3 2,0 6 0,-2 0-11,-12 4-18,-1 3-9,-4 2 0,1 0-5,0 0-16,5 4-26,6 1-18,7-3-53,0-2-116,14 0-30</inkml:trace>
  <inkml:trace contextRef="#ctx0" brushRef="#br0" timeOffset="-50763.01">6902 10169 1134,'0'0'150,"0"0"-123,0 0 128,0 0-74,0 0-20,0 0-25,-35 47-17,2-18-8,1 2-8,6-7-3,9-2-15,6-3-55,4-4-65,2-6-90,2-6-86,0-3-323</inkml:trace>
  <inkml:trace contextRef="#ctx0" brushRef="#br0" timeOffset="-50581.79">6746 10194 1113,'0'0'231,"0"0"-151,0 0 35,0 0-46,0 0-12,0 0 3,49 76-33,-44-43-17,-3-2-8,1-1-2,-1-2-45,1-8-123,3-6-154,4-11-432</inkml:trace>
  <inkml:trace contextRef="#ctx0" brushRef="#br0" timeOffset="-50354.68">7069 10202 1441,'0'0'133,"0"0"-132,0 0 11,0 0 25,0 0 7,0 0-20,4 71-18,-4-43-6,0 1 0,0-3-1,0-1-25,2-5-68,3-6-54,2-7-126,0-7-299</inkml:trace>
  <inkml:trace contextRef="#ctx0" brushRef="#br0" timeOffset="-50023.63">7239 10220 1394,'0'0'59,"0"0"-36,0 0 66,0 0-32,0 0-31,-11 63-15,10-28-7,1-2-1,0-3-2,8-6-1,5-9 0,4-7 0,0-8 2,2 0 6,2-18-2,-3-7 1,-2-4-1,-5-3 2,-4 1 16,-5 1-7,-2 1-7,0 2-4,-4 4-6,-8 6-1,-4 8-13,-4 5-22,-3 4-16,5 0-43,4 11-60,7 0-79,7-2-126,0-5-357</inkml:trace>
  <inkml:trace contextRef="#ctx0" brushRef="#br0" timeOffset="-49802.41">7288 9933 1356,'0'0'160,"0"0"-151,0 0 46,0 0 36,67-44-38,-53 44-48,5 0-5,3 0-31,4 0-115,3 0-137,-1 0-244</inkml:trace>
  <inkml:trace contextRef="#ctx0" brushRef="#br0" timeOffset="-49467.74">7706 9812 1252,'0'0'244,"0"0"-237,0 0 62,0 0-21,0 0-20,0 0-21,5 39-7,-5-20 0,0-3 0,2-5 0,7-5-16,5-5-2,4-1 6,2-6 1,0-10 7,-3-2 3,-3 1 1,-6 1 5,-6 4 6,-2 5 19,0 1 15,-2 4-15,-4 0-1,1 2 0,5 3-6,0 18-7,0 10-2,0 7 6,5 5-9,3 0-11,-2 1-1,-4 0-62,-2-1-132,-2-7-220</inkml:trace>
  <inkml:trace contextRef="#ctx0" brushRef="#br0" timeOffset="-48977.51">8737 9794 1071,'0'0'203,"0"0"-138,0 0 89,0 0-49,0 0-10,0 0-42,66-59-33,-32 54-16,3 1-3,2 3-1,-3 1-44,-6 0-145,-8 2-203,-13 6-587</inkml:trace>
  <inkml:trace contextRef="#ctx0" brushRef="#br0" timeOffset="-48822.78">8754 9937 1376,'0'0'167,"0"0"-165,0 0 68,0 0-6,93-15-62,-46 15-2,0-4-224,-3 0-480</inkml:trace>
  <inkml:trace contextRef="#ctx0" brushRef="#br0" timeOffset="-36125.81">9483 9641 709,'0'0'212,"0"0"-212,0 0 18,0 0 67,0 0-38,0 0 9,0 0-40,7 17-9,-7-11 9,0 0-4,-7 0-1,0-1-3,-3-3-5,0 0 4,-1-2-5,2 0 2,2 0-4,2-4 6,1-4 2,-1-2-3,5-1-1,0 0 8,0 2 11,0-1-2,4 3-6,4-1 1,5 2-3,2 2-2,3 1 6,2 3 0,-2 0 1,2 5-9,-2 11-2,-1 6-1,-6 4 2,-5 6-1,-6 5 3,0 1-6,-13 1 1,-7-4-3,-5-2 0,-3-6-2,-3-7-3,1-6-9,2-8-19,1-4 2,4-2 11,1-1 9,5-9 9,5-3 1,5 1 3,4 1 17,3 2 16,0 1 4,13 1-7,8 3-3,8 2-5,1 2 0,1 0-4,-3 7-3,-1 5-6,-6 1-6,-4 2-3,-4 0 1,-4 1-3,0-1-2,-2 1 0,-1-3-5,4-4-47,3-3-26,6-5-74,2-1-107,1-7-363</inkml:trace>
  <inkml:trace contextRef="#ctx0" brushRef="#br0" timeOffset="-35210.75">9870 9780 673,'0'0'273,"0"0"-261,0 0 36,0 0 33,0 0-33,0 0-28,-28-34-19,27 25 6,1 0 13,0-4 4,5 2 17,9 0 5,3 1 1,1 2 9,2 4 0,-1 4-25,1 0-11,-2 10-13,-4 13 2,-7 10-4,-7 5 1,0 4-1,-11 0-5,-9-4 0,-1-8-5,-2-6-23,0-7-18,0-7-20,0-6 4,3-4 29,2 0 20,5-7 13,2-4 2,5-2 18,5 0 16,1 1 27,0 2-6,9 4-7,9 2-24,4 4-11,6 0 1,2 0-6,-3 7-3,-2 4-1,-4 2-3,-2 1 0,-3-1-3,-3-1 0,-2-1-1,-4-2-18,-1-3-50,-2-2-55,5-4-43,-2 0-71,1 0-138</inkml:trace>
  <inkml:trace contextRef="#ctx0" brushRef="#br0" timeOffset="-34633.23">10239 9713 205,'0'0'650,"0"0"-572,0 0 44,0 0 22,0 0-34,0 0-35,7-23-49,-7 23-13,0 7-1,0 8 11,0 5 9,4 5-4,-2 2-6,-1 2-4,-1-1-11,0-1-3,0-1-3,0-4 2,0-3-3,0-3 1,0-7 0,0-1 0,0-1 0,0-4-1,0 0 1,0 0 0,0 1-1,2 1 0,2 2 0,-1 0 0,-1 0 0,1-2 0,-2-2 0,-1-1 0,0-1-4,0-1-7,0 0 7,0 0 1,0 0 3,1 0 0,-1 0-1,0 0 1,0 0-3,0 0-20,0 0-15,0 0-48,2 0-43,1-1-62,1-6-191</inkml:trace>
  <inkml:trace contextRef="#ctx0" brushRef="#br0" timeOffset="-33491.81">10587 9675 248,'0'0'626,"0"0"-531,0 0 38,0 0 21,0 0-41,0 0-27,0-18-64,0 27-3,2 10 35,5 5 15,-3 7 3,-1 1-44,-1 3 18,-2 2-26,0 0-14,0-3-1,0-3-4,-2-4-1,0-4 0,1-7 0,0-5-2,1-3-27,0-6-49,0-2-54,0 0-68,0-9-62,1-5-303</inkml:trace>
  <inkml:trace contextRef="#ctx0" brushRef="#br0" timeOffset="-33028.85">10910 9709 980,'0'0'114,"0"0"-101,0 0 104,0 0 1,0 0-35,0 0-60,-21-21-19,8 36-3,-3 7 3,2 8 4,5 5-5,0 4 1,7 1 0,2-3 0,0-2 0,3-7-1,9-4 0,1-7 2,1-4 1,1-5-1,-1-4 3,1-4 2,-3 0-3,-2-4 2,-3-7-3,-4-3-2,-2-4-1,-1 3-1,0 1 0,-10 2-2,-5 4-3,-3 1-3,-3 6-1,-2 1-7,4 0-4,4 2-15,8 4-26,3-2-61,4-1-25,0 0-69,11-3-161</inkml:trace>
  <inkml:trace contextRef="#ctx0" brushRef="#br0" timeOffset="-32608.45">11181 9724 1188,'0'0'95,"0"0"-94,0 0 26,0 0 15,0 0-17,0 0-5,2 68-11,-2-34 4,0 1 4,7-2 7,3-3-10,1-6-2,3-6-3,-1-4-4,3-8 28,0-1-5,1-5 7,-3 0-2,-2 0-5,-4-9-12,-2-4-6,-2-3 1,-4-4-7,0-2-2,0-3-2,0-2 1,-4 3 0,-5 1-1,0 3 0,-1 7 0,-3 1-3,1 5-5,-1 1-28,1 2-33,1 4-30,-3 0-80,1 0-76,-1 0-134</inkml:trace>
  <inkml:trace contextRef="#ctx0" brushRef="#br0" timeOffset="-32217.74">11536 9859 945,'0'0'57,"0"0"-30,0 0 70,0 0-68,0 0 4,0 0-15,0 52 2,0-41-1,-3-4-2,-2-1-9,0-1 1,0-4 0,2-1 4,-1 0 4,-3 0 9,4 0-9,0-6 0,-2 0-8,5-1-9,0 3 0,0 1-37,0 1-49,0-2-92,0 1-234</inkml:trace>
  <inkml:trace contextRef="#ctx0" brushRef="#br0" timeOffset="-31708.95">11725 9606 1147,'0'0'75,"0"0"-53,0 0 62,0 0-42,0 0-28,0 0-12,3 50 1,-11-20 2,-4 3-5,4 5 1,3-3-1,5 1 1,0-7-1,11-2 1,3-7 0,1-4 3,0-6 14,-3-1 0,-1-6 5,0-3-13,-2 0-4,-1-1 2,-2-11-3,-1-4-1,-4-2-2,-1 0 0,0 1-1,0 4 0,-4 3 0,-4 1-1,-2 3-3,-4 2-3,-2 2-14,1 2-35,1 0-14,4 0-4,8 5 0,2 0 6,0 1-27,12-2-44,6-2-100</inkml:trace>
  <inkml:trace contextRef="#ctx0" brushRef="#br0" timeOffset="-31281.7">12021 9686 1189,'0'0'19,"0"0"-19,0 0-9,0 0 9,0 0 11,-20 77-11,17-55-11,0-3-1,3-8-19,0-4 2,0-6 25,3-1 4,8 0 31,3-6 26,4-2-3,-2-1 16,1 1 25,-2 6-41,-2 2-25,1 0-3,0 14-8,-4 4-2,-1 4 13,-3 0-9,-6 3-11,0-2 1,-4 0-5,-8-4-1,-4-2-2,-1-6 3,0-4-5,1-5-12,0-2-22,1-2-20,1-9-25,5-5-32,6-1-4,3-2-39,0-1-196,14 0-398</inkml:trace>
  <inkml:trace contextRef="#ctx0" brushRef="#br0" timeOffset="-31082.69">12028 9703 1247,'0'0'47,"0"0"39,0 0 47,0 0-77,61-22-44,-37 22-12,5 0-25,5 0-109,4 0-271</inkml:trace>
  <inkml:trace contextRef="#ctx0" brushRef="#br0" timeOffset="-30552.65">12879 9710 479,'0'0'994,"0"0"-993,0 0-1,0 58 38,0-29 27,0 0-38,-9-2-9,0-2-14,-1-4-4,1-5-19,3-6-24,3-6-11,3-4 6,0-4 21,0-15 18,10-5 4,3-5 5,1-4 0,1-2 3,-3 1 2,-1 3 0,0 5 10,-2 5 12,1 8 1,-3 3 9,2 6-14,-2 3 8,5 1-8,2 3-8,5 11-3,3 5 8,-1 4 13,0 4-6,-3-1-6,-6-1-9,-4 0-5,-5-1-3,-3-4-3,0 0-1,0-2-30,-9-1-80,0-1-23,-3-3-116,-2-6-137</inkml:trace>
  <inkml:trace contextRef="#ctx0" brushRef="#br0" timeOffset="-30360.04">12938 9811 1085,'0'0'91,"0"0"-89,61-14 15,-39 12 10,4 1-27,-3-1-67,0 0-342</inkml:trace>
  <inkml:trace contextRef="#ctx0" brushRef="#br0" timeOffset="-30093.79">13370 9717 1229,'0'0'122,"0"0"-96,0 0 109,0 0-50,0 0-37,0 0-38,10 27-6,-10 1 24,0 4-19,0-3-5,-1-3-1,-4-1-3,-1-6-17,1-4-88,2-5-44,-2-8-166,2-2-280</inkml:trace>
  <inkml:trace contextRef="#ctx0" brushRef="#br0" timeOffset="-29912.64">13280 9621 1104,'0'0'250,"0"0"-240,0 0 45,76-54 38,-52 50-49,1 4-41,0 0-3,2 0-81,-4 7-136,2-3-308</inkml:trace>
  <inkml:trace contextRef="#ctx0" brushRef="#br0" timeOffset="-29721.99">13650 9707 1224,'0'0'130,"0"0"-127,-45 94 76,1-42 5,-8 5-5,-7 6-32,0-1-35,6 0-8,9-3-4,13-6 0,10-6-60,10-6-98,3-6-184,5-7-418</inkml:trace>
  <inkml:trace contextRef="#ctx0" brushRef="#br0" timeOffset="-29164.71">13420 10228 1296,'0'0'107,"0"0"-98,0 0 11,0 0 9,0 0-18,0 0-1,-2 50-7,-3-28-3,1-2 3,4 1-1,0-3 0,0-5-1,2 0 0,6-6 2,0-1-1,1-5 2,0-1 2,3-2 4,2-13 0,-1-3-5,1-5-1,-1 0-2,-3-1-2,-2 6 1,-3 4 0,-1 6-1,-3 5 1,-1 3 4,0 0-5,0 5-11,0 11 9,-3 5 2,3 4 0,0-2 1,0 0 1,10-4 0,1-5 0,4-6 1,0-3 6,-1-5 5,3 0 0,-2-9 4,-1-7 2,-2-6 0,-5 0-3,-4 0-5,-3 0-2,0 3-8,-2 1-2,-4 5-3,0 6-37,4 1-38,-3 3-89,3 0-127,2-2-285</inkml:trace>
  <inkml:trace contextRef="#ctx0" brushRef="#br0" timeOffset="-28723.64">13814 10073 808,'0'0'561,"0"0"-561,0 0 7,0 0 24,4 85 47,-9-43-33,-1 0-36,1-1-7,2-4-2,2-5 0,-1-5 0,2-7-7,0-9-1,0-6-3,0-5-2,0 0 10,2-11 1,1-4-2,2-2 3,1-1 0,0-1 1,1 2 1,1 2 1,0 3 6,2 4 7,0 3 22,3 3-21,4 2 2,-1 0 0,-2 6 1,-3 8-1,-4 6-1,-5 1-4,-2 3 2,0-2-8,-9-2-2,-10-2-3,-3-5 1,-5-6-3,0-5-8,2-2-63,5 0-65,4-14-194,4-5-748</inkml:trace>
  <inkml:trace contextRef="#ctx0" brushRef="#br0" timeOffset="-7347.82">1166 11060 931,'0'0'107,"0"0"-62,0 0 97,0 0-23,0 0-48,0 0-26,9-57-25,-9 52 1,0-2-3,0-2 12,-9 0-18,-3-3-6,-8 0 1,-3 3-6,-1 1-1,-2 4-4,1 4 2,2 0-2,-2 6 0,5 9-3,0 5 2,3 0 2,8 2-3,4-2 2,5-1 0,0-4 0,0-2 2,7-4-1,4 2 1,6-1 2,3 0 0,3-1 4,6-1 0,-1 1 2,-3-1 2,-5 0-3,-4 3-1,-8-1-1,-4 3-3,-4 3 1,0-1 0,0 0 1,-5 1 1,-8-7 0,-3 0 1,-5-3 1,3-6-3,-5 0 0,1 0-1,-2-4-1,2-3-10,1 1-9,1 0-4,4 3-11,7 0-58,4 2-62,5-2-73,14 0-213</inkml:trace>
  <inkml:trace contextRef="#ctx0" brushRef="#br0" timeOffset="-7073.9">1191 11310 610,'0'0'640,"0"0"-623,0 0 44,0 0 60,0 0-11,0 0-41,5 72-21,-5-45-26,0 0 3,0-1-15,0-3-8,-3-2-1,-1-4-1,1-5-22,-1-5-53,1-5-48,-3-2-84,1 0-40,0-14-172</inkml:trace>
  <inkml:trace contextRef="#ctx0" brushRef="#br0" timeOffset="-6799">1118 11305 963,'0'0'93,"0"0"-11,0 0 72,0 0-23,0 0-48,0 0-30,23-2-1,-5 2 6,0 0-9,1 2-11,-1-2-22,-2 0-9,3 0-5,0 0-2,4-2-26,0-7-90,-1-2-145,4-3-95</inkml:trace>
  <inkml:trace contextRef="#ctx0" brushRef="#br0" timeOffset="-6393.5">1774 11287 802,'0'0'387,"0"0"-316,0 0 104,0 0-34,0 0-73,0 0 14,41 7-42,-28-5-11,-1 0-9,-1 0-14,2 0-4,3-2-1,0 0-1,1 0-6,0 0-27,0 0-25,0 0-45,1-4-62,-4 2-66,0-2-115,-2 0-343</inkml:trace>
  <inkml:trace contextRef="#ctx0" brushRef="#br0" timeOffset="-6023.12">1798 11441 1112,'0'0'76,"0"0"29,0 0 73,0 0-54,0 0-45,0 0-38,12 0-17,-3 0 0,2 0-1,5 0-14,-2 0-8,8 0-2,-1 0 0,2 0-53,2 0-101,-2 0-203,4-9-595</inkml:trace>
  <inkml:trace contextRef="#ctx0" brushRef="#br0" timeOffset="2037.92">2688 11278 805,'0'0'52,"0"0"-48,0 0-4,0 0 16,0 0-16,0 0 0,0 0-4,-27-22-5,20 18 9,5-2 0,-1 0 20,3-5 34,0-1 6,7-2 20,7-2-30,4-2-13,2 3 0,-1 1 21,2 5 7,-3 2-23,-1 5-17,0 2-9,1 2-6,3 16-5,-3 11-2,-1 7 8,-9 7 0,-7 1-6,-1 0-2,-4-4-1,-12-3 1,-2-3-2,-5-6 0,-2-1-1,-6-4-7,-1-6-14,-5-3-17,3-7 13,2-6 2,9-1-1,5-5 24,10-11 1,5-2 11,3-3 16,2 3 19,12 2-4,11 3-4,2 3-14,5 6-4,0 4 0,0 0 0,-2 11-6,-8 7-4,-2 0-7,-6 2-2,-3 2-2,-4-2-1,-4-3-5,-1-4-51,3-1-45,1-5-91,8-2-72,3-5-180</inkml:trace>
  <inkml:trace contextRef="#ctx0" brushRef="#br0" timeOffset="2570.5">3167 11446 971,'0'0'33,"0"0"-30,0 0 81,0 0-19,0 0-13,0 0 2,-15-61-17,15 50 11,0 2 17,11-1-19,3 2-11,5 4 9,6 4-18,2 0-13,2 15 1,-1 7-2,-7 8-4,-8 5-3,-12 4-3,-2 2-2,-24-2-4,-7-4-40,-4-7-28,-3-9-9,5-6-22,0-5 19,2-8 28,5 0 45,4-6 11,5-12 5,8-2 14,3 2 38,5-2 13,2 6 25,1 2-19,14 6-28,6 3-3,4 3-22,2 3-2,3 12-2,-1 2-4,-3 4-9,-4-1-4,-1-2 2,-3 0-2,-2-5-2,-3-1-27,1-4-40,0-4-61,3-2-83,0-2-72,3-2-159</inkml:trace>
  <inkml:trace contextRef="#ctx0" brushRef="#br0" timeOffset="3063">3641 11345 916,'0'0'202,"0"0"-98,0 0 87,0 0-60,0 0-51,0 0 4,7 91-16,-4-53-43,-3 0 10,0-4-25,0-3-8,-5-5-2,-1-6-2,3-6-54,3-5-94,0-9-158,7 0-171</inkml:trace>
  <inkml:trace contextRef="#ctx0" brushRef="#br0" timeOffset="3313.32">3858 11285 1266,'0'0'143,"0"0"-143,0 0 43,0 0 30,7 57 21,-7-18-14,0 5-45,0-3 2,0-3-7,-3-3-22,1-6-8,0-5-1,2-5-43,0-7-61,0-4-84,9-6-110,9-2-148</inkml:trace>
  <inkml:trace contextRef="#ctx0" brushRef="#br0" timeOffset="3697.25">4203 11334 1104,'0'0'125,"0"0"-111,0 0 110,0 0-21,0 0-71,0 0-22,-61 29-7,40 7 0,7 4 0,8 2 4,6 0-5,0-4-2,3-5 4,14-6-3,2-5 0,3-9-1,2-5-2,-2-8 2,1 0 1,-2-8 2,-1-11 0,-6-3-3,-5-3 0,-7-2 0,-2 4 1,-14 2 1,-7 8-2,-5 4-3,-3 9-4,1 0-1,4 5 0,3 10-11,8 2-79,2-1 1,9 2-35,2-5-107,0-4-228</inkml:trace>
  <inkml:trace contextRef="#ctx0" brushRef="#br0" timeOffset="4048.85">4525 11374 1238,'0'0'59,"0"0"-53,0 0 27,0 0-9,0 0 47,-16 73-42,11-36-25,2 0-1,3 0-2,0-5-1,0-7 0,5-6 0,7-7-10,-1-10 2,5-2 8,0-4 8,0-14 0,-3-7-1,-1-5-2,-3-4 3,-6-1 8,-3-2 1,0 3-5,-12 6-7,-3 8-3,-6 9-2,-3 7-1,0 4-15,1 2-18,10 13-100,7 0-71,6-1-217</inkml:trace>
  <inkml:trace contextRef="#ctx0" brushRef="#br0" timeOffset="4247.24">4861 11514 973,'0'0'656,"0"0"-656,0 0 4,0 0 15,0 0 13,0 0-32,0-23-96,-5 23-76,3 0-96,2 0-338</inkml:trace>
  <inkml:trace contextRef="#ctx0" brushRef="#br0" timeOffset="4624.98">5057 11286 1391,'0'0'100,"0"0"-100,0 0 5,0 0 14,0 0 0,0 0 1,-25 86-16,16-48-3,5 2 2,4 1-3,0-2 1,6-3-1,8-3 0,0-7-3,4-7-34,2-6 29,-4-6-6,0-7 7,-2 0-1,-3-5 1,-4-11 4,-3-2 1,-4-5-4,0 2 2,-12-1 4,-3 4-1,-3 5 0,0 6-1,0 4-5,2 2-4,2 1-58,6 0-10,3 0-54,5 4-85,0-2-149</inkml:trace>
  <inkml:trace contextRef="#ctx0" brushRef="#br0" timeOffset="5000.49">5392 11399 1104,'0'0'147,"0"0"-147,0 0 0,0 0 14,0 0 12,0 0-20,-25 60-6,25-36 1,0-4-2,0-5 0,4-6 0,5-3 1,3-5 8,3-1 47,2 0 33,3-5-29,-2-1-20,-2 2-8,0 4 5,-1 0-4,-1 4-6,-2 10-4,-1 4 0,-6 4-5,-5 0-1,0 0-5,-3 0-6,-15-2-2,0-5-3,-5-3 0,1-7-40,3-5-47,1 0-23,7-8-62,0-8-51,6-5-257</inkml:trace>
  <inkml:trace contextRef="#ctx0" brushRef="#br0" timeOffset="5172.99">5378 11418 1360,'0'0'149,"0"0"-138,0 0 83,89-52-28,-57 43-32,2 2-34,5 2-94,4 0-216,5-1-269</inkml:trace>
  <inkml:trace contextRef="#ctx0" brushRef="#br0" timeOffset="5675.17">6632 11437 1021,'0'0'523,"0"0"-523,0 0-16,0 0 16,0 0 29,0 0-6,-31 69-23,24-56-2,2-5-31,4-5-41,1-3-54,0-11 75,7-16-3,10-6 17,5-7 39,3-1 16,2 0 62,1 0 9,0 6 24,-2 7-18,0 9-5,-6 11-37,2 8-20,-1 4-12,-2 22-8,-2 11 0,-5 5-6,-8 2-2,-4-3-3,-1-2-8,-12-4-44,-1-7-83,-3-7-160,1-10-260</inkml:trace>
  <inkml:trace contextRef="#ctx0" brushRef="#br0" timeOffset="5842.05">6689 11408 1283,'0'0'21,"79"-29"-21,-42 22-4,-2 3 1,-4 4 2,-2 0-102,-1 0-247,4 0-406</inkml:trace>
  <inkml:trace contextRef="#ctx0" brushRef="#br0" timeOffset="6057.06">7247 11294 1258,'0'0'104,"0"0"-93,0 0 52,0 0 31,1 74-12,-1-37-55,-4-3-24,-3-1-3,0-6-4,0-5-72,-2-4-120,0-11-84,0-7-318</inkml:trace>
  <inkml:trace contextRef="#ctx0" brushRef="#br0" timeOffset="6215.86">7151 11212 1298,'0'0'120,"71"-35"-120,-30 27-2,-1 3 1,1 5 0,-5 2-52,-6 10-192,-2 2-278</inkml:trace>
  <inkml:trace contextRef="#ctx0" brushRef="#br0" timeOffset="6387.42">7549 11322 388,'0'0'1054,"0"0"-1038,-11 96 0,-19-44 91,-10 7-39,-11 6 0,-5 0-48,3-5-18,10-7-1,8-8-1,12-6-61,8-8-105,8-8-101,7-10-265</inkml:trace>
  <inkml:trace contextRef="#ctx0" brushRef="#br0" timeOffset="6852.01">7417 11786 864,'0'0'521,"0"0"-516,0 0 10,0 0 16,0 0 48,-25 65-32,15-36-42,6-4-4,2-1-1,2-5-3,0-3-17,16-9-9,4-7 3,6 0 9,1-21-8,2-4 11,-6-4 14,-4 1 8,-3 0 22,-7 7 8,-2 8-2,-5 6 4,0 4-18,-2 3-11,0 6-11,0 12-13,0 7 13,0 0 1,0 0 0,0-5-1,0-4 0,0-7-1,4-2 1,7-7 0,2 0 3,2-5 7,3-12-5,1-6 4,-1-4-3,0-4 0,-2-2 0,-3 0-4,-2 6-2,-5 7-17,-4 10-19,-2 9-36,0 1-59,-9 10-75,-1 4-121,4 1-357</inkml:trace>
  <inkml:trace contextRef="#ctx0" brushRef="#br0" timeOffset="7310.28">7936 11634 1264,'0'0'272,"0"0"-265,0 0-7,0 0 19,9 75 48,-14-29-22,-8 1-45,0-3 0,1-6-32,3-7-23,2-9-36,3-11 4,4-7 28,0-4 34,0-5 25,8-9 6,6-4 18,0-1 44,2 0-9,4-1-22,1 2-1,3 7-1,-3 2 8,-1 6-5,-3 3-14,-1 0-4,-3 11-7,-5 5 0,-4 1-6,-4 4-6,-4-2 0,-13 0 0,-8-5-1,-2-5-9,1-4-18,4-4-46,1-1-42,6-2-125,-1-11-301</inkml:trace>
  <inkml:trace contextRef="#ctx0" brushRef="#br0" timeOffset="13964.82">14743 9236 370,'0'0'700,"0"0"-700,0 0-17,-46 77 17,43-21 48,3 15 18,6 9-38,11 3-8,-1 4-6,-2 1-2,-2 4 1,-6 8 4,-3 8 1,-3 8-5,0 10-2,0 2-7,0 6 10,0 0 1,0-2-2,0 2 7,-1 5-3,-1-1 0,-2 4-7,-3 1-2,-1-3-1,0 4 3,-1 5-1,1-1 8,4 2 4,0 0-9,2-7-7,2-1-2,0 1 1,0-7 2,0-4-3,6-5 0,-1-11 1,0-3 1,-1-10-3,-3-1-2,2-4-12,2-10-102,2-9-95,2-21-158,3-20-379</inkml:trace>
  <inkml:trace contextRef="#ctx0" brushRef="#br0" timeOffset="15979.88">17043 9133 675,'0'0'0,"0"0"4,0 0 39,0 0 75,0 0-27,0 0-27,32-51-12,-32 47 33,0-1-17,-5 1-3,-13 2-32,-11 2-4,-7 0-12,-8 17-4,-2 9-2,1 7-7,4 4-4,9 1 2,12-4-2,13-8-7,7-6-4,18-8-2,20-9-9,8-3-7,7-7-16,0-14 30,-4-4 12,-1-6-2,-5-6-14,-5-4 13,-10-3 5,-9-3 0,-13-6 0,-6-3-15,-9-4-28,-14-1-18,-6 3 61,-1 8 1,1 12 5,1 11 31,6 14 18,3 13 8,2 6-9,3 28-22,4 21 13,6 17 46,4 12-24,0 1-44,10 1 6,-2-3-7,-3-3-5,-3-9-13,2-10-1,1-11-2,4-9-31,3-8-56,1-7-88,0-9-73,1-11-231</inkml:trace>
  <inkml:trace contextRef="#ctx0" brushRef="#br0" timeOffset="16196.54">17234 9343 764,'0'0'632,"0"0"-631,0 0 46,0 67 86,0-38-58,0 1-51,0-3-7,0-4-17,0-3-16,0-6-123,10-8-177,1-6-247</inkml:trace>
  <inkml:trace contextRef="#ctx0" brushRef="#br0" timeOffset="16596.13">17683 8985 1100,'0'0'109,"0"0"-104,0 0 110,0 0 3,0 0-79,0 0-32,-51-41-7,29 45-2,1 11-4,6 2-10,7 1-7,8 1-3,0 0 14,10 0 7,8 0 5,2 1 28,-1 2 41,-3 0-19,-3 0-7,-6 0-16,-7 0-17,0-3-2,-3-2-4,-14-3-1,-5-2-3,-5-7-25,3-5-26,3-2-23,6-13-24,9-5-46,6-2-76,7-1-193</inkml:trace>
  <inkml:trace contextRef="#ctx0" brushRef="#br0" timeOffset="16863.11">17821 9224 1127,'0'0'322,"0"0"-315,26 54 80,-22-30-7,-3 3 2,-1 0-63,0-2-19,0-3-3,-3-4-110,2-7-207,1-8-393</inkml:trace>
  <inkml:trace contextRef="#ctx0" brushRef="#br0" timeOffset="17038.46">18108 9158 385,'0'0'643,"0"0"-592,0 0 61,0 0 58,0 0-60,62-10-32,-44 10-49,-2 0-26,2 0-3,-6 0-75,1 0-170,-1 0-216</inkml:trace>
  <inkml:trace contextRef="#ctx0" brushRef="#br0" timeOffset="17199.19">18201 9261 1182,'0'0'14,"0"0"-14,76-7-4,-42 5-173,6-1-210</inkml:trace>
  <inkml:trace contextRef="#ctx0" brushRef="#br0" timeOffset="17696.4">18914 9002 1216,'0'0'65,"0"0"-61,0 0 32,-80-40 63,55 53-43,-2 21-37,7 12-7,11 8-8,9 0 4,1-3-4,18-4 3,4-7-5,2-10 2,1-12-1,0-9-3,1-9-10,-1-11-41,-2-19-27,-6-11-5,-2-10 41,-8-6 19,-7-5 18,-1-6 4,-7-4 1,-13 1 1,-3 9 8,1 15 37,5 18 10,5 19 30,4 10-41,-1 16-21,1 22-6,2 19 24,0 13-6,3 3-22,1 2 3,2-3-12,0-7-2,0-5-2,9-8-1,2-4-8,1-7-46,1-8-16,4-4-48,-1-8 1,2-8-30,0-9-145,-3-4-22</inkml:trace>
  <inkml:trace contextRef="#ctx0" brushRef="#br0" timeOffset="17931.36">19060 9335 992,'0'0'162,"0"0"-112,0 0 88,63-37-34,-51 37-42,-3 18-36,-1 9-21,-6 5-1,-2 3-4,-6 2-2,-15 1-12,-1-3 2,2-5 8,7-6-1,7-9 3,6-6 2,7-6 2,16-3 33,11 0-13,8-7-22,4-8-23,0-4-267,-2-7-505</inkml:trace>
  <inkml:trace contextRef="#ctx0" brushRef="#br0" timeOffset="18300.68">19700 8979 1341,'0'0'0,"0"0"7,0 0-7,0 0 19,-76 6 16,50 32-5,4 8-22,12 3 0,10-1 55,0-7-18,12-5 0,2-7 11,-1-7-18,-3 0-3,-4-7-13,-3-2-15,-3-3-3,0-4-3,-5-3-1,-9-3-34,-4 0-50,0-3-8,5-9-9,6 0-47,7-1 15,0 3-66,13 1-138</inkml:trace>
  <inkml:trace contextRef="#ctx0" brushRef="#br0" timeOffset="18569.11">19780 9312 734,'0'0'762,"0"0"-728,78-25 60,-62 25 14,-3 3-54,-7 15-22,-5 7-25,-1 7-4,-8 1-2,-12 1 0,-1 1 0,1-5-1,5-4 0,7-10 1,6-7-1,2-5 3,1-4-2,18 0 15,10-13 1,12-9-11,11-5-6,8-5-22,6-1-137,0-1-365</inkml:trace>
  <inkml:trace contextRef="#ctx0" brushRef="#br0" timeOffset="19881.46">16879 10260 1038,'0'0'171,"0"0"-128,0 0 48,0 0 25,0 0-65,0 0-34,-87 58-8,52-4 0,2 3-7,7 0 0,8-9-1,12-8 0,6-10-1,0-8 0,17-7-3,4-12 1,8-3 2,7-11 0,1-13-1,2-8-4,-4-7-1,-4-5 2,-7-7-1,-7-4 4,-10-1-6,-7-4-6,0 1 3,-13-3 6,-7 5 3,1 12 1,4 14 3,6 15 13,4 13 22,5 3-10,0 25-26,0 22 12,5 18 48,6 14-25,-4 9-15,-2 0-5,-5-4 6,0-4-6,0-9-3,-1-8-13,-3-10-1,4-10-12,0-10-60,0-9-72,5-9-134,10-7-183</inkml:trace>
  <inkml:trace contextRef="#ctx0" brushRef="#br0" timeOffset="20121.43">17139 10703 1280,'0'0'93,"0"0"-87,0 0 116,1 59-24,-1-30-19,-7 3-49,-3-1-15,0-3-7,2-5-8,1-3-28,4-8-136,3-5-274</inkml:trace>
  <inkml:trace contextRef="#ctx0" brushRef="#br0" timeOffset="20810.97">17640 10538 428,'0'0'90,"0"0"-76,0 0 118,0 0-7,0 0-4,0 0-39,-2 0-2,2 0 18,0 0 16,0 0-14,0 0-14,7-1-21,2-1-20,2 1-10,3-1-13,3 2-12,1-3-7,2 1-2,1 1-1,-2-1-24,1 0-45,-1-1-35,0 0-86,3-1-68,0-2-203</inkml:trace>
  <inkml:trace contextRef="#ctx0" brushRef="#br0" timeOffset="21179.84">17614 10618 672,'0'0'235,"0"0"-212,0 0 91,0 0 32,0 0-22,0 0-41,-11 3-46,15 0-23,13-2-13,6 0-1,9-1-72,4 0-84,2 0-111,2-9-318</inkml:trace>
  <inkml:trace contextRef="#ctx0" brushRef="#br0" timeOffset="22219.91">18800 10106 907,'0'0'198,"0"0"-175,0 0 22,0 0 67,0 0-64,-79 13 13,29 21-28,-2 6-23,3 3-7,6 3 6,13-5-4,10-5 0,15-8-5,5-8 0,16-10 0,17-10 1,12 0-1,5-20-12,5-8-21,-3-6-3,-7-1-27,-4 0-6,-11-2 34,-10 3 9,-12-1-6,-8-2 17,-5 0 7,-13 6 0,-3 6 8,5 9 41,3 7 45,4 9-29,2 0 12,0 18-10,-2 12-13,0 14 15,-1 13-30,-2 6 0,-1 4 1,-3 0-7,3-5-13,5-9-9,4-10-3,4-10-16,0-8-79,10-7-143,5-10-93,2-7-334</inkml:trace>
  <inkml:trace contextRef="#ctx0" brushRef="#br0" timeOffset="22490.24">18873 10429 1061,'0'0'244,"0"0"-233,0 0 16,0 0 42,61 4-29,-61 19-19,0 2-21,-15 3-16,-5 0-9,1-6-17,3-1 2,5-5 15,8-5 13,3-5 6,11-2 6,14-4 11,7 0 6,5-5-17,2-10-71,-3 0-264,-4-2-562</inkml:trace>
  <inkml:trace contextRef="#ctx0" brushRef="#br0" timeOffset="22824.86">19486 10151 99,'0'0'1116,"0"0"-1072,0 0-44,0 0-2,-61-30-1,22 51 2,-3 6-7,4 3-32,11 2 32,14-5 8,13-2 0,10-3 13,19-4 77,3-4 24,-4-3 7,-4-1-39,-8-4-28,-8 0-30,-6 3-14,-2 1-9,-2 2 1,-15 1-4,-3-2-15,2-2-51,0-5-27,8-2-66,3-2-30,5-2-175,2-7-375</inkml:trace>
  <inkml:trace contextRef="#ctx0" brushRef="#br0" timeOffset="23090.3">19452 10436 430,'0'0'341,"0"0"-265,0 0 60,69-18 23,-52 15-19,-4 3-31,-2 0-65,-4 2-28,-4 10-5,-3 5-7,0 2-4,-5 0 1,-11 0-1,-3-3-1,2-1-2,7-6-5,5-2 2,5-4 2,3-1-3,18-2 7,14 0-1,7-9-40,2-3-123,-6-3-275</inkml:trace>
  <inkml:trace contextRef="#ctx0" brushRef="#br0" timeOffset="23615.44">18375 10877 966,'0'0'182,"0"0"-139,0 0 68,109-5 23,-25 12 2,22 1-51,18-3-47,12-1 0,14-4 1,0 0-17,-6 0-11,-15-4-11,-22-4-5,-22 3-41,-25-2-64,-25 4-115,-21 2-119,-14 1-400</inkml:trace>
  <inkml:trace contextRef="#ctx0" brushRef="#br0" timeOffset="24080.88">19047 11132 1217,'0'0'52,"0"0"-52,0 0 62,0 0 6,0 0-66,0 0-2,-67-1-72,37 18 54,6 1 7,11 1 5,13 2 6,1-2 0,20 0 49,8 0 45,1-6 12,-1-1-11,-5 0-35,-6-2-15,-6 1-26,-7-2-10,-5 2-9,-2-2 1,-16 2-2,-7-5-7,-5-1-30,1-5-18,4 0-4,5-5-1,7-5-38,6-2-72,5 3-61,2 1-170</inkml:trace>
  <inkml:trace contextRef="#ctx0" brushRef="#br0" timeOffset="24327.18">19223 11309 1537,'0'0'107,"0"0"-78,0 0 79,0 0-44,0 0-26,3 57 5,-11-26-30,0 0 12,1-3-17,0-3-8,7-2-4,0-8-62,0-3-87,12-9-303</inkml:trace>
  <inkml:trace contextRef="#ctx0" brushRef="#br0" timeOffset="25506.4">20338 10675 1148,'0'0'141,"0"0"-119,0 0 22,0 0 55,0 0-2,0 0-43,76 18-39,-54-14-9,-1 1-2,0-1-2,0-1-2,-1 0-21,1-3-66,-4 1-72,-3 2-58,-5 0-181,-7 3-229</inkml:trace>
  <inkml:trace contextRef="#ctx0" brushRef="#br0" timeOffset="25696.38">20386 10849 916,'0'0'434,"0"0"-386,0 0 18,0 0 26,0 0-19,71 0-44,-51 0-29,0 2-44,-4 1-113,-6-2-188,-7-1-743</inkml:trace>
  <inkml:trace contextRef="#ctx0" brushRef="#br0" timeOffset="27613.09">16909 10278 139,'0'0'103,"0"0"-89,0 0 39,0 0 29,0 0-46,0 0-29,0 0-6,9-11 9,-9 10 7,0 1 23,0-1 46,0-1 7,0-1-25,1 1 3,5 0-26,0 1-17,2 0 11,1 1 3,0 0 0,1 0-1,1 8-19,0 4-12,0 1-9,1 1-1,-3-1-89,-3-3-195</inkml:trace>
  <inkml:trace contextRef="#ctx0" brushRef="#br0" timeOffset="34928.72">20940 9966 645,'0'0'102,"0"0"-78,0 0 36,0 0-7,0 0 44,0 0-40,0 0-25,0 0-4,1-10 27,-1 10 12,0 0 3,0 0-4,0 11-5,0 6-10,0 7 1,0 3-18,3 3-10,-3 1-6,0 0-10,0 0-5,-7-4 1,-3-3-4,3-10-4,3-5-51,4-3-73,0-6-131,9 0-139</inkml:trace>
  <inkml:trace contextRef="#ctx0" brushRef="#br0" timeOffset="35174.25">21087 10035 1153,'0'0'169,"0"0"-164,0 0 10,0 0 48,0 0-7,0 0-46,6 2-10,-6 2-2,0-1-40,0 0-79,-1-3-66,1 0-207</inkml:trace>
  <inkml:trace contextRef="#ctx0" brushRef="#br0" timeOffset="35545.11">21267 9927 1111,'0'0'35,"0"0"-35,0 0 0,0 0 5,0 0-3,0 0-2,-19 52-5,15-31-8,2-3-6,2-5-1,0-3 11,3-3 9,7-5 2,4-1 25,4 0 30,1 0 20,-1 2 5,0 3-11,-6 3-20,-2 2-30,-2 3-7,-4 1-9,-4 1-2,0 0 0,0-1-3,-12 0-3,-3-4-18,-1-1-14,3-5-34,3-3-13,1-2-46,4 0-94,-1-12-294</inkml:trace>
  <inkml:trace contextRef="#ctx0" brushRef="#br0" timeOffset="35741.12">21339 9941 1060,'0'0'205,"0"0"-190,76-35 6,-49 30 72,-2 2-28,0 3-65,1 0-4,2 0-161,2 0-120,-1 0-402</inkml:trace>
  <inkml:trace contextRef="#ctx0" brushRef="#br0" timeOffset="35920.1">21770 9940 1330,'0'0'209,"0"0"-209,0 0 0,0 0 9,-43 67 30,8-33-13,-3 3-21,4-3-5,6-3-37,6-5-60,5-8-145,8-7-216</inkml:trace>
  <inkml:trace contextRef="#ctx0" brushRef="#br0" timeOffset="36123.56">21633 10027 1316,'0'0'129,"0"0"-113,0 0 71,0 0 5,0 0-43,0 0-20,43 53-16,-31-27-9,0-1-4,-1-3 0,0-4-28,0-1-95,1-5-170,-1-9-294</inkml:trace>
  <inkml:trace contextRef="#ctx0" brushRef="#br0" timeOffset="36347.26">21979 10016 1314,'0'0'201,"0"0"-197,0 0 23,0 0 48,0 0-21,0 0-26,6 61-13,-5-34-9,1-2-6,-2-5-1,2 0-47,0-4-91,1-5-142,4-8-260</inkml:trace>
  <inkml:trace contextRef="#ctx0" brushRef="#br0" timeOffset="36660.49">22170 10029 1175,'0'0'183,"0"0"-183,0 0-52,0 0 52,2 63 10,0-36-1,5-4-8,4-4 1,3-6 0,1-3 2,4-9 13,1-1 22,0-4 13,-2-12-4,-3-4-18,-3-3 2,-4-2-20,-5 3 3,-3 1 4,-2 6-3,-9 1-11,-1 4-5,1 2-8,2 4-22,2 1-10,1 3-31,-1 0-88,-1 0-81,-1 0-225</inkml:trace>
  <inkml:trace contextRef="#ctx0" brushRef="#br0" timeOffset="36903.51">22288 9707 1135,'0'0'309,"0"0"-303,0 0 7,0 0 78,69-32-32,-60 32-43,0 0-16,3 0-6,3 0-25,2 0-90,3 0-162,-1 0-236</inkml:trace>
  <inkml:trace contextRef="#ctx0" brushRef="#br0" timeOffset="37300.14">22609 9488 1221,'0'0'79,"0"0"-76,0 0 54,0 0 28,0 0-70,0 0-15,19 23-3,-14 1 3,1 0 1,3-5-1,1-4 0,3-5-7,2-5 1,0-5-7,1 0 5,-2-2 3,-3-10 0,0-1 5,-4-2 1,-2-1 2,-1 1 4,-4 5-5,0 1 10,0 5 4,0 3-6,0 1 4,0 0-6,0 2-7,0 11 3,0 9-2,-5 8 35,-2 2 4,-2 2-9,0-1-18,2-4-12,3-3-2,4 1-46,0-4-187,0 0-307</inkml:trace>
  <inkml:trace contextRef="#ctx0" brushRef="#br0" timeOffset="37805.02">22998 9979 1095,'0'0'278,"0"0"-219,0 0 5,0 0-13,0 0 7,0 0-43,-38 74 8,13-38-18,0-3-3,2-2-2,3-6-46,5-4-45,4-9-81,8-6-29,3-6-118,0-4-137</inkml:trace>
  <inkml:trace contextRef="#ctx0" brushRef="#br0" timeOffset="38038.06">22837 9976 1079,'0'0'290,"0"0"-254,0 0 24,0 0 27,73 30-2,-55-9-41,0 5-28,-2-2-11,-4 1-5,0-1-2,1 0-49,1-1-67,1-3-118,-3-4-107,-3-5-368</inkml:trace>
  <inkml:trace contextRef="#ctx0" brushRef="#br0" timeOffset="39678.1">23388 10029 1113,'0'0'26,"0"0"-16,0 0-10,0 0 35,0 0-20,0 0-15,-22 0-10,14 0-7,-1 0-5,4-4-13,-1-1 15,2-2 12,2 0 8,2-2 16,0-1 17,0 2-6,0-1 2,8 1-7,3 2-1,1 3 13,1 3-5,2 0 3,0 7-9,3 17-11,-6 8 2,-3 6 13,-8 4-9,-1 0-8,-8-4-6,-8-3-3,-5-6-1,-1-9-32,-1-4-15,0-9 6,2-5-1,2-2 2,4-2 22,4-10 18,5-3 1,5-1 17,1-2 33,0 5 25,10 3-15,3 2-20,3 8-22,2 0 1,0 0-1,1 12-8,-2 3-9,-4 1 0,-3 0-1,-3 0-1,2-4-28,0 0-80,1-6-86,5-5-140,0-1-342</inkml:trace>
  <inkml:trace contextRef="#ctx0" brushRef="#br0" timeOffset="40297.65">23693 10100 827,'0'0'229,"0"0"-224,0 0 0,0 0 47,0 0-32,0 0-19,0-25-1,0 25-7,-1-2 7,1 0 0,-1 0 0,0 0 6,1-1 12,-2-1 12,2-3-1,0-2-10,0 1-2,0-3 9,0 2-11,0 0-1,2 2 9,3 3 19,-2 1 0,3 3-30,2 0-1,4 7-7,2 13 3,-1 7 2,-5 4 13,-4 4-5,-4 0-8,-5-1-4,-12-3-5,-2-4-2,-1-7-2,2-4-20,5-7-11,2-7-46,5-2 32,1 0 14,-1-2 15,4-7 14,0 0 6,2-3 11,0 2 29,1-1-6,6 2 11,3 3 2,-1 1-11,0 4-13,4 1-12,1 0-5,-1 0 5,1 8-3,-4 3-4,-1 2 1,-3-1-5,-1-1 0,1-1-19,-1-5-41,0-1-64,5-2-71,0-2-211</inkml:trace>
  <inkml:trace contextRef="#ctx0" brushRef="#br0" timeOffset="40590.93">24021 9929 1130,'0'0'219,"0"0"-219,0 0 0,0 0 64,29 74 39,-26-40-41,-3 1-40,0-2-6,0-2 18,0-2-24,0-3-4,0-6-3,0-6-3,0-1-3,0-8-59,0-1-65,0-4-109,0-2-126,0-11-338</inkml:trace>
  <inkml:trace contextRef="#ctx0" brushRef="#br0" timeOffset="40848.8">24177 9962 893,'0'0'204,"0"0"-145,0 0 86,0 0-4,0 0-82,0 0-24,3 31-3,-1-4 39,3 3-11,-1-1-37,1 0 1,-2-1-15,-2-3-7,-1-2-2,0-3-5,0-5-54,0-2-80,0-4-118,0-5-243</inkml:trace>
  <inkml:trace contextRef="#ctx0" brushRef="#br0" timeOffset="41260.03">24385 9862 1229,'0'0'45,"0"0"-40,0 0 27,0 0 1,0 0-30,0 0 1,1 81-4,-1-37 5,0 0-2,0-2 0,0-3-2,0-6-1,7-7 0,1-6 1,1-8 1,0-6 4,2-4-3,-1-2 13,2-2-4,-2-13-2,-3-3-4,-5-1-2,-2-2-3,0 1-1,-5 6-6,-6 4 1,1 7-5,-3 3-12,0 0 1,1 7 14,1 5-18,4-1-67,2 1-47,3-3-150,2-6-248</inkml:trace>
  <inkml:trace contextRef="#ctx0" brushRef="#br0" timeOffset="41619.08">24600 9951 1209,'0'0'237,"0"0"-237,0 0-9,0 0-3,0 0 8,-1 66 4,-4-27 3,4-2-1,1-1-2,0-8 3,3-5-1,6-7-1,3-7-1,2-5 7,2-4 14,4 0-5,2-15-7,-6-5-3,-3-5 2,-6-3 2,-4-4 2,-3-5-4,0 0-8,-4 5 0,-8 8-6,-1 9-1,-3 10-5,2 5-18,2 0-70,1 7-57,5 5-134,5 0-399</inkml:trace>
  <inkml:trace contextRef="#ctx0" brushRef="#br0" timeOffset="41948.01">24810 10100 1115,'0'0'138,"0"0"-135,0 0-3,0 0 23,0 0 3,0 0-13,5 51-10,-5-46 1,-1-3-2,1-1 0,0-1 5,0 0 24,0 0 25,0 0-1,0 0-26,0-2-5,0-1-6,0 2-18,0-1 0,0 2-12,0 0-11,0 0-27,0 0-41,0 0-40,0 0-110,1 0-242</inkml:trace>
  <inkml:trace contextRef="#ctx0" brushRef="#br0" timeOffset="42377.55">24942 9893 1240,'0'0'50,"0"0"-50,0 0 24,0 0-17,0 0-7,9 60 0,-4-22 0,-1 5 7,2-1 8,0-2 8,2-5-15,3-5-4,1-7-2,-2-7 3,2-6 15,-4-5 5,-1-5 11,-1 0-7,0 0-13,1-10-6,-3-6-3,-2-2-7,-2-2-7,0 2 6,-6 1-8,-2 3 4,-1 3-4,5 5-5,1 1-11,0 5-21,3-2-29,0 2-20,0 0-60,0 0-184</inkml:trace>
  <inkml:trace contextRef="#ctx0" brushRef="#br0" timeOffset="42776">25152 9935 1076,'0'0'17,"0"0"-17,0 0 0,11 62 3,-11-40 3,0-2-2,2-5-4,0-4 1,1-4 3,-1-4-3,0-2 3,0-1 19,-1 0 27,3 0 18,2-1-14,4-5-36,-1 1 6,0 1 38,0 1-9,-1 2-15,-1 1-2,-1 0-12,-1 4-7,-2 9-5,1 5-7,-4 2-3,0 3 1,-3 1 3,-8-4-2,-3-2-1,0-5-3,1-5-29,1-5-64,0-3-103,-3 0-64,6-11-172</inkml:trace>
  <inkml:trace contextRef="#ctx0" brushRef="#br0" timeOffset="42981.13">25124 9981 423,'0'0'967,"0"0"-931,0 0-18,64-34 44,-47 30-33,-2 2-29,1 2-46,1 0-202,-3 0-254</inkml:trace>
  <inkml:trace contextRef="#ctx0" brushRef="#br0" timeOffset="44498.07">21734 10463 529,'0'0'0,"0"0"-40,0 0 40,0 0 0,0 0 0,0 0-2,-61 0-56,51 0 58,-1 0 0,1 0 31,-3 0 10,1 0-18,-5 4-15,0 1-8,-1 1-4,2 0-54,0-2-27,2 0-92,5-2 74,4 0 103,3-2 37,2 0 100,0 0 17,0 0-38,0 0-33,5 0-11,5 0 9,6 0 12,6 0-10,9 0-9,6 0-4,4 0-12,5 0-27,4 0-11,4 0 3,3 0-5,0 0-7,5 0-2,1 2 8,3 3 0,-1 0 0,-4 0-10,-3 1-2,-2 0 3,2-1 4,2-1-6,1 0-1,0-2-2,-1-1 2,0 0-4,-2-1 2,-3 1 0,-1 0 3,-3 2-2,-4 2 3,-1 0-5,-1 1-1,-3 0-1,-4 1-2,1-1 2,1 0 0,-1 0-1,4-3 0,-1 1 0,0 0 1,-1-2 0,-4 1 0,-3 0 0,-1 0 0,0 0 0,-3 0 0,2 0 1,0 0 0,0-3 0,1 2 0,1-2-1,0 1-2,3 1 2,1 0 2,2 2 0,3 1-2,0-2 0,2 2 1,-3-3 0,-2 1 11,-1 1 5,0-1-9,1 1-3,-3 1-1,1 0 0,-1 2-1,-5-2 2,2-1 6,-2 1 2,-5-1-2,1 1-5,-1 0-5,-2 1 2,-1-3 1,-4 3-4,-5-1 1,-1 1-1,-7-2 0,-3-2-9,-2 1-73,-2 0-106,-9 1-211,-14-3-435</inkml:trace>
  <inkml:trace contextRef="#ctx0" brushRef="#br0" timeOffset="46074.12">21479 10808 1097,'0'0'52,"0"0"-14,0 0 116,0 0-22,0 0-74,0 0-51,15-20-7,-15 42 0,0 4 5,0 2 0,0-4-3,0-3-1,0-5-1,3-4 0,1-5-13,-2-6-21,0 0 14,1-1 8,6 0 12,5 0 3,4-2 2,-1-2 6,0 2 22,-3 2-3,2 0-4,-2 13 2,-1 4-5,-2 3-6,-4 3-10,-5-1 1,-2-2-3,0-2-5,-7-4-1,-10-1-18,-2-2-29,-6-4-26,-1-7-67,0 0-39,5-5-96,7-13-226</inkml:trace>
  <inkml:trace contextRef="#ctx0" brushRef="#br0" timeOffset="46278.06">21549 10802 730,'0'0'412,"0"0"-390,0 0 13,0 0 36,0 0-39,77-22-22,-49 21-10,4 1-5,-1 0 3,-2 0-30,-1 0-54,-3 2-73,1 1-176</inkml:trace>
  <inkml:trace contextRef="#ctx0" brushRef="#br0" timeOffset="46629.11">21913 10813 1122,'0'0'141,"0"0"-118,0 0 69,0 0-1,0 0-44,2 62-21,-3-37-22,-5-1-3,0-2-1,5-4-1,1-2-16,0-5-3,0-5 5,7-3 15,4-3 1,3 0 10,3 0 17,1 0 17,-1 0 5,-2 0-14,-1 2-10,-3 5-12,-2 6-3,-3 1-5,-3 4-4,-3 0-1,0 1 1,-5-3-2,-9-2-1,-3-2 0,0-3-14,-3-4-22,1-4-22,-1-1-37,0-3-81,2-11-97,5-7-306</inkml:trace>
  <inkml:trace contextRef="#ctx0" brushRef="#br0" timeOffset="46825.12">21956 10872 971,'0'0'32,"0"0"-14,0 0 88,0 0-36,0 0-13,78-55-57,-54 50-10,4 1-72,0 4-131,1 0-183</inkml:trace>
  <inkml:trace contextRef="#ctx0" brushRef="#br0" timeOffset="47154.01">22287 10887 1134,'0'0'30,"0"0"-29,0 0 123,0 0-6,0 0-40,0 0-53,46-25-20,-35 36-4,-3 7 3,-3 8-3,-5 3-2,0 2 1,-9 1-22,-6-3-12,0-5-13,-1-3-17,2-4 22,5-7 1,5-4 17,4-2 21,0-3 3,0 0 15,11-1 46,3 1-24,4-1-13,5 0-10,7 0-14,5 0-78,4-5-81,2-2-112,-1 1-25,-4-2-45</inkml:trace>
  <inkml:trace contextRef="#ctx0" brushRef="#br0" timeOffset="47565.02">22648 11071 262,'0'0'260,"0"0"-102,45-59-83,-35 33-2,-3 0 24,-5 3-4,-2 3 25,0 7-35,0 2-15,-6 5-13,-7 3-28,-4 3-27,-2 0-4,-3 8-4,5 7 3,4 0-5,6 1-9,5 2-15,2-5 6,0-4 14,3-1 14,7-3 1,1-5 14,1 0 13,2 0-4,2-6-6,-2-2 10,-1 0-9,1 1 13,-1 1 7,-4 1-2,0 2 3,-4 1-4,-2 2 4,1 0-6,1 0-12,-1 13-3,0 6-1,-4 8 4,0 6 0,-4 0-6,-7 0-4,-1-4-1,4-3-9,3-6 1,5-3-3,0-6-9,0-1-40,12-2-57,1-4-58,1-4-109,-1 0-143</inkml:trace>
  <inkml:trace contextRef="#ctx0" brushRef="#br0" timeOffset="48406.18">22942 11111 1071,'0'0'144,"0"0"-55,0 0 48,0 0-52,0 0-42,0 0-29,25 24-11,-23-16-2,-2-2-1,0-1 0,0-3 0,0 0-4,0-2-1,0 0 5,0 0 0,0 0 2,0 0 2,0 0-2,0 0-2,0 0 0,0 0-1,0 0 1,0 0 0,0 0 1,2 0 0,-1 0 4,0-2-2,2-2 1,-1 0 0,0-1 2,-1 2-4,1-2 4,-2 1 1,2-2 1,-1-1-3,0-1-1,-1-2-1,1 1-1,-1 2 3,0 1-1,0 2 6,0 3 2,0 1-6,0 0-6,0 0-7,0 9-7,-2 6 7,-1 6 7,0 1 0,3 0 2,0-3-1,0 0 0,3-5 2,10-3 2,4-5 3,3-3 6,3-3 1,-1 0-6,-2-2-7,-4-11 1,1-2 7,-4-4-4,-1-2-4,-2-3 2,-3-3 2,-2 3-1,-3 1-1,-2 4 9,0 3-2,-9 1-5,-10 6-6,-5 2-5,-10 3 3,2 3-4,0 1-3,7 0-2,10 1-1,5 6 4,8 3 3,0 1 0,2 3 5,0-1-3,0-1 1,2 0-4,3-2-50,-2 0-50,-1 0-44,1-3-8,2-1-12,3-3-87,7-2-18</inkml:trace>
  <inkml:trace contextRef="#ctx0" brushRef="#br0" timeOffset="48778.97">23422 11109 91,'0'0'1171,"0"0"-1098,0 0-2,0 0 34,0 0-55,0 0-25,5-4-22,-5 4-3,0 0 3,0 0-1,0 0 2,0 0-1,0 0 2,0 0 2,0 0 2,0 0-2,0 0-7,0 0 0,0 0-20,0 0-17,0 0-26,0 0-64,2 0-64,0 0-179,-1 2-275</inkml:trace>
  <inkml:trace contextRef="#ctx0" brushRef="#br0" timeOffset="49074">23668 10890 1311,'0'0'105,"0"0"-55,0 0 38,0 0-12,0 0-45,0 0-31,13 42-5,-10-6 5,-3-1 7,0 1-1,0-3-4,0-3-2,2-5 0,3-4-20,2-2-40,2-4-41,3-1-90,1-4-68,0-6-136</inkml:trace>
  <inkml:trace contextRef="#ctx0" brushRef="#br0" timeOffset="49440.5">23970 10959 1050,'0'0'205,"0"0"-186,0 0 18,0 0 24,0 0-61,0 0-1,-27 25-5,14 9 6,3 5 1,6 2 5,4-1 4,3-6 8,15-4 7,4-7 1,6-2 15,1-8-6,0-7-18,-4-3 9,-6-3-12,-3-1-5,-5-12-2,-6-4-1,-3-1-6,-2-1-6,-3-1-5,-11 3 2,-6 6 2,-7 6 3,-3 2 0,-4 3-2,5 0 2,4 3-101,4 6-109,1 1-202</inkml:trace>
  <inkml:trace contextRef="#ctx0" brushRef="#br0" timeOffset="50463.69">17852 12367 971,'0'0'207,"0"0"-134,0 0 61,0 0 5,0 0-38,0 0-46,63 0-33,-38 0-6,2 0 5,1 0-10,4 0-7,1 0-4,0-2-1,-1-3-44,-5 1-61,-6 0-89,-7 1-68,-8 2-199</inkml:trace>
  <inkml:trace contextRef="#ctx0" brushRef="#br0" timeOffset="50829.14">17854 12528 957,'0'0'168,"0"0"-112,0 0 115,0 0-11,0 0-43,0 0-47,12 2-22,-2 0 11,2-2-13,5 0-15,2 0-1,6 0-4,2 0-8,-2 0-12,2 0-1,-2 0-3,-4 0-2,-5 0 0,-5 0-16,-4 0-30,-4 0-20,-2 0-89,0 0-209,4-2-407</inkml:trace>
  <inkml:trace contextRef="#ctx0" brushRef="#br0" timeOffset="51983.21">16932 12076 80,'0'0'1032,"0"0"-1005,-64-34-20,27 34 39,-5 4 35,-1 21-12,3 9-30,7 10-19,9 4 14,13 1 24,7-6-6,4-9-11,5-8-12,12-7-3,8-10-7,6-7-6,4-2-3,2-4-10,0-11 1,-5-4-1,-3-3-7,-7-3-2,-7 0-10,-7-1 0,-7-3-19,-1 4-4,-6-1-2,-7 4-4,-5 4-7,2 2-19,1 0 25,-2 1-20,3-4-12,-1-4-36,2-2 43,1-4 56,0-5 18,2-1 24,-2 2 35,0 2 32,2 11-30,3 7 20,3 7 24,4 6 18,0 0-45,2 16-49,14 20-5,5 15 60,2 13-15,-6 8-28,-5 2-10,-5-1-5,-5-4 2,-2-7-18,0-4-4,0-8 4,0-9-8,0-7 1,-3-10-2,-1-7 2,2-6-3,1-7-8,1-3-21,0-1-19,0 0-62,3-7-73,7-5-110,4-2-174</inkml:trace>
  <inkml:trace contextRef="#ctx0" brushRef="#br0" timeOffset="52565.93">17077 12466 831,'0'0'302,"0"0"-174,0 0 80,0 0-47,0 0-47,0 0-42,-5 14-38,5 9-1,0 4 24,-5 1-22,-3 1-15,-1-4-5,0-2-6,1-5-6,1-4-2,1-4-1,2-5-22,2-3-27,2-2-27,0 0-72,7-4-220,10-12-560</inkml:trace>
  <inkml:trace contextRef="#ctx0" brushRef="#br0" timeOffset="65532.31">1794 12856 555,'0'0'686,"0"0"-641,0 0 10,0 0 48,0 0-58,0 0-6,0 0-10,63-11-14,-44 11-11,-1 0 0,1 0-4,-2 0-26,-1-3-103,-7-2-208,-8 5-399</inkml:trace>
  <inkml:trace contextRef="#ctx0" brushRef="#br0" timeOffset="65723.86">1798 12960 1461,'0'0'24,"0"0"55,0 0 22,0 0-29,0 0-42,0 0-30,0 0-21,64-2-136,-34 2-162,4 0-354</inkml:trace>
  <inkml:trace contextRef="#ctx0" brushRef="#br0" timeOffset="67271.02">2895 12624 729,'0'0'230,"0"0"-137,0 0-22,53-61 16,-20 32-3,6-6 17,3-5-66,-3 2-16,-8-2-1,-9 2 9,-9 2 3,-9 0-7,-4-2-11,0-1-5,-9 3-3,0 11-2,2 8 1,4 14-2,3 3-1,0 26-6,0 16-30,0 12 26,-2 7 9,-5 1 1,-2-4 0,0-6 0,2-8 0,5-10 0,2-7 1,0-9 0,16-5-1,2-6-2,3-4 0,-3-3-45,-3 0-122,-5 0-75,-3 0-291</inkml:trace>
  <inkml:trace contextRef="#ctx0" brushRef="#br0" timeOffset="69730.74">3391 12403 370,'0'0'186,"0"0"-184,0 0-2,0 0 48,0 0 25,0 0-41,3-2-27,-3 2-2,0 0 11,0 0-2,0 0 3,0 0 12,0 0 7,0 0 5,0 0 1,0 0 1,0 0-3,0 0-7,0 0-3,0 0-7,0 0-2,0 0-4,0 0-4,0 0 2,0 0-3,0 0 0,0 0 2,0 0 0,0 0 0,0 0 6,0 0-3,0 0-5,0 0 0,0 4-2,0 1-2,-1 1-2,-3 1-1,2 4 1,-1 1 2,1 1 5,0 2-8,0-1 4,0 1-5,0 1-1,2 2 0,-1-3 0,-1 3-1,-3-1 0,0 0 0,-1 0 0,1-1 0,-1-3 1,1-1 0,1-2-1,1-2 0,0-3-3,1-2-2,1-2-1,1 0 6,0-1 0,0 0 0,0 0 0,-1 0-1,1 0-1,-2 0-1,2 0 2,0 0 1,0 0-1,0 0 1,0 0-1,0 0 1,0 0-2,0 0 1,0 0-2,0 0 3,0 0-1,0 0 1,0 0 0,0-3 0,0 1-1,0-1 0,0 1 1,0-1 0,0 0 0,0 2 0,0-1-2,0 0 2,0-1 1,0 1 0,0 0-1,0-1 0,0 2-2,0 1 2,2-2 0,-2 1 0,1 0 1,0 0 0,-1 1 0,1 0-1,-1 0-1,0-1 1,0 1 0,0 0 0,1-2 3,0-2-3,3 4 0,-1-5-3,1 3 2,1 2 1,-1-4 0,1 3-1,-1 1-2,-1 0 3,-1 0-1,2 0 1,1 0-1,0 0 1,-1 0 0,1 0 0,1 0 0,-3 0 0,1 0 0,1 0 1,0 0-1,0 3 3,-1-1-3,0 2 1,2-1 0,-2 3 1,0-2 0,1 2 1,-1 1 1,0-2 1,-1 1 0,-1-2-1,0-1-1,-2 3 3,0-3-1,0 3 2,0 0 0,0-1 5,0 2 2,0-2-3,-2 0 1,-7 1-3,-7-2 5,-2 4-5,-5-1 4,-2-1-4,3-2 5,1 1-1,7-4-9,5-1-3,2 0-1,3-1-32,4-10-72,0 0-61,4-4-236</inkml:trace>
  <inkml:trace contextRef="#ctx0" brushRef="#br0" timeOffset="71111.15">3505 12740 554,'0'0'53,"0"0"-23,0 0 39,0 0-4,0 0 29,0 0-63,23-4-19,-5-2 21,3-3 17,4-3-8,2-1 19,-2-2-5,-5 0-3,-1 1-8,-6 1-6,-1 0-8,-5-1-8,-2 2-16,-4 3-3,-1 1 2,0 1 2,-2 2 2,-7 2 9,-2 1-4,0 2-12,-2 0-3,2 2 0,1 8 0,0 4 0,1 5-3,0 5 3,2 5 0,0 3 3,0 5 3,1-7 5,1 0 1,3-4-4,-1-5-5,3-2-1,0-2-2,-2-4 1,0 0-1,0-4 0,0 1 0,1-6 0,-1-1 0,2 0 1,0-3-1,0 0-13,0 0-7,0 0-3,0 0-12,-2 0-11,0 0-15,1-3-41,1-1 15,0 1-4,0-2-15,0 0 13,0 1 61,1-3 5,8 0-63,0 0-188</inkml:trace>
  <inkml:trace contextRef="#ctx0" brushRef="#br0" timeOffset="71409.88">3537 12796 511,'0'0'378,"0"0"-362,0 0 58,0 0 36,0 0-29,78-23 2,-56 20-54,-2 0-19,3 1-5,-2 1-5,6-1-23,1-2-129,3-1-254</inkml:trace>
  <inkml:trace contextRef="#ctx0" brushRef="#br0" timeOffset="72165.67">3954 12683 1014,'0'0'39,"0"0"-24,0 0 57,0 0-12,-69-8-15,49 23-32,6 4-13,3 2-2,4 1 1,7-1 0,0-3-1,0-4-5,7-6-23,11-6-7,2-2 7,1 0 4,2-15-2,-3-1-12,-1-5 18,-6 1 22,-1 2 1,-6 2 3,-3 5 10,-2 6 5,-1 5 15,0 0-6,0 7-12,0 10-14,0 3-2,0-2 5,0 0-2,8-5-3,10-6-2,4-5-27,4-2-45,5-2-11,3-15-18,0-4 9,-3-4 79,-3-1 15,-7 2 7,-7-1 7,-5 3 10,-9 0 25,0 2 22,-5 4-32,-6 4-7,2 7 29,2 3 30,1 2-16,1 0-23,0 16-22,-2 9-18,1 9 27,1 4-2,-2 2-29,2-1-4,1-5-4,2-5-1,0-6 0,2-8-51,0-7-11,0-6 3,0-2 3,9-3 21,3-13 34,3-4 2,1 0 0,0 1 3,2 2 27,-2 5 35,-4 3 3,-5 6 5,-1 3-15,-3 0-21,-2 8-19,-1 5-12,0 6 5,-3 1 3,-9 2-6,-4-2-5,-1-5-3,0-1-16,-1-5-47,-1-2-85,1-6-51,-2-1-175</inkml:trace>
  <inkml:trace contextRef="#ctx0" brushRef="#br0" timeOffset="72767.01">2386 13134 480,'0'0'406,"0"0"-380,0 0 26,0 0 74,117 15 24,-19-15 27,32 0-78,28 0-13,23-3-7,9-4-17,-3 2-8,-11 3 3,-14-3-37,-19 2 7,-16-1-1,-19 1-7,-22 0-9,-18 0-2,-23 3-8,-17-2-9,-12 1-34,-8-4-24,-2-6-118,1-6-173,1-8-560</inkml:trace>
  <inkml:trace contextRef="#ctx0" brushRef="#br0" timeOffset="76313.43">17813 3422 86,'0'0'144,"0"0"-18,0 0-27,0 0-13,0 0 0,-61 0-16,57 0-14,0 0-1,-2 0-6,-1-2-4,-3 0-12,-3 1-7,-2 0-8,-5 0-1,-2 1 8,-4-3-6,-3 0-6,0 3-11,-1-2 0,-7 0 0,-3 2-1,-4 0-1,-3-2 2,1 1 0,0-1-1,1-2-1,2 0-1,2 0 1,2-3 2,0 0-1,-1-1 0,-1 2 0,-3-1 0,-3 1 1,-4 1-1,-3 0 0,0 3 0,-1 0-1,4 0 0,3 0 3,3 1 7,4-1-1,1 0-3,2 0-6,4-1 2,1 0-1,3 0-1,0-2 0,-1 1-1,1 0 2,-2 2 4,0 0-1,0 0-3,-2 2 2,0 0-3,0 0 2,2 0-1,0 0-1,1 0 1,3 0-1,-2 2 0,-1-2 0,0 0 0,0 0 2,-1 0-1,3 0-1,4 0 0,2 0-1,3 0 1,4 0 1,2 0-1,2 0 0,1 0 1,0 0 0,4 0-1,0 0 1,-2 0 1,4 0 0,1 0 1,2 0-1,2 0 2,0 0 1,0 0 4,0 0 3,0 0-8,-2 0-1,1 0-2,-4 4-1,2-4 1,-2 3 0,1 0 5,2-1 1,-1 3 6,1 2-3,-1 1 2,1 4 5,-2 1-7,1 3 12,-1 3-5,-2 2 2,2 2 4,1 8 4,2 3-10,1 3 2,0 1-5,0 3 6,0 0-6,0-1-9,1 5 0,1 0-2,1 3 2,0 1-4,1 1 0,1 0 0,4 0 1,0 0 1,4 3-2,0 1 2,-2 2-1,-3 9 2,-5 0-1,-3 5 2,0-1 1,0-2-2,-7 2-2,1-2 0,1 2-2,5 0 0,0-1 1,0-1-1,0 1 0,0-1 1,0 1-1,2 0 0,1-3 0,-3-3 1,0-4-1,0-4-1,0-3 1,0-3 1,0-5-1,0-4 0,0-4 0,0-5 0,0-5 0,-2-5 1,-3-6-1,2-6-1,1-2-1,0-6-3,1 2-6,1-2 7,0 0 4,0 0 5,0 0 4,0 0-3,0 0-3,0 0-3,0 0-2,0 0 1,0 0 0,0 0-1,0 0 1,0 0 0,0 1 1,5-1 0,4 2 0,5 1-1,0 0 0,2 0 2,0 0-1,4 1 0,6-1 2,10 1 1,11-1 2,4 1-1,5 1-3,-1-2-1,0 2 6,5-1 1,4 1 16,4 0-8,1-1-3,0 2 0,-2-3 17,0 1-10,-3-2-8,-1-1 0,-3 0 10,-5-1-14,-2 0-5,-2 0 3,-6 0 2,-2 1-1,-2 3-1,-2 0-2,0 0 7,-1-1-8,-1 3 2,-1-6-1,-1 2-2,-2-2-1,-1 2 3,-2-2-3,-3 0 2,-1 0-2,-4 0 5,1 0-4,-2 0 0,-1-2 0,1 2-1,-1 0 0,0 0 0,-2 0 0,-3 0 0,-2 0-1,-2 0 0,-4 0 0,0 0 1,0 0 0,0 0 1,1 0 1,4 0 0,2 0-1,1 0 3,1 0 0,1 0-4,-2 0 1,-4 0 1,-4 0-1,-4 0 0,-1 0 3,-2 0 2,0 0-1,0 0 0,0 0-2,0 0-2,0 0 1,0 0 1,0 0 1,0 0 6,0 0-2,0 0-3,0 0-1,0 0-2,0 0 2,0 0-1,0 0 0,1 0 4,-1 0-3,2 0 0,-1 0-1,0 0-2,1 0-1,1 0 1,2 0 0,5 0 1,0 0 1,1 0-2,0 0 1,-4 0-2,-3 0 1,-2 0 3,-1 0-1,-1 0-2,0 0 3,0 0-4,0 0 1,0 0 0,0 2-1,0-2 0,0 0 1,0 0-1,0 0 0,0 0 1,0 0 1,0 0 1,0 0-1,0 0 0,0 0-1,0 0 0,0 0-1,0 0 0,-1 0-1,-3 0 0,-5 0-15,4-7-49,5-7-238,7-5-760</inkml:trace>
  <inkml:trace contextRef="#ctx0" brushRef="#br0" timeOffset="78496.02">18120 3705 23,'0'0'714,"0"0"-710,0 0 0,0 0 77,0 0 57,0 0-71,5-55-16,-5 55-7,0 0 1,0 0 3,0 0-16,0 2 2,0 9 32,0 4-18,0 3-20,0 4 11,0 3-9,0 6 10,0 3-12,0 3 12,-3 2-7,-2 2-1,0 2-14,-1 1 3,1-1-8,1 2-4,1 1 4,3 1-1,0-2-2,0 1 2,0 1 0,5 1-1,-2 0-1,-1 3-3,0-6 5,-2-1-7,0 1 0,0-1 1,0 0 2,0-1 4,0-3-8,0 1 4,0-3-1,0 1-5,0-1 6,0-2-1,0-1-4,0-1 1,0-1 2,-2-4-3,-1-2 10,2-3-5,1-2-6,0-1 5,0-2-2,0 2-1,0-2 0,1-2-3,2 0 5,-3-1-4,0-1 0,0-1 2,0-3 1,0-1 1,0-2-2,0-3 0,0 1 0,0-2-1,0 1-2,2 2 0,0 2 1,0 1-1,-1 3-1,0-3 0,1 0 2,-1-2-2,1-1 2,0-2-2,-2-1 2,1 0-2,-1-1 0,0 1 0,0-1 1,1 0 0,-1 3 0,0 0-1,1 0 0,1 1 0,-2 0 1,0-1 0,0-1 0,0 0-1,0 0 0,0 1 2,0 0-2,0 0 1,0 1-1,0-2 1,0-1 0,0 1 0,0-1-1,0 2 1,0-2-1,0 1 0,0-1 1,0 1 0,1-1 0,-1 2-1,0-2 0,0 2 0,1-1 0,-1-1 0,0-1 2,0-1-2,0-1 0,0-1 1,0 0 0,0 1-1,0-1 0,1 0 0,-1 0 1,0 1-1,0 0 0,0-1-1,0 1 1,0-1 1,0 0-1,0 1 0,0-1 0,0 0 0,0 0 0,0 0 0,0 0 1,0 0-1,0 0 0,0 1 0,0-1 0,0 0 0,0 0-1,0 0 1,0 0 0,0 0 1,0 0-1,0 0-1,0 0 1,0 0-2,0 0-1,0 0-6,0-4-15,6-6-54,5-6-123,1-8-361</inkml:trace>
  <inkml:trace contextRef="#ctx0" brushRef="#br0" timeOffset="79814.36">17567 3418 5,'0'0'634,"0"0"-602,0 0-17,0 0 38,0 0 27,0 0-5,0 0-32,-68-34-18,47 30 21,-2 3 5,-6 1-4,-10 0-8,-8 0 10,-9 2-14,-10 5-11,-7-3-16,-8 0-1,-4 0-2,-3-2-3,3-1 1,0-1 0,2 0-2,-1 0 0,4-2 1,3-6-2,4-1 0,7 0 0,5-2 0,9 3-1,6-1 1,5 2 0,3 4 1,3 1-1,-1 0-1,4 2 1,1 0-1,7 0 0,6 0 2,4 0-2,5 0 2,1 0-1,1 0 1,0 0 0,2 0 0,0 2-1,3-2 3,1 1 2,1-1 6,0 0 2,0 0-2,-1 0-4,-3 0-1,-1 0-1,-3 0-4,0 0-1,-1 0 1,2 0 0,3 0-1,1 0 0,-2 0 0,3 0 0,0 0 0,0 0 0,-1 0 1,-6 0-1,-2 0 3,-3 0-3,-4 0 1,1 0 0,2 0-1,2 1 0,5-1 0,3 1 0,2-1 1,3 0 1,0 0 4,-1 0 8,1 0 3,0 0-6,0 0-6,0 2-5,0 4 0,0 5 0,0 6 9,0 6 12,7 8-4,0 6-4,3 5-7,-4 4-3,-1-1-1,-2-2 0,0-3-2,-1-2 0,3 6-1,0 3 1,4 5-1,1 4-1,0 1-6,-2 1-87,3-4-128,-1-5-357</inkml:trace>
  <inkml:trace contextRef="#ctx0" brushRef="#br0" timeOffset="80722.23">18014 3627 868,'0'0'42,"0"0"18,0 0 76,0 0-9,0 0-35,0 0-60,4-7-24,2 41 47,-1 9-7,-2 5-7,-3 6-10,0 1 1,1 3 2,1 1-4,5 1 3,2 3-6,-1 4-9,-1 3 10,-1 4-12,-4 0-6,0-1 6,2-3-9,2-5-4,2-3 5,2-4 5,0-5-2,-2-4-5,-1-4 0,0-2 3,-1-4-4,-1-4 5,0-3-4,-3-2-3,0-3 1,0-4-3,-2-4 0,0-2 1,0-5 1,0 0-1,0-2-1,0-3-1,0-1 0,0-3 2,0-1-2,0-2-1,0 0-2,0 0-15,0 0-31,12-4-75,10-9-169,12-8-405</inkml:trace>
  <inkml:trace contextRef="#ctx0" brushRef="#br0" timeOffset="83069.78">18937 3331 522,'0'0'311,"0"0"-287,0 0 90,0 0 8,0 0-58,0 0-21,29 0-26,-9 0 8,10 2 24,7 3-7,8 1-6,8-3-15,8 0-3,9-2-8,8 1 1,4-2-6,7 0 5,1 0-2,3 0 3,-6 0-1,-5 0 5,-11 0-5,-3-2 2,-4-2-1,1 3 6,-1-1-5,-2 2-5,-10 0-6,-7 0-1,-8 0-2,-5 0 2,-1 0-1,-3 4 1,-7 1-1,-3-2 1,-6 0 0,-1-1 0,2 0 1,2 0-1,2 0 0,-1 0 1,-1-2-1,-2 2 0,-4-2 0,-1 1 0,-6-1 0,-2 0 0,0 0-2,0 0 2,0 0 0,0 1-1,0-1 1,0 2-2,0 3-4,0 3 6,0 2 2,0 4 7,0 4 1,-4 7 5,-4 8 9,0 7-8,1 4-3,2 5-4,3 2 7,2 4 0,0 4-3,-1 4-5,-3 5 0,1 0-2,-2 1 1,3 0 3,2 0-10,0 3 4,4 4 4,10-2-3,3-1-3,-4-5 0,-4-9-1,-4-3 1,-4-3-2,-1-2 0,0 0 1,0-1-1,0 1 2,0 1-1,0 0 0,0-1 0,1-3 0,5 0 1,2-4-2,-3-1 1,0 2-1,-2-7 1,-1-3-1,1-6 0,-2-4 0,0-1 1,1 0-1,0 4 1,1 0 2,3 3-1,-1-4 2,0-2-3,-3-5-1,-1-5 1,-1-6 0,0-2 1,0-3-1,0-2-1,0 0 0,0 0 2,0-1-3,0 1 1,0 1 0,0 1 0,0-1 0,0 1 0,0 0 2,0 0-1,0-1 0,0 1 0,-1-1 0,-1 0-1,-1 1 2,-1-2-2,0 3 0,-1-1 0,-2-1 1,-1 2 0,-6-1 0,-5 0 1,-9 4 0,-10-2 4,-10 1-1,-11 2 4,-10 3-6,-14-1 5,-8 3-3,-8-3-2,-7 1-3,-1 0-6,2-2 1,2 2-6,8-2 4,12 0 7,16-3 2,15-1-2,15-4 1,16-1 0,8-1-1,4 0 2,6 0 2,-2 0 4,1 0-1,2 0 3,0 0-2,2 0 1,0 0-3,0 0-3,0 0-3,0 0-1,0 0-1,0 0-2,0 0 0,0 0-14,0 0-18,11 0-44,3 0-118,-3-3-254</inkml:trace>
  <inkml:trace contextRef="#ctx0" brushRef="#br0" timeOffset="85058.06">17594 3244 311,'0'0'190,"0"0"-138,0 0 8,0 0-32,0 0 1,0 0 5,0 0 10,2 0 41,-2 0-3,0 0-26,0 0-22,2 0-20,-1 0-5,-1 0-4,0 0-3,0 0-2,0 2 0,1 0-2,-1 2-26,0 0-70,3 0-86,2 2-37,7-3-268</inkml:trace>
  <inkml:trace contextRef="#ctx0" brushRef="#br0" timeOffset="87271.03">17724 3366 818,'0'0'29,"0"0"-29,0 0 0,0 0 42,0 0 8,0 0-33,15-4-17,-15 4-6,0 0 5,0 0 0,0 0 1,0 0 13,0 0-3,0 0 2,0 0 24,-1 0 15,1-2-2,-4 1-12,0-2-10,-5 0-5,-2 0-14,-9 0 0,-3 2 2,-10-1-5,-5 2 0,-10 0 2,-8 0 13,-6 0-8,-2 0 6,1 0 2,6 0 10,2 0-20,4 0-2,-1 0 0,2 0-8,-2-2 1,-3 0 0,-3 2-1,-3-2 2,-1 2-2,4 0 0,2 0 1,7-1 4,3 0-4,2 0 0,3-1-1,3 2 1,1-2-1,7-2 0,-1 1 0,-1 0 0,2 0 0,-4 1 0,0-1-1,0 0 1,4 0 0,5 2 0,5-1 0,4 1 0,3 0 0,1-1 0,0 2 1,-2 0-1,-1-2 0,-4 2-1,-1 0 1,1 0 0,0 0 3,2 0-3,1 0 0,2 0 0,1 0 0,-3 0 0,0 0 0,0 0 0,-2 0 1,-3 0-1,1 0 2,2 0-2,2 2 0,5-2 1,4 0-1,3 0 4,3 0 2,1 0 2,-2 0-5,2 0-2,-3 0 1,-3 0-2,-1 2 0,-4 0 0,1 0-1,1 0 1,0-1 0,5-1 0,1 0 0,2 0 1,0 0-1,1 0 0,0 0-2,-2 0 2,0 0 0,-1 1-1,-3 2 1,-3-1 2,0-1-2,-1 2 2,3 0 0,1-2-1,4 0-1,1-1 0,1 0 2,0 0 0,0 0 4,0 0-1,0 0 1,0 0-2,0 0-2,0 0 2,-2 1-3,0-1 0,0 1 1,1 0-1,1-1 0,0 0 1,0 0 0,0 1 0,0 0 2,0 1-1,0 0-3,0 2 4,0-1-1,0 1 2,0 0 3,0 1 2,0 2 4,0 0 0,0 2-4,0 0 4,0 2-5,0 2 1,0 3 3,3 1 3,-1 4-6,0 2-1,1 0-2,-1-1 4,0 0-3,-2-3-2,3-2-1,-2-3 4,2 1-1,-1-1-3,-1-1-3,-1 0 3,1 2-1,0-1-2,1 1 3,1 0 0,0 0-1,0 1 0,-1 2 0,0 0 1,-1 1 0,-1-1 2,0-3-2,0 2-2,0-2 0,0-1-2,2 1 0,0 3 2,2 0-2,-1 3 1,3 4 0,1 2-1,1 4 0,3 1 0,-4-1 0,-1 6 0,-1-5 4,-3-1-1,0 0 0,1-5 5,0-1-4,0 0-3,-1 3 0,1 1-2,-3 4 3,3 3-1,-1-4 0,0 1-1,-2 1 0,0-3-2,0 3 2,0 0 1,0-1 1,0-1-3,2-3 0,0-2 1,1 2 0,0-4 1,-1 0-1,2-1-1,-2 1 1,0 1 0,2-2-1,-1-1 0,0 0 0,-1-2 1,0 0-1,1 0 0,-1-2 0,0 0 0,1 2 1,-2-1-1,-1 0 1,0 0-1,0 0 0,0-2 1,0 1-1,0-3 0,0-1 0,0-1 1,0 1-1,0 0 0,0-2 0,0 2-1,0-1 1,0-1 1,0 3-1,0 1 0,0-1 0,0 1 0,-1-2 0,1 1 0,0 0 0,-1 2 0,1 0 0,0 0 0,0 1 1,0 0-1,0 2 0,0-2 0,0 1 0,0-1 0,0-1 0,0 0 0,0 0 0,0-2 0,0-1 0,0-3 0,0-1 0,0-2 2,0 0 0,-2-3-2,2 0-1,-2-3 1,2-1 1,0-2-1,-1 0 1,1 0-1,0 0 0,-1 0 0,1 0 0,0 0 0,0 0-4,-1 0-14,1 0-19,0 0-27,0 0-44,0-5-52,0-9-216,0-2-397</inkml:trace>
  <inkml:trace contextRef="#ctx0" brushRef="#br0" timeOffset="87876.01">15589 5730 726,'0'0'0,"0"0"0,0 0 58,0 0 13,0 0 3,0 0-44,0 0-7,-14 19 30,14-18 8,0-1-14,0 0 0,0 0-9,0 0-9,0 0 4,0 0-3,14 0 20,7 0-10,11 0-4,10 0-9,7 0-3,7 0 9,6 0-4,8-1-2,10 0-7,11-1 3,11 2-7,14 0-6,2 0 7,-6 0 11,-13 0 8,-22 0 8,-19 0-13,-17 0-10,-11 0-1,-8 0-16,-5 0-1,1 0 0,-1 2-2,0 1-1,-3-1 0,1 1 1,-6 0-1,-2-3 0,-2 2 0,-2-2 0,1 0-1,1 0-6,3 0-2,2 0-9,0 0-16,-2 0-7,-2 0-8,-5 0-1,-1 0-13,0 0-3,0-2-42,-3-5-58,-6-2-51,3 0-117</inkml:trace>
  <inkml:trace contextRef="#ctx0" brushRef="#br0" timeOffset="90298.07">17562 5837 475,'0'0'67,"0"0"-62,0 0 65,69-4 21,-55 4 5,-4 0-2,-5 0-40,-3 0-21,-2 0 26,0 0 12,0 0-22,-6 0-5,-9 0 3,-9-2 11,-2 1-7,-5 1-18,-3 0-16,-9 0-6,-10 5-2,-8-1-8,-8 2-1,-8-4-1,-1-1-9,-5-1-6,1 0 7,2 0 9,9-3 0,8-3 0,13 2 2,18-1 2,13 3 5,10 1 2,7 0 8,2 1 20,0 0 4,0 0-7,4 0-13,17 0 0,18 0-21,20 0-2,14 1-9,9-1 2,2 0 7,-5 0 2,-3 0 0,1-3 6,1 0 6,-1 3-3,-5 0-6,-10 0-4,-13 0 5,-15 0-2,-14 0 1,-11 0-4,-7 0-1,-2 0 0,-9 0-12,-14 0 3,-11 0 9,-9 0 2,-5 0 0,-4 0-1,-4 2 0,-4 3-1,-6-1-4,-6 1 3,-2 0 0,0 0 1,7 1-1,13 1 1,14-2 0,11 0-1,10-3-8,4-2-4,5 0 7,3 0 5,3 0 1,4 0-3,0 0-15,4 0-39,8 0-57,2 0 1,0 0 22,-3 0-12,-2 0-57,-3 0-92,-1 0-219</inkml:trace>
  <inkml:trace contextRef="#ctx0" brushRef="#br0" timeOffset="93005.74">2472 13416 1449,'0'0'107,"0"0"-106,0 0 9,0 0-7,0 0 49,11 85-11,-11-40-3,-2-1-26,-7-4-12,-1-4-14,2-5-70,3-6-66,3-8-113,0-15-247</inkml:trace>
  <inkml:trace contextRef="#ctx0" brushRef="#br0" timeOffset="93666.95">2490 13526 1114,'0'0'175,"0"0"-174,0 0 1,0 0 5,0 0 21,0 0 0,72-23-26,-48 20-1,-6-1 4,-5 0-5,-8 0 5,-3 0 3,-2-3-7,0 1-1,-7-1-19,-2 2 11,2 2 8,1 1-1,6 2 1,0 0-1,0 9-4,0 5 5,0 5 7,0-1-6,7-2-1,-1 0-7,-1-5-59,4-6-30,5-5-27,4 0-39,7-9-38,-3-8 25,-1-2 159,-5 3 16,-4 3 121,-3 4-16,-7 3 71,-2 4-55,0 2-28,0 0-49,0 0-39,-5 12-4,1 4 9,0 0 1,1 1 2,3-3 9,0-5 3,0-1-1,2-3-6,5-3 4,0-2 16,2 0-6,0 0-2,-2 0 1,0 0-8,-3-2-7,1-3-7,1 3-1,-3-4-4,0 4 1,-1-1-1,-2 1-1,0 0 1,0 2 3,0 0-4,0 0-3,-5 0-10,-2 0 1,3 0 5,-1 0-1,0 0 0,4 0 2,-1 0 1,2 2 1,0-2-23,0 0-78,2 0-119,9 0-407</inkml:trace>
  <inkml:trace contextRef="#ctx0" brushRef="#br0" timeOffset="94535.85">3048 13466 901,'0'0'283,"0"0"-216,0 0 78,0 0-11,0 0-28,0 0-56,11 42-2,-11-9-12,0 2-18,0 1-13,-5-6-5,1-2-1,2-3-46,1-3-66,0-8-38,1-6-40,0-8-39,0-3-70,0-15 72,6-7-9,2-1 237,-1 1 206,1 2-37,-1 1 22,2 5-40,-4 2-6,2 3-34,2-2-48,4-1-2,3-1-39,4-2-15,-4 1-2,2 0 4,-6 5 7,-3 1-4,-6 7-5,-3 2-2,0 2 7,0 0-12,0 2-16,0 10 6,0 3 8,-7 2 1,-2 0 1,0-1 0,3-1-1,2-4 1,4-4 0,0 0 0,0-5-1,11 1 1,1-1-1,2 0-3,1-2-13,-3 2-26,4-2 5,-3 0 16,3 0 3,0-4-4,-2-1 17,-1-1 6,-5 3 0,-2 2 21,1 1 25,0 0-16,0 8-2,-2 7-9,-1 1-11,-2 1-3,-2-1-4,0-2 2,0-5-3,-2-2-5,-2-3 3,1-4 2,1 0 0,2-1 25,0-12 27,3-5-14,10-2-11,5 0-6,3-1-21,2 2-16,2 2-83,-3 2-175,-6 5-475</inkml:trace>
  <inkml:trace contextRef="#ctx0" brushRef="#br0" timeOffset="95406.25">3844 13433 593,'0'0'680,"0"0"-648,0 0-31,0 0-1,0 0 53,0 73 24,-7-31-48,-3 0-29,-1-2-1,1-10-43,5-6-41,0-9-31,3-15-56,2-4-75,0-21 156,0-11 27,0-5 64,5-4 94,9 0 66,1 3-38,3 5-15,-1 7 34,3 10 9,-2 8-57,2 10-20,3 2-19,2 21-16,1 12 2,-6 5-13,-7 6-9,-7-2-13,-6 0-5,0-3-9,-3-3-56,-9-4-43,-3-5-46,0-8-84,-2-8-154,3-9-324</inkml:trace>
  <inkml:trace contextRef="#ctx0" brushRef="#br0" timeOffset="95615.95">3874 13619 514,'0'0'275,"0"0"-244,0 0 18,0 0 50,84-37-25,-50 30-28,-5 0-46,-6 7-12,-7 0-153,-9 0-279</inkml:trace>
  <inkml:trace contextRef="#ctx0" brushRef="#br0" timeOffset="99944.8">17983 6108 466,'0'0'821,"0"0"-815,0 0-4,0 0 122,0 0-61,0 0 7,0 0-24,12-20-5,-10 19 13,0 0-8,-1 1-14,-1 0-23,0-2 1,0 2-10,0 0-6,0 0-67,-3 0-60,-8 0-40,-6 0-57,-3 0-95,-7-4-229</inkml:trace>
  <inkml:trace contextRef="#ctx0" brushRef="#br0" timeOffset="100281.19">15976 5908 1491,'0'0'93,"0"0"-93,0 0 0,0 0 38,0 0-16,0 0-22,16-18-68,-23 15-134,2-5-183</inkml:trace>
  <inkml:trace contextRef="#ctx0" brushRef="#br0" timeOffset="100642.9">15468 3361 880,'0'0'55,"0"0"-50,0 0 35,0 0-18,0 0-22,0 0-29,18 4-195,7-4-226</inkml:trace>
  <inkml:trace contextRef="#ctx0" brushRef="#br0" timeOffset="108607.01">4957 13098 829,'0'0'284,"0"0"-248,0 0 7,0 0 57,0 0-7,0 0-51,0 0-31,59-18-10,-45 18-1,-2 0-56,-6 0-97,-4 7-98,-2 1-152</inkml:trace>
  <inkml:trace contextRef="#ctx0" brushRef="#br0" timeOffset="108812.76">4902 13215 983,'0'0'215,"0"0"-153,0 0 56,0 0-31,0 0-59,0 0-21,84-42-7,-49 27-66,4-4-180,-1-1-289</inkml:trace>
  <inkml:trace contextRef="#ctx0" brushRef="#br0" timeOffset="109076.01">5728 12463 1183,'0'0'55,"0"0"-55,0 0 0,0 0 18,-52 67 80,45-29-29,6 0-53,1-3-7,0-8-4,11-6-3,0-7 0,1-7 0,-1-6-1,0-1 4,3-5 3,-3-14-2,0-4 1,-6-2 0,-2 0 1,-3 3 6,0 3 13,-3 4-14,-4 6-9,3 2-4,1 4-31,3 3-76,0 0-140,9 0-279</inkml:trace>
  <inkml:trace contextRef="#ctx0" brushRef="#br0" timeOffset="109279.88">5979 12674 1481,'0'0'26,"0"0"-23,0 0 10,0 0-1,0 0 4,0 0-16,7-33-142,-10 35-127,-1 3-207</inkml:trace>
  <inkml:trace contextRef="#ctx0" brushRef="#br0" timeOffset="109554.86">6120 12484 975,'0'0'309,"0"0"-294,0 0 8,0 0 55,68-28-21,-59 50-28,-5 6-20,-4 5-9,0 3 0,-11 0-12,-3-1-8,-3-6 7,5-6-4,5-8 5,7-8 8,1-6 4,21-1 7,10 0-4,8-8-3,2-2-24,-6 2-112,-7 1-145,-8 2-292</inkml:trace>
  <inkml:trace contextRef="#ctx0" brushRef="#br0" timeOffset="109849.69">5422 13132 730,'0'0'456,"0"0"-446,0 0-8,85 0 119,-11-8 34,26-7-97,21-4 23,20 0-41,6-3-10,1 3-20,-13-2-10,-22 5-56,-19 5-67,-21 5-189,-25 4-414</inkml:trace>
  <inkml:trace contextRef="#ctx0" brushRef="#br0" timeOffset="112894.11">19210 3348 214,'0'0'67,"0"0"-62,-62 28-5,42-19 0,2-1 3,2-1 38,0-2-6,-1-1 33,1 2-6,-2-1-13,0 0-45,2-2 0,1 0-4,3-2 0,3 1 2,2-1 40,3-1 41,2 0-10,2 0 43,0 0-16,0 0-14,0 0-19,0 0-17,0 0-11,2 0 4,19 0 6,21 0-20,29-1 38,31 1 7,24 0-28,17 0-4,7 0-9,5 0 10,2 0-12,7 0-15,-1 0-5,-1 0 7,-16 0-11,-27 0 0,-32 2 4,-35 2 10,-30 0-13,-15-3-6,-7-1-2,0 2 0,-5-2 0,-11 2 1,-5-1 2,0 0 0,1-1-3,5 2 1,5-2 0,-1 2 0,1 2-1,0 3-1,-2 5 1,1 11-1,0 17-3,4 17 4,5 18 8,2 17-2,0 11 4,11 12 1,4 5-2,0-1 1,0-1-1,2-10 3,-2-12-9,-1-10 2,-2-12-4,-4-6 5,-5-9 2,-3-8 1,0-8-2,0-6-4,-9-6-1,-1-6-1,-1-6 0,2-6 0,2-3 1,2-2 1,1-4-3,0 1 2,-1 0 0,0 0 8,-3 3-5,-1-1 3,-3 3-5,-4 0 0,-7 1-1,-11 5 2,-18-1 2,-18 2-2,-28 4 5,-19 2-7,-15 5 2,-7 6-4,5 4-5,2 2 5,5 4-1,-1-1 1,-4 1 5,0 3-5,4 0 0,13-3-3,21-8 1,26-9 0,30-9-18,28-15-36,14-3-99,33-16-211,11-15-806</inkml:trace>
  <inkml:trace contextRef="#ctx0" brushRef="#br0" timeOffset="114056.49">16991 3350 788,'0'0'139,"0"0"-136,0 0-2,0 0 127,0 0-19,0 0 1,-82 8-23,9 3-53,-8 1-13,-6 1 0,-8 0-9,-6 2-3,-8 1-1,-5 2-8,2 1 0,2 0 0,7-4 0,12-3 0,12-2 0,12-5 2,15-3 1,13-2 3,14 0 7,13 0 16,7 0 16,5 0-6,0 0-5,0 0-15,0 1-10,5 14-9,5 14 0,6 17 11,2 19 18,2 20-8,-1 17 5,3 16-7,-1 13-9,0 5 6,-4 0-8,-3-8-5,-10-7-1,-4-14 1,0-15-2,0-16 4,0-10 3,1-14 3,5-11-7,3-9 0,-4-10-3,0-8 0,-1-7 0,-3-3-1,-1-2 0,0-1 0,0-1 0,0 2 1,0-2 0,0 0 2,0 0 0,0 0-2,0 0-1,0 2 0,2 5-3,9 4-4,9 6 5,12 4 2,9 0 3,14-3-2,18-4 12,20-7-2,18-4-6,10-3-2,1 0 23,-5 0 2,-3-6-27,-3-2 3,-4-3-4,-5 2 2,-18 3 0,-22 5-2,-27 1-3,-22 0-14,-13 0-24,-9 4-32,-18 7 3,-9 3-39,-5-2-26,2 1-43,6-3 7,5-3-33,8-3-74,5-3-228</inkml:trace>
  <inkml:trace contextRef="#ctx0" brushRef="#br0" timeOffset="115193.77">16485 6908 135,'0'0'157,"0"0"-150,0 0-4,0 0 1,69-9 34,-55 7 9,0 0-24,-2 2-16,-2 0 5,-1-2 0,-2 2 13,-1 0 5,-1-1-23,0 0-6,-2 1 0,0-3 2,-2 3 3,1-2-3,0 2 3,-2-3-1,2 3-5,-1-1 0,3-1-53,1 1-138</inkml:trace>
  <inkml:trace contextRef="#ctx0" brushRef="#br0" timeOffset="115397.24">16697 6876 275,'0'0'43,"0"0"-43,0 0 0,0 0 5,0 0 6,0 0 11,2 0-12,-2 0-10,0 0-23,0 0-6,2-2 26,2-1 0,-1 0-23,1 3-15,-2-2 37,0 1 0,2 0-54,-2 1-60</inkml:trace>
  <inkml:trace contextRef="#ctx0" brushRef="#br0" timeOffset="129478.78">18996 12168 791,'0'0'371,"0"0"-340,0 0-8,0 0 19,0 0 12,-63 64 18,35-15-32,3 4-16,6 3-4,6-3-4,5-6-5,6-7-3,2-10-4,0-6 0,12-9-2,10-8 3,5-5 2,4-2 0,3-4-2,-5-10-3,-4-5-1,-11-3 2,-9 1 1,-5-1-2,0 2 0,-16 4-2,-5 5-1,-1 6-9,-3 5-6,2 0-11,5 0 3,4 7-40,7-2-71,7-1-95,0-4-137</inkml:trace>
  <inkml:trace contextRef="#ctx0" brushRef="#br0" timeOffset="129708.9">19460 12312 1004,'0'0'273,"0"0"-241,0 0 3,0 0 36,0 0-8,-45 77 0,19-43-39,1-1-18,2-4-5,8-5-1,6-3-60,2-8-155,2-7-175</inkml:trace>
  <inkml:trace contextRef="#ctx0" brushRef="#br0" timeOffset="129941.43">19301 12357 1169,'0'0'166,"0"0"-153,0 0 37,0 0 29,61 8-20,-45 16-22,-1 3-25,-2 0-9,-4 2 0,1-2-3,-4-4-9,2-2-53,2-4-76,3-5-92,-1-7-191</inkml:trace>
  <inkml:trace contextRef="#ctx0" brushRef="#br0" timeOffset="130141.78">19751 12384 1266,'0'0'153,"0"0"-127,0 0 58,0 0-18,0 0-24,0 0 15,0 85-34,-5-52-17,3-3-6,2-3-24,0-3-114,2-10-168,8-10-481</inkml:trace>
  <inkml:trace contextRef="#ctx0" brushRef="#br0" timeOffset="130381.87">19970 12386 1322,'0'0'40,"0"0"-40,0 0-16,0 0 16,-2 57 28,2-26-15,0-4-13,11-5-4,5-6 2,4-5 2,-1-6 1,0-5 6,0-3 6,-3-12 8,-2-10 14,-3-1-3,-6-1-4,-5 2 7,0 4-13,-11 4 0,-4 7-12,0 3-10,1 7-4,2 0-13,1 4-4,2 9-72,4-3-123,4-1-132,1-3-403</inkml:trace>
  <inkml:trace contextRef="#ctx0" brushRef="#br0" timeOffset="130626.59">20185 12071 1191,'0'0'138,"0"0"-138,0 0 3,65-10 29,-38 10 63,2 0-48,4 0-41,1 0-5,-1 0-1,-1-6-17,-4-4-119,-3-3-106,-5 1-380</inkml:trace>
  <inkml:trace contextRef="#ctx0" brushRef="#br0" timeOffset="131005.8">20588 11954 1186,'0'0'34,"0"0"-26,0 0 61,0 0 36,0 0-54,0 0-51,21 19-3,-14 10 3,0-2 0,2-1 0,-1-7 0,2-4 0,2-8 0,4-7 1,2 0 1,4-7 4,-3-11-2,2-7 0,-6-1 1,-4 0 2,-6 6 1,-5 4 12,0 6 14,0 5-17,-2 5 0,-6 3-13,-5 14-3,-2 12 3,-2 7 6,4 5 3,4-1-8,4-4-1,4 0-4,1-2-23,0-2-64,0-4-112,0-3-128,0-8-428</inkml:trace>
  <inkml:trace contextRef="#ctx0" brushRef="#br0" timeOffset="132039.93">21264 12307 629,'0'0'327,"0"0"-285,0 0 13,0 0 10,0 0 25,15-57-4,-15 55-59,0 2-20,0 0-4,0 0 3,0 0-3,0 0 4,0 0-2,0 0 1,1 0 13,-1 0 1,0 0-3,1 0-5,-1 0-5,0 0-6,0 0-1,0 2-5,0 13-4,0 9 9,0 6 2,0 3 0,-2 1-1,2-3 0,0-2 0,0-7 1,0-5-2,4-5 0,7-6-5,3-4-7,2-2-5,2-6 13,0-11 2,-2-4 0,-2-3 2,-4-1 6,-3 3 0,-1 3-3,-2 5 5,-4 7 0,1 5 0,-1 2-3,0 0-5,0 15-22,4 6 17,3 7 5,6 3 10,-1-2-5,4 0 6,1-5-6,4-4-1,-3-5-1,0-7 3,-4-4-3,-4-4-2,0-4 8,-2-15 5,-2-6-6,-1-7-4,-3-4-1,0 1-3,1-2-21,-1 8-46,0 5-16,-2 9-42,0 5-151,2 6-114</inkml:trace>
  <inkml:trace contextRef="#ctx0" brushRef="#br0" timeOffset="132451.95">21781 12055 185,'0'0'1023,"0"0"-993,0 0-30,0 0 0,6 87 33,-5-27 44,-1 3-40,0-1-31,0-5-3,3-5-3,0-8-2,4-10 0,0-11-9,2-8 1,-4-10 3,-1-5-1,1-2 8,-2-16 12,1-7-7,-1-5-1,-1-1 2,5 3 4,1 3 13,4 6 21,6 8 1,3 6-8,4 5-21,0 6 7,-2 15-5,-3 7-6,-8 3-3,-6 0-5,-6-1 0,-4-1-3,-17-3-1,-13-4-10,-5-5-45,0-7-54,-1-10-177,9-6-579</inkml:trace>
  <inkml:trace contextRef="#ctx0" brushRef="#br0" timeOffset="180382.56">20430 12944 1359,'0'0'77,"103"-16"-37,-30 9-40,7 0 2,0 2 67,0 2 6,-5 3-15,-3 0-35,-1 5-16,-4 6-7,-6-4 0,-6 1 2,-10-2-4,-9-4-1,-10-2 0,-4 0-11,-5 0-18,-3-6-13,-1-2-5,-5 1-4,-4-3-9,-4 3-76,0-1-34,-5 2-134,-9 0-97</inkml:trace>
  <inkml:trace contextRef="#ctx0" brushRef="#br0" timeOffset="180793.63">20654 12914 842,'0'0'222,"0"0"-139,0 0 3,0 0 94,0 0-22,64-5-67,-13 1-34,17 4-10,5 0-16,6 4-2,-2 8-5,-4 3-4,-4-4 3,-5 0-11,-6-3-9,-7-1-3,-6-6 0,-10 0 0,-9-1-1,-12 0-3,-7 0-14,-5 0-14,-2 0-23,0 0-76,-7-1-64,-10-4-109,-6 0-243</inkml:trace>
  <inkml:trace contextRef="#ctx0" brushRef="#br0" timeOffset="183427.64">17112 12560 1020,'0'0'0,"0"0"-59,0 0-237,0 0-318</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1-12-01T04:27:51.723"/>
    </inkml:context>
    <inkml:brush xml:id="br0">
      <inkml:brushProperty name="width" value="0.05292" units="cm"/>
      <inkml:brushProperty name="height" value="0.05292" units="cm"/>
      <inkml:brushProperty name="color" value="#FF0000"/>
    </inkml:brush>
  </inkml:definitions>
  <inkml:trace contextRef="#ctx0" brushRef="#br0">8771 1517 937,'0'0'68,"0"0"-53,0 0 41,0 0 74,0 0-32,0 0-52,-78-4-20,25 32 8,-5 14-5,4 9-10,10 4-4,13 1-4,15-7-7,16-6-2,6-10 0,27-13-1,17-12 2,16-8 5,10-10-6,7-15-1,-4-7-1,-6-5-1,-11 2-6,-10-2-2,-14-2-13,-13 1-11,-15 0-8,-10 1-27,-15 2-15,-18 3 7,-10 0 16,0-1 31,1 3 29,6 2 2,9 1 63,9 2 34,6 6-13,4 5 21,5 5-50,1 9 2,2 1-17,-1 28-35,0 23-2,1 25 47,0 18 12,0 10-32,0 4 1,3-6-10,0-11-7,-1-13-7,-1-15-9,-1-12 0,0-13-12,0-13-56,0-14-96,2-12-54,7-8-53,5-17-82,6-9-388</inkml:trace>
  <inkml:trace contextRef="#ctx0" brushRef="#br0" timeOffset="201.98">9112 1973 795,'0'0'334,"0"0"-312,0 0 127,0 0 33,14 79-72,-14-46-41,0-1-3,0-1-35,-4-4-22,1-5-9,1-4-8,0-5-88,0-5-100,1-8-174,1 0-367</inkml:trace>
  <inkml:trace contextRef="#ctx0" brushRef="#br0" timeOffset="395.5">8996 1938 1386,'0'0'98,"0"0"-88,0 0 107,0 0-31,93-46-35,-51 46-29,6 0-22,6 0-7,5 0-88,3 0-135,3-10-252</inkml:trace>
  <inkml:trace contextRef="#ctx0" brushRef="#br0" timeOffset="639.28">10198 1733 1437,'0'0'87,"0"0"-86,71-41 100,-42 32-29,0 2-25,-1 5-39,-1 2-8,-6 0-96,-7 9-151,-14 4-345</inkml:trace>
  <inkml:trace contextRef="#ctx0" brushRef="#br0" timeOffset="776.12">10262 1861 1463,'0'0'0,"0"0"0,80-19 11,-53 19-11,2 0-7,-2 0-230,-1 2-359</inkml:trace>
  <inkml:trace contextRef="#ctx0" brushRef="#br0" timeOffset="1305.04">11273 1519 1323,'0'0'73,"0"0"-72,0 0 34,0 0 21,-78-5-20,46 44-15,-4 12-9,-1 8 2,3 3-3,11-2 3,12-10-8,11-11-5,19-15-1,25-14-2,16-10-4,10-9-70,5-18 15,-2-10 15,-5-8 15,-8-3 5,-9-3 13,-13 1 11,-16 1 2,-15 0-5,-7-3-3,-16-1-8,-14 4 4,-2 4 8,0 15 4,3 11 4,4 9 29,3 7 34,3 3-10,2 6-9,2 19-5,1 18-6,2 14 20,4 18 1,4 8-21,2 9-10,1 6-5,1-3-3,0-7-14,0-7-5,0-11-11,1-11-85,7-7-122,4-17-233</inkml:trace>
  <inkml:trace contextRef="#ctx0" brushRef="#br0" timeOffset="1551.19">11580 2064 1014,'0'0'554,"0"0"-547,0 0-7,1 64 106,-10-23-30,-8 3-19,0-2-36,0-5-19,4-7-1,6-8-1,4-8-29,3-7-88,1-7-122,14-5-116,5-17-322</inkml:trace>
  <inkml:trace contextRef="#ctx0" brushRef="#br0" timeOffset="1823.06">12002 1834 1142,'0'0'142,"0"0"-98,0 0 119,0 0-29,76-15-38,-31 11-55,5-1-27,0-1-14,-4 0-2,-5 0-76,-7-1-107,-6-3-159,-8-2-572</inkml:trace>
  <inkml:trace contextRef="#ctx0" brushRef="#br0" timeOffset="1994.12">12242 1660 1596,'0'0'63,"0"0"-56,0 0 8,0 0 48,0 0-30,-50 56-11,29-3-17,4 5-1,5-1-4,5-5-39,7-8-173,0-16-291</inkml:trace>
  <inkml:trace contextRef="#ctx0" brushRef="#br0" timeOffset="2501.93">12817 1640 1557,'0'0'67,"0"0"-67,0 0 0,0 0 23,-81 51 30,39-10-11,6 8-34,9 0-5,15-1-3,10-7-1,2-7-1,12-9 2,20-9-5,11-9 1,9-7-2,3-6-1,-5-17-3,-3-13 5,-3-10 2,-8-7 3,-6-3-1,-14-4 2,-12-1-1,-4-2 0,-19 1-6,-10 7 6,-3 11-11,3 14 6,7 13 4,7 9 0,6 7-8,1 1 2,1 6 0,-1 13 1,-1 9 6,-2 10 0,0 11 1,2 12 17,-3 13 20,1 13-3,-3 7 8,-1 2-1,1-2-11,0-9-9,3-8-4,4-9-15,7-11-3,0-11-5,14-10-35,5-11-48,6-12-126,2-13-61,2-2-267</inkml:trace>
  <inkml:trace contextRef="#ctx0" brushRef="#br0" timeOffset="2832.16">13045 2236 1151,'0'0'57,"0"0"-55,0 0 148,0 0-50,0 0-40,73-44-13,-56 44-33,-3 2 20,-2 10-9,-5 8-19,-5 4-3,-2 3-1,-11 3 0,-14 1-3,-5-2 1,-6-3-11,1-5-2,3-6 11,10-6 2,11-5 0,11-4 3,13-1 51,35-13 12,31-6-60,31-3-6,18-6-105,6-4-261</inkml:trace>
  <inkml:trace contextRef="#ctx0" brushRef="#br0" timeOffset="5311.32">9968 3694 538,'0'0'776,"0"0"-713,0 0-10,0 0 64,64-27-18,-43 23-33,-3 1-47,2 1-10,1 2-8,3 0 0,7 0-1,2 0-59,2 0-105,-2-4-164,-7-2-471</inkml:trace>
  <inkml:trace contextRef="#ctx0" brushRef="#br0" timeOffset="5464.17">9964 3828 839,'0'0'837,"0"0"-831,83-41-6,-46 29 45,-2 4-45,-4 6-16,-8 2-147,-7 0-233</inkml:trace>
  <inkml:trace contextRef="#ctx0" brushRef="#br0" timeOffset="6075.27">8755 3318 1244,'0'0'138,"0"0"-138,0 0 55,0 0 40,0 0-40,0 0-35,-72 51-14,36-1 0,5 7 0,9 1-2,10-5-2,12-8-1,14-14 0,25-13-1,13-12-6,16-6 1,9-16-17,1-17 13,-3-13 2,-9-8 6,-7-6-3,-15 0 2,-13 4 2,-21 2-2,-11 4-24,-35 5-28,-16 4 39,-10 8 7,-2 7 1,8 5 7,14 5 1,11 4 24,12 2 39,7 4 10,6 2 7,2 4-15,3 7-32,0 26-22,0 22 11,1 22 23,0 17-15,0 13-9,6 4 3,-2-5-10,-2-6-10,0-13-5,-1-11-6,-1-13-49,1-13-46,4-18-172,4-19-340</inkml:trace>
  <inkml:trace contextRef="#ctx0" brushRef="#br0" timeOffset="6427.98">9331 3909 1696,'0'0'35,"0"0"-20,0 0 44,0 0-13,-3 76 10,-3-42-21,-2-1-27,1-3-8,2-4-1,2-6-41,1-4-58,2-9-169,0-7-188</inkml:trace>
  <inkml:trace contextRef="#ctx0" brushRef="#br0" timeOffset="6633.87">9187 3931 1070,'0'0'353,"0"0"-319,0 0 122,0 0-23,0 0-68,0 0-32,59-7-26,-11 2-7,12-2 0,6-4-93,1-2-210,0-5-375</inkml:trace>
  <inkml:trace contextRef="#ctx0" brushRef="#br0" timeOffset="7799.17">11397 3391 1065,'0'0'96,"0"0"-92,0 0 96,0 0 56,0 0-61,0 0-43,-32-47-38,13 65-6,-6 12 3,-4 13 2,-3 15-5,0 8 6,8 4-7,7-2-5,11-11 1,6-12-3,14-9-1,11-12-7,5-9-14,1-11 13,1-4-3,-4-10 12,-3-12 1,-9-7-1,-8-2 11,-8-1-2,0 1 7,-18 6-13,-6 5-3,-2 9-3,1 11-1,3 0-7,6 10-32,6 5-39,6 3-104,4-3-106,0-5-275</inkml:trace>
  <inkml:trace contextRef="#ctx0" brushRef="#br0" timeOffset="8064.62">11905 3571 1486,'0'0'37,"0"0"-11,0 0 132,0 0-85,0 0-50,0 0-20,-64 54 1,29-19 1,2-1 0,6-6-5,4-3-18,6-5-68,6-5-104,4-7-106,3-8-219</inkml:trace>
  <inkml:trace contextRef="#ctx0" brushRef="#br0" timeOffset="8245.99">11743 3568 1371,'0'0'99,"0"0"-46,0 0 148,0 0-106,0 0-60,0 0-22,58 42 4,-46 2-5,-2-4-8,1-2-2,0-4-2,1-3-2,0-4-38,3-5-65,1-6-151,0-12-175</inkml:trace>
  <inkml:trace contextRef="#ctx0" brushRef="#br0" timeOffset="8455.6">12103 3652 258,'0'0'1434,"0"0"-1430,0 0 9,0 0 64,0 0-57,0 0-13,3 46-3,-10-17 0,1-1-4,5-4-11,1-4-82,0-4-70,17-9-116,7-7-242</inkml:trace>
  <inkml:trace contextRef="#ctx0" brushRef="#br0" timeOffset="8737.71">12296 3637 1212,'0'0'202,"0"0"-197,0 0 76,0 0-27,0 0-46,0 0-8,-16 71 2,14-36-1,2-4 1,4-5-1,12-5-1,3-8-3,4-9 3,2-4 1,0-10 8,0-15 1,-5-6 17,-4-4 26,-9-3-2,-7 1-14,0 4-21,-7 5-3,-9 10-2,0 11-11,-3 7-4,1 0-6,2 13-43,4 4-83,7 0-107,5-6-227</inkml:trace>
  <inkml:trace contextRef="#ctx0" brushRef="#br0" timeOffset="8952.22">12499 3296 1305,'0'0'305,"0"0"-298,0 0-5,0 0 70,0 0-20,66-12-22,-42 12-30,7 7-1,3-2-56,4-1-149,-1-4-208</inkml:trace>
  <inkml:trace contextRef="#ctx0" brushRef="#br0" timeOffset="9306.66">12947 3145 879,'0'0'685,"0"0"-685,0 0 0,0 0 57,0 0-17,0 0-36,19 5-4,-19 25 1,4-3-1,6-3 0,4-4-17,3-6-6,7-8-31,4-6 26,2 0 9,2-17-3,-4-6 15,-4-1 7,-9 0 3,-9 2 21,-6 4 29,0 3-8,-14 6-8,0 3-8,-1 6 7,2 0-4,2 17-17,0 10-4,2 9-1,2 8-1,0 2-7,0 4-2,-1-2-12,3 0-104,2-5-104,3-6-257</inkml:trace>
  <inkml:trace contextRef="#ctx0" brushRef="#br0" timeOffset="9717.2">13509 3769 834,'0'0'491,"0"0"-468,0 0 86,0 0 59,0 0-80,0 0-45,73-19-23,-22 13-9,2 2-11,-4-1-4,-9 2-67,-9 0-94,-7-3-200,-10-2-351</inkml:trace>
  <inkml:trace contextRef="#ctx0" brushRef="#br0" timeOffset="9882.18">13634 3571 1714,'0'0'22,"0"0"-19,0 0 42,0 0-24,0 0-5,-7 100 7,-6-46-18,-3-2-5,2 1-31,2-7-172,4-12-292</inkml:trace>
  <inkml:trace contextRef="#ctx0" brushRef="#br0" timeOffset="10229.95">14238 3514 1562,'0'0'154,"0"0"-151,0 0 20,0 0 18,0 0-16,-21 99 18,4-52-18,2-3-22,2-5-3,5-4-17,6-3-73,2-7-173,5-10-296</inkml:trace>
  <inkml:trace contextRef="#ctx0" brushRef="#br0" timeOffset="10411.1">14449 3675 1513,'0'0'70,"0"0"-42,0 0-9,0 0 48,0 0-51,0 0-16,16-15-38,-16 23-39,0 1-98,4-5-219,14-1-415</inkml:trace>
  <inkml:trace contextRef="#ctx0" brushRef="#br0" timeOffset="10701.44">14701 3543 986,'0'0'369,"0"0"-369,0 0 0,0 0 3,0 0-3,0 0-2,3 38 1,-1-13 1,9 0 3,3-2 19,1-3 32,0-2-5,1-1-9,-3-1-9,-4-1-20,-2-1-7,-6-2-4,-1 0-3,-5-2-37,-17 0-32,-11-5-68,-3-5-35,0 0-159,7-13-228</inkml:trace>
  <inkml:trace contextRef="#ctx0" brushRef="#br0" timeOffset="10891.11">14827 3531 927,'0'0'149,"0"0"-129,0 0 123,86-28-24,-52 24-59,5 2-43,1 2-17,0 0-74,-2 0-109,-4 0-231</inkml:trace>
  <inkml:trace contextRef="#ctx0" brushRef="#br0" timeOffset="11068.12">15447 3522 1507,'0'0'141,"0"0"-141,0 0 0,-38 73 40,3-35 21,-4 0-31,2-5-29,6-2-1,4-1-36,5-5-140,6-7-146,5-10-265</inkml:trace>
  <inkml:trace contextRef="#ctx0" brushRef="#br0" timeOffset="11249.12">15202 3553 1373,'0'0'56,"0"0"-55,0 0 153,0 0-71,0 0-59,0 0-11,78 50-1,-58-13-6,-1-2-6,-2 2-8,1-2-99,-3-2-118,-2-8-261</inkml:trace>
  <inkml:trace contextRef="#ctx0" brushRef="#br0" timeOffset="11460.98">15658 3545 869,'0'0'722,"0"0"-715,0 0 6,0 0 93,0 0-44,0 0-47,7 45-6,-13-2-9,2-4 3,1-2-3,2-3-6,1-3-71,0-6-110,0-9-112,14-10-293</inkml:trace>
  <inkml:trace contextRef="#ctx0" brushRef="#br0" timeOffset="11776.49">15867 3568 1378,'0'0'57,"0"0"-54,0 0 84,0 0-48,0 0-35,0 0 2,-9 90-5,9-48 0,0-7 1,11-1 0,13-8-4,7-8 2,3-10-4,4-8-4,-7-5 8,-4-19 2,-10-9-1,-12-7 17,-5-2 22,-2-4-12,-14 2-15,-4 8-9,-3 8-4,0 14-5,2 10-16,1 4-26,6 13-15,3 10-28,5 4-53,5-1-68,1-4-255</inkml:trace>
  <inkml:trace contextRef="#ctx0" brushRef="#br0" timeOffset="11995.34">16021 3366 455,'0'0'1047,"0"0"-1041,0 0 33,0 0 110,32-56-70,-16 55-44,3 1-32,3 0-2,6 0-1,10 6-58,8-3-136,8-3-184</inkml:trace>
  <inkml:trace contextRef="#ctx0" brushRef="#br0" timeOffset="12350.25">16636 3125 1510,'0'0'0,"0"0"3,0 0-3,0 0 22,0 0-22,0 0 0,27 33-3,-17-16-5,1-1-2,3-3-25,2-6-12,2-5-8,0-2 11,0-1 41,-2-14 3,-5-3 11,-5-2 41,-1 0-4,-5 1-9,0 5-6,0 5-9,0 4 9,0 5-8,0 0-10,-5 11-13,-8 14 5,-1 9 32,-2 6 7,1 4-30,4 1-3,3 2-10,4 0-3,4-3-131,0-7-292</inkml:trace>
  <inkml:trace contextRef="#ctx0" brushRef="#br0" timeOffset="13530.07">9672 5320 1094,'0'0'79,"0"0"-77,0 0 92,0 0 54,0 0-63,0 0-22,-25-14-11,25 14-2,1 0-9,11 0-13,8 0-3,9 0-10,9 0-9,8-4-6,3-4-17,-2 4-78,-6 0-93,-10 1-154,-15 3-278</inkml:trace>
  <inkml:trace contextRef="#ctx0" brushRef="#br0" timeOffset="13689.08">9746 5409 835,'0'0'480,"0"0"-477,0 0 69,0 0 58,0 0-61,61 6-50,-19-3-19,4-3-159,-5 0-316</inkml:trace>
  <inkml:trace contextRef="#ctx0" brushRef="#br0" timeOffset="17864.22">11038 5099 395,'0'0'133,"0"0"-109,0 0 87,0 0 13,0 0-1,0 0-38,0 0-16,-50 7 10,50-7 14,2 0-24,16 0-2,15 0-12,12 0-12,5 0-28,0 0-7,-7 0 1,-9-4-1,-10 3 0,-11-1-7,-7 1 1,-4 1-2,-2 0 5,0 0-1,-1 0-2,-11 10 0,-3 7 0,-4 10 12,-2 5 8,-1 11 4,-3 5-7,-5 1 6,-2-2-11,-2-5-11,3-8 0,7-9-3,10-6-25,7-10-45,7-6-24,0-3-107,10-7-92,14-13-348</inkml:trace>
  <inkml:trace contextRef="#ctx0" brushRef="#br0" timeOffset="18076.29">11029 5340 1285,'0'0'170,"0"0"-165,0 0 4,61-12 48,-38 12-15,2 0-21,3 0-21,-2 4 0,0-3-2,1-1-34,4 0-43,4 0-153,-3-1-145,-2-4-281</inkml:trace>
  <inkml:trace contextRef="#ctx0" brushRef="#br0" timeOffset="18292.94">11525 5298 359,'0'0'1009,"0"0"-998,0 0 60,0 0 35,0 0-53,0 0-35,8-8-18,-8 14-2,-2 1 1,-4-1-24,2-1-38,1-4-82,1-1-137,2 0-255</inkml:trace>
  <inkml:trace contextRef="#ctx0" brushRef="#br0" timeOffset="18628.96">11788 5160 1205,'0'0'131,"0"0"-90,0 0-41,0 0 39,0 0-39,0 0-1,-62 46-4,48-19-1,6-1-7,5-5-15,3-5 20,0-6 8,14-5 2,10-1 63,6-2 20,3 1-11,-1 1 11,-7-1-34,-5 4-28,-8 4-11,-3 2-11,-8 0 0,-1 3-1,-10-1 0,-14-3-1,-4-1-16,-4-5-30,2-4-26,3-2-3,6 0-9,7-9-98,8-6-107,6-4-301</inkml:trace>
  <inkml:trace contextRef="#ctx0" brushRef="#br0" timeOffset="18803.09">11829 5186 1155,'0'0'315,"0"0"-311,72-37 9,-37 32 31,5 4-33,5 1-11,1 0-32,2 4-152,-4 2-165,-3-4-621</inkml:trace>
  <inkml:trace contextRef="#ctx0" brushRef="#br0" timeOffset="18960.05">12382 5184 349,'0'0'1239,"0"0"-1239,0 0 0,0 0 25,-33 60 33,-2-24 5,-3 0-40,6-3-21,8-8-2,9-4-23,6-3-94,5-5-85,4-8-247</inkml:trace>
  <inkml:trace contextRef="#ctx0" brushRef="#br0" timeOffset="19140.13">12210 5243 998,'0'0'502,"0"0"-500,0 0 46,0 0 40,0 0-58,0 0 9,38 55-2,-26-22-25,1-3-8,-1-1-4,4-4-5,0-4-90,1-3-106,0-8-266</inkml:trace>
  <inkml:trace contextRef="#ctx0" brushRef="#br0" timeOffset="19335.1">12585 5259 1489,'0'0'66,"0"0"-64,0 0 75,0 0-23,0 0-28,-5 56-4,-3-20-17,3-2-3,3-4-2,2-2-54,0-4-57,4-4-49,6-6-144,5-11-139</inkml:trace>
  <inkml:trace contextRef="#ctx0" brushRef="#br0" timeOffset="19626.1">12779 5301 1447,'0'0'25,"0"0"-22,0 0 87,0 0-67,0 0-23,0 0 10,4 79-10,-4-52-1,4-5-1,13-6-12,3-7-1,5-5 4,-1-4 2,-2-7 9,-2-11 4,-4-9 4,-9-1 15,-5-3 11,-2-2 6,-9 1-15,-9 2-20,0 3-5,6 10-3,2 9-20,6 6-24,3 2-66,-4 12-143,-3 5-19,-6 0-220</inkml:trace>
  <inkml:trace contextRef="#ctx0" brushRef="#br0" timeOffset="19860.44">13166 4988 1439,'0'0'27,"0"0"-27,0 0 32,0 0 9,66-20-29,-53 29-12,2 0-42,6-2-86,2-5-121,0-2-208</inkml:trace>
  <inkml:trace contextRef="#ctx0" brushRef="#br0" timeOffset="20197.51">13436 4868 1330,'0'0'66,"0"0"-65,0 0 78,0 0-34,0 0-45,0 0-4,14 29 1,-14-6-3,0-4-14,14-3 5,3-7 5,8-5 4,4-4 6,4-4 2,2-11 2,2-4 11,-6-4 15,-4 2-3,-9 2 1,-11 4 13,-5 2-20,-2 2 23,-6 4-2,-8 3-8,-3 4-5,2 0-8,-1 20-4,0 11-4,4 12-3,4 5 0,6 6-10,2 2 0,0 0-33,-3-2-192,-10-8-319</inkml:trace>
  <inkml:trace contextRef="#ctx0" brushRef="#br0" timeOffset="21212.28">2731 6111 1604,'0'0'50,"0"0"-42,0 0-4,-6 55 30,-6-10 23,-4 2-38,3-7-16,1-3-3,1-7-34,6-5-121,1-10-147,-1-11-368</inkml:trace>
  <inkml:trace contextRef="#ctx0" brushRef="#br0" timeOffset="21393.1">2520 6100 1364,'0'0'29,"0"0"4,23-70 102,4 57-50,10 3-43,8 5-24,5 5-17,4 0-1,5 0-79,0 2-46,-1 7-111,-6 4-270</inkml:trace>
  <inkml:trace contextRef="#ctx0" brushRef="#br0" timeOffset="21650.97">3030 6289 1087,'0'0'50,"0"0"-48,-46 57 102,32-30-41,10-2-30,4-2-23,2-8-8,19-6 1,3-5 1,2-4 10,1-7 7,-4-12 25,-5-6 5,-2-6 21,-7 0-23,-6 4-12,-3 0-18,0 3-10,-15 7-9,-4 3-26,0 11-50,4 3-45,4 6-137,8 8-205</inkml:trace>
  <inkml:trace contextRef="#ctx0" brushRef="#br0" timeOffset="22266.93">3300 6284 1433,'0'0'38,"0"0"-31,0 0-7,0 0 7,0 0 2,9 71-9,-9-48-8,-6 0-68,-3-4-57,-1-7-35,8-6 26,2-6 48,0-7 94,13-12 54,4-3 58,0-3 27,0 0-12,-1 4-5,-4 4-47,-6 6-15,-2 4-7,-1 5-16,-3 2-36,0 0-1,0 1-24,0 7-4,2-1 6,-2 3 1,0-3 1,0-1 14,0-2 5,0-2 0,0 0 1,0-2 0,0 0 0,0 0 1,0 0 3,0 0 1,0-2-1,0-7-4,0-7-1,7-4 0,2-6-3,-2-3 4,2 2 2,-4 0 1,-1 5 21,-2 4 20,-2 7 5,0 6-5,0 3 3,0 2-15,0 7-20,-9 22-11,0 13 1,-7 7 5,-2 5-5,-1-4 0,1-5 1,7-7-3,5-8-12,5-8-66,1-7-92,0-8-72,0-5-152,1-2-344</inkml:trace>
  <inkml:trace contextRef="#ctx0" brushRef="#br0" timeOffset="22412.59">3310 6386 977,'0'0'289,"0"0"-268,0 0 164,77-52-123,-48 43-26,5 5-36,5 2-3,-2 2-78,-1 0-163,-4 0-204</inkml:trace>
  <inkml:trace contextRef="#ctx0" brushRef="#br0" timeOffset="22907.35">3708 6311 1338,'0'0'13,"0"0"89,0 0-27,-62 5-58,37 17-10,3 7-6,11 0-1,6 0-29,5-3-36,0-10-64,9-6 36,8-10 41,2 0 52,4-18 9,1-9 54,-3-2 20,3-3 24,-9 4-24,-2 7-23,-7 8-7,-4 8-29,-2 5-13,0 1-11,0 21-23,0 7 19,-1 6 2,1 0 0,0-6-11,10-5-7,8-9-9,5-10 18,6-5 3,5-6 4,0-17-1,3-5 0,-3-6 3,-4-5 2,-1-3 1,-4-6-1,-2-6 2,-4-4-2,-11 5 15,-6 12-2,-2 15 29,0 18 5,-11 8-21,-9 16-26,-6 24 1,-3 13 0,1 9-1,6 2-2,6-6 2,9-5-6,7-8-48,0-5-65,10-9-140,12-10-249</inkml:trace>
  <inkml:trace contextRef="#ctx0" brushRef="#br0" timeOffset="23609.48">4388 6377 1539,'0'0'24,"0"0"58,0 0 24,0 0-84,0 0-16,0 0-5,7 68 3,-12-35-4,-3-6-12,0-5-45,2-6-46,4-10 0,2-6-1,3-8 82,16-17 22,13-10 2,4-4 51,5 0 22,1 7 7,-7 7-9,-9 10-20,-8 9-17,-7 6-20,-6 11-16,-3 14 3,-2 7-3,0 2 0,-11-2-2,-3-2-19,0-9-24,5-8-20,3-7 4,5-6 37,1-9 24,0-14 7,10-7 16,8-5 28,2 3 6,6 2-5,-2 6-22,-3 10-8,-3 6 0,-2 8-16,-1 5-5,-5 17-2,-5 7 2,-5 6-3,0 1 1,-4-3-21,-9-3-22,0-6-42,4-6-61,5-10-129,4-8-228</inkml:trace>
  <inkml:trace contextRef="#ctx0" brushRef="#br0" timeOffset="24180.18">4922 6373 541,'0'0'782,"0"0"-770,0 0 79,0 0-54,0 0-24,0 0 2,5 79-15,-18-50 0,-3-5-17,2-5-75,0-6-10,6-9-34,7-4 18,1-7 113,5-13 5,13-7 92,5-2 51,2-1 5,0 4-47,-2 4-29,-2 9 0,-6 7-13,2 6-38,-4 0-18,1 17-3,-5 5-4,-4 3-7,-5 2-35,0 1-7,-10-5 11,-4-4 3,7-6-10,3-8-9,2-5 13,2 0 45,0-6 27,0-8-14,9-1 21,2-1-8,-2 3-13,0 2-7,0 1-5,1 3 0,1 3-1,-2 1-1,3 2-8,2-1-15,1 2-9,4 0 15,-4 0 2,-3 5 6,-5 4 0,-5 1 7,-2 4 0,0-1 3,0 3 0,-5-4 0,-1-2 0,2-1-1,1-2-10,0-3-49,1 3-20,-2 0-62,2-1-57,2-3-124</inkml:trace>
  <inkml:trace contextRef="#ctx0" brushRef="#br0" timeOffset="24502.24">5606 6340 1021,'0'0'216,"87"-110"-210,-49 44 132,-6-1-48,-12 6-19,-11 11-2,-9 18-52,-5 17-8,-17 15-9,-9 11-10,-4 28 4,-1 23 6,3 20 0,4 12 0,2 8 1,-1-6-1,2-9 12,2-10 7,3-16-15,6-15-4,2-13-26,3-14-68,-1-12-107,4-7-32,-3-1-129,2-13-166</inkml:trace>
  <inkml:trace contextRef="#ctx0" brushRef="#br0" timeOffset="24632.28">5355 6627 842,'0'0'168,"0"0"75,0 0-29,0 0-153,71-46 8,-24 39-58,10-1-11,10-2-101,10-3-267,14-6-614</inkml:trace>
  <inkml:trace contextRef="#ctx0" brushRef="#br0" timeOffset="25142.15">6494 6595 1027,'0'0'437,"0"0"-424,0 0 163,0 0-80,0 0-47,0 0-30,74-12-16,-41 10-3,-2 2-58,-3 0-147,-11 0-145,-8 0-361</inkml:trace>
  <inkml:trace contextRef="#ctx0" brushRef="#br0" timeOffset="25274.19">6512 6692 1444,'0'0'41,"0"0"40,0 0 40,0 0-108,68 0-13,-28-2-127,4 0-210,0-3-401</inkml:trace>
  <inkml:trace contextRef="#ctx0" brushRef="#br0" timeOffset="25485.71">7189 6472 1559,'0'0'19,"0"0"80,0 0 29,0 0-100,0 0-7,-65 33-6,37 5-7,3 2-7,3-2-2,3-3-16,2-5-45,5-5-144,5-11-144,7-11-400</inkml:trace>
  <inkml:trace contextRef="#ctx0" brushRef="#br0" timeOffset="25681.14">7088 6526 1250,'0'0'56,"0"0"73,0 0 63,0 0-66,0 0-76,65-14-42,-45 49 9,1 3 6,1-2-10,2-3-13,1-7-1,-2-5 1,-1-7-23,-4-8-45,0-6-106,-3-2-78,3-17-87,-1-8-129</inkml:trace>
  <inkml:trace contextRef="#ctx0" brushRef="#br0" timeOffset="25863.46">7444 6408 964,'0'0'247,"0"0"-117,0 0 97,0 0-97,0 0-34,0 0-73,-17-3-17,10 42 17,-3 3 2,1 2-13,-2-3-8,3-5-4,1-6 0,1-5-32,4-7-67,2-6-144,0-6-231</inkml:trace>
  <inkml:trace contextRef="#ctx0" brushRef="#br0" timeOffset="26105.79">7827 6512 1590,'0'0'124,"0"0"-115,0 0 65,0 0-38,0 0 0,-2 71-8,-12-40-20,0-2-5,3-4-3,5-5-5,2-4-37,2-6-32,2-5-128,0-5-89,0 0-138</inkml:trace>
  <inkml:trace contextRef="#ctx0" brushRef="#br0" timeOffset="26268.27">7765 6507 958,'0'0'290,"0"-58"-202,9 36 136,0 6-98,1 5-51,1 4-32,1 5-35,3 2-8,4 0-2,1 0-33,0 11-110,1 1-106,-10 3-237</inkml:trace>
  <inkml:trace contextRef="#ctx0" brushRef="#br0" timeOffset="26481.67">7675 6725 748,'0'0'611,"0"0"-605,0 0 149,0 0-3,0 0-50,0 0-57,70 27-19,-42-27-14,3 0-12,0-2-14,1-6-106,0-2-186,1-1-488</inkml:trace>
  <inkml:trace contextRef="#ctx0" brushRef="#br0" timeOffset="26941.97">8484 6696 1130,'0'0'118,"0"0"121,0 0-51,0 0-82,0 0-47,0 0-25,36-11-9,-19 9-12,5 2-5,1 0-6,3-2-1,-2 2-1,-6 0-15,-2 0-31,-8 0-49,-4 0-142,-4 0-172,2 0-420</inkml:trace>
  <inkml:trace contextRef="#ctx0" brushRef="#br0" timeOffset="27194.89">8471 6810 1424,'0'0'66,"0"0"-44,0 0 143,0 0-80,0 0-22,0 0-32,7 7-15,13-5 6,10-1-6,4-1-9,4 0-7,-4 0-18,-1 0-34,-6-3-80,-7-3-138,-8 2-255</inkml:trace>
  <inkml:trace contextRef="#ctx0" brushRef="#br0" timeOffset="28814.02">9704 6520 752,'0'0'193,"0"0"-182,-71 0 127,38 4-21,-1 15-66,-1 10-7,-1 9-20,4 6 1,4 0-7,8-2-6,9-5-2,11-10-10,7-9 2,25-12 3,15-6 17,12-8 1,5-15 7,0-4-1,-6-4-12,-7-2 9,-4-2-14,-10 3-2,-9-1-9,-13 3 0,-15-1-1,-2 0-12,-25 4-15,-9 1-5,-3 1 23,3 1 6,5 1-13,5-1-8,5-1 10,6 2 12,5 4-1,3 4 1,3 7 2,4 6 1,-3 2 0,3 4 0,0 17-1,-1 16 34,1 15 20,0 12 12,0 9-5,8 5 6,-6 0-19,-2-3-31,0-4 2,-10-4-13,-5-7-6,-3-9 0,4-7-18,3-13-86,8-14-85,3-11-139,6-6-267</inkml:trace>
  <inkml:trace contextRef="#ctx0" brushRef="#br0" timeOffset="29074.12">9963 7017 1274,'0'0'178,"0"0"-148,0 0 142,0 0-87,0 0-46,0 0-11,-41 60-16,26-37-6,4-2-4,6-2-2,3-4-31,2-3-87,0-5-69,0-6-131,2-1-237</inkml:trace>
  <inkml:trace contextRef="#ctx0" brushRef="#br0" timeOffset="29269.95">9842 6957 1134,'0'0'92,"0"0"0,0 0 100,0 0-109,66-14-10,-40 14-21,1 0-28,-2 0-16,0 0-8,-1 0-19,5 0-127,1-10-135,1-4-333</inkml:trace>
  <inkml:trace contextRef="#ctx0" brushRef="#br0" timeOffset="29736.21">10614 6576 967,'0'0'43,"0"0"37,1-71 88,-2 45-69,-14 2-29,-4 5-36,-6 7-27,-2 9-7,-1 3 0,-1 15-3,5 12 0,7 7-3,10 4 1,7 1-5,0-6-6,14-4 13,-2-7-2,5-7 5,-2-3 1,4-5 13,1 1 25,1 0 7,-4-1 10,-3 3-1,-8 3-18,-6 2-22,0 3-8,-20-1-3,-6-1-4,-5-5-6,-1-3-60,3-5-12,5-3-19,9-2-26,8-11 23,7-3 16,0 0-3,14 2-58,5 3-174</inkml:trace>
  <inkml:trace contextRef="#ctx0" brushRef="#br0" timeOffset="30008.25">10726 6849 1466,'0'0'23,"0"0"-5,0 0 80,0 0-1,-11 56-14,-3-31-55,2 0 3,4 2-14,2-3-11,3 0-3,2-4-2,-1-4-1,1-2-7,1-5-30,0-4-50,-3-5-90,-1 0-51,1-10-59,-1-10-342</inkml:trace>
  <inkml:trace contextRef="#ctx0" brushRef="#br0" timeOffset="30207.92">10632 6855 937,'0'0'410,"0"0"-380,0 0 136,0 0-94,0 0-5,64-4-29,-38 4-32,8 0-6,5-4-44,3-3-130,-5-1-248</inkml:trace>
  <inkml:trace contextRef="#ctx0" brushRef="#br0" timeOffset="30568.1">11195 6799 110,'0'0'1065,"0"0"-1008,0 0 158,0 0-57,0 0-44,0 0-37,45 3-41,-8-2-10,8-1-15,1 0-11,-1 1-7,-3 1-47,-6-1-161,-6-1-218,-10 0-586</inkml:trace>
  <inkml:trace contextRef="#ctx0" brushRef="#br0" timeOffset="30744.99">11452 6698 1366,'0'0'49,"0"0"63,0 0 17,0 0-67,-68 61 11,49-19-40,3 0-22,2-3-3,4-3-5,3-2-3,0-3-33,4-4-117,2-10-190,1-7-443</inkml:trace>
  <inkml:trace contextRef="#ctx0" brushRef="#br0" timeOffset="31416.9">12176 6581 104,'0'0'1176,"0"0"-1162,39-57 70,-38 50 40,-1 2-49,-4 5-8,-19 8-57,-15 17-8,-5 11 0,-3 10-1,5 4-1,6-2 0,10-2 1,10-9-1,12-9 0,3-11 0,28-9 1,13-8 0,11-3 6,3-16-4,-7-5-3,-7-3 5,-8-5-3,-6-1-1,-7 0 0,-9-2 0,-10 0-1,-1-2-10,-15-3-18,-9 0-11,-4 4 17,1 2 4,2 6 6,6 7 9,5 4 3,6 6 1,3 6 10,3 5 24,2 5-5,0 23-27,0 13 16,1 13 24,-1 7-18,0 5-3,-2 1-5,-11 2 0,-1-3 2,-2-4 9,3-6 1,1-8-10,5-8-10,2-6-7,1-11-2,3-3-7,1-5-42,0-6-106,0-3-108,6-6-172</inkml:trace>
  <inkml:trace contextRef="#ctx0" brushRef="#br0" timeOffset="31642.28">12299 7042 1417,'0'0'153,"0"0"-135,0 0 113,0 0-83,0 0-6,0 0 0,-33 78-34,21-52 4,2-5-12,3-2 0,5-4-15,1-5-61,1-6-131,0-3-78,3-1-258</inkml:trace>
  <inkml:trace contextRef="#ctx0" brushRef="#br0" timeOffset="31970.1">12254 6988 415,'0'0'416,"0"0"-243,0 0 57,0 0-38,0 0-48,0 0-20,1-5-39,11 1-38,6-1-13,5 1-11,3 0-6,1-2-14,-2 2-3,-1-3-10,3 1-38,-1-2-153,0-1-313</inkml:trace>
  <inkml:trace contextRef="#ctx0" brushRef="#br0" timeOffset="32780.22">12239 7042 843,'0'0'85,"0"0"1,0 0 80,0 0-58,0 0 31,0 0-55,0 0-31,19-65-16,6 44 7,0-2 4,-3 4-2,-8 0-12,-2 3-9,-3 3-8,-3 2-10,-2 5-4,-1 3-2,-2 3 0,0 0 3,2 5-4,2 14 1,-1 10-1,-4 9 4,0 7-2,-7 1-1,-10-1 2,-2-4-2,0-7 0,1-4-1,4-8 0,1-6-1,6-5-10,4-3-15,1-5-32,2-1-34,-1 0-23,-3 2-47,0 1-47,-3-1-126,-2 0-185</inkml:trace>
  <inkml:trace contextRef="#ctx0" brushRef="#br0" timeOffset="32998.08">12076 7283 417,'0'0'605,"0"0"-548,0 0 155,0 0-31,0 0-67,0 0 4,-24 0-32,31 0-30,15-5-24,12-3-24,10 0-8,6-1-5,7-1-51,5-2-174,6-3-237</inkml:trace>
  <inkml:trace contextRef="#ctx0" brushRef="#br0" timeOffset="33470.83">12968 6583 753,'0'0'480,"0"0"-471,0 0 165,31-59-63,-31 49-35,-4 1-19,-15 3-45,-8 4-12,-8 2-2,-2 6-7,-2 17-5,5 6 0,8 6 5,7 2 4,14-1 3,5-5 2,5-6 0,15-4 12,0-2 33,1-1 13,-3-3-10,-5 0-17,-4-1-14,-6-1-10,-3 1-4,0-1-1,-10 0 0,-8-1-2,-4-5-13,-3-3-21,0-4-30,3 0-30,8-2 2,9-10-17,5-1-76,12-2-74,16 0-235</inkml:trace>
  <inkml:trace contextRef="#ctx0" brushRef="#br0" timeOffset="33663.11">13095 6873 1512,'0'0'35,"0"0"80,0 0 13,13 59-74,-14-29-6,-12 3-24,-1-2-14,0-3-9,4-6-1,2-3-23,6-7-55,2-4-152,1-8-218</inkml:trace>
  <inkml:trace contextRef="#ctx0" brushRef="#br0" timeOffset="34557.94">14394 6655 1117,'0'0'224,"0"0"-194,0 0 125,0 0-86,0 0-42,0 0-19,-63 58 1,44-19-7,6 1 1,10-2-3,3-5 0,10-8 0,12-7 0,4-8 0,3-8 2,-2-2 6,2-13 1,-3-8 4,-1-5-3,-5-4-5,-6-1-4,-5 1 0,-6-2-1,-3 0-9,0 4-27,-5 3-21,-2 8 33,0 7-16,3 6 16,-2 3-4,0 1-2,-5 0 15,-1 0 8,0 3 4,1-1 3,7 1 0,1-3 5,3 0 32,0 0 7,1 0 12,17-6-12,8-5-29,9-3-10,4-2 5,1-2-1,-5-2-8,-5-1 6,-7-1 13,-9-2-6,-5-1-4,-6-1 5,-3-3-7,-2 2 1,-13 6-7,-8 8-2,-5 13-1,-3 1-7,-1 25 2,4 12 4,8 9-1,6 8 3,8-2 2,5-3 8,1-5 8,0-5 7,0-3-2,0-5-11,-4-5-3,-2-4-7,-3-6-2,-3-3-2,-5-3-43,-5-2-38,-5-3-64,-4-2-82,-2-4-85,-3-2-257</inkml:trace>
  <inkml:trace contextRef="#ctx0" brushRef="#br0" timeOffset="34722.96">13964 6801 1286,'0'0'82,"-25"60"-79,18-18 153,5 7-72,2 1-16,0-2-53,4-5-13,13-10-2,7-8-14,8-8-90,10-9-72,5-8-108,1-2-321</inkml:trace>
  <inkml:trace contextRef="#ctx0" brushRef="#br0" timeOffset="34964.13">14952 6643 1375,'0'0'85,"103"-4"-35,-58 23 131,-9 13-74,-10 8-47,-11 10-19,-12 4-3,-8 4-6,-29 1-5,-20-2-17,-15-3-4,-7-9-6,1-10-6,9-6-53,13-13-31,19-11-183,17-5-315</inkml:trace>
  <inkml:trace contextRef="#ctx0" brushRef="#br0" timeOffset="35440.01">16402 6585 442,'0'0'280,"0"0"41,0 0-47,0 0-12,0 0-85,0 0-93,-55-26-45,52 55-24,-6 12 15,-2 7-10,-3 0-14,1-5-6,2-3 0,4-5-19,4-7-54,3-7-108,0-12-224,7-9-359</inkml:trace>
  <inkml:trace contextRef="#ctx0" brushRef="#br0" timeOffset="35628.41">16370 6587 1307,'0'0'29,"0"0"93,0 0 27,0 0-98,66 28 19,-34 12-7,-1-3-33,-1 1-8,-3-6-17,-2-5-5,-2-7 0,-2-5-20,-5-9-57,-1-6-103,-1 0-97,0-19-279</inkml:trace>
  <inkml:trace contextRef="#ctx0" brushRef="#br0" timeOffset="35815.23">16695 6472 915,'0'0'539,"0"0"-497,0 0 117,0 0-36,0 0-88,0 0-17,-18 58 19,7-2-11,3-3-16,2-2-4,3-5-6,3-6-1,0-7-51,10-8-119,6-12-240,1-9-780</inkml:trace>
  <inkml:trace contextRef="#ctx0" brushRef="#br0" timeOffset="36032.51">17064 6541 1221,'0'0'317,"0"0"-311,0 0 63,0 0 17,0 0-2,-4 82-43,-6-44-31,3-2-4,4-4-3,2-4-3,0-3-31,1-6-119,-4-8-168,-2-9-309</inkml:trace>
  <inkml:trace contextRef="#ctx0" brushRef="#br0" timeOffset="36218.9">16987 6495 1382,'0'0'24,"0"0"21,59-65 94,-30 56-62,5 9-43,0 0-34,-4 8-5,-7 8-75,-7 7-87,-10 1-229,-6 0-355</inkml:trace>
  <inkml:trace contextRef="#ctx0" brushRef="#br0" timeOffset="36382.98">17009 6786 400,'0'0'790,"0"0"-752,0 0 143,0 0-32,0 0-57,0 0-27,31 31-44,-1-31-8,5 0-13,3-6-99,1-6-221,0-5-658</inkml:trace>
  <inkml:trace contextRef="#ctx0" brushRef="#br0" timeOffset="36625.91">17579 6732 1429,'0'0'176,"0"0"-176,0 0 146,0 0-88,83-42-30,-52 42-19,0 0-9,-6 2-22,-8 8-180,-9 3-244</inkml:trace>
  <inkml:trace contextRef="#ctx0" brushRef="#br0" timeOffset="36770.89">17564 6879 1340,'0'0'159,"0"0"-155,0 0 77,0 0-37,0 0-44,73-20-62,-36 20-165,13 0-184</inkml:trace>
  <inkml:trace contextRef="#ctx0" brushRef="#br0" timeOffset="37370.18">18533 6562 1006,'0'0'411,"0"0"-399,7-63 68,-7 54 36,-11 9-48,-13 2-28,-9 26-38,-8 18 0,-5 17 0,1 10 4,6 2-6,10-5-1,10-9 0,13-14 1,6-17-1,16-14 1,20-16-6,10-8 6,7-23-2,-1-12 1,-5-8-10,-8-3-16,-5-1 1,-9-2-11,-11 0-6,-9-2-12,-5-4-42,-12-1-28,-11 3 101,1 7 24,1 12 16,5 8 105,5 12-32,4 9-1,5 9 13,-1 4-32,-3 27-47,-1 25-19,-5 26 26,0 21-6,-3 14-8,-1 0-3,-4-3 4,2-11 1,2-15-12,6-15-5,5-21-5,5-14-35,0-15-65,14-10-123,4-9-96,1-3-279</inkml:trace>
  <inkml:trace contextRef="#ctx0" brushRef="#br0" timeOffset="37576.95">18650 7089 1195,'0'0'369,"0"0"-352,0 0 1,5 64 45,-10-37-17,-6 0-31,-2-3-15,3-2-17,3-8-106,3-7-113,1-7-103,3 0-338</inkml:trace>
  <inkml:trace contextRef="#ctx0" brushRef="#br0" timeOffset="37750.13">18587 7094 1020,'0'0'416,"0"0"-371,0 0 142,0 0-81,0 0-57,63-59-33,-32 55-12,4 2-4,1 0-49,-3-1-167,-2-3-170,-6-2-728</inkml:trace>
  <inkml:trace contextRef="#ctx0" brushRef="#br0" timeOffset="38129.28">19251 6507 1242,'0'0'210,"4"-55"-208,-4 37 43,-14 9 29,-9 9-31,-9 0-43,-4 22-5,-4 12 0,8 8-2,9 6-3,16-3-3,7-1 10,17-8 3,10-7 2,4-6 30,-1-6 47,-1-3 2,-8-1-28,-5-3-22,-9-1-22,-7 1-5,0 1-2,-16 1 0,-12-1-2,-6-4-5,0-3-23,2-4-30,8 0-46,7 0-17,11-8 10,6-3-73,2 2-28,15 1-136</inkml:trace>
  <inkml:trace contextRef="#ctx0" brushRef="#br0" timeOffset="38385.14">19379 6930 1409,'0'0'107,"0"0"-72,0 0 126,0 0-107,0 0-6,0 0-18,-15 72-2,8-47-13,1 0-9,3-4-1,2 0-5,0-4-1,1-2-25,-1-5-53,1-4-154,0-6-119,0 0-327</inkml:trace>
  <inkml:trace contextRef="#ctx0" brushRef="#br0" timeOffset="38589.13">19294 6908 1135,'0'0'262,"0"0"-223,0 0 158,0 0-89,0 0-55,0 0-30,89-34-22,-52 34-1,1 0-24,1 0-127,4-4-161,7-9-269</inkml:trace>
  <inkml:trace contextRef="#ctx0" brushRef="#br0" timeOffset="38931.02">19815 6748 94,'0'0'846,"0"0"-794,0 0 128,0 0 22,0 0-45,0 0-37,25-2-55,8 2-23,13-2-15,3 0-16,1-1-11,-5 1-4,-7 1-80,-7 0-135,-11-2-215</inkml:trace>
  <inkml:trace contextRef="#ctx0" brushRef="#br0" timeOffset="39106.07">20040 6625 1537,'0'0'75,"0"0"-48,0 0 138,0 0-111,0 0-33,0 0-17,-40 67 5,15-13-1,2-4-8,2 0-3,5-3-40,13-4-133,3-7-210,17-8-557</inkml:trace>
  <inkml:trace contextRef="#ctx0" brushRef="#br0" timeOffset="39710.05">20668 6602 1259,'0'0'50,"0"0"-49,0 0 95,-21-55-33,-10 55-32,-10 8-16,-4 20-10,1 10-4,8 4 8,13-1 1,14-1-5,9-8-1,11-7-3,17-7 10,12-9 12,6-7 5,3-2 0,-1-10-19,-6-15-5,-5-9-4,-9-4-4,-8-6-34,-8-2 2,-9-2 0,-3-7 8,-5-1 13,-11-1 14,-2 7 1,1 16 11,3 13 32,1 14 16,-1 7-16,-5 10-11,-3 25-10,-4 15 4,0 17 11,0 9-21,4 4 6,8 0-13,7-6 0,7-5-8,2-9-1,12-8-13,2-8-51,0-8-95,-3-10 23,-1-10-143,1-5-87,-3-6-60</inkml:trace>
  <inkml:trace contextRef="#ctx0" brushRef="#br0" timeOffset="39989.26">20667 7033 509,'0'0'593,"0"0"-518,0 0 114,44-65-46,-29 59-55,0 4-17,-1 2-34,-1 11-25,-3 11-3,-8 8-7,-2 2-2,-12 0-3,-11-1-20,-6-5-9,5-6 1,7-6 15,6-6 10,11-4 6,0-3 0,25-1 21,9 0 11,8-3-20,3-7-12,-4-3-106,-3-1-193,-4-4-396</inkml:trace>
  <inkml:trace contextRef="#ctx0" brushRef="#br0" timeOffset="40406.93">21328 6652 1196,'0'0'102,"4"-56"-100,-10 36 63,-15 3 19,-8 9-68,-5 7-12,-5 1-4,1 11-1,5 11 0,11 10-5,17 7 2,5-1 4,20 0 7,10-3 44,1-5 25,-2-4 3,-5-3-20,-9-3-27,-4-2-9,-7-2-15,-4-4-3,0-2-2,-10-1-2,-9-5 1,-7-2-2,-5-2-12,-3 0-19,4-9-14,5-3-16,9 0 4,7 3-13,9 2-44,0 5-60,14 2-107,11 0-228</inkml:trace>
  <inkml:trace contextRef="#ctx0" brushRef="#br0" timeOffset="40724.2">21385 6975 1081,'0'0'17,"0"0"87,0 0 27,0 0-52,0 0-21,0 0-30,67-47 17,-45 47 22,-2 0-19,-4 11-13,-8 12-24,-8 8-8,0 4-1,-21 1-2,-9-1 0,-5-3-21,0-6-27,7-8-1,11-8 36,11-8 13,6-2 1,10-5 62,26-12-5,14-4 5,20-2-38,8 2-25,2 7-22,-10 5-182,-16 5-373</inkml:trace>
  <inkml:trace contextRef="#ctx0" brushRef="#br0" timeOffset="43299.11">8150 8480 119,'0'0'1126,"0"0"-1071,0 0 106,0 0 6,0 0-48,0 0-72,0 0-23,61-8-2,-32 6-9,-2-1-6,0 2-7,-2 1 0,-3-3-14,-1 1-42,-1 0-89,-4 1-94,-5 1-102,-4 0-131</inkml:trace>
  <inkml:trace contextRef="#ctx0" brushRef="#br0" timeOffset="43477.14">8148 8587 1195,'0'0'112,"0"0"53,0 0-12,0 0-48,0 0-52,0 0-37,54 0-16,-31 0-41,0 0-168,-3 0-214</inkml:trace>
  <inkml:trace contextRef="#ctx0" brushRef="#br0" timeOffset="46948.99">9274 8336 840,'0'0'29,"0"0"-25,0 0 106,0 0-21,0 0-5,0 0-25,-9 4-7,9-4 24,11 0-6,10 0-22,6 0-6,4 0-24,1 0 6,0 0-6,-4-2-6,-2-3-3,-5 0-1,-7 0-1,-4 4 2,-7-1 1,-3 2 6,0 0 1,0 0-7,0 3-1,0 14-1,-8 7 16,-1 6-7,-3 3 12,0 2-18,-2 1-7,-3-2-3,2-5-1,1-6 0,5-6-45,2-5-63,5-5-12,-1-4-103,-1-3-183,-1 0-378</inkml:trace>
  <inkml:trace contextRef="#ctx0" brushRef="#br0" timeOffset="47254.09">9258 8533 868,'0'0'281,"0"0"-226,0 0 126,0 0-76,70-16-15,-38 13-19,5-1-31,2 0-11,1-1-13,-1 2-12,-5 2-4,-4 0-32,-8 1-72,-5 0-80,-8 0-102,-5 0-239</inkml:trace>
  <inkml:trace contextRef="#ctx0" brushRef="#br0" timeOffset="47561.49">9729 8523 956,'0'0'60,"0"0"30,0 0 96,0 0-45,0 0-56,0 0-35,3 0-6,-3 2-7,0 4-14,-3 1-14,-4-1-4,0-2-2,3-1-2,0-3 0,4 0 0,0 0-1,0 0-17,0-5-55,8-8-84,9-1-243</inkml:trace>
  <inkml:trace contextRef="#ctx0" brushRef="#br0" timeOffset="47962.31">9948 8348 1156,'0'0'162,"0"0"-161,0 0 90,0 0-52,0 0-30,0 0-5,-33 17-4,23 5 0,0 5 1,1 1-1,2-1 0,3-5-2,4-5-2,0-8-8,2-5-2,9-4 14,5 0 8,-2-2 19,2-7 15,3 3 23,-4 3 3,1 3-21,-5 0-14,-1 6-11,-3 8-12,-5 4-7,-2 1 5,0 2-6,-6-2 0,-8-4-2,0-2-4,0-3-23,1-5-39,1-5-47,0 0-51,3-5-84,4-11-242</inkml:trace>
  <inkml:trace contextRef="#ctx0" brushRef="#br0" timeOffset="48165.14">9984 8369 1418,'0'0'107,"0"0"-106,70-29 93,-47 27-10,0 2-30,3 0-36,3 0-16,2 0-2,-1 0-13,0 0-95,-1 0-111,1-2-215</inkml:trace>
  <inkml:trace contextRef="#ctx0" brushRef="#br0" timeOffset="48331.45">10537 8322 1194,'0'0'418,"0"0"-416,0 0 53,0 0 51,-15 64-44,-12-26-19,-8 4-29,-2-4-8,2-1-6,6-3-16,5-9-53,9-5-155,7-10-197</inkml:trace>
  <inkml:trace contextRef="#ctx0" brushRef="#br0" timeOffset="48553.35">10326 8412 1561,'0'0'59,"0"0"-25,0 0 76,0 0-51,59 42-15,-38-11-22,-4 0-13,-1-3-6,-4-2 3,-2-2-6,-2-5-15,1-4-51,0-4-144,7-7-192,3-4-686</inkml:trace>
  <inkml:trace contextRef="#ctx0" brushRef="#br0" timeOffset="48758.29">10758 8470 838,'0'0'786,"0"0"-759,0 0 97,0 0-37,0 0-49,0 0-24,-9 17-6,1 12 4,2-1-1,1-2-9,5 1-2,0-4-24,0-2-52,0-5-141,11-9-198</inkml:trace>
  <inkml:trace contextRef="#ctx0" brushRef="#br0" timeOffset="49084.38">10922 8475 752,'0'0'820,"0"0"-810,0 0 49,0 0 2,0 0-48,5 56 13,-6-19-22,1-3 0,0-4-1,5-7 13,4-5-1,3-10 2,1-7 8,8-1 5,1-19-2,4-8-19,-1-5 2,-8-1-2,-6 1-4,-8 1 9,-3 6-7,-5 3 4,-11 8-9,-4 6-2,-1 8-3,0 0-7,4 0-6,5 8-15,3 2-11,8-1-56,1-1-114,0-3-151,4-4-684</inkml:trace>
  <inkml:trace contextRef="#ctx0" brushRef="#br0" timeOffset="49314.22">11145 8183 1466,'0'0'42,"0"0"-32,0 0 105,0 0-14,0 0-41,0 0-42,30-23-17,-8 18 0,3 2-1,0 0-4,1 1-57,1 0-102,-2-4-212</inkml:trace>
  <inkml:trace contextRef="#ctx0" brushRef="#br0" timeOffset="49713.7">11463 8027 1485,'0'0'117,"0"0"-112,0 0 134,0 0-66,0 0-53,0 0-19,21-8-1,-21 26 0,0 3 5,0 2-5,-3 1-2,-1-2 2,4-2 1,0-3-1,0-5 0,9-3 0,6-5 0,7-3 0,4-1-8,0-1-5,-1-12 0,-5-3 1,-4 1 12,-4-3 0,-4 0 2,-3 0 3,-3 4 7,-1 3 2,-1 3-3,0 6 2,0 2 0,0 0-7,0 10-3,-10 13-2,-5 10 5,-3 5 0,1 0-2,4 0-4,4-2-1,7-3-40,2-6-172,0-6-265</inkml:trace>
  <inkml:trace contextRef="#ctx0" brushRef="#br0" timeOffset="50186">12107 8443 1185,'0'0'210,"0"0"-147,0 0 131,-70 46-67,43-25-63,-3 5-19,-3 3-28,-1 1-6,2 0-10,4-2-1,8-4-60,7-5-148,8-8-258</inkml:trace>
  <inkml:trace contextRef="#ctx0" brushRef="#br0" timeOffset="50423.24">11850 8480 1459,'0'0'36,"0"0"75,0 0 39,0 0-80,0 0-33,0 0-18,53 34 3,-35-14-2,-4 1-9,-1 3-10,-4-1-1,2 2-29,2-2-68,2-9-255,7-8-624</inkml:trace>
  <inkml:trace contextRef="#ctx0" brushRef="#br0" timeOffset="51717.11">12485 8525 678,'0'0'478,"0"0"-435,0 0 58,0 0 0,0 0-70,0 0-31,-43-15-1,28 15-27,3 0-21,7 0-1,3-3 37,2-6 13,6-4 13,14-2 50,4 2 12,1 3-7,-1 6 29,-4 4-16,-5 11-40,-4 18-26,-9 11-6,-2 4-2,-11 2-4,-13 0-3,-3-7-13,0-5-33,1-13-22,3-8 5,5-7 26,0-6 10,3 0 22,2-13 5,0-2 4,5-3 20,6 1 13,2 0 10,0 4-3,16 4-4,6 3-13,6 6-6,3 0-5,-2 6-9,-2 8-6,0 0-1,-3 1-16,0-2-48,3-5-60,3-3-97,6-5-111,3 0-372</inkml:trace>
  <inkml:trace contextRef="#ctx0" brushRef="#br0" timeOffset="52153.08">12976 8548 1052,'0'0'90,"0"0"-72,0 0-18,0 0 11,0 0 12,0 0-7,-41-47 13,41 40 75,3 2 10,11 3-44,1 2 4,3 3-3,-1 15-22,-3 9-21,-5 7-4,-9 4-12,0 3-9,-17-1-3,-8-2-1,-2-7-20,-3-7-32,1-8-24,2-7 20,6-7 21,3-2 12,9-7 22,7-11 2,2-2 25,0-2 27,8 3 12,4 6-5,2 2-24,-1 7-20,3 4-10,1 0-5,3 7 0,-2 5 0,2 0 0,-5 0-3,-2 0-9,-4-2-10,0 1-43,1-5-28,3-1-37,6-5-159,3 0-269</inkml:trace>
  <inkml:trace contextRef="#ctx0" brushRef="#br0" timeOffset="52403.91">13375 8429 1502,'0'0'102,"0"0"-46,0 0 78,0 0-90,0 0-14,0 0-5,-14 92 7,-1-48-6,2-3-17,3-2-7,5-5-2,5-6-29,0-9-41,3-6-100,9-11-214,3-2-452</inkml:trace>
  <inkml:trace contextRef="#ctx0" brushRef="#br0" timeOffset="52636.03">13534 8463 542,'0'0'934,"0"0"-905,0 0 105,0 0 1,0 0-77,0 0-28,26 16-11,-18 12 16,-3 3-1,-5 3-18,0 6-10,-4-2-2,-8-3-4,2-3-10,2-7-53,4-6-51,4-8-173,4-7-226</inkml:trace>
  <inkml:trace contextRef="#ctx0" brushRef="#br0" timeOffset="53008.24">13868 8429 1208,'0'0'149,"0"0"-96,0 0 64,0 0-50,0 0-47,0 0-15,-55 62 4,33-18-5,5 3-3,7 1 0,7-5 1,3-6-2,5-8 1,11-9-1,3-9 1,1-5 4,-2-6 1,-4 0-1,-3-10-1,-4-7 1,-7-3-1,0-3-4,-2-1-1,-13 3-6,-2 5-7,0 8-5,3 3 7,3 5-15,5 0-31,3 6-17,3 6-72,0-1-96,0 0-328</inkml:trace>
  <inkml:trace contextRef="#ctx0" brushRef="#br0" timeOffset="53351.29">14185 8460 1516,'0'0'41,"0"0"-37,0 0-6,0 0 4,0 0 6,-64 87-6,53-47-2,7 0 3,4-2-3,0-6 2,14-7 0,5-8 26,0-9 18,3-5-11,-4-3-14,-2-5-6,-3-14-9,-3-4-1,-5-8 0,-2-2 1,-3-1 5,0 0-1,0 4-9,-8 7-1,-1 9 0,1 6-10,-2 8-32,1 0-64,2 8-54,5 6-127,2 2-298</inkml:trace>
  <inkml:trace contextRef="#ctx0" brushRef="#br0" timeOffset="53544.05">14488 8719 1592,'0'0'124,"0"0"-110,0 0 78,0 0-62,0 0-30,0 0-5,2-16-67,-2 16-101,0 0-234</inkml:trace>
  <inkml:trace contextRef="#ctx0" brushRef="#br0" timeOffset="53900.93">14767 8399 1484,'0'0'98,"0"0"-87,0 0 77,0 0-62,0 0-4,-50 55-1,30-11-16,4 3-4,7 3-1,5-3-3,4-4-6,2-7-8,13-11 2,1-12 7,3-8 4,-1-5 4,-2-3 1,-3-16-1,-6-4-2,-4-8 2,-3 0 0,0 0 0,-9 5-2,-7 5-7,-4 7-23,2 7-9,1 7 13,3 3-14,1 11-14,4 3-23,4-1-21,5-1-59,2-5-126,17-5-250</inkml:trace>
  <inkml:trace contextRef="#ctx0" brushRef="#br0" timeOffset="54221.98">15002 8497 949,'0'0'344,"0"0"-333,0 0 29,0 0 20,0 0-23,0 0-17,-39 78-14,39-58-4,12-5 9,4-4 13,-2-4 33,1-3 19,-3-3-7,-1 4-22,-1 1-22,0 7-7,-3 6-10,-2 2-2,-3 3-4,-2-4 0,0 1 1,-10-4-3,-7-5 0,-2-4-1,-1-5-25,-2-3-57,5 0-59,4-15-75,8-8-133,5-5-460</inkml:trace>
  <inkml:trace contextRef="#ctx0" brushRef="#br0" timeOffset="54376.04">15061 8481 1659,'0'0'98,"0"0"-69,0 0 59,0 0-54,60-38-31,-35 38-3,4 0-68,5 0-96,0-1-310</inkml:trace>
  <inkml:trace contextRef="#ctx0" brushRef="#br0" timeOffset="54932.04">15450 8786 809,'0'0'138,"0"0"45,0 0 68,0 0-52,0 0-66,0 0-55,71-38-31,-28 34-8,7 1-3,2 1-21,2-2-11,1 1-2,0 3-2,-4 0-26,-4 0-45,-8 0-127,-10 0-252</inkml:trace>
  <inkml:trace contextRef="#ctx0" brushRef="#br0" timeOffset="55161.54">15878 8575 1692,'0'0'42,"0"0"-11,0 0 39,0 0-15,-16 75 16,3-26-21,1 2-31,5-4-2,1-7-17,1-2 0,3-4-24,2-4-75,0-9-90,0-10-327</inkml:trace>
  <inkml:trace contextRef="#ctx0" brushRef="#br0" timeOffset="57178.98">16646 8454 1061,'0'0'90,"0"0"3,0 0 70,0 0-79,0 0-57,-52 65-2,24-5-2,1 4-3,3-1-15,9-7-3,8-12-1,7-11-1,0-12 0,11-8-3,7-11-12,6-2 7,2-11 1,0-12 5,-2-8 2,-8-3 2,-6-5 3,-6 3 4,-4 2 6,0 10-8,-7 9-1,-9 12-6,0 3-4,-3 7-6,2 11-4,6 5-45,10-1-97,1-6-79,21-6-344</inkml:trace>
  <inkml:trace contextRef="#ctx0" brushRef="#br0" timeOffset="57361.03">17062 8556 1155,'0'0'501,"0"0"-492,0 0-3,0 0 28,0 0-16,-37 59 9,-2-15-26,0-2-1,6-4-78,10-11-133,7-11-213</inkml:trace>
  <inkml:trace contextRef="#ctx0" brushRef="#br0" timeOffset="57555.13">16884 8577 37,'0'0'1442,"0"0"-1420,0 0 84,0 0 22,0 0-67,0 0-39,64 35-1,-45 13-7,-2 2-9,-1-3-3,0-5-2,-3-6-27,1-7-135,-5-11-203,-4-9-488</inkml:trace>
  <inkml:trace contextRef="#ctx0" brushRef="#br0" timeOffset="57753.83">17323 8544 1127,'0'0'534,"0"0"-519,0 0 19,0 0 44,0 0-47,0 0-3,0 88-14,-10-47-12,2-3 0,3-4-2,3-6-16,2-6-81,4-7-145,17-9-201</inkml:trace>
  <inkml:trace contextRef="#ctx0" brushRef="#br0" timeOffset="58056.08">17562 8617 1401,'0'0'163,"0"0"-162,0 0 52,0 0-4,0 0-37,-4 67 6,-3-22-14,7-4-2,0-6-1,4-7-1,10-8 1,3-11 1,4-7 1,5-2 3,3-18 1,-2-9-2,-2-8 0,-9-7 1,-9 1 19,-7 3-2,0 3-9,-9 10-11,-7 8-3,-2 8-4,0 8-15,1 1-37,2 0-87,3 11-116,4-1-235</inkml:trace>
  <inkml:trace contextRef="#ctx0" brushRef="#br0" timeOffset="58298.95">17642 8338 1289,'0'0'190,"0"0"-163,0 0 103,0 0-50,0 0-41,66-28-31,-35 25-8,3 3-21,-1-2-121,-1 0-153,-3-3-262</inkml:trace>
  <inkml:trace contextRef="#ctx0" brushRef="#br0" timeOffset="58713.98">18102 8139 716,'0'0'540,"0"0"-529,0 0 85,0 0 41,0 0-39,0 0-57,31-27-40,-31 51 1,1 7 19,0 0-2,2 0-14,1-4-5,3-6 2,2-6 2,3-4-3,1-9 0,3-2 6,2 0-1,1-11-2,1-5-2,-4-4-2,-4-2 0,-5 0 0,-4 2 2,-2-1-1,-1 8 0,0 3 4,0 7 22,0 3 0,0 0-18,0 13-9,0 10 0,-3 11 0,-3 5 0,-3 3 2,0-2-4,0 2 2,-1-3-10,0-6-70,2-2-112,1-8-169,1-8-478</inkml:trace>
  <inkml:trace contextRef="#ctx0" brushRef="#br0" timeOffset="59339.51">18564 8699 1335,'0'0'52,"0"0"-4,0 0 38,0 0-51,0 0-11,-63 77 6,25-36-21,1-2-9,-1-3 0,6-3-50,5-8-54,6-8-161,13-11-201</inkml:trace>
  <inkml:trace contextRef="#ctx0" brushRef="#br0" timeOffset="59544.2">18453 8650 1182,'0'0'102,"0"0"7,0 0 33,0 0-57,0 0-38,27 62 25,-19-21-32,-1-1-24,-1-3-5,-1-5-9,2 1-2,1-6-53,0-5-131,3-3-161,-1-9-375</inkml:trace>
  <inkml:trace contextRef="#ctx0" brushRef="#br0" timeOffset="64085.38">19073 8581 1209,'0'0'95,"0"0"-80,0 0 130,0 0-47,0 0-49,0 0-40,0 0-8,-70 22-1,56 8 1,2-2-1,6-3 1,4-6-1,2-7-2,2-4 2,13-4 1,5-3 4,4 1 6,3 0 35,-2 1 13,-4 2-15,-4 2-17,-4 3-17,-6 1-2,-6 3-5,-1 3-2,-2 0 1,-14 0 2,-4-1-4,-3-5-3,0 0-16,1-5-25,5-5-37,5-1-53,7-1-86,5-14-136,0-8-587</inkml:trace>
  <inkml:trace contextRef="#ctx0" brushRef="#br0" timeOffset="64256.88">19073 8599 1266,'0'0'219,"0"0"-217,0 0 71,0 0 5,67-39-43,-42 37-35,6-1-42,6 3-63,2-1-140,-4-1-198</inkml:trace>
  <inkml:trace contextRef="#ctx0" brushRef="#br0" timeOffset="64542.91">19389 8548 922,'0'0'460,"0"0"-444,0 0 17,0 0 10,0 0 7,-16 56-5,7-30-32,2-3-6,3-3 8,4-3-6,0-6-2,0-3 9,12-3 19,-1 0 11,6 2-7,0 1-8,0 2-4,1 1-14,-3 4-9,-3-2-1,-4 1-2,-5-1 0,-3 0-2,-2-1 1,-12 1-2,-7-5-11,0-2-19,-1-4-35,4-2-70,6-4-91,5-13-159</inkml:trace>
  <inkml:trace contextRef="#ctx0" brushRef="#br0" timeOffset="64707.87">19386 8588 1498,'0'0'82,"0"0"-79,87-45 66,-55 37-42,2 4-27,1 3-35,-2 1-138,-2 0-121,-7 0-307</inkml:trace>
  <inkml:trace contextRef="#ctx0" brushRef="#br0" timeOffset="65015">19720 8498 925,'0'0'543,"0"0"-541,0 0 28,80-38 75,-59 38-22,-2 18-45,-3 8-33,-9 5-5,-7 4-5,0 2 5,-14 0-11,-4-4-10,-2-4-18,3-3 13,4-8 8,5-4 1,5-5 10,3-4 6,0-4 1,8-1 3,11 0 9,6 0-4,6-13-7,6-1-1,2-4-51,2 1-100,1-2-117,-7 2-128</inkml:trace>
  <inkml:trace contextRef="#ctx0" brushRef="#br0" timeOffset="65360.86">20277 8525 954,'0'0'161,"35"-59"-98,-34 34 50,-1 6-22,-11 5-18,-16 11-55,-5 3-18,-7 3-4,2 18-1,6 6 0,10 5 2,8-1-6,11-3-12,2-6 11,5-5 7,12-7 3,7-8 10,2-2 30,2 0 1,-2-12 10,-5 1-9,-5-1-3,-6 5 11,-4 2 5,-4 2-21,-1 3 3,-1 0-17,2 13-13,-2 11 1,0 7 5,0 5 1,0 0-5,0-2-5,-5-2-3,0-4-1,-1-3-29,3-2-72,-1-8-146,4-4-213</inkml:trace>
  <inkml:trace contextRef="#ctx0" brushRef="#br0" timeOffset="65505.96">20473 8676 282,'0'0'0</inkml:trace>
  <inkml:trace contextRef="#ctx0" brushRef="#br0" timeOffset="65900.13">20523 8587 559,'0'0'219,"0"0"-109,0 0 20,16-58-5,-11 41 3,1 2 9,-2 6-49,-1 4-3,-1 5-14,-2 2-35,0 20-35,-2 10-1,-10 8 12,1 2-8,0-2-2,6-4-2,5-7 1,0-8-1,7-7 1,12-9 2,5-5 3,2 0 2,0-3-2,-3-14-1,-5-7 3,-2-3-4,-4-4-2,-5-3 1,-7 1-2,0 2-1,0 6 0,-4 10 0,-8 5 0,-2 2-4,-2 4-3,-1 4-8,2 0-44,3 0-74,5 0-90,4 8-151,3-1-393</inkml:trace>
  <inkml:trace contextRef="#ctx0" brushRef="#br0" timeOffset="66109.83">20871 8599 1234,'0'0'337,"0"0"-334,0 0 96,0 0-9,0 0-66,0 0-24,4 0-8,-4 0-31,-2 2-92,-9 2-148,2-3-245</inkml:trace>
  <inkml:trace contextRef="#ctx0" brushRef="#br0" timeOffset="66364.18">21105 8418 1547,'0'0'119,"0"0"-81,0 0 29,0 0-36,-6 69 32,-7-24-19,3 2-35,1-3-4,4 0-2,2-3-3,3-8-15,0-8-43,0-7-85,8-9-130,10-9-166,3-2-437</inkml:trace>
  <inkml:trace contextRef="#ctx0" brushRef="#br0" timeOffset="66713.02">21390 8422 989,'0'0'102,"0"0"-33,0 0 48,0 0-57,0 0-24,0 0-25,-26 0-2,7 34 16,4 6 5,2 5-15,6-4-9,4-4-3,3-3 4,3-7 2,11-6 13,4-7 11,4-7-6,-3-7 5,1 0-6,-4-5-12,-3-8-6,-6-5 3,-6-1-1,-1-3-2,-2 2-5,-14 5-3,-3 7-5,-3 5-2,-3 3-1,1 0 3,4 7 1,4 4-20,6-1-85,5-1-155,3-2-395</inkml:trace>
  <inkml:trace contextRef="#ctx0" brushRef="#br0" timeOffset="70976.14">9636 9316 294,'0'0'24,"0"0"0,0 0 53,0 0-8,0 0-5,-63 6 19,59-5-18,3-1 35,1 0 9,6 0-26,17 2 0,14 0 0,15 0-10,11 0-35,11-2-5,8 0-5,2 0-10,4 0-3,1 0-8,2 0 0,1 0 1,3 0 2,1 0-2,1 0 7,3 0-10,-3-2 4,-3-2-1,0 2 4,-3 2-8,-2 0-1,-1 0-2,-4 0 1,-6 0-2,-7 0 1,-3 0 0,-2 0 0,2 0 3,1 2-1,-2 2 9,1-2-5,2-1-4,0 0-1,3 0-1,1 0 1,-2 0-1,-2 1 0,-2 2 0,-5-1-1,-1 1 2,1 1 5,2 1-2,1-3 2,2 3-3,2-4-1,-1 2-3,1 0 0,1-1 0,-1 1 0,0 1 1,-1 2 0,-1-2-1,0 2 0,3-3 2,2-1-1,4 1 2,-1 0-3,-1-3-1,-4 3-1,-1-2 2,2 1 0,-1 0 2,1 0-2,1-1 0,1 2 2,-1-1-2,1 0 0,0 2 4,-2 0-3,-3 0-1,-2-1-1,-3 2 1,2-2 3,1 1 5,1 0 4,2 1-5,1 2-4,-1-1-1,-1 0 1,1 2-2,0 1 2,2-2-2,-2 1-1,0-1 0,-1-2-1,1 2 1,1-2 2,4-2 0,0 2-1,0-3 0,2 1 0,0 0 3,-1 1-2,5 1 2,1 0-1,-1 1-1,0-1-1,-2 2 1,0-1 0,2-1-2,1-1 2,4 0-1,-2 2 0,3-1 0,4-2-1,0 3 2,2-2 0,1 0-2,1-1 0,-1 0 0,2 0 6,4 0-3,0 0 1,4 1-1,3-1-2,-2-1 4,0 0-5,-1-1 3,-4 2-1,-1-1 1,-2 1 0,-1 1-1,-3 2 4,-3 0-2,-4 1 0,-5-1-2,-8-1-2,-12 2-2,-10-2-6,-11 1-20,-10-1-36,-10-3-30,-13 0-62,-7 0-25,-15-3-116,-18 0-80</inkml:trace>
  <inkml:trace contextRef="#ctx0" brushRef="#br0" timeOffset="74885.04">14086 9877 222,'0'0'14,"0"0"55,0 0 99,0 0-13,0 0 17,-20-58 11,15 48-50,2 3-24,-2 2 4,1 0-6,3 5-40,-1 0-15,0 3-32,-3 15-14,-1 8 1,1 5 3,2 0-6,1-2-2,2-6-1,0-6-1,0-6-2,0-5-6,9-5 4,3-1 4,9 0 9,3-9 1,4-1 12,1 3 21,-2 4 6,-4 3-7,-2 0-20,-6 10-11,-2 6-4,-7 3-3,-6 4 2,0-1-6,-18 0 1,-8-1-1,-5-2-22,1-5-40,1-6-43,5-5-45,7-3-137,10-10-169</inkml:trace>
  <inkml:trace contextRef="#ctx0" brushRef="#br0" timeOffset="75312.35">14076 9840 1155,'0'0'129,"0"0"-111,72-45 120,-37 34-65,4 4-5,0 2-45,-1 5-17,-6 0-3,-4 0 1,-6 9-3,-2 2 1,-2 6-4,-6 0-1,-2 3-13,-6 2-1,-4 3 8,0 4 6,-4-2 3,-1 0-1,4-1 1,1-4 7,9-4 23,13-6 14,9-2 9,8-7-12,4-3-14,-4 0 1,-6-5-12,-10-6-8,-7-3 0,-5-1 4,-8-5 0,-3-4-5,0-5-5,-7-2 0,-9 2-2,-2 2 1,-4 7-1,0 6-1,0 6-4,-2 4-20,-2 4-51,-4 1-103,-2 10-110,-4 2-280</inkml:trace>
  <inkml:trace contextRef="#ctx0" brushRef="#br0" timeOffset="76140.08">7458 8248 993,'0'0'469,"0"0"-453,0 0 108,7 75 35,-4-47-95,-3 1-24,0 0-16,-3 1-16,-6-3-4,-1-2-4,-1-2-11,2-7-41,2-5-98,2-6-77,5-5-105,0-5-168</inkml:trace>
  <inkml:trace contextRef="#ctx0" brushRef="#br0" timeOffset="76348.81">7414 8222 1025,'0'0'129,"0"0"10,0-62 68,3 44-93,8 3-24,1 1-44,4 2-20,0 2-15,1 6-5,2 0-6,6 4-6,0 0-34,0 4-61,0 10-93,-2 5-184,-7 5-326</inkml:trace>
  <inkml:trace contextRef="#ctx0" brushRef="#br0" timeOffset="76638.95">7246 8563 1083,'0'0'85,"0"0"-7,0 0 123,0 0-76,0 0-25,0 0-46,-5 8-17,5-4 0,5 0-16,7 2-7,3-2-5,6-1-3,6-3-1,3 0-5,4 0 1,-2-7-1,0-2-24,-2 2-95,-7-1-181,-4 3-279</inkml:trace>
  <inkml:trace contextRef="#ctx0" brushRef="#br0" timeOffset="80168.87">8568 7291 1137,'0'0'0,"0"0"-41,0 0 41,0 0 33,0 0-33,0 0-4,0 0 4,35 56 0,-23-38-6,-1-4 1,0-4 5,1-5 0,0-5 0,3 0 5,2-8 15,-1-9 4,5-3 20,-3-4 9,1 1-4,2-2-22,-1-1-5,0 2-17,-1 0-5,-4 4-24,-1 2-61,-3 4-117,-6 5-362</inkml:trace>
  <inkml:trace contextRef="#ctx0" brushRef="#br0" timeOffset="80527.24">8564 7282 1263,'0'0'0,"0"0"-97,0 0 97,0 0 31,0 0-12,0 0-10,9 34-5,-9-23-3,1-2 0,0-2 0,2 0 0,-1-2 0,0 0 0,1-3 8,-1 1 12,2-1 4,-1-2 3,3 0 18,2 0 4,7 0-9,6-9-9,11-8-10,8-6-7,8-6-3,5-5-8,8-3-4,3 1-26,7 2-128,3 2-235</inkml:trace>
  <inkml:trace contextRef="#ctx0" brushRef="#br0" timeOffset="88010.57">7396 8133 149,'0'0'356,"0"0"-348,0 0 8,0 0 69,0 0-3,0 0-16,0 0-25,0 0-9,-48 0 27,44 0-14,0 0-2,1 0-16,3 0-3,0 0 4,0 0-2,0 0-7,0 0 2,5 0-1,4-1-3,0-2-1,3-1-1,1-1 5,2 0-7,0 0-4,1-1-2,-1 1-1,-1 1-5,0 0 0,-1 2-1,2 2-4,0 0-32,-1 0-28,-3 0-46,2 0-40,-5 0-43,-3 8-126</inkml:trace>
  <inkml:trace contextRef="#ctx0" brushRef="#br0" timeOffset="88931.1">7310 8550 319,'0'0'31,"0"0"-29,0 0 4,0 0 66,0 0-14,0 0-11,5 0-15,-3 1 12,0-1 19,1 1-13,4-1 17,5 0 10,3 0-8,5 0-13,3 0 5,2 0-6,0-1-9,-2 0-13,-1-1 3,-6 1-18,0 0-6,-4 0-5,-5 1-3,0 0-1,-1 0-2,-3 0-1,1 0 1,-4-1 0,2 1-1,-2 0 0,0 0-3,0 0-51,0 0-91,0 0-99,0 0-116</inkml:trace>
  <inkml:trace contextRef="#ctx0" brushRef="#br0" timeOffset="91585.49">7312 10679 993,'0'0'481,"0"0"-457,0 0-22,0 0 46,0 0 14,0 0-19,17 81-6,-15-41-20,-2 2-13,0 0-4,-7-1-20,-7-5-53,3-6-53,-1-7-81,4-11-117,2-10-279</inkml:trace>
  <inkml:trace contextRef="#ctx0" brushRef="#br0" timeOffset="91787.14">7135 10653 1238,'0'0'171,"33"-58"-140,-7 35 31,7 3 5,5 2-17,7 5-16,0 7-30,1 4-4,2 2-28,-3 0-69,-4 6-77,-6 7-68,-11 1-298</inkml:trace>
  <inkml:trace contextRef="#ctx0" brushRef="#br0" timeOffset="92023.31">7126 11080 1003,'0'0'295,"0"0"-282,0 0 96,0 0-16,64 13 32,-35-12-71,3 0-24,7-1-18,8 0-10,8 0-2,6-6-28,5-3-97,5-6-114,0-5-313</inkml:trace>
  <inkml:trace contextRef="#ctx0" brushRef="#br0" timeOffset="92290.08">8312 10929 641,'0'0'724,"0"0"-704,0 0 34,0 0 67,0 0-23,0 0-24,63-1-48,-36-2-22,-1 0-4,-1 3-32,-4 0-120,-4 0-124,-6 0-238</inkml:trace>
  <inkml:trace contextRef="#ctx0" brushRef="#br0" timeOffset="92426.9">8357 11057 1435,'0'0'82,"0"0"-82,0 0 38,0 0 7,0 0-39,70-31-6,-54 29-168,2-4-278</inkml:trace>
  <inkml:trace contextRef="#ctx0" brushRef="#br0" timeOffset="149309.76">9108 10748 987,'0'0'16,"0"0"-3,0 0 75,0 0-39,0 0 5,53-55-17,-32 46-3,3 0 26,3 2-12,0 4 13,-1 3-13,-3 0-23,-4 1-11,-5 10-13,-7 5 1,-5 3-2,-2 4-5,-8-2-3,-13 1-28,-2-2 7,-4-3-12,2 0 7,2-5 2,5-3 11,6-3 17,6-6 4,6 0 2,0 0 27,2 0 26,16 0-15,8 0-1,5 1 1,3 6-14,-2 3-2,-8 2 4,-4 4-8,-9 3-11,-9 2-6,-2 2-2,-7-3 5,-12 1-3,-3-4 1,-3-4-3,-2-2 4,-1-5-4,-1-4 3,-1-2-4,-1 0-2,5-2-14,6-8-21,6-1-24,12 0-50,2-2-112,23 1-140</inkml:trace>
  <inkml:trace contextRef="#ctx0" brushRef="#br0" timeOffset="149577.87">9639 10953 1086,'0'0'140,"0"0"-123,0 0 132,0 0-37,0 0-62,0 0-40,45-9-9,-45 14 2,0 2-3,-9-2 1,-3-3 0,1-2 0,1 0-1,6 0 6,1-7 4,3-3-1,0 1-9,3 0-21,7 2-59,5 1-144,5 1-174</inkml:trace>
  <inkml:trace contextRef="#ctx0" brushRef="#br0" timeOffset="150000.17">10148 10766 1096,'0'0'123,"0"0"-121,9-62 58,-25 48 29,-6 5-22,-4 3-48,-5 6-17,1 0-2,-4 15-5,3 7-2,4 1-3,8 2-17,11-2-27,7-4 34,1-4 3,6-7 10,12-5 7,7-3 7,3 0 28,1-13 26,-1-2 5,-3-2 4,-2 0-20,-3 1-4,-5 6-2,-4 5-7,-6 5 1,-3 0-25,-1 15-8,-1 13-1,0 7 6,0 3-2,-2 2-4,-4-2 0,1-2-4,2-5 0,0-5 0,1-5-2,1-6-33,1-5-68,0-5-74,0-5-142,0 0-272</inkml:trace>
  <inkml:trace contextRef="#ctx0" brushRef="#br0" timeOffset="150643.14">10403 10958 901,'0'0'92,"0"0"-90,0 0 13,0 0 18,0 0 12,0 0-19,5-14-22,-5 4 28,0-2 30,0-6-15,0-4-1,0-1 4,4-1 3,1-1 2,4 2-8,2 4-6,1 1 3,3 3 2,-1 5-19,2 3-3,-1 3 0,-1 4-12,4 0-6,-4 12-6,-1 4 0,-3 4 0,-7 1-4,-3 2 3,0-1-9,-12-1-11,-4-1 2,-4 0-2,-1-3 9,1 1-4,2-1 11,4 0-5,0 2 8,1 0 2,1 1-4,1 2 0,3-6-2,5-2 3,3-6-1,0-1 4,15-5 2,6-2 9,4 0 8,-2 0 13,0-3-12,-6-7 0,-3 0-7,-5-3-4,-4-3-4,-2-3-2,-3-4 2,0 0-1,-3 0-4,-6 5 2,-1 4-2,-2 1-1,-3 6-2,-3 2-6,-3 3-22,-1 0-40,-3 2-25,5 0-101,3-4-57,8-1-172</inkml:trace>
  <inkml:trace contextRef="#ctx0" brushRef="#br0" timeOffset="152640.59">11204 10884 1398,'0'0'88,"0"0"-69,0 0-19,0 0 0,0 0 25,0 0 8,7 21-17,-7 8-12,-7 2-2,-4 0 0,-1-3-1,4-6-1,0-6-28,3-5-32,3-8-4,0-3-12,2-6 58,0-17 7,5-6-2,10-7 13,8-2 5,4-4 21,3 2 22,0 5 18,-3 6-9,-6 6-5,-5 8-9,-5 8-8,-2 7-8,0 0-10,1 13-13,5 15 3,-1 9 5,-4 3 0,-4 0-8,-2 0 0,-4-6-4,0-3 4,-4-4-4,-9-7-32,1-5-59,0-6-47,-1-5-67,3-4-78,3-4-190</inkml:trace>
  <inkml:trace contextRef="#ctx0" brushRef="#br0" timeOffset="152807.93">11219 10993 1178,'0'0'160,"0"0"-139,0 0 80,0 0-12,69-38-39,-44 34-50,1 0-15,-2-1-178,-3-1-180</inkml:trace>
  <inkml:trace contextRef="#ctx0" brushRef="#br0" timeOffset="153899.64">7189 10052 978,'107'-14'25,"23"1"74,27 1-17,28-1 21,33 4 7,30 4-18,30 4-58,11 1-28,2 0 1,-9 0-4,-11 0-3,-11 2 1,-15-1-1,-10-1-10,-12 0 9,-14-1 0,-12-5-8,-9 0-3,-13-1 8,-9 1-6,-8 3 6,-14 0-3,-13 3-23,-15 0 9,-19 0 14,-17-1 7,-14-1-1,-11 0 3,-10-1-2,-9 0 0,-10 2 2,-9-1 1,-7 2-2,-6-1 0,-4 1 0,0 0-1,0-1-1,0 1-1,0 0 1,0 0-1,0-1 4,0 1 1,0 0-3,0 0 2,0 0 2,0 0 2,-8 0-1,-4 9 3,-3 9 6,-3 9 1,-1 16 2,2 19-4,-1 21 9,2 25 2,-1 18 0,1 12 1,0 8 14,4-5-2,0-4-8,2-4-1,1-10-9,-1-9-9,-2-7-4,-4-15-4,0-7 1,-6-12-1,-1-12-2,-6-13 0,-9-14-33,-15-15-63,-20-17-40,-25-4-81,-25-31-115,-18-18-374</inkml:trace>
  <inkml:trace contextRef="#ctx0" brushRef="#br0" timeOffset="155211.3">7538 9962 785,'0'0'0,"-107"0"-13,48 0 13,-3-9 34,-6-1 46,-3 2-45,-2 4 128,1 4-163,6 0 0,1 4-1,2 4 1,-2 0-1,-2-3 1,-4-5 0,3 0 31,1 0-28,7 3-2,10-2 1,8 1 0,8 2 3,8-4 0,5 0 12,5 0 10,0 2 1,5 3-14,-3 4-5,-2 9-7,1 9-1,-4 13 4,1 10 1,2 11 0,5 11 1,4 12 1,4 10 11,-1 12-1,2 9-4,-3 4-3,-1 3-8,-3-1-2,-8-5 0,1-5 1,-4-7-2,-1-7 0,-2-7 1,-1-8-1,3-10 1,0-11-1,4-12 1,3-8-1,0-7 0,3-7 0,-1-3 0,3-6 1,-2-3-1,2-3 1,3-2 0,1-3 0,4-2 0,1-4 0,0 1-2,3-2 2,19 0-1,10 0 4,17 0-1,16-5-1,15-6-2,13 0 3,12-3-3,11 2 0,9-1 13,16 2 12,13 1 10,15-1 4,25-2 6,20-7-33,15-3-3,7-1-1,-3 0-2,-12 5 3,-14 8-6,-13 7 3,-8 4 13,-4 0-5,2 0 8,1 0-20,6 0 7,2-5-9,5-13 9,-2-1-9,-7 1 2,-9 3-2,-17 5 4,-20 5 7,-21 3 4,-18 2-8,-22 0-2,-9 0-3,-13 0 1,-8 0-3,-7 0 0,-7 0 0,-7 0 2,-10 0-1,-8 0-2,-6 1-1,-7 1 0,0 2-3,0 0 2,-1-1 0,-6 0-1,-2 1-16,4-3-46,-3-1-41,3 0-80,0 0-88,1-3-412</inkml:trace>
  <inkml:trace contextRef="#ctx0" brushRef="#br0" timeOffset="155582.23">13065 11690 1644,'0'0'134,"0"0"-130,-71 67 16,22-25 52,-11 3-4,-11 4-30,-8 4-20,0 1-13,6-5-5,9-2-54,14-13-41,16-9-99,16-15-170,18-10-432</inkml:trace>
  <inkml:trace contextRef="#ctx0" brushRef="#br0" timeOffset="155768.85">13287 11734 1655,'0'0'120,"0"0"-110,0 0-4,0 0 57,-69 90 22,17-37-35,-6 5-35,-2 1-12,0 0-3,-1-1-35,-1-7-85,4-14-226,10-14-686</inkml:trace>
  <inkml:trace contextRef="#ctx0" brushRef="#br0" timeOffset="184146.97">20177 1847 1226,'66'-11'0,"20"7"0,23-1 4,12-1 28,16-2 29,6-2-2,0 1-19,-11 0-21,-18 0-4,-22 3-1,-24 2-2,-21 2-10,-19 2 2,-12 0-4,-9 0 0,-6 0-1,-1 0 1,0 0-1,0 0-2,0 0 1,0 0 1,0 0 1,0 0 2,0 0 3,0 0-1,0 0-2,0 0 4,0 0-4,0 0-1,0 0 0,0 0 1,0 0 3,0 0 0,0 0-5,0 0-3,0 2-3,0 15 5,0 8 1,0 15 10,3 7 5,4 6-10,1 3 1,-2 0 6,-3-4-1,-3-3-3,0-4-6,0-10-2,0-6 3,0-10-3,0-8 0,0-6 0,0-4 2,0-1 0,0 0 2,0 0 1,0 0 4,-6 0 3,-9-2-6,-7-5-6,-9 0-14,-2 4 1,4 3 0,3 0-4,6 5 5,2 7 6,5 2-1,8 1 1,5 3 1,0 0 4,22 0 1,12 2 2,12-1 1,5-1 21,4-2-9,-3-2 0,-9 3-4,-11 2-6,-14 3-1,-15 4-4,-6 3 0,-28 7 3,-15 4-3,-8 4-13,-1 2 5,11-4-8,12-3 5,14-8 11,16-4 0,2-5 7,16 1 31,7 1 12,6 1 7,1 5-11,2 4-13,-4 5-7,-4 1-10,-10 4-7,-3-2-8,-6-2 1,-3-4-2,-2-6-15,0-9-72,0-10-125,0-11-205</inkml:trace>
  <inkml:trace contextRef="#ctx0" brushRef="#br0" timeOffset="186102.1">21483 1815 593,'0'0'129,"0"0"-126,0 0 53,0 0 85,0 0-38,0 0-30,14 0-14,3 0 23,11-2-14,16-1-2,17-1-16,18 1-15,14 0-3,6-3 3,1 2-5,-7-1-15,-11-1-5,-10 2-10,-17 1-1,-14 1-2,-11 2 2,-14 0 0,-7 0-1,-9 0-4,0 0-10,0 0-9,0 0 16,0 0 4,0 0 5,0 0 1,0 0 6,0 0 9,2-5-4,3-6-11,2-5-1,2-2-1,3-8-4,2-4-3,3-3-1,1 0-1,-1 4 3,-2 11 7,-4 7 2,-4 7-2,2 4-4,5 24-14,5 18 18,1 12 0,-5 8 19,-5-1-12,-6-3-6,3-3 1,0-8-1,0-11 0,3-14 0,-2-9 2,1-10-1,3-3-1,4-9 7,2-15-8,5-10-3,1-7 2,1-3 1,1 4 0,0 6 0,0 10 2,-3 9 5,-1 8-7,-6 4-1,-3 3 0,-7 0-2,-2 0-8,-1 9-1,-1 4 4,0 0 2,1 1 6,3-1 1,6-7-1,9 0 7,10-5 2,8-1 3,1-1-10,-2-9 4,-7-2 5,-6 0-2,-2 0-1,-5 0-5,-2 3-1,-2-1-1,-4 6-2,-3 1 1,0 3-2,-2 0-2,2 0-1,-3 0 1,-2 0 1,2 0-3,-3 0 2,1 1 3,2 1 0,-1-1 1,4 2 1,-2-3 2,2 2 0,3-1 2,-1-1-4,2 0 2,-1 0-1,-3 0-2,0 0 0,-2 0 0,1 0 0,-1 0 1,-1 0-1,-2 0-1,-1 0 1,0 0-1,0 0 2,-1 0-1,2 0 0,-2 0 0,0 0 0,2 0 0,1 0 0,3 0 0,4 0 1,3 0-1,5 0 0,6 0 1,2 0-1,-2 0 2,-4 0-3,-6 0 2,-6 0-1,-6 0 2,-2 0 1,0 0 3,0 0-2,0 0 3,0 0-2,0 0-1,0 0-4,0 0 0,0 0-1,0 8-10,0 8 5,-2 12 6,-3 14 11,-2 12-2,1 9 2,4 5 1,2 0 3,0-5 8,5-5-16,10-8 0,0-9-3,-2-10-3,-1-6 1,-4-9 1,-2-7-2,-3-5-1,-3-4 1,0 0 1,0 0 6,0 0-8,-9 0 0,-20-2-20,-12-2 5,-11 4 2,-4 0-20,7 3-2,8 9 23,12 1 9,17 1 2,9-3 1,4 0 11,29 2 21,11 0 23,10-1-18,2 1 21,1 0-17,-5 5-19,-6 4-14,-9 4-4,-11 5-3,-17 6-1,-6 7-3,-19 6 0,-16 6 0,-6-1-12,-3-3 1,5-2 7,11-3 1,11-5 6,14 0 0,3-3 4,17-1 12,8-2 10,-1-5-4,-2 0 4,-3 0-8,-4 0-3,-2 4-3,0 5 2,-2 1-13,-3 1 1,-1 3-2,-2-5-1,-1-3-2,0-7-17,-3-12-15,1-9-22,2-9-104,3-14-164,4-22-595</inkml:trace>
  <inkml:trace contextRef="#ctx0" brushRef="#br0" timeOffset="188429.02">23574 1936 721,'0'0'21,"0"0"-15,0 0 14,0 0 76,0 0 20,0 0-50,1 5-8,7-5 22,7 0-3,7 0-22,9 0-9,8-2-16,2-5-12,2 0-6,1 1 3,-1-1 0,8 2-1,7 1-9,3 0-4,1 4-1,-7 0-1,-5 0 1,-10 0 0,-7 0 1,-5 0 0,-6 0 2,-6 2 1,-3-2-4,-8 0 1,-5 0-1,0 0 2,0 0 1,0 0 2,0 0 2,0 0 8,0 0 4,0 0 1,0 0-6,0 0-4,0 0-5,0-5-5,4 1 1,-1-4-1,1-2 0,1-1 0,-1 2 0,-2-1 1,1 2-1,-1 2 0,-2 1 2,2 5 5,-2 0-7,0 0-1,0 0-11,0 11 1,0 4 8,0 3 2,0 1 1,0 2 1,2-5 1,1-5 0,-1-6 0,-1-5 1,0 0 2,2 0 8,1-15-7,3-5-6,2-4-6,0-2 4,0 0-2,2 1-2,-1 5 6,-1 7 1,-1 6-1,-4 6 5,0 1-5,2 17-13,4 12 1,-3 13 12,0 4 5,-3-1-2,-2-3-1,-1-7 1,1-6 0,3-5-2,-1-2 0,3-4-1,4 0 2,1-3-2,-1-3 4,3-4-1,-1-6 4,4-2 5,10 0-4,5-2 0,6-10-1,-1-3-4,-1 0 14,0 1-7,-1 1 5,-3 2-3,-1 2-2,-6 5-10,-7 3 0,-8 1-3,-8 0 3,-2 0-16,-1 0-12,-9 0-3,1 0 27,1 2-9,3 0 13,5-2 0,0 0 3,0 0 7,0 0 14,8-1-1,3-5-14,1-3-6,1 1 0,-3-1 1,0 4 0,-5 4-3,-2 1-1,1 0-8,-1 20-18,1 9 23,-4 9 3,0 4 0,0 3 0,-7 3 0,0 3-1,0 4 1,3 2 0,4 2 2,0-2-2,0-1 0,0-3 1,-4-4-1,4-6 0,0-2 0,0-7 0,2-7 4,7-5-4,-1-10 0,0-6 8,-4-3 8,-3-3-11,-1 0 5,0 0-4,0 0 2,0 0-8,0 0 0,0 0-7,0 8-4,0 4-1,0 3 10,0 4 2,-8-3-1,-8-1-1,-5-1 2,4 1-1,-2 0 1,6 0 0,7 1 1,6 1 0,2 2 6,22 2 11,6 0 22,6 0-6,-4-4-11,-5-2-7,-12 1-6,-11 3-10,-4 2 0,-14 4-2,-13 5 1,-7 0-1,0 0-3,1-5-1,10-8 6,10-5-3,8-7 2,5-5 1,0 2 4,6-2 23,7 0-11,2 2 16,0 1-20,-6 0-12,-6-2 0,-3 0-4,0 0-10,0-1-9,0 0-9,0 0-9,0 0-2,-1 0 23,-1 0 9,2 0 9,0 0 0,0 0-1,0 0 3,-1 0 1,1 0 1,0 0 0,0 0 4,1 2-2,14 7 3,6 2-1,5-1-1,-5-1-2,-3-5 5,-9 0 8,-2-2 1,-3 0-2,-3-1-3,-1 2-9,0 0-3,0 4 0,0 1-3,-13 0 3,-20 1 1,-26-3 2,-30-1 2,-40-5 1,-40 0 6,-35-1-10,-39-8 0,-26-2 2,-15 2-4,-8 7 0,8 2 0,8 6 0,3 13-1,11-1 1,15 3 3,25-2-3,37-4-4,39-1 4,36-5 4,35-3-3,27-4 3,25-2-3,17 0-1,6 0 6,0 0 3,6 0-6,8 3-1,1 1-2,2 3-2,-3 2 0,-3-2-2,-4 1 3,-1-2 0,-1-3-2,-3 1-6,-1-2-9,-1-2-10,0 0-10,0 0-10,-2 0-8,-5-9-55,0-5-98,4-7-46,3-3-194</inkml:trace>
  <inkml:trace contextRef="#ctx0" brushRef="#br0" timeOffset="189289.9">20209 1866 825,'0'0'2,"0"0"-2,0 0 75,0 0 6,0 0-31,0 0-42,0 0-4,-14-26 38,14 26 5,0 0 8,0 6-2,0 21-9,10 22 72,3 17-17,0 18-11,-5 6-35,-7 1-28,-1 1-3,0-8-20,-7-10-2,0-12 0,0-10-24,-6-12-42,-5-10-51,-12-10-95,-6-11-82,-5-5-353</inkml:trace>
  <inkml:trace contextRef="#ctx0" brushRef="#br0" timeOffset="189484.88">19856 2757 1231,'0'0'88,"96"-25"-51,-17 7 110,14 0-52,5 0-41,-5 1-21,-13 7-22,-20 3-11,-17 4-44,-18 3-121,-17 4-134,-8 10-248</inkml:trace>
  <inkml:trace contextRef="#ctx0" brushRef="#br0" timeOffset="189989.01">20111 2894 1461,'0'0'9,"81"-22"9,-25 13-17,7 2 41,-1-1 23,-6 3-50,-13 3-14,-15 2-2,-14 0-22,-10 0-75,-4 12-101,-4 4 63,-13 5-48,-3 3 55,0 5 106,3 0 21,8 0 2,3-2 49,6-2 66,0-4-6,0 2 5,0 0 13,1 4-41,2 4 1,-3 3-33,0 3-15,-2 1-15,-9 0-9,-1-2-10,3-7-3,3-6 0,6-6-2,0-5-3,0 2-6,9-3 7,5 2 1,1-2 0,3-2 2,2 0-1,2-4 7,7-3 6,16-2 7,20 0 29,27 0-27,27-5-17,29-1-3,12 2 3,-5 3 2,-16 0-7,-27 1-9,-21 0-151,-15 0-365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F65AD-0312-4015-B06D-E9C1369D8A7D}" type="datetimeFigureOut">
              <a:rPr lang="en-IN" smtClean="0"/>
              <a:t>01-05-2022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5396E6-5A47-4193-99C5-A7A9873ED183}" type="slidenum">
              <a:rPr lang="en-IN" smtClean="0"/>
              <a:t>‹#›</a:t>
            </a:fld>
            <a:endParaRPr lang="en-IN"/>
          </a:p>
        </p:txBody>
      </p:sp>
    </p:spTree>
    <p:extLst>
      <p:ext uri="{BB962C8B-B14F-4D97-AF65-F5344CB8AC3E}">
        <p14:creationId xmlns:p14="http://schemas.microsoft.com/office/powerpoint/2010/main" val="15199351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5396E6-5A47-4193-99C5-A7A9873ED183}" type="slidenum">
              <a:rPr lang="en-IN" smtClean="0"/>
              <a:t>10</a:t>
            </a:fld>
            <a:endParaRPr lang="en-IN"/>
          </a:p>
        </p:txBody>
      </p:sp>
    </p:spTree>
    <p:extLst>
      <p:ext uri="{BB962C8B-B14F-4D97-AF65-F5344CB8AC3E}">
        <p14:creationId xmlns:p14="http://schemas.microsoft.com/office/powerpoint/2010/main" val="2638823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28700"/>
            <a:ext cx="7848600" cy="1445419"/>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2628900"/>
            <a:ext cx="6400800" cy="131445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B425D9-B921-464E-9C29-B5C7D33F5895}"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B681A-9AA5-4B42-B3AF-C57C062B5182}" type="slidenum">
              <a:rPr lang="en-IN" smtClean="0"/>
              <a:t>‹#›</a:t>
            </a:fld>
            <a:endParaRPr lang="en-IN"/>
          </a:p>
        </p:txBody>
      </p:sp>
      <p:cxnSp>
        <p:nvCxnSpPr>
          <p:cNvPr id="8" name="Straight Connector 7"/>
          <p:cNvCxnSpPr/>
          <p:nvPr/>
        </p:nvCxnSpPr>
        <p:spPr>
          <a:xfrm>
            <a:off x="685800" y="2548890"/>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425D9-B921-464E-9C29-B5C7D33F5895}"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440055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457200"/>
            <a:ext cx="6019800" cy="4400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B425D9-B921-464E-9C29-B5C7D33F5895}"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DB425D9-B921-464E-9C29-B5C7D33F5895}"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1771650"/>
            <a:ext cx="7772400" cy="1650206"/>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470149"/>
            <a:ext cx="7772400" cy="1125140"/>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B425D9-B921-464E-9C29-B5C7D33F5895}" type="datetimeFigureOut">
              <a:rPr lang="en-IN" smtClean="0"/>
              <a:t>01-05-2022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2B681A-9AA5-4B42-B3AF-C57C062B5182}" type="slidenum">
              <a:rPr lang="en-IN" smtClean="0"/>
              <a:t>‹#›</a:t>
            </a:fld>
            <a:endParaRPr lang="en-IN"/>
          </a:p>
        </p:txBody>
      </p:sp>
      <p:cxnSp>
        <p:nvCxnSpPr>
          <p:cNvPr id="7" name="Straight Connector 6"/>
          <p:cNvCxnSpPr/>
          <p:nvPr/>
        </p:nvCxnSpPr>
        <p:spPr>
          <a:xfrm>
            <a:off x="731520" y="3449574"/>
            <a:ext cx="7848600" cy="1191"/>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55014"/>
            <a:ext cx="4038600" cy="35387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B425D9-B921-464E-9C29-B5C7D33F5895}"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257300"/>
            <a:ext cx="3931920" cy="47982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1828800"/>
            <a:ext cx="393192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B425D9-B921-464E-9C29-B5C7D33F5895}" type="datetimeFigureOut">
              <a:rPr lang="en-IN" smtClean="0"/>
              <a:t>01-05-2022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2B681A-9AA5-4B42-B3AF-C57C062B5182}" type="slidenum">
              <a:rPr lang="en-IN" smtClean="0"/>
              <a:t>‹#›</a:t>
            </a:fld>
            <a:endParaRPr lang="en-IN"/>
          </a:p>
        </p:txBody>
      </p:sp>
      <p:cxnSp>
        <p:nvCxnSpPr>
          <p:cNvPr id="11" name="Straight Connector 10"/>
          <p:cNvCxnSpPr/>
          <p:nvPr/>
        </p:nvCxnSpPr>
        <p:spPr>
          <a:xfrm rot="5400000">
            <a:off x="2806462" y="3034268"/>
            <a:ext cx="353187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DB425D9-B921-464E-9C29-B5C7D33F5895}" type="datetimeFigureOut">
              <a:rPr lang="en-IN" smtClean="0"/>
              <a:t>01-05-2022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B425D9-B921-464E-9C29-B5C7D33F5895}" type="datetimeFigureOut">
              <a:rPr lang="en-IN" smtClean="0"/>
              <a:t>01-05-2022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060"/>
            <a:ext cx="2139696" cy="946404"/>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594060"/>
            <a:ext cx="5715000" cy="41833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1597915"/>
            <a:ext cx="2139696" cy="31827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425D9-B921-464E-9C29-B5C7D33F5895}"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B681A-9AA5-4B42-B3AF-C57C062B5182}" type="slidenum">
              <a:rPr lang="en-IN" smtClean="0"/>
              <a:t>‹#›</a:t>
            </a:fld>
            <a:endParaRPr lang="en-IN"/>
          </a:p>
        </p:txBody>
      </p:sp>
      <p:cxnSp>
        <p:nvCxnSpPr>
          <p:cNvPr id="9" name="Straight Connector 8"/>
          <p:cNvCxnSpPr/>
          <p:nvPr/>
        </p:nvCxnSpPr>
        <p:spPr>
          <a:xfrm rot="5400000">
            <a:off x="684114" y="2684956"/>
            <a:ext cx="418338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594360"/>
            <a:ext cx="2142680" cy="94869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628651"/>
            <a:ext cx="5904390" cy="4125342"/>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1600200"/>
            <a:ext cx="2139696" cy="31821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B425D9-B921-464E-9C29-B5C7D33F5895}" type="datetimeFigureOut">
              <a:rPr lang="en-IN" smtClean="0"/>
              <a:t>01-05-2022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2B681A-9AA5-4B42-B3AF-C57C062B5182}"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165590"/>
            <a:ext cx="9144000" cy="1714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400050"/>
            <a:ext cx="8229600" cy="7429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8229600" cy="3657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0" y="0"/>
            <a:ext cx="9144000" cy="274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3716"/>
            <a:ext cx="2895600" cy="246888"/>
          </a:xfrm>
          <a:prstGeom prst="rect">
            <a:avLst/>
          </a:prstGeom>
        </p:spPr>
        <p:txBody>
          <a:bodyPr vert="horz" lIns="91440" tIns="45720" rIns="91440" bIns="45720" rtlCol="0" anchor="ctr"/>
          <a:lstStyle>
            <a:lvl1pPr algn="l">
              <a:defRPr sz="1200">
                <a:solidFill>
                  <a:srgbClr val="FFFFFF"/>
                </a:solidFill>
              </a:defRPr>
            </a:lvl1pPr>
          </a:lstStyle>
          <a:p>
            <a:fld id="{ADB425D9-B921-464E-9C29-B5C7D33F5895}" type="datetimeFigureOut">
              <a:rPr lang="en-IN" smtClean="0"/>
              <a:t>01-05-2022</a:t>
            </a:fld>
            <a:endParaRPr lang="en-IN"/>
          </a:p>
        </p:txBody>
      </p:sp>
      <p:sp>
        <p:nvSpPr>
          <p:cNvPr id="5" name="Footer Placeholder 4"/>
          <p:cNvSpPr>
            <a:spLocks noGrp="1"/>
          </p:cNvSpPr>
          <p:nvPr>
            <p:ph type="ftr" sz="quarter" idx="3"/>
          </p:nvPr>
        </p:nvSpPr>
        <p:spPr>
          <a:xfrm>
            <a:off x="3429000" y="13716"/>
            <a:ext cx="4114800" cy="246888"/>
          </a:xfrm>
          <a:prstGeom prst="rect">
            <a:avLst/>
          </a:prstGeom>
        </p:spPr>
        <p:txBody>
          <a:bodyPr vert="horz" lIns="91440" tIns="45720" rIns="91440" bIns="45720" rtlCol="0" anchor="ctr"/>
          <a:lstStyle>
            <a:lvl1pPr algn="ctr">
              <a:defRPr sz="1200">
                <a:solidFill>
                  <a:srgbClr val="FFFFFF"/>
                </a:solidFill>
              </a:defRPr>
            </a:lvl1pPr>
          </a:lstStyle>
          <a:p>
            <a:endParaRPr lang="en-IN"/>
          </a:p>
        </p:txBody>
      </p:sp>
      <p:sp>
        <p:nvSpPr>
          <p:cNvPr id="6" name="Slide Number Placeholder 5"/>
          <p:cNvSpPr>
            <a:spLocks noGrp="1"/>
          </p:cNvSpPr>
          <p:nvPr>
            <p:ph type="sldNum" sz="quarter" idx="4"/>
          </p:nvPr>
        </p:nvSpPr>
        <p:spPr>
          <a:xfrm>
            <a:off x="7620000" y="13716"/>
            <a:ext cx="1066800" cy="246888"/>
          </a:xfrm>
          <a:prstGeom prst="rect">
            <a:avLst/>
          </a:prstGeom>
        </p:spPr>
        <p:txBody>
          <a:bodyPr vert="horz" lIns="91440" tIns="45720" rIns="91440" bIns="45720" rtlCol="0" anchor="ctr"/>
          <a:lstStyle>
            <a:lvl1pPr algn="l">
              <a:defRPr sz="1400" b="1">
                <a:solidFill>
                  <a:srgbClr val="FFFFFF"/>
                </a:solidFill>
              </a:defRPr>
            </a:lvl1pPr>
          </a:lstStyle>
          <a:p>
            <a:fld id="{5B2B681A-9AA5-4B42-B3AF-C57C062B5182}"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emf"/><Relationship Id="rId5" Type="http://schemas.openxmlformats.org/officeDocument/2006/relationships/customXml" Target="../ink/ink10.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customXml" Target="../ink/ink3.x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Magnetic circuits</a:t>
            </a:r>
            <a:endParaRPr lang="en-IN" dirty="0"/>
          </a:p>
        </p:txBody>
      </p:sp>
    </p:spTree>
    <p:extLst>
      <p:ext uri="{BB962C8B-B14F-4D97-AF65-F5344CB8AC3E}">
        <p14:creationId xmlns:p14="http://schemas.microsoft.com/office/powerpoint/2010/main" val="1445677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8598" y="258202"/>
            <a:ext cx="3160096" cy="369332"/>
          </a:xfrm>
          <a:prstGeom prst="rect">
            <a:avLst/>
          </a:prstGeom>
        </p:spPr>
        <p:txBody>
          <a:bodyPr wrap="none">
            <a:spAutoFit/>
          </a:bodyPr>
          <a:lstStyle/>
          <a:p>
            <a:r>
              <a:rPr lang="en-IN" dirty="0"/>
              <a:t>Series-parallel Magnetic circuits</a:t>
            </a:r>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699542"/>
            <a:ext cx="6548004" cy="2230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4048" y="3147814"/>
            <a:ext cx="3259007" cy="17183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6895440" y="2474280"/>
              <a:ext cx="52200" cy="105480"/>
            </p14:xfrm>
          </p:contentPart>
        </mc:Choice>
        <mc:Fallback xmlns="">
          <p:pic>
            <p:nvPicPr>
              <p:cNvPr id="3" name="Ink 2"/>
              <p:cNvPicPr/>
              <p:nvPr/>
            </p:nvPicPr>
            <p:blipFill>
              <a:blip r:embed="rId6"/>
              <a:stretch>
                <a:fillRect/>
              </a:stretch>
            </p:blipFill>
            <p:spPr>
              <a:xfrm>
                <a:off x="6892920" y="2470320"/>
                <a:ext cx="57960" cy="112680"/>
              </a:xfrm>
              <a:prstGeom prst="rect">
                <a:avLst/>
              </a:prstGeom>
            </p:spPr>
          </p:pic>
        </mc:Fallback>
      </mc:AlternateContent>
    </p:spTree>
    <p:extLst>
      <p:ext uri="{BB962C8B-B14F-4D97-AF65-F5344CB8AC3E}">
        <p14:creationId xmlns:p14="http://schemas.microsoft.com/office/powerpoint/2010/main" val="2687745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512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2482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339502"/>
            <a:ext cx="4572000" cy="369332"/>
          </a:xfrm>
          <a:prstGeom prst="rect">
            <a:avLst/>
          </a:prstGeom>
        </p:spPr>
        <p:txBody>
          <a:bodyPr>
            <a:spAutoFit/>
          </a:bodyPr>
          <a:lstStyle/>
          <a:p>
            <a:pPr algn="ctr"/>
            <a:r>
              <a:rPr lang="en-IN" b="1" dirty="0"/>
              <a:t>MAGNETIC CIRCUITS</a:t>
            </a:r>
          </a:p>
        </p:txBody>
      </p:sp>
      <p:sp>
        <p:nvSpPr>
          <p:cNvPr id="3" name="Rectangle 2"/>
          <p:cNvSpPr/>
          <p:nvPr/>
        </p:nvSpPr>
        <p:spPr>
          <a:xfrm>
            <a:off x="323528" y="987574"/>
            <a:ext cx="8424936" cy="338554"/>
          </a:xfrm>
          <a:prstGeom prst="rect">
            <a:avLst/>
          </a:prstGeom>
        </p:spPr>
        <p:txBody>
          <a:bodyPr wrap="square">
            <a:spAutoFit/>
          </a:bodyPr>
          <a:lstStyle/>
          <a:p>
            <a:pPr marL="285750" indent="-285750">
              <a:buFont typeface="Arial" panose="020B0604020202020204" pitchFamily="34" charset="0"/>
              <a:buChar char="•"/>
            </a:pPr>
            <a:r>
              <a:rPr lang="en-US" sz="1600" dirty="0"/>
              <a:t>A magnetic circuit is defined as a closed path followed by the magnetic flux.</a:t>
            </a:r>
            <a:endParaRPr lang="en-IN"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44" y="1347614"/>
            <a:ext cx="2966096" cy="18487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23528" y="1491630"/>
            <a:ext cx="5400600" cy="1323439"/>
          </a:xfrm>
          <a:prstGeom prst="rect">
            <a:avLst/>
          </a:prstGeom>
        </p:spPr>
        <p:txBody>
          <a:bodyPr wrap="square">
            <a:spAutoFit/>
          </a:bodyPr>
          <a:lstStyle/>
          <a:p>
            <a:pPr marL="285750" indent="-285750">
              <a:buFont typeface="Arial" panose="020B0604020202020204" pitchFamily="34" charset="0"/>
              <a:buChar char="•"/>
            </a:pPr>
            <a:r>
              <a:rPr lang="en-US" sz="1600" dirty="0"/>
              <a:t>Consider a coil of N turns wound on an iron core (see the figure). When an electric current I is passes through the coil, magnetic flux (ψ) is set up in the core. This magnetic flux follows a closed path ABCDA and hence ABCDA is the magnetic circuit.</a:t>
            </a:r>
            <a:endParaRPr lang="en-IN" sz="1600" dirty="0"/>
          </a:p>
        </p:txBody>
      </p:sp>
      <p:sp>
        <p:nvSpPr>
          <p:cNvPr id="5" name="Rectangle 3"/>
          <p:cNvSpPr>
            <a:spLocks noChangeArrowheads="1"/>
          </p:cNvSpPr>
          <p:nvPr/>
        </p:nvSpPr>
        <p:spPr bwMode="auto">
          <a:xfrm>
            <a:off x="399575" y="3312154"/>
            <a:ext cx="834888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2857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altLang="en-US" sz="1600" dirty="0">
                <a:latin typeface="+mn-lt"/>
                <a:cs typeface="+mn-cs"/>
              </a:rPr>
              <a:t>In a magnetic circuit, the amount of magnetic flux in the core depends upon the current (I) and the number of turns (N). The product NI is known as the Magneto motive Force (MMF).</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600" dirty="0">
                <a:latin typeface="+mn-lt"/>
                <a:cs typeface="+mn-cs"/>
              </a:rPr>
              <a:t>MMF=NI=Ampere−Turns</a:t>
            </a:r>
          </a:p>
          <a:p>
            <a:pPr marL="285750" marR="0" lvl="0" indent="-28575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dirty="0">
                <a:latin typeface="+mn-lt"/>
                <a:cs typeface="+mn-cs"/>
              </a:rPr>
              <a:t>The opposition offered by the magnetic circuit to the flow of magnetic flux is known as reluctance (S) of the magnetic circuit. </a:t>
            </a:r>
            <a:endParaRPr kumimoji="0" lang="en-US" altLang="en-US" sz="1600" b="0" i="0" u="none" strike="noStrike" cap="none" normalizeH="0" baseline="0" dirty="0">
              <a:ln>
                <a:noFill/>
              </a:ln>
              <a:solidFill>
                <a:schemeClr val="tx1"/>
              </a:solidFill>
              <a:effectLst/>
              <a:latin typeface="Arial" pitchFamily="34" charset="0"/>
              <a:cs typeface="Arial" pitchFamily="34" charset="0"/>
            </a:endParaRPr>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963080" y="1252080"/>
              <a:ext cx="5430240" cy="3638160"/>
            </p14:xfrm>
          </p:contentPart>
        </mc:Choice>
        <mc:Fallback xmlns="">
          <p:pic>
            <p:nvPicPr>
              <p:cNvPr id="6" name="Ink 5"/>
              <p:cNvPicPr/>
              <p:nvPr/>
            </p:nvPicPr>
            <p:blipFill>
              <a:blip r:embed="rId4"/>
              <a:stretch>
                <a:fillRect/>
              </a:stretch>
            </p:blipFill>
            <p:spPr>
              <a:xfrm>
                <a:off x="1953360" y="1243080"/>
                <a:ext cx="5449320" cy="3653640"/>
              </a:xfrm>
              <a:prstGeom prst="rect">
                <a:avLst/>
              </a:prstGeom>
            </p:spPr>
          </p:pic>
        </mc:Fallback>
      </mc:AlternateContent>
    </p:spTree>
    <p:extLst>
      <p:ext uri="{BB962C8B-B14F-4D97-AF65-F5344CB8AC3E}">
        <p14:creationId xmlns:p14="http://schemas.microsoft.com/office/powerpoint/2010/main" val="222528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67744" y="269235"/>
            <a:ext cx="4572000" cy="646331"/>
          </a:xfrm>
          <a:prstGeom prst="rect">
            <a:avLst/>
          </a:prstGeom>
        </p:spPr>
        <p:txBody>
          <a:bodyPr>
            <a:spAutoFit/>
          </a:bodyPr>
          <a:lstStyle/>
          <a:p>
            <a:pPr algn="ctr"/>
            <a:r>
              <a:rPr lang="en-IN" b="1" dirty="0"/>
              <a:t>SERIES MAGNETIC CIRCUITS (composite magnetic circuits)</a:t>
            </a:r>
          </a:p>
        </p:txBody>
      </p:sp>
      <p:sp>
        <p:nvSpPr>
          <p:cNvPr id="3" name="Rectangle 2"/>
          <p:cNvSpPr/>
          <p:nvPr/>
        </p:nvSpPr>
        <p:spPr>
          <a:xfrm>
            <a:off x="323528" y="987574"/>
            <a:ext cx="8352928" cy="584775"/>
          </a:xfrm>
          <a:prstGeom prst="rect">
            <a:avLst/>
          </a:prstGeom>
        </p:spPr>
        <p:txBody>
          <a:bodyPr wrap="square">
            <a:spAutoFit/>
          </a:bodyPr>
          <a:lstStyle/>
          <a:p>
            <a:pPr marL="285750" indent="-285750">
              <a:buFont typeface="Arial" panose="020B0604020202020204" pitchFamily="34" charset="0"/>
              <a:buChar char="•"/>
            </a:pPr>
            <a:r>
              <a:rPr lang="en-US" sz="1600" dirty="0"/>
              <a:t>When the same magnetic flux ψ flows through each part of the magnetic circuit, then the circuit is called as </a:t>
            </a:r>
            <a:r>
              <a:rPr lang="en-US" sz="1600" i="1" dirty="0"/>
              <a:t>series magnetic circuit</a:t>
            </a:r>
            <a:r>
              <a:rPr lang="en-US" sz="1600" dirty="0"/>
              <a:t>.</a:t>
            </a:r>
          </a:p>
        </p:txBody>
      </p:sp>
      <p:sp>
        <p:nvSpPr>
          <p:cNvPr id="5" name="Rectangle 4"/>
          <p:cNvSpPr/>
          <p:nvPr/>
        </p:nvSpPr>
        <p:spPr>
          <a:xfrm>
            <a:off x="323528" y="1701845"/>
            <a:ext cx="5472608" cy="2800767"/>
          </a:xfrm>
          <a:prstGeom prst="rect">
            <a:avLst/>
          </a:prstGeom>
        </p:spPr>
        <p:txBody>
          <a:bodyPr wrap="square">
            <a:spAutoFit/>
          </a:bodyPr>
          <a:lstStyle/>
          <a:p>
            <a:pPr marL="285750" indent="-285750">
              <a:buFont typeface="Arial" panose="020B0604020202020204" pitchFamily="34" charset="0"/>
              <a:buChar char="•"/>
            </a:pPr>
            <a:r>
              <a:rPr lang="en-US" sz="1600" dirty="0"/>
              <a:t>Consider a </a:t>
            </a:r>
            <a:r>
              <a:rPr lang="en-US" sz="1600" i="1" dirty="0"/>
              <a:t>composite series magnetic circuit</a:t>
            </a:r>
            <a:r>
              <a:rPr lang="en-US" sz="1600" dirty="0"/>
              <a:t> (a series magnetic circuit that has parts of different dimensions and materials is called a composite series magnetic circuit) consisting of three different magnetic materials of different relative permeability.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Each part of this series magnetic circuit will offer reluctance to the magnetic flux ψ. Since the different parts of the magnetic circuit are in series, the total reluctance is equal to the sum of reluctances of individual parts.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6193" y="1707654"/>
            <a:ext cx="3093715" cy="2688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99120" y="32040"/>
              <a:ext cx="8128800" cy="5010120"/>
            </p14:xfrm>
          </p:contentPart>
        </mc:Choice>
        <mc:Fallback xmlns="">
          <p:pic>
            <p:nvPicPr>
              <p:cNvPr id="4" name="Ink 3"/>
              <p:cNvPicPr/>
              <p:nvPr/>
            </p:nvPicPr>
            <p:blipFill>
              <a:blip r:embed="rId4"/>
              <a:stretch>
                <a:fillRect/>
              </a:stretch>
            </p:blipFill>
            <p:spPr>
              <a:xfrm>
                <a:off x="689040" y="20160"/>
                <a:ext cx="8149320" cy="5032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7561080" y="2321280"/>
              <a:ext cx="839160" cy="1639080"/>
            </p14:xfrm>
          </p:contentPart>
        </mc:Choice>
        <mc:Fallback xmlns="">
          <p:pic>
            <p:nvPicPr>
              <p:cNvPr id="6" name="Ink 5"/>
              <p:cNvPicPr/>
              <p:nvPr/>
            </p:nvPicPr>
            <p:blipFill>
              <a:blip r:embed="rId6"/>
              <a:stretch>
                <a:fillRect/>
              </a:stretch>
            </p:blipFill>
            <p:spPr>
              <a:xfrm>
                <a:off x="7545960" y="2312280"/>
                <a:ext cx="864000" cy="1662840"/>
              </a:xfrm>
              <a:prstGeom prst="rect">
                <a:avLst/>
              </a:prstGeom>
            </p:spPr>
          </p:pic>
        </mc:Fallback>
      </mc:AlternateContent>
    </p:spTree>
    <p:extLst>
      <p:ext uri="{BB962C8B-B14F-4D97-AF65-F5344CB8AC3E}">
        <p14:creationId xmlns:p14="http://schemas.microsoft.com/office/powerpoint/2010/main" val="2537661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67744" y="269235"/>
            <a:ext cx="4572000" cy="646331"/>
          </a:xfrm>
          <a:prstGeom prst="rect">
            <a:avLst/>
          </a:prstGeom>
        </p:spPr>
        <p:txBody>
          <a:bodyPr>
            <a:spAutoFit/>
          </a:bodyPr>
          <a:lstStyle/>
          <a:p>
            <a:pPr algn="ctr"/>
            <a:r>
              <a:rPr lang="en-IN" b="1" dirty="0"/>
              <a:t>SERIES MAGNETIC CIRCUITS (composite magnetic circuits)</a:t>
            </a:r>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343440" y="84600"/>
              <a:ext cx="8215200" cy="4915800"/>
            </p14:xfrm>
          </p:contentPart>
        </mc:Choice>
        <mc:Fallback xmlns="">
          <p:pic>
            <p:nvPicPr>
              <p:cNvPr id="2" name="Ink 1"/>
              <p:cNvPicPr/>
              <p:nvPr/>
            </p:nvPicPr>
            <p:blipFill>
              <a:blip r:embed="rId3"/>
              <a:stretch>
                <a:fillRect/>
              </a:stretch>
            </p:blipFill>
            <p:spPr>
              <a:xfrm>
                <a:off x="333360" y="75240"/>
                <a:ext cx="8230320" cy="4939560"/>
              </a:xfrm>
              <a:prstGeom prst="rect">
                <a:avLst/>
              </a:prstGeom>
            </p:spPr>
          </p:pic>
        </mc:Fallback>
      </mc:AlternateContent>
    </p:spTree>
    <p:extLst>
      <p:ext uri="{BB962C8B-B14F-4D97-AF65-F5344CB8AC3E}">
        <p14:creationId xmlns:p14="http://schemas.microsoft.com/office/powerpoint/2010/main" val="82368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591480" y="126360"/>
              <a:ext cx="8548560" cy="5001840"/>
            </p14:xfrm>
          </p:contentPart>
        </mc:Choice>
        <mc:Fallback xmlns="">
          <p:pic>
            <p:nvPicPr>
              <p:cNvPr id="2" name="Ink 1"/>
              <p:cNvPicPr/>
              <p:nvPr/>
            </p:nvPicPr>
            <p:blipFill>
              <a:blip r:embed="rId3"/>
              <a:stretch>
                <a:fillRect/>
              </a:stretch>
            </p:blipFill>
            <p:spPr>
              <a:xfrm>
                <a:off x="576720" y="111960"/>
                <a:ext cx="8567640" cy="5028480"/>
              </a:xfrm>
              <a:prstGeom prst="rect">
                <a:avLst/>
              </a:prstGeom>
            </p:spPr>
          </p:pic>
        </mc:Fallback>
      </mc:AlternateContent>
    </p:spTree>
    <p:extLst>
      <p:ext uri="{BB962C8B-B14F-4D97-AF65-F5344CB8AC3E}">
        <p14:creationId xmlns:p14="http://schemas.microsoft.com/office/powerpoint/2010/main" val="252182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46E4850-5DF6-4A5C-AAC4-338A79764244}"/>
              </a:ext>
            </a:extLst>
          </p:cNvPr>
          <p:cNvSpPr txBox="1">
            <a:spLocks/>
          </p:cNvSpPr>
          <p:nvPr/>
        </p:nvSpPr>
        <p:spPr>
          <a:xfrm>
            <a:off x="205560" y="267495"/>
            <a:ext cx="7993680" cy="1728191"/>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en-IN" sz="1600" b="1" dirty="0"/>
              <a:t>Example: </a:t>
            </a:r>
            <a:r>
              <a:rPr lang="en-IN" sz="1600" dirty="0"/>
              <a:t>A magnetic circuit consists of an iron ring of mean circumference 80 cm with cross-sectional area of 12 cm</a:t>
            </a:r>
            <a:r>
              <a:rPr lang="en-IN" sz="1600" baseline="30000" dirty="0"/>
              <a:t>2</a:t>
            </a:r>
            <a:r>
              <a:rPr lang="en-IN" sz="1600" dirty="0"/>
              <a:t> throughout. A current 0f 2A in the magnetising coil of 200 turns produces a total flux of 1.2 </a:t>
            </a:r>
            <a:r>
              <a:rPr lang="en-IN" sz="1600" dirty="0" err="1"/>
              <a:t>mwb</a:t>
            </a:r>
            <a:r>
              <a:rPr lang="en-IN" sz="1600" dirty="0"/>
              <a:t> in the iron. Calculate :</a:t>
            </a:r>
          </a:p>
          <a:p>
            <a:pPr marL="0" indent="0" algn="just">
              <a:buNone/>
            </a:pPr>
            <a:r>
              <a:rPr lang="en-IN" sz="1600" dirty="0"/>
              <a:t>(</a:t>
            </a:r>
            <a:r>
              <a:rPr lang="en-IN" sz="1600" dirty="0" err="1"/>
              <a:t>i</a:t>
            </a:r>
            <a:r>
              <a:rPr lang="en-IN" sz="1600" dirty="0"/>
              <a:t>) the flux density in the iron</a:t>
            </a:r>
          </a:p>
          <a:p>
            <a:pPr marL="0" indent="0" algn="just">
              <a:buNone/>
            </a:pPr>
            <a:r>
              <a:rPr lang="en-IN" sz="1600" dirty="0"/>
              <a:t>(ii) the absolute and relative permeability's of iron.</a:t>
            </a:r>
          </a:p>
          <a:p>
            <a:pPr marL="0" indent="0" algn="just">
              <a:buNone/>
            </a:pPr>
            <a:r>
              <a:rPr lang="en-IN" sz="1600" dirty="0"/>
              <a:t>(iii) the reluctance of the circuit.</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202680" y="730080"/>
              <a:ext cx="8863560" cy="4362480"/>
            </p14:xfrm>
          </p:contentPart>
        </mc:Choice>
        <mc:Fallback xmlns="">
          <p:pic>
            <p:nvPicPr>
              <p:cNvPr id="3" name="Ink 2"/>
              <p:cNvPicPr/>
              <p:nvPr/>
            </p:nvPicPr>
            <p:blipFill>
              <a:blip r:embed="rId3"/>
              <a:stretch>
                <a:fillRect/>
              </a:stretch>
            </p:blipFill>
            <p:spPr>
              <a:xfrm>
                <a:off x="193320" y="727200"/>
                <a:ext cx="8881920" cy="4374720"/>
              </a:xfrm>
              <a:prstGeom prst="rect">
                <a:avLst/>
              </a:prstGeom>
            </p:spPr>
          </p:pic>
        </mc:Fallback>
      </mc:AlternateContent>
    </p:spTree>
    <p:extLst>
      <p:ext uri="{BB962C8B-B14F-4D97-AF65-F5344CB8AC3E}">
        <p14:creationId xmlns:p14="http://schemas.microsoft.com/office/powerpoint/2010/main" val="2245294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7534"/>
            <a:ext cx="8424936" cy="584775"/>
          </a:xfrm>
          <a:prstGeom prst="rect">
            <a:avLst/>
          </a:prstGeom>
        </p:spPr>
        <p:txBody>
          <a:bodyPr wrap="square">
            <a:spAutoFit/>
          </a:bodyPr>
          <a:lstStyle/>
          <a:p>
            <a:pPr marL="285750" indent="-285750">
              <a:buFont typeface="Arial" panose="020B0604020202020204" pitchFamily="34" charset="0"/>
              <a:buChar char="•"/>
            </a:pPr>
            <a:r>
              <a:rPr lang="en-US" sz="1600" dirty="0"/>
              <a:t>A magnetic circuit which has more one path for the magnetic flux is called as parallel magnetic circuit.</a:t>
            </a:r>
            <a:endParaRPr lang="en-IN" sz="1600" dirty="0"/>
          </a:p>
        </p:txBody>
      </p:sp>
      <p:sp>
        <p:nvSpPr>
          <p:cNvPr id="3" name="Rectangle 2"/>
          <p:cNvSpPr/>
          <p:nvPr/>
        </p:nvSpPr>
        <p:spPr>
          <a:xfrm>
            <a:off x="3291635" y="195486"/>
            <a:ext cx="2504212" cy="369332"/>
          </a:xfrm>
          <a:prstGeom prst="rect">
            <a:avLst/>
          </a:prstGeom>
        </p:spPr>
        <p:txBody>
          <a:bodyPr wrap="none">
            <a:spAutoFit/>
          </a:bodyPr>
          <a:lstStyle/>
          <a:p>
            <a:r>
              <a:rPr lang="en-US" b="1" dirty="0"/>
              <a:t>Parallel Magnetic Circuit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4230" y="1203598"/>
            <a:ext cx="3118250" cy="2087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95536" y="1348810"/>
            <a:ext cx="5243721" cy="2554545"/>
          </a:xfrm>
          <a:prstGeom prst="rect">
            <a:avLst/>
          </a:prstGeom>
        </p:spPr>
        <p:txBody>
          <a:bodyPr wrap="square">
            <a:spAutoFit/>
          </a:bodyPr>
          <a:lstStyle/>
          <a:p>
            <a:pPr marL="285750" lvl="0" indent="-285750">
              <a:buFont typeface="Arial" panose="020B0604020202020204" pitchFamily="34" charset="0"/>
              <a:buChar char="•"/>
            </a:pPr>
            <a:r>
              <a:rPr lang="en-US" altLang="en-US" sz="1600" dirty="0"/>
              <a:t>Consider a coil of N turns wound on limb AF carries an electric current of I amperes. The magnetic flux φ1 set up by the coil divides at B into two paths i.e., φ2 along BE and φ3 along BCDE. </a:t>
            </a:r>
          </a:p>
          <a:p>
            <a:pPr marL="285750" lvl="0" indent="-285750" eaLnBrk="0" fontAlgn="base" hangingPunct="0">
              <a:spcBef>
                <a:spcPct val="0"/>
              </a:spcBef>
              <a:spcAft>
                <a:spcPct val="0"/>
              </a:spcAft>
              <a:buFont typeface="Arial" panose="020B0604020202020204" pitchFamily="34" charset="0"/>
              <a:buChar char="•"/>
            </a:pPr>
            <a:r>
              <a:rPr lang="en-US" altLang="en-US" sz="1600" dirty="0"/>
              <a:t>Therefore, the total flux is,</a:t>
            </a:r>
          </a:p>
          <a:p>
            <a:pPr lvl="0" algn="ctr" eaLnBrk="0" fontAlgn="base" hangingPunct="0">
              <a:spcBef>
                <a:spcPct val="0"/>
              </a:spcBef>
              <a:spcAft>
                <a:spcPct val="0"/>
              </a:spcAft>
            </a:pPr>
            <a:r>
              <a:rPr lang="en-US" altLang="en-US" sz="1600" dirty="0"/>
              <a:t>φ1=φ2+φ3</a:t>
            </a:r>
          </a:p>
          <a:p>
            <a:pPr marL="285750" indent="-285750">
              <a:buFont typeface="Arial" panose="020B0604020202020204" pitchFamily="34" charset="0"/>
              <a:buChar char="•"/>
            </a:pPr>
            <a:r>
              <a:rPr lang="en-US" sz="1600" dirty="0"/>
              <a:t>Consider,</a:t>
            </a:r>
            <a:br>
              <a:rPr lang="en-US" sz="1600" dirty="0"/>
            </a:br>
            <a:r>
              <a:rPr lang="en-US" sz="1600" dirty="0"/>
              <a:t>S1 = reluctance of path EFAB</a:t>
            </a:r>
            <a:br>
              <a:rPr lang="en-US" sz="1600" dirty="0"/>
            </a:br>
            <a:r>
              <a:rPr lang="en-US" sz="1600" dirty="0"/>
              <a:t>S2 = reluctance of path BE</a:t>
            </a:r>
            <a:br>
              <a:rPr lang="en-US" sz="1600" dirty="0"/>
            </a:br>
            <a:r>
              <a:rPr lang="en-US" sz="1600" dirty="0"/>
              <a:t>S3 = reluctance of path BCDE</a:t>
            </a:r>
          </a:p>
        </p:txBody>
      </p:sp>
      <p:sp>
        <p:nvSpPr>
          <p:cNvPr id="5" name="Rectangle 3"/>
          <p:cNvSpPr>
            <a:spLocks noChangeArrowheads="1"/>
          </p:cNvSpPr>
          <p:nvPr/>
        </p:nvSpPr>
        <p:spPr bwMode="auto">
          <a:xfrm>
            <a:off x="552127" y="2653923"/>
            <a:ext cx="436422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chemeClr val="tx1"/>
                </a:solidFill>
                <a:effectLst/>
                <a:latin typeface="Arial" pitchFamily="34" charset="0"/>
                <a:cs typeface="Arial" pitchFamily="34" charset="0"/>
              </a:rPr>
            </a:br>
            <a:endParaRPr kumimoji="0" lang="en-US" alt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6" name="Rectangle 5"/>
          <p:cNvSpPr/>
          <p:nvPr/>
        </p:nvSpPr>
        <p:spPr>
          <a:xfrm>
            <a:off x="323528" y="3939902"/>
            <a:ext cx="8712968" cy="861774"/>
          </a:xfrm>
          <a:prstGeom prst="rect">
            <a:avLst/>
          </a:prstGeom>
        </p:spPr>
        <p:txBody>
          <a:bodyPr wrap="square">
            <a:spAutoFit/>
          </a:bodyPr>
          <a:lstStyle/>
          <a:p>
            <a:pPr marL="285750" lvl="0" indent="-285750" eaLnBrk="0" fontAlgn="base" hangingPunct="0">
              <a:spcBef>
                <a:spcPct val="0"/>
              </a:spcBef>
              <a:spcAft>
                <a:spcPct val="0"/>
              </a:spcAft>
              <a:buFont typeface="Arial" panose="020B0604020202020204" pitchFamily="34" charset="0"/>
              <a:buChar char="•"/>
            </a:pPr>
            <a:r>
              <a:rPr lang="en-US" altLang="en-US" sz="1600" dirty="0"/>
              <a:t>Total MMF=MMF for path ABEF+ MMF for path BE or BCDE</a:t>
            </a:r>
          </a:p>
          <a:p>
            <a:pPr lvl="0" eaLnBrk="0" fontAlgn="base" hangingPunct="0">
              <a:spcBef>
                <a:spcPct val="0"/>
              </a:spcBef>
              <a:spcAft>
                <a:spcPct val="0"/>
              </a:spcAft>
            </a:pPr>
            <a:r>
              <a:rPr lang="en-US" altLang="en-US" sz="1600" dirty="0"/>
              <a:t>⟹Total MMF=φ1S1+φ2S2 or    Total MMF =φ1S1+φ3S3</a:t>
            </a:r>
          </a:p>
          <a:p>
            <a:pPr marL="285750" indent="-285750" algn="ctr" eaLnBrk="0" fontAlgn="base" hangingPunct="0">
              <a:spcBef>
                <a:spcPct val="0"/>
              </a:spcBef>
              <a:spcAft>
                <a:spcPct val="0"/>
              </a:spcAft>
              <a:buFont typeface="Arial" panose="020B0604020202020204" pitchFamily="34" charset="0"/>
              <a:buChar char="•"/>
            </a:pPr>
            <a:r>
              <a:rPr lang="en-US" altLang="en-US" sz="1600" dirty="0"/>
              <a:t>φ2S2=φ3S3 they are parallel</a:t>
            </a:r>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453960" y="22680"/>
              <a:ext cx="8390520" cy="4830840"/>
            </p14:xfrm>
          </p:contentPart>
        </mc:Choice>
        <mc:Fallback xmlns="">
          <p:pic>
            <p:nvPicPr>
              <p:cNvPr id="7" name="Ink 6"/>
              <p:cNvPicPr/>
              <p:nvPr/>
            </p:nvPicPr>
            <p:blipFill>
              <a:blip r:embed="rId4"/>
              <a:stretch>
                <a:fillRect/>
              </a:stretch>
            </p:blipFill>
            <p:spPr>
              <a:xfrm>
                <a:off x="442080" y="9720"/>
                <a:ext cx="8406720" cy="4855680"/>
              </a:xfrm>
              <a:prstGeom prst="rect">
                <a:avLst/>
              </a:prstGeom>
            </p:spPr>
          </p:pic>
        </mc:Fallback>
      </mc:AlternateContent>
    </p:spTree>
    <p:extLst>
      <p:ext uri="{BB962C8B-B14F-4D97-AF65-F5344CB8AC3E}">
        <p14:creationId xmlns:p14="http://schemas.microsoft.com/office/powerpoint/2010/main" val="2721671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95486"/>
            <a:ext cx="8568952" cy="646331"/>
          </a:xfrm>
          <a:prstGeom prst="rect">
            <a:avLst/>
          </a:prstGeom>
        </p:spPr>
        <p:txBody>
          <a:bodyPr wrap="square">
            <a:spAutoFit/>
          </a:bodyPr>
          <a:lstStyle/>
          <a:p>
            <a:r>
              <a:rPr lang="en-US" dirty="0"/>
              <a:t>Example: Determine the current </a:t>
            </a:r>
            <a:r>
              <a:rPr lang="en-US" i="1" dirty="0"/>
              <a:t>I </a:t>
            </a:r>
            <a:r>
              <a:rPr lang="en-US" dirty="0"/>
              <a:t>required to establish a flux of 1.5x10^-4 </a:t>
            </a:r>
            <a:r>
              <a:rPr lang="en-US" dirty="0" err="1"/>
              <a:t>Wb</a:t>
            </a:r>
            <a:r>
              <a:rPr lang="en-US" dirty="0"/>
              <a:t> in the section of the core indicated in Fig. The relative permeability of the material is 1200.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4538" y="812926"/>
            <a:ext cx="4477942" cy="21884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15640" y="1007280"/>
              <a:ext cx="8880840" cy="4048560"/>
            </p14:xfrm>
          </p:contentPart>
        </mc:Choice>
        <mc:Fallback xmlns="">
          <p:pic>
            <p:nvPicPr>
              <p:cNvPr id="3" name="Ink 2"/>
              <p:cNvPicPr/>
              <p:nvPr/>
            </p:nvPicPr>
            <p:blipFill>
              <a:blip r:embed="rId4"/>
              <a:stretch>
                <a:fillRect/>
              </a:stretch>
            </p:blipFill>
            <p:spPr>
              <a:xfrm>
                <a:off x="204840" y="996480"/>
                <a:ext cx="8901720" cy="4062240"/>
              </a:xfrm>
              <a:prstGeom prst="rect">
                <a:avLst/>
              </a:prstGeom>
            </p:spPr>
          </p:pic>
        </mc:Fallback>
      </mc:AlternateContent>
    </p:spTree>
    <p:extLst>
      <p:ext uri="{BB962C8B-B14F-4D97-AF65-F5344CB8AC3E}">
        <p14:creationId xmlns:p14="http://schemas.microsoft.com/office/powerpoint/2010/main" val="368625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678886" y="602370"/>
              <a:ext cx="8127360" cy="3938760"/>
            </p14:xfrm>
          </p:contentPart>
        </mc:Choice>
        <mc:Fallback>
          <p:pic>
            <p:nvPicPr>
              <p:cNvPr id="2" name="Ink 1"/>
              <p:cNvPicPr/>
              <p:nvPr/>
            </p:nvPicPr>
            <p:blipFill>
              <a:blip r:embed="rId3"/>
              <a:stretch>
                <a:fillRect/>
              </a:stretch>
            </p:blipFill>
            <p:spPr>
              <a:xfrm>
                <a:off x="669526" y="593010"/>
                <a:ext cx="8146080" cy="3957480"/>
              </a:xfrm>
              <a:prstGeom prst="rect">
                <a:avLst/>
              </a:prstGeom>
            </p:spPr>
          </p:pic>
        </mc:Fallback>
      </mc:AlternateContent>
    </p:spTree>
    <p:extLst>
      <p:ext uri="{BB962C8B-B14F-4D97-AF65-F5344CB8AC3E}">
        <p14:creationId xmlns:p14="http://schemas.microsoft.com/office/powerpoint/2010/main" val="35217096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218</TotalTime>
  <Words>330</Words>
  <Application>Microsoft Office PowerPoint</Application>
  <PresentationFormat>On-screen Show (16:9)</PresentationFormat>
  <Paragraphs>30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Clarity</vt:lpstr>
      <vt:lpstr>Magnetic circuits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Rahul Karthik S</cp:lastModifiedBy>
  <cp:revision>17</cp:revision>
  <dcterms:created xsi:type="dcterms:W3CDTF">2021-11-30T14:48:29Z</dcterms:created>
  <dcterms:modified xsi:type="dcterms:W3CDTF">2022-05-01T08:38:32Z</dcterms:modified>
</cp:coreProperties>
</file>