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0" r:id="rId3"/>
    <p:sldId id="273" r:id="rId4"/>
    <p:sldId id="277" r:id="rId5"/>
    <p:sldId id="275" r:id="rId6"/>
    <p:sldId id="276" r:id="rId7"/>
    <p:sldId id="271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4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5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0:43:44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17455 2020 78,'0'0'685,"0"0"-629,94-17 31,-40 12-18,20 0-11,15 0 43,13 1-36,10-2-36,2-1 8,0 2-20,-8-2 3,-15 1 36,-21-1-48,-18 3 10,-18-1-17,-13 2 8,-13 0-18,-8 3 0,0-3-51,-8 2 10,-16-1-32,-11-3 24,-10 2 7,-7 2-29,-5 1-27,-7 0-28,-6 0 9,-6 0 67,-3 0 23,-1 6 32,8 2 4,9-1 3,14-2 18,18-1-7,18-2 14,13-2 47,5 2 29,26-2 0,17 0-33,15 0-45,17 0-14,20 0-12,6-3-86,6-7-247</inkml:trace>
  <inkml:trace contextRef="#ctx0" brushRef="#br0" timeOffset="445.221">17647 2036 690,'0'0'217,"115"-14"-193,-37 11 31,17 1-50,-1 2 17,-6 0 43,-13 0-55,-16 0-10,-18 5-27,-15 2-62,-12-2-2,-7-3-110,-7 1 12,0-3-14</inkml:trace>
  <inkml:trace contextRef="#ctx0" brushRef="#br0" timeOffset="5170.1239">18441 12276 609,'0'0'108,"0"0"-62,0 0 5,103-30 29,-62 24 8,1 3-43,-3 3-20,-1 0-25,-3 0 0,-8 0 6,-6 6-6,-5-2-12,-7 0-41,-4-4-196,-2 0-308</inkml:trace>
  <inkml:trace contextRef="#ctx0" brushRef="#br0" timeOffset="5470.9694">18421 12262 573,'0'0'188,"0"0"-188,0 0-143,112-24-60,-67 13-33</inkml:trace>
  <inkml:trace contextRef="#ctx0" brushRef="#br0" timeOffset="7499.35">8399 12132 7,'0'0'44,"0"0"-20,0 0-7,0 0-11,-80 19-5,66-19 3,7 0 2,1 0 2,-4-8-5,-1-1-3,-1 1 8,-1-1-5,5-3-2,1 3 4,-2-2 0,1 4 2,2-3 0,3 4 11,3 0 9,0 4-6,0-1-2,2 3-4,2 0-7,2 0 2,2 0-5,2 0-5,-1 0 4,-1 0-4,-1 0 0,-3 0 4,1 0-3,0 0 4,4 0-2,2-6-1,1 0 2,2 1-2,2-1-2,2 3 0,0 3 0,1 0 14,0 0-2,1 0-3,4 0 5,0 0-14,-6 4 0,3 4 0,-8 0 0,-4-5 0,-3 4 0,-3-3 0,-3 2 0,0 1 0,0-1 0,-13 1 0,2-2 0,-2 1 34,-2-1-34,1-1 1,-5 6-2,1 1 1</inkml:trace>
  <inkml:trace contextRef="#ctx0" brushRef="#br0" timeOffset="7535.0875">8399 12132 387</inkml:trace>
  <inkml:trace contextRef="#ctx0" brushRef="#br0" timeOffset="7889.938">8399 12132 387,'-74'62'0,"51"-46"0,11-8 0,-5 1 0,7-6 0,-1-3 0,2 8 0,-2-8 0,-2 5 0,5-4 0,-2-1 7,0 3-5,-2 1-3,2 3 1,0 1 0,0 2 0,-2-1 0,-3 2 0,1-2 0,4 3 0,4-3 0,2-3 1,4-3-1,0 1 0,0-4 0,0 2-1,0-2 1,7 0 0,5 0 0,1 0 0,5 0 0,-4 0 0,3 0 0,3 0 0,-1 0 0,10-4 0,-1 3 0,6-3 0,7-2 0,2 0 1,6-2-1,5-2 0,4 4 0,2-5 0,-7 6 0,4 1 0,-14 4 0</inkml:trace>
  <inkml:trace contextRef="#ctx0" brushRef="#br0" timeOffset="7914.9692">8853 12280 396,'43'13'0</inkml:trace>
  <inkml:trace contextRef="#ctx0" brushRef="#br0" timeOffset="8144.2073">8996 12327 396,'0'0'44,"0"0"-44,0 0 0,103 29 0,-72-24 12,-2-2-9,0 2 1,3 1 3,-1 2-5,-1 1 2,0 2 2,1-2 1,2-2 6,1-1-5,2-5-6,-3 1 5,-1-1-6,3 0-1,5 5 4,8-1 5,4 4 11,0-1-8,8-4 1,-2 1 12,2-4-20,-4-1-5,-2 0 0,-7 0 0</inkml:trace>
  <inkml:trace contextRef="#ctx0" brushRef="#br0" timeOffset="8205.6448">10250 12475 604,'0'0'0,"0"0"0,0 0 0</inkml:trace>
  <inkml:trace contextRef="#ctx0" brushRef="#br0" timeOffset="8267.482">10250 12475 604,'144'-25'0,"-117"14"0</inkml:trace>
  <inkml:trace contextRef="#ctx0" brushRef="#br0" timeOffset="8377.6199">10494 12429 604,'0'0'0,"0"0"19,0 0-19,0 0 0,0 0-1,0 0 1,94 0 0,-75 0 0,-1-1-4,1-5 0,3-4 4,-6 1 0,0-2 0,-6-1 0,-6 1 0</inkml:trace>
  <inkml:trace contextRef="#ctx0" brushRef="#br0" timeOffset="11108.3234">18551 12233 340,'0'0'95,"0"0"-30,0 0-27,0 0 21,0 0-1,111 0-38,-56 0-16,-2 0-4,-6 0-1,-6 0 0,-9 0 1,-7 0 0,-2 0-26,-1 0-62,0 0-42,-8 0-143</inkml:trace>
  <inkml:trace contextRef="#ctx0" brushRef="#br0" timeOffset="11318.898">18769 12262 195,'0'0'263,"0"0"-235,0 0-1,0 0-26,0 0 5,0 0 8,91-19-12,-78 19-2,-5 0-35,1 0-12,-6 0-18,-3 3-37,1-2-23</inkml:trace>
  <inkml:trace contextRef="#ctx0" brushRef="#br0" timeOffset="11931.9667">18897 12260 63,'0'0'44,"0"0"-28,0 0 11,0 0 2,0 0 15,0 0-26,0 0-16,3 0 4,-3 0-6,0 0 0,0 0-2,0 0 3,2 0-1,-2 1 0,1 0 3,-1 1-5,0-2 2,1 1 0,1-1-1,0 0 1,-1 0-13,1 0-8,-2 1 4,1-1 9,-1 0-7,0 0 14,0 0-10,0 0 12,0 0-1,0 0 0,0 0-8,0 0 7,0 0-6,0 0 7,0 0-4,0 0 5,0 0-1,0 0 0,0 1 1,0-1-2,0 0 1,0 2 0,0 1-1,0-2 1,0 2 0,0-3-2,0 0 3,0 2-1,0-1 0,0 0 1,0-1-2,0 0 1,0 0 0,0 0 0,0 0 0,3 0-1,0 2-1,-2-2 2,1 0-1,-1 0 1,-1 1-3,0-1 3,0 2-9,0-1 6,0 1-6,0-1-4,2-1 10,-2 0-19,0 2 5,0 0-5,0-2-10</inkml:trace>
  <inkml:trace contextRef="#ctx0" brushRef="#br0" timeOffset="17806.1904">11716 6240 391,'0'0'67,"0"0"-39,0 0-19,0 0 3,0 0 80,0 0-55,0 0-23,0 6-1,19-3 1,10-3-14,13 0-88,16 0-174</inkml:trace>
  <inkml:trace contextRef="#ctx0" brushRef="#br0" timeOffset="18172.38">12116 6232 299,'0'0'101,"0"0"-80,0 0 18,0 0-5,0 0 21,0 0-18,0-7-37,0 7 0,0 0-1,0 0 1,0 0-9,0 0 8,0 0 1,0 0-6,2 0 9,-2 0-6,3 0-1,-3 0-21,1 0 20,-1 0-23,0 0-6,0 0 10,0 0-23,2 0-17,-1 0-11,2 0-1,0 0-111</inkml:trace>
  <inkml:trace contextRef="#ctx0" brushRef="#br0" timeOffset="60749.7239">8270 9634 327,'0'0'29,"0"0"2,0 0 37,0 0-7,0 0-16,0 0-13,0 0-15,0 0 14,61 1 23,-36-1 4,8 0-20,0 0-15,0 0-12,-1 0 26,-3 0-26,-6 0-5,-9-1-4,-5 1-1,-8 0-2,-1 0-12,0 0-52,-4 0-8,-11 0 23,-4 0-17,-2 0 22,-3 0 1,-1 0 36,-1 0 7,-1 0 2,2 0 5,4 0-2,6 0 28,9 0 19,6 0 6,0 0 18,5 0-7,14 0-60,11 0-1,3 0-7,-5 0-6,3 0-45,-4 0-86,-3-2-45,-3 1-266</inkml:trace>
  <inkml:trace contextRef="#ctx0" brushRef="#br0" timeOffset="67684.165">18447 15836 516,'0'0'0,"110"0"-118</inkml:trace>
  <inkml:trace contextRef="#ctx0" brushRef="#br0" timeOffset="69558.2527">9512 15778 86,'0'0'6,"0"0"-6,0 0-17,0 0-7,0 0-27</inkml:trace>
  <inkml:trace contextRef="#ctx0" brushRef="#br0" timeOffset="71341.7381">14145 15748 123,'0'0'62,"0"0"-28,0 0-9,0 0-3,0 0 7,0 0 7,11-7-14,-9 7 2,0 0 20,1 0 7,3 0-8,0 0 19,7 0-22,-1 0 1,3 0-2,2 0-7,6 0 2,4 0-9,6 0-13,1 0-1,-1 0-9,1 0-2,-1 0 9,-4 0-5,-10-3 6,-4 3 0,-11 0-10,-4 0 6,0 0-6,0 0-12,-16 0 8,-12 0 3,-10 3-4,-2 0-5,-6 2 1,2 0 8,4-1-8,5 1 9,5 0 0,6-1 0,7-1-3,7-3 1,4 2 2,6-2 8,0 0-4,0 0 18,0 0 17,9 0-12,4 0-14,7 0-10,-4 0-2,2-2 5,-6 2-6,-3-2 0,-6 1-6,-3-1 2,0 2-5,0 0 1,0 0-6,0 0 13,0 0-10,0 0 2,0 0 6,0 0-13,0 0 8,0 0-3,0 0-10,0 0 19,0 0-5,0 0 7,0 0 3,0 0-1,0 0-2,0 0 0,0 0 2,0 0 2,0 0-4,0 0 0,0 0-4,0 0 1,0 0 3,0 0-1,0 0 3,0 0-1,0 0-1,0 0 0,0 0 2,0 0 1,0 0-3,0 0 0,0 0 1,0 0-4,0 0 3,0 0 0,0 0-1,0 0 1,0 0 0,0 0-1,0 0 5,0 0-9,0 0 5,0 0-2,0 0-2,0 0-7,0 0-14,0 0-27,0 0 10,0 0 22,0 0 1,0 0 5,0 0 14,0 0-5,0 0 5,0 0-4,0 0-6,0 0-1,0 0 0,0 0 11,0 0-5,0 0 1,0 0-16,0 0-13,0 0 0,0 0 10,0 0 2,0 0 10,0 0 9,0 0 2,0 0 0,0 0 0,0 0 1,0 0 0,0 0-1,0 0 0,0 0-5,0 0 3,0 0-2,0 0 2,0 0-8,0 0 3,0 0-9,0 0-4,0 0 5,0 0-14,0 0-9,0 0-11,0 0-6,0-1-92</inkml:trace>
  <inkml:trace contextRef="#ctx0" brushRef="#br1" timeOffset="924755.5297">3028 12315 424,'0'0'128,"0"0"58,82 7-36,-33-3-23,12-1 15,12-3-33,14 0-23,9 0-7,1-7-22,-6-2 20,-8 1-58,-13 2 1,-10 3 4,-17 0-18,-12 1 2,-14 2-8,-11 0 0,-6 0-1,0-2 1,0 2-3,-3 0 1,-27-1-5,-13 1 4,-14 0 3,-10 0-5,-6 0-11,-3 5 7,-8 5 1,1 2 4,4-1 4,6-1 0,13-4 0,17-2 0,19-3 7,13-1 2,10 0-5,1 0 29,0 1-16,25 2 8,22 1-9,21-1-5,17 0 38,6-3-42,2 0 15,-5 0 4,-5 0-15,-13 0 7,-15 0-18,-14 0 6,-19 0-4,-14 0-2,-8 0-2,0 0-7,-5 0-1,-20-2 6,-14 1 3,-6 1 1,-7 0-20,-2 0 18,-2 0-9,-2 0 9,1 8 0,9 1 2,15-4 0,14-2 1,13-1 1,6-2-2,0 0 0,6 0 13,18 0-10,7 0 3,9 0-6,3 0 3,-1 0 2,-4-5-5,0-2-1,1 2-8,-3 0-9,-2-2-18,1 4-9,-4-2-14,0 1 12,-2-1-40,-4 1-13,2-1 23,4-3-128,5-4-160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02:32.36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5449 7634 59,'0'0'45,"0"0"-45,0 0-42,0 0-6,0 0 47,0 0-12,0 0 13,0 0 22,-15-2-13,15 1-2,-1-2-3,1 2 14,-2-2-18,2 2-17,-1 1 15,1-2 4,-2 2 3,2 0 9,0 0 8,0 0 23,0 0 10,0 0-8,0 0 18,0 0-22,0 0 1,0 0 5,0 0-7,0 0 4,0 0-1,0 0-17,0 0 8,0 0-26,0 0 2,0 0 9,0 0-12,5 0-1,8 0-8,4 0 0,2 0 6,-3 0-5,1 0-1,-7 0 1,0 0 2,-5 0 0,-3 0-3,-2 0 0,0 0-6,0 0 12,-14 0-3,-10 0 5,-8 0-8,1 3 5,-1 1-5,3 2 0,4-2 3,3 1-3,7-3 0,3-1 1,6 1 0,4-2 8,2 0 7,0 0 14,0 0 20,3 0-46,12 0 7,5 0-11,5 0-28,5 0-34,6-2-105,8-4-190</inkml:trace>
  <inkml:trace contextRef="#ctx0" brushRef="#br0" timeOffset="1213.9495">9162 7577 613,'86'-15'36,"2"6"-5,-8 2 8,-12 1-11,-16 5-23,-16-2 15,-14 3 13,-13 0-33,-8 0 0,-1 0-26,0 0-50,-13 4 57,-6 1-14,-7-4-29,1 1 31,-3-2-31,-4 0 1,-2 0-47,-6 0-109</inkml:trace>
  <inkml:trace contextRef="#ctx0" brushRef="#br0" timeOffset="2273.3705">5020 7707 385,'0'0'150,"0"0"-120,0 0 34,98-18 43,-62 14-63,0 0 21,4 1 9,-9-1-25,-4 4-5,-9 0-27,-3-3-17,-8 3 22,-4 0-22,0 0 0,-1 0-5,-2 0-3,3 0-62,4 0-96,2-2-141</inkml:trace>
  <inkml:trace contextRef="#ctx0" brushRef="#br0" timeOffset="3400.2607">9245 7620 503,'0'0'66,"118"-13"31,-52 5-23,-1 4-2,-2-4 6,-5 3-15,-9 2 0,-11 1-37,-13 1 19,-12 1-45,-5 0 0,-8 0 4,0 0 0,0 0-8,0 0 4,-10 0 0,-1 0-1,-5 0 1,0 0 0,-1 0-5,0 0 7,1 0-4,2 0 0,0 0-11,3 0 5,6 0-6,-1 0 14,5 0-4,-3 0 10,1 0-9,3 0 3,-3 0 0,0 0 1,0 0-1,1 0 0,-2 0 5,-1 0-4,2 0 0,-4-1-1,5-1 0,-1-1 1,-1 3-1,2-3 0,-1 3-2,2 0 4,-3 0-6,3 0-13,-2 0-16,1 0 33,-1 0-36,1 0 18,1 0 7,1 0-13,0 0 16,0 0-11,0 0 2,0 0 12,0 0-9,0 0 9,0 0-4,0 0-33,0 0-25,0 0-18,0 0 9,0 0 13,0 0-101</inkml:trace>
  <inkml:trace contextRef="#ctx0" brushRef="#br0" timeOffset="21443.7308">6240 8753 1,'0'0'22,"0"0"16,0 0 2,0 0 9,0 0-7,0 0-18,0 0-24,0 0-55,-20-9-75</inkml:trace>
  <inkml:trace contextRef="#ctx0" brushRef="#br0" timeOffset="22032.9627">5805 8778 439,'0'0'117,"0"0"22,0 0 38,0 0-67,129-18-57,-7 12 59,29 3-38,7 3 8,-12 0-5,-16 0-41,-26 0 39,-25 3-75,-26 4 0,-19-3 4,-24 1-4,-10-3-6,-18 0-38,-35-2 7,-22 0 28,-19-4-27,-15-6-6,-3 0 30,0 0-7,2 2 14,13 0 3,26 2 2,27 1 37,31-1-28,14-3 47,52-3 10,30 0-46,32 2 1,15 2-17,-6 1 2,-17 7 38,-25 0-40,-18 0-2,-19 0 0,-17 7 2,-14-4-8,-14-1-2,-18 0-42,-47-2 31,-37 0-20,-31 1 2,-13-1 7,4 0-30,9 0 26,14 0 17,17 0 15,19 0 0,28-3 0,28-2-84,25-5-14,13-4-55,31-6-258</inkml:trace>
  <inkml:trace contextRef="#ctx0" brushRef="#br0" timeOffset="22933.5665">6174 8293 798,'0'0'44,"0"0"-15,0 0-10,-107-3 23,77 24 58,3 4-73,6 4-10,8-1-17,10 1 5,3-6-4,10-3-1,17-6 0,7-6 18,6-5-17,-1-3 20,-3 0-11,-6-13 3,0-7 26,-9-1-23,-11-3-4,-8 2 26,-2 0-37,-8 3-1,-17 2 0,-8 3-18,-1 7 17,-2 6-45,6 1 24,8 0 14,8 4-8,11 2 10,3-3-1,0 2 7,3-1-5,15-4 5,6 0 0,4 0 21,1 0-14,-1 0 6,-1-7-11,1-3-1,-1-4 13,-2-1-14,2-4 0,-3 1 6,-4-5-6,-7 0 3,-1-4-3,-11 0 2,-1-1-13,0 2 7,-16 2-8,1 6 6,-4 4-8,-2 4 13,3 6-11,-2 1 12,3 3-14,2 0 14,-2 0 0,5 9-4,3 6 8,5 2-10,4 2 6,0 3 0,4-2 5,13-3 2,5 0 6,0-2 11,-1-2-7,0 0 13,-3-1-12,-3 3-16,1-1 36,-5 3-37,-2-2 19,0 2-6,-8-3 1,0 4 5,-1-1-15,0-2-3,0 3 38,0-3-38,0-1 12,7 0-3,2-3-10,1-3 22,4-2-15,5-4-5,2-2 44,9 0-44,4-2 8,3-13-11,7-3 6,8-5-12,7 1-30,4-3-139,-5 3-156</inkml:trace>
  <inkml:trace contextRef="#ctx0" brushRef="#br0" timeOffset="30635.1539">19245 10946 76,'0'0'91,"-142"38"-85,66-24-6,1-4-7,8-1-5,10-3 11,16 0-84</inkml:trace>
  <inkml:trace contextRef="#ctx0" brushRef="#br0" timeOffset="35799.3363">4438 15313 424,'0'0'104,"0"0"-63,0 0-33,0 0 29,0 0 44,0 0-49,0 0 2,9 0-14,0 0 18,3-1-13,6-3-22,4 1 33,8 1-27,4 2 5,5 0-14,-2 0 5,-4 0 1,-5 0-6,-4 0 0,0 0-6,-2 0 5,-7 0-55,-9 2-38,-6 1-57,0 4-52,-19-2-149</inkml:trace>
  <inkml:trace contextRef="#ctx0" brushRef="#br0" timeOffset="36617.1093">4125 17052 249,'0'0'187,"0"0"-76,0 0 1,85-19-24,-54 12 17,3 1 18,-2 1-56,2 2-23,0-2-18,-1 4-22,-3-3 14,-1 1-18,-4 1 0,1 2 1,0-7-1,-2 4-37,1 0-42,0-3-66,6 1-85,11-4-265</inkml:trace>
  <inkml:trace contextRef="#ctx0" brushRef="#br0" timeOffset="37147.1783">7258 16819 980,'0'0'190,"0"0"-106,106-16-43,-79 16 21,-5-1-30,-4 1-23,-1 0-9,-1 0-57,2 0-65,3 0-99,-3 0-238</inkml:trace>
  <inkml:trace contextRef="#ctx0" brushRef="#br0" timeOffset="42046.838">3021 4909 317,'0'0'90,"0"0"-63,0 0-12,0 0 22,0 0-10,0 0 25,0 0-47,-9-7-2,6 5 6,1 1-4,2 1-5,-5 0 3,5 0-1,0 0 5,0 0-7,0 0 0,0 0 0,0 0 4,0 0-1,0-1 2,0 1 9,0 0 19,0 0-26,0 0-1,0 0 5,0 0-7,0 0-4,0 0 0,0 0 0,0 0 1,0 0-1,0 0 0,-2 0 8,2 0-7,0-2 3,-3 2-3,3 0 5,0 0-2,0 0-4,0 0 0,0 0-4,0 0 4,0 0 0,0 0-3,0 0 3,0 0-8,0 0 8,0 0-1,0 0-1,0 0 4,0 0-1,0 0-1,-3 0 0,3 0 3,0 0-3,0 0 0,0 0-2,0 0 5,0 0-3,0 0 0,0 0 0,0 0-10,-2 0-21,-1 0-53,-1 3-48,1 4-111</inkml:trace>
  <inkml:trace contextRef="#ctx0" brushRef="#br0" timeOffset="42909.5774">4406 7833 382,'0'0'9,"0"0"-3,0 0-6,0 0-10,0 0-24,0 0 9,6-17-79,-7 17-46</inkml:trace>
  <inkml:trace contextRef="#ctx0" brushRef="#br0" timeOffset="43552.9834">4674 8699 648,'0'0'2,"0"0"7,0 0-9,0 0-21,0 0 21,0 0 13,-14 0 18,14 0-9,-2 6-22,1-1-118,1-5-123</inkml:trace>
  <inkml:trace contextRef="#ctx0" brushRef="#br0" timeOffset="45068.8614">4894 10414 311,'0'0'44,"0"0"-44,0 0-36,0 0-94,0 0 3</inkml:trace>
  <inkml:trace contextRef="#ctx0" brushRef="#br0" timeOffset="46309.1155">5291 11853 1053,'0'0'0,"0"0"-3,0 0-156,0 0-42,0 0 201,0 0 22,-32-19 96,32 19-13,-3 0-101,2 0 2,-2 0-5,1 0 1,2 0 1,0 0-3,0 0 0,0 0-1,0 0 4,0 0-3,0 0 4,0 0-2,0 0 11,0 0-13,0 0 0,0 0 3,0 0 0,0 0-3,0 0 0,0 0 2,0 0 8,0 0-10,0 0 2,0 0 33,0 0-22,0 0 13,0 0-4,0 0-11,0 0 19,0 0-21,0 0-1,0 0 32,0 0-23,0 0 10,0 0-2,0 0-15,0 0 23,0 0-33,0 0 0,0 0 12,0 0-9,0 0-3,0 0 1,0 0 4,0 0 15,0 0-17,0 0-3,0 0 11,0 0-5,0 0-6,0 0 0,0 0 0,0 0-11,-2 0-6,-5 0-37,2 0-33,-3 0-64,4 0-94,4 0-177</inkml:trace>
  <inkml:trace contextRef="#ctx0" brushRef="#br0" timeOffset="47394.4775">4952 14618 276,'0'0'166,"0"0"-72,0 0 59,0 0-23,0 0-32,0 0-23,-10 0-25,4 0-26,3 0 36,0 0-50,0 0 7,1 0 12,-1 2-22,-1-1 13,3 3-20,-1-4 3,1 1-2,-1-1-1,1 2-2,1-1-1,-2 0-27,1 1-3,1 0-31,0 1-35,0 0 3,0 2-125,0-2-65</inkml:trace>
  <inkml:trace contextRef="#ctx0" brushRef="#br0" timeOffset="103896.8054">19361 7008 14,'0'0'0</inkml:trace>
  <inkml:trace contextRef="#ctx0" brushRef="#br0" timeOffset="104569.5455">19792 6743 36,'0'0'14,"0"0"24,0 0-27,81 16-4,-56-9 0,2 4-7,0-2-40,0 2-33</inkml:trace>
  <inkml:trace contextRef="#ctx0" brushRef="#br0" timeOffset="105856.7971">20086 6852 11,'0'0'24,"0"0"4,0 0-22,0 0 12,97 55-14,-73-41 4,0 3 9,-2-2-8,-1 2 11,0 0-2,1-1 1,-2-2 21,3 0-31,3 0 10,1-5-9,0 8-8,5-3 3,0 4-5,-5-1 3,-1 0 4,-3 5-3,-2-3-4,1 1 11,-1 2 2,-4 1-5,3-1-8,0-2 1,-1-3 4,0-1-5,-1-2 0,3 3 4,0-2-4,-2-2 9,-1 0 1,-6-5-7,-3-3 26,-5 0-27,-1-2 1,-3-3-1,0 0 0,0 0-2,0 0 0,0 0 0,0 0 21,0-1-21,-7-12 0,-9-3-1,-4-2 1,-1-5 7,-3-1-7,-2-1 0,-1 1 0,-3 0 3,-2 0-6,1 3 6,-1-2-1,-3 2 6,2-1-8,-1-1 0,-2 2 11,1 1-11,-1 0 0,-3 3 1,3-3-1,-1-2 0,3 0-3,2 3-32,4 2 33,5 2-9,1 1 10,-2 2 0,1 0 1,-6 2-3,1 0 3,2-2 0,-1 2-11,2 1 2,3 0-1,4-1 8,-3 4 4,3 0-1,-1-2-1,1 3 0,-5-1 16,2-4-16,-5 3 3,-1 1-3,-2 1 7,-2-1 12,0 3-17,-1-4 7,1 2 19,-2 0-6,2 0-4,1 0-7,2 2-9,1 0 7,3-1-9,0 0 0,2 4 6,-4 0-2,-2-3-4,0 3 0,-2 0 1,2 0 7,-1 0-8,-2 0 0,0 0 14,-4 0-12,-2 0 7,0 0-7,0 0 0,4 0 5,3 0-7,2 0 0,0 0 14,2 3-12,-1 2 5,3 1-5,0-1 4,4 4-3,-3 0-3,1 1 0,-4 1 3,1-2-1,-2 2-2,-1-2 0,1 1 0,3 0 3,-1 0-3,-1-1 0,0 1 1,-1 0 1,0 0-2,-1 1 0,6 1 1,-1-1 1,0 0-2,3 1 0,-2 0 4,0 0-3,-2-1 5,3-2-6,-2 3 6,5-3 6,0-1-12,-2 2 0,4 1 14,0 0-13,-1 0 14,5 2-15,2-3 5,-1-1-1,4 1-4,-2-5 0,1 2 5,1-2-3,0-1 3,-1-3-5,-4 2 1,5-2 6,-1 1-7,4-2-3,2 1-21,2-1-71,0 0-85</inkml:trace>
  <inkml:trace contextRef="#ctx0" brushRef="#br0" timeOffset="109683.1302">18799 6835 270,'0'0'49,"0"0"-15,92-18 22,-52 13-6,4 1-15,2-1-22,0 2-8,-4-3 9,-2-2 4,-1 4 17,-3-1 29,-2 2-33,2 3 2,0 0-11,1 0-18,0 0 11,-4 0-15,-3 0 0,-6 5 9,-5-1-6,0-1-3,1-3 0,2 2 2,-1-2 4,-4 0-6,-3 0 0,-4 0 17,-6 0-8,-2 0 9,-2 0-14,0 0 0,0 0 1,0 0-5,0 0 0,-8 0 12,-6 0-9,-6-5 2,-4 1-2,-6-1 0,-7-2 6,-4 3-9,-8 0 0,-4-1 6,-1 5-2,1 0-4,1 0 0,6 0 2,-5 0-1,-2 0-1,-4 0 0,-4 0-4,1 3 7,5 2-4,8-1 1,7-1 0,3 2 0,5-2 0,2 2 0,3-1-2,6 4 5,0 0-3,7-3 0,3 0 0,3-3 2,5-1-2,3 1 0,0-1-1,0 1 5,0-2-1,0 0-1,0 0 0,15 0 20,8 0-17,6 0-5,7-2 26,4-3-18,1-3 0,-2 2 3,2 0-9,1 1 26,7 3-27,11 2-1,10 0 11,6 0-10,2 0-1,-7 0 0,-6 0 0,-4 0 27,-9 5-27,-8 0 0,-5-1 11,-3-1-10,-3 2 6,-3-1-7,-3-2 2,-1 2 7,-3 0-9,-7-1 0,-3 0 3,-7-2 0,-3-1-3,-1 0 0,-2 0 0,0 0 14,0 0-7,0 0-7,0 0 16,0 0-5,-6-7-6,-7-1-5,-2-3 0,-8 1-4,-5 0 4,-6 1 0,-7 1-3,-6 2 8,-6 3-9,-7 3 4,-3 0 0,-6 0 1,-6 0 1,-2 7-2,-5 0 0,3 2 2,1 1-2,13 0 0,8 2 0,10-2-4,9 0 5,5-3-1,11 0 0,4-1 1,6-3-2,5-2 1,4 1 0,1-2 1,2 0 5,0 0-6,0 0 3,0 0 0,0 0 1,3 0-4,8 0 0,6 0-3,6 0 5,3 0-2,10 0 0,6-3 3,10 0-3,16 1 0,12 1 0,8 1 6,4 0-5,-7 0-1,-5 0 2,-6 6-2,-1 0 19,-6 2-19,-4 1 0,-8-2 8,-10 0-1,-12 0-7,-11-4 0,-10-1 3,-6 0-1,-4-2-2,-2 0 0,0 0 9,0 0-4,0 0 2,0 0-2,0 0-1,-3-6 4,-11-4-8,-7 2 0,-8-1-9,-5 1 11,-6-1-2,-12-1 0,-8 2 4,-10-1-6,-9 2 2,-4 3 0,-8 3 2,-6 1 3,-2 0-5,5 0 0,10 3 3,18 1-7,13 0 4,16 0 0,9-4-8,12 0 12,8 0-4,8 0 0,0 0 5,0 0 0,0 0-5,0 0 0,0 0 4,0 0 1,16 0-2,10 0-3,11 0 3,3-3-5,5-1 2,4-1 0,6-1 0,13 4 2,14-2-2,9 1 0,12 3 2,1 0-8,-4 0 6,-8 0 0,-14 0 11,-20 0-10,-11 7 8,-13-1-9,-9-2 4,-11 2-5,-6-2 1,-6-4-2,-2 0-1,0 0 6,0 0-1,0 0-2,0 0 5,0 0 13,0 0-18,0 0 0,0 0 1,0 0 2,0 0-6,0 0 3,0 0 0,-9 0-12,-1-3 12,-6 1-4,-4-3-1,-6 4 8,-6-3-8,-3-1 1,-8 1 4,-6-1-17,-11-1 17,-10 2-3,-12-1-2,-8 3 10,-8 2-10,-2 0 5,9 0 0,16 0-11,22 0 6,20 0 2,15 0 0,9 4-4,6-4 7,3 0-19,0 0 18,-1 1-21,1-1 20,0 0-8,0 0 8,-2 0 0,2 0-5,-3 0 7,3 0 0,0 0-6,0 0 6,0 0-6,0 0 3,0 0 3,0 0-7,0 0 7,0 0 0,0 0-3,5 0 3,26 0 0,24 0-3,27 0-7,21-1 5,9-1-17,0 0 19,-5 2-11,-8 0 16,-8 0-2,-14 2 0,-16 9 6,-16 0-9,-13-1 3,-13 2-5,-7-5-3,-10 0-56,-2-1 5,0-3 25,0-2 21,0-1 4,-7 0 8,-5 0-18,-2 0-1,0 0-61,-1 0 11,0 0 11,-3 0 21,2 0 0,0 0-25,2 0-1,1 0 32,2 0-27,4 2 1,1-2-48,3 0-61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03:58.6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12574 6590 192,'0'0'50,"0"0"-24,0 0 4,0 0 24,0 0 61,0 0-73,0 0-5,0 0 34,0 0-13,11 0-4,11 0 1,5 2-39,6 1 46,0-3-46,1 0 6,-4 0 14,-2 0-20,-7 0-5,-8 0-11,-4 0 4,-7 0-1,-2 0-3,0 0-10,0 0 9,-11 0-4,-9 0 5,-9 0 0,-4 0 3,-2 0-7,-4 0 4,-4 0 0,-4 0 4,-2 0-1,6 0-1,11 0-2,13 0 2,15 0 12,4 0-3,3 0 4,17 0 31,10-3-46,5 1 8,0 2-8,1 0-18,-4 0-35,-12 2-207,-18 1-289</inkml:trace>
  <inkml:trace contextRef="#ctx0" brushRef="#br0" timeOffset="998.6646">4083 7328 667,'0'0'129,"0"0"-35,0 0 1,0 0 25,0 0-50,0 0-20,0 0-11,95-34-31,-68 34 31,3 0-39,0 0 0,-2 0 2,2 0 4,-5 0-6,0 0 0,-2 0-12,-1 0 1,-4 0-22,-7 0 8,-7 0 17,-2 0-17,-2 0 2,0 0-11,0 0 9,0 0 7,-5 0 14,-1 0-4,0 0 5,2 0-1,1 0 2,3 0-9,0 0-32,0 0 17,0 0-123,7 0-165</inkml:trace>
  <inkml:trace contextRef="#ctx0" brushRef="#br0" timeOffset="9995.6456">16622 7565 239,'0'0'15,"0"0"-12,0 0-3,-27 75 13,22-51-8,-4-2-4,-3 0 5,0-1-5,-1-1-1,2-3 0,0 0 4,0 2-3,3-5-1,0 0 0,3-3 5,0-2-4,2-1-1,0-1 0,2-2 4,-1-1 10,-1 0 0,3-1 2,0-1 21,0 2-19,0 3 12,0-1 8,0 2-17,0 4 9,12 4 1,8 1-8,10 2 2,7 3 4,3 4 0,2 1-7,-1 4 0,0 2 21,-2-4-42,-3 1-1,-4-4 0,-2-6-4,0 0 4,-3-2 0,-2-3 1,-7-5 1,-8-4-2,-6-5 0,-2 2-1,-2-3 2,0 0-1,0 0 0,0 0 1,2 0-11,3 1 10,0 0-10,1 2 4,-1 0-10,-2-1 13,-3-2 1,0 0 2,1 0-12,0 0 12,1 0-13,1 0 8,0-5-4,2-3 7,-1-2 0,-1-3 2,5-4-5,-1-5 5,3-8 0,1-8-1,3-4-24,6-7-7,7-1-16,3 2-13,3 1 43,0 5 18,-2 3 20,-4 3 15,-2 4-9,-5 2-7,-1 4-8,-1 4-10,-2 3 11,-3 5-12,-4 3 0,-7 5-2,-2-1 2,0 3-1,-3 0-8,-8 0 9,-3 3-6,-1-2 6,-4-1-1,-2 2-2,-6-2 6,-8-3-1,-7-1-2,-8-5 0,-10 1 5,-4-2 3,-3-6-7,-3 1 21,0-3 5,7 0 8,8 1-16,13 2-16,8 3 10,10 6-10,5 1-3,9 4 0,5 2 4,2 2-9,3 1 1,0 0-3,0 0-3,0 0-9,0 0-8,0 0 11,0 0 6,0 0 10,0 0-6,0 0 6,0 0 0,0 0 3,0 0-3,-2 0 0,1 0 3,-4 0-3,-4 0 0,0-3 0,0 0 3,1 3-2,-1 0-1,5 0 0,1 0 2,2 0 0,1 0 1,0 0-2,-2 0 32,2 0-29,0 0 4,0 0-1,0 7 3,0 3 5,0 7-15,0 5 0,0 0 30,0 4-29,-4-3 7,1-2 1,-4-3-8,-2-2 9,2-2-10,2-4 0,0 0 3,-2-1-3,4 1-1,-5 3-5,1 2-21,0 3 26,-4-1-16,3 0 1,2 0 13,2-3-6,1-1 7,3-1 2,-1-2 0,1-2 1,0 1-1,-2 0 0,1 3 2,1-1 4,-3 3-6,3-1 0,0 0 2,-2-1 3,2 0-5,0 1 0,0 3 7,6 0-2,11 2 20,8 3-13,6 1-11,0 3 30,2 2-31,-3-4 0,-5 0 9,-3-3-7,0-3 6,-1-2-8,2 1 7,-3-4-3,1 1-4,-5-1 0,1-2 2,-7-5-1,2-2-2,-8 1-15,1-4 16,-2 2-8,2-2 7,-2 0 1,2 0-4,0 0 12,-3 0-9,3 0 1,-2 1 0,-1 1-1,2-2 1,-2 1 0,2 1-5,3 0 10,-2 1-5,1 0 0,-4-3 3,-2 0 14,0 0-14,3 0 17,1-3 14,5-11-25,0 1-3,0-5-1,3-2-5,-3 0 25,0-4-25,2 0 0,0-3 3,1-6-2,6 3 0,3 1-1,2 2 0,3 2 49,-4 3-48,-4 5 0,-7 3 16,-5 0-17,-3 4 0,-3-3-2,0-1 2,0 0-11,0 3 8,0 1 3,0 3 0,0 0 3,0 1 0,0 2-3,0-1 0,0-2-3,0 0 3,0-4 0,0-2-4,0-3 1,0-1-3,0-4 3,-5-5 3,-5-1-10,-7-1 4,1 1 0,-2 5 6,0 3 0,0 6-5,-3-1 0,-4 3 5,-6 2-8,-7-2 8,-4 2 0,-5-3-5,5 0 5,2-2 0,7-3 0,10 2 0,6 2-5,6 2 7,4 4-2,4 3 0,0 1 3,1 2-8,1 0 5,1-2-1,0 3-13,0 0 14,0 0-14,-3 0-10,0 0-8,-2 5 29,-3 14-1,2 6-34,0 15-54,3 9-105,3 7-106</inkml:trace>
  <inkml:trace contextRef="#ctx0" brushRef="#br0" timeOffset="11194.7969">16495 10435 334,'0'0'74,"0"0"3,0 0-73,0 0 88,14 118 15,-9-62-53,2 2-16,-6-2-34,-1-4 4,0-5 1,0-8-9,0-6 0,2-5 0,4-7 4,-1-6-4,2-5 0,0-1 0,-2-2 8,2-2-3,2 1-5,5-3 20,-1 0 4,2-3 10,2 2-18,0-2-10,0 0 32,4 0-34,1-4 8,8-6 0,9-4-11,8-6 4,6 1-5,8 0 0,-1 3 28,4 1-9,-11 7 1,-8 1 16,-15 4-17,-14 2 7,-10-1-26,-4 1 7,-2 1-12,0 0 5,0-3 0,-9-3 6,-2-2-4,2-6 8,2-5-10,2-2 0,1-11-8,4-3 8,-2-7-5,1-7 2,1-4-4,0-3 3,3 0-12,11 5 16,3 10 4,-1 11 2,-3 12 0,-6 9 6,-5 6-11,-2 3-1,0 0-6,-8 0-3,-17 6-2,-11-2 16,-14 3-10,-5-6 4,-4-1-25,-8 0 25,0 0-16,1-1 17,-1-8 3,10-1 1,11 4-4,12 3 0,11 1-16,5 2-9,4 0-48,5 6 20,-4 11 26,3 12-28,9 10 2,1 7-108,14 5-19,25 1-181</inkml:trace>
  <inkml:trace contextRef="#ctx0" brushRef="#br0" timeOffset="13558.4811">19412 7149 301,'0'0'146,"0"0"-108,0 0 59,0 0-10,0 0 2,0 0 70,-36-65-113,26 65 4,-7 20-33,-7 25-15,-3 25 38,2 22-3,4 14-19,0 10 26,2 5-44,-2-1 3,-3 5 7,-1 1-7,-2-2 9,5-4-12,0-14 0,2-11 8,2-15-5,6-18-3,4-11 1,5-7 4,3-8-9,0-2 4,0-2 0,0-5 0,5 0 1,1-4-1,5-3 0,0 1 4,4-4 10,6 8-1,5 6-1,4 5 27,0 3-30,0 1 16,-3 2-15,-4 0-8,-3-9 7,-3-5-9,-4-12 0,-3-6 28,4-2-26,-5-3 10,3-4 10,-1-1-2,-1 0 14,5-6-31,3-13-2,3-7 29,6-8-23,4-7-2,2-4 9,7-2-7,0-3 16,1-1-23,-3-2 0,4 2 24,-3 2-20,2 9 3,9 3 3,1 7-5,4 2 10,-3 8-15,-8 1 0,-11 5 3,-11 1 2,-7 1-5,-5 1 0,0-3 8,-7-4-2,0-4-6,-1-4 0,-2-3-1,2-4 5,2-2-4,-1 0 0,-2-5 1,-1-5 0,0-5-1,0-14 0,-4-14-7,-5-8 12,-3-1-5,4 6 0,1 15 1,2 12-5,1 12 4,-3 9-19,-1 10 12,-6 4-73,-6 6-37,-6 5-42,-10 4-92,-7 4-97,3 0-84</inkml:trace>
  <inkml:trace contextRef="#ctx0" brushRef="#br0" timeOffset="14913.7408">15810 7858 459,'0'0'0,"0"0"-71,0 0 29,16-83 42,17 69 46,16 10 38,21 4-19,24 0-10,25 12 15,27 11-6,14-1-8,18 0 5,10 0 12,7-6-32,2-5 31,-11-1-35,-16-2 25,-34 0-13,-36-2-26,-39-1 8,-35-2-31,-16-3 4,-10 0 3,0 0 1,-14 0-8,-11 0 5,-10 10 0,-1 11-2,-2 19-3,2 22 0,2 19 18,12 16-15,9 12 16,13 4-6,19 1-10,18-5 11,11-12-14,-5-11 0,-11-11-1,-6-11 9,-12-11-8,-4-10 0,-7-2 2,-1-4 4,-2-3-6,0-5 0,0-11 4,0-5 2,-15-6-6,-8-7 3,-21 0-1,-27-5 21,-18-17-23,-16-5 0,-15-7-1,-13-1 1,-18-3 0,-17 1-2,-12 2 5,-6 1-1,6 4-2,13-1 0,19 6-6,23 3 10,22 9-4,22 1 0,23 8 2,21-1-9,17 3 7,13 2-26,5 0 25,2-1-27,0-4 11,7 1-11,12-3-26,3 0 47,2 0-40,-3-1 15,-2 1 24,-5-3-12,-1 0 20,-2 0 0,1 1 2,1-3-4,1-4 2,2-6 0,4-11 1,5-12 2,6-11-3,-1-11 0,-5-11 2,-7-4 18,-9-7-20,-9-3 0,0 6 4,0 14-2,0 22-4,0 22-17,0 21-105,18 7-104,16 5-323</inkml:trace>
  <inkml:trace contextRef="#ctx0" brushRef="#br0" timeOffset="42437.2741">7422 11526 35,'0'0'2,"0"0"-2</inkml:trace>
  <inkml:trace contextRef="#ctx0" brushRef="#br0" timeOffset="43679.0696">9611 11215 257,'0'0'80,"0"0"-8,0 0-35,0 0-13,0 0 38,0 0 65,-7-13-30,9 7 1,25-3-11,13-2-32,18 0 29,16 6-4,12 5-9,8 0 23,7 2-58,3 13-13,2 2 26,-2-2-48,-7-3 3,-9-7 21,-8-1-21,-13-2 28,-16-2-32,-12 0 0,-18 0 3,-9 0 1,-9 0-6,-3 1 2,0-1-37,0 0 36,-2 0-46,-15 0 14,-9 0 28,-4 0-11,-5-1 9,-1-2-12,1-3 13,-2 4-17,-7-1 22,-2 2-29,4-1 10,2 2-17,9-1 19,13 1-6,3 0 24,9 0-9,3 0 9,2 0 0,1 0 7,0 0-5,0 0 2,0 0-4,0 0-29,0 0 28,0 0-63,0 0-2,0 0 10,0 0-33,0 0 10,0 0-9,0 0 12,0 0 29,0 0-14,0 0-26,0 0-1,-14 0-41,-1 0-66</inkml:trace>
  <inkml:trace contextRef="#ctx0" brushRef="#br0" timeOffset="45800.1786">1711 12011 437,'0'0'105,"0"0"-30,0 0-50,87-14 35,-41 4 65,11-1-37,2 4-32,-2 0-17,-7 2-23,-9 3 19,-8-1-35,-8 3 0,-7 0-1,-5 0 1,-7 0-2,-3 0-3,-3 0-30,0 0 30,-3 0-47,-19 0 29,-6 3 20,-5 2-17,0-1 16,2 2 0,1 0 4,2 2-5,6-1 5,4-1 0,8-2 7,7-2-6,3-2 24,0 0 24,21 0-14,15 0 33,13-6-58,3-4 8,-4-2 15,-2 1-15,-4-3-10,-2 3-8,-4 2-39,-6-2 2,-7 5-49,-4-1-11,-3 5-40,1-1-75,-3 2-5,0-1-22</inkml:trace>
  <inkml:trace contextRef="#ctx0" brushRef="#br0" timeOffset="47857.1394">5947 12735 503,'0'0'153,"0"0"-82,0 0 4,90-30 26,-53 19-10,5 1 15,1 5-56,-1-1-25,-3 4 31,-4 2-35,-5-3 0,-6 3-2,-6 0-19,-11 0 22,-2 0-22,-5 0 0,0 0 15,0 0-15,0 0 0,-12 0-8,-12 0 8,-7 0-4,-4 0 4,1 0-4,6 0-5,-2 0 9,0 0 0,2 5 0,2 2 3,4-2 2,10 0-5,5-2 0,5-3 32,2 0-14,0 0 26,0 0 12,6 0-25,21 0 30,15 0-49,7-5-7,3-1 36,-6 0-36,-8 1 19,-7 2-18,-7 3 1,-12 0 2,-3 0-9,-5 0 0,-4 0-2,0 0 6,0 0-8,0 0 4,0 0 0,0 0-16,0 0 16,0 0-20,0 0 17,0 0-24,-4 0 4,1 0-8,-3 0-33,1 0 44,-4 0-65,-1 0-12,1 0-45,2 3-23,5-1-95,2-1-64</inkml:trace>
  <inkml:trace contextRef="#ctx0" brushRef="#br0" timeOffset="49529.4128">12324 12714 744,'0'0'64,"0"0"14,129-29-33,-64 23-1,9-2 51,10 3 7,-1 1-15,-7 1-53,-7 0-4,-8-2 33,-7 3-48,0-2 10,-2-2-7,-4 4-14,-5-1 10,-9 1-14,-12 0 0,-13 2-2,-6 0 2,-3 0-41,0 0-35,-19 0-47,-18 0 10,-17 0-64,-13 0-114,-9 0-162</inkml:trace>
  <inkml:trace contextRef="#ctx0" brushRef="#br0" timeOffset="50204.1114">4627 13534 68,'0'0'0,"0"0"-54</inkml:trace>
  <inkml:trace contextRef="#ctx0" brushRef="#br0" timeOffset="50998.4217">3661 13404 243,'0'0'56,"0"0"-36,0 0-9,0 0 49,0 0 41,-85-20 28,80 19-40,4 1-22,1 0 5,0 0 0,0 0-5,0-2 40,10 2-37,17 0-3,13 0-14,8-2-17,1-2 6,-8 1-22,-3 0-10,-16 0 21,-12 3-30,-3 0-1,-7 0 0,0 0 0,0 0-8,-9 0-8,-15 6 16,-9 3 2,-11 4 1,-3-2-3,-3 2 0,2-1 5,5 0-6,5-1 1,10-2 0,9-2 2,11-3 5,5-2-7,3-2 30,0 0 3,0 0 30,18 0-43,15-5-10,15-10 26,8-4-32,1 1 10,-9 2 1,-14 3-13,-13 7 8,-6 3-10,-12 2 0,-2-1-8,-1 0 10,0 2-2,0 0 0,0 0 0,0 0-19,0 0 19,0 0-2,0 0-15,0 0 17,0 0 0,0 0 0,0 0 0,0 0-6,0 0 6,0 0 0,0 0-12,0 0 12,0 0-11,0 0-2,0 0-11,0 0 17,0 0-36,0 0-7,0 0-2,0 0-44,0 0-7,0 0 28,0 0 0,0 0 17,0 0-142,5 0-214</inkml:trace>
  <inkml:trace contextRef="#ctx0" brushRef="#br0" timeOffset="53277.3154">11347 14358 601,'0'0'137,"0"0"-97,0 0-31,0 0 77,0 0 14,0 0-34,0 0-1,67-13-31,-35 10 22,6 1 4,10 2-30,10-2 35,15 2-56,5 0 15,5 0 35,-1 0-17,-11 4 9,-9 4-14,-10-3-31,-12 1 24,-8 0-30,-10-1 0,-10-1 7,-6-3-1,-3 1-6,-3-1 0,0-1-23,-14 0 22,-23-9-69,-18-10 13,-14-5-5,-10 1-44,0 7-67,-7 2-42,-8 5-91,-15 5 26</inkml:trace>
  <inkml:trace contextRef="#ctx0" brushRef="#br0" timeOffset="53977.2569">4459 15134 617,'0'0'169,"0"0"-87,0 0-67,0 0-4,0 0 38,0 0 75,-62-22-4,62 17-67,32-4-32,20-3-15,27-5-6,16-4-61,15-2-26,7-7-86,9 2-194</inkml:trace>
  <inkml:trace contextRef="#ctx0" brushRef="#br0" timeOffset="54500.7422">6257 14916 850,'0'0'211,"0"0"-118,124-16-39,-40 4 9,11 1 3,7 1 39,-5 1-61,-3 5-26,-2-3 10,-2 1-19,-2-1 3,-8-1 2,-7-1-14,-12 4 31,-12 0-31,-11 2 0,-13 3-3,-11 0 3,-7 0-3,-4 0-30,-3 0-49,0 0 8,0 0-50,1 0-9,1 0 51,1-2-10,9-3-69,9-9-230</inkml:trace>
  <inkml:trace contextRef="#ctx0" brushRef="#br0" timeOffset="63320.1001">6016 11708 900,'0'0'38,"0"0"5,0 0-17,0 0 1,0 0 48,0 0-35,-43 93-34,26-72 3,-2-4-9,4-3 1,3-6-2,4-6-10,5-2-9,3-2 19,0-15-4,3-5 5,18-6 0,6-1 7,9 0 33,1-2-5,2 2 12,3 3-2,-5 6 5,-3 5-8,-4 9-24,-3 6-3,-9 0 8,-3 14-23,-9 11 0,-6 3 0,0 4-8,-14-3 2,-8-2-33,-3-3-1,1-7 7,3-4-1,8-6 6,5-4 11,8-3 17,0 0 14,0-11-10,21-9-4,3-4 24,9-3-11,4 0 16,-1-2-3,3 6 0,-2 2 16,0 7-15,-7 4-8,-6 6 3,-5 4 7,-5 0-16,2 4-3,-8 9-9,-5 4 3,-3 2-4,0 0 0,-6 1 7,-10 0-7,0-2 0,6-2-1,-2-3-17,9-3-15,3-3-49,0 3-16,0-2-18,16 1-87,-1-5-103,9-4-92</inkml:trace>
  <inkml:trace contextRef="#ctx0" brushRef="#br0" timeOffset="63705.3124">6833 11644 603,'0'0'149,"0"0"-84,0 0 61,33-72-15,-35 71-1,-21 1-54,-12 5-44,-5 20-9,-2 7 12,3 4-14,8 5 0,6-8 6,9-5-7,8-8-6,8-7-19,0-7-12,0-6 37,19 0 0,3-6 1,8-13 9,5-5-10,-4-2 5,0 1 1,-8 0 16,-4 7 17,-8 3-12,-4 9 0,-4 3 1,-3 3-21,0 4-7,0 17-3,-7 7 3,-1 2 3,1-2-3,4-2-23,3-5-25,0-4-41,0-6-61,6-6-49,10-5-78,1 0 68,5-5-125</inkml:trace>
  <inkml:trace contextRef="#ctx0" brushRef="#br0" timeOffset="64506.2758">7093 11652 426,'0'0'178,"0"0"-52,0 0 17,0 0-46,0 0 16,0 0-53,30-54-50,-60 81 2,0 5-12,5 4 0,5-4-2,4-3 2,7-6-3,6-6-31,3-9-21,0-5 22,21-3 5,7-5 27,8-17 0,1-5 2,3-6 3,2-6 3,3-1 4,0-3 19,-2-2-12,-3 0 12,-5 2-6,-8 5 8,-10 10-9,-8 10-1,-7 8 15,-2 8 11,0 2-41,-12 0-7,-11 12 2,-6 14-2,-6 8-1,-1 13 1,-1 4 0,3 1-2,3-4 3,4-6-1,3-7 0,9-7-2,6-9 0,3-6-12,4-7-3,2-1 14,0-5-1,0 0 4,2-2 9,13-13-7,6-2 4,3-7-6,5 1 0,1 0 20,0 3-6,-3 5 8,-3 6 0,-4 5-8,-6 4 6,-1 0-20,-5 9 2,-3 8-1,-2 3 1,-3-1-2,0 1 0,0-2-5,0-6 2,0-2-17,0-5-12,0-4 10,3-1 5,10 0 11,0 0 2,4-7 4,1-8 0,1-2 0,0-3 0,1 0 0,-4 2 1,-6 5-1,-2 5 6,-4 5 2,-4 3 12,0 0-20,0 3 7,0 10 10,-7 1-13,1 1 7,2-4-11,-1 2 0,2-4-2,2-3 2,1 1-17,0-5-5,0 1-43,0-2-69,0-1-64,0 0-243</inkml:trace>
  <inkml:trace contextRef="#ctx0" brushRef="#br0" timeOffset="64681.3239">7670 11443 1054,'0'0'79,"0"0"-50,0 0 24,0 0-53,0 0-7,0 0-39,51-13-96,-59 38-184,-2-2-333</inkml:trace>
  <inkml:trace contextRef="#ctx0" brushRef="#br0" timeOffset="65226.8736">7794 11598 662,'0'0'418,"0"0"-412,0 0 81,0 0-53,0 0 23,21 86 4,-36-62-61,0-2-9,-1-5-15,2-3-18,8-4-18,1-10-17,4 0 35,1 0 39,0-14 6,12-8-2,13-5 11,5-2 1,3 1 28,-2 5 23,-2 4-9,-1 8 2,-8 6-24,2 5-10,-6 3 0,-7 16-14,-3 3-3,-6 3-6,0 1 4,0-4 3,0 0-7,-1-7 0,-1-5-1,2-4 3,0-6-4,3 0 0,18-5 2,6-11 13,7-8-13,-3-4 0,1-1 3,-4 0-2,-4 2 3,-8 4-4,-5 9 0,-10 8 12,-1 6-12,-10 0-12,-10 5 10,-7 13 4,2 5-1,3 1-1,9-1 0,8 1 11,2-5-10,3-5 0,6-3-1,24-7 0,16-4-1,18 0-67,14-8-255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05:18.8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10410 1896 486,'0'0'142,"0"0"-56,0 0 31,0 0-27,0 0 6,0 0 9,0 0-15,0 0-3,-20-48-66,20 48-13,0 7 21,0 18-29,0 8 35,0 15 6,0 10-18,4 8 26,5 11-42,0 5 10,0 8 25,-2 9-29,-4-1 1,-3-3-10,0 2 2,0-7 19,-10-3-25,3 1 0,2-7 20,3-5-15,1-5-3,-1-7-2,1-3 5,-2-7 2,0-7-7,0-5 0,-2-9 1,2-4 7,-1-5-7,2-9-1,1-2 2,1-7-2,0-4 0,-2 1 0,1-3 0,1 0 6,-2 0-6,2 0 0,0 0 1,-3 0 9,0-10-10,-1-8-5,-5-10-3,0-8-49,1-10-39,-2-11-57,-2-12-68,2-10-27,-3-14-229</inkml:trace>
  <inkml:trace contextRef="#ctx0" brushRef="#br0" timeOffset="1055.812">10267 1931 69,'0'0'37,"0"0"4,0 0 24,0 0 10,0 0 25,0 0-37,26-54 2,-21 44 31,6 1-32,-2-1 1,4 2-11,5 1-9,4 0 26,10 2-28,11 0-17,11 2 43,10 0-32,6 1 0,-2-1-9,-3 0-5,-7-2 7,0 0-30,-6-1 3,-4-3 10,-7 3-7,-9-2-6,-8 3 7,-5-2-4,-6 2 13,-2 0-16,-5-1 0,-1 2 27,-2 2-26,-2 0 7,-1 1 3,0 1-10,0 0-1,0 0-1,0 17 1,2 20 2,-1 18 10,5 18 11,-3 8-1,0 12-13,0 6 28,0 8-25,1 9 2,2 6 20,6-2-32,-1-4 19,0-7-9,0-10-9,-5-9 12,-2-11-15,0-9 0,-3-5 31,1-8-29,-1-4 8,2-6-5,0-5-3,-3-9 17,0-2-19,0-5 0,0-5 6,0-4 0,0-3-6,0-8 0,0-1 1,0-3 1,0-2-2,0 0 0,0 0 8,0 0-4,0 0 0,0 1-4,0-1 6,-3 0-7,3 0 1,-3 0-5,2 0-5,-2 0 15,-2 3-5,-1 3 0,-5-2 3,-8 3 0,-9-1-3,-17-4 0,-13 4 4,-17-3-1,-11-1-3,-5 1 0,-1 0 2,8 0-1,7 0-1,12-2 0,10 0 2,15-1 5,8 0-10,4 2 3,10-2 0,6 1-1,7-1 1,4 0 0,1 0-8,0 0 2,0 0-13,0 0-39,0 0-63,6 0-28,3-5-251</inkml:trace>
  <inkml:trace contextRef="#ctx0" brushRef="#br0" timeOffset="2255.2121">9360 2249 262,'0'0'63,"0"0"-63,0 0 8,89-36-3,-51 28 20,4-1 52,2-2-31,4 5-17,4-2-2,3 3-20,5-1 7,1 1-3,2 2-10,6-1-2,3-1-4,5 0-6,5-1 8,-5 0-5,-1-2 8,-6 1-3,-4-2 3,-1 1 4,0-1-4,-1 1 0,-2 1-6,0 0 6,-1 3-3,0-1-7,0 2 10,-1 0 3,-8 3-3,-3 0 0,-7 0 14,-9 6-13,-9 5-1,-6 2-2,-8 1-9,-5 3 4,-3-3-1,0 1 8,-1 2 8,2-1-6,0 0 5,0-2-7,0 2 3,-3-3-3,0 3 0,-1-1-18,-16 0 12,-6-1 12,-7-2-8,-2 0 2,-3-4 0,-1 2-5,-3-1 5,-6-1 0,-8 3 0,-6-5 2,-2 1 1,6-3-3,12 1 0,10-4-5,8 0-67,4-1 37,-3 0 35,-1 2 0,-5-2 8,-4 1-8,2 1 0,1 1-2,10-1 2,5 0-61,8-2-74,8 1-39</inkml:trace>
  <inkml:trace contextRef="#ctx0" brushRef="#br0" timeOffset="3065.6559">10210 2476 150,'0'0'238,"0"0"-229,0 0-6,0 0 7,0 0 9,0 0 27,-80 63-7,78-54-37,2-1 4,0 0-2,8-3 22,11 2 43,9-2-27,7 1-32,4-5 10,5 1-17,-1-2-2,3 0 3,1 0-4,4-2 21,2-2-18,2-1 10,-2 2 24,-3 0-19,-5 3 2,0 0-20,-6 0 7,0 0-6,1 0-1,0 0 0,0 0 1,5 0 2,-5 6-3,2-1 2,-8 1 2,-4 1 9,-2-1-11,-5 3-2,-1 0 15,-1 1-12,-3 2-2,-2-1-1,-8 0 3,-2 4-16,-6-1 8,0 4 5,-6-1 1,-14 0 3,-3-1-2,-6-4 3,-4-1-3,-2-2-4,-4-4-5,-3-1-8,-4-2 13,-2-1-11,-2 1 7,-1-2-8,4 1-29,1-1-26,5 0-90,2 0-28,1 0-90</inkml:trace>
  <inkml:trace contextRef="#ctx0" brushRef="#br0" timeOffset="3374.4931">10265 2863 208,'0'0'37,"0"0"51,0 0-8,0 0-30,-85 14-8,63-6-15,0 2 28,4 0-47,1-1-6,5 2-2,5-2 3,5 2-6,2-5 3,0 2 0,0-4-7,0 1 14,9 0 2,-1-3-2,1 3-5,3-2-4,3-1-25,5 2-50,3 2 15,-2-3-26,-3 0-1,-8-1 26,-5-2-71</inkml:trace>
  <inkml:trace contextRef="#ctx0" brushRef="#br0" timeOffset="4050.4056">9035 2241 186,'0'0'250,"0"0"-201,0 0 63,0 0-9,0 0-53,0 0 24,36-36-59,-23 56 0,-3 7 34,0 6-40,-7 6 5,-1 4-10,-2 6 4,0-1-4,0 5-4,0-5-2,-2-6-6,-4-6-58,-2-6-8,1-9-44,-4-3-8,-1-7 18,-6-2-116</inkml:trace>
  <inkml:trace contextRef="#ctx0" brushRef="#br0" timeOffset="4269.6502">8689 2788 482,'0'0'88,"0"0"-54,112-17 46,-71 15-17,4-1-39,3 1 18,-3 1-42,1 1-2,-4 0 0,-9 0-118,-8 0-96,-9 0-234</inkml:trace>
  <inkml:trace contextRef="#ctx0" brushRef="#br0" timeOffset="4595.606">8922 2919 610,'0'0'62,"0"0"-62,83-22 38,-55 16-4,-2 3-26,-10 3-8,-3 0-6,-7 0-76,-6 0-27,0 7-81,-6 3 3,-10-1 81,3-1 34,2 1 72,4-1 7,5 1 87,2 2 40,0 5-9,2 3 4,5 7-62,-1 4-2,-1 1-1,-4 5-54,-1-2-10,0-2-2,-4-1-135,-8-6-114</inkml:trace>
  <inkml:trace contextRef="#ctx0" brushRef="#br0" timeOffset="4895.6781">8938 3263 116,'0'0'229,"0"0"-200,0 0 70,103 0-2,-14 0 10,42-5-38,34-9-69,29-6-16,25-4-14,9-1-118,3 2-241</inkml:trace>
  <inkml:trace contextRef="#ctx0" brushRef="#br0" timeOffset="12630.0669">18527 4291 371,'0'0'64,"0"0"15,0 0-31,0 0 8,0 0 15,0 0-45,0 0-3,2-5 6,-2 5 18,0 3 14,0 4-9,0-2-27,0 2 30,-6 1-34,0 1 9,-2 5-3,-1 3 3,0 2 15,0 6-14,1 4-17,0 3 23,0 3-13,1 0-15,1 4 4,-1 1-12,-1 2 8,-1 5-9,-1-3 0,-1 2 19,0-1-18,-2-4 20,-1 0-5,4-1-8,-1-1 15,-1 0-23,1 2 0,1-1 14,0-1-10,1 3-4,-1-3 1,0 0 3,1-2 5,0 1-9,-1-2 0,-1-4 9,1 1-2,-3-2-3,1-1-4,-2 4 4,4-3 13,-1-1-17,2-2 0,2-1 17,1 0-16,3 0 7,-1-1-8,2-1 6,-1-2 4,-2 1-10,3-1 0,-3 1 5,2 0 0,0-3-5,0-1 0,-1-3 5,3-1-1,0-1-4,-1-2 0,1 1 3,1-2 0,-2 1-3,2-2 0,-2 1 3,2-4-4,-3 3 1,1-3 0,1 3-2,-1-1 5,1 1-3,-2 0 0,0-1 3,0 0-5,0 0 2,3-4 0,0-1-6,0-2 6,0-3-19,0 0-36,0 0-63,16-11-94,5-13-252</inkml:trace>
  <inkml:trace contextRef="#ctx0" brushRef="#br0" timeOffset="15284.4867">18500 4659 76,'0'0'0,"0"0"0,0 0 40,0 0-3,0 0-15,0 0 6,17-80-6,-17 64 40,0 1-5,0 0 26,0-1-47,0 2 22,6 0-24,4 3 18,-2 1 8,-4 1-23,2-1 28,-5 2-31,-1-1 35,0 4-20,0 2 0,0 3 16,0 0-10,0 0-36,0 13 11,0 13-21,0 8 42,-7 7 6,0 7-24,-4 6 3,1 2-11,2 0-10,2-1 29,2-4-44,4 0 12,0-3 8,0 1-7,0 1 5,0-4-16,0 1 4,0-3 23,0-4-24,0-2-1,0-2 7,0-4-10,0 1 13,0-3-14,0-1 0,0-2 26,0-1-24,0 1 4,0-1-6,0-1 3,0 2 6,-3 1-9,0-1 0,-3 0 6,3-1-1,-1 4-5,-1 1 0,0 0 2,2 3 4,2-4-6,-2 1 0,3-3 10,-2-1-1,2-2-6,-1-1-3,-1-1 5,2 2 0,-2-2-5,0 0 0,0-4 4,1 0-2,1-4-2,0 1 0,0 1 5,0-3-7,0 0 2,0-2 0,0 0 0,-1-3 2,1 0-2,-2-5 0,2 0 3,0-4-5,0 0 2,0 0 0,0 0 7,0 0-2,0 0-5,0 3 0,0-3 5,0 0-9,0 0 4,0 0 0,0 0-10,0 2 12,0-2-2,0 1 0,0 1 1,0-1-11,0 2 10,0 0 0,4 2 4,4-2 3,-2 0-7,5 0 0,2 0 3,5 2-1,4 0-2,1-1 0,5 0 5,-3-3-1,2 2-4,0-1 0,4-2 3,8 2 1,7 1-4,12 3 0,11 1 1,7 0 2,-3 2-3,-2 1 0,-5-3 0,0 4-4,-2 0 4,5-2 0,-3 1 1,-7-4 4,-5 0-5,-7-1 0,-9-3 0,-4 2 0,-3-1 0,1 2 0,-1-2-2,-1 1 8,-3-3-7,-6 0 1,-6 1 0,-5-2 3,-1 0-3,-3 0 0,-1 0-2,-1 0 7,1 0-6,0 0 1,-2 0 0,-1 0-1,-1 0 1,-1 0 0,0 0 0,0 0 3,0 0-3,0 0 0,0 0 0,0-6 3,0-1-3,0 0 0,0-1 3,0-4 1,-1 1-4,-1-4 0,2-5 0,0-2 3,0-6-2,0-6-1,0-7 0,3-1 1,6-4-3,0-1 2,2-1 0,-2-2-1,-2 0 3,-1-6-2,3 3 0,-4 2 0,4-1 0,-2-3 0,3-5 0,1-5-5,2-1 5,-2 3 0,-2 8-4,-2 5 8,-1 3-10,-3 2 6,-3 0 0,0 0-15,0-1 15,0 0-3,0 2 2,0 2-10,0-1 4,7 4-8,1 3 5,1 2-5,-3 2 9,-2 1 1,-1 2-6,2-1-8,1 2 16,-3 4-6,1 0 9,2 4-1,-2 1 1,1 5 0,0 2-4,-2 4 9,0 0-8,-3 4 3,0 4 0,0 0-18,0 0 17,0 0-6,0-1-6,-2-2 13,-8 0-1,-7-2 1,0-3 0,-1-1 0,-1 0 2,-1-1-2,-4-2 0,-1 1 2,-5 0-4,-3 0 2,-4 0 0,-4-1-1,-6-4 3,-6 2-2,-1 0 0,-5 2 6,-3-2-6,1 0 0,-3-2 0,-2 0 0,1 1 1,-3-1-1,-3 2 0,-6-1 4,-1 2-1,1-1-3,7 4 0,10 0-1,11 2 4,10 1-5,3 0 2,6 0 0,6 0 3,5 2-3,9 1 0,4 1 5,2 3 2,2-4-7,-1 3 0,-2-2 2,2 1 2,3 2-4,-1-1 0,1 1-1,0 0 5,0-2-6,0 2 2,0 0 0,0 0 2,-2-1-2,-2 1 0,1 0-4,-4 0 4,-1 0 0,2 4-3,2 12 2,-1 7-15,2 11 16,3 11 0,0 5 18,0 11-16,0 6 7,0 2-6,1 12 5,4 4 12,0 2-20,1 5 0,3-1 15,1-7-15,5 2 10,-2-7-9,-2-8 6,-5-8 4,-1-8-10,-3-2-1,-1-5 10,-1-4-6,0 0-1,0-7-3,0-2 0,0-3 3,0-8-3,0 0 0,0-2 3,0-2 0,0-3-1,-1-5-2,-2-2 0,-1-1 5,1-4-5,0 0 0,1-1 0,-1-1 4,2-3-4,1 0 0,-3 0 0,3 0 5,0 0-5,-2-15-10,1-7-3,1-11-47,0-11-13,0-14-68,0-16-96,3-15-39,4-7-153</inkml:trace>
  <inkml:trace contextRef="#ctx0" brushRef="#br0" timeOffset="15355.6816">18723 4824 248,'6'-83'0,"-6"-1"-168</inkml:trace>
  <inkml:trace contextRef="#ctx0" brushRef="#br0" timeOffset="15952.0375">18633 4272 59,'0'0'370,"0"0"-287,0 0 18,0 0 13,0 0-36,0 0 13,-1-28-75,1 28 3,1 0 4,18 2 5,12 5 21,16 0-32,13 0-10,11 0 21,7-1-27,2-4 10,2-2 14,-4 0-10,-2 0 6,-5 0-15,3 0 0,-7 0 20,-2 0-23,-11 0 4,-13 3 4,-13 1-7,-9 0 20,-8-1-24,-5 0 0,0 0 4,-2-2 6,2 1-10,-2 1 8,1 0-3,1-1 22,2 1-23,0 0 0,0 1 26,-2 1-29,-2-1 9,-1 0-3,0 1-5,2 0 16,-2 2-18,0 4 0,1 8 25,4 10-22,2 12 12,2 17 11,3 21-5,1 19 16,-2 16-17,-4 16 5,-5 1 36,-5 0-53,0-5 14,0-13-3,-6-16-18,-2-7 26,1-10-27,2-10 0,1-7 4,1-13-1,0-11-3,0-8 0,3-9-8,-2-10 0,2-4-30,0-8-33,0 0-21,0-3-68,0-18-178</inkml:trace>
  <inkml:trace contextRef="#ctx0" brushRef="#br0" timeOffset="19639.9024">11287 5000 519,'0'0'278,"0"0"-232,84-14-5,-38 14-20,9-2 41,8 1 30,-3-1 7,-1 0-63,-2 1 18,-7-1 2,-6 0-3,-6 2-4,-6-1-28,-8-1-10,-3 1 26,-8-2-30,-6 2-6,-4-1 11,-3 2-11,0 0 2,0-2-3,0-1 0,-4 1-12,-6-1 17,-4-2-5,-5-2 0,-1 2 5,-10 0-10,-8 1 4,-7 1 1,-7 0-1,-8 1 6,0 2-5,8 0 0,7 0 4,16 0 1,16 0-5,9 0 0,4 0 32,0 0-14,0 0 23,3 0-11,5 0-12,4 0 20,2 0-38,0 0 0,-1 0 9,-2 0-7,-2-1-2,-6 1 0,1 0 1,-3 0-4,-1 0 3,0 0 0,0 0-5,0 0 5,0 0 0,0 0 0,0 0 0,0 0-7,0 0 7,0 0 0,0 0-16,0 0 16,0 0-4,0 0 0,0 0 3,0 0-14,0 0 10,0 0 5,0 0-11,0 0 14,0 0-3,0 0 0,0 0 4,0 0-7,0 0 3,0 0 0,0 0-1,0 0 5,0 0-4,0 0 0,0 0 2,0 0-5,0 0 3,0 0-5,0 0-4,0 0-32,-1 0-3,-3-2-38,-1 1-48,-7-2-91,-5-1-59,-3-1-295</inkml:trace>
  <inkml:trace contextRef="#ctx0" brushRef="#br0" timeOffset="25723.8012">10255 2219 184,'0'0'85,"0"0"-40,0 0 4,0 0 5,0 0 5,89-17-4,-68 13-6,0-1 0,-3 0 8,4-1 2,2 1 6,4-2-39,4 1 0,2 1 18,4-2-33,0 3-2,4-2-4,0 2 1,-4-1 9,3 3-9,-4-1-3,1 1 20,-4 2-11,0 0 16,2 0-21,-7 0-4,1 0 9,-4 0-12,-2 0 0,-2 5-1,-3 2 2,-2 3-1,-5-3 0,-2 4 0,-1 0-4,-3 0 4,-1-1 0,-3 2-4,-2-3 6,0 2-2,0 1 0,-13 1 4,-6-2-1,-4 1-3,-3 1 0,-3 1 6,-4-2-4,-1 1 1,-4 2-3,-1 0 0,-2 1 0,0-3 0,-4 1 0,1-3 4,-5-2-4,-1-1 0,2 0 0,3-4 6,8 1-17,7-2 11,6-1 0,5 1-4,-2 2 7,3-2-5,1-3 2,1 3 0,6-1-1,-1-2 1,4 0 0,2 0-2,1 0 5,2 0-5,2 0 2,0-2 0,0-6 8,18-1-8,9 0-1,13 2 0,5 1 1,4 4-4,5 2 4,-2 0 0,4 0 4,2 0 4,0 8-6,3 5 10,-3 2 6,-7 4 5,-10 1-22,-11-1 3,-7 0 2,-7-2-6,-4-2 0,-3-1 2,0 0-2,3-3 2,-2 2-2,0-2 0,-4-2 1,-2-1-1,-1-1-1,-3 2 0,0-2 2,0-1 1,-10 3-2,-6-1 0,-9 1 11,-8-2-8,-9-1-3,-10-1 4,-4 0-2,-6-4 3,1 1-5,2-2 0,2 0 2,4 0 1,6 0-3,1-6 0,4-4 3,3-1-1,8 2-2,9 0 0,7 2 5,10 2-1,4 1-4,1-2 6,0-1 0,17 0-5,14 0-1,13 0-7,11 1 1,7 2 6,3 0 0,0 2 0,9 1 2,-2 1 12,3 0-7,-1 9 5,-8 6 40,-12 1-30,-15 1 0,-13 0-13,-13 1-5,-10 0-7,-3-1 3,0-1 0,0 1 7,-10-3-3,-5-2-4,-11 1 0,-4-2 1,-8 1 12,-8-1-13,-4 2 0,-7-1 6,-6 1-1,-8-2-5,-8 1 0,-6-2 1,-2-3 8,6 3-9,1-3 0,3-4 7,1 2-1,-5-1-4,5-1-2,0 2 0,0 2-2,6-1 2,3 1 0,14 0-3,15-1 5,13-3-2,13-1 0,9-2 3,3 3-3,0-3 0,0 0 0,0 0 9,0 0-7,0 0-2,0 0 0,0 0 3,0 0-4,0 0 1,0 0 0,0 0-6,0 0 9,3 0-3,2 0 0,3 0-2,2 0-9,6 0-38,7-8-72,10-4-70,7-2-174</inkml:trace>
  <inkml:trace contextRef="#ctx0" brushRef="#br0" timeOffset="26946.6548">10163 2247 347,'0'0'107,"0"0"8,0 0-5,61-76-29,1 54-21,22-4-23,19 2 7,12 5 25,4 7-21,-1 11 25,-11 1 11,-15 20-9,-18 11-7,-24 3-27,-22 8-16,-18-1 11,-10 1-35,-12 0-1,-21-1 11,-15-5-10,-16-4 4,-15-7-5,-9-6 2,-7-10-4,-6-4-28,-1-5 3,6 0 17,5-2-29,12-11 38,11-2-8,18 1 9,14 5 9,19 2-4,14-3-5,3-2 34,39-3-19,33-1-9,28 3-1,23 5 1,5 4 18,-9 4-12,-11 0 16,-11 15-6,-9 9-8,-11 6 14,-8 5-28,-19 5 4,-13-1 0,-15 1-1,-11 3-6,-11-6 1,0-3 2,-16-5-11,-15-1 9,-15-7-6,-11-7-7,-16-3 8,-12-3-4,-10-4-14,-9 1-6,-1-2 28,3-1-12,13-2 15,23 0-6,24 0 11,20 0-5,22-8 10,3-3 4,37-3 7,27 0-21,23 3 0,16 5 24,-2 4-11,-3 2 16,-8 3-5,-15 10-11,-14 3 22,-17 2-35,-15 1 0,-10 0-1,-11 2 1,-7 0-2,-4-1-5,0 0-15,-19-3 18,-4 2-11,-5-4 15,-1 0-5,-3-3 9,-4-1-4,-13-2 0,-15-1 0,-15-2 4,-18 5-4,-11-1 0,-9 0 0,-6 3 5,-2-2-5,0 1 0,6 1 4,5-1-3,5 0-1,3 0 0,5 1-4,10-5 7,18 0-3,16-3 0,18-2 1,14-2-1,6 1 0,6-1 0,4 1-3,1-2 7,3 3-4,2-3 0,3 0 0,-2 0-5,2 0 5,0 0 0,0 0-4,0 0 7,0 0-3,0 0 0,0 0 1,0 0-3,0 3 2,0-3-6,0 0 4,0 0-15,0 0-6,0 0-31,0 0-53,0 0-75,4 0-133,2 0-386</inkml:trace>
  <inkml:trace contextRef="#ctx0" brushRef="#br0" timeOffset="30706.1696">9093 2260 839,'0'0'153,"0"0"-126,0 0 8,0 0 12,0 0 23,0 74 78,-3-24-60,-6 8-22,-7 3 10,-5-5-56,1-5 0,6-10-4,3-12-15,6-7 2,5-5-3,0-4-15,0-5 11,0-2-77,0-2-31,-6-2 2,-5 1-49,-6-3-29,-8 0 4,-1 0-53,2 0-34</inkml:trace>
  <inkml:trace contextRef="#ctx0" brushRef="#br0" timeOffset="30917.3922">8589 2719 448,'0'0'283,"0"0"-175,95 0 24,-38-1-32,13-5 26,8-1-18,2 1-42,-5 1-24,-8 2-42,-13 1 1,-5 2-10,-7 0-36,-5 0-77,-8 0-74,-12 0-207</inkml:trace>
  <inkml:trace contextRef="#ctx0" brushRef="#br0" timeOffset="31172.3924">8799 2883 182,'0'0'950,"0"0"-874,0 0-28,84-12 5,-53 11-2,8 1 6,4-1 5,-1 1-62,-8-1 6,-7 1-14,-8-5 3,-7 1-54,-2-2-47,-2 2-82,-5 1-52,-3 1-166</inkml:trace>
  <inkml:trace contextRef="#ctx0" brushRef="#br0" timeOffset="31358.225">8930 2885 398,'0'0'399,"0"0"-326,0 0 4,93-12-67,-77 12-8,-4 0-2,-7 0-60,-2 1-98,-3 8-63,0-1-179</inkml:trace>
  <inkml:trace contextRef="#ctx0" brushRef="#br0" timeOffset="31543.958">9013 2980 741,'0'0'78,"0"0"30,0 0-25,28 90-32,-10-62-19,5 4-32,7-3-130,8 0-423</inkml:trace>
  <inkml:trace contextRef="#ctx0" brushRef="#br0" timeOffset="40115.54">6495 8724 161,'0'0'317,"0"0"-248,0 0 30,0 0-13,110 0 21,-74 0-8,-1 0-54,3 0-3,-5 0-10,-3 0-20,-4 0 18,-6 0-30,-10 0 0,-7 0-6,-3 0 1,-10 0-57,-17 0-26,-9 0-26,-3 0 30,2 0-29,4 0 13,3 0 10,5 0 18,6 0 58,7 0 14,7 0 26,5 0 78,0 0 37,5 0-3,13 0-29,6-8-36,2 2-13,4-2-4,-3 2-33,4 0-5,-2-1-18,-3 2-21,-2 1-25,-3-1-61,-3 1-58,-3 3-39,0-2-24</inkml:trace>
  <inkml:trace contextRef="#ctx0" brushRef="#br0" timeOffset="41659.0783">11421 8715 458,'0'0'82,"0"0"-9,108 0-12,-58 0 56,7 0 3,12 1-65,4-1-7,10 0-12,2 0 0,-1 0 46,-5 0-25,-5 0-14,-9 0 16,-6 0-34,-7 0-2,-10 0-3,-9 0-19,-12 0 27,-12 0-28,-6 0 0,-3 0 2,0 0-2,-6 0-1,-18 0-4,-9 0 5,-7 0-15,-6 0 12,-3 2-8,-2-1 10,-4 1-13,-2-1 13,0 1-3,6-2 4,7 0 1,16 0-1,12 0 0,12 0 7,4 0 1,9 0 19,22 0-8,18 0-13,9 0 5,7 0-11,-1 0 0,-1 0-2,-1 0 2,2-2-44,7 1-75,9-4-165,14-1-257</inkml:trace>
  <inkml:trace contextRef="#ctx0" brushRef="#br0" timeOffset="42874.7201">14599 8780 34,'0'0'63,"0"0"-9,-107-2 56,68 2 23,2 0-14,12 0-39,9 0 2,11 0-17,5 0 9,22 0 15,23-1-33,21-1 6,14-1-28,10 1 14,4 0 51,1-1-37,6-1 3,5 1-24,2 2-17,1 0 19,-6-1-34,-9 1-4,-10-1 6,-10 0-4,-16 2-7,-18-1 0,-17 1 5,-14 0-6,-9 0 1,0 0-32,-22 0 17,-17 0 0,-13 0 9,-10 0 4,-6 0 2,-13 0-5,-11 0 5,-13 0 0,-6 3-1,4 3 2,6 0-2,16-1 0,17 1 1,27-2-2,20-4 2,21 0 0,6 0 11,39 0 3,24 0-3,20 0-6,14 0-1,-3-3 32,-2 0-17,-2-1-7,-2 4 7,-3-3-17,-3 3-2,-11 0 0,-17 0 3,-18 0-15,-18 0 12,-14 0-38,-10 3-23,0 0-37,-10 0-38,-17 0 55,-6-2-27,-5-1 14,2 0-16,3 0-53,0 0 20,2 0-23,5-1-17</inkml:trace>
  <inkml:trace contextRef="#ctx0" brushRef="#br0" timeOffset="49602.2679">20533 9128 868,'0'0'88,"0"0"-62,0 0-23,0 0 16,0 0 88,0 0-40,0 0-35,2 9-29,-2 36 5,0 16 65,1 18-56,7 8 14,5 7 36,4 10-61,3-4 47,0-1-26,-3 0-21,0-14 44,-4-6-40,2-6-2,-2-10 13,-4-8-18,1-10 0,-3-11-3,-2-7-4,-1-10-6,-2-9-42,-2-6-46,0-2-36,-6-10-130,-9-18-129</inkml:trace>
  <inkml:trace contextRef="#ctx0" brushRef="#br0" timeOffset="50471.4847">20556 9017 184,'0'0'210,"0"0"-188,0 0 22,0 0 81,0 0 34,0 0-72,7-3-39,14 1 3,12 1 8,16 0-22,15 1-19,12 0 16,12 0-28,10 1 7,7 3 17,1 0-29,-12-1 20,-14-3 5,-18 0 1,-19 2 11,-12-2-36,-10 1 9,-9-1-4,-7 0-4,-5 0 0,0 0-3,0 0 0,0 4-13,0 9 12,0 10 1,0 16 14,0 22 25,0 18 10,0 27-1,0 11-17,8 11 28,6-2-57,2-3 22,1-6-5,-2-10-1,-2-11-1,-4-12-17,0-13 0,0-10 10,-5-9-8,3-8-2,-3-8 0,-3-9 5,-1-8-5,0-5 0,0-6 0,0-3-4,0 0 4,0-2 0,-1-2 0,-3 2 2,1 0-4,-1-1 2,-1 2 0,-2 0-2,-3 0 4,1 0-2,-3 1 0,1-2 4,0 2-1,-1-2-3,-2 0 0,1-1-3,-2 2 5,2-4-2,-4 2 0,-2-2 3,-7 0-12,-9 0-3,-13 0 6,-10-11-6,-14-2-6,-10 1-25,-3-1 13,7 2-23,14-2 21,15 3-68,13-3-98,8-1-10,1-2-192</inkml:trace>
  <inkml:trace contextRef="#ctx0" brushRef="#br0" timeOffset="51177.63">20283 9218 445,'0'0'75,"0"0"-13,0-86 33,6 71 45,0 7 15,-2 5-84,2 3-7,8 29-28,12 40-29,9 32 67,7 25-2,1 11-34,-1 1 23,0-9-39,-1-14-8,-5-14 48,-3-12-57,-5-11 22,-4-9-14,-6-9-5,-3-7 4,-9-9-12,-3-12 0,-3-5 8,0-13-5,0-6-2,0-4-1,0-4 1,0 0-11,0 0 10,0 0-16,0 0 16,0 0-24,0 0 13,0 0-2,0 0 3,0 0-2,0 0 3,0 0-8,0 0 5,0 0-11,0 0 10,0 0 5,0 0 8,0 0-6,0 0 6,0 0 0,0 0 2,0 0 3,0 0-4,0 0-1,0 0 2,0 0-13,0 0 11,0 0-18,0-7-6,0-5-24,0-8-43,0-6-23,-5-8-14,-4-7-46,-4-8-68,-1-6-23</inkml:trace>
  <inkml:trace contextRef="#ctx0" brushRef="#br0" timeOffset="51709.6627">20620 9740 73,'0'0'20,"-24"-143"67,8 72-35,4 2-46,-6 6 111,1 8-93,0 9 14,1 14-38,5 9 2,5 6 29,1 6 38,5 2-16,0 2 44,0 1-43,0 0 6,0 0-24,0 4-12,-1 2-7,1 0-16,0 0 3,0 0 8,0 0-7,0 0-4,0 0 17,0 0-4,0 0 13,0 0-17,0 0-1,0 0 27,0-2-25,0 2 10,0 0-4,-2-1-2,2 1 10,-1 0-14,-1 0-8,2 33 2,0 36 4,2 31 54,14 26 12,8 10-34,1-6-12,-1-12-17,-7-15-4,1-15 35,-6-15-20,4-10 6,-3-13-13,-1-9-16,-4-11 6,-4-6-6,-2-12-14,-2-5 10,0-7-45,0 0 5,0 0-2,-5-8-34,-2-12-3,2-4-27,2-10-44,-3-10-93,2-4-3</inkml:trace>
  <inkml:trace contextRef="#ctx0" brushRef="#br0" timeOffset="52129.5987">20480 9065 677,'0'0'17,"0"0"-5,0 0-9,0 0 56,0 0-18,-2 97-7,2 9 45,0 23 1,9 16-1,8 2-33,3-12 0,0-12 1,2-17-1,0-13 1,0-8-28,-2-12 21,-3-13-40,-7-7 0,-6-15 5,-4-10-1,0-8-4,0-9 0,0-6-21,0-5 1,0 0-35,0 0-22,-2-15 29,0-8-18,2-1 1,0-3 4,0-3-35,0-4 32,0-6-45,0-5-4,0-5 1,-1-8-102</inkml:trace>
  <inkml:trace contextRef="#ctx0" brushRef="#br0" timeOffset="52399.6743">20475 9182 132,'0'0'75,"0"0"4,-7-83-13,4 66-4,1 3 13,-1 2-37,2 4 25,1 2 32,0 0-11,1 2-27,19-3-5,23-1-19,18-2 30,26-2-24,22 1-20,5 3-6,4 2-8,-7 3-10,-10 3-73,-6 0-88,-7 0-90</inkml:trace>
  <inkml:trace contextRef="#ctx0" brushRef="#br0" timeOffset="58643.4563">21349 8947 909,'0'0'82,"0"0"-79,0 0 61,35 96 43,-35-10 3,0 20 11,0 19-65,-8 7-5,-1 0 2,3-3-27,2-8-3,-1-12 3,4-13-24,1-10 23,0-8-25,1-7 0,13-9 8,4-8-4,1-14-3,-1-8-1,-2-10 3,-4-7 0,-4-8-3,-5-4 0,-3-3 9,0 0-8,0-1 8,-14-16-9,-6 0 6,-2-4-7,0 6 1,-2 3 0,-6 1-8,-12-2 9,-22 1-1,-19-4 0,-20 0 2,-7 4-5,-1 0 3,11 5 0,16 6 2,21 1 0,19 0-2,13 1 0,10 8-4,9-1-11,8-3-2,4-1-22,0-3 4,10-1-24,14 0-31,10-10-39,1-10-66,-1-5 37,0-9-84,-1-10-76</inkml:trace>
  <inkml:trace contextRef="#ctx0" brushRef="#br0" timeOffset="58959.0095">20568 9145 957,'0'0'78,"0"0"75,0 0-44,0 0-83,3 102 61,20 0 7,7 24-2,2 16-59,-3 3 0,0-1 4,-5-16-28,-8-13 16,-1-13-23,-4-13 5,-2-14-1,1-14-6,-1-18-4,0-16-8,-5-12-17,-1-11-5,-3-4-18,0 0 6,0-22-5,3-6-78,11-3-11,12 0-147,12 0-327</inkml:trace>
  <inkml:trace contextRef="#ctx0" brushRef="#br0" timeOffset="60143.4839">22096 9211 869,'0'0'68,"0"0"3,0 0 42,0 0-31,0 0-28,0 0-22,-7 152 41,-2-34-12,5 13-21,4 12 4,0 2-33,7-8 9,14-6 13,-4-14-30,-4-18 2,-3-17 0,-1-19-4,-3-17 5,2-14-6,-2-15 0,-5-10-10,-1-7 10,0-13-10,0-23-29,0-15-62,0-24 24,0-18-86,-1-19-4,-9-19-12,-4-8-81,-4-6 182,-2 5 6,1 8 72,-2 7 58,-1 2-13,-2 6-15,2 7 62,4 21 16,3 25-41,9 26 17,1 18-6,5 16 6,0 4-74,21 26 4,22 16 10,22 11 54,12 5-30,11-2-17,7-3-4,4-2 18,11-4-21,7-10-9,-4-7 23,-6-11-34,-14-9 12,-20-10 4,-12 0-11,-13 0 22,-12 0-29,-14-5 1,-11 3 14,-8 0-12,-3 2-4,0 0-1,0 3 1,0 22-5,-8 19 8,-1 23 0,-1 23 29,4 19-26,3 16 13,1 7 6,2 2-20,0 3 30,0-10-33,0-11-3,0-7 19,8-20-15,1-16-4,0-15 0,-5-24 6,-4-14-5,0-8-1,0-10 0,0-2 4,-27-6-1,-20-22 7,-20-8-10,-15-4 5,-9 0-16,-9 6 9,-7 3-12,-7 4 10,-7 1-29,5-6 5,4 1-12,13-7-25,25 1 14,24 8-55,28 9-27,22 11-43,18 6-153,26 3-304</inkml:trace>
  <inkml:trace contextRef="#ctx0" brushRef="#br0" timeOffset="61095.5869">23621 9428 618,'0'0'180,"0"0"-6,0 0-79,30 87-68,5 29 146,1 32-66,-10 12-60,-16 4-3,-10-6-29,0-14 48,0 2-44,0-16 7,3-17-7,12-6-15,2-26 3,3-14-7,1-13 0,-6-20-10,-7-15 5,-7-19-18,-1-5 2,-6-39 8,-19-26-72,-6-23-30,1-22 37,4-21 4,8-15-72,9-5-25,8 9 65,1 15 106,0 24 25,4 12 19,-1 11-19,-3 7 42,0-1-41,-23 3 9,-10 3-30,-5 4 2,2 11-5,10 12-2,11 18 0,15 17 25,8 11 27,39 24-34,25 20 37,26 16 26,19 8-29,6 3-17,-3-4-23,-8-7 33,-17-9-33,-16-10 15,-18-12-2,-17-9-13,-13-8 15,-13-7-19,-11-2-3,-4-2 12,-3 1-13,0 1-5,0 10 1,0 7-9,0 14 9,0 18 0,0 13 2,0 20 34,0 18-18,5 10-5,3 2 6,-2 3-7,-6-11 6,0-5-17,-1-8 2,-12-8 27,1-5-28,4-9 10,2-6-8,2-10-1,1-13 6,-2-11-9,-2-8 0,-5-7 4,-3-7 2,-6-3-6,-9-7 3,-10 0-2,-14-12 3,-13-13-4,-13-7-27,-14-12 17,-6-4-51,6 1-54,20 8-107,28 8-174</inkml:trace>
  <inkml:trace contextRef="#ctx0" brushRef="#br0" timeOffset="72943.6261">6017 11071 566,'0'0'71,"136"-24"-59,-54 12 16,3 0 18,-1 1 19,-2 2 41,-8 3-72,-14 1-19,-17 2 5,-13 3-8,-12 0 10,-12 0-22,-3 0 0,-3 0-11,0 0 5,-18 0-11,-9 0 16,-10 0-23,-7 0 2,-9 0-22,-7 0 32,-4 0-1,-3 0 16,-3 0-3,4 0 3,2 0 4,0 0 17,7 5-7,7-2 3,14-2 30,15 2-24,9-3 17,9 0 12,3 0-3,22 0 10,26 0-11,22 0-38,11 0 12,-1-3-21,-5-3-1,-4-1 7,-5 1-9,-5-1-2,-9 3 1,-13-2-18,-9 5 14,-11 0-60,-10 1-21,-4 0-15,-5 0 14,0 0-33,-5 0 30,-9 0 27,-3 0 53,-2 0-22,-1 0 10,1 0 4,-6-3-8,4 1 6,4-1-7,1-1-23,8 3 8,4-2-63,4 1-53</inkml:trace>
  <inkml:trace contextRef="#ctx0" brushRef="#br0" timeOffset="79292.643">11676 10612 1027,'0'0'55,"0"0"-7,0 0-22,0 0 48,-3 101 36,-7-54-70,-9 6 1,-7 2-7,-4-3-28,-5-3 16,-3-7-22,2-6 0,6-12-8,10-7-50,11-8-74,9-6-128,0-3-138</inkml:trace>
  <inkml:trace contextRef="#ctx0" brushRef="#br0" timeOffset="79457.4988">11766 10999 775,'0'0'279,"0"0"-193,0 0 15,0 0-37,0 0-53,0 0-5,12-7-6,-12 7-174,-5 0-274</inkml:trace>
  <inkml:trace contextRef="#ctx0" brushRef="#br0" timeOffset="81697.0868">12944 10555 1021,'0'0'107,"0"0"-38,0 0-19,0 0-30,-67 100 46,30-48 19,-6 3-67,-5-1-9,2-5-9,1-6 8,11-9-16,10-9 2,10-10-36,10-8 24,4-7-29,0 0 25,13-8 10,17-12 12,9-5 13,3-1-13,0 4 0,-4 3 35,-5 6-24,-6 10 5,-5 3-16,-4 7 6,-4 16-18,-3 8 12,-6-1-9,-4 3 7,-1-5-28,0-5 11,0-7-7,6-7-45,6-6 21,6-3 8,9-5 33,4-16 6,2-4 3,-3-5 0,-5 2 23,-4 1-4,-7 6 31,-5 8-23,-5 7-11,-4 6-16,0 0 0,0 12-15,0 10 6,-3 2 18,2-1-7,1-5-2,0-2 0,0-6-14,9-6 14,9-4-3,4 0 0,2-8 3,1-9 27,-2-2-24,-3 0-2,1 1 32,-4 0-22,-3 5 1,-5 7-12,-5 1 6,-3 5-14,-1 0 6,0 0-27,0 6 19,-6 12 10,-3 5 3,-1 4 2,-3 5 0,0 3 31,-5 2-20,-4 4 5,1 0 31,-3-2-35,5-5 3,5-4-20,1-7-14,1-2-28,-1-6-131,1-5-54,6-7-191</inkml:trace>
  <inkml:trace contextRef="#ctx0" brushRef="#br0" timeOffset="82237.5245">13641 10754 992,'0'0'102,"0"0"-28,0 0-73,0 0-1,0 0 0,0 0 3,-21 59-1,7-19-2,4-1 1,3-3 0,-1-4-1,-5-3 0,-2-7-3,-6-5 12,3-6-18,-3-7 0,3-4-40,6 0-10,5-4-26,7-12 4,0-6 35,13 0 28,17-4 18,9-4 35,6 0 34,5-3-1,4-3-32,3 2-13,9-2-23,-4 2-1,-4 0-36,-13 0 4,-9 0 33,-19 1 21,-12 4-21,-5 4 0,0 8 25,-13 13 5,-8 4 21,-6 19-14,-5 28 8,0 12 31,-1 14-44,3 7-3,-1-5-11,2-8-17,4-8-1,6-15-3,7-13-72,6-10-49,2-10-64,4-11-108,-2 0 22</inkml:trace>
  <inkml:trace contextRef="#ctx0" brushRef="#br0" timeOffset="82359.4755">13726 10897 423,'0'0'126,"0"0"20,0 0-44,85-68-47,-48 63-16,5 5-39,1 0-90,-7 0-158,-6 9-98</inkml:trace>
  <inkml:trace contextRef="#ctx0" brushRef="#br0" timeOffset="82903.3615">13987 10982 755,'0'0'158,"0"0"-11,97-29-50,-63 12-4,-7 1-48,-6 1-14,-8 2-22,-10 1-5,-3 4-8,0 3-28,-19 5-33,-6 0 27,-2 11-19,4 12 21,5 2 15,8 1 0,5-1 2,5-5 3,0-5-13,6-4 24,8-6-29,2-5 21,1 0-8,3-6-1,1-10 17,5-1-5,4-3 10,5 3 20,3 1 22,-1 6 8,0 7 15,-7 3-20,-3 5 14,-5 14-46,-5 6-3,-4 0 16,-7 1-26,-6-2-4,0-4 2,-4-4 0,-11-9-28,1-7-32,2 0-19,5-17 55,7-9 2,0-4 24,15-3 18,12 2 41,2 6 23,4 6-16,0 7-8,-2 9 3,-4 3-46,-6 0-7,-3 15-2,-6 2 0,-5 4-6,-7 0 0,0 0 0,-3-5-1,-14-3 1,-4-6-81,0-7-154,-2 0-281</inkml:trace>
  <inkml:trace contextRef="#ctx0" brushRef="#br0" timeOffset="83033.9084">14691 10724 1247,'0'0'68,"116"-55"-26,-76 46-42,-14 9-22,-13 9-10,-8 20-160,-5 5-148</inkml:trace>
  <inkml:trace contextRef="#ctx0" brushRef="#br0" timeOffset="83420.6893">14983 10880 744,'0'0'248,"0"0"-175,0 0-25,0 0-40,0 0-15,-86 62 7,50-27-9,9-3-77,15-1 52,9-6 30,3-6 8,0-5 68,4-2-14,0-8 9,-1-1 2,-3-2-59,0-1-8,-3 0-4,-12 0-13,4-11-84,5-3-11,6-3 4,6-3 29,23 1 77,6 0 28,8 2 91,-2 8-4,-4 1 4,-8 5-25,-9 3-44,-11 0-4,-9 3-46,0 12 0,0 7 2,-9 0 0,-5-1 5,5-4-7,2-2 2,3-7-11,4-5-88,0-3-109,0 0-81,14-6-443</inkml:trace>
  <inkml:trace contextRef="#ctx0" brushRef="#br0" timeOffset="83544.1261">15249 10799 360,'0'0'384,"0"0"-336,0 0-48,0 0-103,0 0-38,0 0-57</inkml:trace>
  <inkml:trace contextRef="#ctx0" brushRef="#br0" timeOffset="83769.0431">15249 10799 170,'123'78'393,"-113"-78"-183,-6 0-62,-4 0-94,0 3-28,-3 5-17,-12 5-9,-4 5 8,7 3-4,4 1-4,8 1 11,0 0 40,17-2 74,0-3-4,-1-1-53,-7 0-4,-7-1-44,-2 1-15,-15 1-5,-22 1-27,-13-5-30,-9-3-170,1-5-217</inkml:trace>
  <inkml:trace contextRef="#ctx0" brushRef="#br0" timeOffset="84441.6509">11405 11716 957,'0'0'71,"0"0"74,0 0-92,0 0 14,0 0-2,0 0-39,-2-54-15,9 78-6,-4 8-7,-3 5 3,-20 2-1,-23 1 0,-8-5-35,-4-4-45,4-12 4,2-8-54,10-11 15,9 0 29,14-12 86,11-8 5,5-1 107,8 4-3,17 3 27,5 8-63,6 6-16,-3 3-4,-5 20-14,-1 8 3,-11 2-32,-2 3-6,-4-4 5,1-5-9,5-6-96,5-9-168,1-9-378</inkml:trace>
  <inkml:trace contextRef="#ctx0" brushRef="#br0" timeOffset="84571.8306">11515 12008 1071,'0'0'151,"0"0"-87,0 0-28,0 0-36,0 0-101,0 0-166,105-14-539</inkml:trace>
  <inkml:trace contextRef="#ctx0" brushRef="#br0" timeOffset="86083.5851">12216 11876 916,'0'0'137,"92"-10"-26,-36-1 17,-4-1-83,-6-2 41,-11 3-31,-11 3-36,-12 0 20,-9 0-38,-3-1 8,0-2-9,-26 1-31,-11 6 4,-9 4-35,-8 5-2,2 20 21,5 6-4,11 3 27,14 0 19,13-2 1,9-6-10,9-6 10,21-4-2,9-8-7,9-5-29,4-3-40,8 0-26,-2 0-12,2-7 17,1-4 12,1-1 48,1-5 39,-5-5 9,-9 1 67,-13-2 30,-12 2-5,-20-1-7,-4 2-60,-25 6-30,-14 7 2,-8 7-6,0 3-4,4 16 2,7 6 2,10 3-9,12 0 9,9-5 0,5-4-10,9-8 9,18-8 1,8-3 5,4-12-1,2-13 19,-2-10-5,0-5 20,-1-4 49,-2-2-42,-2 2 5,-5 1-14,-8 11-13,-11 9 21,-8 12-30,-2 11-14,-11 12-4,-16 21-12,-6 10 14,1 7 2,6-1-34,9-3-2,7 0-29,10-7-18,0-6 8,19-9-1,18-11-8,5-11 16,4-2 19,0-4 49,-4-14 4,-3-4 37,-4-7 33,-8 0-14,-9 1-1,-9 1 6,-9 7-34,0 7 7,-25 12-35,-9 1-3,-4 14 0,-2 16-5,4 5 3,6 0-14,9-2-40,11-7 25,10-8-44,0-9 36,13-9 38,18-2 2,8-20 4,2-12 36,1-7 12,2-5 37,-3-2 2,-3-4-49,-5 2 8,-10 5-16,-6 3-3,-11 6-28,-4 7 1,-2 9-10,0 10 0,0 10-43,-6 13-4,-3 26 15,-4 16 29,2 11-4,-1 1-26,3-5 13,4-7-33,5-10 22,0-13 34,10-13 0,10-11 2,6-8-2,1-1 7,-2-18 38,-4-8-7,-3 3-10,-9-3-3,-5 4-14,-4 10-1,0 7-8,0 6-26,-4 11 23,-7 15-11,1 7 14,6 0 1,4-7 2,0-6-6,10-10-2,19-10-1,7 0-1,5-22-3,-1-9 9,-5-3 1,-6-1 2,-6 3 9,-9 9 2,-5 9-13,-6 10 17,-3 4-17,0 22-22,-3 20 18,-7 14 8,-3 5 0,1 1-4,-2-1 0,-2-8-2,-10-8 2,-5-8 0,-6-8 21,-5-12 15,2-8-3,2-8 6,9-1-13,6-15 35,14-16-51,9-16-7,15-12-3,31-13-39,17-4-3,12-1 1,7 4-28,4 0-44,12-2-179,22-9-219</inkml:trace>
  <inkml:trace contextRef="#ctx0" brushRef="#br0" timeOffset="86991.1664">14721 11595 957,'0'0'158,"0"0"-122,0 0-12,0 0-24,-79 51 10,43 4-10,0 2 0,5-3-4,8-8-29,13-15-19,10-9 2,10-12 2,20-10-32,9 0 34,3-16 46,1-8 27,-5-2 40,-6-1-17,-8 7-7,-12 6 18,-7 10-28,-5 4-11,0 0-22,-4 11 0,-9 10-5,1 4 5,8 0 0,4-4 2,0-5-2,10-6-2,10-6 1,6-4 2,1 0 2,-2-14-3,1-6 0,-5-5 11,-2 0-10,-7 0 4,-3-1-4,-5 6 0,-4 3 10,0 10-11,0 7 0,-3 0-1,-10 14 7,0 11-5,2 3 18,1 1-14,5-3 5,4-6-10,1-6-10,0-6 7,10-3-78,10-5-87,-2 0-261</inkml:trace>
  <inkml:trace contextRef="#ctx0" brushRef="#br0" timeOffset="87254.4775">15125 11790 752,'0'0'176,"0"0"-33,0 0-31,0 0-41,85 38-28,-82-11-2,-3 5-21,0-3-18,-10-6 9,-7-3-11,-2-7-15,4-6-7,2-7-40,6 0 25,6-17 31,1-8 6,0-3 15,17 0-14,6-2 17,7 1 19,-1 1-35,3 5-2,-4 6-10,-4 7-112,-4 8-55,-7 2-212</inkml:trace>
  <inkml:trace contextRef="#ctx0" brushRef="#br0" timeOffset="87509.9541">15410 11791 560,'0'0'371,"0"0"-237,0 0 11,0 0-76,0 0-17,0 0-25,66 73-6,-66-48-21,0 2-13,-10-7-33,-2-3-61,-1-6-39,6-9-21,2-2-27,5-9 137,0-13 57,11-5 55,9-1 38,7-2-13,5 3-8,0 4-27,3 3-30,-1 11-15,2 3-36,-2 6-90,-3 3-238</inkml:trace>
  <inkml:trace contextRef="#ctx0" brushRef="#br0" timeOffset="88078.4819">15814 11833 513,'0'0'167,"0"0"-55,0 0 3,0 0-74,0 0-32,0 0-6,-100 18 4,77 10-5,12-4-4,3-6-15,8-3-18,0-7 6,12-5-20,11-3 47,2 0 2,3-14 3,0-3 21,1 1 20,-7 5-28,-1 3 16,-6 7-29,-5 1 1,-3 6-1,0 11-3,-2 1-3,-4 0-13,5-5-26,-4-5 41,5-4-19,2-4 15,4 0 5,2 0 2,1 0 9,-2-8 10,2 4-2,1-1 13,5 5-28,-1 0-4,3 0 0,0-3-6,0 1 4,2-5-19,3-6-9,-5-5 20,0-3 18,-3-4-8,-2-3 22,-6-1-14,-1 2 9,-7 7-12,-5 3-4,0 9-1,-15 6-2,-10 2-2,-5 7 4,-2 14 4,1 9 14,4 6-5,6 1 6,9-4-4,8-2-14,4-3-2,0-6-30,4-7-26,11-6-32,-4-7-158,0-2-162</inkml:trace>
  <inkml:trace contextRef="#ctx0" brushRef="#br0" timeOffset="88186.0442">16190 11909 801,'0'0'55,"0"0"1,0 0-56,81-15-134,-81 15-373</inkml:trace>
  <inkml:trace contextRef="#ctx0" brushRef="#br0" timeOffset="88462.1487">14795 12209 656,'0'0'205,"126"0"-105,-48 0 35,15 0-75,10 0-11,4 0-49,-8 0-87,-17 0-71,-27 0-171,-22 0 21</inkml:trace>
  <inkml:trace contextRef="#ctx0" brushRef="#br0" timeOffset="88606.4683">14792 12273 941,'0'0'15,"0"0"-15,142-8-7,-61 3-115,2-3-125</inkml:trace>
  <inkml:trace contextRef="#ctx0" brushRef="#br0" timeOffset="90628.8027">14105 11211 483,'0'0'106,"143"6"-8,-51-5-28,2-1 16,-4 0 10,-8 0-13,-10 0-51,-7 0-31,-10 0 20,-16 0-21,-14-1 0,-15-1-2,-10 1 2,0 1-33,-23 0-30,-23 0 60,-15 0-1,-10 1-8,-3 3 12,1-1-9,-2 1 13,1 0-4,5 1 5,6-1-2,16 3 14,15-5-4,17-1 10,11-1 40,4 0-9,15 0 26,21-3-15,20-5-48,8-1 8,4 2-19,1 0 0,0 2 2,-4 1-4,-7-1-8,-16 2 3,-14 2-9,-17 1 7,-9 0-37,-2 0-37,-7 0 13,-20 0-2,-15 3 25,-4-2 13,-3 2 5,5-3 19,1 0-8,0 2 12,4-1 7,6 1-5,14-1 8,9-1 18,10 0-5,0 0 27,4 0-45,14 0 3,7 0-6,2 0-2,-2 0-43,-4 0-29,2 0-41,2 0-78,0 0-148</inkml:trace>
  <inkml:trace contextRef="#ctx0" brushRef="#br0" timeOffset="98889.609">14145 11303 582,'0'0'57,"0"0"23,0 0 12,85-14 26,-55 14-17,6 0-19,11 0-18,14 0-8,11 0-20,9 0-25,-3 0-11,-7 0 31,-12 0-29,-11 0 3,-9 0 11,-12 0-16,-9 0 11,-6 0-11,-7 0 0,-5 0 7,0 0-4,0 0-4,-10 0 1,-15 0 0,-11 0 2,-6 0-2,-7 0 0,-2 0 6,-2 0-6,2 0 0,11 3 7,13-2-5,13-1 17,10 0-19,4 0 0,0 0 32,0 0-26,0 0 4,0 0-7,1 0 4,7 0-4,4 0-3,2 0 0,-1 0 1,-3 0 3,-1 0-4,-2 0 0,-2 0 3,-2 0-7,-1 0 4,-2 0 0,0 0-3,0 0 6,0 0-3,0 0 0,0 0 3,0 0-5,0 0 2,0 0 0,0 0-3,0 0 4,0 0-1,0 0 0,0 0 1,0 0-4,0 0 3,0 0 0,0 0-4,0 0 4,1 0-9,-1 0-11,2 0-31,2 0-2,1 0-66,6 0 3,4 0-10,2 0-160,-1 0-107</inkml:trace>
  <inkml:trace contextRef="#ctx0" brushRef="#br0" timeOffset="107273.2391">18837 4412 430,'0'0'266,"0"0"-197,0 0-22,0 0-22,0 0 39,0 0-13,0 0-21,17-5-30,-17 7 0,0 6 12,0 0-5,0 1-1,0 0 6,0 2-6,0 1-1,-10 0-5,5-4 0,-4-2-2,-1-1 6,2-4-4,0-1 3,6 0 3,-3 0-3,4 0-3,1 0 0,0 0 17,0-3-14,0-5 24,10 2 19,4 3-16,3 0 35,3 3-32,-3 0-17,5 12 25,-6 8-33,-1 4-2,-11 1-6,-4 3 7,-1-6-18,-25-4 10,-4-2-15,-5-8 8,-1-4-33,5-4 12,5 0 7,10-3 22,9-13 12,5-4-10,2-1 4,0-4 44,5 3-19,6 2 7,3 4-8,-1 7-18,1 5 19,0 4-28,0 0-2,0 10 3,0 8-4,-4 1 0,-4 3-1,-6-3-4,0-4-8,-6-3 6,-10-3-7,-3-5 8,2-4-11,1 0 6,3 0 8,3-8 3,3-5 11,6-3-11,1 2 0,0 1 33,14 3-24,6 3 25,1 6-4,3 1-12,-4 0 19,-1 6-37,-8 6 0,-6 2-3,-5 1 3,0-1-4,-10-4-3,-17 0 4,-7-8-9,-4-2-2,2 0-6,6-12 11,9-5 17,12 3-8,9-1 19,0 5-5,5 3 40,13 3-41,3 4-12,9 0-1,9 24-9,7 10-60,6 5-125,-1 4-258</inkml:trace>
  <inkml:trace contextRef="#ctx0" brushRef="#br0" timeOffset="108113.5317">19802 6221 712,'0'0'50,"0"0"51,0 0-24,0 0-2,0 0 1,0 0-55,30 33-14,-30-29-10,-7-1 3,-11-1-7,-2-2-9,1 0-12,3 0 7,7-6 8,9-2 13,0-1 24,10 1 9,14 1 26,3 6 32,1 1-30,-2 0 0,-8 1-26,-6 8-33,-7 3 2,-5-1-4,0-2-10,-16 0 4,-12-6-39,-6-3-1,-2 0-13,3-17-2,8-4 38,8-7-13,10-2-1,7-3-2,0 0-34,4 4-89,9 1-86,-3 0-235</inkml:trace>
  <inkml:trace contextRef="#ctx0" brushRef="#br0" timeOffset="109006.9376">19757 4725 218,'0'0'152,"0"0"-152,0 0-112,0 0 71,0 0 41,0 0 38,-92-80-38,79 66-1,4 3 1,5-2 73,4 2 2,0-1-5,8 1-21,9 5 30,2 1 37,2 5-35,-4 0-13,-3 0 6,-5 8-54,-1 2-4,-7 3-16,-1 1 0,0-3-2,-18-2-8,-7-5 9,-5-4-4,0 0 5,5-7 0,9-10 3,10-3 3,6 3 46,0 0 13,13 6 5,5 5-9,3 6-47,0 3-14,-5 25-13,-3 14-83,-8 9-111,-5 10-301</inkml:trace>
  <inkml:trace contextRef="#ctx0" brushRef="#br0" timeOffset="109740.9759">18630 6186 520,'0'0'98,"0"0"-65,0 0-18,0 0 29,0 0 64,0 0-60,51 77-45,-59-71 12,-10-1-13,-4-4-2,2-1-7,3 0-26,6 0 22,11-9 11,0 1 3,14-1 47,14 4 21,8 2 23,0 3-31,-1 0-3,-3 0-1,-13 8-57,-5 2-2,-11 3-23,-3 2-73,-6-5 11,-18 0-104,-5-7-127,4-3-212</inkml:trace>
  <inkml:trace contextRef="#ctx0" brushRef="#br0" timeOffset="112365.6427">12164 12213 675,'0'0'179,"114"-20"-40,-23 14-61,26 1-20,16 5-9,8 0 54,7 0-27,-3-2-29,-3-5 38,-2-4-49,-6-4-6,-11-3 6,-16 1-23,-25 1 10,-24 7-23,-22 4 5,-23 2 5,-11 3-10,-2-1-15,-27-2 3,-19 0-3,-23-1 15,-13 0-32,-6-1-25,-3 2 30,-3 1-38,-4-1 30,-5 0 30,-6 3-2,-3 0 6,0 0 1,11 0 0,16 0-2,24 0 2,26 3 0,22-3 8,13 0 5,10 0 22,41 0 4,30 3-17,20-3 24,11 0-46,-3 0 0,-11-3 21,-2-4-19,-6-2-2,-4 0 0,-15 2-24,-17 3 21,-15 3-74,-12 1-68,-4 0-140,-1 0-218</inkml:trace>
  <inkml:trace contextRef="#ctx0" brushRef="#br0" timeOffset="113063.2004">14800 12289 385,'0'0'157,"0"0"-6,0 0-42,0 0-34,103 4 37,-35 0-5,10 1 0,8-2-40,-1 0-28,-3-1 36,-9-2-65,-5 0 5,-10 0 1,-6 0-3,-7 0 8,-12 0-21,-13 0 0,-10 0 0,-10 0 0,0 0-28,-20 0-40,-25 0 19,-20 0-13,-16 0-27,-13 0-24,-12 0 37,-6 0-17,3 0 93,17 0 17,25 0 30,30 0-3,31 0-31,12 0 35,37 0 74,15 0-84,15 0-12,-1 0-21,1 0-3,-6 0-4,-6 0-33,-1 0-76,-2 0-76,-6-8-181</inkml:trace>
  <inkml:trace contextRef="#ctx0" brushRef="#br0" timeOffset="127028.6862">17862 7040 286,'0'0'69,"0"0"0,0 0 26,0 0 7,0 0-12,0 0-22,0 0-11,0 0-10,-22 63 42,22-60-33,-2 0-14,2-2-8,0 1-21,0-1 6,0 1-19,0 3 4,0 2 2,0-2-5,0 4-1,0-4 3,0-2-1,0 0 4,0-3-3,0 0 8,0 0 71,0 0-37,0 0 11,2 0-1,4 0-20,1 0 0,2 0-35,2 0 9,3-3 20,-1-2-20,6 0-5,0-2 16,3-2-12,2 1 20,0-3-14,-2-1-9,1-2 39,-1 1-38,0 1-3,0-1 13,3 1-15,0-1 12,2 2-13,1 1 0,-1-2 4,1 2-2,-2 2-2,3-3 0,-1 3 4,0-1-3,2 1-1,0 1 0,1 0-2,2 0 4,-2 2-2,-1-2 0,-2 1 5,2-1-6,-1 0 1,0 1 0,1-2-3,-1 2 4,-1 0-1,0 1 0,-1 0 3,-2 0-2,2 0-1,-1 1 0,1 1-2,2 1 3,3-1-1,-1 1 0,0 0 0,-2 1-3,-4-1 3,-3 2 0,-1 0-5,-1 0 7,-1 0-2,2-2 0,-2 1 4,2 1-9,3-2 5,-1 2 0,6 0-1,1 0 2,-3 0-1,0 0 0,1 0 3,2 0-6,0 0 3,1 0 0,-4 2 1,-5 1 0,-2 0-1,1 1 0,5 0 3,-2 0-4,3 0 1,-4 1 0,3 0-1,1 0 3,3 0-2,0-1 0,3 4 3,1-3-4,0 1 1,-1 0 0,-3-1 6,-2 1-6,-2 2 0,7 1-1,-5 1 4,2-1-3,-1 0 0,0 1 0,-1-1 1,-3 2-1,1-1 0,-5 0-1,1 0 3,-1 0-6,1 3 4,-2 1 0,2 0-4,0 0 6,-2-2-2,-2-1 0,-5-3 4,2 2-7,-3-3 3,1 1 0,0 1-2,4-1 3,-2 3-1,3-2 0,-1 0 4,-1 0-6,-3-2 2,1 1 0,-4-3 0,-2 0 1,-1-1-1,-3-1 0,2-1 3,-1 1-5,1 2 2,3 1 0,-2 0-3,1 2 6,1-2-3,1 1 0,-4-4 1,-1-1 0,-2 0-1,-2-2 0,-1 0 1,0 0 2,0 0-3,0 0 0,0 0 5,0 0-2,0 0-3,0 0 0,0 0 1,0 0 3,2 0-4,-1 0 0,3 0 8,5 0-11,4-3 3,0 0 0,0-2-6,-2 4 7,-4-1-1,-2 2 0,-5 0 5,0-2-6,0 1 1,3-2 0,0 0-2,1-2 7,1 0-5,-2 1 0,0-1 2,1 2 1,-1-2-3,-2 1 0,2-1-1,-1-1 6,-1-2-5,1 0 0,-1-2 4,1 1 2,0-6-6,1 0 0,-2-3 5,4-1-3,-1 1-2,-3-4 0,2 0 3,-3 1-4,0-2 1,0 3 0,0 0-2,0 5 4,0 0-2,0 3 0,0 1 1,0 0-6,0-1 5,0-2 0,0 0-3,0 0 6,-3 0-3,-1 0 0,0 3 1,-1 0-8,0 4 7,1 2 0,0 0-10,-1 0 10,-2-1 0,-1 0 0,1-3 3,-4-1-3,1 0 0,-2-2 0,0 2 1,2 0 2,-1-1-3,1 2 0,1 2 4,-3-1-9,0 3 5,-2 0 0,1 0-7,-1 0 10,0 1-3,-4-4 0,-2 3 1,-3-1-1,3 0 0,1 1 0,4-1-1,-1 3 3,5-2-2,-1 0 0,0 1 3,0 0-5,-3 0 2,0-3 0,-1 4-1,0-2 7,1-4-6,1 5 0,-1-2 2,5-1-2,0 1 0,2 2 0,-1-1 0,3-2 2,-4 3-2,-2-1 0,-5-3 2,-1 3-8,-3-2 6,-1 0 0,2 0-4,-2-1 7,2 0-3,0 2 0,1-3 3,-1 1-7,5 0 4,-1 1 0,3-2-1,-1 3 4,4-1-3,-1 0 0,-1 4 1,6 2-2,0-2 1,2 0 0,-1 1 0,1 0 3,-2-1-3,0 3 0,-1-2 6,2 1-7,-4-2 1,5 0 0,-1 3-1,2-3 5,-1 1-4,2 2 0,-1 0 2,-3 0-5,-3-2 3,-1 1 0,2-1-3,-2 2 5,3 0-4,-3 0 2,3 0 0,-5 0 1,2 0-1,-4 0 0,-2 0-1,-2 0 6,-2 0-5,0 0 0,-1 0 2,1-1-4,-1 1 2,-1 0 0,0 0-1,-2-2 5,-2 1-4,0-2 0,-3-1 2,-2 0 6,1-2-8,2 3 0,1 0 7,2-1-3,2 3-2,-2-2-2,3 2 4,-2 1 2,-3-2-6,-1 1 0,5 0 5,-1-2 0,0 2-2,1 1-3,1-2 3,0 0 5,0 1-8,0-1 0,-3 2 0,-3 0 4,0 0-1,-2 0-3,0 0 2,2 0 4,4 0-6,2 0 0,1 0 2,-2 0 2,1 0-2,-2 0-2,2 0 4,-1 0-4,1 0 0,0 0 0,1 0-3,-2 0 9,1 0-4,2 0-2,0 0 0,1 2 3,3 1-3,2-1 0,2 0 2,1 1 2,-1 0-4,2-1 0,-3 1 1,2 1-1,-4-1 0,0 1 0,2 2 0,-2-2 5,3 2-6,-1-2 1,-1 3 0,1-1 0,0 0 0,3 1 0,-2 2-2,-1 0 6,-3 3-4,-1 0 0,-2 2 0,1 1 1,-2-3-1,3 2 0,3-1-1,1-2 7,4 2-8,0-1 2,1 2 0,-2 1 0,-1 2 0,-1-2 0,-1 2 3,-1 1 1,-2-2 0,0 0-4,1-2 0,6-2-1,1 2 1,1 1 0,1-2 0,0 3 4,-2-1-2,0 4-2,-3 1 0,-1-1 3,-1 3-3,2-3 0,0 1 2,3-1 3,2 1-3,0-1-2,0 2 0,-1 0 5,-1 2-3,1-1-2,-2-1 3,-1 1 3,-1-2-8,3-3 2,1-1 0,0-2 0,4-3 0,0 0 0,-1-3-1,3-2 6,0-2-6,-1-2 1,0-2 0,1 0 2,-3 0-1,4 0-1,0 0 5,0 0-2,0 0 1,-2 0-4,2 0 0,-1 0-2,1 0 2,0 0 0,-2 0-1,2 0 5,0 0-5,-1 0 1,1 0 0,-3 0 10,3-3-5,-5-8-5,-2-1 5,1-12-1,-1-5-4,7-7 0,0-6 0,3-3-12,17-2 12,7-1-3,1-1 2,2 3 2,-3 2 0,-2-1-1,-2 4 0,-2-1 3,1 2-1,2 1-2,0 3 0,4 5 0,2 3-8,-2 5 4,-2 4 4,-5 0-2,-5 5 2,-4 1 0,-6 3 5,-3 4-4,-2 1 3,-1 2-4,0 0 0,0 2-2,0 0 2,0 1 0,0-2 0,0 2 1,-8 0-13,-7 0 12,-9 7 0,-6 8-11,-7 8 13,-4 4-2,1 1 0,1 2 2,5 1 0,1 2-2,2-1 0,1 2 0,5-2 2,-1-1-2,7-2 0,-2 1 4,2-2-4,1-2 0,0-1 0,4 2-2,1-4 3,2-1-1,4 1 0,-3-2 3,2 1-6,1-3 3,2-2 0,1-3-9,1-2 10,3 0-1,0 0 0,0-2 1,0 1-4,0 2 3,0-1 0,0-1 0,3-2 1,-2 2-1,1-3 0,1 1 7,-3-3-12,4 4 5,-2-1 0,1 2-3,-2 0 6,4 0-3,0-1 0,-2 0 3,2 0-5,-4-3 2,-1 3 0,2-5-1,-2-2 3,0-1-2,0-2 0,0 0 4,0 0 4,0 0-8,0 0 0,0 0 10,0-1-4,0-13-6,0-8 0,0-9 4,0-7-17,3-6 13,3-2 0,5 3-17,3 2 21,2 4-6,3 0 2,6-1 0,5-3-6,4-2 6,5-1 0,6 0-12,1 3 16,0 2-4,-4 3 0,-4 5 3,-6 4-1,-5 2-2,-2 4 0,1 1 0,0 5 0,6 1-2,4 2 1,5 4 1,2 2-8,1 2 8,0 1 0,0 0 4,-3 2-1,0-1-3,-1 1 0,2 1 3,3 0-3,10-1 0,4 1 0,6 0 1,-4 0 3,-3 0-4,-9 0 0,-4 0 1,-6 0-5,-4 0 4,0 0 0,-6 1-6,0 5 7,1 2-1,-7-2 0,0 0 3,-5-1-5,-6 0 2,-4-3 0,0 0-3,-2 1 7,0-3-4,0 4 0,3-1 2,-2 0-5,3 0 3,3-2 0,2 2-4,6 4 6,0-2-2,6 2 0,1 0 3,0 0-7,2 1 4,3 0 0,-3 1-2,3-1 6,-1 1-4,0-1 0,-1 0 1,0 1 1,-2-4-2,-5 3 0,-2-3-1,-3-1 3,-2 4-2,3 0 0,4 4 2,9 0-6,4 3 4,2 3 0,3 1 1,-5 1-1,-1 2 0,-2-2-1,1-1 7,-4-2-14,-4-3 8,1 3 0,-2 2-2,0-1 3,1 1-1,-6-2 0,0 0 2,-6-6-6,-5-1 4,1-2 0,1-1-1,-2 0 5,1 0-4,-1 1 0,-1-3 1,-1-1-2,-2-1 1,-1-1 0,-2-2 0,-3 0 4,0 0-4,0 0 0,0 0 2,0 0-1,0 0-1,-8-9 0,-8-15-7,-7-11 7,-9-9-4,-7-8-7,-5-3-4,-6 1 4,-6 5-9,4 5 8,0 7 3,7 5 1,6 3 3,3 7 4,8 3 2,-5 6-15,2 0 14,-3 2-4,-5 2-11,4 1 16,7 3-4,8 1 3,13 4 0,4 0 3,3 0-3,0 0 0,0 0 4,0 0 0,0 0-5,10 0 1,15 0 0,15 6-6,20 12 6,18 8 0,19 3 22,5 4-18,1 2 10,-8 0-14,-7 4 11,-9-4 3,-9-1-14,-9-3 0,-10-3 7,-9 0-2,-5-4-5,-4-3 0,-6-1 0,-6-6 1,-8-3-1,-4-1 0,-5-3-9,-4-1 9,0-1-2,0-4 0,0 1 2,0-2-5,0 2 5,0-2 0,0 1 2,0 3-1,0 1-1,0 3 0,-1 2 4,-5 4-4,2-4 0,-1 3 0,2-2 1,0 1 6,2 4-5,-1 6-2,2 6 1,0 3 16,0 2-17,0-4 0,0-4 7,-1-4-2,-1-6-4,1-4-1,-1-5 0,2-2 4,-1-3-4,1-1 0,0 0 6,0 0-3,0 0 3,0 0-6,0 0 2,0 0 4,0 0-6,0 0 0,0 0 2,0 0 4,0 0-4,0 0-2,-2 0 0,-2 0 4,4 0-4,-3 0 0,0 0 0,0-1 5,-3-3-4,-2-1-1,-5-2 0,-5-1-3,-9-5 3,-7-4 0,-9-3-4,-4-2 11,-3-4-8,-2 4 1,4 2 0,3 4-1,6 4 1,5 1 0,0 2-3,-6-1 9,-4 2-6,-8-1 0,-3 1 0,-5-3 1,-1 3-1,6 1-2,1 2-5,8 0 13,3 1-12,1 0 5,-4-3 1,-3 1 0,-2-2 0,-5-2 0,-5 1-2,-1 0 5,-2 1-1,7 3-2,8 1 0,7 2-4,4 2 4,6 0 0,-2 0-4,-1 0 10,-1 0-8,-4 3 2,-3 3 0,-3 4 1,0 1-1,2 0 0,1 0-2,7 2 8,4-2-16,5 2 10,1-1 0,2-1 2,-3-1-2,0-2 0,2 1 0,0-3 3,1 3-4,1-1 1,0 1 0,5 0 1,1-1 1,3 2-2,1-1 0,1-1 2,1 2-1,-1-3-1,0-1 0,3 0 4,3-2-4,0 2 0,0-3 0,1 1 6,3-2-9,-1 3 3,0 1 0,-4 0-1,0 1 1,-3 0 0,-1 1 1,-4 1 3,0-2-3,1 1-1,0-1 0,2 0-1,0 2 1,0-1 0,1 2 0,-2-1 4,1 1-6,-1 1 2,1 0 0,-3-3-2,5 1 3,1-1-1,0-5 0,4 2 5,1-3-10,2-1 5,-1 2 0,-2-3 0,3 0 2,0 3-2,1-3 0,1 0 4,0 0-4,0 0 0,0 0 0,0 0 1,0 0 0,0 0-1,0 0 0,0 0 3,-2 0-6,2 0 3,0 0 0,0 0-2,0 0 4,0 0-2,0 0 0,0 0 2,0 0-6,0 0 4,0 0 0,0 0-3,0 0 3,0 0 0,0 0-2,0 0 5,0 0-10,0 0 6,0 0 1,-2 0-11,0 0 11,-4 0-1,-7 0 0,-5 0-5,-7 0 3,-5 0-14,-6 0-7,0 2 15,-3 4-20,6-3 14,6 4 7,8-4 8,10-1-1,6-2 1,3 0 0,0 0 6,0 0 4,0 0-10,0 0 10,0 0-7,-2 0 10,2 0-13,0 0 0,0 0 7,0 0-4,0 0-3,0 0 0,0 0 6,0 0-6,0 0 0,0 0 0,0 0 7,7-5-6,5-5-1,7-6 0,6-3 2,11 0-10,12-3 8,10-1 0,13 0-3,9-2 3,18 2 0,13 3-2,8 0 7,2 6-2,-17 5-3,-17 4 0,-28 3 14,-19 2-11,-13 0-3,-9 0 0,2 2 4,-1 7-12,2 2 8,6 0 0,-4-2 2,3-1 6,-2 0-8,4-2 0,2 2 4,7-1 0,5 4-4,2 0 0,8 0 3,1 2-2,8-1-1,2 0 0,4 0 6,0 0-4,0-2-2,-5 0 0,-9 2 1,-8 0 1,-11 0-2,-5-3 0,-6-2 6,-1 2-13,-3-1 7,0 0 0,-2-2-2,6 2 7,0-2-5,-1 1 0,0 0 2,1-2-3,-8-1 1,-2-1 0,-4 1-6,-3-3 9,-1 2-3,2-1 0,1 1 4,5-2-6,3 2 2,4 2 0,-2-2-4,-1 1 6,0-1-2,-5-1 0,-2 2 3,-4-3-7,-4 1 4,0-2 0,-1 0-1,0 0 5,4 0-4,-2 0 0,-1 0 5,0 0-5,1 0 0,-3 0 0,0 0-5,0 0 7,0 0-2,0 0 0,0 0 1,0 0-7,2 0 6,-1 0-5,1 0-7,4 0-20,-2 0-31,2-5-2,-5 1-16,-1 1-19,2 1-76,1 0-16,2 1-44,4-2-136,1-1 128,-1-3 66,-2-6 109,-4-1 69,-1-6-23</inkml:trace>
  <inkml:trace contextRef="#ctx0" brushRef="#br0" timeOffset="127350.7825">20387 7018 66,'0'0'2,"0"0"-1,0 0 21,0 0 48,0 0-44,0 0-5,0 0-6,18-46-14,-21 39 10,3 3 12,0-4 7,0 4-6,0 0-5,0 1 9,0 0 28,0 2-34,0-1-18,-12 0-4,-4 1-9,-4-3-2,-2 2-32,-5-1-40,-4-2-46</inkml:trace>
  <inkml:trace contextRef="#ctx0" brushRef="#br0" timeOffset="129193.7596">20693 7054 5,'0'0'2,"0"0"7,0 0 16,0 0-25,0 0 1,0 0 5,13 20-4,-10-20 5,0 3-7,0-3 0,0 0-6,2 0-10</inkml:trace>
  <inkml:trace contextRef="#ctx0" brushRef="#br0" timeOffset="131590.8089">18278 7137 255,'0'0'267,"0"0"-264,0 0 34,0 0 1,0 0 81,0 0 5,0-10-68,0 9-12,0 1-7,0 0-7,0 0 42,0 0-41,0-2-6,0 1 12,0 1-17,0 0-1,0 0-2,0 0-16,0 0 15,0 0-16,0 0 0,0 0 0,0 0 4,0 0-5,0 0 1,0 0-23,0 0 8,0 0-68,0 0-56,11 0-175,1 1-243</inkml:trace>
  <inkml:trace contextRef="#ctx0" brushRef="#br0" timeOffset="132565.8313">18254 7149 356,'0'0'100,"0"0"-27,0 0 14,0 0 27,0 0 24,0 0-79,-2-17-17,2 14 2,0 3-1,0 0 17,0 0-14,0 0-12,0 0 32,0 0-42,0 0 13,0 0 5,0 0-6,0 0 5,0 0-19,0 0-13,0 0 36,0 0-44,0 0 14,0 0 2,0 0-10,0 0 14,0-2-17,0 2-1,0 0 25,0 0-22,0 0-6,0 0 6,0 0-3,0 0 2,0 0-5,0 0 0,0 0 3,0 0-2,0 0-1,0 0 0,0 0 5,0 0-4,0 0-1,0 0 0,0 0-7,0 0 7,0 0-29,0 0-59,0 0-50,14 0-122,12 0-280</inkml:trace>
  <inkml:trace contextRef="#ctx0" brushRef="#br0" timeOffset="137602.9992">20490 7740 582,'0'0'113,"0"0"-99,0 0 35,0 0 74,0 0-31,0 0-56,-3-13-21,0 10-11,-1 0 49,2 0-23,-2 0-11,-1-1 12,-4-1-21,-1-1 13,0 2-4,-7-2-15,-1-1 36,-7 2-37,-1-2 8,0 0 23,-1 0-22,3 2 4,3 1-5,-1-1-8,-1 0 23,2 1-24,-3-1-2,2 3 17,-3-2-16,5 1 10,-2-1-10,1 2 5,0-1 20,3 0-25,-1-1-1,0 3 17,-2-3-15,0 1 10,-3 2-12,1-2 3,0 1 10,-1 1-13,2-1 0,2 1 9,-1 0-8,0-2 5,3 3-6,-1-3 4,1 3 6,-1-2-10,-1 1 0,5 0 12,-2 1-10,1-2 11,2 1-13,-3 1 1,-2-2 14,1 2-15,0 0 0,-3 0 5,2 0 0,-1-3 0,1 1-5,1 2 0,0 0 4,3 0-4,-3-2 0,2 1 8,0 1-7,-4-2 7,1 2-8,-8-1 0,-5 1 4,-3 0-4,-5 0 0,-1 0 1,2 0 3,2 4-3,0 3-1,3-4 0,-1 1 1,2 1-1,2-1 0,3 0-1,-1 1 5,1-4-5,0 2 1,-4 2 0,1-2 17,-2 3-15,0-3-2,-1 4 6,0-1-2,-3 1 1,2 3-5,0 1 0,0 0 6,4 2-5,-2-3-1,2 5 2,1-3 0,-2 5 5,2 0-7,2 0 0,2 2 11,-1-3-6,0 4-5,0-3 8,0 2-7,3 0 11,2 1-12,0 0 0,0-2 6,5 1-3,-1-3-3,1 1 10,-2 0-9,0 0 10,2 2-11,0 0 0,0 1 14,1-1-9,-1 2-5,-1 2 4,2 4-2,-2 3 7,0 0-9,0 2 0,-1-4 6,2 2 1,1 0-7,2-3 8,-2 2-6,3 0 14,-2-1-16,3 5 1,0-2 11,0 8 0,1 0-12,1 1 0,4-1 6,0 0 5,3-2-11,3 3 0,-1 2-2,1 1 7,0 2-5,0-2 3,0-2 0,0 0 3,3-1-6,3-2 0,1 0 22,5 0-14,0 1-8,4 5 6,-1-1-4,2-1 7,-1-1-9,2-4 0,-1-1 4,5 0 2,2 0-6,-1 0 4,4-1 0,-3-2 0,2 1-4,0-1 0,3-2 8,-1-1-1,2-2-7,-2 0 1,4 1 5,0-2-2,10 7-4,4-1 0,-4-2 2,1-1 2,-9-9-4,-2 3 0,1 1 5,-2-4 0,1 1-5,-4-5 0,2 0 3,-1-1 5,4-2-8,2 0 1,1 0 5,-1 1 3,4-1-9,-3 1 0,4-1 2,2 1 2,1-1-4,2-2 1,3-4 3,2 1-1,-2 0-3,3-1 0,-6 1 0,-1-3 0,0 3 0,-1-2 0,0 1 3,3-3 2,-1-4-5,1 0 0,4-1 6,-1 0-2,1 0-4,-2-3 0,-2 0 2,-4-3 4,-4 1-6,2-2 0,0 0 3,0-1-2,3 1-1,1-1 0,1-3 8,1-4-8,0 0 0,-1-5 0,1 0 0,-1-7 0,1 1 0,-3-3 0,3-1 0,-2 0 0,-1-1 0,5-4 0,1 3 0,-1-2 0,-2 0 0,-5-1 0,-4 0 0,-6 2 0,-3-2 0,-4 4 0,-3 0 0,-3 1 0,1 1 0,2-2 0,-1-2 0,2 0 0,3-3 0,-1 0 0,3-1 0,-3-3 0,0-1 0,-1-2 0,-2 1 0,-4-2 0,-3 0 0,-2 1 0,-5-4 0,0 2 0,-1 2 0,0-1 0,-2 3 0,1 0 0,-3-2 0,-2 1 0,0-1 0,-2-1 0,-10-3 0,-6-6 0,-3-3 0,-1-3 0,-2 3 0,2 7 0,3 7 0,3 7 0,1 2 0,1 2 0,-2 1 0,-3-1 0,-3-3 0,-5-2 0,-4-8 0,-4-2 0,3-1 0,0 5 0,7 6 0,4 8 0,1 6 0,3 0 0,0 2 0,-4 0 0,-1-2 0,-2-2 0,-3 0 0,0-1 0,1-1 0,-1 2 0,0 1 0,0 2 0,-3 1 0,-1 2 0,-2 2 0,0 2 0,-1 1 0,1 2 0,-1-1 0,-1 2 0,-2-1 0,0 1 0,0-1 0,-3 0 0,-1 0 0,1 0 0,0 2 0,1 1 0,-2-1 0,3 4 0,-2-2 0,-3 2 0,0 0 0,-1 3 0,0-1 0,0 0 0,2 1 0,-3 1 0,-4 0 0,-2 1 0,-2 0 0,-4 0 0,3 0 0,-2 2 0,3 5 0,-2-1 0,3 2 0,-5 0 0,0 4 0,0-1 0,0 3 0,-3 2 0,-1 4 0,-3-1 0,1 2 0,5 3-5,4 0 5,9 0 0,4-1-3,3 5 7,4-1-4,-2 5 0,-3 3 0,-2 2-1,-1 4 1,0-1 0,5-1-2,5-1 3,2-3-1,6 2 0,1 0 2,2 1-5,2 2 3,2 0 0,-1 2-2,0-2 8,-2 1-7,2 1 1,1 0 0,3 3-6,1-1 6,5-1 0,0 3-5,4-2 9,-1-1-4,1-3 0,4 0 2,-3-1-5,-3 0 3,0-1 0,0-2-2,1-1 7,1 1-5,4-1 0,0 2 0,0 0-1,0-2 1,7 0 0,2-3 0,0-1 6,-4 0-6,5 0 0,0-2 4,-1-2-4,5 0 0,-1-8 0,1 0-7,5-6 7,-4-4-9,4-6-26,4-3-37,1 0 30,10-20-98,2-11-60,1-5-150,-4-6-274</inkml:trace>
  <inkml:trace contextRef="#ctx0" brushRef="#br0" timeOffset="138814.7846">20135 7720 549,'0'0'129,"0"0"-107,0 0 5,0 0 64,0 0 7,0 0-52,0 0-37,39 2-6,-39 0 49,0-2-39,0 0-13,0 0-35,-8 0-205,2 0-429</inkml:trace>
  <inkml:trace contextRef="#ctx0" brushRef="#br0" timeOffset="140087.9276">21206 7299 67,'0'0'72,"0"0"-47,0 0-25,0 0-52,-1-92 10</inkml:trace>
  <inkml:trace contextRef="#ctx0" brushRef="#br0" timeOffset="144151.3465">20137 6641 218,'0'0'68,"0"0"-62,0 0 17,0 0 54,0 0 10,0 0-20,-29-43 31,29 42 6,0-1-2,0-1-9,0 1-31,0 2 31,5-5-38,14 4-16,12 1-5,13 0-17,8 3 9,1 14-6,0 7-4,-4 0 39,-5 3-40,0-1 8,-4 1 4,2 1-3,-2-2-5,-1 2-16,-3-3-1,-4-1 20,-4-1-15,-4-2-7,-5 0 5,-3-4 1,-4-1-1,-4-5-5,-4-4 1,-2-2 1,-2-5 0,0 0-2,0 0 11,0 0-11,0 0 13,0 0-13,0 0 1,0 0 10,0 0-10,0 0-1,0-3 5,0 0-4,0-3 3,0-2-4,0-3 0,0-3-1,0 0 1,0-2 0,0-1-2,0 0 2,0-2-2,-5 2-14,-2 0 8,-2 0-5,-2 2-11,-2-1 15,-5-1-2,-3 0-8,-3 1 15,-7-5-11,-8-3 6,-3-1 3,-5-1-20,-3-1 16,1 1-1,2 4-19,8 3 27,7 5-1,10 3 4,7 2-4,4 4 4,6 1 0,0-1-2,2 3 3,2 1-2,-4-4-31,2 2-17,0 2 27,-1-2-30,1 2 26,3 1 16,0 0 8,0 0-2,0 0 0,4 0-10,16 9 2,11 10 16,12 3-4,4-1 24,0 1-14,0 2 25,-3 1-12,0 1-6,-4 6 48,-6 1-51,-3-3 7,-5-1-1,-8-5-4,-2-3 0,-4-4-16,1-3 5,-1 0 20,0-3-20,-1 1 1,-1-1 8,-1 2-11,1-3 15,-2 1-18,-3-3 0,-1-2 8,-2-4-5,-1 0-3,1-1 1,-2 1 2,0-2-4,0 3 1,0-2 0,1 4-3,-1 2 6,3 0-3,-2 3 0,-1 0 1,0 2-6,0 0-2,0-3 7,0-1 2,0-2 2,0 0-4,0-1 3,0 3-2,0 1 5,0 2-6,0-2 0,0 0 4,0-1-4,0-1 0,0-3 5,-1-1-5,1-3 9,0 0-9,0 0 0,0 0 20,0 0-15,0 2-2,0-2-2,0 1 5,0 1-12,0 3 4,0-2 2,0 0 2,0-2 0,0-1-2,0 0 2,-3 0 0,3 0 8,-1 0-10,1 0 0,-2 0 11,2 0-10,-1 0-1,-1 0 0,2 0 0,0 0 2,-1 0-2,-1 0 0,-3 0 6,-4 0 3,-7-1-5,-8-5 6,-4-1-10,-5 0 12,-4 0-12,-5 0 0,-4-3 5,1 2 1,4 1-6,2-1 2,6 3 1,3-2 8,0 0-11,-3 1 0,-1 0 14,-8-1-8,-1 3-6,-2-2 3,-1 1 1,1-1-5,4 1 1,0-3 0,5 3 1,2 0 1,1 0-2,2 0 0,-2 2 3,2 0-6,-2 3 3,3 0 0,-1 0-4,1 0 7,-3 0-3,0 0 0,-1 0 2,0 0-3,-2 0 1,-3 0 0,2 0 0,0 0 3,-1 0-3,-2 0 0,2 0 3,4 0-7,2 0 4,2 0 0,0 0-1,0 0 3,-3 0-2,0 4 0,-3-2 3,-5 3-7,1 0 4,-2-1 0,3-1-11,5-3 14,-1 2-3,4-2 0,-1 1 2,3 3-14,-1-1 12,0-2 0,0 0-5,-2-1 5,-1 1 0,0 1-3,-1-1 3,7 3-2,0 0 2,3-1 0,3 1-5,0-2 6,0 2-1,-2 3 0,-1-2 2,0 2-5,-2-2 3,4 1 0,3 0-2,4 1 2,3-1 0,0 1-1,3 1 3,0-3-9,-1 4 7,1-2 0,-2 2-6,1 2 7,1-1-1,0 3 0,0-2 0,3 0-5,0 1 5,-2 0 0,2 0-3,-2 1 6,0 0-3,1-1 0,-4-1 2,1 0-2,1 1 0,-3 0 0,2-1-2,2-2 4,2 2-3,-1-5 1,4 2 0,-2-4 0,2 1 0,2-3 0,-2 0-1,1-1 4,-1 1-3,2-2 0,-2 1 3,-1-1-3,4 0 0,0 0 0,0 0 3,0 0 2,-3 0-5,0-1 0,-1-8 6,-2-2-17,0-3 9,-2-5-5,3-3-6,-2-5 4,-2 1 4,-2-6 3,3 0 2,1-2-11,1-3 11,2 2 0,1 1-2,2 3 4,1 3-4,0 3 1,1-2-11,17 3 8,4-3-30,5 1 4,-4-1 25,0-1 2,-3 0 3,-5-3-1,-2-1 4,-1-2 2,-5 0-5,2 3 0,-4 2 1,1 5 5,-2 5-4,-1 4 0,-1 6 4,-2 1 4,0 1-10,0 6 0,0 1-12,-2 0 3,-10 0-8,-4 8 7,-5 12 10,-3 8 3,-1 5-3,0 2 0,-1 4 7,2-3-4,-3 0-3,2 1 0,0-1 4,1-4-2,3-1-2,3-2 0,6-1-3,2-3 6,7-3-3,1 0 0,2 0 1,0-3 5,0 1-6,5-3 0,5-5-1,-3-2 6,-1-1-5,2-4 0,-1 4 5,1 0-7,1 0 2,-2 0 0,2-4-5,-3 0 8,0-1-3,-1 0 0,1 0 4,1 1-5,-3 2 1,1-2 0,1 2-2,0 0 5,-1-1-3,-1 0 0,-1-3 1,-2-1-1,1-1 0,-1 1 0,-1-1 0,0 1 4,2-1-4,-2-1 0,0 0 0,0 0 0,0 0 0,0 0 0,0 0 2,0 0 2,0 0-4,0 0 0,0 0 4,0 0-2,0 0-2,0 0 0,0 0-8,0 0 8,0 0-5,0 0-13,0 0-32,0 1 27,0 1-60,3 3 14,1 4 6,4 3 2,2 3-1,2 5-13,6 2-78,0 6-58,4 4 29,-1 0-22,0 1-12</inkml:trace>
  <inkml:trace contextRef="#ctx0" brushRef="#br0" timeOffset="145095.3016">17817 7406 545,'0'0'220,"0"0"-92,0 0-27,0 0 19,0 0-7,0 0 7,20 84-62,-10-45-36,-1 2 32,-3-1-52,-3-1 10,-2-2 4,1-3-15,-1-5 1,4-3-2,0-5 0,2-6 1,-3-2-1,1-7 0,-1-3-2,-3-3 8,-1 0-12,0 0 4,0 0 2,0-4-11,-7-12 11,-9-5-27,-1 0 22,0 2 5,0 2 1,-1 0-1,2 5 0,-1 2 0,2 2 0,1 1 0,2 4 1,1 2 2,7 1 7,4 0-10,0 0 3,3 14 29,13 10-21,4 6 20,-1-1-3,2-3-5,-9-2 2,2-5-25,-1-2 3,-4-5 11,1-3-13,-4-5-1,-3-3 5,0-1-2,-1 0 8,2 0-11,5-12 2,-2-9 15,3-8-17,5-3-2,5-6-8,7-1-43,7 1-39,0 7-66,2 8-112,-5 6-87,-9 3-250</inkml:trace>
  <inkml:trace contextRef="#ctx0" brushRef="#br0" timeOffset="145673.483">18244 7137 689,'0'0'109,"0"0"-59,13-95 54,-11 81 14,-2 9 44,0 5-58,1 5-85,2 24-16,3 17 13,4 14 14,1 1 3,0 0-15,3-4-16,-2-5 33,2-7-31,-5-6-4,-2-10 0,-2-9 4,0-7-7,-3-7 3,-2-4-25,0-2 24,0 0-45,-13-16 19,-8-6-21,-2-5 15,0 1 9,2 5-7,7 5 31,8 9 13,5 4-11,1 3 32,0 0 7,0 0-13,0 0 1,0 0-23,4 7 2,4 4 39,1-3-37,4 3 2,-2-1-2,6 0-9,-2-2 7,-1 0-8,-5-5 0,-4-2 1,2-1 1,-4 0-2,7 0 2,0-3 2,0-10-8,6-5-17,-3-6-33,7-5 6,-1-2-66,-1-2-20,1 5 7,-2 2-58,2 4-94,1 2-37</inkml:trace>
  <inkml:trace contextRef="#ctx0" brushRef="#br0" timeOffset="146234.6576">18730 6999 442,'0'0'214,"0"0"-156,0 0 46,0 0 30,13-78 13,-13 76-24,0 0-66,0 2 14,0 5-53,2 30-8,1 16 13,5 15 3,0 6 7,-2-3-22,-2-10-8,0-8 14,-4-9-17,1-9 0,2-5 0,0-10 5,0-6-14,1-4 8,0-7 0,-3 1-14,-1-2 14,0 0-14,0-3-13,0-11-15,0-3 3,0-3-31,0-4 2,0 2 55,0 0-10,-1 3 24,-1 2 9,-4 5 9,3 2 23,1 6-10,0 4-7,2 0 21,0 0-40,0 10-2,0 10 17,1 4 3,5 1 14,2-3-28,-4 0-8,2-5 24,-1-7-21,-1-3-4,2-4 0,4-3 4,0 0 5,3 0-9,3-8 0,0-5 2,-2-8-1,-2-2-1,0-5 0,0-5-17,3-1 4,4-6-70,8 7-87,2 4-76,0 9-312</inkml:trace>
  <inkml:trace contextRef="#ctx0" brushRef="#br0" timeOffset="146822.2986">19373 6928 872,'0'0'81,"0"0"-32,0 0 50,0 0 45,0 0-28,0 0-90,16 6-9,-14 47-17,1 17 28,4 2-12,-4-5 16,-1-6-31,-2-7 1,0-9 9,0-10-10,0-9-1,0-11 0,0-6-7,0-8 5,0-1-42,0 0 6,-6-5 31,-3-10-26,-2-7 16,4-3 7,0 2 4,2-1-3,0 7 9,0 2 0,0 8 4,5 4 0,0 3 2,0 0 9,0 0-7,0 0 25,0 0-28,0 0 6,9 3 33,3 7-36,3 6 6,-1 2-3,3 5-11,-2-1 16,2 0-16,-1-5 0,-3-6 0,1-6 4,2-3-4,-1-2 0,3-2 4,0-17-12,-3-6 8,0-7-8,-3-1 0,-2 0-7,3-2-6,-2 3-27,2 3-44,-1 4-71,-1 7-30,4 2-194</inkml:trace>
  <inkml:trace contextRef="#ctx0" brushRef="#br0" timeOffset="147369.6935">20023 6780 794,'0'0'81,"0"0"-17,0 0 7,0 0-17,0 0 12,-12 110 17,2-33-15,-1 7-44,0-3 6,-1-6-6,1-17-19,3-10-5,1-11 0,6-10 5,-1-10-9,2-11 4,0-6-19,0 0 16,-1-3-28,-1-19-25,1-3-26,-2-6 25,0-2 38,-2 4-25,1 5 36,-2 9 2,1 4 11,3 8-5,0 3 22,2 0-10,0 6 20,0 13-7,0 2 20,0 1 20,0 0-36,0-5 1,3 3-16,7-6-8,-1-1 25,0-4-30,0-5 3,-1-1 29,-4-3-22,1 0 11,1 0 0,0-7-18,2-7 19,1-6-23,2-2 0,2-3 4,1-1-3,4-1-1,-2 1 0,1 0-22,9 5 3,4 7-87,6 4-129,2 3-104</inkml:trace>
  <inkml:trace contextRef="#ctx0" brushRef="#br0" timeOffset="148087.1749">20514 6909 915,'0'0'70,"0"0"9,0 0 18,0 0-39,0 0 2,-17 83-38,6-25 2,2 4 14,0 0-31,-5-3 7,4-1-14,-3-7 5,1-7-3,2-5-2,4-8 0,2-6-4,3-5 4,1-6 0,0-4 0,0-4 0,-2-5-10,2-1 10,-1 0-27,1 0 26,0 0-10,0 0 10,0 0 0,0 0 1,0 0-4,0-1 4,0-6 0,0 2-5,0-3 5,0 0 0,0 0 0,3-1 5,1-3 4,-3-1-9,1-1 0,-1-1 8,-1-2-7,0-1 5,0-4-6,0 0 7,-7 0-14,-5 2 7,2 11 0,1 2-5,4 7 10,2 0-5,0 16 2,3 18 2,0 12 48,0 4-32,6-4-7,6-6 13,-1-7-20,1-4 7,-2-11-13,-1-7 5,-1-8 13,-2-3-10,5-1-2,3-17 19,2-11-22,-1-4-3,2-4-1,-2-5-13,1 1 2,3-4-11,-1 3-4,4 1 2,-2 5-11,-3 4 6,3 8 11,0 7-63,2 7-24,5 3-74,-2 7-133,-4 0-145</inkml:trace>
  <inkml:trace contextRef="#ctx0" brushRef="#br0" timeOffset="149393.9347">19351 11300 732,'0'0'129,"0"0"32,0 0-72,0 0-40,38 97 107,-27-11-72,-7 20-11,1 15-5,-4 3-39,-1 2 5,0-3-23,0-10-6,0-9 30,-6-13-34,2-15-1,0-14 0,4-17-8,0-12-10,16-15-89,15-16-107,8-3-127,4-29-392</inkml:trace>
  <inkml:trace contextRef="#ctx0" brushRef="#br0" timeOffset="149767.2774">20429 11287 886,'0'0'108,"0"0"28,0 0-46,0 0-74,29 84 77,-19 8-11,-3 16-12,-4 9-4,-3-3-25,0-3 2,0-7-19,-6-9-19,4-11 18,2-13-22,0-8-2,0-8 1,4-9-32,-4-2 8,0-10-58,0-6-47,-20-1 31,-6-11-124,-7-5-91,-2-6-307</inkml:trace>
  <inkml:trace contextRef="#ctx0" brushRef="#br0" timeOffset="150186.4814">19396 12664 744,'0'0'119,"95"-5"22,-27 2 13,16 1-6,11 2-8,7 0-70,-4 0 12,-4 0-65,-7 0-8,-5 0 22,-7 3-30,-11 2 2,-11-4-3,-13-1 0,-13 0-6,-7 0-4,-10-7-55,-3-6-9,-5-1-104,-2-2-83,0 3-163</inkml:trace>
  <inkml:trace contextRef="#ctx0" brushRef="#br0" timeOffset="150661.4223">19410 11332 378,'0'0'32,"0"0"-20,0 0 25,0 0 78,0 0 21,0 0-42,3-35-23,-3 35-25,5 0 22,3 0 14,12 0 2,7 0 42,12 0-71,16 0-10,17 0 13,19 0-39,13-1 5,-1-3-3,1 1-6,-4 3 23,-10 0-38,-16 9-16,-25 11-59,-26-3-256,-23 2-529</inkml:trace>
  <inkml:trace contextRef="#ctx0" brushRef="#br0" timeOffset="152709.6802">18808 13333 699,'0'0'99,"0"0"6,0 0-22,86-36-3,-65 29 21,-3-3-48,3-2 10,2-2-41,3-1-7,4-2 15,5-3-19,4-1 14,2-1-19,3 1 1,3 1 11,2 0-11,-2 3-7,4-1 22,-2 6-6,1 4-2,1 1-14,-1 0 0,1 7 16,3-3-16,-5 3 0,-4 0-1,-5 0 3,-4 0 7,1-3-9,3 2 0,5-2 21,0 0-9,4 3-12,3 0 17,1 0-7,3 0 13,-2 0-11,-4 0-8,-6 4 15,-10 2-16,-1 1-3,-3 0 7,0 3-1,-1 1-11,1 0 5,-1 4 0,1-1 1,2 3-1,-2-2 0,1 2 0,-1 0 5,2 4-3,-3-1-2,1 2 0,-3 2 8,-5 0-7,-2 0-1,1 0 3,-2 2 1,-1-1-2,1 2-2,-4-1 0,0 0 4,-4 6-3,0 2-1,-3-2 1,0 6 4,-5-4 2,-3 5-7,0 0 0,0 4 10,-7 1-5,-12-1-5,-2-1 12,-2-4-10,2 1 11,1-5-13,-2 0 0,-1-1 2,0 3-2,-6 1 0,-1 2 0,-3 0 3,1 1 5,-4-2-8,2-1 0,-2 1 19,0-3-12,-4-1-7,2-2 19,-1-2-15,-2-2 15,1-2-19,-5-4 6,-6 0 7,-3-2-7,-1-2-6,6-5 0,1 1 6,8-4-9,2 2 3,0-2 0,1-3-4,-2 1 8,-4-2-4,-1 1 1,-2-2 2,1-2 0,2 0-3,-2-1 0,3-1 2,1-1 0,4 0-2,-2 0 0,-3-1 3,2-9 4,-2-3-7,-1 0 0,4-1 0,0 1 4,6 1-4,0-1 3,2-1 1,1-2 0,-4-4-4,1 0 0,-2-4 1,-3 1 3,2-2-4,-1-1 0,3-2 2,1-3-8,3-4 6,4 0 0,3-4 3,-1 1-1,2 0-2,3 0 6,-2 0-6,3 2 8,-1 2-8,2-3 0,3-5-1,1-3 4,7-2-3,3 0 0,3 5 1,0 2-1,0 7 0,7 3 0,5 4-4,3 1 4,3 1 0,-1-3-1,4 0 5,5-1-11,-1-2 7,7 6 0,2-2-20,2 6 18,0 6-17,-5 2 6,-7 1-17,-6 3 28,-8 0-25,-4 2 18,-1-2-10,1 0 4,6-1-12,7 1-39,13 3-126,8 3-156,6 2-502</inkml:trace>
  <inkml:trace contextRef="#ctx0" brushRef="#br0" timeOffset="153110.9028">19225 13386 452,'0'0'213,"0"0"-166,-90-11 42,52 11 3,1 0-1,4 11-17,5 4-9,6 2-48,6 0-15,9 1-2,7-1-17,9-1-200,25-4-422</inkml:trace>
  <inkml:trace contextRef="#ctx0" brushRef="#br0" timeOffset="154305.1625">19482 12816 151,'0'0'92,"0"0"-8,0 0-33,0 0 18,0 0 0,0 0-40,-21-61 43,15 54 36,3 0-28,0 2 12,0 0-23,0 3-9,2-1 25,-1 1-19,2 2 4,0 0-6,0 2-53,0 18-1,0 9 26,0 3-19,2 0 17,-1 0-34,-1-5 0,0 0 5,0-10-4,0-1-1,0-6 0,0-5-4,0-3-8,0-2-11,-1 0-12,-6 0 18,-2-9-49,-1-3-19,0-1 33,0 0-10,2 2 61,2 2-8,0 2 9,6 3 16,0 3 9,0 1 38,0 0-16,0 0-30,0 2 19,0 8-18,0 0-4,0 2 9,0 0-20,4 0 2,2 0-5,4 2 3,0-4 10,0 0-13,-1-7 0,-2-2 17,-1-1-13,2 0 17,1-4-18,3-10 6,7-3-18,7-2-31,8-1-73,5 3-41,-2 4-74,-3 4-79,-7 4-45</inkml:trace>
  <inkml:trace contextRef="#ctx0" brushRef="#br0" timeOffset="154892.4907">19791 12712 414,'0'0'85,"0"0"85,0 0-37,0 0-2,0 0-5,0 0-35,-9-33-9,9 39-49,0 16-23,0 7 61,0 4-53,0-2-15,0-1 9,0-3-8,0-5-2,0-7-2,0-1 0,3-8-3,-1-2 3,0 0-9,-2-4 5,2 3-37,-2-3-13,0 0-5,0 2-5,0-1 42,0-1-26,0 0 19,0 0 27,0 0 0,0-6 2,0-5 0,-6-2 5,0 1 16,1 2-13,1 5 21,1 3 17,3 2-9,0 0-1,0 3-21,0 11-14,0 5 54,4-2-51,5 0 2,2-2 11,-1-4-14,-1-3 6,-3-3-9,-1-3 6,2-2 16,-1 0-20,4-2 10,2-8 1,-1-4-9,-2 2-4,1-2 0,-1 0-25,3 0 19,-2 0-138,-1 3-8,-3 0-56,2-1-136</inkml:trace>
  <inkml:trace contextRef="#ctx0" brushRef="#br0" timeOffset="155441.9716">20099 12732 390,'0'0'151,"0"0"-11,0 0 40,0 0-58,0 0-26,0 0-39,10 11-30,-10 12 54,2 3-35,3 3-19,1-3 11,1-2-38,1-2 0,1-4 2,-2-1 2,0-3-8,-4-2-21,-3-5-61,0-3-5,0-3-75,-11-1 16,-4 0 3,0-5 45,1-9 79,4 0 23,0-2 13,0 4 57,4 3-6,2 4 9,0 3 21,4 2-23,0 0-38,0 5-22,0 9 34,5 3 30,4-3-29,2-2-3,-2 0 11,-3-3-35,-1-1-9,2-5-10,-1 0 0,1-2 8,1-1-8,-2 0-8,0 0-10,1 0-7,2-4 7,0-8-26,0-3-17,4 0 24,2-1-57,3-1-37,-1 0-40,-4 5-40,-6 2-50</inkml:trace>
  <inkml:trace contextRef="#ctx0" brushRef="#br0" timeOffset="155975.8232">20337 12766 311,'0'0'145,"0"0"-43,0 0 24,0 0-4,0 0-18,0 0-25,5-30-28,-5 30-3,0 0 21,3 10-52,5 15 2,1 8 41,-2 5-30,-2 0-9,-2-2-21,-3-4 0,0-2 9,0-6-7,0-4-3,0-6 1,0-7-22,0-2-14,0-3-15,0-2 9,0 0 41,-3 0-50,-4-11-20,-1-2 25,2 3 15,0-2 21,-1 5 6,2 2 4,2 0 9,2 4-6,-1 1 13,2 0 1,0 0-3,0 0 18,0 0-17,0 0-14,0 9 45,0-1-45,0 1 13,0-2-3,5-2-5,-2 0 12,0-5-16,-1 2 10,1-2 33,2 0-40,1 0 29,3-14-14,1-3-17,1-3 16,-4-2-19,2 1 3,-2 4-4,-2 5 1,-2 5-11,-3 7-114,0 0-147,0 2-255</inkml:trace>
  <inkml:trace contextRef="#ctx0" brushRef="#br0" timeOffset="156626.6633">20019 13072 308,'0'0'17,"0"0"11,0 0 38,0 0 18,0 0-35,0 0-49,-36 46-116</inkml:trace>
  <inkml:trace contextRef="#ctx0" brushRef="#br0" timeOffset="160921.1433">19403 12610 70,'0'0'62,"0"0"-3,0 0 4,0 0 0,0 0-16,0 0 9,0 0-28,-7 0 11,7 0 5,0 0 2,0 0 16,0 0-12,-2 0-8,-1 0 13,1 0-43,-1 0 8,0 0 0,-1 0-2,-1 0 0,-3 3-13,-4 1-4,-2 0 34,-7 0-34,-1 0 10,0 4 3,3 1 2,2 2 6,2 3-19,0-3-3,4 3 20,-2 2-15,3-2-4,-3 3 11,-1-2-7,0 2 5,-2-1-10,1 1 0,-1-1 24,4-2-17,0 2-3,4-4 12,2 2-8,2-1 19,2-3-27,-2-2 5,2-1 6,0-3-10,0-1-1,2 0 7,0-3-7,0 0 2,0 2-2,0-2 0,0 1-2,-1 2 3,-1-1-1,-1 1 0,0 0 3,1-1-7,1 1 4,1-2 0,0-1 1,0 0 0,-2 0-1,1 0 0,-2 3 3,-3-1-6,-1 1 3,1 0 0,-2 1-2,2-2 2,1 1 0,-2 1 0,6-3 0,1 2-2,0-3 2,0 0 0,0 0 3,0 0-2,0 0-1,0 0 8,0 0-7,0 0 10,0 0-5,0 0 4,3 0 3,6-7-1,0 1-12,1-4 3,2-1-2,-3 0 2,2-2-3,-3-2 0,1 0 4,0-2 1,0 1-5,2 2 4,-2 0-2,4 3 14,-4-1-11,2 2-3,-1 0 19,0 1-20,1 2-1,2-1 0,-2 1 3,6 0-7,0-4 3,2 2 1,2-2-1,0 3 6,0-1-5,-2 1 0,-1 1 4,-2 1-2,0 2-2,-3 2 0,0-1-3,4-2 3,-2 2 0,4 0 0,-1 0 1,1 0-4,2-1 3,-4 2 0,0-3 3,0 2-1,-1 0-2,1 1 0,-1-1 2,-1 3-3,2-2 1,2 2 0,-1 0-7,1 0 7,-2 0 0,2 0 0,0 0 3,0 0-2,6 0-1,-3 0 0,2 0-2,-2-1 6,-1 0-4,-2-1 0,-3 2 3,0-1-9,-4 1 5,1 0 1,1 0-5,3 0 5,3 0 0,1 0-2,-1 0 4,-1 0-1,-2 0-1,2 0 0,-4 0-1,2 0 2,0 0-1,-1 0 0,-1 0 2,7 4-7,2 0 5,3 3 0,0-2-4,-3-1 7,0 1-3,2 0 0,0 1 1,-2-2-4,-2 1 3,-3-3 0,-2 1 1,1 0 0,1 0-1,-2 0 8,2 2-6,-3-1 5,2 3-7,-1 1 0,4-2 2,-2 1 2,-3 0-4,1 0 3,-2 0 1,-2-1 10,2 0-14,0 4 0,1 0 24,5 5-22,0-1 18,-3 1-8,0 0-11,-5-2 18,1-1-19,-4 1 0,-2-2 8,0 2-7,0-1-1,0 2 0,1-2 3,-1-2 4,-2-1-7,-1-6 0,-2 0 20,-2-3-17,-1 0 1,0 0-1,0 0 3,0 0 7,0 0-13,0 0 0,0 0 11,0 0-6,0 0-3,0 0-2,0-3 2,0-6-5,0-1 3,0-5 0,-1 1-6,-4-1 7,1 0-1,-2-2 0,-3 0 0,0 3-10,-1-2 7,-2 1 3,-6-1-11,-2-1 11,-5-3 0,-5 3-7,-3-3 14,0 1-9,-1 2 2,0 0 0,-2 1 0,2 3 3,5 3-3,4 0 0,4 1-29,3 2 1,5 2-42,2-1 1,3 5 2,6-2-35,2 3-44,0 0-255</inkml:trace>
  <inkml:trace contextRef="#ctx0" brushRef="#br0" timeOffset="163364.9989">20320 12554 50,'0'0'143,"0"0"-66,0 0 24,0 0-42,0 0-17,0 0-39,-27-3 3,20 3 11,-3 2-17,2-2 11,3 1-11,1-1 2,2 0-4,2 0 2,0 0-30,0 0-3,0 2-24,0-1 17,0 1 40,0-1 0,0 3 11,-7-4-6,-5 0 5,-6 0 17,-1 0-25,-5 0 10,-4-2-12,-2-3 4,0 1 0,-4 1-4,-2 1 0,1 1 48,0 1-19,3-2-9,1 0 1,-3 1-1,1 1 25,-3-2-34,0 0 1,-1 2 0,1 0-10,1 0 16,3 0 4,1 2-21,4 5 37,3-1-32,-1 1-2,1 0 16,-1 2-19,-1-1 6,-3-2-7,3 0 4,-4-1-6,0-1 2,2 1 0,-1 2-3,4-2 5,2-1-2,3 2 0,2-1 2,0 1-3,2 2 1,-2 1-1,3 2-5,-3 2 11,-1 0-5,1 2 0,0-3 6,1-1-1,1 0-5,-1-2 0,4 2 23,3-2-15,1 3 2,3 0 2,1-2-11,1 2 27,-2 0-28,4-1 0,-2-1 7,-3 0-7,-1-2 0,-1 0 0,3-2 9,-3 1-13,2-2 4,2 0 0,1 0 4,1-2-3,0 2 0,3-3-1,-3 0 0,3-2-2,0 0 2,0 0 0,0 0-6,0 0 6,0 0-11,0 0-11,0 0 1,0 0 16,0 0-39,0 0-9,0 0 20,0 0 14,0 0 18,0 0-3,0 0 4,0 0 0,0 0 2,0 0-2,0 0 14,0-2-3,0-2 7,4 0-11,-1-3-4,0 1 20,2 0-23,-1-4 0,4 3 19,2-3-2,2 4 4,3 0-12,0 1-7,4-1 10,1 0-9,-1 1-3,3-1 21,-2 0-6,-1-1 2,0 1 7,-2-2-14,-2 1 23,-3-1-29,1 1-2,-6 3 12,0-2-13,-4 3 7,0 0-8,-2-1 3,1 4-4,-1 0 1,2-2 0,4 0-3,0-3 6,2 2-3,-2-1 0,3 1 1,-1-2-1,2 0 0,4 0 0,0-1 0,12 0 6,6 1-8,11 1 2,3 0 0,6 1-2,4 2 3,-1 1-1,2 0 7,1 0-3,-1 0-4,-4 0-1,-2 4 1,-3 1 4,-9-4-4,-5 2 0,-9-1 0,-6-2 6,-7 0-7,4 2 1,-4-2 0,8 3-12,0-1 10,-2 0-27,5 3 14,-2-4-5,-3-1 20,-5 0-6,-5 0 6,-3 0 9,-1 0-8,2 0-1,1 2 6,0-2-4,6 0-4,-1 2 2,4-2 0,-2 0-11,-3 0 5,0 0-6,-5 0 2,1 0-19,-1 0-10,-1 3-38,3-3-8,0 4 51,3-1-4,1 2 27,2 0 10,-3-2-3,-1 3 4,-3-3-2,0-1-9,-2-2 8,-3 2-48,0-2-47,-3 0 27,4 0-35</inkml:trace>
  <inkml:trace contextRef="#ctx0" brushRef="#br0" timeOffset="164461.3682">20620 12763 414,'0'0'72,"0"0"25,0 0 16,0 0-6,0 0 5,0 0-52,0 0-1,0 38 19,0-11-36,0 3 29,0 1-54,0 0 11,4 0-10,-1-2-13,1-5 5,0-2-10,-3-5 0,-1-6 1,2-6 0,-2-3-2,0-2-5,0 0-23,0 0 4,0 0-16,0-2 0,0-11 13,-2 0-36,-5-3 22,-2 1 7,-1 0-9,1 4 38,2 1 1,3 3 5,2 2 25,1 2-16,1 2 17,0 1 3,-2 0-11,1 0 3,-3 0-20,4 4-1,-2 7 62,2 4-23,0-3 10,0 0-13,2-2-32,6-2 23,-5-4-27,0-1-3,2-3 0,1 0 6,3 0 11,0-3-3,-1-6-11,2-4 5,2-1-5,-2 0-16,5-1 13,0 4-38,3 0-57,1 8-17,2 1-54,-5 2-144,-5 0-206</inkml:trace>
  <inkml:trace contextRef="#ctx0" brushRef="#br0" timeOffset="164792.9895">20847 12875 700,'0'0'146,"0"0"-96,0 0-4,0 0 6,0 0 35,-2 81-25,2-45-31,0-2-20,0-1 30,0-3-41,2-10 4,1-4 4,0-8-4,-2-4-4,-1-1 0,3-3 0,-2 0 20,-1 0-8,3 0 3,2-3 27,1-5-38,0-3-1,-1 1-3,-1-2 0,-4 0-4,0 0-38,0-1-51,0 4-13,-6 5-119,-3 1-174</inkml:trace>
  <inkml:trace contextRef="#ctx0" brushRef="#br0" timeOffset="165825.2343">19100 12825 779,'0'0'140,"0"0"-80,0 0 35,0 0-70,0 0 38,0 0 21,-2 66-49,8-40 17,5-1-44,-2-3 0,-2-3 17,-4-2-22,0-8-3,-3-2 0,0-4 4,0-3-16,0 0 12,0 0-22,0 0 14,0 0-41,-3-10-33,-16-2-59,-6-2-28,-8 0-47,2 3-60,5 1 13,8 4 242,11 3 21,7 1 210,0 2-26,0 0-10,0 0-29,10 7-44,2 7-32,-2 4 13,1 3-60,-3-2 2,-1 1-12,0-2-9,1 0 25,-2-6-27,0-1 5,1-5 20,-1 1-13,-4-5 10,2 0 4,-4-2-20,0 0 32,0 0-39,2 0 0,-2 0 21,1 0-20,-1 0 11,2 0-12,2 0 6,6-2 0,2-4-6,2-2-15,5-1 7,0-2-70,1 3-38,1 1-39,-5 3-216</inkml:trace>
  <inkml:trace contextRef="#ctx0" brushRef="#br0" timeOffset="178498.1429">13305 15944 72,'0'0'69,"0"0"-19,0 0-33,0 0-17,0 0 0,0 0-2,0 0-13,0 0 15,-23-2 0,22 2 7,0 0-7,-1 0 3,1 0-3,-2 0-1,1 0-18,-2-1-40,0-2-57</inkml:trace>
  <inkml:trace contextRef="#ctx0" brushRef="#br0" timeOffset="409936.7658">21715 4260 106,'0'0'0,"0"0"-94,0 0 94,-104 79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08:55.1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16843 1025 231,'0'0'97,"0"0"7,-15-85-23,6 64 70,1 3-34,1 11 17,6 3-11,1 4-34,0 0-36,0 29-23,0 28-26,0 32 54,0 26-13,-7 22-34,-5 9 8,-10-1-19,-4-2 0,-1-14 6,-4-9 1,2-11-7,7-13 5,8-10-3,6-17 5,6-12-7,2-18 0,0-14-3,0-11 4,0-8-1,0-6 0,0 0 3,0 0 3,0 0-6,0 0 0,0 0 6,0 0-3,-1-5-3,1 1 0,-2 2 5,2 1-6,0 1 1,0 0-16,3 0 11,21 4-7,24 15 12,32 11 25,37 4-16,30 2 25,25-2-30,8-3 5,5-4 50,-4-2-50,-13-4 5,-19-4-14,-32-4 3,-32-7 22,-40-3-25,-26-1 1,-17-2-9,-2 0 2,0 0 2,0 0-1,-5 0-2,-7-5-2,2 0 0,0-2 1,3-4 2,-2-3 6,2-6 0,-3-4-1,2-7 5,0-12-6,5-12 2,3-16 0,2-23-5,25-24 5,10-26-14,11-29 1,4-18-15,-4-13 23,-5 1-7,-16 9 12,-12 11 5,-15 26 4,0 26-9,-12 28 0,-9 35 1,3 27 3,4 20-4,-2 14-27,-3 7 21,-17 0-51,-12 7 28,-19 6 11,-13 3-16,-10-1 26,1 0-16,5-1-10,14-2-17,12 1-71,23-7-118,22-6-345</inkml:trace>
  <inkml:trace contextRef="#ctx0" brushRef="#br0" timeOffset="3484.9367">16439 2484 249,'0'0'27,"0"0"-27,0 0-5,0 0 5,0 0 59,0 0 31,12 36 24,-21-29 8,-6 3-40,-6 7 7,-6 5-42,-4 5-14,0 4 7,-2 3-40,1 0 27,3-1-17,0 4-4,4 0-3,4-4-3,8 0 0,4-8-6,2-8 6,3-5-12,2-7 0,2-5-14,0 0 19,0 0 5,0-8 2,10-11 0,6-4-9,6-2 5,5 1 4,2-1 0,0 3 17,3 1-16,-2 1 3,1 2 20,4-1-16,8 1 5,4 0-4,3 2 6,3 2 25,-1 1-17,2 6-6,4 3 20,6 4-22,11 0 11,12 3-6,8 11-13,11 2 31,0 2-37,-2 0 9,-5 0 28,-7-1-26,-4-1 7,-1-1-12,-2 1-2,1 4 7,2 2-12,-4 7 0,-10 0 15,-10 2-14,-19-2 13,-10 0-14,-9-4 7,-5-1 0,-1 2-7,4-1 0,-2-1 2,3 1 2,-4-4-4,3 0 0,-2-4 2,-1-3 6,0 2-8,2-4 0,-3 0 0,-2 1 1,-1-2-1,-5-1 0,-4 0 3,-3-5-6,-1-1 3,-1 1 0,-2-5-1,-1 2 4,2 0-3,-2-2 0,0 0 4,2 0-5,0 1 1,1 0 0,-3 1-2,0-1 5,0-1-3,0 0 0,0 0 2,0 0 1,0 0-3,0 0 0,0 0 9,0 0-9,0 0-2,0 0 2,0 0 0,0 0-9,0 0 9,0 0 0,0 2-3,0-2 6,0 0-3,0 0 0,0 0 3,0 0-3,0 0 0,0 0 0,0 0 4,0 0-1,0 0-3,0 0 0,0 0 1,0 0-2,0 0 1,0 0 0,0 0 4,0 0 0,0 0-4,0 0 0,0 0 4,0 0 4,0 0-8,0 0 0,0 0-4,0 0 7,0 0-6,0 0 3,0 0 0,0 0 1,0 0-1,0 0 0,0 0 5,0 0-2,0 0 7,0 0-5,0 0 1,0 0 10,0 0-16,0 0 0,0 0 3,0 0 1,0 0-4,0 0 0,0 0 1,0 0-5,0 0 4,0 0 0,0 0-3,0 0 7,0 0-4,0 0 0,0 0 8,0 0-11,0 0 3,0 0-14,0 3 11,0 9-5,-9 1 8,1-1 0,-4 0 3,0-5-2,-3-2-1,-3-5 0,-2 0 14,-1 0-12,4 0 1,4-5-3,5 2 5,5 1 0,3 2-5,0 0 0,0 0-4,0 0 4,0 0-2,0 0 0,0 0 2,0 0-3,0 0 3,0 0 0,0 0 0,0 0 4,0 0-4,0 0 0,0 0 2,-1 0-12,-1 0 10,-1 5-1,-4 5-8,0 1 13,-1-1-4,2-3 0,0-1 1,3-4 0,1 0-1,1-2 0,1 0 3,0 0 1,0 0-2,0 0-2,0 0 4,0 0-8,0 1 4,0-1-1,0 0-5,0 1 10,-4-1-4,4 0 0,-2 0 2,0 0 7,2 0-9,-1 0 0,1 0 4,-1 0-1,1 0-3,0 0 0,0 0 1,0 0-2,0 0 1,-2 0 0,1 0 6,-5-5-5,-3-9 3,-6-5-4,0-2 3,0 1-5,0-2 2,2 0 0,1 3 0,-6-2 2,0 0-3,-8-3 1,-2 1 0,-2-1-4,1 4 4,2 2 0,1 2-5,1 1 7,1-1-2,-3-1 0,-1-1 1,-2-2-5,-3-1 4,-1-1 0,-5-1-4,-1 1 6,-6 0-2,1 2 0,-7 1 0,-3 1-3,-4 0 3,-8 0 0,0 0-8,-2 0 8,2 1 0,5 1-1,6 2 2,3 2-1,3 2 0,0 2 0,-1 4-5,-2 1 6,-2 1-1,-3 2 0,-1 0 1,-1 0-5,7 0 4,2 9 0,11 1-2,4 0 2,6 2-1,3 2-1,2 1 2,-2-1-6,-1 1 6,-2-3 0,5 0-1,-1 0 2,5-4-1,3 1 0,5-2 1,1 0-3,2 2 2,-1-1 0,-2 2-3,-1 2 4,-4 1-1,-1-2 0,0-1 4,-1-1-4,7-3 0,0-1 0,5 1-6,0-3 12,2 4-6,-2-2 0,2 0 0,-2 3-1,2-1 1,0 0 0,0-2-2,5-3 6,-2-1-4,0-1 0,3 0 0,-2 0 5,2 0-5,0 0 0,-1 0 7,1 0-4,-2 0-3,2 0 0,0 0 4,0 0 2,0 0-6,0 0 0,0 0 12,-2 0-11,2 0 8,0 0-9,0 0 2,0 0 1,0 0-3,0 0 0,0 0 2,0 0 1,8-7-6,4-1 3,2 0 0,3-1-12,6 1 12,2-1 0,1 5-3,-4 0 6,-7 0-3,-6 4 0,-5 0 0,-2-3-2,-2 3 2,0 0 0,0 0-2,0 0 3,0 0-2,0 0-14,0 10 15,0 4-13,0 1 13,0-1 0,0-1-3,0-5 4,0-4-2,0 0-6,0-4 7,0 0-1,0 0 1,0 0 0,0 0 9,0 0-8,0 0 8,0 0-9,0 0 0,0 0 3,0-1-2,0-8-1,0-5 11,0 0-8,9-6-3,11-1 0,5-1 0,4 1-5,-2 1 5,0 2 0,-3 3 0,3 0 4,-2 1-5,2 1 1,1-1 0,-2 1 0,1 3 0,-1-2 0,4 0-6,5 6 7,6 0-5,9 4-2,5-1 6,3 3-6,1 0 6,4 0 0,4 0-5,9 0-64,2 3-77,-1 5-136,-9-4-251</inkml:trace>
  <inkml:trace contextRef="#ctx0" brushRef="#br0" timeOffset="5899.8369">16745 724 375,'0'0'184,"0"0"-154,0 0 32,0 0-53,0 0 65,0 0-6,0 0-51,-15 22 0,9 29 50,0 8 7,-2 2-50,1 0-6,-2-5 22,5-5-40,2-5 9,2-12 5,0-8-13,0-9 6,0-11-7,0-2 0,0-4 27,0-4-22,0-19 26,3-14-17,0-12-10,3-7-4,0-3 0,6 0 0,1 0 2,1 4-2,2 2 0,-2 6 0,-4-1 3,-1 5-5,-5-2 2,-1 1 0,-3 0-1,0 7 2,0-1-1,0 11 2,0 5-1,0 1 11,0 8-12,0 4 1,0 5 22,0 4-23,0 0-6,0 0-2,2 0-10,9 11 17,8 3-7,17 4 8,17 1 18,21-7-12,17 0-6,10-4 7,3-1-6,0 0 6,-1-1-7,-3 0 0,-2-1 18,-7 1-17,-14 2-1,-16-4 2,-17-1 4,-15-1-7,-9-2 1,-6 3 0,-2 0-2,8 4 2,5 2 0,12 1-1,2 2 6,2-2-8,-5 0 3,-3-2 0,-4-2-1,-4-2 1,1 0 0,-1-3 0,2 1 5,3-2-3,4 0-2,-3 0 0,-5 0 1,-6 0 3,-8 0-4,-4 0 4,-5 0-2,0 0 11,-1 0-13,-2 0 2,0 0 27,0 0-25,0 0 7,0 0-3,0 0-5,0 0-1,0 0-2,1 0 0,4 14-19,5 25 19,0 25 0,5 26 22,-6 19-12,-6 12 14,-3 4-24,0 3 2,-9-4 6,-6-8-5,2-4-3,3-13 1,-4-7 4,-2 0-10,-2-6-12,-3-5-27,0-3 30,-2-9-42,4-8 15,4-18 1,5-13 6,5-13 11,4-10 1,1-3 5,0-4 6,0 0 15,0 0-4,0 0 10,0 0-6,0 0 7,0-4-11,2 1 0,6 1 7,-2-1-7,0 1 0,2 2 0,0 0 2,0 0-6,-2 0 4,-3 0 0,2 0 4,-3 0-3,0 2-1,0 5 2,-2 2-2,1 11 16,2 9-13,-3 8 8,0 5 19,-3 0-24,-10-5-6,-3-6 6,2-9-4,2-5 1,1-5-3,4-5 0,2-2 3,2-3 1,3-1-4,0 2 0,0 1 5,0 3-5,0 2 0,0-1 0,0-1 0,0 0 3,0-6-3,0 1 2,0-2 1,0 0 4,0 0-7,0 0 1,0 0 11,0 0-12,0 0 0,0 0 0,0 0 4,0 0-9,0 0 4,0 0 1,0 0-1,0 0 2,0 0-1,0 0 2,0 0 3,0 0-3,0 0-2,0 0 0,0 0 0,0 0 0,0 0 0,0 0 0,0-2-18,-3-7 16,-5-7-17,2-5-13,-1-7 19,3-9-56,1-11 19,3-9-15,-3-6-54,1-8 38,-1-8-30,-4-8 44,-1-2 61,1-6-37,-3 3 32,-1-3 7,7 4-2,4 2-13,0 1-15,10-7-45,12 0-43,4 5-45</inkml:trace>
  <inkml:trace contextRef="#ctx0" brushRef="#br0" timeOffset="9058.66">15805 881 118,'0'0'43,"0"0"12,107 0-15,-66 0-1,2 0 5,6 0-15,2 0 17,-4 0-43,-2 5 2,-7 1 19,-5-1-18,-4 1 12,4 2-7,5 0-3,2-1-1,2 0-7,-2-2 0,-2-1 4,1-1-2,-4 0-2,1 0 0,-1-2 1,-1-1 1,4 0-2,-1 0 0,2 1 1,4 1 2,0 1-3,3-2 0,1 0 0,-3 1 0,-3 1 0,-5 1 0,-3-3 2,-2 5-2,2-1 0,2 0 0,1-1 2,2 2-1,5-1-1,1 0 0,1 1 0,3-3 1,-2 2-1,3 0 0,5-2 1,3 0 3,1 1 0,-1 1-4,-2-3 24,-1 4-23,-1-2 5,-1 3-3,-1-2 0,0 0 3,-6-1-6,-4 2 0,-3-1 18,-1 1-17,1-1 0,-2 2-1,0 0 2,-3 0 1,0 1-3,-2 2 0,-1-3 3,0 3-3,-5-3 0,-7 2-1,-1-2 4,2 1-3,-6 1 0,4 1 0,-6-1 9,-1 2-9,1-2 12,-3 2-1,3 3-10,2 0 26,-1 2-27,3 1 0,-4-2 7,2 0-4,-4 0-1,-2-1 2,-1 1 4,-1-2 10,-1 7-18,-1-1 0,0 4 16,-3-2-15,0-4 16,0 0-14,0-5-2,-3-2 24,-10-3-14,-8 0 8,-7-2 23,-5-2-31,-2-1 6,4-1-17,1-1 4,6 0 1,5 0-5,3 0-15,3 0 10,7 0-28,5 0-22,1 0-42,0 0-49,0 2-28,0 3-155</inkml:trace>
  <inkml:trace contextRef="#ctx0" brushRef="#br0" timeOffset="10032.708">16754 1259 349,'0'0'66,"0"0"-66,0 0 5,0 0 12,-108-13 19,59 13 10,-6 0-19,-2 4-27,2 6 3,9-1-3,15 2 5,14 3-8,10 0 3,7 5-3,0 4 3,21 3 27,5 4 18,10 0-22,9-4-15,3-6 21,8-2-28,2-4 2,5-2 15,4 0-18,10-2 8,7-1-3,9 1-3,1 0 19,7 2-9,-1 0 3,0 2 18,-5 1-18,1 4-1,-1 0-11,-2-2 3,-8 3 11,-12-3-17,-5 0 17,-9 4 15,0-1-28,-3 1 6,-3-1-2,-2 1-4,-8 1 11,2 2-15,-8-6 0,-4 1 13,-3-5-13,-6 0 5,-5 0 9,-4-3-14,-4 1 19,-4 4-19,-1 3 0,-5-2 4,-1 0 8,0-4 0,0-3-5,0-3-5,0-1 27,0 0-27,0-3 2,0 2 23,-1-3-22,-3 0 1,-1 3 4,-5-2-8,-10-1 35,-2 1-33,-5-3 3,0 0 3,6 2-10,6-1-39,4 2-58,2 0-25,-2 0-14,-6 1-54,-8-3 53,-6-1-53</inkml:trace>
  <inkml:trace contextRef="#ctx0" brushRef="#br0" timeOffset="11060.7857">16570 1845 325,'0'0'40,"-91"-10"15,39 5 32,3 3-12,5 2-1,7 0-6,9 3-32,5 8-1,6 5-21,2 1-11,1 2 29,5 0-31,6 1 8,3 1-9,3 1 6,26 2-3,11 1 34,11 1-28,8-3 15,4-1-24,4 0 0,6-8 7,9 0-5,9-3 1,5-1-3,6-1 3,-3 2 15,-6-2-17,-9 2 7,-7 1 19,-7 1-22,-3 1 4,-2-1-9,4-1 4,7 0 2,3-2-6,0-2 0,-5-1 9,-12 1 6,-11-2 9,-4 3-5,-5 3-18,-1 3 10,-1 2-11,-4 0 0,-5 4 2,-7-4-2,-8 0-2,-8-6 0,-3-2 4,-3-1-9,-1-2 7,-1 1 0,0-5 4,0 1-1,0 0-3,2-3 0,-2 2 4,1-2 0,-1 3-4,2-1 0,-2-2 9,0 2-8,2-2 3,-2 0-4,0 0 1,0 0-14,0 0 12,0 0-35,0 1 29,3 2-10,4 2 15,2 1 0,0-1 2,0-2 0,-3 0 0,1 0 0,-2 0-2,-1-1 5,2 1-3,0 2 0,1 0 3,-2 2 7,4-2-8,-4-1-2,-2-1 18,-2 2-16,1-3 11,-2-2-13,0 1 6,0-1-17,0 3 11,-14-1-3,-12-2 2,-5 0-24,-6 0-11,-3 0-12,1 0-23,0-5-4,-3-3-33,-4-1-42,-7-8-35,-8-3-207</inkml:trace>
  <inkml:trace contextRef="#ctx0" brushRef="#br0" timeOffset="14120.7478">18175 2520 222,'0'0'0,"0"0"-30,0 0 30,0 0 36,0 0 32,0 0-31,0 0-14,-81 39-3,43-34 18,-18-5 29,-22 0-35,-34-9-9,-26-14-4,-27-4-14,-20-5-2,-18-2-3,-18 1 0,-25 2 34,-19 2 4,-11 5-7,-3 10-4,7 4-17,16 6 13,11 1-13,17 2-7,32-1-6,33 2-18,40-3-92,46-2-63,35-2-44</inkml:trace>
  <inkml:trace contextRef="#ctx0" brushRef="#br0" timeOffset="14227.4383">14276 2237 66,'0'0'94,"85"-15"-49,-39 11 4,2 1-49,-6 1-3,-3 2-6,-5 0 9,0 0-5,-4 0-64,1 0-93</inkml:trace>
  <inkml:trace contextRef="#ctx0" brushRef="#br0" timeOffset="20990.4526">6812 7268 717,'0'0'0,"0"0"-25,0 0-43,0 0 2,0 0 20,0 0 22,0 0 24,58-3-15,-86 3 3,-11 0-35,-7 0-30,-6 0-11,-7-5 24,0-3 32,-8-3 32,-2 3 21,2 2 47,6 3-9,13 3 15,13 0 12,12 0-11,13 0 0,7 0-23,3 0-7,0 0-9,12 0-2,13 0-4,11 0 12,10 0-19,2 0-13,4 4 3,-1-3-3,-6 2-8,-4 0 6,-5-2-8,-6 1 0,-11 0-6,-4-1 6,-9 1-16,-6 0-17,0 2-23,-21 0 37,-10 1 18,-11 2 2,-5-4 11,2 1-10,-1 1 0,5 0 4,7-2 3,7 0 17,8 0-5,11-2 4,8-1 4,8 0-11,30 0 7,16-1 3,16-8-22,-4-2 6,-7 2-12,-14 0 2,-9 2 1,-11 4-3,-7 0-3,-9 3-11,-6 0-17,-3 0-13,0 0-50,-15 0 40,-5 5 38,-3-2-4,4-2 20,-1-1 2,4 0-1,3 0 8,2 0-9,5 0 0,0-3 10,5 0-7,1 1 11,0 1-6,0 1-5,0 0-6,0 0-2,0 0-13,0 0 6,0 0-20,0 0-27,4 0-17,2 0 13,3 0 17,0 0-7,-2 1 23,-2 3 10,1-4 14,-2 1-8,1-1-43,-1 0-9,2 2 41,0-2-2,-1 0-16,-2 1-35</inkml:trace>
  <inkml:trace contextRef="#ctx0" brushRef="#br0" timeOffset="26932.571">13472 7360 151,'0'0'0</inkml:trace>
  <inkml:trace contextRef="#ctx0" brushRef="#br0" timeOffset="44440.5849">2067 13580 101,'0'0'180,"0"0"-71,0 0 16,0 0-5,0 0-11,0 0-13,105 0 4,-29-2 11,18-5-26,12 1-29,12-5-3,-3-2-16,-3-2-5,-8 1-13,-7 0-16,-5 0 14,-5 3-17,-8 0 0,-12 2 7,-12 3-5,-10 1-2,-9 1 0,-11-1 3,-9 2-2,-8 1-1,-8 2-10,0-2 8,0 2-23,0-3 0,-15 1 4,-13 0 8,-11-1 9,-9 3-5,-4 0 4,-7 0 3,-3 0-8,-6 0 0,-4 0 4,-4 0-13,-3 0 10,0 2-3,-2 1-6,-2 2 14,0 2-4,12 0 8,4 3-1,14-1 4,12 1 3,11-2-1,11-2 13,16-1 24,3-2-14,24 3-8,31 0 37,34-1 6,23-4 3,16-1-24,2 0-15,-2-4 14,-5-7-14,-5-2 1,-7 1-7,-17-1-19,-20 4 21,-24 2-23,-23 5 0,-15 0-4,-9 1 3,-3 1-21,0-2-12,-7 2-8,-19 0 12,-8 0-29,-9 0 3,-5 0 25,-5 0-3,-1 0 4,-5 3 10,-2 4-6,3 0 21,9 1-14,13-2 19,15-1-1,18-5 1,8 0-64,41-2-151,18-18-298</inkml:trace>
  <inkml:trace contextRef="#ctx0" brushRef="#br0" timeOffset="61496.624">13647 13132 513,'0'0'11,"0"0"-22,0 0-24,0 0-53,0 0 85,0 0 6,25 78-6,-25-52-59,-6-2-72,-7-4-57</inkml:trace>
  <inkml:trace contextRef="#ctx0" brushRef="#br0" timeOffset="61724.7599">13690 13473 357,'0'0'72,"0"0"-40,0 0 39,0 0-22,0 0-19,0 0-30,100-14-91,-48 17-237</inkml:trace>
  <inkml:trace contextRef="#ctx0" brushRef="#br0" timeOffset="62128.5784">14282 13421 857,'0'0'157,"0"0"4,0 0-68,0 0-66,0 0 13,0 143 33,0-6 21,0 28-12,0 14-49,0 5 17,-4-8-43,1-11-3,0-8 16,3-5-16,-2-11-4,-2-3 9,-1-8 6,4-5-4,1-4-11,0-9-25,3-14-1,4-12-66,1-17-35,-1-17-24,1-27-90,-1-25-193</inkml:trace>
  <inkml:trace contextRef="#ctx0" brushRef="#br0" timeOffset="62984.0302">14202 13509 875,'0'0'41,"0"0"-28,143-25-1,-70 16 8,6 0 43,-2-1-23,-5 1-5,-6 2-32,-7 0 6,-5-1 14,-9 1-1,-2-3 18,-4 2-25,-2-3-7,3 1 32,2 0-35,3 3 14,3 3-5,1 4 2,-4 0 12,-6 0-17,-11 9-7,-9 1 23,-10 2-24,-4 4-3,-3 7 4,-2 8-2,0 15 16,-7 13-13,-12 23 2,-7 22 51,1 20-31,0 28 36,1 17-26,4 16-23,-4 22 25,-1 6-21,-3 2-8,0-10 35,4-17-41,6-20 5,6-19-2,4-17-4,4-14 14,-1-18-6,1-13-3,1-17 23,0-22-28,-1-18-3,1-15 0,1-10 8,-1-5 4,2 0-11,-1 0 1,1 0 32,-2 0-29,-1-1-1,1-4-2,-4-4 3,4 2 0,2-1-5,-1 6 0,2 1-1,0 1 2,0 0-2,-1 0 0,-1 0 1,-10 0-7,-15-4-4,-22-3 11,-24-8-4,-18-2 4,-13-8-24,-7-8-17,1-3-43,2 0 3,1 2-168,-3 3-188</inkml:trace>
  <inkml:trace contextRef="#ctx0" brushRef="#br0" timeOffset="64377.8187">13854 13880 707,'128'-30'77,"38"5"-5,25 13 17,17 12-51,6 0 68,2 24 21,-13 14-48,-15 12-20,-21 7-8,-28 12-17,-29 9 35,-35 7-66,-42 3 0,-33 1 0,-39-1 6,-52-6-12,-35-11 3,-33-14 0,-24-14-16,-15-15-21,-9-15-7,5-13 4,17-2 15,20-26 11,24-8-13,23-9 27,25 1 10,23-2-8,26 3-2,25 6 11,21 2 9,58 3 12,47 8-29,54 11 2,43 9 28,31 4-31,17 21 24,-3 18 4,-16 7-7,-29 12 18,-40 7-12,-37 7-23,-50 7 26,-39 9-29,-38-1-5,-30-1 2,-51-11 0,-37-14 4,-31-10-4,-30-16-13,-22-13 7,-12-12-22,-11-10-10,3-5 1,15-18-35,19-4 27,34-3 6,44-3 34,47-3-9,54-2 28,40-1-14,65 2 26,49 9 3,39 16 14,23 12-3,3 12 11,-10 32 26,-19 9-64,-31 10 18,-41 4-10,-40 2-20,-40-1 15,-30 1-16,-19-4 0,-50-6-3,-31-11 3,-28-11 0,-24-14-10,-8-15-22,-5-8 6,3-6-11,15-18-15,28-8 45,41-5-31,48-1 25,38 0 12,79 5-16,54 11 10,42 13 7,23 9 0,4 20 84,-17 20-30,-34 9-5,-40 4-23,-45 0-4,-41 1-3,-33-2-19,-38 0 0,-66-1 7,-47-9 3,-46-12-9,-32-13-1,-14-13-1,-11-4-7,-6-14-11,-2-19-17,-5-10 19,-12-11-64,-27-4 36,-30 5 32,-15 8-24,7 22-72,37 16-50,55 7-20,60 0-101,62 0-269</inkml:trace>
  <inkml:trace contextRef="#ctx0" brushRef="#br0" timeOffset="65758.0094">14115 13665 791,'0'0'78,"-142"-6"25,37 7-8,-24 18-29,-12 6 57,-14 1-57,-14-2-25,-7-6-41,-12-4-23,1-12-175,11-2-574</inkml:trace>
  <inkml:trace contextRef="#ctx0" brushRef="#br0" timeOffset="66324.4936">13559 13776 609,'177'-10'0</inkml:trace>
  <inkml:trace contextRef="#ctx0" brushRef="#br0" timeOffset="265355.5551">18384 7347 506,'0'0'101,"0"0"-91,0 0 61,0 0-40,0 0 38,0 0-15,0 0-31,6 0 6,-10 0 15,-2 0-9,-2 0 33,-2 0-20,-1 0-9,-1 0 11,-6 0-9,-2 0 1,-2-5-6,-5-5-16,1-3 25,-5-2-23,-4-7-1,-8-2 9,0-2-18,-5-3 1,2 0 1,0-1-10,1-2 30,-4-6-27,2-8 8,-6-10 12,-9-7-20,-5-11-4,-7-4-3,-8-5 1,0-1 1,-3 5-2,7 2 0,10 7 5,3 2-1,5 4-1,4 3-3,0 1 2,4 5 0,5 5-2,7 2 0,10 7 1,6 10 1,7 4-2,9 7 0,0 6 3,5 5-1,2 6-2,1 1 0,0 2-4,0 0 4,0 0-5,0 0-18,10 5-52,23 11-39,22 4-202,14 5-440</inkml:trace>
  <inkml:trace contextRef="#ctx0" brushRef="#br0" timeOffset="266239.7535">18447 7291 389,'0'0'28,"0"0"37,0 0-9,0 0 1,0 0 11,0 0-41,14-72 8,-23 68-3,1 1 19,2 1 47,4 2-12,2 0-19,0 0-3,0 0-1,0 0-10,0 8-12,0 2-14,5 3 9,1 0-25,3 0 10,1 2-6,-1-3-6,2-1 7,-1-1-8,0-1 3,-1-2 16,-1-3-17,-1 0 4,-2-1-2,-4-2-11,-1 1 15,0-2-12,0 0-2,0 0 22,0 0-18,-4 0 10,-5 0 4,-3 0-10,1 0 5,-3 0-15,-3 0 0,-7 8 9,-4-1-7,-3-3 2,-4-1 2,2-3-4,2 0 1,6 0-3,4 0-10,10 0-1,3-1-67,6 1-47,2 0-26,0 0-104,0 0-149</inkml:trace>
  <inkml:trace contextRef="#ctx0" brushRef="#br0" timeOffset="269255.7492">18693 6938 187,'0'0'67,"0"0"3,0 0-20,0 0 18,0 0-10,0 0-19,30-49-23,-30 42 21,4 0-15,-4 0 12,0-3 11,0-2-1,0-6 13,0-3 4,0-7-23,0-5 15,-7 0-6,-2-3-8,-5-3-10,0-1-1,-3-4 0,-6-7-11,-3-7-8,-8-5 33,-4-6-38,-2 2 13,-5 4 14,-6 3-13,-2 0 1,-5-5-8,-2-1-6,-1 0 8,1 4-6,5 8-5,10 11 0,8 10-1,8 3 2,4 6-3,1-1 0,1 1 2,0 1-2,-1 3 0,2 1 0,7 1 3,-3 2-6,7 3 3,5 4 0,2 2-2,4 3 2,0 3-3,0-1-1,0 2-10,0-1 6,0 1-11,0 0-3,0 0 22,0 0-24,13 0 6,8 0-3,3 12-20,11 8 4,8 11 4,5 13-28,12 9 0,11 17-71,2 16-60,3 10 31,-4 3-62</inkml:trace>
  <inkml:trace contextRef="#ctx0" brushRef="#br0" timeOffset="269787.5928">18549 6849 442,'0'0'59,"0"0"-59,0 0 1,0 0 21,0 0 79,0 0-47,6 33 17,4-20-9,-3 3 4,4 1 3,-3-1-22,-2-4-10,-3-3-12,-3-4-3,2-3 25,-2 0-25,0-1 11,1 3 7,1-2-7,-1 1 3,1-3-12,1 0-8,-1 0 29,3 0-18,6 0 13,9-9 8,9-7-11,8-2-12,11-3-22,6-2 3,7-1-12,2 0-41,-5-10-175,-14-1-596</inkml:trace>
  <inkml:trace contextRef="#ctx0" brushRef="#br0" timeOffset="951654.4961">18903 7790 935,'0'0'72,"0"0"-64,0 0 76,0 0-52,0 0-32,0 0-6,0 0-54,0 0-9,-1 0-90,-11 0-97,3 2-124</inkml:trace>
  <inkml:trace contextRef="#ctx0" brushRef="#br0" timeOffset="951915.9634">18903 7790 613,'-69'104'114,"69"-104"-46,0 1-19,0 1-28,0-2-21,-4 2-90,1-1-165,-3-1-226</inkml:trace>
  <inkml:trace contextRef="#ctx0" brushRef="#br0" timeOffset="952480.4066">18060 7925 667,'0'0'235,"0"0"-222,0 0-2,0 0 5,0 0-16,0 0-14,2 10-78,-2-3-62,0 1-99,0-1-142</inkml:trace>
  <inkml:trace contextRef="#ctx0" brushRef="#br0" timeOffset="952709.3166">18171 8174 625,'0'0'113,"0"0"-113,0 0-14,0 0-39,0 0-46,0 0-192</inkml:trace>
  <inkml:trace contextRef="#ctx0" brushRef="#br0" timeOffset="953372.5286">17740 8473 379,'0'0'278,"0"0"-258,0 0 41,0 0-61,0 0-45,0 0 1,3 0-70,3 6-117</inkml:trace>
  <inkml:trace contextRef="#ctx0" brushRef="#br0" timeOffset="953541.4205">17926 8540 547,'0'0'13,"0"0"-13,0 0-28,0 0-211</inkml:trace>
  <inkml:trace contextRef="#ctx0" brushRef="#br0" timeOffset="955108.991">17755 8459 89,'0'0'125,"0"0"-79,0 0 43,0 0 1,0 0-40,0 0-27,0-1 1,0 1 0,0 0 1,0 0-2,0 0-10,0 0 7,0 0-20,0 0 0,0 0 0,0 0 3,0 0-3,0 0 5,0 0-3,0 0 0,0-2-2,0 2-25,0-3 4,-2 3-12,1-4-3,-2 3-6,3 0 42,0-1 7,0 2-1,0 0 17,0 0 38,0 0-6,0 0-17,3 0 5,7 0-24,3 3 0,5 6-9,-1-1-7,-1 0 11,-4-2-14,-4-2 6,-7-2-6,-1-2-7,0 0-1,-4 0-8,-15 0 15,-3 0-4,-3-4 5,0-5-16,1 2 2,4 0 14,4 0-2,7 1 8,4 3-6,5 2 50,0 1 11,0 0 21,0 0-20,5 0-24,7 0-6,6 8-32,1 2 0,-2-1 4,-4-2-2,-6-4 0,-4-2-2,-3-1 1,0 0-5,0 0-10,-12 0 2,-4-7 2,-6-3 11,-1 1-3,-1-2-4,2 5 1,4-2-4,6 4 9,5 2 0,5 2 8,2 0 9,0 0 30,9 2 21,17 13-19,11 5-14,0 0-25,-5-2 11,-9-8 8,-8-3-29,-9-3 0,-5-4-1,-1 0-46,-2 0-93,-18-7-110,-3-10-121</inkml:trace>
  <inkml:trace contextRef="#ctx0" brushRef="#br0" timeOffset="956016.5609">18165 7945 478,'0'0'115,"0"0"-67,0 0 55,0 0-39,0 0 18,0 0-31,0-9 10,6 16-33,3 12 22,7 5 2,-1 1 0,3-4-7,-4-6-38,-6-4-2,-2-4 8,-3-4-13,-3-3-2,0 0-7,0 0-6,0-7 7,-3-9 4,-10-6 4,2-2-3,-1 2 3,1-1-3,2 5 1,3 2 4,1 7 1,2 3-3,3 4 0,0 2 26,0 0-19,0 0 6,0 0-2,5 11-6,4 3 10,3 3-1,-1-2-3,-2-3 21,1-1-30,-5-3-1,-3-5 1,-1-2 0,-1-1-4,0 0-1,0 0-11,-1-4 8,-13-10-3,-1-2 8,1 2-1,3 3 2,3 3-3,3 5 3,2 1 0,3 2-7,0 0 7,0 0-6,0 8 3,10 6 0,1 1-13,5-3-128,-4-3-158,3-7-237</inkml:trace>
  <inkml:trace contextRef="#ctx0" brushRef="#br0" timeOffset="957299.7786">18839 7752 551,'0'0'49,"0"0"29,0 0 9,0 0-35,0 0 19,0 0-10,22-15-24,-22 15-11,0 7-12,0 9 12,0 5 28,0 1-31,0-1 12,0 1-4,0-4-16,0-3-9,0-4-6,0-2 4,0-5 1,0-4-5,0 0 0,0 0 4,0 0 2,0 0 11,0-14-17,0-5 10,2-1-21,5-3 11,2 0 0,3 2-7,-4 4 10,-3 3-3,-3 7 0,-2 4 3,0 3-6,0 0 3,0 7-12,0 12 10,-2 3 4,-3 4 10,-3-3-6,2-4-3,-5-2-2,6-6-1,0-3 0,2-5 4,3-3-1,0 0-3,0 0 10,0-5-1,0-13 4,2-6-13,5 1 0,2-5 6,2 4-2,-2 3 1,-2 7 6,-2 6 7,-1 5 19,-4 3-35,0 0 0,0 12-4,0 11-5,-3 3 7,-6 0-1,0-2 5,0-6-5,0-4 1,3-4 0,3-6-3,2-3 5,1-1-2,0 0 10,0-5-4,7-12 0,6-2-6,1-6 0,-3 4 1,0 0 1,-2 3-2,-2 3 1,-3 7 1,-1 5 17,0 3-19,-3 0-6,0 7 4,0 12-5,0 1 7,0-2 0,0-3 3,-3-2-6,0-9 3,3-2 0,0-2-1,-1 0 6,1 0-5,-2 0 0,1-6 2,-1-7-6,0 1 1,1 2-8,1 3 7,0 3-7,-2 1-6,2 3-2,-1 0-28,-1 0-41,2 0-82,0 12-173,0 2-196</inkml:trace>
  <inkml:trace contextRef="#ctx0" brushRef="#br0" timeOffset="958425.4434">19586 7964 339,'0'0'263,"0"0"-207,0 0 90,0 0-89,0 0-32,0 0-5,0-12-20,-3 12 0,-7 0-3,-2 0 3,-1 0 0,-1 2 0,3 11-4,-2 2 4,3 6 20,-4-4-7,4 0-2,-2-1-11,0-4 0,5-3 4,0-2-2,3-6-4,2-1 2,2 0 0,0 0 20,0 0 5,0-7 9,3-5-27,7-6-5,-1-2 0,1-2-2,-1 0 1,-2 2 7,1 4-7,-1 3 5,-2 4 25,-2 5 1,-2 4-6,-1 0-6,0 0-17,0 4-6,0 13 4,-7 4-1,-2 1 13,-3-2-7,0-3-1,0-5-5,3-5 4,4-3 0,5-2-2,0-2-2,0 0 18,0 0 28,13-3-23,3-10-23,2-4 1,1-1 5,-1-2-4,-4 3 5,-5 5 33,-2 3-12,-4 4 0,-3 5-19,0 0-6,0 0-6,0 0-9,-3 11-7,-9 4-35,-2 5-122,-6-3-139,0-3-502</inkml:trace>
  <inkml:trace contextRef="#ctx0" brushRef="#br0" timeOffset="959616.597">19983 8393 501,'0'0'68,"0"0"25,0 0-15,0 0-61,0 0 6,0 0-22,0-4 1,-13 10 4,-4 4 10,-2 0 6,-2 3-22,1-2 1,1 1 2,3-4 1,7-2-4,3-1 1,3-5 0,3 0 4,0 0-5,0 0 20,0 0 29,12 0-45,4-8-4,4-1 2,-1-2 9,2 1 31,0 0 16,0-1-11,-4 5 15,-1 1-28,-8 2-3,-5 3 2,-1 0-11,-2 0-17,0 0-5,-5 0-8,-13 6 1,-4 5 7,0 0 0,-1 3-1,3-2 5,4-1-8,6-3 4,4-3 0,6-3-4,0-2 8,0 0-4,0 0 11,0 0 2,8 0-1,3 0-12,2-7 0,-2-1 6,-2 2-3,-3-1-2,-1 2 11,-4 3-10,1 1 4,-2 1-6,0 0-14,0 0-27,0 7-163,0 4-214</inkml:trace>
  <inkml:trace contextRef="#ctx0" brushRef="#br0" timeOffset="960924.2395">19962 9065 644,'0'0'25,"0"0"92,0 0-52,0 0-33,0 0 9,0 0 1,81 0 10,-71 0-3,-1 4-22,3-3-5,2 2 15,-1 0-30,-1 1-1,-2-2 12,-1 1-15,-4-1 2,-4 0-5,-1-1-18,0 1 6,-3-2-47,-15 0 37,-1 0 19,-7 0-5,3-5 2,0 0-4,6 2 0,5 0 5,3 2 5,8 1 0,1 0 7,0 0 6,0 0 32,6 0 15,12 0-12,5 0-17,4 0-27,-2 5-1,-3 0 21,-7-3-19,-3 0 1,-9-1-6,-3-1-5,0 0 3,0 2-46,-9-2 14,-9 0 34,-1 0-9,-2 0 5,-1 0-6,4-2 10,3-1-1,3 1 1,8-1 0,4 3 17,0 0 22,0 0 19,7 0-11,8 0-15,7 0-17,2 0-15,-3 3 0,-1 2 1,-6-2 0,-3 0-2,-7-2-24,-4-1-107,0 0-196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10:28.2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5984 2344 419,'0'0'82,"0"0"-14,0 0 44,0 0-13,0 0-27,0 0-5,0 0-15,0 0-7,-58-12 23,75 12-37,26 0 26,27 2 14,32 5-21,30-3 3,16-1-16,5-3 7,-2 0 21,-17 0-34,-19 0-2,-28 0-8,-26 0 0,-25 0-5,-21 0-16,-11 0 3,-4 0 0,0 0-3,0 0 0,0 0 0,-1 0 2,-2 0 2,0 0-4,1 0 0,2 0-9,0 0 9,0 0-11,0 0-4,0 0-16,0 0 2,-1 0-23,1 0-29,0 0 1,-2 0-77,2 0-15,-1 0-98,-2 0-45</inkml:trace>
  <inkml:trace contextRef="#ctx0" brushRef="#br0" timeOffset="1574.5463">17489 928 632,'0'0'139,"0"0"-84,0 0 60,0 0-51,0 0-3,0 0-32,12 22-6,-12 26 52,-12 23 3,1 24-7,2 25-35,4 15-4,5 3 23,0 0-27,0-20-18,0-18 24,1-13-27,1-22 2,-2-14-9,0-15 5,0-14-11,0-11-5,0-7-71,6-4-29,14 0-52,12-13-103,8-11-323</inkml:trace>
  <inkml:trace contextRef="#ctx0" brushRef="#br0" timeOffset="1882.8469">18612 1073 781,'0'0'176,"0"0"-99,0 0-39,0 0-16,17 115 39,-17 7 59,-3 21-43,-12 11-5,-8-6-18,1-17-16,1-16-29,6-20 6,2-12-15,5-18-34,2-15-23,-1-13-70,-7-16-67,-5-13-80,-11-8-159</inkml:trace>
  <inkml:trace contextRef="#ctx0" brushRef="#br0" timeOffset="3060.1344">17361 2187 616,'0'0'29,"0"0"21,0 0 10,0 0 5,0 0-1,0 0-45,158-32 6,-58 32-25,9 11 7,-2-1 70,-2 1-41,8 4-5,3 4-12,7 2-17,2 3 16,-7 0-18,-17 2 0,-19-4 12,-21 0-12,-22-7-2,-16-3 1,-14-3-9,-9-3 0,0-5-75,-11-1 15,-8 0 69,3 0-26,6-3 22,3-1 4,5 0 1,2 4 14,0 0-3,0 0 2,-2 0 13,-2 0-25,-1-3 2,1 1-3,0 1 3,-3-2 13,-4-3-12,-7-4 3,-9-4 18,-19-7-24,-18-4 5,-21-2-6,-20-2 3,-17 5-6,-14 4 3,-10 9 0,-9 9 46,3 2-28,3 4 5,14 16-14,27 4-8,28 0 4,30 0-5,23-6-17,16 0 7,10-6-16,1-4 26,0-1 2,0-2 3,0-3 6,3-2-11,2 3 0,2-3-2,5 0-8,3 0-9,3 0 6,-3 0-7,-1 0 15,0 0-19,0-7 0,0-1 18,4-4-16,2 2 13,1-5 8,2 0 2,0-3-2,-2 1 1,3 0 0,2 0 1,10 3 1,21 2-3,31 7 2,37 5 6,26 0 30,19 9 0,-2 11 19,-2 7 42,-13 4-53,-14 0-17,-16 1-7,-22-1-20,-23-2-1,-26 2-16,-22-4-105,-21-5-45,-9-7-241</inkml:trace>
  <inkml:trace contextRef="#ctx0" brushRef="#br0" timeOffset="4193.0225">17065 1252 450,'141'-12'18,"33"5"7,20 3 1,6 4 32,-7 0 126,-10 6-97,-13 11-8,-10 5-54,-14 6-13,-19 7 11,-22 8-19,-29 1-4,-26 2 0,-34 2-4,-16 1-4,-42-3-14,-30-5-16,-29-10 24,-25-11-18,-18-6-29,-11-12-14,-4-2 18,3 0 43,4-14 4,12-8 10,21-3 0,20-5 13,26-4-9,18 2 15,18 6 14,23 0 26,14 6-14,51 6-27,43 9 9,39 5-21,31 7 26,15 15 23,1 6 5,-11 4 4,-15 2 0,-22 4-15,-26 4 14,-25-1-51,-33 2-3,-26 2-9,-22-2-6,-25-5-2,-29-4-27,-22-8-10,-20-11 37,-13-9-46,-10-6 4,-8 0 29,-1-11 11,7-6 9,27 5 1,40 3 0,47 7 10,34 2-4,52 0 3,27 11 2,8 6 8,-14 2 43,-28-2 12,-29-2-34,-28-1 1,-15 2-41,-15 1-6,-51-3 6,-42-5 10,-47-9 14,-39 0-24,-24-17-52,-10-6 37,-6-4-25,1-1-3,-3 0 1,1-4 11,13 3-23,32 3-73,52 6-123,57 3-389</inkml:trace>
  <inkml:trace contextRef="#ctx0" brushRef="#br0" timeOffset="5646.647">16954 2588 377,'0'0'40,"0"0"-24,-115 72-16,80-58 32,9-4 21,7-2-13,8-1-32,6 0-5,2-1 27,3-2-8,0-1 15,0-3 21,0 0-21,0 0 7,5 0 11,14 0-14,6-5-1,8-2-26,3-1 5,-2 0 16,-1 2 2,-3-2-2,-2 4-9,2-2-19,6-3 20,9 2-24,7-4 3,14 0 35,10 1-19,10 1 4,8 5-14,11 4 7,13 0 28,8 4-38,14 13 6,10 2-6,2 3-5,-5 1 1,-21-5-3,-31-1 4,-31-5 44,-26 0-49,-16 0 4,-10-5-5,-6 3 0,-5-4-1,-1-2-7,0 0 8,0-3 0,0-1 0,0 0 0,0 0 7,0 0-6,0 0 8,0 0-9,0 0 2,0 0 7,0 0-9,2 0-2,4 0 0,1 0 4,8 0-3,0 0 1,3 0 0,-3-3 2,0-3-2,-4 2 0,1 0 3,-4-1-2,0 0 6,-2 0-7,1-2 0,2-1 2,3 3-2,4-4-1,-1 3-4,2 0 6,-4-1-1,-1-1 0,-6-2 1,3-2-5,-4-7 4,-5-3-17,0-7 13,0-4-12,1 1 12,4 5-9,0 8 13,0 8-1,1 5 12,-5 4-11,2 2 14,-3 0-14,0 0-3,0 9-8,0 10 11,-4 4 22,-5 1-20,-3 1-1,3-4 9,1-3-7,0-3-3,3-2 0,1-6 2,2-2-13,-1-3 1,2-2-16,-2 0 18,-2 0-18,-5 0 5,-5-10-11,-9-11-76,-7-6-47,-11-4-157,-6-6-265</inkml:trace>
  <inkml:trace contextRef="#ctx0" brushRef="#br0" timeOffset="6233.5872">17474 2244 694,'0'0'84,"0"0"-57,0 0 61,-112 12-31,80 5 21,-6 6-60,-2 0 4,-8 3 14,0-1-15,-1-3-1,4-3-14,9-4-4,13-2 12,7-2-14,12-6-6,4-1 6,0-1-9,0-1 9,3 3 15,2-1-2,0 2 7,0-1-18,-3 0-2,-2 1 11,0-3-11,0 0 3,0-3-3,0 0 5,0 0 14,0 0-18,1 0 3,8-5-4,4-10-14,6-2-24,-2-5 11,-3 6-1,-7 4 23,-3 4-1,-4 6 6,0 2 10,0 0-10,0 13 0,0 11 16,-10 6 14,-2 2 16,-2-1-33,0-1-3,-4-6 11,3 0-21,7-1 0,8 0-49,34-1-217,30-6-692</inkml:trace>
  <inkml:trace contextRef="#ctx0" brushRef="#br0" timeOffset="22060.7311">19835 12363 60,'135'-5'0</inkml:trace>
  <inkml:trace contextRef="#ctx0" brushRef="#br0" timeOffset="22144.9414">20647 12262 135,'0'0'95,"0"0"-95,98-69-86</inkml:trace>
  <inkml:trace contextRef="#ctx0" brushRef="#br0" timeOffset="22332.1908">21236 11383 5,'0'0'50,"0"0"-50,0 0-39</inkml:trace>
  <inkml:trace contextRef="#ctx0" brushRef="#br0" timeOffset="37931.8366">13220 1137 840,'0'0'53,"0"0"-49,0 0 71,0 0-56,0 0 65,0 0-20,0 0-49,19-28 5,-29 24-20,1 2 0,-1-2 29,-2 0-8,1-1 16,1-1-7,-2 1-15,-1-1 23,-1 1-31,-2-1-1,-1-2 18,-2 0-16,-2 2 14,-3-3 0,0 1-5,2 0 15,-5 1-23,2 0-3,-2-1 23,-1 3-23,0-2 4,3 1-6,0 1-1,2 2 11,1 0-14,-3-1 0,1 3 15,-3 0-10,0-1-1,0 1-4,-1 1 2,-2-2 8,2 2-10,-2 0 0,2 0 17,2 0-14,0 0-1,0 0 10,2 0-12,-1 0 18,1 0-18,2 0 0,-2 0 10,1 0-4,-3 2-4,-3 1 4,-1 3-4,-2-1 11,0 1-13,2 0 0,2 1 10,4-2-6,1 3-3,6 0-1,-2-2 4,2 1 1,-2-1-5,-2 3 0,0 0 8,-5 4-3,-2-1-3,1-1 1,1 0 1,-1 1 5,2 0-9,0 0 0,0 0 6,1 1 1,-1 1-7,1 0 0,3 0 4,-1-1-4,1 1 0,-1 1 0,2-1 9,-1 0-5,3 0-1,-3 0 0,1 2-1,-2 1 6,0 3-8,0 2 0,0 0 12,2 1-6,2 2-6,1-1 0,0-3 5,2-1 3,2-1-8,-2 3 0,3 0 8,1-2-5,-2 1-2,3 1-1,-3 4 2,-1-2 8,3 1-10,0 4 0,1-3 2,1 3 4,-1 1-6,3-1 3,-1 3 1,-1-2 8,2 2-12,-1-1 0,2-1 10,0 3-5,0-1-4,2-2 0,0 1 3,2-5 5,1 4-9,-1-2 0,0 0 11,2-1-7,0-4-4,0 3 3,0-2 1,0 2 3,0 6-7,5-1 0,1 3 7,1-5-1,-1 0-6,2-3 0,1-3 5,-2 1 3,3-2-8,1-1 0,1-1 14,0 2-8,3 0-6,-2-3 2,3 3 5,1-1-1,2 3-6,0 1 0,0-2 3,-2 0-2,2-4-1,0 1 0,1-1 4,2-2-2,-1 0-2,1-1 0,-1 0 3,3-2 0,3 2-3,2-1 0,1 0 5,-3-1-5,-2 0 0,0-1 0,0 1-2,3 1 2,-1 2 0,0-2 0,1-1 1,-3-2 1,2 0-2,-1-2 0,1-1-1,-2 2 4,2-3-3,-1 2 0,3-2 4,-2-1-4,1 2 0,-4-4 0,2 3 2,3-1 2,0 0-4,2 0 0,0 0 3,2 1 4,-2-2-7,1 1 0,3-1 10,0-1-10,-1 0 0,-3 0 0,-1-5 0,0 3 0,0-1 0,3-2 0,-1 1 0,4-1 0,0 0 0,6 1 0,-2-1 0,1 0 0,0 0 0,-7 0 0,1 0 0,-5 0 0,-2 0 0,-1-2 0,1-6 0,2 0 0,6 0 0,1-4 0,3 1 0,0 1 0,-2-1 0,-2 2 0,-5-3 0,-4 0 0,-2-1 0,-3-4 0,1-2 0,1-3 0,1 0 0,2-2 0,0 2 0,-3-1 0,-2 3 0,-1 0 0,-3 1 0,-2-1 0,2-1 0,-3-1 0,1 1 0,0 1 0,0 0 0,-1 0 0,0-1 0,0 1 0,-1 0 0,0 0 0,-1 0 0,-2-1 0,-2 1 0,1-1 0,-3-1 0,0-2 0,0-3 0,0 0 0,1 1 0,-2-1 0,-1-2 0,2 0 0,-1-2 0,-2 1 0,1 2 0,-2 0 0,-2 0 0,2-2 0,-2 0 0,-1 0 0,0 1 0,0 3 0,0-3 0,0 5 0,0-1 0,0 2 0,0 0 0,0 2 0,-5-1 0,0-1 0,-2-3 0,-2-3 0,0-3 0,0-6 0,-1-5 0,-1-6 0,2-1 0,-3 4 0,2 4 0,-1 4 0,-2 4 0,1 5 0,-3 2 0,2 5 0,2 2 0,-5-5 0,-2-3 0,-2-5 0,0-1 0,0 2 0,2 2 0,2 5 0,1 3 0,-2 5 0,4 0 0,-5 3 0,2-1 0,-2 3 0,-3-2 0,0-1 0,-4 1 0,1 1 0,2 1 0,-1 0 0,1 0 0,1 0 0,0 1 0,-1 3 0,-2-1 0,2-1 0,-1 3 0,-2-1 0,4 1 0,-3 0 0,3-1 0,-1-1 0,1 1 0,3 3 0,-3-2 0,3 2 0,0 0 0,-3-2 0,1 2 0,-3-3 0,-4 3 0,0-1 0,2 3 0,3 1 0,2-1 0,-1 1 0,-1 0 0,-3-1 0,-2-1 0,1 4 0,-1-3 0,1 1 0,0 0 0,1-1 0,0 1 0,2-1 0,-1 2 0,-3 0 0,1-2 0,-3 3 0,-2 0 0,3 0 0,0 0 0,2 0 0,3 0 0,0 0 0,2 0 0,-1 0 0,-2 7 0,1-1 0,-2-2 0,0 4 0,-1-1 0,4 2 0,-2-1 0,0 1 0,0 0 0,-1 2 0,1-2 0,0 3 0,0-2 0,2 1 0,1 0 0,0 1 0,-1 0 0,2 0 0,-1-1 0,1 1 0,0-1 0,-2 1 0,1 0 0,3-2 0,-1 2 0,1-1 0,1-1 0,0 0 0,-3 0 0,-2 1 0,0 2 0,3-2 0,0 0 0,4-1 0,3 1 0,3-1 0,-1 3 0,-1 2 0,-1 1 0,-2 5 0,0-2 0,-2 2 0,-1-2 0,1 0 0,-1 1 0,3-6 0,-1 2 0,4-2 0,1 0 0,-2 0 0,4-2 0,-2 1 0,1-1 0,0 1 0,0-2 0,2 3 0,-4-4 0,4 3 0,-2 0 0,-3 0 0,3-1 0,0 2 0,0-1 0,-2 1 0,2-1 0,-1 0 0,1-1 0,-1 1 0,1 1 0,-1-2 0,0 5 0,0-2 0,-3 2 0,5 0 0,1 1 0,-2 0 0,1 1 0,2-2 0,0 2 0,2 0 0,-1-1 0,-2 1 0,3-2 0,0 5 0,0 0 0,-2-3 0,-1 2 0,1-1 0,3-1 0,-3 0 0,6 0 0,0-3 0,0 1 0,0-2 0,0 1 0,0 3 0,0-4 0,0 2 0,0-2 0,0 2 0,0 2 0,6 0 0,1 0 0,2-1 0,-2-2 0,0 1 0,-1 0 0,1-1 0,-3-2 0,2 4 0,2-1 0,-2 3 0,4-1 0,-1 1 0,-1 0 0,2 1 0,-1 0 0,-1 0 0,3 0 0,1-4 0,-2 0 0,4 0 0,-3-3 0,1 0 0,1-1 0,-1-1 0,1 0 0,-2 1 0,-1-4 0,2 2 0,-1 2 0,0-6 0,-2 5 0,3-2 0,3 3 0,0 2 0,5 0 0,0 0 0,0-1 0,-1 0 0,-2-4 0,-2-2 0,0 1 0,-1-1 0,2-1 0,3 1 0,3 3 0,3 1 0,1 0 0,-1 0 0,-2 0 0,-1-2 0,-4 0 0,0 0 0,-2-4 0,1 1 0,-3 0 0,6-4 0,4 0 0,7-2 0,8-1-66,0 0-39,2 0-30,0-4-95,-2-7-194</inkml:trace>
  <inkml:trace contextRef="#ctx0" brushRef="#br0" timeOffset="40353.3619">12098 965 401,'0'0'184,"0"0"-79,0 0 39,0 0-32,0 0-68,0 0-13,0 0-6,0-7-11,0 18 27,0 5 18,0 2-15,0 4 20,0 1-40,0 2 3,0-3 1,0 2-14,0 0 9,0 0-22,0-2 1,0-2 15,-3 0-15,2-3 4,-1-3 6,2-3 0,0-3 7,0-4-13,0-3-3,0 0 22,0-1-21,0 0 7,0 0 5,0 0-5,0 0 11,0 0-11,0 0 5,0 0 30,6 0-27,3-2-4,6-1-6,-1 2-8,1-1 14,-2 2-15,-1 0 0,-3 0 23,0-1-23,-1 1 10,-2-2-1,1 2-5,-4 0 15,1 0-19,1 0 3,-2 0 6,0 0-5,1 0-4,1 0 0,-2 0 3,0-2-1,0 2-2,-3-1 0,3-1 26,0-1-19,1-4 11,4-3-5,1-4-10,7-2 10,5-6-13,1-1 0,5-3 9,0-3-2,-5 0-7,1 0 12,-7 2-7,-4 3 14,-3 3-19,-3 4 4,-3 4 2,-2 6-4,1 3-2,-2 3 0,0 1-2,0 0-1,0 0-12,0 0-8,0 0 7,0 0-54,0 0 7,3 0-17,3 1-60,4 9-66,8 1-25,0-1-142,0-1-216</inkml:trace>
  <inkml:trace contextRef="#ctx0" brushRef="#br0" timeOffset="41082.4167">13182 1177 558,'0'0'151,"0"0"17,0 0-27,0 0-13,0 0-41,0 0-21,0 7-46,-2 8 11,-13 4 8,-2-2-12,-2 3 1,0-4-21,4-1-4,0-2 7,6-2-9,4-2-1,4-1 3,1-3-1,0-1 6,0 4-3,0-2-1,4 3 30,6 2-26,0 0 5,0 0-1,1 2-2,1 1 12,4 1-10,0 2-3,-2-1 27,-1-2-35,-4-3 9,-3-3-1,-3-4-6,0-2 9,-3-2-9,2 0 4,-2 0 36,0 0-32,1 0 10,-1 0-1,3 0-13,0 0 13,2-8-20,4-6 2,5-5 11,5-5-10,5-5-3,6 2 9,0-2-7,0 5 9,-1 5-11,-7 2 5,-1 5-3,-6 4-2,-8 3-3,-5 5-15,-2 0-42,-2 0-21,-13 0-86,-7 9-25,1-1-122,8 0-253</inkml:trace>
  <inkml:trace contextRef="#ctx0" brushRef="#br0" timeOffset="41900.5879">13681 2027 570,'0'0'67,"0"0"74,0 0-8,0 0-34,0 0-9,0 0-4,5-13-27,-5 13-16,0 0-35,0 0-4,0 0 0,-14 5-3,-10 3-1,-3 1 12,-2 1-11,-3 0 6,4 1-7,4-1 0,5 0 3,2-1-3,5-1 0,5-3 2,5-2-2,1-2 9,1 1 10,0-1 3,0 1 35,0 1-31,3 5 7,7 1 3,2 4-9,5 3-3,2 2-7,-1 5-5,0 3 27,-2-3-38,-3 1 9,-3-4 7,-4-4-16,-2 1 6,-1-5-7,1 0 1,-3-4 1,-1-2-2,2-3 0,0-3 5,-2 0-4,1 0 15,1 0 8,-1 0-7,4-9 29,1-8-46,4-1 0,1-2 6,2-1-4,4 2-2,2 0 0,2 2 0,6 0-15,3 4 10,-2 4-40,-6 2-6,-11 6-84,-11 0-193,0 1-451</inkml:trace>
  <inkml:trace contextRef="#ctx0" brushRef="#br0" timeOffset="42517.1588">13453 2702 615,'0'0'163,"0"0"4,0 0-5,0 0-72,0 0-1,95 75-28,-80-59-32,-2-3 16,-6 1-44,-3-1 0,-4-4-2,0 1-15,0-3-84,-4-2-108,-13-5-96,1 0-299</inkml:trace>
  <inkml:trace contextRef="#ctx0" brushRef="#br0" timeOffset="42949.7239">13377 2651 332,'0'0'371,"0"0"-319,0 0 89,0 0-47,0 0-41,0 0-22,-55 6 35,37 12 0,-4 3-19,2 2-15,2 2-23,2 0 15,2 2-24,1-1 0,4-1 7,3-1-3,0-4-4,4-3 3,2-4-1,0-3 27,0 0-18,0-3 10,9 5 20,2 3-16,5-2-2,-2 4-6,2 1-12,-2-2 28,0 0-29,1-2 2,0-3 12,2 0-17,2 1 2,2-2-3,1 2-26,2 1-57,-6 0-187,-8-5-221</inkml:trace>
  <inkml:trace contextRef="#ctx0" brushRef="#br0" timeOffset="43902.7075">12991 3098 110,'0'0'140,"0"0"-121,0 0 31,-20-86-23,4 66 36,2 3 44,-2 6 23,5 5 35,5 4-8,2 2-26,-2 6-24,2 19-42,-2 11 3,1 8 13,2 2-50,0 1-1,1-2-21,-3-4-3,0-7-1,-1-7-5,2-10 0,-1-7-6,4-6-9,-1-4-3,2 0 9,0-3 9,0-11-7,0-6 6,0-6-14,0 2 11,0-3-15,0 1 13,-3-4-8,-3 0-7,2 1 19,0 0-13,2 2 15,0 4-7,1-1 15,-1 5-8,1 5 6,1 4-1,0 6 25,0 1-30,0 3 1,0 0 17,0 0-16,0 0 2,0 0-4,0 0-6,-3 6 2,-6 5-1,-1 0 5,-7 2 4,-4-1 1,-6-1-4,-2 0-1,-3 0 3,-2 0-3,1 0 0,0 1 0,3-1 1,5-2 3,4-2-4,8 0 0,3 0 10,4 1-6,4 2-4,-1-1 0,0-1 12,1-1-8,-1 0-4,2 2 3,1 1-1,0 3 15,0 2-17,0 3 0,0 0 10,0 1-10,1-3-2,-1-6-51,0 2-79,0-6-122,-1-6-237</inkml:trace>
  <inkml:trace contextRef="#ctx0" brushRef="#br0" timeOffset="44584.4733">11805 3146 317,'0'0'78,"0"0"63,0 0-4,0 0 9,0 0-7,0 0-36,10-11-11,1 0 1,-1-3-48,8-5-24,0-1 24,3-1-29,1-4-2,2 1 14,-6 1-7,1 4 15,-5 4-12,-6 5-8,-3 2 22,-4 4-29,-1 3 8,0 1-17,0 0-9,0 0 6,-13 0-12,-2 0 15,-4 0 2,-1 0 0,0 0-2,-1 0 0,2 0 1,-4-2 1,-2-8-2,-4-2 0,1-2 1,0-3 2,0-2-3,6 2 0,1-4 2,3 3-11,7 6 9,3 2 0,5 10-3,1 0 3,1 0-9,-5 12-17,0 9 26,-1 4-6,-2 0 6,0-2 0,-2-3-1,2-4 3,-1-5-2,4-4 0,0-2-8,-3-5-36,-3 0-55,-3 0-29,-7 0-47,-2-3-162</inkml:trace>
  <inkml:trace contextRef="#ctx0" brushRef="#br0" timeOffset="45295.3754">10953 2598 512,'0'0'91,"0"0"48,0 0-24,0 0 0,0 0-32,0 0 8,46 0-9,-32 0-21,6-6-9,7-4-28,5-3-14,3-1 15,4 1-20,-2-1 16,-5 1 1,-3 4-7,-9 4 16,-5-1-17,-6 3-10,-6 1 24,0 2-26,0 0-2,0 0 0,2 0 1,0 0-8,-3 0 7,-2 0 0,0 0 2,0-2 6,0-2-8,0-1 10,0-2-2,-3-3 0,-6-2-8,-2-3 0,-3-3-2,-6 1 2,-5-3-3,-11 0 2,-4 3 1,-2 1 1,3 2-1,8 2 0,10 5 2,9 1 4,2 1-4,4-1 10,6 2-4,-2 2 12,2 0-16,0 2-1,0 0 14,0 0-17,0 0-10,0 0 1,0 5 6,0 4-4,5-4 6,0 0 1,-2-1-10,-1-3-25,-1 2-3,-1-3-26,0 1-65,0-1-23,0 0-24,2 0-143,1-1-246</inkml:trace>
  <inkml:trace contextRef="#ctx0" brushRef="#br0" timeOffset="46016.2186">11163 1695 337,'0'0'40,"0"0"-38,0 0 77,0 0-11,0 0 52,0 0-4,-29-18-27,29 29-18,10 11 63,10 6-46,5 0-15,0 0 15,-1-4-35,-5-4-2,4-6-24,-1-5-14,-4-3 26,3-6-37,-5 0 9,-2 0 0,0 0-4,1-7 16,-1-9-13,4-4-1,1-3 36,-5-7-35,6 2 13,-4-1-7,0 3-8,-3 4 14,-1 3-16,-1 4-3,-1 4 14,0 0-10,1 2-7,0-1 2,3 0 3,-2-4-5,1-1 0,-3 2 0,-4 0 12,-3 2-9,-2 2-3,-1-2 0,0 3-6,0-3 6,-9-3-8,-6-3-16,-7-3 20,-11-3-54,-9 1-20,-7-2-50,-8 3-14,2 1-37,5 1-44,14 4-102,14 1-224</inkml:trace>
  <inkml:trace contextRef="#ctx0" brushRef="#br0" timeOffset="48461.3932">12282 778 14,'0'0'105,"0"0"8,0 0-24,0 0 5,0 0-16,0 0-12,1-5-12,-1 5-19,0 0-4,0 0-31,0 0 0,0 3 20,0 6 4,0-1 9,0 4-9,0 0-1,-1 2 25,-3 1-34,3 2 12,0 0-6,-2 0-13,-1 0 11,-2-1-5,1-3-10,-1 0 16,0 0-19,2-3 0,0 1 15,1-3-7,1 3 10,0-3-10,2 1-8,0-1 17,-1 2-17,1-2 0,-2 2 2,2 1 1,-1 1-2,1-1-1,-2 2 1,2-2 12,-1 0-13,1 2 7,-2-3 3,2 0-10,-1-2 4,-2 2-4,3-1 4,-3-1 1,1 1-2,1-1-3,-1 0 14,2 1-13,0 1 9,0-1-9,0 2 2,0 2 6,0-1-9,0 1 0,0-1 4,0 0-3,0 0 5,0-2-6,0-1 4,0 4-2,0-1-2,0 1 0,0-1 2,0 4 3,0-2-3,0 3 2,0-3-2,0 0 12,2 2-14,-1-7 0,1 3 6,-1 0-3,1-5-3,1 3 0,-2-1 1,4 2 2,-1 3 0,3-1-3,1 1 15,1 1-10,0-1 1,0 0-5,1 0 9,0-2-5,0-1-5,0 1 0,-1-3 3,2-2-2,-2 1 4,-3-1-1,7 0-3,-3 1 22,1-5-22,1 1 0,0 1 15,-2-3-14,3-2 4,1 0-6,-1 0 7,3 0-4,1 0-3,1 0 0,3 0 2,3-5 1,0 1-4,-2-3 1,4 1 0,-6-1 3,0 2-3,-2-2 0,-1 1 1,0-2-1,-1 0 0,1-1-1,-1 1 3,2-3-3,-1 1 1,2-2 0,-4 3-2,2 1 4,-3 1-2,-1-3 0,1 1 1,-1-1-1,1 2 0,1-2 0,-3 1-1,0-2 4,1 2-3,-1 0 0,0-1 1,1 2 0,4-3-1,1 0 0,2-2 3,-2 0-3,0-4 0,-3 1 0,0 1 4,-3 0 0,-1 0-4,4-1 0,-2 2 1,-1 0 1,0 1-2,1 3 0,-2-1 2,0 1-1,-2 0-1,1 0 0,0 0 13,-1-2-13,0 0 7,1-1 0,4-2-4,-2 2 17,1 1-20,-3 1 0,0 0 14,-2 2-13,-2-1 4,-1 3 5,1-6-10,-2 4 17,5-3-14,-3 2-3,0 2 21,0-1-18,0 0 10,0-1-8,0 1 1,0 3-2,-1-2-4,-2 2 0,0 1 1,2-1 4,0 1-6,-2-1 1,1 1 0,1-1 2,-2 0-2,-2 1 0,-1-1 6,0 2 1,0 0-7,0-1 0,1 2 3,1 0-3,-2 0 0,2 3 0,-2-1-3,1 1 3,-1 0 0,0 0 0,0 0 1,0 0-10,0-2 9,0 2 0,0 0-4,0 0 8,0 0-4,0 0 0,0 0 1,0 0-1,0 0 0,0 0 0,0 0 0,0 0 2,0 0-3,0 0 1,0 0 0,0 0 1,0 0-1,0 0 0,0 0-1,0 0 4,0 0-5,0 0 2,0 0 0,0 0-6,0 0 6,4-2-17,4 1-7,4-1-71,7-1-226,4-1-257</inkml:trace>
  <inkml:trace contextRef="#ctx0" brushRef="#br0" timeOffset="50322.6977">13866 2065 211,'0'0'170,"0"0"-59,0 0 41,0 0-40,0 0-20,0 0-8,5-5-44,-5 5 2,0 0-29,-7 0-5,-5-1 28,-1 1-27,1 0 9,2 0 4,-1 0-9,2 0 15,0 0-18,-2 0-8,0 1 22,0 2-17,-3-3 5,2 5 4,-3 1-12,0 1 16,-1 1-20,-3-1 0,-3 1 18,0-1-18,-2-2 9,4 0-7,1 2 2,4 0-1,-1 0-3,1 0 0,0 1 3,-3 1 0,3-1-2,-2 2 3,0 0-3,0-2 6,1 0-7,0 1 0,2-1 3,0 0-2,4 1-1,0-1 0,-2 1 3,2 1 6,0 4-9,0-2 0,0 1 1,-2 1 4,-2 0-5,4-3 0,-2 3 0,5-5 0,1 1 0,-1 0 0,3 0 1,0 1 3,-1-1-4,2 5 1,-1 0 0,2 1 6,1-1-7,-2 2 0,3-3 5,0 1-1,0-1-3,0 1 6,0-3-7,0 4 11,6-4-11,0 1 0,1 1 7,2-3-5,-1 0-1,2 1-1,0-2 1,0 2 11,0 0-12,2 0 0,-2 1 12,1-2-6,2-1-6,-2 2 2,3-2 1,-3-1 1,1 1-4,3 0 0,-5-2 20,4 2-18,-4-3 10,-1 0-2,3 2-9,0-2 7,3 6-8,0-2 0,0 1 11,1 1-7,-1-1-4,-2 0 4,2 0-3,-4-2 9,4 0-10,0 1 0,0-1 11,1 3-7,2 1-3,-3-2 2,1-2-2,-2-1 12,-4 2-13,2-3 0,-2 0 14,0-1-11,0 3-3,0-3 0,-1 3 4,3-3-2,-3 2-2,-1 0 0,0-2-4,0 0 4,-1-2 0,1 1 0,-1 1 4,-1 0-9,-1 0-3,1 0-23,0 0 29,1 0-22,-1 0 9,0-2 3,-1 0-13,-1-3 10,-1-1-26,3 1-59,-2-2-23,-4 0-59,0 0-119,0 0-163</inkml:trace>
  <inkml:trace contextRef="#ctx0" brushRef="#br0" timeOffset="51836.2135">11259 3280 194,'0'0'127,"0"0"-28,0 0 16,0 0-46,0 0-3,0 0-12,0 2 7,0-2-22,0 0 3,0 0 7,0 0-5,0 0 5,0 0-11,1 0 2,6 0 30,0 0-46,3-7-12,5 0 4,-3-2 3,2-1 6,2-2-10,0 1 3,-1-3 26,1-2-34,1-2 14,-2-1-1,0-3-9,1 1 0,-2 1-6,5 3-8,-1 1 35,1 1-34,3 2 3,0-1-2,0 2 1,0-2-2,-3 2-1,1-3 0,-2 2 1,3-3 1,0 1-2,1-2 3,-1 1-2,0 0 9,0 3-10,-2 0 1,-2 2 14,-1-2-11,-1 3-4,0 1 8,0-1-6,2 2 6,5 0-8,1-1 0,6 4-4,1 1 5,1-1-1,0 3 1,-2 2 2,-3 0-1,1 0-2,-4 0 0,-1 0 2,0 0-2,-1 0 0,0 4-1,2 3 2,0-1-5,0 3 4,2-2 0,-6 1 2,1-1-1,-4 3-1,-2-1 4,-4 2 2,-1 3-7,0 2 1,-2-1 0,0 2 7,6 0-4,-1 0-3,-2 2 9,7 0-7,-4-1 7,2 2-9,-3 0 1,-3-2 16,0 1-15,-5-1-2,-1-2 10,2 1-8,-2-2 11,0 2-13,2 1 3,-2 1 15,0-1-12,1 3-6,-1-3 3,-2 3 0,-1 1 5,0 0-8,0-1 2,0 2 18,0 0-14,0-3-5,0 1 3,0-3-2,0-2 8,0 1-10,0-4 0,2 2 5,-1-3-5,-1 2 0,2-5 0,-1 2 4,-1-2-3,3 0-1,-1-1 0,3-1-13,0-2-9,-2 1-42,1 0-51,-4-4-159,0-2-114</inkml:trace>
  <inkml:trace contextRef="#ctx0" brushRef="#br0" timeOffset="54407.3668">10368 2692 467,'0'0'128,"0"0"-85,0 0 58,0 0-62,0 0 10,0 0-30,42-19 13,-31 19 8,5-2-2,5 1 3,-1-2 4,0-1 2,1 1 28,0 1-39,0-2 5,1 1-4,2 0-19,1 1 1,-2 0-2,4 1-8,-2-2 21,3-3-29,-1 1 0,-2 0 12,-2 0-6,-4 3 1,0-5 4,0 3-10,1 0 22,1-3-21,1 0-3,0 0 13,-1-1-11,2 4 4,0-1-6,-1 0 5,2 0 9,-2-1-14,-1 0 0,0 1 8,1-1-4,0 1 4,1-3-1,2 3-7,1-2 20,-1-1-20,-2-1 0,1-1 12,-2-2-12,0 0 8,3-1-8,4-1 7,5-1-3,3-1-4,-1-1 0,-3 4-2,-6 1 4,-6 1 6,-6 1 4,-2-2-9,-1 0 27,0-4-30,0-1 0,-2 0 7,-2 1-4,-1-1-3,-1 5 0,-1-2 3,-2 0 2,0-2-5,0 0 0,2-4 8,0 0-7,-3-3 4,2-6-5,-1 2 1,-1-2 2,-1 5-3,-1-3 0,0 5 8,0 1-6,0 3 4,0-2-6,0 2 1,-6-1-1,-2-3 0,-2-2 0,-2 3 1,2-2 2,-4 4-3,2-1 0,-1 4 4,1 0 4,-2 2-8,4 0 0,-3-1-4,-5-1 10,-1 2-6,2-3 0,-4 0 3,2 3-4,-4-2 1,1 2 0,1-3 1,-1 0 4,-4 0-5,1-2 0,-2 1 0,-1-1-4,1 5 4,0 1 0,5 2-3,-2 0 6,3 4-3,-3-1 0,-1 0 0,1 3-2,-2-2 2,1 2 0,-1-2-2,2-1 5,3 3-3,1-2 0,2 2 1,1 1-2,4-1 1,0 2 0,4 1-2,3 1 4,2-1-2,1 1 0,1 0 4,2 1-10,0 0 6,0 0 0,0 0-7,0 0 8,0 0-2,0 0 1,0 0 0,0 0-8,0 0 8,5 0-14,16 0 11,7 5 1,8 7 2,8 0 0,-3 2 3,-4 0-1,-2 0-2,-4 3 0,-3-1-1,-1 1 2,-2 2-1,-1 1 0,3 4 3,1 2-2,5 0-1,1-2 0,1 1 8,-4-3-6,-1-1-2,-6-1 0,-8-2 0,1-1 2,-4 0-2,0 0 0,1 0 0,-2 0 4,-2 1-4,-1 0 0,0 5 2,-3-1 5,0 2-7,-4 3 0,-1 0 4,-1 0-1,0 1-3,0-1 0,0-3 4,0-2 2,0 0-6,0-2 0,-9 1 12,-2 0-10,1 1 5,-2 3-5,-4-3 4,1 1 9,-2-3-15,1 1 0,0-4 12,1-2-8,-2 2 1,2-2-4,1 0 5,0-2 0,1-1-6,1 1 0,-1-1 1,-2 1-1,1-2 0,-2 4 0,-5-3 6,-3 2-6,-4 0 0,-2 0 0,3-1 11,1-4-4,4-1-7,1-1 0,2-2 2,-5 5-2,-1-3 0,-1 3 0,-3-4 6,2 2-3,-3 0-3,2-1 0,-2 1 3,0-1-1,5 0-2,0-1 0,3 0-1,3 3 5,4-7-4,1 4 0,4-5 1,4 2-4,0 0 3,1 2 0,-2-2-2,1 1 4,0-1-2,0 1 0,0-1 3,2-2-4,0 1 1,3-2 0,0 1-2,1-1 4,0 0-2,0 0 0,0 0 2,0 0-2,0 0 0,0 0 0,0 0-4,0 0 4,0 0-1,0 0 1,0 0 0,0 0-10,0 0 10,0 0 0,0 0-8,0 0 9,0 0-2,0 0 1,0 0 0,0 0-10,0 0 6,0 0-6,0 0 4,0 0-12,0 0-9,0 0-8,0 0-16,0-4-23,0-9-126,0-3-61,6-2-26,16-4-99</inkml:trace>
  <inkml:trace contextRef="#ctx0" brushRef="#br0" timeOffset="62028.1229">18553 6411 304,'0'0'9,"0"0"-5,0 0 0,0 0 3,0 0-1,0 0 11,0 0 39,-9 8-24,9-8-2,0 0 2,-2 0-7,2 0 15,0 0-4,-1 0-3,-1 1 5,-1 4-27,-3 3 12,-1 6 12,-4 3-4,-1 5 1,2 4-6,-5 4-4,1 3 24,-2 6-33,-3 3 15,-5 9-1,-6 5-8,-3 6 7,-5 2 3,0 0-20,1-2 25,2 1-27,4-4 13,0-4 1,2-4-3,0-2 1,3 1 4,0 1-15,0 0 24,1-3-32,4 0 11,-1-2 3,-3-3-7,1-1 3,-1-5-10,-3-1 3,-2-3 5,0-3-8,-5-1 0,1-2 4,-2-3-2,0 0-2,3 0 0,8-2 0,1 0-1,3 2 2,3 1-1,0-2 2,2 4 1,-3-1 0,0 1-3,2 0 1,-3 3 2,4 3-3,-2 3 0,0-3 4,-4-1-4,-2-3 7,-5-4-7,-6-1 0,-7-2 9,-7-5-7,-11 1-2,-7-3 10,-9-4-9,-4 0 4,-4-6-5,-3-3 0,-3-2-7,3 0 5,9 0-28,17-15-62,25-6-79,29-5-168,10-7-311</inkml:trace>
  <inkml:trace contextRef="#ctx0" brushRef="#br0" timeOffset="62913.9189">20243 7040 315,'0'0'88,"0"0"-76,0 0 53,0 0 30,0 0 11,0 0 15,-91-9-43,68 26-19,2 12-11,-1 9-18,-2 4-1,3 8-1,-3-3-9,-3 4 17,-2 4-22,-6 5 11,-4 9 15,-2 2-1,-3 4-23,1 0 22,5 0-22,2-2 30,4 1-43,2-6 7,-1 0 10,-4-3-15,-4 3 4,-8-2 1,-8-1-8,-3-2 31,3-13-30,1 0-2,3-5 25,4 0-17,-4 0 7,-1-1 2,0 0-7,-2-2 20,2-1-31,-5-2 1,-6-4 18,-14-2-10,-4-8 4,-17-5-1,-8-7-9,-10-6 15,-5-6-18,3-1 0,2 0-1,7 0 1,11 0-7,15-2-9,19 0-22,19-1 11,19 2-72,10-4-17,12-6-86,4-2-198</inkml:trace>
  <inkml:trace contextRef="#ctx0" brushRef="#br0" timeOffset="63844.377">21758 8093 476,'0'0'180,"0"0"-152,0 0 10,0 0 23,0 0 16,0 0-8,-75 84 36,45-29-59,-2 12-1,-1 5 21,-6 6-9,2 7 5,-1 1-25,1 1-15,4 0 13,3-6-31,4 5 1,0 4 11,4-1-15,6 6 2,5 1 3,5-2-5,0-4 12,2-5-8,-2-9-1,-2-3 24,1-4-23,-1-2 7,1-4 2,-1 0-9,3 0 16,-1-2-21,-2-1 0,-1-4 13,0-3-2,-1-2-9,-3 0-2,2 3 3,5 5 2,3 1-5,3 1 0,4-2 8,12-7-7,9-4 21,-1-1-10,1-4-11,0-2 8,-2 1-5,1-5-4,1 1 16,2 0-15,4 3-1,5 4 0,6 1-10,1 0 7,0-2-27,-1-4-3,-9-8 3,-4-6-14,-3-9-25,-5-6-41,3-10-130,-1-1-214</inkml:trace>
  <inkml:trace contextRef="#ctx0" brushRef="#br0" timeOffset="65095.572">21440 8149 404,'0'0'32,"0"0"41,-36 103 76,19-41-14,3 12-28,-1 6-37,-1 6-6,-4 9 14,-5 2-39,-9 3 9,-7 3-38,-8 1 6,-6 0 0,-1 0-6,-1-1 8,0-5-9,0-9 5,-2-9 16,-4-12-26,-7-10 7,-6-5-4,-9-9 0,-6-8 11,-8-7-11,-5-7 3,-1-5 17,-2-5-25,1-4 1,-3-6 0,2-2-1,0-2-1,1-15-1,0 0-5,3-2-2,-1 1 7,2 0 0,5 0 0,6-2 3,8-1-6,5-3 2,-2 0 1,1-5-3,-5-1 3,-7-2-3,-3 0 0,4 2-7,4 3 5,11 3 0,13 5 5,10 2 2,7 1-2,-1 4 0,1 1 0,-3 0 2,2 1-7,3 0 5,2-1-7,8 0 0,5 4 2,7 0 5,6 2-1,5 2 3,-1 1-6,4 2 2,1-1-7,0 1 1,2-2-1,1 1-2,-1-1-13,2 1-24,-1-2-3,1 1 2,0 2-1,2-3 16,0 3-28,0 0-35,0-3-59,0 0-95</inkml:trace>
  <inkml:trace contextRef="#ctx0" brushRef="#br0" timeOffset="74014.2786">18948 9034 519,'0'0'10,"0"0"-10,0 0-24,0 0-39,0 0-1,-98-73 43,65 59 21,8 0 6,11 8 51,14 4 4,5 2 85,24 0-41,9 14-27,6 3-4,-4 0-36,-2 0-11,-3-3 4,-10-1-28,-6-4-1,-10-1-2,-4-6 0,-5-2-1,-2 0-27,-19 0-9,-14-10 26,-8-9-58,-3-4-9,-2 0 7,5 1 27,4 2 35,10 4 9,12 7 28,11 6 37,6 3 5,12 3 76,22 18-71,12 6-11,5 1 4,3 0-28,-3-1-9,-6-6 23,-7-4-47,-12-5 3,-12-5-9,-8-4 1,-6-3-4,-8 0-48,-24-13-19,-20-10 50,-8-4-33,-2 0 16,5 2 7,12 2 0,5 4 27,16 6 4,8 6 2,13 5 59,3 2 13,9 5 7,21 14-53,13 5-12,3 3 12,6-2-11,-1-3-7,-5-1 15,-7-7-25,-14-4-2,-9-4 0,-14-6-4,-2 0-10,-22-6-48,-19-14 24,-11-4 33,-2 1-37,10 4 18,12 5 24,16 8 0,13 5 30,3 1 35,11 3 2,19 15-11,6 6-42,6-1 13,-1-1 0,-3-3-11,-10-5-1,-8-6-15,-8-4 0,-9-3-12,-3-1 2,0 0-51,0 0 5,-3-1 6,-9-8 20,2-1-18,0-2-39,4 1 6,-1-3-100,0-3-130,4 0-231</inkml:trace>
  <inkml:trace contextRef="#ctx0" brushRef="#br0" timeOffset="75169.9946">20480 4984 456,'0'0'25,"0"0"-11,0 0 120,46-80-66,-42 74-18,-1 2 38,-3 2-20,0 1-4,0 1-62,0 0 3,0 0 17,0 8-21,-7 18 21,-11 16 20,-3 23 0,-1 17 44,-7 14-49,-1 5 11,-2-1-17,-7 0-16,0 1 9,-3 8 6,4 15-17,5-1 39,5 4-47,2-9 6,-2-12 8,-9-8-6,-2-12 11,-2-16-19,0-12-3,8-15 19,5-9-21,8-7 0,2-5 3,6-9-1,5-6-1,3-4-1,2-3 3,2 0-12,0 0 9,0-3-32,3-11-4,10-2-4,-2-1 16,4-3 0,0-8-22,2-4-12,-2-9-123,0-4-24,-6 1-47,-4-1-10,-4 6 7</inkml:trace>
  <inkml:trace contextRef="#ctx0" brushRef="#br0" timeOffset="75604.3676">19828 5679 555,'0'0'105,"0"0"-92,-2 122 168,2-31-58,0 12-41,0-3 17,2-7-52,-2-4 2,0-11-5,-12-5-22,1-10 14,4-11-30,1-10 0,6-9 18,0-8-17,0-8 2,0-9 2,0-3-7,0-5 48,9 0-29,9-3 9,16-13-2,21-6-30,16-6 0,18-5 0,6-6 3,4-5-15,-8-10-26,-13-6-36,-13-7-28,-16-6-60,-9-4-23,-7-10-51,-1 4-123</inkml:trace>
  <inkml:trace contextRef="#ctx0" brushRef="#br0" timeOffset="76203.3632">21239 5390 407,'0'0'112,"0"0"7,64-80 11,-59 63-32,-4 7-3,2 7-21,-3 3-11,-9 33-55,-18 29 49,-10 35 27,-5 27-9,-5 26-14,0 4-45,-4-4-4,-2-12 4,-1-19-13,6-15 21,5-15-24,10-16 0,9-17 8,5-14-6,4-14-2,6-12 0,5-10 4,-1-6-13,-1 0-17,-9-17-18,-8-17 13,-9-12-46,-6-3-9,1 0 28,3 6 19,4 5 32,7 12-2,5 9 9,9 10 19,6 6 24,3 1 24,0 10-7,10 23-29,11 11 42,6 6-13,-3 1-25,-5-1 19,-3 0-34,-3 1 2,-3 0-12,-3 1-9,0 0 11,0-6-12,-1-10 0,-3-10 2,0-11 0,-2-13-2,4-2 7,8-5 3,17-22 17,18-9-27,16-7-39,9-4 5,1 2-91,-3 4-68,-8 9-91,-7 11-223</inkml:trace>
  <inkml:trace contextRef="#ctx0" brushRef="#br0" timeOffset="77110.0437">20099 6688 309,'0'0'51,"0"0"29,0 0-45,0 0-29,0 0 18,0 0-24,18-48-11,-16 40-46,1 0-5,-2 2 23,2-1 24,0 0 15,-3 0 3,3 0-3,-3-2-3,2 2-62,-2 0-125</inkml:trace>
  <inkml:trace contextRef="#ctx0" brushRef="#br0" timeOffset="78491.8169">20038 6392 13,'0'0'112,"0"0"-94,0 0 21,0 0-2,0 0-20,0 0 21,-3-5 6,-4 5-24,2 2-6,-2 1-4,-1 1 5,-3 2 8,-2 3-20,-4 8 3,-3 0 6,-2 7-12,-2-2 3,-1 0-3,-1 1 0,2-5 2,-1-2-2,-2-2 0,0-1 6,2-3-2,3 0 1,4-1-5,0 3 1,1 2 4,0 7-2,1 9-3,-1 5 33,5 4-9,1 1 1,4-1-13,1-3-5,4-1 24,2-6-9,0-4 11,0-6-3,11-5-16,5-8 35,4-6 16,5 0-24,3-14 13,0-6-46,-1-4 21,-6-2 7,-6-1-14,-10-7-20,-5-3-2,-9-1-14,-23 1 5,-6 7-30,-5 10-9,1 11 11,3 9 14,5 4 22,2 28 1,4 10 0,7 8 26,8 6-5,10 3 2,3-2 10,5-2-10,17-4-4,0-9 16,5-7-14,-1-7 16,3-5-37,2-4 15,0-6 5,4-4-18,-4-6 6,0-3-8,-4-8 4,-4-23-7,-2-17 3,-7-13-7,-5-11 2,-7 2 5,-2 6-3,-3 14 1,-19 21-2,-5 16-6,-9 13-12,-6 9-6,-8 32 26,-4 18-3,-4 20 5,-2 7 0,1 2 0,9-1 20,7-3-20,15-6 0,16-8 8,10-14-5,2-13 16,11-10 0,17-11-2,7-14 24,10-8 4,7-15-4,7-26-23,-2-17-17,-4-7 1,-8-7 0,-14 2 5,-13 14-14,-16 17 7,-2 21-6,-14 18 4,-19 15-31,-10 31 13,-5 19 15,1 11-30,2 5 25,4-2-5,11-7 15,10-5-6,17-6 8,3-10-2,3-6 0,17-11 2,5-7 12,0-10-10,-4-7 8,-5-5 3,-4-1-8,-7 2-12,-2 3 5,-3 5 0,0 2-17,0 0 16,-6-3-28,-5-2 21,-1-3-10,2-6-3,-2 0 0,5-2-9,-1 0-9,-1 0-29,3 0-13,-3-7-32,2-1 9,1 1 42,-2 3 18,5 1 25,2 2 14,1 1 3,0 0-3,0 0-1,0 0-84,4 0-95</inkml:trace>
  <inkml:trace contextRef="#ctx0" brushRef="#br0" timeOffset="80090.627">19410 8018 124,'0'0'10,"0"0"-6,0 0-4,0 0 11,0 0 1,0 0 2,-27-20-9,27 11 6,2 1 42,13-4 17,1-3-16,8-2-9,1-1 18,5-4-17,2-8-26,6-7-7,6-12 2,3-14-5,7-15-8,3-20 2,1-11 12,-1-11 85,-8-6-100,-10-2 4,-11 5 30,-13 8-12,-15 14-7,0 12-3,-34 11-11,-17 14-4,-19 17 0,-15 14-21,-12 27 6,-9 19-21,-6 52 28,0 41 10,3 35 0,6 26-3,12 9 3,18 1-1,21-10-7,17-17-5,18-15 4,11-22 4,6-24 5,0-19 11,7-22-2,11-15 27,1-11 37,5-10-22,8-12-18,7 0 8,13-24-41,9-17 0,6-19-28,7-17-3,1-18 4,1-18 8,-4-18-5,-5-8 24,-13-16 6,-17-4 14,-18 7-18,-19 8 2,-3 21 24,-30 22-28,-13 20 0,-9 22-4,-9 22-19,-8 22-5,-11 15 7,-7 38 12,-10 36 5,-5 35 8,3 29 0,10 28 10,14 7-7,17 0-7,21-11-12,16-26-24,19-18 33,5-25 6,23-15-2,16-20 37,2-12 3,4-14 7,-3-11-18,-1-11-6,1-10 12,3 0-32,4-27-4,11-13-35,7-14-44,8-17-17,1-14-7,3-17 4,-7-19 47,-4-19 49,-19-16 2,-16-4 2,-17-2 16,-16 1 3,-3 8-20,-27 12 4,-14 22-5,-15 29 1,-6 31-14,-10 32 8,-8 27 0,-8 44 6,-3 51 5,0 39 26,11 36 26,5 23-19,11 8-23,19-5-15,20-15-8,28-29-1,13-25-6,39-26 15,19-26 14,15-21 14,8-25 37,0-24 18,-4-15-14,-12-42-59,-6-20-10,-7-21-41,0-22 16,-7-21-4,-1-25-9,-7-24-10,-9-13 40,-17 1-10,-23 21 18,-7 39 0,-36 43 44,-16 45-44,-15 41-2,-9 25 0,-15 58-3,-9 41 5,-6 42 29,2 35-6,12 10-4,20-2-16,27-13-3,36-27 0,18-24 4,51-29-4,36-27 0,20-28 1,9-33 27,-4-21 12,-15-51 7,-14-30-36,-14-29-9,-12-26 5,-15-20-7,-16-28 0,-21-2-8,-8 21 6,-27 41-4,-17 53 5,-12 45-13,-15 27-3,-9 33-5,-11 28 22,-6 23-5,1 23 6,12 15-1,17 7 16,33-1-15,34-6 10,25-12-11,44-11-49,19-13 39,3-19-40,-8-20 38,-13-19 12,-15-16 20,-10-12 34,-15-10-51,-8-22-3,-5-11-10,-8-10-53,-4-4-2,-3-1-17,-2 5 16,3 11 4,-2 8-25,2 7-85</inkml:trace>
  <inkml:trace contextRef="#ctx0" brushRef="#br0" timeOffset="90842.2232">7885 11419 93,'0'0'33,"0"0"27,0 0 12,0 0 14,0 0 4,0 0-21,0 0 7,-36-9-13,36 9-2,0 0 28,0 0-31,18 0 24,19 3 10,27 3-22,30 0 2,26-1-35,17-5-14,9 0 8,-1 0-15,-2 0 5,-3-5 20,-4 2-13,-6 3 3,-11 0-26,-10 0-5,-15 0 25,-21 0-25,-21 6 10,-21 0-10,-20-1 3,-8 3-8,-3-4-6,-5 1 11,-24 0 10,-16-3-8,-15-2-1,-11 0-1,-10-2 5,-6-6-6,-8-1 1,-14 4 0,-7 5 3,-6 0-2,1 0-2,7 0 0,13 0 1,22 0 0,19 0 0,29 0 0,18 0 0,13 0 0,32 0 0,37 0 6,28 0-5,26 0 6,19 3-7,3-3 0,-6 0 16,-13 0-13,-14 0 4,-18-6 8,-22 5-12,-27 0 7,-23 0-10,-20 1-1,-2 0-10,-36 0-2,-23 0 9,-21 3 1,-14 0-12,-13 1-2,-5-2-2,-7 0 19,2 1-4,3 1 4,18 0 0,18 2-1,26-2 4,28-3 6,17 1-7,7-2 0,37 0 36,28 0-36,23 0-1,11 0 0,6 0 3,-7-3 0,-4-5-4,-6 2-23,-11 0 22,-5 2-32,-16 3 15,-15 0 6,-18 1-36,-16 0-1,-7 0-73,0 3 10,-20 5 60,-6-1-8,-3-2 5,-2-1-9,4-1-8,6 0 0,0-2 11,2-1 24,5 0 31,-2 0-11,4 0 14,3 0 1,-1 2 4,2-2-4,2 0 2,0 0-22,3 2-37,1-2-57,2 0-61</inkml:trace>
  <inkml:trace contextRef="#ctx0" brushRef="#br0" timeOffset="103558.2121">22306 8575 201,'-57'-111'6,"-25"-11"-12,-30-4-100</inkml:trace>
  <inkml:trace contextRef="#ctx0" brushRef="#br0" timeOffset="103941.2755">20748 7807 586,'99'68'0,"-16"10"-110,-14 1-227</inkml:trace>
  <inkml:trace contextRef="#ctx0" brushRef="#br0" timeOffset="112306.9047">2350 14137 1081,'0'0'170,"0"0"-127,0 0 23,0 0-10,-8 94 68,-25-34-66,-19 10-6,-11 2-28,-4-3-20,7-9-1,11-7-3,18-14-29,20-6-51,11-9-187,14-13-221</inkml:trace>
  <inkml:trace contextRef="#ctx0" brushRef="#br0" timeOffset="112464.2347">2430 14664 1226,'0'0'114,"0"0"-111,0 0 12,0 0-15,0 0-43,0 0-105,12-22-383</inkml:trace>
  <inkml:trace contextRef="#ctx0" brushRef="#br0" timeOffset="114626.8352">4098 14265 740,'0'0'137,"0"0"-54,0 0 45,-87-46-100,7 46 36,-10 22-3,-2 19-50,-2 14-6,9 9-5,8 10 0,16-1-3,21-5 3,25-12-12,15-13-19,27-17-61,30-16 3,16-10-3,13-10 32,5-19 60,-1-9 1,-2-4 47,-12 1 33,-15 8 14,-25 12-13,-17 13-15,-19 8-32,-3 14-22,-25 19-12,-11 6-1,2 1 4,7-2-3,12-11-2,12-7-12,6-13-13,21-7 22,18 0 4,9-18 0,4-7 10,-2-5 10,-6 1-2,-11 4-6,-11 3-9,-18 6-6,-4 2 0,-22 5-44,-9 4-51,-1 2-3,12 3 45,11-1 35,9-3 21,11 1 61,30-3 8,17 1 37,9-1-6,-1 6-8,-10 0-4,-10 0-36,-14 13-43,-16 6 22,-11 10-27,-5 9-3,-17 8 13,-15 3-12,-10 4-2,-3-2 0,-9-3 2,-7 2 1,-3-10-3,10-9 0,14-15-3,18-11-11,14-5-32,8-2 7,0-15-14,22-1-4,11-6-30,11-1-47,6-1-33,0-4-75,0-3-129</inkml:trace>
  <inkml:trace contextRef="#ctx0" brushRef="#br0" timeOffset="114921.9324">4603 14529 395,'0'0'193,"0"0"-40,0 0 16,0 0-37,109-12-12,-76 18-22,-5 10-46,-8-1-31,-10 1-8,-10 3-9,0 1-2,-24 0 7,-18-2-9,-8-3-25,-5-3 2,0-7-40,8-5-27,10 0 8,14-3-33,12-8 9,9 0-18,2-1-47,18 2-26,19-2-125</inkml:trace>
  <inkml:trace contextRef="#ctx0" brushRef="#br0" timeOffset="115722.7915">4960 14562 212,'0'0'295,"0"0"-145,0 0 15,0 0-46,0 0-48,0 0 17,36 34-22,-62-12-18,3 0-11,0 3-14,-1 1 3,0 2-23,-4-1-3,-2 0 11,-6 0-9,-4-1-2,-5-2 0,3-4-31,8-3-29,10-8-78,14-8-43,10-1 37,0-3 82,24-14 39,11-5 23,6 0-18,4-2 15,4 1 0,-4-3-12,2-1 12,-3-1-1,-3-1 4,-3 1 4,-4 5 23,-4 2 49,-3 4 2,-4 6 7,0 5 1,-6 3-18,-2 3-19,-2 0-16,-7 11-20,-6 12 6,0 5-14,-19 5-5,-9-4 7,6 0-7,6-8-1,14-5-15,2-9 9,21-5 7,15-2 1,8 0-1,6-16 9,-3-4-6,-6-2-1,-10-2 1,-10 2-1,-9 3 15,-12 6-17,0 11-4,-14 2-3,-14 14-21,-3 14 28,-1 4 0,8 0 2,9-3-6,9-6 4,6-7 0,8-7-3,19-9 6,6 0-3,4-9 0,2-7 0,0-4-1,4 8 1,0-3 0,3 5 5,-1 4-5,-5 6 0,-7 0 15,-10 7 1,-13 13 0,-10 6 2,-6 0-10,-24 4 10,-8-7-18,2-6 5,4-6 0,9-10-3,12-1 22,11-9 21,14-13-19,32-5-26,21 1-2,22 3-84,20 0-141,15-4-527</inkml:trace>
  <inkml:trace contextRef="#ctx0" brushRef="#br0" timeOffset="116750.5338">6165 14862 985,'97'-50'77,"25"-8"16,10-5 31,-2-7-35,-11 2 46,-27-2-49,-22 5-42,-28 9-34,-20 10-10,-22 14 13,-7 20-13,-40 12-2,-18 24-6,-17 30-15,-6 16 11,9 17-15,12 4-9,22-5 28,24-9-38,21-14-18,15-17 2,30-16 7,10-17 31,9-10 22,-1-3 2,-8-11 44,-9-7-2,-15 0 14,-14 7-8,-12 3-27,-5 8-10,-9 2-11,-14 16-18,-4 9 16,7-1-28,9-2-10,8-5 0,3-8 10,2-9 27,18-2-1,6-12 4,2-13 12,0-9-9,-4 1-3,-6-1 3,-12 0-1,-6 7-4,0 8-11,-13 8-17,-2 8 3,5 3-60,6 0 29,4 0 40,6 0 18,26 0 28,18 0 43,10-8-19,6-9 20,1-6-22,-3 3 1,-10 3 14,-19 3-52,-18 9-5,-17 5-8,-12 0-19,-22 4-11,-10 17-27,0 6 21,8 3 0,15 2 17,15 1 19,6-1 2,9-2 25,9-5 42,-4-3-11,-6-5-13,-3 0-17,-5 0-27,0-2 4,-17-3-5,4-5-18,1-5-22,12-2-56,4 0 26,26-19 38,18-6 30,13-9 2,3-5 10,5-3 18,-8 1 22,-13 2-4,-18 7-27,-20 6-6,-10 12-11,-24 11-2,-6 3-15,2 15 2,9 13 5,11 4 16,8 4-5,0-2 52,15-1-4,-2-3-5,-5-2-30,-8 2-13,-12-3-6,-36-2-1,-31-4-58,-34-3-77,-29-5-107,-21-4-295</inkml:trace>
  <inkml:trace contextRef="#ctx0" brushRef="#br0" timeOffset="117404.4581">1562 14825 772,'0'0'94,"0"0"50,0 0-16,0 0-26,106-30-5,-52 50-31,-10 14 1,-21 11-50,-23 11-9,-9 6 5,-38 1-12,-16-6-1,-12-13-20,-4-8-33,7-16 23,8-14-33,18-6 37,17-6 26,22-17 3,7-6 16,6 2 27,24 0 5,8 13 32,4 8-27,0 6-11,-3 12-8,-11 16-16,-7 8-5,-9 3-16,-9 3 6,-3 0-13,0-3-26,0-5-97,6-12-122,12-11-289</inkml:trace>
  <inkml:trace contextRef="#ctx0" brushRef="#br0" timeOffset="117518.2178">1753 15379 1192,'0'0'49,"0"0"-13,0 0-36,0 0-81,94-18-132</inkml:trace>
  <inkml:trace contextRef="#ctx0" brushRef="#br0" timeOffset="118401.5958">3154 15487 1225,'0'0'106,"0"0"-51,0 0 36,-8 101-28,-1-52 2,1 0-50,-5-3-12,-5-5-6,-4-4-34,-5-11-82,3-14-14,-1-12-107,5-11-27,4-24 36,7-13 231,9-8 56,0-9 95,20-6-2,7 1-2,17 3-33,4 5-34,17 18-21,1 13-28,6 17-5,-7 14-26,-11 8-5,-20 26-1,-26 16-38,-11 10-38,-48 6-83,-25 1-23,-9-1-10,-3-8 50,6-7 87,11-8 61,18-1 92,15-11 119,25-6-22,13-6-42,13-9-38,34-3-52,13-4-34,8-3-23,1 0-17,-4 0-41,-9-3-37,-7-9-19,-7-3-40,-9 0 39,-6 1 52,-7 3 63,-6 3 0,-2 5 28,-6 3 28,-2 0 0,1 0 11,0 12-16,0 1 2,-1-1-3,-2-1-21,-2-1-14,0-2-4,0-4-9,0-1 5,0-3-7,0 2 0,9-2 19,4 3 43,2-1-18,3-1-6,-1 2-13,-3-1 5,0-1-18,-6-1-7,-5 3 9,-1-3-14,-2 0 0,0 0 8,0 0-7,2 0 8,1-9-9,4 3-2,1-3-5,2 4-12,-2-1-28,1 2-45,-2 1-87,3 1-76,-4 0-118</inkml:trace>
  <inkml:trace contextRef="#ctx0" brushRef="#br0" timeOffset="118469.3469">3701 15870 309,'0'0'79,"0"0"-79,0 0-366</inkml:trace>
  <inkml:trace contextRef="#ctx0" brushRef="#br0" timeOffset="118797.5442">3610 15666 802,'0'0'244,"0"0"-83,0 0 1,101-24-55,-78 51-1,-4 11-38,-14 9-32,-5 3-36,-14-2 4,-13-1-5,-9-5 1,-2-5-18,-1-10-14,6-12-23,6-13-8,11-4 12,14-23 27,2-12 19,23-7 10,21-3-3,13 0 16,16 2-2,11 6 5,5 12-21,-4 13-14,-15 10-82,-13 4-130,-19 11-158,-9 11-320</inkml:trace>
  <inkml:trace contextRef="#ctx0" brushRef="#br0" timeOffset="119293.7929">4256 15823 395,'0'0'686,"0"0"-628,0 0 33,0 0-42,-111 64-28,66-26 45,1 0-47,8 2-14,15-3-4,15-9-1,6-9 0,18-10-12,16-9 12,7-2-8,5-17 9,-6-11-1,-7 1 4,-3 1-4,-6-2 5,-9 3-5,-2 4 0,-7 3-4,3 7 4,-1 5 0,5 6-1,9 2 3,6 0 14,5 5 10,-3 11 8,-7 6 17,-7 1-35,-7 4-10,-9 1-3,-3 1 1,-18-1-8,-3-7-11,-1-6-29,6-7 6,8-8-18,11-6 38,0-19 18,31-6 0,11-1 25,9 5 24,1 5 28,-3 9 12,-4 10-37,-12 3-18,-12 12-26,-9 14-5,-12 3-6,0 12 1,-17-1-42,-8 2-7,1-5-73,3-7 11,9-9-99,8-11-118,4-10-115</inkml:trace>
  <inkml:trace contextRef="#ctx0" brushRef="#br0" timeOffset="120524.1238">5351 16345 1080,'0'0'135,"103"-143"-14,-32 50-46,13-7-22,4-3 13,-6 2 4,-15 11-32,-17 9-19,-20 18 2,-16 25-21,-13 18 0,-5 20 0,-39 23-20,-24 34 3,-17 28 3,-3 19-19,8 13 7,14 0-3,21-13 29,20-16-4,24-27 4,5-23-12,37-18-44,16-17 56,12-3 7,0-1-4,-9-16 13,-14 2 19,-16 1-4,-16 7-15,-8 5-16,-7 2 4,0 0-8,-13 14 4,-5 5 0,9-2-4,9-5 4,0-1-1,9-6 0,21-5 2,1 0 0,-1-7-1,1-11 0,-8-4 4,-8-2-4,-10-3 0,-5-1 0,-11 3-34,-16 3-18,0 8-11,2 7 7,10 6 14,6 1 15,4 0 25,5 0 2,6 0 29,17-5 48,11-2 0,6-4-7,6-3-22,4-2-26,0 2-6,1-1-16,-9-1 6,-14 3-14,-10 8-9,-14 2-9,-4 3-14,-22 0-74,-14 10 57,-10 8 23,4 6 18,9-3 12,13-1 8,16 1 3,4-1 61,30 3 29,5-2 6,2 0-27,-7-2-40,-9 1 3,-15-1-39,-6 5 0,-11 2-7,-22-4-4,-7-2-24,3-7-38,13-11-85,18-2 20,6-12 38,38-13 71,20-5 29,19-5 112,11 1 14,6-3 31,-6 3-76,-18 4-16,-19 8-46,-21 7-8,-17 3-4,-10 8-7,-3 4-7,-21 3-36,-14 16-5,-6 7 22,1 2-17,4 4 36,12 2 7,9-2 1,12 2 23,3-1 19,0-3-4,0-4 21,0 1-30,0-2-22,-13-4 5,-14 0-13,-6-4-26,-4-5-52,0-9-75,4-3-197,15-11-360</inkml:trace>
  <inkml:trace contextRef="#ctx0" brushRef="#br0" timeOffset="126351.996">8252 15144 475,'0'0'36,"0"0"12,0 0-25,0 0-23,0 0 46,0 0 1,0 0-29,-45 32 4,45-21-16,0-5 15,0-2 18,12 0-17,18-4 37,13 0-9,9-2-21,6-14 2,3-2-7,2-1 17,0-1-11,4 2-25,0-3 13,12-1-18,12-1 0,4-2 27,-5 1-2,-17 0 4,-15 0-11,-13 8-17,-13 3 12,-9 4-13,-14 6 0,-5 1 3,-4 2-3,0 0-3,0-1-3,0 1-2,0 0 3,0 0-3,0 0 5,0 0 0,0 0 4,0 0-1,0 0 0,0 0 2,0-2 0,0-3-2,-1-2-2,-4 0-2,4 2 6,1 0-2,0 1 0,0 2 0,0 2 3,0 0-3,0 0 0,0 0-2,0 0 2,0 0 0,0 0 1,0 0 2,0 0 5,0 0-8,0 0 0,0 0 1,0 0 2,0 0-5,0 0 2,-3 0-9,-10-1 7,-10-4-2,-8-1-3,-2-5 7,2 2-9,6-1 6,5 2 1,10 3 2,7 3 3,1 2-1,2 0-2,0 7 22,8 12-6,11 10 17,3 0-6,4-1-19,1-2 13,0-4-20,-1-6-1,-2-6 15,-6-3-15,-6-4 5,-7-2-2,-4-1 1,-1 1-2,0 5-2,-9 3 0,-11 3 3,-8 3-3,-3-3-21,-2 2-52,0-3-47,4 2-18,2-2-56,6-1-9,6-2 35,7 0-27</inkml:trace>
  <inkml:trace contextRef="#ctx0" brushRef="#br0" timeOffset="126894.608">10635 14794 256,'0'0'549,"0"0"-338,0 0-44,0 0-63,0 0-74,0 0 45,-14 90-18,-8-32-15,-6-2-7,-2-5-33,0-9-2,7-7 0,6-7-36,10-12-44,4-9-79,3-7-101,0-15-21,9-24-76</inkml:trace>
  <inkml:trace contextRef="#ctx0" brushRef="#br0" timeOffset="127094.0693">10579 14843 273,'33'-80'166,"4"4"-78,-1 9 21,1 14-16,-2 12 43,-3 17 5,-4 11-52,-6 10-8,-2 3-38,1 16-22,-3 15 28,4 9-12,-7 5-12,-9 2-15,-6-1-10,-3-6 1,-25-5-1,-15-6-25,-8-8-19,-8-10-98,1-9-42,9-2-141,16-15-89</inkml:trace>
  <inkml:trace contextRef="#ctx0" brushRef="#br0" timeOffset="127561.0277">11183 14986 1147,'0'0'87,"122"-9"-59,-59 9 9,-10 0-36,-12 6 1,-18 11-2,-15 3-113,-8 4-97,-19-3-183,-20-4-183</inkml:trace>
  <inkml:trace contextRef="#ctx0" brushRef="#br0" timeOffset="127666.7815">11193 15201 882,'0'0'70,"85"6"-70,-34-1-10,-3-1-135,-1 1-69,-6-2-310</inkml:trace>
  <inkml:trace contextRef="#ctx0" brushRef="#br0" timeOffset="127857.5445">11934 15029 1059,'0'0'148,"0"0"-51,0 0-47,0 0-17,0 0 41,-38 103-37,14-62-37,-2-1-1,6-6-67,2-7-47,3-7-97,3-14-106,4-6-300</inkml:trace>
  <inkml:trace contextRef="#ctx0" brushRef="#br0" timeOffset="128025.2495">11984 14883 987,'0'0'130,"140"-72"-45,-86 58 3,-19 12-85,-18 2-1,-17 19-4,-14 19-113,-32 12-48,-19 10-119,-12 0 17,-2 1-59</inkml:trace>
  <inkml:trace contextRef="#ctx0" brushRef="#br0" timeOffset="128146.5217">11755 15282 324,'0'0'266,"0"0"-45,0 0-27,105 54-56,-48-54-46,-7 0-52,-11 0-18,-8-2-22,-7-7-22,-3-3-123,2-6-113,0-8-154</inkml:trace>
  <inkml:trace contextRef="#ctx0" brushRef="#br0" timeOffset="128398.342">12540 14732 628,'0'0'132,"85"-50"-38,-46 38 20,-5 9-35,-4 3 8,-3 8-12,-12 22-57,-9 14-12,-6 9 1,-17 7-7,-20-1-1,-11-9-57,-1-12-24,9-10 8,14-16-11,20-10 46,6-2 39,41-10 31,18-11 17,11-1-9,1 3-28,-10 5-11,-12 10-90,-16 4-241</inkml:trace>
  <inkml:trace contextRef="#ctx0" brushRef="#br0" timeOffset="128811.3769">12888 15213 1166,'0'0'183,"0"0"-102,0 0-36,47 98 23,-84-54-23,-8 3-8,-8-4-37,8-4-4,5-10-61,14-12-56,17-17-32,9-4-49,18-30 125,24-14-10,18-10 87,10-6 70,6-1 22,-3 1 19,-3 12-10,-9 9-36,-12 14 13,-10 14-17,-13 9-21,-10 6-31,-10 9-3,-6 18-12,-4 13 0,-22 8-14,-11 6 9,-12-1-11,-4 1 12,2-8 9,11-1 2,13-5 12,17-2 9,10 3 5,16 2 10,17 3-31,8 6-6,0 8-72,-2 12-116,-6-2-162,-6-6-397</inkml:trace>
  <inkml:trace contextRef="#ctx0" brushRef="#br0" timeOffset="130225.2016">6742 16554 679,'0'0'168,"0"0"-55,0 0-26,112-12-22,-67 26 16,10 11-38,9 6-27,9 1-16,3-3-2,-4-9-20,-3-6-44,-13-5-39,-14-9-34,-12 0-31,-9 0 11,-12-9 42,-5-6-30,-4-2 3,0 0 101,-11 2 43,0 1 4,-1 0-4,3 3-10</inkml:trace>
  <inkml:trace contextRef="#ctx0" brushRef="#br0" timeOffset="130469.5702">7410 16495 420,'0'0'68,"0"0"14,0 98 32,0-47 8,0 9-7,0-1-19,0 3-58,0 1-24,0-7 53,0-2-36,0-7 13,0-5-22,0-6-22,0-13-14,8-7-115,1-9-78,6-7-110</inkml:trace>
  <inkml:trace contextRef="#ctx0" brushRef="#br0" timeOffset="131005.2667">7410 16588 51,'0'0'622,"0"0"-474,0 0-62,86-18-19,-30 18 25,10 0 15,1 0-39,-12 0-25,-10 0-40,-14 0-2,-4 0 0,-6 0-1,-2 0-26,-1 0-28,-6 0-20,-4 0 41,-1 0-3,-6 0 13,-1 0 21,0 0-15,0 0-12,0 0 5,-8-2 10,-2 0-30,2 0-45,0-1-1,1-1 6,0 3 10,2-1 25,0 0 18,4 2 21,-1-1 4,1 1 6,1 0 0,0 0 5,0 0-1,0 0 16,0 0 10,0 0-4,0 0 4,6-2-18,1 2-6,4 0 8,4 0-14,0 0-28,7 5-26,0 2 2,-4 2-12,-1-3-48,-7 1-43</inkml:trace>
  <inkml:trace contextRef="#ctx0" brushRef="#br0" timeOffset="131474.1391">7871 16416 558,'0'0'158,"0"0"-63,80 84-8,-52-37-12,-6-1-14,-1-3-16,-4-6-9,-4-6-32,-6-8-1,-2-6-2,-2-8 2,-3-4 0,0-1-3,0-4-1,0 0-4,-12 3-2,-18 1-16,-9 6-32,-10 2-97,-5 3-118,1 4-76</inkml:trace>
  <inkml:trace contextRef="#ctx0" brushRef="#br0" timeOffset="132088.323">7071 17333 615,'0'0'238,"0"0"-153,92 30-50,-49-16-15,10 3 33,10 0 23,0-3-45,-2-1-31,-7-2 0,-11-2 2,-8-5-2,-6 0-1,-8-4-5,-9 0-9,-6 0 0,-6-11-22,0-11-48,-4-7-23,-2-8 21,3-2 36,3-2 35,0-5 16,4 10 12,7 5 34,-3 11 23,-5 12 36,0 5-24,-1 3-23,6 22-30,3 8 6,3 13 32,-2-4-32,0 0-8,-5-2 16,-7 1-34,0-4 0,-19 0-7,-7 0-1,-11-7-13,1-5-68,-4-8-176,6-12-195</inkml:trace>
  <inkml:trace contextRef="#ctx0" brushRef="#br0" timeOffset="137085.085">8844 15919 181,'0'0'867,"0"0"-702,0 0-106,0 0-37,20 79-1,-20-2 41,-20 3-2,-13 2-43,-3-7-3,-2-5-14,2-10-6,9-15-2,12-15-34,6-13-9,9-16-25,0-1-4,27-29 78,11-15-5,10-2 7,4-4 35,4 8 21,-5 11 14,-4 12-7,-11 16-11,-6 3-4,-11 23-36,-8 15-10,-8 10 15,-3 5-16,0-7 1,0-5-2,-2-10 3,2-12-9,0-10-9,8-9-7,14 0 21,8-22 2,3-10 0,1-4-1,-3-4 3,-1 0-1,-6 6-2,-9 6-2,-8 11-1,-5 11-7,-2 6-2,-3 11-17,-15 20 19,4 11 5,3 3 5,6 0 0,5-3-2,0-11 2,13-7-3,9-9 0,7-13 3,4-2-2,3-9 2,-1-15 0,-3-4 13,-2-5-12,-7 4 9,-6 2 2,-6 8-5,-6 9 11,-5 10-18,0 0-2,0 22-3,-8 20 5,-6 17 5,2 14 22,-1 4-11,-4 2 18,-7-3-27,-8-13 6,-3-7 17,-2-17-30,6-13 0,8-18 0,8-8-5,6-16-1,8-17-16,1-10-16,20-10-8,26-3-7,15 0 11,15 1 6,10 10-6,5 3 22,-1 8 8,-11 4 12,-12 2 0,-18 3 1,-20-1-1,-16 1 0,-13 9-16,-14 8-32,-20 8 2,2 15 32,2 19 9,15 9 7,12 3-2,3-1 18,1-5 29,10-6 11,-7-5-9,-4-5-11,0-7-2,-15-5-33,-15-7-3,-4-3-9,0-2-47,5-6-54,18-15-93,11-8-50,43-7 68,22-3 150,17-6 35,7-3 134,0-2 62,-2-3-8,-15 1-52,-18 0-84,-23 5-21,-20 10-27,-11 10-2,-13 15-2,-19 12-5,-5 12 5,-3 29-8,5 13 8,7 10 16,2 2-2,9-3 5,-3-5-1,1-8-8,-3-5 0,-1-5-10,-1-8-10,0-6-39,4-9-110,3-11-40,5-6-98,5 0-18</inkml:trace>
  <inkml:trace contextRef="#ctx0" brushRef="#br0" timeOffset="137744.1602">9965 16743 536,'0'0'181,"0"0"-45,117-50-32,-66 39-54,2 2-35,-2 2-15,-11 4-20,-7 3-46,-12 0-11,-4 0 19,-6 10 12,-6-1 31,-2-1 15,-3-2 45,0-6 5,0 0 16,0 0 10,0 0 0,-2 0-16,-8 0-43,-10 0-14,-2 0-5,-6 0 2,3 10 0,2 8 4,6 5-2,10 2 7,6-3 9,1-1-7,0-9 10,12-3-20,8-4 5,3-5 1,5 0-3,0-6 4,7-6-8,1 2 0,-2 3 11,2 3 11,-5 4 20,-3 0 5,-4 11-13,-5 11-1,-8 4-9,-8 4-9,-3-2 3,-8-1-15,-17-3-6,-6-7-3,1-7-41,8-8-1,9-2-19,12-9 6,1-13 54,15-5 2,17-3 5,8 2 25,3 6 19,-3 2 6,-1 11-10,-8 5-24,-11 4-3,-4 5-13,-10 16-4,-6 3 4,0 6 1,-1 1 1,-14-2-2,0 2 0,-1-4 8,-1-5-8,8-5-1,2-10 0,4-6-28,1-1-31,2 0-20,0-16-52,0-5-42,2-3-42,9-1 21,5-1 13,4-2-45</inkml:trace>
  <inkml:trace contextRef="#ctx0" brushRef="#br0" timeOffset="137836.4412">10778 16811 230,'0'0'271,"69"-95"-23,-38 59-8,-2 14-77,-10 9-98,-6 13-65,-7 3-40,-2 26-175,-4 13-159</inkml:trace>
  <inkml:trace contextRef="#ctx0" brushRef="#br0" timeOffset="138253.9636">11159 16973 778,'0'0'342,"0"0"-263,0 0-36,0 0-30,0 0-13,0 0-12,-42 4-10,3 23-97,12 6 27,9 0 61,11 0 31,5-4 34,2-2 50,0-5 16,0-5-9,0 0-36,0-8-26,0 2-20,-5-2-9,-11-5-39,2-4-71,8 0-87,6-10-35,16-10 3,23 0 229,12-7 48,4 4 142,7-2 32,-3-2-30,-7 8-79,-9 7-28,-15 6-44,-14 4-18,-13 2-21,-1 0-2,-4 2-15,-14 11 10,-2 2 5,1 1-6,0-1-7,4-1-7,2-3 2,1 0-19,1 0-7,-2-2-23,-5 1-96,-2-1-142</inkml:trace>
  <inkml:trace contextRef="#ctx0" brushRef="#br0" timeOffset="139220.0363">8152 17357 846,'0'0'206,"0"0"-97,0 0-6,0 0-45,0 0-10,0 0-2,-85 109-4,35-60-35,1-2-6,9 0 4,10-6-2,18-6-6,12-7 1,9-5-2,28-7 2,12-5 2,10-5 0,-4-4 4,-6-2-3,-11 0-2,-10 0-64,-14 0-97,-14 0-194,0 0-433</inkml:trace>
  <inkml:trace contextRef="#ctx0" brushRef="#br0" timeOffset="139514.1067">8009 17553 518,'0'0'655,"85"-55"-586,-38 38-54,-2 9 3,-2 5 3,-7 3 18,-8 0-27,-11 2-12,-5 4-31,-11-5-22,-1-1-57,-3 0-24,-18-10-39,-7-10 54,1-10 94,8 0 25,11-1 95,8 1 67,16 4 22,21 2-55,9 7-48,8 8-15,-2 9-29,-3 0-22,-9 17-15,-10 13-48,-5 11-91,-10 3-202,-2 0-527</inkml:trace>
  <inkml:trace contextRef="#ctx0" brushRef="#br0" timeOffset="140638.2326">8977 17786 903,'0'0'88,"0"0"2,0 0 68,0 0-86,0 0-14,0 0-26,-130-71-32,75 71-3,1 22 2,6 7 1,7 7-2,6 1 0,14-7 2,12-11-9,9-5-3,27-14 1,26 0 11,20-27 0,13-9 5,10-8-5,-2-5 17,-5-3 33,-9 3-8,-14 3-5,-17 3 12,-16 2-23,-19 7-7,-14 11-19,-11 12 3,-28 11-8,-10 14 1,-6 27-2,4 13 4,8 7-13,12 7 9,14-1-1,11-4 0,6-8-8,9-6-37,18-8-8,7-6-1,10-10-12,12-8 16,7-9 31,4-8 26,0-3 24,-7-16 3,-11-9 9,-13-2 6,-15 0 8,-18 0-6,-3 3-31,-30 10-11,-15 11-3,-6 6 1,2 14-6,9 16 4,7-1-17,14-2 11,11-8-3,8-6-2,15-11 13,28-2-11,20-19 11,9-16 1,10-12 1,0-6 12,-6-1 25,-3-1 7,-16 3 18,-16 7-29,-15 3-5,-20 8-12,-6 10-17,-6 15-1,-28 9-9,-8 25-2,-8 24 5,0 11-2,4 6-18,10 4-8,12-14 6,18-7 3,6-13-3,15-8 24,20-11-2,8-9 11,10-5-5,-2-3 42,-14 0 24,-9 0-15,-16 0-29,-12 0-13,0 0-9,0 4-9,-13 11-26,-8 6 20,0 0-5,8-2 7,11-5-6,2-5-5,22-8 22,16-1 1,5-7 1,3-12 8,-5-2-2,-7 0 17,-9 4 0,-10 8-17,-8 6 2,-7 3-8,0 10-15,0 14 3,-2 13 12,-9 8 2,-1 4-2,-1 5 0,-9 1 2,-2-1 3,-9-4 1,-6-5 10,-10-2-1,-11-6 7,-6-8-3,-1-10-12,8-7 6,17-10-13,24-4 0,18-29 12,34-25-8,43-26 1,30-21-5,21-19-22,12-9-3,-2-4-46,-7-8-118,-8 1-330</inkml:trace>
  <inkml:trace contextRef="#ctx0" brushRef="#br0" timeOffset="141331.9984">11641 17519 313,'0'0'128,"0"0"-40,0 0 61,0 0-25,0 0 17,0 0-28,0 0-51,3-7-14,13 7-44,15 0-4,19 0-16,17 0-87,7 0-95,-5 0-85,-9-3-25</inkml:trace>
  <inkml:trace contextRef="#ctx0" brushRef="#br0" timeOffset="142124.2845">10695 17939 754,'0'0'185,"0"0"-117,0 0 65,0 0-25,-87-66-17,35 66-29,-6 0-49,1 26 5,5 16-2,11 12-6,11 5 8,13 7-18,14-7-1,3-3-22,21-12-22,21-12 9,14-19-25,10-13 3,6-1 21,4-31 26,-5-7 11,-6-3 8,-13 5 11,-18 8 35,-12 12-3,-14 10-5,-8 7 3,0 11-44,-19 21-4,-8 12 7,3 7-7,0-1-2,6-6-2,11-8-25,7-14-1,0-15-21,17-7 15,15-5 28,5-24 7,3-7 10,-4-3 24,-4 5 22,-10 7 11,-9 11-15,-7 11-1,-4 5-18,-2 0-27,0 12-6,-8 16-7,-7 11 7,0 0-1,-1-2 1,4-1-31,0-6-48,2-4-34,10-9-102,0-6-192</inkml:trace>
  <inkml:trace contextRef="#ctx0" brushRef="#br0" timeOffset="142400.2437">11235 18319 797,'0'0'150,"0"0"-95,82-59 94,-57 56-52,1 3 18,-6 17-49,-5 14-51,-8 5 13,-7 4-21,-5 1-1,-13-7-6,-11-3-30,3-12-2,8-8-21,7-9-3,11-2 38,0-13 18,26-12 18,13-6 20,10-2 4,3 2-11,2 6-29,-8 8-2,-10 11-33,-16 6-118,-9 9-209,-11 13-489</inkml:trace>
  <inkml:trace contextRef="#ctx0" brushRef="#br0" timeOffset="143117.1587">11694 18415 1225,'0'0'104,"84"-5"-2,-59 19-14,-15 22-59,-10 8-19,-10 3-10,-21-1-3,-8-6-52,-3-5-22,5-16 0,13-9-69,12-10 17,12-8 76,12-19 53,22-7 43,10-3 28,5 4 13,-4 2-6,-5 9-55,-7 10-23,-9 7-8,-6 5-95,-1 7-44,-5 14-39,-1 2-83,1-6 93,-5-5 122,-1-7 54,-1-5 142,-5 0 71,0 0-27,0-4-59,-15 1-64,-11 3-19,0 9-31,2 18-13,7 9-2,4-4-30,13-2-20,0-7 1,18-6-20,10-10 37,3-7 34,1 0 17,-1-13 51,-1-3-4,-5 1-18,-4 6-27,-5 4-5,-7 5 2,-1 2-16,-8 15-17,0 3 16,0-1-6,0-7 6,1-5 0,17-7-1,12 0-3,12-12-2,6-19 5,5-5 2,-2-7 4,-10 1 20,-6-2 7,-14 8 11,-9 4 3,-7 8-34,-5 8-6,0 12-5,-5 4-8,-13 27-3,-4 18 11,-4 12 6,-1 4 30,1-6-24,-1-2-3,5-14-4,3-7-5,8-10-29,3-10-37,7-5-75,-2-7-77,3 0-52,0-11-119</inkml:trace>
  <inkml:trace contextRef="#ctx0" brushRef="#br0" timeOffset="143211.7874">12277 18760 212,'0'0'710,"81"-36"-458,-20 22-99,8 5-61,1 1-74,-3 3-18,-6 2-82,-7-5-270</inkml:trace>
  <inkml:trace contextRef="#ctx0" brushRef="#br0" timeOffset="165522.0242">22235 848 868,'0'0'128,"0"0"-94,0 0-19,0 0 42,0 0-13,0 0 5,0 0 35,0-17-54,0 17-8,0 0-5,0 0-12,0 0 18,0 0-4,0 0-7,0 0 38,0 0-40,0 0 6,0 0 9,0 0-15,0 0 12,0 0-8,0 0-10,0 0 21,0 0-25,0 0 0,-1 5 1,-6 11 2,-3 9 4,-2 7 0,-1 11-4,-5 15 31,-3 11-29,0 15 13,-4 12 4,0 11-4,-2 8 0,0 5-10,3 0-3,3-6 31,4-7-35,4-5 5,0-8 15,1-2-14,-4-11 7,-1-6-14,-4-8 3,2-10 7,0-5-10,1-8 0,3-9 6,1-11-2,5-9-4,0-8 0,6-7 4,-1 0-4,3 0 0,1-2-6,0-9 4,0-6-34,1-11-13,12-11-28,2-7-52,3-8-22,0-6-106,2-12-82,3-12-222</inkml:trace>
  <inkml:trace contextRef="#ctx0" brushRef="#br0" timeOffset="166517.2261">22299 855 271,'0'0'62,"0"0"-44,0 0 78,0 0-14,8-72 12,-14 58-1,0 1-18,-2 1-13,5 4-32,2 2-1,1 1 32,0 1-10,12 1 4,28 3-6,30 0-33,33 3 13,36 14-18,16 3 7,9-2 25,-4-1-15,-15-3 4,-10-2-12,-17-3-18,-19-3 25,-25-4-27,-23 0 11,-26-2 21,-15 0-32,-6 0 8,-4 0-8,0 0 4,0 0-13,0 0 9,0 1-1,0 3-4,-2 1 10,-4 7-4,0 3 5,-4 10-5,-2 10 30,-4 18-28,-4 20 14,-7 23 34,-3 30-10,-3 20 4,-3 14-26,-2-1-7,-5-11 15,-5-13-27,0-14 0,-1-12 7,4-7-1,4-9-6,9-12 1,7-12 4,8-15 8,6-10-13,5-18 0,-1-9 5,4-7-1,2-7-4,1-3 0,-2 0 5,2 0 4,0 0-9,-2 0 0,1 0 4,0 0-3,-1 0-1,-2 0 0,-6 0 2,-13 0-4,-8 0 2,-12 0 0,-11-5 6,-10 2-3,-21-5-3,-21-3 0,-23-1 4,-15-7-6,-10-1 2,4 1 0,10-1-4,22 3 7,31 3-3,33 4 0,23 1 3,18 6 0,10 0-3,3 1 0,0 1-6,0 1 6,0 0-1,0 0 1,0 0-10,0 0 4,9 0-14,5 0-18,4-2 27,2-1-51,5-3-32,1 1-62,4-7-195,4-5-378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13T09:54:03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20539 6276,'0'-25,"0"0,0 50,0 0,-50 74,-24 50,-1-1,50 1,-24-49,-1-26,25-24,25-26,0 1,-24 0,24 0,0 0,0-1,0 1,0-50,0 1,49-1,-49-25,25 25,-25 1,25-1,-25 0,0 0,25 0,-25 1,0-1,24 25,-24-25,0 0,0 0,25 0,0 1,-25-26,0 25,25 25,-25-25,25 1,-25-1,24 25,-24-25,25 25,-25-50,25 50,-25-24,25-1,0 0,-25 0,24 25,-24-25,0 1,0 48,0 26,-49 24,24 75,-25 25,-24 24,24-24,50-25,-24 0,24-50,0-50,0-24,0 0,0 0,-25-25,0 0,25-25,0 0,0 0,-25-24,25 24,0 0,0-24,0-51,25-73,0 24,24 25,-24 74,-25 26,0-1,25 0,-25 0,0 0,25 25,-25-25,0 1,25 24,-25-25,24-25,-24 25,25-24,25-26,-1-24,1 25,0-1,-50 1,49 0,-24 49,-25 0,25 0,-25 0,0 75,-99 173,-50 50,-25 0,75-99,0-50,74-25,-25-74,50-1,-24 1,24 0,-25 0,25 0,-25-25,25 24,0 1,0 0,0 0,0-75,25 25,0-24,24-1,-49 1,50-1,-25 0,24-24,26-50,-51 0,26 25,0-25,-1 49,-49 26,0 24,0 0,25 0,-25 0,25 25,-25-24,0-1,0 0,25 0,-25 124,-149 199,-25 74,25-124,50-99,74-50,-24-49,24 24,25-49,-25 0,25 24,0-24,-25 0,25 0,0 0</inkml:trace>
  <inkml:trace contextRef="#ctx0" brushRef="#br0" timeOffset="1496.2219">20563 6325,'0'0,"25"0,-25 25,-49 49,24-24,-25 24,25-49,25 0,-24 25,-1-26,25 1,-25 0,0 25,25-1,-25 1,1 0,24-26,0 1,0 25,-25-50,25 49,-25-24,25 25,-25-25,0 24,25 1,-24-1,-1-24,0 25,25-25,-25-25,25 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13:48.4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5667 1638 321,'0'0'64,"0"0"-23,0 0 48,0 0 80,0 0-3,0 0-52,0 0 3,94-28-79,21 41 19,38 9 1,43 9-25,34-2 17,21 1-11,15 0-2,-1-3 36,-2 2-39,-17-2 2,-31-4-7,-36-5-9,-46-4 9,-35-5-22,-36-3-4,-27-2 7,-22-4-10,-11 0-1,-2 0-6,-3 0-14,-21 0 6,-16-12 13,-20-2 2,-14-4-10,-14-2 7,-17 0-1,-25-4 2,-29 2 3,-25 2-1,-27-1 0,-13 3 1,-3-1-15,-1 7 14,10-2-3,20 2-1,14-2-5,26-4 3,23 1-4,24 3 10,28 2-4,23 4 4,23 2 0,26 5 13,11-1 7,18 2 27,55 0-14,57 10-26,65 9 25,63 3-32,37 2 9,22 5 13,2-1-16,-9 2 7,-22-1 6,-25-3-10,-32-1 22,-43-4-28,-42-1 1,-48-6 9,-41-3-8,-36-5-5,-19-3-5,-4-3-25,-42 0 17,-34 0-12,-43-13 11,-45-11 11,-46-5-8,-40-1 4,-34 0 5,-17 6 2,2 9-11,17 10 11,38 5 0,48 0-2,56 0 2,60 0 0,49 0 0,35 0 2,68 4 46,63 4-35,67 0-11,62 4 10,38 2-8,12 1-4,-3 3 9,-23-2-6,-36-1 17,-44-1-15,-49-2-3,-60 1 8,-47-7-10,-40-1-1,-10 0-18,-26 4-27,-19 2 44,-23-4-17,-10-2 13,-10-5 1,8 0 5,16 0 0,20 0 0,20 0 0,17 0-7,7 0 7,0 0 0,0 0 8,0 0-6,0 0-2,0 0 0,0 0 1,0 0-4,0 0 3,0 0 0,0 0-6,0 0 6,0 0 0,0 0 0,6 0 0,0 0 1,3 0-1,1 0 0,-4 0 0,2 0 2,-1 0-2,2 0 0,0 0 1,2 0-1,-1 0 0,0 0 0,1 0-1,0 0 3,-1 0-2,-1 0 0,-1 0 2,-3 0-3,3 0 1,-4 0 0,-1 0-4,2 0 4,0 0-4,0 0-13,-1 0-30,-2 0-19,-2 0-66,0 0-13,-2 0-81,-24 6-24,-9 2-29,-14-3-230</inkml:trace>
  <inkml:trace contextRef="#ctx0" brushRef="#br0" timeOffset="5309.9288">10677 5048 466,'0'0'60,"0"0"57,0 0 7,0 0-2,88-14-43,5 14 3,32 0 14,30 14-37,18 8 7,3 6-7,0 3-6,-4 3-7,-10-1-27,-7-2-8,-16-6 17,-17-3-25,-25-5-3,-27-5 2,-29-4 0,-24-3-4,-12-3-7,-5-2-32,0 0 15,-18 0-29,-18 0 38,-20-8 17,-25-11 0,-19-5-1,-15-1-1,-17-4 2,-11 1 7,-6 3-7,-7 3 0,4 5 4,16 3 4,21 2 2,32 4 7,32 2-12,24 3 28,16 3-20,11 0 7,2 0 2,34 0-2,24 0-6,27 3-14,21 6 4,8 0 1,-4 1-5,-9-3-7,-10 1-5,-11-1-26,-12-2 4,-14 2-14,-16-2-23,-10 0-18,-10-1-68,-11-1-1,-6 0-54,-3 0 60,0-3 31,-12 0 74,-8 0 47,3 0-6,-3 0 6,5-3-41,4-2-45,1 2 28,3 2 32,1 0 22,2 1-10,2 0-22,-1 0-17</inkml:trace>
  <inkml:trace contextRef="#ctx0" brushRef="#br0" timeOffset="6660.648">12914 1206 959,'0'0'154,"0"0"-29,0 0-6,0 0-34,0 0-12,0 0-62,0 92 16,-9 4 47,-7 14-22,-3 7-26,0-4-4,2-9-13,5-11 25,0-10-29,2-16 5,5-10-2,0-10-6,4-10 1,1-10-3,0-12 0,0-8-2,0-7 2,0 0-5,0-2-4,0-16-14,0-11-7,5-6-39,7-6-72,5-3-52,6-1-128,6 2-173</inkml:trace>
  <inkml:trace contextRef="#ctx0" brushRef="#br0" timeOffset="7200.4046">14694 1438 559,'0'0'174,"0"0"-48,0 0 27,0 0-12,0 0 13,0 0-45,42-27-42,-42 88-36,-8 27 44,-13 21 12,-9 2-44,-4 0-19,-2-5 17,3-14-24,5-9 10,6-11-27,5-15 6,7-10-3,7-13-3,3-10-6,0-11-14,0-6-18,0-7-7,0 0-15,0-5-22,-3-22-33,-3-15-207,-7-13-254</inkml:trace>
  <inkml:trace contextRef="#ctx0" brushRef="#br0" timeOffset="8356.0337">12996 1092 357,'0'0'170,"0"0"-51,0 0-2,0 0 6,0 0-25,0 0-4,0 0-10,3-2-10,6-3-9,9-4-36,7-1-11,16-4 9,10-4-21,8-1 4,8-7-1,0 1-1,4-4 24,4-3-22,9 2 0,7 0 7,-1 1-16,-8 3 4,-18 4-1,-17 2 0,-15 5 8,-14 2-12,-3 2 0,-8 5 1,-2 1-1,-4 2 0,-1-1-3,0 3 8,0 0-3,0 1-2,0-2 0,0 2-1,0 0 5,0 0-4,0 0 0,0 0 0,0 0 0,0 0 0,0 0 0,0 0-1,0 0 1,2 0-3,-2 0 2,0 0 1,1 0-9,1 0 6,-2 0 3,3 0-6,-1 0 8,3 0-2,4 8 2,9 6 0,6 6 17,14 16-7,9 14 6,14 12 29,9 11-25,3 6 8,-4-1-6,-9-6-6,-10-5 9,-10-6-26,-5-5 1,-2-3 10,-8-9-9,-4-8-3,-6-7 0,-2-10 2,-4-6 3,-4-6-5,-1-5 0,-4 1 1,0-3 4,0 0-5,0 0 0,0 0 4,3 0-13,-3 0 9,0 0 0,0 0-10,0 0 9,0 0-8,0 0-3,0 0-15,0 0 1,0 0-77,-15 0-83,-10-10-87,-13 1-243</inkml:trace>
  <inkml:trace contextRef="#ctx0" brushRef="#br0" timeOffset="8843.5458">13005 998 493,'0'0'100,"0"0"-6,0 0-19,0 0-13,0 0 27,0 0 7,0 64-4,0-41-36,-4 1-21,-6-2 8,2-2-37,-4-7 0,0-2 3,2-2-7,4-5-2,0-3 0,3-1-72,-2 0-52,2 2-184,3-1-309</inkml:trace>
  <inkml:trace contextRef="#ctx0" brushRef="#br0" timeOffset="10080.2761">12712 2113 229,'0'0'122,"0"0"-92,0 0 18,0 0 2,0 0-43,0 0 21,-8 2 37,3 2-8,4-2 4,-1 3 9,1-2-6,-1 1 23,2 1-33,0-3-1,0 3 9,0 2-1,0 1-14,0 6-4,3 1-25,0 6 19,-3-1-34,0 1 3,0-1 10,0 2-15,0-1 8,-4-1-6,1 4-1,-4 1 24,2-2-26,1 2 2,1-4 10,0-2-12,1-6 5,1 1-5,-1-2 1,1-2 15,-1-2-16,2-1 0,0 0 8,-2-4-5,2 0-2,0-3-1,-2 3 3,2-2 1,0-1-4,0 0 0,0 0 6,0 0-6,0 0 7,0 0 1,0 0-8,0 0 18,0 0-18,0 0 0,0 0 12,0 0-10,0 0-2,0 0 0,0 0 4,0 0-2,0 0-2,0 0 0,0 0 15,0 0-14,0 0 9,2 0 0,11 4-7,3 8 26,7 5-26,5 5 7,5 9 20,1 6-20,2 1 1,1 4 10,-4-6-10,0-2 20,-5-2-31,-4-6 5,-8-7 9,-4-4-12,-7-6-3,-5-4 1,0-2 0,0 0-6,0-3 6,0 0 0,0 0 0,0 0 3,0 0-3,0 0 0,0 0 4,0 0-13,0 0-2,0 0-15,0 0 2,9 0-63,10-9-92,12-5-227,14 0-455</inkml:trace>
  <inkml:trace contextRef="#ctx0" brushRef="#br0" timeOffset="11265.1746">14551 2453 486,'0'0'41,"0"0"83,0 0-6,0 0-47,0 0 27,0 0-16,-44-53-2,37 52 18,2 1-38,5 0-17,0 0-2,0 12-15,0 14 19,0 10-6,0 6-4,-3 4 5,-7 0-27,-3-2 1,-3-3-3,0-3-8,3-2 8,1-6-11,3-4 0,1-6 15,5-3-15,-1-7 9,2-5-4,1-4-4,0-1 10,-1 0-11,2 0 3,-1 0 15,1 0-17,0 0-1,-3 0 0,0 0 4,-6 0-6,-8-4 2,-6 1 0,-3-2-7,-10 1 9,-6-2-2,-5 2 0,-6-1 3,-5 3-4,-7 2 1,-2 0 0,3 0-1,2 0 1,7 0-2,7 0 0,8 0 4,10 0-3,9 0 1,8 0 0,6 0 0,-2 0 0,6 0 0,-4 0 0,2 0 3,0 0-1,4 0-2,-1 0 0,2 0-1,0 0 4,0 0-3,0 0 0,0 0 3,0 0-3,0 0 0,0 0 0,0 0 0,0 0 0,0 0 0,0 0 1,0 0 2,0 0-4,0 0 1,0 0 0,0 0 0,0 2 0,0-2 0,0 2 0,0 1 2,-1 3 1,-1 8-3,-2 8 0,-2 11 29,-4 7-24,-6 5 4,-2-2 5,-2-2-13,2-6 9,0-3-10,4-4 0,4-7 1,3-4-1,2-9 0,4-4 0,-1-4-5,1 0-7,-1 0-20,-1 0-36,-4-9-51,-4-10-139,-1-3-144</inkml:trace>
  <inkml:trace contextRef="#ctx0" brushRef="#br0" timeOffset="11790.5907">13046 2842 302,'0'0'186,"0"0"-77,0 0 34,0 0-30,0 0 18,0 0-34,0-20-13,0 20-9,0 0-25,0 0 15,0 0-26,0 0-7,-3 14 3,-6 9 21,1 12 13,-1 5-15,3 3-29,0 1 24,0-2-36,-2-2-6,-2-2 8,0-8-15,0-3 4,0-6-4,5-8 3,-1-3-2,3-6-1,1-4 0,1 0 7,1 0-7,0 0 6,0 0-6,0 0-15,0-4 12,0 0-31,0-2 0,0 4 6,0-2-50,0-1-23,4 0-14,11-1-160,7 1-252</inkml:trace>
  <inkml:trace contextRef="#ctx0" brushRef="#br0" timeOffset="12375.9919">13368 3274 417,'0'0'51,"0"0"-7,0 0 34,0 0-2,0 0-25,0 0 21,-9-16-4,2 14 7,7 1 2,0 1-10,0 0-3,0 0-29,0 0-17,0 1 5,0 6-5,0 1 3,0-2-3,7 1 0,11-2 21,7 0-28,5-5-8,-3 0 14,-3 0-16,-5 0 10,-4-8 6,-9-3 3,-3-1 25,-3-5-33,-3 2 6,-15-2-16,-5 3-2,-3 6-6,0 4 6,6 1-10,3 3 10,4 0-15,5 6-63,4 5-10,1 6-114,0-2-72,-4-1-111</inkml:trace>
  <inkml:trace contextRef="#ctx0" brushRef="#br0" timeOffset="12907.4317">12914 3205 296,'0'0'72,"0"0"33,0 0-20,0 0 29,0 0 8,0 0-19,12-22-26,-12 14-30,0 1-10,-5-1 21,1 3-25,-2 2 9,3 0-1,0 3-22,-2 0-2,2 0-17,0 11 0,1 7 22,1 0-19,1 0 1,0-2 17,7-4-20,12-5 20,4-4-4,-1-3-2,4 0 21,-4-14-18,-4-7 16,-6-3 4,-9 0-12,-3 1 11,-2 4-21,-20 1-9,-8 3-14,-4 8 0,-2 7-5,5 0 3,8 0-16,13 9-6,8 5-12,2 0-30,25 0-25,11-1-149,6-2-236</inkml:trace>
  <inkml:trace contextRef="#ctx0" brushRef="#br0" timeOffset="14453.694">8889 384 674,'0'0'178,"0"0"-70,0 0-22,0 0 26,129 24-11,-27-10-2,39 3-30,33 3 7,33 1 3,30 4-29,14 1 1,16 0-21,1 2-16,-11-4 16,-8 5-26,-23-2-1,-28-3 10,-30 2-13,-44-7 0,-36-2-3,-35-7 7,-24-2-7,-17-6 3,-8-2 0,-4 0-2,0 0 4,0 0-2,0 0 0,0 0 0,0 0-8,0 0 8,0 0 0,0 0-4,0 0 5,0 0-1,0 0 0,0 0 0,0 0-7,0 0 7,0 2 0,0-2-11,0 0 14,0 0-3,0 0 0,0 0 0,0 0 4,0 0-4,0 0 0,0 0 6,0 0-4,0 0-2,0 0 0,0 0 2,0 0 7,0 0-9,0 0 0,0 0 6,-1-2-6,-4-8-3,-1-2-5,-2 1 8,1 0-10,0 8 10,-2 3-13,-4 0 12,-1 0-21,-5 15 16,1 2 6,1 1 0,8-2-5,9-1 5,2-1-3,28 0-3,10-1 12,11-1-3,-5-5 2,-7-6-5,-10-1 13,-12 0-11,-8-3-2,-6-14 21,-3-5-21,-10-7-1,-19-2 0,-7 2-1,-3 7-4,5 7 0,9 10-6,1 5-2,0 0-56,-9 6-40,-15 10-87,-14-4-88,-14-3-246</inkml:trace>
  <inkml:trace contextRef="#ctx0" brushRef="#br0" timeOffset="15222.6356">8911 249 443,'0'0'157,"0"0"-46,0 0 35,0 0-7,0 0-8,0 0-30,110 59-9,-71-51-64,-9-5 15,-11-3-12,-12 0-14,-7 0 5,0-1-9,-14-17-12,-19 0-2,-12 2-8,-8 5 4,1 11-3,7 0 0,9 14 1,9 11 1,11 0 6,8-2-8,8-3 14,2-4-6,27-8 24,15-3 14,14-5 8,6 0-15,-7-7-2,-12-5 27,-13-1-42,-15 6-4,-7 0-3,-10 4-7,0 1-6,-9 0-45,-16-3-23,-15-5-17,-5-5-72,-4-4-50,4 2-105,5 5-234</inkml:trace>
  <inkml:trace contextRef="#ctx0" brushRef="#br0" timeOffset="15682.2275">8322 606 671,'0'0'524,"0"0"-451,0 0 85,48-75-37,-48 61-60,-14 3-28,-17 7-33,-9 4-4,-5 7-4,0 21-6,9 8 11,9 0-22,15-2-20,12-8 0,2-7-2,28-8 18,13-11 24,5 0 5,1-6 37,-8-16-4,-3-1 22,-7-2-9,-7 0-12,-6 5 0,-6 5-12,-5 6-18,-2 7 17,-1 2-21,2 0-10,5 11 6,4 10-11,3 10 14,-2 2-45,-2 3-96,2 1-57,5-7-282</inkml:trace>
  <inkml:trace contextRef="#ctx0" brushRef="#br0" timeOffset="16560.126">12085 1214 656,'0'0'200,"0"0"-176,0 0 108,0 0-17,0 0-20,0 0-18,46-56-15,-46 56 3,0 0-58,0 17-5,0 14-2,0 13 15,-13 4 5,-3 1-5,-1-4-14,1-8 4,5-10-5,2-11 0,5-8 4,4-8 0,0 0-4,0 0 18,4 0-3,14-4 19,3-2-32,6 4-1,-2 2 25,-1 0-18,-8 0 17,-8 9-5,-4 1-16,-4 0-3,0 2-1,-10-1 0,-12-1 1,-7-3 4,-4-4-10,1-3 5,2 0-24,5-1 2,5-12-33,6-7-23,6-1-26,3-2-110,5 0-134,0 3-319</inkml:trace>
  <inkml:trace contextRef="#ctx0" brushRef="#br0" timeOffset="18014.0825">12146 1397 299,'0'0'221,"0"0"-213,0 0 67,0 0 38,0 0-17,0 0 24,15 1 27,-10-5 5,-1-12-33,3-6-76,-1-2-2,-4-5 5,-2 0-14,0-1-10,-9 7-9,-19 3-12,-13 6 3,-9 7-4,-9 7-5,0 11 1,7 21-1,11 9 4,12 5-4,17 0 5,12-4-7,8-2 7,25-10 0,15-9 9,12-15-3,7-6 3,9-15 3,3-19-9,2-15 27,1-11-27,-2-3 2,-4-6 21,-4-2-17,-9 1 8,-13 4 4,-17 11-6,-18 15 24,-13 14-27,-2 14-12,-7 7 13,-18 5-12,-6 12-2,-8 22 0,-1 18 1,-1 12 12,0 9-11,2 4 0,-3 3 20,-5 0-19,5-6 0,-1-3-2,10-11 3,8-8-15,8-3-16,12-4-43,5 1-40,0-7-148,3-10-215</inkml:trace>
  <inkml:trace contextRef="#ctx0" brushRef="#br0" timeOffset="20655.9829">12166 2738 298,'0'0'187,"0"0"-112,0 0 39,0 0-19,0 0-36,0 0-5,14-14 0,-12 11-21,-2 3 2,0-2 12,1 1-23,-1-3 4,2 3 0,-1 0-16,-1-2-9,2 3-3,-2 0-28,0 0-2,0 0-24,0 0-8,0 0-24,0 0-22,0 0 29,0 0-78,0 3-210</inkml:trace>
  <inkml:trace contextRef="#ctx0" brushRef="#br0" timeOffset="21300.9859">12352 3284 450,'0'0'99,"0"0"99,0 0-38,0 0-21,0 0-17,0 0-25,33-70-35,-26 51 16,-5 0-35,-2 2-5,0-1-13,-21 2-24,-9 4-1,-3 8-10,-3 4 8,4 1-12,2 21 11,4 8-3,9 3 2,6-1 0,7-4 3,4-3-8,0-1-8,4-9 12,8-4-12,3-3 16,3-8-1,4 0 4,1 0 3,3-13-5,-2-5 1,-4-1 10,2-1-7,-7 3-4,-5 4 27,-4 7-13,-6 4 14,0 2-13,0 0-11,0 2-4,-2 15-4,-5 5 4,-1 1 5,5 2-3,3-1 7,0-3-9,18 3 0,14-3 3,12-5-3,5-4-35,1-4-47,-2-8-138,-6 0-280</inkml:trace>
  <inkml:trace contextRef="#ctx0" brushRef="#br0" timeOffset="22402.0383">13131 485 174,'0'0'44,"0"0"72,0-75 35,0 59-33,0 3 67,0 10-40,0 0-28,0 3-16,0 0-44,0 10-36,-3 13-12,-11 9 14,1 4 12,-1-3-29,-4 2-5,0-2 6,4-1-5,-2-8-4,6-5-1,0-2-14,7-10 9,3-5-21,0 0 5,0-2 24,0 0 0,3 0 11,12-4 0,6-5-9,2 1 8,-2 1-8,2 0 14,-5 2 23,-3 5-16,-1 0 5,-3 0-1,0 0-20,-2 8 20,-2 7-25,-6 3-1,-1 0 17,0 0-13,-8-5 1,-7-2-6,-4-5-3,-1-1-2,-3-4-5,1-1-11,2 0 13,3-2-28,2-10-16,9 0-32,6 0-100,4 1-235</inkml:trace>
  <inkml:trace contextRef="#ctx0" brushRef="#br0" timeOffset="22994.0822">15137 1223 754,'0'0'123,"0"0"-44,0 0 62,2-72-98,-16 62-2,-5 3-12,-5 7-7,-5 0 2,1 14-10,1 13-7,0 7 19,5 1-25,11 0 15,6-4-10,5-5-2,4-3 9,20 1 6,9-5-15,10-4-2,2-6-2,-4-6-67,-11-3-116,-15 0-156</inkml:trace>
  <inkml:trace contextRef="#ctx0" brushRef="#br0" timeOffset="23931.9696">14549 3296 522,'0'0'200,"0"0"-104,0 0 44,0 0-25,0 0-37,0 0-14,18-72-19,-34 62-34,-13 1 3,-7 6-14,-5 3 0,-1 0-3,5 12 4,4 12-1,6 4 0,14-2 1,8-1-4,5-4 3,6-2 0,15-4 12,3-6-10,3-2 12,-1-7 5,0 0-17,2-4 26,1-10-23,2-9-2,0-5 15,1-9-9,-1-8 15,0-4 8,-1-4-19,-4 5 17,-6 6-18,-5 10 29,-4 8 6,-7 10-26,-3 7-3,-1 7-4,0 0-12,-1 24-4,-17 23-13,-3 21 15,-1 10 4,3 5-2,5-3-4,2-1-24,8-1-82,4-5-77,3-6-229</inkml:trace>
  <inkml:trace contextRef="#ctx0" brushRef="#br0" timeOffset="27062.9327">14352 1239 13,'0'0'0</inkml:trace>
  <inkml:trace contextRef="#ctx0" brushRef="#br0" timeOffset="29760.5371">12856 1266 66,'0'0'62,"0"0"22,0 0-3,0 0-4,0 0 5,0 0-25,24-57 33,-23 47 5,2 2-5,2 1-10,-2-2-14,2 4 9,-2-1-10,1 0 3,0 2 35,-1 1-40,0-2-4,0 2 0,-1 1-3,-1 1 3,-1 1-22,0 0-12,0 0 6,0 1-31,0 29 0,-12 20 2,-7 23 18,-2 18 17,0 8-12,-3 6-18,-1-6 36,-3-4-31,4-7 7,1-11-4,3-8-9,2-10 8,1-7-14,4-4 0,1-9 7,3-5-6,-3-9-1,6-6 1,-2-7 3,5-7-4,3-5 0,-1 0 0,1 0-8,0 0 8,0 0-7,0-2 7,0-6-8,0-4 5,0-8-9,6-7-7,11-10 16,6-12-28,7-10-1,3-12 12,-3-15-3,-3-12 13,-7-5 0,-3 0 10,-1 2-5,1 8 5,2 11 0,2 16 9,-1 14-8,-3 17 8,-5 13-3,-3 9-3,-6 9 8,-3 4-11,0 0-4,0 20 2,0 17-3,-7 23 5,-8 15 9,0 14-3,-3 10 24,-3 1-28,-1 2 10,-7-3 12,-2-3-16,-3-9 4,-2-7-10,3-10 4,3-9 2,5-10-8,10-12 0,3-8 4,6-14-3,5-5 0,1-10-1,0-2 1,0 0-11,0-2 3,6-18-4,12-13 10,4-13-17,1-17 3,2-16-3,2-19-8,-1-16 23,3-7-18,-4-4 15,-3 5 3,-6 12 6,-3 19 0,-10 16-1,-2 22 3,-1 17 20,0 13-24,0 12 3,0 8 11,0 1-15,-4 15-1,-10 27-5,-2 31 6,-10 29 25,-1 16-23,1 11 10,2 1 16,3-8-16,6-4 8,6-14-11,1-9-6,4-13 6,3-16-9,-2-14 0,3-16-5,-2-17-2,-1-8-27,3-11-35,0-17-34,0-19-120,11-18-317</inkml:trace>
  <inkml:trace contextRef="#ctx0" brushRef="#br0" timeOffset="31611.8833">14742 1627 263,'0'0'228,"0"0"-170,0 0 110,0 0-40,28-79-26,-22 70-17,-4 2-2,1 3 8,-3-1-19,0 5-21,0 0 10,1 0-18,2 0 6,-2 0-12,1 0-20,-2 24 3,0 15-17,-10 20 18,-6 20 29,-8 16-27,-4 8 4,-8 2-4,-3 3-7,-4-4 1,2-5-8,-3 0-8,7-6 17,3-6-16,1-10-1,5-9 6,-1-14-5,7-11 7,4-11-9,3-9 0,8-9 5,2-8-3,5-6-2,0 0 1,0 0 2,0 0-5,2-6 2,10-14-16,8-11 12,6-8-26,4-13 7,5-7 2,4-11-5,7-8 9,-1-5-3,1-2 12,-5 0-2,-8-4 5,-5-2-1,-7 4 5,-6 9-1,-2 11-1,-4 14 3,-1 13 0,0 7 3,-2 8-1,-3 8-2,-1 7 6,-2 8-6,0 2 1,0 1-1,0 30-3,-16 24 2,-7 22 2,-2 17 16,-4 10 2,-2 5-6,0-1 10,-1-2-13,3-7-8,2-10 12,3-11-13,6-17-1,3-21 4,5-13-2,2-15-4,7-7-1,1-5 3,0 0 3,0-22-3,15-14-1,8-15-8,6-19-3,2-20 5,5-18-7,-1-14-17,2-10 25,-4 0-21,-5 7 10,-5 21 15,-5 17 4,-9 19 3,-3 19-4,-4 13 5,-2 15 7,0 15-10,0 6 5,0 19-8,-11 33-5,-11 27 5,-6 28 15,-2 13-12,0 5 29,2-2-28,1-8 9,4-5 6,1-6-8,3-12 0,3-15-7,4-16 0,1-18 7,2-14-11,3-14 0,3-8-1,3-7 0,0 0 1,0 0-1,0 0 1,0-3 14,0-7-14,3-1 0,1 2-1,-1 1 1,0 0-3,-1 2-2,-1 1 5,1 4-9,-1-1 9,-1 1-1,2 1-3,-2 0 2,0 0 1,0 0-2,3 0 3,-3 0-2,0 0 2,0 0-2,0 0 0,0 0 4,0 0-4,0 0 0,0 0 2,0 0-2,0 0 2,0 0 0,0 0-5,0 0 3,0 0 1,0 0-7,0 0 0,0 0 1,0 0-4,0 0-10,0 0 12,0 0-23,0 0-2,2 0-17,-1 0-19,-1-1 21,3-2-27,-2-1-33,7-2-16,-1-2-87,-2-5-165</inkml:trace>
  <inkml:trace contextRef="#ctx0" brushRef="#br0" timeOffset="33474.745">14175 2769 235,'0'0'35,"-130"44"-35,82-18-157</inkml:trace>
  <inkml:trace contextRef="#ctx0" brushRef="#br0" timeOffset="40034.0348">16982 2894 602,'0'0'249,"0"0"-147,0 0 50,0 0-19,0 0-24,0 0-34,0 0-15,0-16 27,0 4-57,0-5-12,0-7-3,0-3-11,0-9 2,-3-10-6,1-17 2,2-21-6,0-13 4,12-9 0,11 4 4,2 15-4,3 12 13,-3 12 0,-3 12-4,-5 5 21,-1 10-30,-6 7 0,-3 4 2,-4 11 2,-3 3-4,0 8 0,0 3 4,0 0-13,0 0 9,2 0-2,-2 0-3,0 0-1,3 0 6,-3 0-1,0 0 4,0 0-3,0 0 0,0 0 0,0 0 1,0 0-1,0 0 0,0 0 0,0 0 2,0 0-8,0-1 6,0-3 0,0-4-5,0-2 0,0-6 3,1 3 1,2-1 2,-1 2-2,1 7 1,1-1 0,-2 5-6,-1 1 8,-1 0-2,0 0 0,0 0 4,0-1-5,0 1 1,0-2 0,0 1 1,0-2 1,0-2-2,0 2 0,0-2 3,0 3-2,0-1-1,0-1 0,0-1-1,0 1 1,0-7 0,0-1-1,0-5 2,0-2 0,-5-1-1,1 1 0,4 2 1,0 3 1,0 6-2,0 4 0,0 0 3,0 1-2,0 0-1,0-2 0,-1 0 1,-1-4-1,-1-3-1,2-2 0,-2 1 1,0 2-1,1 2 1,2 5 0,0 0 0,0 3 0,0-1 0,0-1 0,0 1 2,-1 2-3,-2-3 1,3 3 0,0 0 2,0 0-2,0 0-1,0 0-1,0 0-2,0 0-3,0 0 1,0 0 6,0 0 1,4 0 1,7 0 1,7-7 4,9-6-5,13-7 5,20-1-7,18-3 0,15-3 1,16 1 2,12-4-3,-2-3 0,0-1 2,-8-2-6,-13 3 4,-7 5 0,-16 5 9,-15 6-6,-13 0-3,-14 3 1,-12 1 3,-3 3 3,-6-2-7,0 3 0,-5 3 3,2-1-3,-3 0 0,0 4-1,2-5 4,-1 3-4,2-1 1,-3-1 0,0 2 1,-2-2 1,-1 2-2,-1 1 0,1 1 2,-2 1-5,0 2 3,-1 0 0,0 0 1,0 0-1,0 0 0,4-3 0,-3-1 3,4-2-4,1 2 1,-2 1 0,-1 3-5,-1 0 5,0 0-5,0 0 0,2 0-10,2 8 14,7 6-5,9 6 6,18 5 0,21 10 2,21 3-2,15 8 7,3 2-6,-13-1 4,-13-3-5,-19 1 0,-13-6 0,-11-4 2,-8-4-2,-10-6 0,-4-6 1,-4-3-3,-5-6 2,3-6 0,-2-4-1,-1 0 4,2 0-3,-2 0 6,1 0-5,1 0 7,-1 0-8,-1 0 0,0 0 1,0 0 0,0 0-1,0 0 0,0 0 3,0 0-2,0 0-1,0 0 0,0 0 3,0 0-3,0 0 0,0 0 3,0 0-3,0 0 7,0 0-7,0 0 0,0 0 2,0 0-2,0 0 0,0 0-1,0 0 4,0 1-2,0-1-1,0 0 0,0 0 4,0 2-3,0 0-1,0 6 0,0 11 1,-3 12-1,-4 13 0,-8 17 2,-6 13 24,-8 9-22,-3 8 9,-4-1 0,5-5-4,7 2 9,3-10-18,5-2 3,4-2 14,1-8-15,2-7-2,2-9 6,0-12-4,3-11 2,1-10-4,2-8 0,1-4 0,0-4 0,0 0 0,0 0 3,0 0-1,0 0 5,0 0-7,-3 0 0,3 0 6,0 0-5,0 0-1,0 0 2,0 0 2,0 0-2,0 0-2,0 0 0,0 0 1,0 0-1,0 0 0,0 0-3,0 0 8,0 0-8,-1 0 3,-1 0 0,1 0-2,1 0 2,-2 0 0,2 0-3,-3 0 5,-2 0-4,-5 2-1,-15 9 3,-18 6-5,-22 7 5,-12 14 0,-13 13 4,-1 10 0,9 5-4,10-2 0,17-7 0,15-9 7,12-8-7,8-10 0,7-9 4,3-6-1,3-5-1,0-3-2,2-2 4,-3-1 12,2-1-16,0 1 0,0-3 8,1 1-5,4-2-2,-2 0-1,2 0 0,-3 0-3,0 0 3,-4 3-19,1-3 17,-3 2-19,1 0 5,4-1-6,-1-1-6,4 0 24,2 0-40,0 0-23,13-8-37,7-14-347</inkml:trace>
  <inkml:trace contextRef="#ctx0" brushRef="#br0" timeOffset="40873.3267">17145 2707 435,'0'0'190,"0"0"-94,0 0 52,0 0-56,0 0 8,0 0-34,4 22 47,3-4-19,-1-1-37,2 1 10,-2-2-24,3-1-18,0-3 8,6 2-22,7 4 7,8 0 10,4 2-19,4-1 15,2-2-1,-6-2-13,-3-2 18,-4-4-28,-3-2 0,-1 2 8,0-1-7,3 0-1,-1 1 0,-1-1 2,-9-2-3,-5-3 1,-6-1 0,-4-2-6,0 0 7,0 0-1,0 0 0,0 0 4,0 0 8,0 0-12,0 0 0,0 0 20,0 0-20,0 0 6,0 0 3,0 0-8,0 0 14,0 0-15,0 2 0,0 7 6,0 8-1,0 16 9,0 12 10,-4 14 2,3 8 16,-2 4-28,-2-4-13,-2-6 35,4-7-32,-3-3 0,0-6-4,3-9 6,0-11-6,2-11 0,-1-7 0,2-6-6,0-1 6,0 0-18,0 0 1,0-8-20,4-10 3,20-3-81,9-3-29,13 5-117,5 2-189</inkml:trace>
  <inkml:trace contextRef="#ctx0" brushRef="#br0" timeOffset="41842.7698">18195 3288 723,'0'0'179,"0"0"-139,0 0 87,0 0-27,0 0 19,0 0-58,3-8-7,-9 8-1,-3 0-14,3 0 7,0 0-18,1 4-13,2 4 18,2 7-30,-1 3 19,2 5-1,0 0-3,5-2 3,8-3-16,7-3-3,3-1 10,4-6-7,3-4-5,0-4 6,-3 0-3,-2-4 9,-3-12-6,-5-2 3,-7 0 21,-5 0-28,-5 3 11,0 5-12,-3 5 0,-9 5-2,-1 0-12,-1 0 12,2 3-11,3 5 12,2-2 0,2-3 0,1-3-6,3 0 1,1 0-8,0 0 13,0 0 8,0 0-5,0-3-1,0-6 3,0 2-5,0 0 14,0 0-10,0 1-3,0 3 20,0 3-17,0 0-2,0 3-2,-4 26 3,-6 13-3,-5 13 14,2 8 11,6 0 26,1-2-37,5-6 2,1-9-2,0-9-14,0-11 4,0-9-4,0-5 0,0-9-5,0-2 5,0-1-5,0 0 3,0 0 3,0-8-6,0-8 3,0-7-3,0-4-10,0 1 14,0 1-7,0 8 7,0 6-8,0 8 6,0 3-9,-7 3-9,1 14 14,-3 5-3,1-1 10,4 1-5,4-4 10,0-1-5,0-3 0,4-6 0,8-2 2,4-4 3,0-2-5,0 0 9,-9 0-7,-2 0 9,-5-8-11,0-5-14,-6-2 12,-13-2-22,2 4 7,-1 3 10,6 3-13,5 4-2,7 0-12,0-2-30,3-3-49,24-2-207,19-2-272</inkml:trace>
  <inkml:trace contextRef="#ctx0" brushRef="#br0" timeOffset="42922.5049">20730 1144 824,'0'0'127,"0"0"-16,0 0-9,0 116-59,0-3 99,0 23-40,-12 6-18,-8-8-22,-7-11-33,0-19 20,-2-15-40,5-18-7,4-13 8,6-17-10,4-16 0,5-16-14,5-9-27,0 0 17,0-28-19,17-11-58,2-12 10,4-10 1,0-6-46,1-11-22,-1-5 40,4-4 48,-4-2-105,-2 5-21,-6 2 113,-5 7 83,-5 3 20,-5 7 39,0 5-15,0 11-1,-2 11-31,-5 11-10,4 8 3,3 9-1,0 6-8,0 1-8,0 3-41,1 0-29,1 0-81,-2 0 4</inkml:trace>
  <inkml:trace contextRef="#ctx0" brushRef="#br0" timeOffset="42964.7091">20730 1144 189</inkml:trace>
  <inkml:trace contextRef="#ctx0" brushRef="#br0" timeOffset="43955.9861">20730 1144 189,'14'-9'148,"-14"9"0,0 0-19,0 0-3,0 0-33,0 0-17,0 0-19,4 0 12,5 0-31,3-4-9,8-7 17,14-4-14,18-5-8,24 0-4,21-6-12,16-4 12,10-4 17,7-1 16,-8-2-14,-14 3-8,-7 0 4,-15 4-13,-11 8-7,-15 7 3,-20 5-18,-18 4 1,-14 5-1,-8-1 0,0 2-10,0-2-2,0 1 0,0-1 12,0 2 2,0 0-1,0 0 16,0 0-13,0 0-3,0 0 4,0 0-4,0 0 0,0 0-1,0 0 0,0-3 1,0 0 0,0-1-1,0 1 0,0 2 3,0-2-6,0 3 3,0 0 0,0 0-1,0 0 2,0 0-1,0 0 0,5 0-6,7 24-1,11 18 7,14 18 4,13 17 47,9 6-34,3-1 6,1-6 1,-5-8 3,-10-11-10,-9-11-1,-11-12-15,-8-5 13,-12-15-13,-3-4-1,-2-5 0,-3 0 1,0-5-1,0 0 0,0 0 0,0 0 2,0 0-2,0 0 0,0 0 1,0 0 4,0 0-8,0 0 3,0 0 0,0 0 0,0 0 0,0 0 0,0 0 3,0 0-2,0 0 4,0 0-5,0 0 0,0 0 8,0 0-4,0 0-4,0 0 5,0 5-2,0 10-6,-9 15 0,-9 20 3,-15 24 23,-8 18-15,-3 12 10,-5 7 0,7-2-4,5 0 2,4-9-10,9-8-1,5-6 28,5-13-32,4-8-1,3-13 13,1-12-11,1-6 5,-2-9-7,4-9 2,1-4 8,1-7-10,-1-3 0,1 0 3,1-2-1,-2 0 4,2 0-6,0 0 0,-1 0 0,1 0 0,0 0-3,0 0 1,0 0-31,-6 0-35,-12 0-30,-18 0-101,-20-7-174,-21-22-446</inkml:trace>
  <inkml:trace contextRef="#ctx0" brushRef="#br0" timeOffset="45253.7713">20585 2167 712,'0'0'68,"0"0"51,0 0 20,0 0-15,0 0-19,0 0 24,0 88-42,-7-49-4,-3 5-50,-4 2-14,-1 5 25,-1 7-26,0-3 0,-1-1-6,4-5-11,-1-13 15,1-5-16,5-11 0,2-6 4,3-6-3,3-5-1,0-3 0,0 0 1,0 0 6,0 0-7,0 0 0,0 0 10,0 0-9,0 0-1,0 0 0,0 0 2,0 0-8,0 0 6,6 4-2,18 11-2,12 11 8,7 8 4,5 5 14,-3 1-14,-9-5 22,-9-6-29,-8-5 9,-9-7 0,-2-4-7,-4-4-3,-1-4 0,-1-2 2,-1-2-1,1-1-1,-2 0 0,0 0 11,0 0-10,0 0 5,1 0 1,-1 0-6,0 0 14,0 0-15,0 0 0,0 0 2,0 0 1,0 0-3,0 0 0,0 0 2,0 0-2,0 5 0,0 4 0,0 4-5,0 6 8,0 2-3,0 6 4,0 4-2,0 3 13,0 2-15,0 3 0,3 1 13,0 1-11,-1 0-2,-2-3 0,0-2 4,0-6-5,0-1 1,-6-5 0,1-7-5,4-5 5,1-6-2,0-2-1,0-4 0,0 0-7,0 0 8,0 0 2,0 0-4,0 0 4,0 0 0,0 0-1,0 0 4,0-7-3,9-6 0,7-3 0,1-2-9,-1 0 10,-4-2-1,-5 3 0,-4 2 3,-3 3-7,0 6-1,0 3 5,0 3-13,-7 0 4,-13 6-5,-7 12 9,-1 6-1,6 4 3,8 5-12,9 3 6,5-2 0,20-3 0,15-5 9,6-6 8,0-13-6,-5-7 14,-4 0-10,-6-19 6,-7-9 17,-9-7-27,-5-6-4,-5-4-3,-4-1-20,-13 1-6,-1 7-30,3 7-20,5 7-18,7 4-115,3 3-128,0-4-289</inkml:trace>
  <inkml:trace contextRef="#ctx0" brushRef="#br0" timeOffset="46328.4961">22083 2752 468,'0'0'121,"0"0"-71,0 0 73,0 0-11,0 0 4,0 0-24,-22-17-26,16 28 2,-3 19-21,-4 13 34,-3 8 7,-1 3-35,2-5-1,-2-5-11,4-6-16,0-9 10,5-4-29,2-10-3,4-5 3,1-5-5,-1-2 5,2-3-6,0 0 0,0 0 11,0 0-9,-1 0-2,-1 0 10,-2 0-10,0-3 4,-2 2-4,-4-2 0,-6 3-10,-9 0 10,-11 0 0,-7 0 2,-12 0 0,-3 2 2,2-2-4,11 1 1,17 0 0,15 1-1,10 1-1,3-2-2,0 0 3,0 2-2,0 3 2,0-1 0,2 1 7,-1-1-7,-1-3 0,0 0 3,0-2-2,0 0 0,0 1-1,0-1 2,3 0 13,0 0-13,-3 0-2,0 0 12,0 3-10,0 6 6,0 8-7,-11 10 0,-2 10 29,-6 10-29,3 1 4,-4 5 11,2-3-7,1-4-2,0 0-7,2-7 5,0-2 1,3-6-6,4-10 0,4-7 2,1-10 0,3-2-2,0-2 0,0 0 3,9 0 13,6-11-16,4-6 0,-2-7 7,-4-2-7,-9-2-6,-4 2 4,-2 4 2,-21 6-9,-7 6 2,-7 9-9,-1 1 12,3 8-3,5 18 1,8 6 4,10 7 2,12-2-5,0 0 5,24-5 0,7-10 13,2-5-7,-3-10 4,-2-7 4,-4 0-10,-4-4 24,-7-15-28,-7-2 0,-6-8-5,0-1-10,-14-1-13,-11 0-19,-2 8-35,-6 3-46,-1 8-197,4 5-350</inkml:trace>
  <inkml:trace contextRef="#ctx0" brushRef="#br0" timeOffset="53383.9331">4102 7386 28,'0'0'58,"0"0"-5,0 0 44,0 0-20,0 0-18,0 0 34,-88-12-24,85 12 3,-3 0-16,5 0 5,1 0 11,0 0-19,0 0 15,3 0 22,25 0-20,20 3-6,19 3-22,20 1-32,9 0 33,3-1-39,-4-1-3,-8 1 11,-8 0-7,-15-2 9,-10 0 4,-17 0-11,-9-3 0,-14 1-7,-7-2-3,-7 0-4,0 1-15,0-1-5,-15 1 5,-4-1 7,-8 0 15,-3 0-23,-4 0-3,-3 0 26,-2-5-13,-2 0 13,-3-2 0,1 2 1,7 3 2,2-1-3,11 1 0,12 2 3,6 0 2,5 0 2,0 0 14,0 0-9,1 0 6,14 0-18,0 0-1,1 0-5,-4 0-22,-3 0-5,-4 0-23,-5 0-64,0 0-34,-18-5-98,-7-3 44,-5-1-127</inkml:trace>
  <inkml:trace contextRef="#ctx0" brushRef="#br0" timeOffset="55573.9344">2871 7319 91,'0'0'233,"0"0"-180,0 0 26,0 0 40,0 0 45,0 0-33,126 5-40,-35-5-15,13 0-8,7 0-10,-1 0-5,-4 0 12,-5 0-33,-6 1 7,-3-1-1,-7 0-22,-12 0 9,-12 0-12,-19 0-10,-18 0 6,-11 0-9,-13 0-8,0 0-15,-13 0-11,-25 0 18,-20 0 8,-18 0 8,-6 0-15,-6-4 6,-3-1 3,-4 0 2,-8 5 6,5 0-2,8 0 0,15 0 0,20 7 4,22 0-3,21-4-1,12 2 15,12-2 11,29 3 4,18-1-23,19-2-7,5-1 22,4-2-20,1 0 16,-8 0 14,-6 0-12,-12-5-2,-10 1-18,-14 1 7,-16 1-5,-11 0-2,-11 2-20,0 0-9,-5 0-15,-15 0 27,-5 0 7,-2 0 4,-1 0-3,7 0-4,0 0 3,3 0 6,5 0 1,1 2 3,2-1 0,6-1 2,1 1-7,3-1 5,0 0-5,0 0-2,0 2 3,0-2-3,0 0-2,0 0 1,0 0-3,0 0 6,0 0-15,0 0 11,0 0-19,0 0 6,0 0-6,0 0 3,0 1 24,0-1-19,0 0 6,0 2 12,0-2-24,0 0 1,0 0 1,0 0-2,0 0 26,0 0-17,0 0 17,0 0-7,0 0 6,0 0-1,0 0-3,0 0 5,0 0-8,0 0 4,0 0-10,0 0-2,0 0-44,0 0 20,0 0 3,0 0-5,0 0 26,0 2-11,0-2 4,0 2 18,0-2-10,0 0 6,0 0 0,0 0 9,0 0-3,0 0 3,0 0-15,0 0 7,0 0-13,0 0 17,0 0 1,0 0 3,0 0-4,0 0-3,0 0-20,0 0 11,0 0-2,0 0 11,0 0 5,0 0 2,0 0 0,0 0 0,0 0-4,2 0 1,-1 0-3,2 0 4,0 0 0,-1 0 2,-2 0 2,0 0-2,0 0 0,0 0-3,0 0 4,0 0-1,0 0 0,0 0 0,0 0 2,0 0-2,0 0 0,0 0 3,0 0 0,0 0-2,0 0 1,0 0 0,0 0-4,0 0 2,0 0-1,0 0-3,0 0 4,0 0 0,0 0-1,0 1 2,0 1-2,0 0 1,0 0 0,0-1-1,0 2 2,0-2-1,0 1 0,-2-2 1,0 1-1,1-1 0,1 2 0,-1-2 16,1 0-8,0 0 0,0 0-1,0 1-5,0-1 9,0 0-8,-2 0-3,1 2 11,-1-2-9,-1 0-1,1 1 6,0-1-3,2 0 1,0 0-5,0 0 0,0 0-9,0 0 2,0 0-11,-1 0-8,-5 0-1,3-1-5,-8-4-22,1 2-9,-2 0 9,-2 1-70</inkml:trace>
  <inkml:trace contextRef="#ctx0" brushRef="#br0" timeOffset="57451.9482">10729 7615 494,'0'0'124,"0"0"-73,0 0-26,0 0-3,0 0 82,0 0-19,0 0-58,6 1-13,-6-1-10,0 0-7,0 0 3,0 0-40,0 0-51,0 0-72,-12 0 23,-6 0-28</inkml:trace>
  <inkml:trace contextRef="#ctx0" brushRef="#br0" timeOffset="58761.9238">5980 8516 604,'0'0'292,"0"0"-222,0 0-3,0 0-15,0 0 87,0 0-89,7 0-32,-7 0-18,0 0-30,0 0-65,6-12-88,25-13-229</inkml:trace>
  <inkml:trace contextRef="#ctx0" brushRef="#br0" timeOffset="59339.1798">13747 3221 1344,'0'0'53,"0"0"-49,0 0-3,0 0-1,0 0-20,0 0-70,182 35-274</inkml:trace>
  <inkml:trace contextRef="#ctx0" brushRef="#br0" timeOffset="59572.8859">17569 2855 1583,'0'0'0,"0"0"-30,0 0-89,0 0 25,0 0 21,0 0-139,41 79-51,-16-46-166</inkml:trace>
  <inkml:trace contextRef="#ctx0" brushRef="#br0" timeOffset="59812.4971">21780 2769 1056,'84'-40'0,"-35"24"-63,-20 12 29,-18 2-86,-9 1 97,-2 0 23,-3 1 18,-13 0-18,-1 4-8,4 19-186,8 0-130</inkml:trace>
  <inkml:trace contextRef="#ctx0" brushRef="#br0" timeOffset="64805.7618">3319 9685 696,'0'0'152,"83"-11"-70,-14 5 17,22 1-11,25 2 28,23 3-22,9 0-35,7 5-1,-4 7-15,-14 1-33,-7-4 5,-20-4-12,-21-3-3,-17-2 21,-21 0-19,-14 0 3,-10 0-5,-17 1-1,-5-1-6,-2 3-12,-3-3-29,0 1 3,0-1-31,0 0 21,0 0-1,-6 0-6,0 0 16,1 0-13,-3 0 11,-1 0 42,-2-1-18,1 0 12,2-1 1,2 2 1,5 0 5,-2 0-5,3 0-5,0 0 14,-3 0-9,-3 0 9,-3 0-3,3 3-7,-2 1-17,1-2 3,3 1 12,-1 1 5,1-1-2,1-3-6,-2 2-7,2 1-3,0-2 15,3 0 0,0 1 11,0-2-9,0 0 9,0 1-14,0-1-5,0 0-3,-3 2 7,3 0 1,0-2 13,0 3-10,0-1 11,-4-1-16,4 0 1,0-1 4,0 0 9,0 0 1,0 0-12,0 0 12,0 0-11,0 2-7,0-2 2,0 0 8,0 0 7,0 0 2,0 0 0,0 0-2,0 0 2,0 0-5,0-3 4,0-3 2,0 2 1,0 0-2,4 0 0,-1 0 0,0-1 1,0 1-1,2 1 10,-2 1-3,-1-1 2,0 3-6,-2-1-3,0-1 10,3 0-8,-1 1-2,2-1 8,-1 0-8,1-1 2,-2 0-2,4 2 0,-3-2 0,0 1 1,2 2-1,-1-3 3,2 0-2,-3 0 5,1 1-4,-1-1-1,-1 0 14,1 0-13,-2-1-2,2 2 0,-1-1 0,-2 0 9,2-1-9,-1 1 2,-1 1 1,4 1-3,-4-2-3,0 2 3,0-2-2,0 2-2,3 1 4,-3-1 0,0 1-7,0-2 6,0 2-5,0 0 6,0 0-1,0-1-1,0 1 2,0-2 0,0 2 2,0-2-2,0 1 0,0 1-1,0-2 3,0 2-2,0-2 0,0-2 0,0 3 1,0-2-1,0 3 0,0-2 2,0 2-1,0 0 0,0-2-1,0 2 0,0 0 9,0 0-9,0-3 0,0 3 5,0 0-4,0 0 3,0 0-1,0-2-2,0 1 24,0 1-23,0 0 2,0 0 4,0 0-7,0-2 3,0 2-4,0 0 1,0 0-2,0 0 1,0 0 0,0 0 0,0 0 2,0 0-2,0 0 0,0 0 0,0 0 3,0 0-3,0 0 0,0 0 6,0 0-2,0 0-1,0 0-3,0 0 1,0 0-2,0 0 1,0 0 0,0 0 0,0 0 0,0 0 0,0 0 0,0 0 0,0 0-1,0 0 1,0 0 0,0 0 6,0 0-5,0-1 0,0 1-1,0-1 1,0-1 0,0 1-1,0-1 0,0 2 0,0 0 2,0 0 3,3 0-5,-3 0 6,0 0-6,2 0 0,-2 0 0,1-2 1,1 2 4,-2 0-5,0-3 0,0 3 2,0 0-1,0 0-1,0 0 0,0 0 0,0 0 3,0 0-3,0 0 0,0 0 2,1-2-3,1 1 1,-1-2 0,1 2-5,-1-1 5,1 2-1,-1-3-1,1 3-1,-1 0-2,-1 0-1,0 0 0,0 0 2,0-2 0,0 2 2,0 0-2,0 0 4,0 0-9,0 0 9,0 0 0,0 0-1,0 0 1,0 0 0,0 0-6,0 0 6,0 0-4,0 0 4,0 0 0,0 0-4,0 0 5,0 0-1,0 0 0,0 0 2,0 0-3,0 0 1,0 0 0,0 0-2,0 0 3,0 0-1,0 0 0,0 0 2,0 0-3,0 0 1,0 0 0,0 0-1,0 0 1,0 0 0,0 0 0,0 0 0,0 0 0,0 0 0,0 0 0,0 0 2,0 0 1,0 0-3,0 0 2,0 0 0,0 0 3,0 0-5,0 0 0,0 0 0,0 0 1,0 0-1,0 0 0,0 0 2,0 0-2,0 0 0,0 0 0,0-2 0,0 2 3,0 0-3,0 0 0,0 0 2,0 0-4,0 0 2,2 0 0,-2 0-6,2 0 6,-2 0-1,2 0 0,-1 0-3,1 0 1,1-1 0,-3-2 3,3 1-4,0 1 4,-3 1-2,3-2-5,0 2-10,0 0 17,-1-1-12,1-2-1,1-1 13,-3 1-14,1 2 10,-1-2-5,-1 2 5,0-2 4,2-1-25,2-1-29,1 0-31,6-4-116</inkml:trace>
  <inkml:trace contextRef="#ctx0" brushRef="#br0" timeOffset="66175.6979">13177 3113 62,'0'0'4,"0"0"-2,0 0 16,0 0-4,0 0 9,0 0-12,0 0 5,84 19-15,-77-13 1,-1 1-1,0 0 0,0 1-2,0 3-11,4-2-55</inkml:trace>
  <inkml:trace contextRef="#ctx0" brushRef="#br0" timeOffset="66679.4818">13387 3427 105,'0'0'18,"0"0"10,0 0-5,0 0-8,0 0 20,0 0 17,16-26-32,-14 23-10,0 1-10,-2 0 0,0-1 12,0 1-2,0 1-1,0 1-3,0 0-3,0 0 14,1 0-3,-1 0 0,0 0 2,3 0-15,0 7 4,3 4-3,-3 0 0,0 2 1,0 3-3,0 9 0,3 17 20,3 22 32,7 14-15,6 13-30,10 9-4,7 0-3,7 5-12,2-2-16,-1-7-42,-5-11-13,-4-12 0,-7-11 83,-3-12 3,-5-14 13,-10-8-16,-6-11-21,-7-8-128</inkml:trace>
  <inkml:trace contextRef="#ctx0" brushRef="#br0" timeOffset="67370.9563">13065 3364 264,'0'0'41,"0"0"6,0 75-2,0-25 11,0 25 3,11 24 47,17 19-21,12 17-24,15 1-17,10 1-39,4-4-2,-3-10 10,-5-9-6,-7-10-4,-11-9 6,-7-10 5,-8-11-2,-7-13-12,-7-11-6,-4-14-16,-5-10 18,-4-7 2,1-9-10,-2-4-38,0-3-7,0-3-19,0 0 8,0 0 33,3 0-67,-3-4-46,0-8 23,0-1-42</inkml:trace>
  <inkml:trace contextRef="#ctx0" brushRef="#br0" timeOffset="69071.6458">13945 4467 151,'0'0'60,"0"0"-26,0 0-5,0 0 2,0 0-19,0 0 8,33 6 21,-24-6 5,7 0-28,4 0-18,4 0-28,-1 0 28,-3-5-8,-8 1 8,-9-1 10,-3 0 0,0 1-8,0 0 12,-6 0-13,-9 1 8,0 3-5,-1 0-4,-2 0 18,1 0 3,2 10 4,-3 4-4,2 3-8,-3 0 14,1 1-21,3 2 11,-2-2 14,5-4-15,2-2-7,1-4-9,3-3 0,5-1-7,1-1-12,0-3-6,0 0 23,0 0 2,0 0 0,0 0-1,2 0-12,5 0 10,-3 0-10,2-6-6,-2 5-5,2-4-19,2 2 14,-2-2 15,3-1 14,-2 0-3,1 1 7,-2-1-1,1 3 25,-4-2-12,5 2-9,1 1-7,4 2-12,2 0-3,4 0-11,3 0 13,-2 0 13,-1-4 8,1-1 17,-5-1 24,5-1 5,3 0 28,-4 2-42,4-1-5,-8 3 7,-1 0-16,-7 2 9,-3 0-12,-1-2-8,4 0 27,5 1-27,11-2-5,5-1 8,5-3-10,0 1 9,-5 2 10,-3 1-13,-8 1 26,-8 2-22,-5 1-4,-4 0 13,0 0-25,0 0-2,0 0-9,0 14 9,-12 14 14,-1 5-4,-5 5 1,1 0 9,0-2-15,-2-5-3,5-3-2,-4-6 0,4-3 1,0-5-1,3-2 0,2-1 6,-1-5-6,7 1 3,-2-2-3,-1 0 4,3-2-10,0 1 7,2-2-1,1-2 10,0 0-8,0 0 4,0 0 0,0 0-3,-2 0 9,-1 0-12,-4 0 0,-4 0 13,-6 0-12,-4-1 2,-3 1-3,-1 0 1,8 0-4,2 0 3,6 4-1,3 3-6,3 1 6,3 4 1,0 0 17,0 7-5,11 0 24,-2 3-22,7-2-6,-7-3 11,-1-5-16,-4-2 0,-4-3-3,0-2-4,-1 0-4,-21 0-5,-9-3 0,-10-2 10,-1 0-15,1 0-10,10 0 3,12 0 25,7 4-8,9 1 8,3 3 0,0 4 26,0 2-4,10 3 8,-1-1-4,0-1-18,-3 1 25,-4 2-30,-2 7-2,0 1 18,-17 3-16,-7 2-3,-2-4 0,-1 2 2,3-1 1,0-4-3,3 0 0,4-3-5,3-1 6,0-1-1,1 0 0,1-2 5,-1 0-5,2-5 0,4-4-8,2-2 0,3-5-63,2-1-83,0 0-26,7 0-194</inkml:trace>
  <inkml:trace contextRef="#ctx0" brushRef="#br0" timeOffset="69358.8728">13693 4957 808,'0'0'135,"0"0"-84,0 0-19,0 85 87,6-32-11,1 4-56,1-1 10,-3-5-45,0-6 2,-2-10-12,-1-6-6,-1-8-2,1-7-50,-2-5-83,2-4-61,5-5-155,-1 0-126</inkml:trace>
  <inkml:trace contextRef="#ctx0" brushRef="#br0" timeOffset="70662.2887">12597 1500 248,'0'0'15,"0"0"-5,0 0-10,0 0-5,0 0 5,0 0 11,43 0-5,-31 0 26,-4 0 19,-3 0 37,-3 0-2,-2 0 10,0 0-8,0 0-14,0 0-17,0 0 10,-2 4-42,-8 13-10,-5 9 25,-3 4-26,-4 6 0,1-4-14,-3-1 3,3-5-7,8-9 4,2-5-16,5-5-17,6-7 0,0 0 33,10-3 12,10-16 5,7-7 21,3-4-22,1 0 23,-3-2 12,-1 1-7,-4 3 7,-1 4-3,-4 1-35,-2 7 36,-7 4-19,-1 6 2,-1 6-3,7 1-24,5 27 7,6 16-10,5 6 5,-3 8 32,-3 2-38,-5-3 0,-4 0 4,1-3-5,-2-7-43,4-2-67,1-6-171,8-12-209</inkml:trace>
  <inkml:trace contextRef="#ctx0" brushRef="#br0" timeOffset="71032.2476">14411 2402 32,'0'0'0,"34"125"-20</inkml:trace>
  <inkml:trace contextRef="#ctx0" brushRef="#br0" timeOffset="71384.7059">13814 5138 131,'0'0'312,"0"0"-312,0 0-24,64-78-27,-64 67 8,0 4-11,0 4 5,-6 3 40,-2 0 3,4 0-54,1 0-56</inkml:trace>
  <inkml:trace contextRef="#ctx0" brushRef="#br0" timeOffset="72169.0546">14108 4560 395,'0'0'90,"0"0"-63,0 0-14,0 0 38,0 0-5,0 0 13,4 0 1,-2 0-16,2 0-3,-1 7-25,2 0-14,0 3 15,2-2-13,-1 0 1,2 1 21,0-2-9,-1 0 9,1 0-8,-1 0-7,-1-2 26,2-2-25,-4 1 6,1-1-2,2 0-10,-4 1 5,0-1-11,1 0 3,0 0 6,-4 0-3,4 0-5,1 1 15,-1 0-6,2 0 10,0-2-1,-1 1 4,3-3 31,6 0-26,1 0-23,7 0 33,9 0-10,4 0-4,2-3-24,-2-2 0,-3 0 5,-8-2-5,-3 1-21,-7-2-35,-12-3-107,-2-2-80,-13 3-129</inkml:trace>
  <inkml:trace contextRef="#ctx0" brushRef="#br0" timeOffset="72448.3338">14337 4529 535,'0'0'155,"0"0"-99,0 0-46,0 0 27,0 0-26,0 0 3,0 17 40,0 0-1,0-1-17,2-3-28,2-2-8,2-3-9,7-1-100,9-1-73,9-5-156</inkml:trace>
  <inkml:trace contextRef="#ctx0" brushRef="#br0" timeOffset="82458.9108">2448 15455 558,'0'0'200,"0"0"-97,0 0-64,80-25 38,-11 19 22,21-2 19,18 4-9,19 1-55,11 3 0,9 0-14,2 0-21,-1 0 23,-9 0-38,-7 4-4,-11 0 26,-13 1-25,-10 0-1,-16-2 0,-16 0 0,-20-3-2,-18 0 2,-17 0-2,-11 0-8,0 0-19,-31-7-17,-16-4 28,-14-2-19,-10 5 34,-9 0-32,-12 0-8,-14 2 26,-13 0-30,-11 1-10,-7 5-21,-5 0 4,5 0 42,13 0 12,15 5 20,18-2 8,18 2-7,20 0 25,20-1 19,15-1-1,18-2 34,0 3 8,43 3-15,31 3 18,37 2-42,34 0-4,23 0 5,12-5-13,-5 0 23,-8-1-36,-19-2 2,-26 3 23,-20-4-45,-32 2-1,-20-1-1,-19 1 4,-14-3-10,-11-1 6,-6-1-25,0 0 24,0 0-36,0 0 11,0 0-2,0 0-20,-8 0 27,-3 0-21,3 0-16,1 0 44,-2-1-23,4-2 5,-2-1-5,-1-2-20,0 2-7,0-3-45,-1 4-12,0-1-41,-4 2-68,2 2 9,1 0-90</inkml:trace>
  <inkml:trace contextRef="#ctx0" brushRef="#br0" timeOffset="97136.2694">19870 6752 26,'0'0'68,"0"0"-15,-108-73-6,65 48-5,-9 0-4,-2-3-13,-7 1-16,-8 2 8,-4-2 4,-6 3 1,-10 0 1,-10 0-16,-12 2-4,-6 2-1,-6-1-2,-3 6 0,-2 3 4,-5 2-3,-6 3 11,0 5 3,-10 2-3,0 0 6,3 0-16,4 3 1,13 10-3,5 0 2,7 3-4,0 4 2,-1 4 0,-4 3 3,-7 5 0,-2 5-3,-3 4 3,1 6-3,7 4 9,8 7-8,7 3 1,9 8 7,4 7-8,5 6-1,1 6 5,-2 6-4,0 9-1,7 9 0,10 9-8,19 10 5,20 2-25,22 16-16,16 4 1,0 1-2,20 0 22,9-12-8,4-6 31,5-6 57,-2-4 78,5 2-64,-5 8-41,3-1 24,7 4 10,13 4-45,19-4-19,15 1-9,11-4-37,7-7 3,0 0-9,2-2 52,5-6 3,6-6-3,5-9-21,2-8 9,3-4 8,-4-4 8,11 0 88,11 0-92,11 1-78,12-6 78,7 0 2,4-6-2,1-4 18,-4-4 15,-4-8-26,2-9 0,-4-7-7,2-6 0,-13-7 21,-11-11 51,-14-9-48,-14-12 1,-1-2-25,-3-22-89,1-17-4,4-14 79,5-17-1,3-14-55,-3-11 70,-4-2 6,-5-1 38,-6 5 2,-2-2 37,-3-8-71,-2-16 47,-2-19-7,-4-27-30,-4-19 11,-9-12 6,-11-4-16,-17 10-3,-25 11-5,-21 3-5,-17 6-3,-1 1-7,-6 5-12,-16 14 9,-15 15-10,-14 14 12,-18 7-4,-9 4-15,-9-6 8,0 1-30,8 13 32,17 13 8,21 21 2,18 15-30,14 9 23,2 10-77,-3 5 18,-4-1-73,-6 2-2,-7 0 24</inkml:trace>
  <inkml:trace contextRef="#ctx0" brushRef="#br0" timeOffset="97461.0771">19771 7229 792,'0'0'0,"0"0"-203,0 0 81,0 0-329</inkml:trace>
  <inkml:trace contextRef="#ctx0" brushRef="#br0" timeOffset="105783.7995">19385 17272 176,'0'0'54,"0"0"-27,0 0 2,0 0 0,0 0 14,0 0-7,0 0-29,-22-65-4,17 56 8,-1-1-7,-3 5 6,-3-2 1,0 0-3,-2 0 6,-2-3 7,0 4 14,3 2 36,5-1-3,1 1-9,5 4-23,2 0 0,0-1 36,0 1-1,0 0-13,0 0 7,7 0 2,18 0-4,15 0-21,18 0 14,17 0 11,9 8-14,9 4 3,3 1 3,-1 2-13,-3 0-1,-10-2-13,-11-2-19,-16-3 17,-11-4-16,-9-3-3,-10 1 5,-8-2-15,-8 0 7,-5 0 5,-4 0-13,0 0 8,0 0-8,0 0 0,0 0-4,0 0 4,0 0 0,-4 0-3,-3 0 3,-1 0-7,-6 0 1,1 0-25,-2 0 7,-6 0-37,-1 0-14,-7 1-20,-2 5-26,-6-3-25,-4 2-34,-6-3-110,-6-2-85</inkml:trace>
  <inkml:trace contextRef="#ctx0" brushRef="#br0" timeOffset="111361.1384">3212 17965 450,'0'0'182,"0"0"-73,0 0 19,0 0 18,0 0-31,0 0-26,3-30-46,-3 53-41,0 13 25,0 5 13,0 5-14,-2 0 1,2-3-27,0-6 0,0-6 1,9-9-1,8-11-7,3-10-12,7-1 16,1-12-5,2-18 8,0-4 0,0-6 5,-4 4-3,-4 2-1,-4 9 11,-5 9-3,-7 8 29,-2 6-19,1 2-8,-1 7-11,1 15 0,-2 7 0,3 1 3,-3 0-2,1-4 5,-1-6-6,3-3 0,0-10 0,5-4 1,4-3-1,1-4 12,5-16-11,1-3 16,-2-5-13,-4-3 5,-5-3 28,0-1-35,-5-1-2,-1 2 0,-2 8-8,-3 6 8,0 10-68,0 10-40,0 0-95,0 6-222,-6 11-145</inkml:trace>
  <inkml:trace contextRef="#ctx0" brushRef="#br0" timeOffset="113020.5891">3838 18027 1055,'0'0'68,"0"0"-68,0 0 3,0 0 42,0 0 36,-16 88-63,8-54-9,7-6-5,1-3-8,2-4 3,18-9-2,5-12-1,0 0 8,8-6-4,-3-14 18,-7-4-14,-5-2 4,-12-1-7,-6 5 3,0-1-8,-24 6-2,-7 1-23,-1 6-6,4 3-28,14 2 15,8 4 16,6 1 23,5-1 8,22-2 2,7 1 9,8 0 39,4-1 3,-4 3 15,-3 0-22,-2 0-12,-7 7 11,-6 6-24,-5 1-13,-3 3 6,-8 3-13,-5 1 0,-3 3-1,0-1 2,-11-3-2,0-2 1,0-3-6,6-8 2,4-3-18,1-4 7,0 0 14,9-7 2,13-7-2,1-1 1,-1-2 0,-4 1 0,-4 2 0,-5-6-2,-2 1-4,-3 1-5,-1 5 5,-1 4 5,-2 2 1,0 7-1,0 0 1,0 0-2,1 10 2,1 7 1,1 8 15,0 0-9,-3 0-6,6-4 14,-2-1-12,1-4-3,-1-3 0,2-9-4,1-1-13,4-3-62,-2 0-89,3-3-67,0-11-85,-5 0 113,4-3 56,1 2 48,-3 1 103,1 0 52,0 3 95,-5 1 4,-2 4-75,0-2 14,-3 4-17,0 1 8,0 1-11,0 2 5,0 0-26,0 0-3,0 0-28,0 0 2,0 0-6,0 0-9,0 0 8,0 0-8,0 0 6,0 0 24,0 0-20,0 0 5,0-3-2,0 3-7,0-1 11,0 1-6,5-1-1,-4-2 24,2 0-35,0 2 1,0-2 5,-2 3-6,2-2 4,-1 2-8,1 0 0,-2 0 25,1 0-16,2 0 17,2 0-2,-1 10-9,-1 9 12,-1 5-25,-3-2-2,0 1 7,0-5-7,0-3 0,-3-5-1,3-6-20,0-4 6,0 0 2,3-4 13,9-16-9,6-3 4,0-3 5,2 0 1,0 5 0,-2 5 5,-2 2 5,-2 8 11,-6 6 18,2 0-27,-3 0-9,2 16-4,3 5 2,-3 4 1,0 2-3,0-1 0,3-1-7,2-2-5,8-1-33,3-3-11,8 1-35,1-6-5,2 0-5,3-12 15,3-2 67,5-8 10,0-14 9,0-7 5,-8-5 9,-12 2 33,-15-2 1,-12 5-21,0-1 25,-27 7-23,-12 7-4,-6 10-9,-4 6-15,3 4 1,6 21-2,5 6 0,10 10-8,13-1 8,9-1-6,3-9 5,12-10-6,18-13 7,9-7 11,6-19-1,6-17 31,-2-8-8,1-6 8,-2 1-9,-5-3-12,-13 2-4,-12 2 5,-11 4-6,-7 10 21,-10 6-36,-8 13 2,-6 15-4,5 6 3,-1 29-1,4 14 2,5 9 0,7 7 27,0 3-27,2-1 3,2-3-2,0-3-3,22-6-56,9-11-173,6-18-358</inkml:trace>
  <inkml:trace contextRef="#ctx0" brushRef="#br0" timeOffset="117893.9">18222 2654 1140,'0'0'0,"0"0"-26,0 0-59,0 0 2,0 0-147,90-10-436</inkml:trace>
  <inkml:trace contextRef="#ctx0" brushRef="#br0" timeOffset="118133.7998">21030 3084 338,'0'0'819,"0"0"-788,0 0-25,0 0-1,0 0-5,0 0 3,18 0-9,-45 0-77,-7 0-127,-4-7-175</inkml:trace>
  <inkml:trace contextRef="#ctx0" brushRef="#br0" timeOffset="122399.8915">6969 11389 873,'0'0'207,"0"0"-13,0 0-33,0 0-82,0 0-26,0 0 3,8 141 10,-8-58-15,-5 5-5,-12-2-34,-3 3 1,0-6 5,5-3-15,4-9 4,3-8-7,4-6 5,4-9-4,0-9-1,0-6 0,0-12-1,0-9 2,0-6-1,0-6 0,0 0-14,0-1 12,0-18-15,0-9-13,10-8 16,0-7-15,0-5 6,0-3 7,5-3-9,-3-7 21,1-1-27,-1-8-1,0-3 21,-2-2-29,-3 5 25,1 7-3,1 12 18,-3 13-5,3 9 5,-4 5 0,-4 6 7,1 4-6,-2 1-1,0 4 0,1 0 4,1 4 1,-2-1-5,1 5 0,-1 1 8,0 0-5,0 0-3,0 0 0,0 0 0,0 0 2,0 0-2,0 0 0,0 0 5,0 0-4,0-1 0,0-1 6,0 0-7,0-1 5,0 0-5,0 1 0,0 0 1,0 0-1,0-1 0,0 1 0,0 0 2,0-2 5,3 2-5,0-1 6,9-3 15,9 0-18,10-3 3,23 1-1,16-1-7,19-3 7,17-2-7,13-4 0,1-2 10,-5-3-5,-14-1 10,-10 2 1,-10 0-8,-8-2 6,-6 3-14,-15 3 1,-9 3 0,-13 5 2,-13 4-3,-10 4 0,-4-1 3,-3 3-9,0 0 6,0-3 0,0 3-7,0 0 9,0 0-2,0 0 0,0 0 2,0 0-3,0 0 1,0 0 0,0 0-7,0 0 8,0 0-1,0 0 0,0 0 1,0 0-4,0 0 3,0 0 0,0 0 1,0 0 1,0 0-2,0 0 1,0 0 1,0 0 3,0 0-5,0 0 0,0 0-2,0 0 4,0 0-2,0 0 0,0 0 1,0 10-2,0 9 1,0 10 0,0 13 12,3 7-10,7 9 6,0 9 5,0 3-2,0 5 5,0-2-11,10-4-4,1-10 13,-2-6-12,1-11-2,-5-9 6,-2-10-5,-5-8 6,-5-7-7,-2-3 0,1-3 2,-2-2-1,0 3-1,0-1 0,0-2 1,0 0-2,0 0 1,0 0 0,0 0 3,0 0 0,0 0-3,0 0 4,0 0-4,0 0 5,0 0-5,0 0 0,0 0 2,0 0-2,0 0 0,0 0-2,0 0 4,0 0-3,0 0 1,0 0 0,0 0 1,0 0 1,0 0-2,0 0 0,0 0 2,0 0-2,0 0 0,0 0 0,-5 0-4,-1 0 4,3 0 0,0 0 0,3 0 1,0 0-1,0 0 0,0 0 0,0 0-1,0 0 1,0 0 0,-1 0 0,-2 0 1,-6 2-2,1 8 0,-1 10 1,-2 7 12,2 11-10,-2 11 6,-1 7 7,0 6-10,-8-4 10,4 0-12,-4-7-2,3-6 15,-1-6-16,8-9 0,0-9 2,6-5-2,3-5 2,1-6-2,0-2 0,0-2 3,0-1 0,-2 0-3,2 0 2,0 0-2,0 0 6,0 0-6,0 0 0,0 0 1,0 0-1,0 0 0,0 0-1,0 0 2,0 0-1,0 0 0,-2 0 0,2 0 0,0 0 0,0 0 0,0 0 0,0 0 2,0 0-7,0 0 5,0 0 0,0 0-5,0 0 5,0 0-1,0 0 1,0 0-1,0 0-2,0 0 1,0 0 2,0 0-3,0 0 3,0 0 0,0 0-1,0 0 3,0 0-3,0 0 1,0 0 0,0 0-2,0 0 3,0 0-1,0 0 0,0 0 3,0 0-7,0 0 4,0 0 0,0 0-1,0 0 1,0 0 0,0 0 0,0 0 1,0 0 0,0 0-1,0 0 0,0 0-3,0 0 3,0 0 0,0 0 0,0 0-7,0 0-18,0 0-51,19-1-40,6-7-227,15 0-768</inkml:trace>
  <inkml:trace contextRef="#ctx0" brushRef="#br0" timeOffset="124867.8642">6799 12421 72,'0'0'325,"0"0"-222,0 0 52,0 0-52,0 0-27,0 0 26,0 0-45,0 0 0,6 2 7,1 6 6,5 8-1,6 7-19,3 8-11,5 6 18,2 8-19,2 2 4,3 2-4,-4-2-16,-3-5 9,-4-7-18,-4-5-5,-6-8 22,-2-5-29,-1-6 5,-7-3 2,2-6-7,-4-1 2,0-1-3,0 0 0,0 0 3,0 0-1,0 0-2,0 0 0,0 0 2,0 0-4,0 0 2,0 0 0,0 0-7,0 0 7,0 0 0,0 0-2,0 0 3,0 0-2,0 0-1,0 0 2,0 0 0,0 0 0,0 0 0,0 0 0,0 0 0,0 0-1,0 0-7,0 0-10,0 0 11,0 0-30,0 0 5,0 0 3,0 2 10,0-2 12,0 0-3,3 0 10,-3 0-8,0 0 8,0 0 0,0 0 0,0 0 3,0 0-6,0 0 1,0 0-55,0 0-4,0 0-44,0 0-16,0 2 24,0 1 2,0-1 45,0 0 41,0 1 9,0-3 14,0 0 23,0 0 36,0 0 18,0 0 3,0 0-2,0 0-33,0 0-9,0 0 6,0 0-26,0 0-1,0 0 0,0 0-13,0 0 6,0 0-7,6 0-7,3 0 12,6 0-20,3 0 0,-3 0 3,-3 0-3,-4 0 3,-5 0-3,-3 0 0,0 0 3,0 0 0,0 0-3,0 0 6,0 0-5,0 0 6,0 0-7,0 0 3,0 0 9,0 0-12,0 0 0,0 0 2,0 0-2,0 0 1,0 0-1,0 0 0,0 0 0,0 0 0,0 0 0,0 0-2,0 0 3,0 0-2,0 0 1,0 0 0,0 0 0,0 0 0,0 0 0,0 0-1,0 0 4,0 0-4,0 0 1,0 0 0,0 0-1,0 0 1,0 0 0,0 0-1,0 0 2,0 0-1,0 0 0,0 0 0,0 0 2,0 0-2,0 0 0,0 0 2,0 0-1,0 14 0,0 3 2,0 12 11,0 6 23,0 3-16,0 5 12,0-2 1,0-2-29,0-1 19,0-3-11,-4-1-13,-2-8 21,0-6-20,3-4-1,2-6 6,-2-4-4,3-3 2,0-2-4,0 1 0,0-2 0,0 0 0,0 3-14,0-3-2,-2 0-6,2 0 3,-1 0 1,1 0 5,0 0 6,0 0 1,0 0-8,0 0 2,0 0-16,3-6-2,6 0-21,3-2-51,4-2-39,3-4-135,5 0-273</inkml:trace>
  <inkml:trace contextRef="#ctx0" brushRef="#br0" timeOffset="126231.5733">8301 12491 473,'0'0'90,"0"0"-44,0 0 49,0 0-60,0 0 103,0 0-20,-19 32-37,8-13 5,2 5 6,-1 3-5,2 7-35,1 2-3,1-2-4,0-5-25,0-2-4,3-8-16,1-2 2,0-6 1,1-4-3,1-1 0,0-3 3,0-1 0,0-2-3,0 0 0,0 0 2,0 0 2,0 0-3,0 0-1,0 0 8,0 0-7,0 0 5,0 0-6,0 0 3,0 0 1,0 0-4,-1 0 0,1 0 7,0 0-7,-2 0 4,-3 0-4,-6 0 0,-9 0-7,-11 1 7,-7 7 0,-4-1-1,1-2 5,1 3-2,8 0-2,5-2 2,9-3 11,6 0-10,4-1-2,2 0 7,3-1-8,-3 3 2,-2 0-2,-3 0 1,3 3 2,-3-4-3,6-1 0,1-1-1,4 0 5,0-1-4,0 0 0,0 0 3,0 0 26,0 0-22,0 0-1,0 0 11,0 0-17,0 0 6,0 0-6,-2 5 4,2 3 9,0 9-10,0 9 19,0 7 3,0 6-7,0 5 6,-1 1-10,-6-1-5,0-2 20,-3-4-17,-1-6-6,2-3 4,2-8-9,3-6 5,2-5-6,-1-3 0,3-5 1,0 1-1,0-3 0,0 0 8,0 0-7,-3 0 7,3 0-8,0 0 3,0 0 0,0 0-3,0 0-3,-2 0 0,-5-8-1,-6-1 0,-7 0-9,-5 5 3,-7 2 2,3 2 0,2 0-1,5 8 6,11 5 0,3 2 1,8-2 1,0 1 1,20-2 6,11 0-6,4-7 0,-5-5 7,-5 0-3,-4 0-2,-8-16-2,-3-3 0,-5-6-4,-5 0 4,0 0-8,0 2-4,0 6-22,0-2-16,0 2-49,2 0-200,23-5-440</inkml:trace>
  <inkml:trace contextRef="#ctx0" brushRef="#br0" timeOffset="129269.9945">9409 11858 520,'0'0'265,"0"0"-34,0 0-40,0 0-101,-3 89 60,3-18-39,0 8-21,-7 0-56,-5-3-10,-2-3-3,-2-9-17,3-6 1,2-10-5,0-7 3,3-11-11,0-8 7,4-9-12,1-9 5,3-4-10,0 0 5,0-12 7,0-13-12,0-5 7,4-3-23,4-5 1,2-6 3,1-8-8,2-7 2,3-10-15,3-7-1,1-6 20,1 2-5,-1 8 37,-4 8 10,-2 18 7,-7 14 7,-3 12-11,-4 4-9,0 8 11,0 1-14,0 3-1,0 0 0,0-1-1,0 3 1,0 0 0,0 1 1,0-2 5,-1 2-5,-4-3-1,-5 0 3,1-4-3,1 2 0,-2-2 0,4 1 2,3 5 2,0-1-4,3 0 0,0 3 22,0-1-3,0 1-2,0 0-2,0-1-11,0 1 11,0-2-15,0 1 0,2 0 11,5-4-10,8 3 4,0-1 6,12 0-11,3 0 25,-1-1-22,1 0 2,-1-2 15,-2-2-14,3-6 5,7-6-4,7-10-5,10-6 25,12-7-27,10-1 0,7-1 16,2 0-6,-1 3-2,-10 4 18,-14 9-25,-17 3 16,-8 9-17,-10 2 0,-6 6-5,-7 1 8,0 2-4,-6-2 1,2 1 0,-2 2-7,-2-1 7,2 2 0,-3 3-1,-2-1 2,-1 2-1,0 0 0,0 0 1,0 0-6,0 0 5,0 0-5,0 0 1,0 0 2,0 0 1,0-2 1,0 2 0,0-1 1,0 1-1,0 0 0,1-1-1,-1-1 3,4 0-2,0-1 0,1-1 0,1 0-5,0 1 5,-3 0 0,-2 3 0,0-1 0,-1 1 0,2 0 0,1 0-1,6 2-6,7 15 3,11 7 4,8 6 10,5 6-8,5 4 10,-4 2-9,-3 3 2,-7 1 13,-2 0-15,-1-2-1,-4-5 7,-2-3-7,-4-10-1,-3-6-1,-5-7 0,-2-4 1,-5-5-1,-2-1 0,1-2 1,-2 1 0,0-2-1,0 0 0,0 0 2,0 0 3,0 0-5,0 0 0,0 0 3,0 0-1,0 0 1,0 0-3,0 0 1,0 0 6,0 0-7,0 0 0,0 0 8,0 0-6,0 0 3,0 0-5,0 0 1,0 7 5,-3 13-6,-12 15 0,-7 19 21,-10 13-12,-2 8 7,-2 1-1,2-1-5,7-11 6,8-5-16,8-9 0,6-5-1,5-4 3,0-4-2,0-1 0,0-3 2,0-4-1,0-5-1,0-7 0,0-7 2,0-3-1,0-7-1,0 0 0,0 0 3,0 0-2,-1 0-1,1 0 0,0 0 2,-2 0-1,2 0-1,0 0 0,0 0 2,0 0-4,0 0 2,-2 0 0,2 0-3,-2 0 4,2 0-1,0 0 0,0 0 2,0 0-6,0 0 4,0 0 0,0 0-1,0 0 1,0 0 0,0 0 0,0 2 1,0-2-3,-2 0 2,2 0 0,0 0-1,-1 0 3,1 0-2,0 1 0,0-1 1,0 2-3,0-1 2,-1 1 0,-1 2-3,-1-1 5,-1 1-2,-2 0 0,1 0 1,-4 1 2,3-1-3,0-1 0,-1 1-1,4 0 2,-1 2-1,-1 2 0,1 6 2,-4 6 6,2 11-6,-6 8-2,-3 9 18,-3 1-7,-3-3 2,0-6-10,-1-11-3,6-4 21,0-8-21,6-7 0,6-3 5,2-7-3,2 0-1,0 0 2,0 0-1,0 0 14,0 0-16,0 0 0,0 0 3,-2 0-1,2 0-3,0 0 1,0 0 0,0 0-5,0 0 5,0 0 0,0 0-1,0 0 3,0 0-2,0 0 0,0 0 1,0 0-2,0 0 1,0 0 0,0 0-4,0 0 5,0 0-1,0 0 0,-2 0 0,2 0-5,-1 0 5,-2 0-10,-5 0 10,-6 0-6,-6 0 5,-7 3 1,-6 3 0,-6 1 3,-8 3-3,-7 0 0,-3 4 1,6 0-1,5 3 0,9 0 0,7 0 0,5 1-1,8-1 1,1-2 0,5-1 0,1-6 0,4-2 3,3-3-3,2-1 1,1 0 5,0-2-5,0 0-1,0 0 13,0 0-13,0 0 4,0 0-4,0 0 1,0 1-5,0-1 4,0 2 0,0-1-6,0-1 8,0 0-4,0 1 2,0 3-1,-3 7-8,0 3 9,-3 3 0,1 6 10,-2 4-9,1 2 4,-2 4-3,-5 0-1,-2-1 13,-3-4-14,2-4 0,-2-6 1,6-5 2,6-6-6,0-3 2,6-4-27,0 0 7,-1 0-57,-3 0-34,-3-4-22,-5-13-166,-7-9-364</inkml:trace>
  <inkml:trace contextRef="#ctx0" brushRef="#br0" timeOffset="130410.4716">9267 12412 228,'0'0'99,"0"0"-13,0 0 13,0 0-42,0 0 45,0 0-1,2-7-4,-2 7-5,0 7 6,0 15 5,0 8 10,7 10-37,6 6 2,0 5-19,-3 2-15,0 0 2,-2-5-21,-1-6-4,2-6 0,0-7-14,-3-7 17,0-8-23,-3-4 0,-1-7 12,-2-1-13,0-2 2,0 0-2,0 0 3,0 0 0,0 0-3,0 0 0,0 0 1,0 0 2,0 0-4,0 0 1,0 0 0,0 0 0,0 0 0,0 0 0,0 0-1,0 0 4,0 0-3,0 0 0,0 0 0,0 0 2,0 0-2,0 0 0,0 0 11,0 0-10,0 0 5,0 0-6,0 0 2,0 0 0,0 0-2,0 1 0,0 2 3,0-2-1,0 3-1,-3-4-1,3 0 2,0 0 1,0 0-3,0 0 0,-3 3-2,-2-1 5,-8 5-3,-5 1 0,-5 4 2,0 0 5,3 2-7,2-2 0,6 5 8,4 3-8,3 1 8,4 2 6,1 3-7,0 1 24,0 1-28,0 2 1,0 1 15,0 1-15,-4-1 8,-4-2 4,-4-4-13,1-4 18,2-4-21,-1-4 0,4-2 8,0-3-6,2 1 2,-4-1-4,2 3 2,-4 1 1,0 2-3,-1 0 0,2-3 1,3-3 2,4-4-4,0-1 1,2-3 0,0 0-1,0 0 1,0 0 0,0 0 3,0 0-1,0 0-1,0 0-1,0 0-11,2-7 9,21-6-53,11-5-31,21-5-12,17-10-181,19-11-362</inkml:trace>
  <inkml:trace contextRef="#ctx0" brushRef="#br0" timeOffset="132891.9697">11815 11785 872,'0'0'142,"0"0"4,0 0-31,-21 84-102,3 7 96,-1 22-2,-5 10-38,-4 0-23,-4-8-25,1-7-10,3-16 16,4-14-26,9-15 3,5-16-2,7-15 2,1-12-4,2-11 0,0-6 1,0-3-2,0 0 1,0 0 0,0-12-6,0-12-1,0-5-22,10-6-3,1-5-26,3-8 27,0-5-17,2-8-23,4-5 21,4 1-15,0 3 14,4 4 31,2 5 20,1 6 19,-3-2-8,-2-3-9,-7 2 14,-5-7-14,-4-4-4,-5 2-6,-2 9 6,0 7-5,-2 11 7,-1 7 0,2 7 1,-2 2 2,0 3-3,0 3 0,0 2 3,0 6-1,0 0-2,0 1 0,0 1 2,0 0-2,0 0 0,0 0-1,0 0 1,0 0 7,0 0-5,0 0 5,0 0 15,0 0-8,0 0 6,0 0-6,0 0-10,0 0 18,1 0-18,9-4 7,6-4 11,11-4-15,13-5 6,16-5-3,10-10-1,8-3 19,3-6-21,-1 0 8,-5 1 10,-3 1 9,-6 3-6,-4 2-5,0 3-23,-2 3 14,-7 3-14,-7 6-2,-7 5-1,-8 3 3,-6 4-1,-7 0 0,-4 1 2,-4 2-1,-3 0 0,0 0 0,-2 0 1,2 0 1,0-1-2,-1 2 0,-1 1 1,0 2-2,-1 0 1,0 0-1,0 0-3,0 0 4,0 0 0,0 0-1,0 0 3,0 0-7,0 0 5,0 0-3,0 0-1,0 0 1,0 0 1,4 0 2,-3 0 0,2 0-1,6 0 1,5 14 0,8 11 7,3 5-7,2 10 15,0 9 5,-6 5-16,0 2 24,-3 2-28,0-1 0,2-4 8,2-6-6,1-8-2,1-6 0,1-8 3,-1-5-2,-6-5-1,-2-3 0,-6-5 0,0-2 1,-6-5-1,-2 0 0,-2 0 2,0 0 3,0 0-5,0 0 0,0 0 5,0 0-4,0 0-1,0 0 0,1 0 3,4 0-4,1 0 1,4 0 0,1-5-3,-2 3 6,-2 1-4,-3-1 1,-2 2 0,-2 0 1,0-1-1,0 1 0,0 0-5,0 0 5,0 0-1,0 0 1,0 0 0,0 0 3,0 0-3,-6 3 0,-6 14 5,-8 15-5,-5 18 8,-3 13 1,-5 16-9,-1 8 30,0 5-24,0-1 10,2-7 7,5-9-23,8-10 20,6-9-13,3-1-5,4-5 8,-1-5-10,1-4 0,-1-9 1,-4-5 2,-1-6-3,2-3 0,1-8 2,2 1-2,2-5 0,2 1 0,1-4-3,2 0 7,-1-3-4,1 0 0,-1 0 0,1 0 1,0 1-1,0-1 0,0 0-6,0 3 7,-2 1-1,0 2 0,1-3 0,-2 0 0,3 0 0,0-1 0,-2-2-2,2 0 5,0 3-3,-1-3 0,1 0 2,0 0-4,0 2 2,0-2 0,0 0-1,0 0 5,0 0-4,0 0 0,0 0 1,-2 0-1,2 0 0,0 0 0,0 0 1,0 0 0,0 0-1,0 0 0,0 0 1,0 0-2,-1 0 1,1 0-2,-9 4-3,-6 6 6,-13 12-1,-15 8 0,-13 13 3,-7 8 12,-3 5-15,0-3 0,8 0 8,7-7-8,8-7 13,3-3-8,4-9-3,0-8 9,7-5-11,9-6 0,7-4 4,8-3-2,5 1-4,0 0 2,0-2-13,0 3 10,0-3-21,0 0-4,0 0 3,0 0-18,0-8-15,0-12-91,0-3-198,-8-4-283</inkml:trace>
  <inkml:trace contextRef="#ctx0" brushRef="#br0" timeOffset="133644.2707">11543 12891 524,'0'0'108,"0"0"61,0 0-62,0 0-9,0 0 14,0 0-43,0-12 3,5 17-45,6 16 2,8 7 34,6 5-14,6 4 7,1 0-8,1-2-17,-4-4 9,-3-5-28,-7-6-3,-2-4 9,-8-5-13,-6-6 3,-2-2-8,-1-3 4,0 1 0,0-1-4,0 0 0,0 1 6,0 1-6,0 0 4,2-2-4,-1 0 1,-1 0 0,0 3-1,0-1-1,0 4-1,-4 2 4,-11 7 4,1 5 6,-1 6-7,1 5 27,1 6-21,3 2 1,-2 2 12,2-3-12,1 1 3,-3-8-10,3-9-2,3-5 10,0-6-13,3-6 0,2-2-1,1-3 3,-2 0-1,2 0-1,-1 0-21,-1-5 9,0-2-35,1 0 0,1 1 10,-1 3-12,1 0 8,0-2 16,0 2 10,0-3 11,0-2-20,10-1-54,14-4-112,9 1-273</inkml:trace>
  <inkml:trace contextRef="#ctx0" brushRef="#br0" timeOffset="134320.2512">12178 13481 110,'0'0'285,"0"0"-204,0 0 80,0 0-37,0 0 12,0 0-5,7-2-22,-7 2-2,0 0-44,0-2 5,0 2-31,-5 0-4,-6 0 3,-4 19-9,-2 5 18,2 5-5,0 2-17,5-2 7,1-4-29,6-6 1,0-5 6,3-8-7,0-3 1,0-3-2,0 0 2,0 0 11,0 0-13,0 0 0,0-3-1,0-2 1,0-1 0,3 1-1,3-2 1,3-3 1,-2-1-1,2-1 0,-7 0-1,-2 3 4,0 3-3,0 4 0,-12 2 0,-6 0-7,0 16 7,-1 6 0,4 3 6,4-3-4,6-2 6,5-3-6,0-4 1,19-6 9,9-2-12,8-5-1,3 0 0,-1-5-9,-6-9 4,-7-1-2,-8-4-15,-10-1 22,-7 4-31,0-1-15,-24 3-45,-13 3-49,-3 3-127,-5-1-342</inkml:trace>
  <inkml:trace contextRef="#ctx0" brushRef="#br0" timeOffset="135566.3485">7664 13176 467,'0'0'52,"0"0"-6,0 0-1,0 0-42,0 0 21,57 75-24,-57-62-33,0 1 2,0 1 16,-3-1 15,1 0-3,2-2 3,0-1-40,0-3-52,5-5-184</inkml:trace>
  <inkml:trace contextRef="#ctx0" brushRef="#br0" timeOffset="135710.5289">7743 13353 417,'0'0'208,"0"0"-155,0 0 17,0 0-69,0 0-1,0 0-77,12 24-103,-27-15-99</inkml:trace>
  <inkml:trace contextRef="#ctx0" brushRef="#br0" timeOffset="135886.8011">7743 13353 254,'-51'61'112,"57"-61"-108,-4 0 8,2 0-11,-1 0 38,-1 0-39,2 0-7,-4 0 6,3 2 2,-3 3 7,0-3 4,0 0-7,0-2-5,0 0 0,-3 0-139</inkml:trace>
  <inkml:trace contextRef="#ctx0" brushRef="#br0" timeOffset="138441.4736">7656 13386 459,'0'0'33,"0"0"6,0 0-4,0 0-12,0 0 32,0 0-43,11 0-12,-11 0 0,0 0 0,0 0 3,0 0 9,0 0 2,0 0 27,0 0 8,0 0-29,0 0-2,0 0-9,0 0-4,0 0 21,0 0-10,0 0 14,0 0-4,0 0-6,0 0 3,0 0 0,0 0-8,0 0 22,0 0-22,0 0 12,0 0 17,0 0 3,0 0 5,0 0-15,0 0-11,0 0 18,0 0-29,0 0-2,3 0 2,-1 3-10,1 5 25,1-3-6,0 1-13,-1 0 22,0-2-31,0-1 12,-1-2 3,-1 0-10,1 1 12,1-1-9,0-1-4,1 2 21,2 0-26,0 1 7,2-3 3,-2 2-3,-3-2 7,1 0-4,2 0-10,-2 0 24,1 0-23,-2 0 4,2 0 5,-1 0-9,2 0 6,-2 0-8,0 0 0,3 0 10,-1 0-7,0 0-3,4 0 12,-2 0-6,-1 0 8,5 0-8,-2 0-4,3 0 15,1 0-16,0 0-1,4 0 7,-3 0-7,4 0 10,5 4-10,-1-3 2,1 1 20,5 1-21,-2-1 6,0 1 6,-1 2-6,0-2 8,-1 1-15,7 0 3,6-1 3,3 0-2,3 0-4,1-2 2,-3 2 0,1-1 0,-4 1-2,-1 1 1,-7-1 7,-2 0-3,-5 1-5,0 1 5,1-3-3,-1 1 4,3-2-6,6 2 0,0 2 6,-1-2-2,0 2-4,-1-1 3,2 1-1,4 0-2,0 1 0,-7-3 0,-9 0 2,-9 0-2,-9-3 0,0 0 1,-3 0 2,0 0-2,0 0-1,0 0 0,0 0 0,0 0 0,0 0 0,0 0-1,0 0 7,0 0-10,0 0 4,0 0 0,0 0-2,0 0 2,0 0 0,0 0 0,0 0 2,0 0-2,0 0 0,0 0 0,0 0 0,0 0 0,0 0 0,0 0 0,0 0 4,0 0-5,0 0 1,0 0 0,0 0-3,0 0 3,0 0 0,0 0-2,0 0 6,0 0-7,0 0 3,0 0 0,0 0 0,0 0 0,0 0 0,0 0 0,0 0 4,0 0-6,0 0 2,0 0 0,0 0-1,0 0 1,0 0 0,0 0 0,0 0 2,2 0-4,2 0 2,2 0 0,2 0-3,-1 0 3,-2-3 0,0-2 0,0-4 3,0 0-7,1-2 3,-1 2 1,-1-3-4,0 2 4,-3 3 0,1 5 0,-2 1 3,0 1-6,1 0 3,-1 0 0,0 0-10,2 0 10,-2 0-2,0 0 1,0 0-2,0 3 1,0 7 2,0-2 0,-2 0 1,-4 4-1,0-4 0,1 4 0,-1-3 5,1-1-8,0 0 3,2-2 0,1-3 0,2-1 0,-1 0 0,1-2-2,-1 0 1,1 0 1,0 0-10,0 0-19,0 0-4,0 0-53,0-9-58,4-3-252,12 3-531</inkml:trace>
  <inkml:trace contextRef="#ctx0" brushRef="#br0" timeOffset="142063.561">9913 13383 426,'0'0'32,"0"0"22,0 0-48,0 0 17,0 0 39,0 0-47,-9 0-1,9 0 35,0 0 22,0 0 5,0 0-15,0 0-2,0 0-1,0 0-6,0 0 3,0 0-6,2 0 3,16 0 7,10 0-38,12 1 7,13 6 14,15 3-3,11-2 13,9 2-20,6 1 2,7-3 24,1 1-36,1-1 8,0-1-5,-6 0-4,-12 0 4,-12 0-14,-12-1-8,-12-1 12,-10 1-15,-9-3 0,-9-1-1,-6 1 4,3-2-5,0 2 2,1-1 0,-2-2 2,-1 0 2,-7 0-4,-2 0 0,-4 0 4,-2 0-9,1 0 4,3 0 1,4 0-1,7 0 2,1 0-1,3 1 0,-1 1 1,-5-1 2,-3 1-3,-1-2 0,-7 0-5,1 0 5,-1 0 0,2 0 1,5 0 3,1 0-8,-4 2 4,1-2 0,-3 0 0,-3 0 0,-2 0 0,0 0 0,0 0 2,0 0-5,0 0 2,0 0 1,0 0-6,0 0 6,3 0-3,3 3 3,2-3-9,-2 4 9,2-2-7,-5-1 7,-1 1-6,1-2 6,-2 0-5,4 0-3,3 3-11,0-1 3,1 0-10,-1-1 7,-3 1 13,0-2 1,-1 0 4,1 0-10,0 0-37,-1 0-111,-2 0-154,-2 0-284</inkml:trace>
  <inkml:trace contextRef="#ctx0" brushRef="#br0" timeOffset="146173.4295">7173 14780 311,'0'0'111,"0"0"-79,0 0 33,0 0-24,0 0 61,0 0-43,0 0-32,0-63 26,0 47-3,0-1 11,3-2-1,3 1-12,0 0 2,0 0-2,1-1 5,-2-3-5,1 2-15,0-4-17,3 0 21,-3-2-25,3 0 11,0 1-6,3-2 2,0 4 2,2-2-6,3 2-2,2 0 13,1 1-25,2-2 5,4 0 0,-1-3-5,6 0 10,2-2-11,6 3 1,-1-1 6,3 3-3,-2 3-4,1 2 13,2 4-1,3 0 0,0 5-12,2 0 1,4 4 11,2 3-11,1 0-1,0 3 0,1 0 3,2 0-3,2 3 0,-2 4 0,-2 3 13,5-1-7,-5 4 7,5 3 0,1 5-3,-6 4 10,-5 4-18,-6 3-1,-4 2 7,-4-1-4,-2-2-4,3-3 0,1 0 2,-1 2 0,-3 1-2,-5 3 0,-3 0 2,-1 1-2,2 0 0,-2-2 0,5 1 2,-1 0-2,2 0 0,3 3 0,-3-1 1,3-1 4,-3 0-5,-2-1 2,-2-2 0,1 3 5,5-3-7,3 0 0,3 0 4,1-2-3,3-3-1,-3-2 0,-6-7 3,-2-4-1,-5-3-2,1-4 0,3-3 0,7-4 0,5 0-6,2 0 1,8-8-11,0-9 15,3-5-10,2 2 11,-1-3-6,-3 2 6,-6 2-3,-5-2 3,-4 4 0,-5-4-4,-3 1 4,2-2 0,-3-1-2,0 0 3,1 1-2,0 0 1,6 2-5,5 1 1,5 1 0,5 3 4,1 0 0,3 4 0,-3 0 0,0-1-1,-1 3 3,-3-1 2,3 0-4,2-2 0,-2-2 2,1 2 2,5 2-4,1 1 2,4 4-1,-5 0-2,0 3-2,-3 0 3,-1 2-2,1 0 6,-4 0-4,-3 0 8,-5 0-6,-1 6 16,-5 2-18,2 3 0,1 4 2,-1 2 3,0 4-4,-2 1 0,-2 4 1,-2 1 6,-3-2-8,0-1 0,1-2 8,1-3-7,0-2-1,1-3 4,0-3-2,3-1 4,3-3-6,1-2 0,0-1 2,-1-4-2,0 0 0,-2 0-1,-2-12-15,-3-3 7,1-4-33,-1-5-63,-6 1-29,-2 3-20,-3 2-85,0 5-261</inkml:trace>
  <inkml:trace contextRef="#ctx0" brushRef="#br0" timeOffset="149535.7856">7309 12598 734,'0'0'57,"0"0"6,0 0-17,0 0 3,0 0 99,0 0-39,0 0-60,0 0-3,0 0-15,0 0-5,0 0 6,0 0-14,0 0 7,0 0-25,0 0 1,0 0 5,0 0-4,0 0-2,0 0 0,0 0-26,0 0-22,0 0-50,0 0-50,3 0 9,10 0-4,4 0-11,13 0-86</inkml:trace>
  <inkml:trace contextRef="#ctx0" brushRef="#br0" timeOffset="150444.0348">7425 12120 918,'0'0'84,"0"0"-60,0 0 6,0 0-12,0 0 81,0 0 5,6 0-72,-6 0-14,0 1-15,0-1-2,0 1-1,0 0 0,0-1-5,0 0-60,0 0-47,0 0 37,0 0-12,0 0-3,5 0-99,7 0-148</inkml:trace>
  <inkml:trace contextRef="#ctx0" brushRef="#br0" timeOffset="151010.3856">9611 12341 323,'0'0'952,"0"0"-920,0 0-32,0 0-2,0 0 2,0 0 11,0-16 48,0 16-36,0 0-12,0 0-11,0 0 0,0 0 1,0 0 4,0 0-10,0-3 5,0 3-17,0 0 15,0 0-25,0 0-10,0 0-11,0 0-16,0-2-4,22 1-52,23-3-97,28-3-250</inkml:trace>
  <inkml:trace contextRef="#ctx0" brushRef="#br0" timeOffset="151232.095">12559 12417 771,'0'0'0,"0"0"-231,0 0-184</inkml:trace>
  <inkml:trace contextRef="#ctx0" brushRef="#br0" timeOffset="151501.6049">12817 12835 507,'0'0'0,"0"0"-270</inkml:trace>
  <inkml:trace contextRef="#ctx0" brushRef="#br0" timeOffset="153195.995">9466 9111 514,'0'0'0,"0"0"-342</inkml:trace>
  <inkml:trace contextRef="#ctx0" brushRef="#br0" timeOffset="154162.2453">7584 10396 210,'0'0'123,"0"0"97,0 0 16,0 0-46,0 0-29,0 0-16,32-68-83,-54 66-28,-13 2-7,-3 22-23,-6 28 8,3 13 5,10 5-14,11-3 5,17-10-8,3-11-10,24-11-5,15-10-7,3-10 13,1-11 9,0-2 0,2-13 16,-3-12-6,-4 0 13,-8 3 3,-11 7-2,-11 8 5,-8 7-18,0 0-7,0 0-8,0 11-17,-4 3 21,3-3-2,1-3 2,0-3-3,0-5 3,3 0 0,2 0 18,6-5-17,-1-11-1,-4-1 10,0 0-8,1-3-4,-1 3 2,3 0-8,-1 5 2,1 2-2,2 3 8,-5 2-1,-2 3 2,0 0 3,-2 1 7,-1-1 0,5 2 25,9 0-19,10 0 1,9 9 13,5 5-10,-3 0 6,-6 0-10,-8 2-14,-7 1 8,-7 8-11,-7 3 0,-1 6 3,0 0-3,-7-2 4,-1-6-4,2-6 0,5-9-8,1-8 1,0-3-22,0 0-16,6 0-28,12-14-68,2-6-134,-3-2-238</inkml:trace>
  <inkml:trace contextRef="#ctx0" brushRef="#br0" timeOffset="154322.1852">8252 10548 1257,'0'0'221,"0"0"-130,70-84 52,-59 67-63,-4 10-4,-6 7-49,-1 0-26,0 0-2,0 7-94,-6 10-29,-1-3-128,4-3-327</inkml:trace>
  <inkml:trace contextRef="#ctx0" brushRef="#br0" timeOffset="154522.8806">8525 10064 1289,'0'0'110,"0"0"36,0 0-37,0 0-72,37 131 56,-55-34-22,-10 0-33,-4-5-28,-2-8 8,0-10-18,7-10-3,8-7-38,12-10-66,7-7-27,0-10-166,20-14-303</inkml:trace>
  <inkml:trace contextRef="#ctx0" brushRef="#br0" timeOffset="154651.7064">8677 10718 641,'0'0'366,"0"0"-286,0 0 98,0 0-134,0 0-44,0 0-2,37-58-175,-31 65-291</inkml:trace>
  <inkml:trace contextRef="#ctx0" brushRef="#br0" timeOffset="155338.8932">10406 10147 1230,'0'0'58,"0"0"40,0 0-88,-97 111-10,52-38 45,5 6-22,11-11-11,16-10-9,13-14-3,0-17-24,30-11-33,8-15 28,10-1 25,3-18-3,1-13 7,-4-5 11,-8 2-8,-10 10 54,-11 12-25,-11 10-7,-8 2-9,0 19-16,0 6 0,0 3 1,-4-5 1,2-7-2,2-7-6,0-6-8,0-3 7,0 0 9,0-15-2,6-9 0,3-3-18,0-4 12,4 2-26,1 0 14,2 11 17,-3 6-3,-1 10 4,-3 2 11,0 0 10,1 3 15,-2 4 5,1-1 3,-6 2 7,-1 4-39,1 6-4,-3 8 0,0 3-7,0 4 4,0-2-5,0-1-8,0-7-7,0-3-81,2-4-50,9-10-126,3-6-329</inkml:trace>
  <inkml:trace contextRef="#ctx0" brushRef="#br0" timeOffset="155514.9302">11094 10026 744,'0'0'509,"0"0"-432,0 0 62,0 0-24,0 0-55,0 0-60,62-54 0,-65 76-80,-10 0-177,2-2-456</inkml:trace>
  <inkml:trace contextRef="#ctx0" brushRef="#br0" timeOffset="155775.4874">11408 10043 469,'0'0'218,"0"0"6,0 0 15,-76 104-47,52-41-17,-4 12-51,-4 7-71,2-5 11,2-6-64,2-8-1,10-13-43,2-4-70,4-13-155,4-12-260</inkml:trace>
  <inkml:trace contextRef="#ctx0" brushRef="#br0" timeOffset="156141.8651">11620 10621 718,'0'0'343,"0"0"-242,0 0 48,86-6-77,-80 29-21,-6 8-2,-10 3-31,-23-2-15,-12 0 3,-6-6-6,1-5 0,12-3 7,18-7 0,20-1-6,37 1 14,34 2-6,26-1-9,14-4-182,2-3-483</inkml:trace>
  <inkml:trace contextRef="#ctx0" brushRef="#br0" timeOffset="157109.9634">9145 10510 572,'0'0'353,"60"-78"-314,-39 40 187,-6 5-142,-5 8-3,-5 7 29,-5 10-40,0 6-17,0 2-19,0 23-27,-12 27-6,-11 13 6,-3 12 3,-3-1 11,-2-7-19,-2-4-2,3-8 0,6-11-2,5-8-15,5-11-69,4-9-67,7-6 9,-3-5-42,-5-5 50,-2 0 68,-6 0 47,-2-5 21,3-1 22,9 2 67,4 2 59,5 2 16,0 0-35,14 0-15,20 0-62,14 11-31,18 3-21,5 0-121,14 2-226</inkml:trace>
  <inkml:trace contextRef="#ctx0" brushRef="#br0" timeOffset="158016.0234">12740 10473 1022,'0'0'130,"0"0"-38,9-84 44,-10 84-94,-28 12-11,-11 29-26,-12 21 2,-5 9 8,8 2-15,10-3-3,10-8 1,13-9-36,16-14-5,0-12-15,28-12 7,17-10 41,15-5 3,4-11 7,0-15 10,-9-3 14,-11 2 13,-16 6-2,-13 10-16,-9 11 28,-6 5-47,0 22 10,0 8-10,0 1 2,-3-3 5,3-8-7,0-5 0,3-11-3,16-4 3,8-5-4,4-7-2,-1-15 2,0-7-3,-8-1 7,-10-4 0,-10 3 4,-2 5-4,-9 6-5,-13 9-15,3 6-5,5 2 11,8 3-10,4 0 23,2 0 1,8 0 4,18 0 26,10 0 5,6 4-1,-2 3 7,-2 4-12,-5-1-5,-7 3 10,-6 1-22,-8 3 1,-6 4 1,-5 4-6,-1 5 16,0-1-24,-4-4 2,-5-4 3,3-5-4,2-5-2,4-6-7,0-5-29,8 0 0,13 0-60,3-16-73,-3-9-184,-3-7-542</inkml:trace>
  <inkml:trace contextRef="#ctx0" brushRef="#br0" timeOffset="158184.6062">13390 10381 25,'0'0'1432,"85"-70"-1343,-62 58 16,-13 7-61,-10 5 9,0 3-53,-12 22-5,-12 6-2,2 9-63,2-3-104,10-6-186,10-8-407</inkml:trace>
  <inkml:trace contextRef="#ctx0" brushRef="#br0" timeOffset="158370.1237">13678 10355 1061,'0'0'315,"0"0"-271,5 92 83,-11-15-24,-21 10-6,-9 1-53,-5-4-27,5-4-17,6-8-20,12-10-42,6-8-70,7-8-153,5-17-195</inkml:trace>
  <inkml:trace contextRef="#ctx0" brushRef="#br0" timeOffset="158729.8232">13766 10892 888,'0'0'126,"0"0"41,91-56-19,-61 52-70,-2 4 25,-1 0-64,-10 17-24,-7 5-6,-10 4-9,-6 5-2,-22-4-10,-11-1-21,-3-6-3,6-3-6,12-5 9,11-3 32,13 1 1,0 2 7,19 5 74,8 3-1,2 3 10,-6 0-32,-11 4-16,-10-1-7,-2 0-31,-24 0 1,-12-3-5,-9-6-14,-9-5-35,-2-6-62,-1-6-159,5 0-319</inkml:trace>
  <inkml:trace contextRef="#ctx0" brushRef="#br0" timeOffset="186054.2325">19653 13176 163,'0'0'101,"0"0"-45,0 0 12,0 0-7,0 0 15,0 0-26,0 0-15,-20 3-9,18-3-6,2 0 4,0 0-8,0 0 0,0 0 26,-1 0-25,1 0-17,0 0-46,4 0-92,18 0-46,8 0-84</inkml:trace>
  <inkml:trace contextRef="#ctx0" brushRef="#br0" timeOffset="218656.7244">16433 13694 836,'0'0'100,"0"0"9,0 0-40,0 0 15,0 92 61,1-17-11,-1 11-45,0 7-55,-6 4-7,-10 1-10,-2-3-12,-2-5 12,2-10-17,4-10 0,2-12 1,5-12 2,2-12-3,4-12 0,1-8 4,0-11-7,0-3 3,0-10-8,12-22 0,10-11-13,3-11-6,1-9 13,0-9-15,-6-10 22,-4-12-44,-7-3-4,-7 0 4,-2 5-17,0 10 10,0 12 17,-5 14 13,2 14 18,1 11 4,2 10 6,0 2 1,0 4-1,0 0 0,-1 1 0,0 3 6,-2 2-8,1 0 2,1 1 0,1 4 21,0 0-12,0 1 17,0 0 3,0-4-17,6 2 20,3-2-30,0 2-2,-2-2 16,-2 2-13,-1 0 4,1-1-3,5-1 1,13-2 12,11-1-17,16-4 0,16-3 13,8-2-11,9-3 3,6-6 45,1-2-33,2-4 31,-1 0-21,2-5-11,-2 5 15,-5-2-22,-2 5 8,-8 1-9,-10 2-8,-10 3 13,-14 3-13,-16 5 0,-12 5 4,-12 5 2,1 4-6,-3 2 0,0-1 2,0 1-9,0-1 7,0-1 0,0 1 5,0-1-5,1 3 0,1-2 0,1 1 2,-1 0-3,1 1 1,-1 0-1,-2-2-8,0 2 13,0-1-4,0 1 0,0 0 1,0 0-4,0 0 3,0 0 0,0 0-5,0 0 7,0 0-2,0 0 0,0 0 3,0 0-7,0 0 4,0 0 0,0 0-8,0 0 8,0 0-2,0 10-3,3 7 5,3 7-2,5 1 2,12 1 0,10 0 12,13 1-11,6 0 11,7 1-7,-4 3-1,-3 6 13,-4 5-14,-5 3-3,-6 1 10,-5 0-9,-7-4 5,-3-1-6,-3-4 1,1-4 4,-1-8-5,-3-6 0,-2-3 2,-5-6 3,-3-5-6,-3-2 1,-1-1 0,-2-1 0,0-1 0,0 0 0,0 0 0,0 0 1,0 0 0,0 0-1,0 0 0,0 0 0,0 0 0,0 0 0,0 0-1,0 0 5,0 0-2,0 0-2,0 0 0,0 0 0,0 0 0,0 0 0,0 0-1,0 0 6,0 0-6,0 0 1,0 0 0,0 0 0,0 0 0,0 0 0,0 0 0,0 0 5,0 0-5,0 0 0,0 0 0,0 0 1,0 0-1,0 0 0,0 0-2,0 0 6,0 0-3,0 0-1,0 0 0,0 0 2,0 0-2,0 0 0,0 0 0,0 0 3,0 0-7,0 0 4,0 0 0,0 0 0,0 0 0,0 0 0,0 0 0,0 0 4,0 0-5,0 0 1,0 0 0,0 0-2,0 0 2,0 0 0,0 6 0,0 11 5,-3 15-4,-6 18-1,-3 11 0,-1 10 21,-3 3-15,-3-5-4,-3 1 8,-5 4-9,-1-1 13,4 0-14,0-5 0,5-7 13,6-7-12,5-5-1,3-7 2,-1-8-1,0-4-1,0-5 0,-1 0 0,1 1-1,0-1 2,0 2-1,0-3 0,-1-2 5,1-3-7,0-7 2,4 1 0,1-7-4,-2-3 4,0 2 0,2-5-1,0 0 1,1 0 0,0 0 0,0 0 0,0 0 4,0 0-3,0 0-1,0 0 0,0 0 2,0 0-5,0 0 3,0 0 0,0 0 5,0 0-3,0 0-2,0 2 0,0-2 2,0 1-7,0 5 1,0 1 4,0 2-4,0-1 4,0-4 0,0-1-2,0-2 4,0-1 2,0 0-4,0 0 0,0 0 4,-2 0 3,2 0-7,0 0 3,0 0 0,0 0 2,0 0-5,0 0 0,0 0 1,0 0 0,-1 0-1,1 0 0,0 0 2,0 0-3,0 0 1,0 0 0,0 0-1,0 0 1,0 0 0,0 0-2,0 0 7,-2 0-9,2 0 4,0 0 0,-2 0-5,2 0 5,0 0 0,-2 0 0,2 0 1,-1 0-7,-4 0 6,-2 0 0,-5 0-1,-5 0 2,-3-1-1,-3 1 0,-5 0 1,-7 0-5,-8 7 4,-10 11 0,-10 7 3,-12 0 2,-11 0-5,-8 1 0,3-2 1,3-6-9,10-3 8,16-4 0,14-3-2,13 0 4,10-4-2,12-1 0,7-1 2,4-1 1,2-1-3,0 0 0,0 0 3,0 0-1,0 0-2,0 0 0,0 0 5,0 0-9,0 0 4,0 0 0,0 0 1,0 0 1,0 0-2,0 0 0,0 0 2,0 0-4,0 0 2,0 0 0,-4 0-5,4 0 8,-3 0-4,1 0 1,1 0 0,1 0 5,0 0-5,0 0 0,0 0 3,0 0 3,0 0-5,0 0 1,-3-3 1,3-7-1,0-4-2,0-6 0,0-5-9,4-7 11,8-8-4,2-6-1,-5 2 3,0 1-7,-5-3 7,0 2 0,-4-2-8,0-5 5,0-6-5,-5-4 2,-4-4 5,0 4-16,-1 5 17,-1 8 0,2 12-8,-1 7 8,2 6 0,-1 3-1,3 2 5,-3 4-7,5 4 3,2 3 0,1 4-8,1 1 10,0 2-2,0 0 0,0 0 1,0 0-7,-2 0 6,2 0 0,0 0-2,0 0 2,0 0 0,0 0-1,0 0 3,0 0-3,0 0 1,0-1 0,0 1 0,0 0 0,0 0 0,0 0-1,0 0 2,0 0-3,-1 0 2,1 0-2,-2 0-3,2 0 6,0 0-1,0 0 0,0 0 0,0 0 4,0 0-4,0 0 0,0 0-6,0 0 12,0 0-9,0 0 3,0 0 0,0 0-2,0 0 2,0 0 0,0 0 4,0 0-4,0 0 5,0-1-5,0 1 0,0-2 2,0 1-2,0-1 0,0-2-2,0 0 6,0 1-4,0 1 0,0 1 3,0 0-8,0-1 5,0-1 0,0 1-1,0 0 5,0 2-5,0-1 1,0 1 0,0 0-2,0 0 2,0 0 0,0 0-4,0 0 8,-1 0-5,1 0 1,0 0 0,0 0 0,0 0 0,0 0 0,0 0-2,0 0 7,0 0-8,0 0 3,0 0 0,0 0-4,-2 0 4,2 0-4,-1 0 1,1 0 6,0 0-5,0 0 2,0 0 0,0 0-1,0 0 1,0 0 0,0 0-3,0 0-10,0 0 7,0 0-13,0 0 8,0 0 2,0 0-4,0 0 8,0 0 1,0 0-8,0 0-15,0 0-49,12 0-74,10 10-81,-1 2-242</inkml:trace>
  <inkml:trace contextRef="#ctx0" brushRef="#br0" timeOffset="228473.3167">17194 15161 84,'0'0'100,"0"0"42,0 0-7,0 0-22,0 0 1,0 0-27,0 0-52,4 7 33,-4-5 13,0-2 5,0 0 16,0 0-11,0 0-29,0 0 19,2 0-47,-1 3-5,2 0-10,-1 1-13,-1-1 9,-1-3-9,0 0-4,0 0 30,0 0-17,0 0 16,-7-13 3,-10-11-27,-8-6 5,-2-7-12,-7-5 0,-3 2 5,-4 1-2,-2 4-3,-5 4 6,2 3-3,-3 5 18,3-1-14,7 4-7,9 6 32,13 5-30,7 3 3,9 4 1,1 2-6,0 0 2,0 0-2,0 0 0,8 0-3,0 2 4,-1 3-1,1-2 0,-1-2 3,-1 2-3,-1-3 0,-1 0 0,1 0 0,-2 0 5,-2 0-5,1 0 0,-2 0 3,0 0-3,1 0 0,-1 0 0,0 0-1,3 0 3,-2 0-2,1 0 0,3-6 8,1-4-5,0-4-3,3-4 0,0-6 4,1-2-4,1-11 0,-3-7 0,-2-11 6,-1-11-7,2-10 1,2-3 0,5 2 2,3 9 2,8 8-4,1 13 13,3 4-9,-5 7 14,-4 9-18,-8 7 0,-3 7 7,-3 6-6,-3 5-1,-3 1 0,0 1 2,0-2-6,3 2 4,-3 0 0,0 0-7,0 0 7,0 0-1,0 0-1,0 0 2,0 0-8,0 0 4,0 0 4,0 0-3,0 0 3,0 0-1,0 0 0,0 0 2,0 0-3,0 0 2,0 0 0,0 0-6,0 0 7,0 0-1,0 0 0,0 0 3,0 0-11,0 0 8,0 0 0,0 0 0,0 0 2,2 0-2,-2 0 0,0 0 2,1 0-7,-1 0 5,2 0 0,-2 0-3,0 0 5,0 0-2,0 0 0,0 0 2,0 0-2,0 0 0,1 0 0,-1 0-1,1 0 2,-1 0-1,2 0 0,0 0 1,-1 0-3,2 0 2,0 0 0,3-5-1,-3 4 7,4-1-8,-1-1 2,1 1 0,3 1-2,2-1 2,2 1 0,2 0-2,6-3 6,5-2-4,7-2 0,5-2 0,5-2 2,1-3-2,1-4 0,2-6 5,11 0-3,11-3-2,19 2 0,15-3 2,9 3-7,-2 1 5,-7-4 0,-10 2-4,-6-1 5,-5-2-1,-1-1 0,-2-1 6,-4-2-5,-1 0-1,-5 0 0,-3 3 3,-10 6-3,-11 7 0,-7 3 0,-13 5 3,-9 5-5,-9 0 2,-7 4-1,-1-1-5,0 2 6,0-1 0,0 1-1,0 0 2,0 0-4,0 0 3,0 0 0,0 0-7,0 0 8,0 0-1,0 0 0,0 0 0,0 0-2,0 0 2,0 0 0,0 0-6,0 0 8,0 0-2,0 0 0,0 0 1,0 0-5,0 0 4,0 0 0,0 0-6,0 0 8,0 0-2,0 0 0,0 0 1,0 0-7,0 0 6,0 0 0,0 0-6,0 0 9,0 6-3,4 9 0,2 5 1,5 4 2,2 3-3,7-1 0,4 3 2,4 3 1,6 10 3,4 5-6,0 9 2,-1-1 12,-4-1-14,-4-3 0,-4-3 2,-5-4 0,-3-8 3,-3-8-5,-2-8 0,-6-5 1,-3-5-1,0-3 0,-3-3-2,1-1 7,-1-1-6,0 3 1,0-3 0,2 1 1,-1-1-1,-1-1 0,0-1 0,0 2 3,0-2-1,0 0-2,0 0 2,0 0-2,0 0 0,0 0 0,0 0 1,0 0 3,0 0-1,0 0-3,0 0 0,0 0-5,0 0 5,0 0 0,0 0-2,0 0 6,0 0-2,0 0-2,0 0 1,0 0 1,0 0-2,0 0-1,0 0 0,0 0 2,0 0-2,0 0-1,0 0 2,0 0-5,0 0 5,0 0 0,0 0 1,0 0 3,0 0-6,0 0 2,0 0 0,0 1 0,-3 3 0,0-4 0,-1 3 1,-2 0 3,1 0-4,-4 2 0,-1 4 0,-5 4 8,0 6-5,-3 5-3,2 13 9,-1 9-8,1 12 11,-2 5-6,0 3-4,0 1 21,-1-1-15,-1 2-8,0-4 5,-3-1-4,2-4 7,-2-6-8,2-3 0,0-6 5,3-2-3,2-6-2,5-7 0,3-6 2,3-3-2,3-8 0,-1-4 0,2-2 2,-1 1-2,-1 0 0,0-1 0,0 1 3,2-2-8,-1-1 4,-2 2 1,4 0-1,-4 0 3,1 4-2,3 4 0,-4 3 2,3 4-3,-1-1 1,-1-3 0,0 3-1,0-6 1,0-2 0,0-2-1,0-1 5,-1 1-4,0 3 0,-1 0 0,2 4-3,-3-3 5,1-1-2,1-3 0,-3-1 1,2-2-5,1 1 4,-1-3 0,1-1 2,1 1-1,1 1-1,0-3 0,1-1 1,-3-1 0,1 1-1,1-2 0,-2 0-2,4 0 3,-2 0-1,1 0 0,-2 0 4,-9 0-5,-6 0 1,-9 0 0,-9 0-1,-14-3 2,-7-2-1,-12-3 0,-8 4 2,-7 2-4,-1 2 2,8 0 0,11 0-2,11 11 3,12 3-1,7-3 0,7 0 2,7-1-2,7-5 0,2-1 0,1-1 0,-1 0 2,2-2-2,-8 5 0,-2-2 3,-6 4-5,-2-1 2,1 3 0,1-6-1,4 3 2,4-3-1,2 1 0,2-3 2,0 3-5,3-1 3,0-2 0,3 3-6,3-3 6,1 0 0,4-1 0,1-1 2,0 1-2,0-1 0,0 0 0,0 0 0,0 0 3,0 2-3,0-2 0,0 0 3,0 0-6,0 0 3,0 0 0,0 0 1,0 0 2,0 0-3,0 0 0,0 0 4,0 0 9,-4-3-13,3-9 0,-3-8 3,-2-7-1,-1-3-4,-5-4 2,-3-5 0,-2-2-10,-4 0 10,-1-9 0,-2-4-8,2-9 8,-2-5-4,3 3-4,2 9 4,2 16-9,0 9 13,1 8 0,-1 5-11,-1 0 11,0 2-1,3 2 0,-1 0 1,3 2-5,2-2 5,2 4 0,6 5 0,3 1 1,-2 1-1,2 1 0,0 2 3,0 0-5,0-1 2,0 1 0,0 0-1,0 0 3,0 0-2,0 0 0,0 0 1,0 0-6,0 0 5,0 0 0,0 0-4,0 0 6,0 0-2,0 0 0,0 0 2,0 0-2,0 0 0,0 0 0,0-3-2,0-1 4,3 1-2,2-3 0,-2 3 1,1-2 0,-1-1-1,3 2 0,-3-2-1,1 0 5,0-1-4,3-1 0,1-4 1,2-4-5,0-1 4,1-3 0,3-1 0,4-4 5,2-1-5,1-2 0,1-2 1,2 1-3,0-4 2,3 0 0,-3-1-3,-4 1 5,-1 4-2,-3 3 0,-4 5 1,-3 2-2,0 4 1,-8 4 0,1 1-7,-2 4 7,0 0-2,0 3-1,0 3 3,0 0-5,1 0 5,-1 0 0,2 0-3,-2 0 3,0 0 0,0 0-1,0 0 3,0 0-7,0-2 5,0 2 0,0 0-4,0 0 7,0 0-3,0 0 0,0 0 1,0 0-7,0 0 6,0-2 0,0 2 0,0 0 3,0 0-3,0 0 0,0 0 0,0 0-2,0 0 2,0 0 0,0 0-6,0 0 9,0 0-3,0 0 0,0 0 0,0 0-2,0 0 2,0 0 0,0 0-4,0 0 8,0 0-4,0 0 0,0 0 0,0 0-2,0 0 2,0 0 0,0 0-2,0 0 5,3 0-4,-2 0 1,2 0 0,0 0-4,3 0 4,4-3 0,3 2-4,1-2 7,0 2-3,2-1 0,1 2 2,4 0-9,5-2 7,4 2 0,7-3-4,8 1 7,6-2-3,7-1 0,2-6 0,2-3 0,0-3 0,-3-5 0,1 0 3,-2-1 1,-1 3-3,-1 3-1,2-2 0,4 2 0,-4 0 0,-1 1 0,-10 1 1,-8 0 2,-7 3 2,-6 1-5,-2 0 0,-3-2 1,-5 1-1,1 3 0,1 0-1,0 1 5,0-1-7,-1 3 3,-3-1 0,-4 5-2,-5 0 2,-4 0 0,2 2-4,-3-2 8,0 2-4,3-1 0,0 1 0,2 0-4,0 0 4,0 0-2,-3-2-3,1 1 10,-2 1-7,1 0 2,-2 0 0,3 0-1,0-2 1,8 1 0,3-1-3,8 0 8,3-1-9,4-1 4,-2-1 0,-2 0-1,-1-1 1,-2 2 0,2-1-1,0-3 5,3-1-5,-2 1 1,1-1 0,-1-3 0,2 3 0,-5-4 0,1 4-1,-6-1 3,-3 1-3,-2 2 1,-2-1 0,-1 2-1,-1 1 1,-4 1 0,-2 0-1,-1 1 7,-1-1-11,1-1 5,3 0 0,2-1-3,0-1 3,0 0 0,1 2-2,-3 1 4,1 1-6,-3-1 4,-2 3 0,0-1-2,4-2 2,2-2 0,3-1-5,2-3-5,6-2 6,0 2 0,0 0 4,-3 1-10,-9 4 10,2-1 0,-6 3 2,-1-2 1,2-2-3,2-5 0,1 2 0,1-3-2,1 2 2,1 2 0,-1 1-1,-2 2 4,-2 0-4,0 3 1,-3 1 0,1 0-1,-1 2 2,0-1-1,1 1 0,-1 0 2,0 0-5,0 0 2,2 0 1,0 0-9,3 1 9,1 7 0,4 3 4,4 1-3,1 4 6,6 4-7,0 9 0,4 6 7,5 7-3,9 5-4,4-1 8,11 4-4,6-1 16,1-1-17,-9-1-3,-7-4 12,-12-5-12,-10-2 0,-6-5 0,-7-6 4,-5-6-8,-2-6 4,-2-5 0,-1-5-5,0-2 11,0-1-6,0 0 0,0 0 1,0 0 3,0 0-4,0 0 0,0 0 0,0 0 5,0 0-5,0 0 0,0 0 6,0 0-3,0 0-3,0 0 0,0 0-6,0 0 6,0 0 0,0 0 0,0 0 2,0 0-1,0 0-1,2 0 0,-2 0-5,0 2 5,1-1-5,-1 1 5,0 0 0,0 0-5,0-2 5,0 0 0,0 0-6,0 0 7,0 0-1,0 0 0,0 0 3,0 0 1,-3 0-4,-3 0 0,-3 1-3,2 1 9,1 0-7,0-2 1,1 0 0,0 2 0,3-2 0,-1 0 0,2 1-1,-2 0 2,1 2-2,-1 0 1,-3 7 0,-4 2 0,-5 12 0,-4 10 0,-7 14 4,-4 10-1,-5 13-3,-4 8 7,-3 11-2,-1 2 20,2 4-25,5 1 0,5-2 22,1-5-19,2-6 0,1-7 2,-3-9 0,-1-7 0,0-4-5,-2-2 0,-2-2 0,1-6 2,3-4-2,4-8 0,8-6 3,7-7-1,3-7-2,7-4 0,-1-5 0,2 2 2,-2-3-2,1 1 0,-1 1 3,2-2 0,-3 2-3,2-4 0,-1-1-4,0-2 7,2 0-3,-1 0 0,2 0 0,0 0 10,0 0-10,-1 0 0,-1 0-1,-1 0 2,-5 0-1,-8 0 0,-5 0 1,-10-9-2,-8-1 1,-3 0 0,-6 2-3,1-2 4,-6 1-1,-1-3 0,-3-3 3,-6-1-3,-4-3 0,1 2 0,2 1-7,9 3 6,13 8 0,12 0-6,13 5 1,9 0-2,4 0-2,0 0 10,-1 0-7,-1 2 9,1 1-2,-2-1 0,0 0 2,2-1-1,1 1-1,2-1 0,1 1-5,-1 2 8,1 1-4,-5 3 1,2-4 0,0 3-1,-1-3 1,0 0 0,2-3 1,0-1 2,3 2-3,0-2 0,0 0 6,0 1-11,0 0 5,-2 3 0,1 1-3,-4-1 8,2-1-6,0 0 1,0-1 0,-1-2 0,1 3 0,1-1 0,-1 2-1,3 4 3,0 3-2,0 2 0,0-3 1,0 2-6,0-4 5,0-1 0,5-2-5,11-3-1,12 1-9,16-3-9,20 0-18,9 0 21,9 0-28,2-7 11,-5-4 23,-12 0-25,-12-2 22,-15 4 11,-12 0 7,-10 5-3,-9 1 3,-6 2 0,-3 1 13,2 0-9,-1 0 6,1 0-8,1 0 5,-3 0 8,0 0-14,0 0-1,0 0 19,0 0-16,-9 0 7,-13 2 8,-10 8 1,-10 3 24,-11 1-34,-13 2 2,-11 1 11,-6 0-18,-3-2 2,3-3-2,6 0 2,10-4 8,10-1-13,8-3-1,9-1 18,4 0-14,4-2 8,2 2-12,0 2 9,-4-1-4,-1 0-5,5-1 0,12-3 0,7 3 6,8-3-9,3 0 3,0 3 0,0-3 3,0 0-3,0 0 0,0 0 7,3 0-5,4 0-1,2-3-1,-2-3 1,2 0 4,-1 1-5,-1-3 0,-1 0 2,-1-2 2,-1-5-3,1-3-1,-2-4 0,1-5-9,-3-2 9,1-5 0,-2-4-1,0-7 6,0-6-11,-5-7 6,-12 2-4,-6 5-13,0 10 17,0 8 0,2 6-5,2 7 9,8 3-6,5 2 2,2 4 0,1 0 3,-2-2-3,1 4 0,3 0-3,-1 3 8,2 6-7,0 0 2,0 0 0,0 0-14,12 0 11,0 0-2,3 0 4,-3 0 1,-3 0 0,-3 0 0,-1 0 1,-2 0 2,0 0-3,1 0 0,-3 0 1,1 0 0,-1 0 0,-1 0-1,0 0 0,0 0-5,0 0 5,0 0 0,0 0-1,0 0 6,0 0-6,2 0 1,-2 0 0,0 0 1,0 0-1,0 0 0,4 0-2,-1 0 4,2 0-5,-1 0 3,0 0 0,1-1 1,1-3 0,3-2-1,7-5 0,8-1 1,7-8-2,9-3-1,7-9 1,1-7-17,2-8 15,-2-6-2,-2-4 5,-7 2 0,-4-2-4,-7 2 4,-4-3 0,-2 4 2,-2-3-1,-1 3-1,-3 3 0,-2 7 3,-5 8-5,-2 13 2,-1 6 0,-5 6-3,1 3 3,-2 5 0,0-5-1,0 1 6,0-2-10,0-1 5,0 0 0,0 3-5,0 2 5,0 3 0,0-1-1,0 3 5,0 0-10,0 0 5,0 0 1,0 0-9,1 0 9,-1 0 0,0 0-1,0 0 3,0 0-4,0 0 2,0 0 0,0 0-2,0 0 2,0 0 0,0 0 0,0 0 2,0 0-10,0 0 8,0 0 0,0 0 0,0 0 1,0 0-1,0 0 0,0 0 6,0 0-5,0 0-1,3 0 0,2 0-3,0-2 3,2 0 0,0-3 0,4 0 4,0 0-7,0-2 3,4 2 0,6-3 1,10-1-1,15-3 0,10 0-2,16-1-1,12 0-2,6 2-1,2-1 6,-7-2-1,-4-1 4,-11-1-3,-7 1 0,-8 0 5,-5 4-5,-2 0 0,5 2 0,9-3-1,14-3 1,3-2-2,2-3-8,-1-3 10,-10-2-1,-7 1 0,-5 3 1,-9 3-2,-7 3 2,-1 2 0,-1 3 0,-3-2 3,-3 0-7,-1 3 4,-1 1 0,-3 1-5,-2 2 5,-2 1 0,-1 1-3,-3 0 3,2-2-9,-3 2 0,-6 0 9,-5-1-2,-3 0 4,-5 1-2,1 0 0,1-1 4,0-3-5,3 1 1,4-5 0,1 2-8,-1 1 8,-1 0-1,-3 4-1,-3 4 2,-3-3-11,0 3 11,0 0 0,0 0-14,0 0 13,0 0 1,0 0 0,0 0 3,0 0-13,3 12 10,3 15 0,-1 9-2,1 5 7,-1 6-3,1 6 1,3 14-2,3 11 24,8 11-25,6 2 1,6 0 20,1-10-18,-5-9 1,-4-12 9,-9-16-12,-4-11 14,-4-10-15,-4-7 0,-2-9 5,-1-1-5,0-2 0,0-2 0,0-1 2,0 2 3,-3 0-5,0-2 0,2-1 2,-1 2 0,0-2-2,2 0 0,-2 0 3,1 0-5,0 2 2,-2-2 0,0 3 0,-1-3 0,-5 3 0,-2 3 0,-5 4 4,-5 4-8,-3 7 4,-7 6 0,-11 8-1,-6 4 3,-12 7-2,-9-4 0,-8-2 2,-1-7 6,6-8-8,12-4 0,21-11 2,15-2 1,13-5-3,8-3 0,3 0 2,0 0 12,0 0-13,0 0-1,0 0 20,0 0-20,0 0 0,0 0 0,0 0 2,0 0-9,0 0 7,0 0-2,0 0-6,0 0 8,0 0 0,0 0 0,0 0 0,0 0-4,0 0 4,-2 0-1,2 0-9,-1 0 4,-1 0 5,-2 5 1,-1 3 0,-2-2 0,-2 1 0,1-3 0,0 1-2,3-2 6,-1-2-4,2-1 0,2 1 6,-2 1-4,-1 2-2,-3 3 0,-2 9-2,-2 14 6,-4 13-4,-4 15 6,-9 12-4,-3 1 24,-8 1-20,-3-2-5,-2-4 19,-1-8-19,5-6 1,4-6-2,9-4 2,2-3-6,6-6 4,0-3 0,7-1-2,-2-4 7,1-1-5,1-4 0,0-6 0,2-3 0,2-4 0,5-3 0,1-1 0,0 2 3,-3 0-3,1 2 0,-1 1 2,-3-3-2,2 0 0,1-1 0,-1-1-2,5-3 5,-1 0-3,3 0 0,0 0 4,-1 0-4,1 0 0,0 0 0,0 0 2,0 0 0,0 0-4,0 0-3,0 0-8,0 0 5,0 0-19,-2 0-9,0 0 6,0-7-19,0-1 7,-2-2-25,-4-2-82,-5-3-89,-4-1-168,-3-3-426</inkml:trace>
  <inkml:trace contextRef="#ctx0" brushRef="#br0" timeOffset="231023.0825">16880 13453 489,'0'0'72,"0"0"41,0 0-37,0 0 8,0 0 29,0 0-74,0 0 9,0-13-9,0 13 13,0 0 12,0-1-16,0 0-3,0-4-6,0 0-9,0-2 14,0-5-28,-7 2 2,-3-5 20,-3-5-20,-6-1-5,-6-6 5,0-1-9,-8-5 35,-5-1-32,-9-8-3,-6 1 8,-13-4-14,-2 3 9,4 3-12,6 3 5,13 5 6,7 6-11,10 3 0,5 4 10,5 4-8,7 3 3,2 1-5,0 2 4,2-1 4,-1 2-8,4-1 0,-2 2-1,1 2 6,5 1-6,-1 3 1,1 0 0,0 0-12,0 0 10,0 0-20,0 0-6,0 0-35,-1 0-36,-1 8-23,1 8-69,1 1-63,4 1-186</inkml:trace>
  <inkml:trace contextRef="#ctx0" brushRef="#br0" timeOffset="231919.8007">18030 13687 389,'0'0'167,"0"0"-96,0 0 23,0 0-62,0 0 35,0 0 11,15-82-49,-12 67 57,0-2-37,2-2 15,-1-3 16,2-2-20,-1-1-11,5-6-9,3-5-16,7-5 32,10-9-23,13-7 7,11-6 5,6-8-16,-1-5 22,-7-2-24,-10-4-14,-6 2 11,-11-2-16,-5 9-8,-4 10 0,-4 13 4,-3 15 5,4 7-9,-2 6 0,1 7 2,1 3-2,-4 3 0,-3 2 0,0 4 2,-5 0-6,-1 1 4,0 2-11,0 0 4,2 0-30,1 0-27,4 0-43,7 9-25,5 9 25,7 8-108,0 5-32,-2 3-166</inkml:trace>
  <inkml:trace contextRef="#ctx0" brushRef="#br0" timeOffset="232720.4904">19492 13626 522,'0'0'267,"0"0"-186,0 0 23,0 0-44,0 0 50,0 0 14,5-19-76,-5 2 32,0-2-10,0-1-6,0-5-11,0-1-28,0-5 20,0-8-33,4-8-4,1-10 29,8-12-35,7-7 15,2-7-2,2-6-15,0 5 34,0 1-34,-2 3 0,-1 1 6,0-1-6,-2-2 0,0 5 0,-1 4 1,-3 7-4,-1 7 3,-4 11 0,-4 12-4,-2 12 4,-4 12 0,0 4-1,0 7-34,0-1 14,0 2-73,0 0-60,0 15 15,0 9-92,2 7-12,15 5-111</inkml:trace>
  <inkml:trace contextRef="#ctx0" brushRef="#br0" timeOffset="233401.5202">20545 13769 764,'0'0'172,"0"0"15,0 0-37,53-87-43,-30 51-12,6-10 5,5-12-72,3-8-3,2-5 10,0 2-13,-3 4-4,-2 2-18,-3 6 6,1 1-5,-4 7-1,-4 7 0,-8 10-2,-6 10 4,-7 9-2,-1 6 0,-2 4-28,0 1 25,0 2-66,0 0-28,0 0-3,0 0-4,0 0-16,0 2 7,0 10-36,-2-1-81,-9 0-60</inkml:trace>
  <inkml:trace contextRef="#ctx0" brushRef="#br0" timeOffset="238199.4102">18472 17140 106,'0'0'20,"0"0"5,0 0 75,86-12-7,-69 12 8,-1 0-51,-4 0 2,0 0 30,-4 0-7,-4 0-6,4 0-8,2 0-23,4 0 3,3 9-9,3 2 6,4 0 22,4-1 16,9 4 37,19 1-18,21-1-7,20 5 1,19 4-36,9 3-15,2 2-8,-4 0-13,-10-4-3,-15-7-4,-17-5-9,-17-2 24,-18-5-25,-16-3 0,-13-2 4,-14 0-4,-3 0-4,-26 0-20,-23 0-5,-22-7 23,-20-13-17,-16-6-5,-12-8 17,-5-2 5,3 1 6,20 8 0,36 10 3,30 8 23,35 9-21,29 0 44,44 4 2,39 19-36,25 7 12,11 3-4,8-2-14,-11-3 35,-13-2-43,-12-2 0,-23-4-1,-24-4-20,-24-6-49,-29-8 24,-20 0-36,-11-2-153,-28 0-71,-12-7-12,4-7 24,4-5-123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18:25.2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6712 1090 489,'0'0'63,"0"0"-45,0 0 97,0 0 13,0 0-6,0 0 26,121-5-76,57 25-12,74 10-1,55 6-43,42 3 22,22 3 2,10-1-18,4-4 32,0-3-51,-5-3-1,-25-4 22,-34-3-24,-46-6-3,-51-7 3,-52-6-73,-56-4-18,-61-1-129,-55-4-20,-67-14-111</inkml:trace>
  <inkml:trace contextRef="#ctx0" brushRef="#br0" timeOffset="547.9042">7567 395 1053,'0'0'141,"0"0"-114,0 0-3,0 0-1,0 117 6,-13-1 87,1 32-12,-3 24-67,4 17 43,-5 4-66,-5-5 9,0-18-6,-4-20-17,2-20 3,-2-25-3,3-23 0,1-24-10,10-25-64,5-16-89,5-17-107,1-8-125</inkml:trace>
  <inkml:trace contextRef="#ctx0" brushRef="#br0" timeOffset="3472.2337">7454 1141 331,'0'0'134,"0"0"-96,0 0 11,0 0 42,0 0-4,0 0-14,0 0-15,0 0-21,0 0 11,0 0-28,0 0 1,0 0 33,0-1-7,0-8-2,0-2-3,1-2-22,7-1 16,-1 0-27,2 0-2,-3 0 28,0-2-28,0-2 8,1-3 0,1-2-13,1-2 20,4-3-22,3 0 0,7-4 8,4-1-8,7-3 0,5 1-1,9-3 7,1-2-8,5 0 3,1-2-1,3 3 9,-3 1-3,0 4 1,-8 0-7,-4 5 5,-6 3 7,-6 2-12,-1 4 0,-2-1 9,-1 3-6,-1 2-3,-1-1 0,1 0 4,-1 2 9,2 2-13,1 2 0,5 1 9,1 3-7,5 2 1,2 2-3,-2 3 3,-3 0 2,-6 0-5,-3 0 0,-2 8 1,-1 4 3,-3 3-4,-2 3 0,0 4 1,-2 6-1,1 3 0,-6 5 0,0 3 11,-2-2-7,-4 8 2,2-1-4,-3-1 4,-2 3 9,5 0-15,-8-2 0,0 1 13,0-1-11,0-3 5,-1 2-6,-6-1 6,4 0 18,0 0-25,-1-2 0,3-2 20,-2 3-18,0 0 2,0 3-4,0 4 6,0 3 2,1-2-8,-3-1 0,3-2 10,-3-3-7,1-2 8,1 1-11,-1 1 2,2 1 4,2 1-6,0-3 0,0 1 6,0-2-2,0 1-2,0 1-2,0 3 0,0-2 4,0 6-4,0-4 0,0 1-2,8 3 6,2-3 0,3 3-4,6-2 0,4-1 2,6-6 0,-1-3-2,0-9 2,-2-7 2,2-3-3,-1-5-1,1-3 0,2-5 7,-1-1-7,-1-5 0,6 0 7,0 0-5,-1-6 1,7-10-3,-1-7 0,3-5 0,-3-2 0,3-7 0,-4-4-2,-1-5 6,-1-3-8,-3-5 3,-4-2 1,-1-5-9,-3-6 9,2-3-2,-2-5 0,2 2 4,3-5-6,-1-3 4,0-2 0,0-7-8,1-2 8,-4-4-3,3 0 1,-1 8 4,-3 6-3,5 9 1,1 8 0,2 1-7,2 2 7,-1 6 0,4 3-1,3 3-1,1 6 1,-3 7-6,-2 3 7,-5 4-6,1 2 8,-1-1-4,1 1 2,0-3 0,2 1 0,0 1 0,-5 1 0,2 3-1,0 3 1,-4 5-6,-1 5 5,-3 3 0,-4 5-3,0 2-4,2 2 8,-1 0-16,-1 0 16,-3 6 0,-1 3-1,-2 2 3,2 4-9,1 6 6,5 4 1,2 4 0,4 0 0,-2 0 0,-2 5 0,-2 1 4,0 0-7,-4 2 3,0-3 0,-6-3 2,-4-2-2,1-2 0,-6 2 0,0 4 0,0 3-2,-3 3 1,1 3 1,-1 5 3,0 0 2,0-3-5,0 2 0,0 0 1,0 0 5,2 4-6,-1-2 0,-1 3 6,0 1 1,0-4-7,0-3 4,0-3-2,0-6 4,0-2-6,3-4 0,-1-5-2,3 2 2,1 2-37,6 7-126,20 3-152,29 1-382</inkml:trace>
  <inkml:trace contextRef="#ctx0" brushRef="#br0" timeOffset="5055.4187">12206 1559 255,'0'0'116,"0"0"-102,0 0 25,0 0-5,0 0 11,0 0 13,19-3 23,-16 3-8,4-1-21,3 1-16,9 0 15,18 0-28,14 0-7,16 0 0,8 5-12,1 2 0,-2-3-4,-12-1-1,-20-1-14,-23-1-62,-19-1-179,-9 0-138</inkml:trace>
  <inkml:trace contextRef="#ctx0" brushRef="#br0" timeOffset="5222.0792">12197 1692 672,'0'0'112,"0"0"-84,0 0 6,96 7-19,-31-7-15,8 0-88,6 0-15,-6-7-9,-1-3 4,-8-3-172</inkml:trace>
  <inkml:trace contextRef="#ctx0" brushRef="#br0" timeOffset="5453.1287">12874 1441 891,'0'0'139,"0"0"-114,106 94-13,-90-45 22,-13-1-34,-3-1 0,-22-4-1,-20-2-4,-12-3-32,-8-8-73,-6-6-119,6-12-114</inkml:trace>
  <inkml:trace contextRef="#ctx0" brushRef="#br0" timeOffset="9848.1522">20472 2037 911,'87'0'151,"44"0"-145,53 14 6,53 3 27,42 7 5,34-1-9,27 4 13,15 1 0,10 1-24,7 2-24,-6 2 0,-18-2-3,-24-8-31,-48-6-74,-64-12 83,-81-5-49,-82-18 33,-71-25-46,-87-13-136,-57-11-14</inkml:trace>
  <inkml:trace contextRef="#ctx0" brushRef="#br0" timeOffset="10169.691">21865 517 991,'0'0'158,"0"0"-90,-107-72-68,64 108 0,-7 56 9,0 57 13,0 55 51,12 34-20,5 17-52,9-18 21,2-35-20,3-37-2,8-36 0,5-25 3,6-26-7,1-18-51,20-23-83,3-23 7,6-14-66,2-19-131,-1-25-198</inkml:trace>
  <inkml:trace contextRef="#ctx0" brushRef="#br0" timeOffset="10440.1697">21768 1154 271,'0'0'830,"90"-16"-722,16 16-74,67 19 19,82 29 26,64 13-63,54 9 2,33 6-18,-4-3-10,-17-1 5,-21-2-71,-27-2-116</inkml:trace>
  <inkml:trace contextRef="#ctx0" brushRef="#br0" timeOffset="12770.9023">13436 1782 657,'0'0'147,"96"-5"-50,5 5 3,50 0-17,47 15 2,39-1-24,30 1-4,9-1 16,6 1-11,-7 2 1,-11-3-49,-17-1-11,-24-2 12,-30-4-15,-34-6-2,-46 0-1,-44-1-91,-38 0-2,-31-1-13,-51-11-165,-35-5-56,-33-5-194</inkml:trace>
  <inkml:trace contextRef="#ctx0" brushRef="#br0" timeOffset="13312.9288">14179 42 302,'0'0'154,"0"0"-127,0 0 34,0 0 84,0 0-17,0 0 21,-54-36-77,47 56-36,-6 52 7,-8 49 94,-5 58-37,-4 32-56,-8 21-20,-7 9 50,-4-6-46,-2-12 14,0-20 10,5-28-29,7-21-3,7-22-20,5-20 0,5-25 5,6-23-5,7-23-1,1-23-7,6-14-41,1-4 0,1-8-50,0-24-8,-3-17-129,0-15-222</inkml:trace>
  <inkml:trace contextRef="#ctx0" brushRef="#br0" timeOffset="18570.3162">13744 1814 4,'0'0'219,"0"0"-188,0 0 24,0 0-19,0 0 0,0 0 6,11-4-5,-11 4 4,2 0-14,-2 0 0,0 0 35,0 0-16,0 0-3,1 0 5,2 0 1,2-2 20,3-3-22,-1-1-23,5 1 20,-2-2-26,1-1 4,-2-1-1,1-6-10,-1 0 1,5-7-8,1-6-3,2-1 27,7-7-27,3-3 12,7-5 21,5-4-16,2-2 25,2-3-10,-4-3 1,1-5 18,-2 0-33,0 1 13,-1 4-16,1 3-9,-2 1 9,-1 7 0,-2 6-9,-2 10 15,-3 4-22,2 6 0,0 3-3,-2 4 7,2 4-12,-2 4 6,4 4 2,1 0-10,0 0 10,1 9-4,-1 6 4,-2 6 0,-1 4-6,-3 9 2,-6 6 4,-3 4-7,-6 5 7,-4 2 0,-3 2 0,-5 7 5,0 1-6,0 1 1,0-1 0,0-5 7,0-3-3,0-3-4,0-6 4,-5-2-2,1-9 0,-1-4-2,1-4 0,3-2 1,1-5-1,0-3 0,0-4 0,0-2 4,0-3-4,0-2 0,0-1 0,0-1 3,0-2 0,0 0-3,0 0 2,0 0 1,0 0 0,0 0-3,0 0 0,0 0-1,0 0 1,0 0 0,0 0-3,0 0 9,0 0-12,0 0 6,0 0-2,0 1-6,0 2-2,0 2 10,0 1-1,0-1 4,0-3-6,0-1 3,0 1 0,0-2 3,0 0 0,0 0-3,0 0 9,0 0-8,0 0 14,0 0-15,4-8 0,3-7-4,4 0 4,3-7 0,2-1-1,3-8 5,-1-4-7,3-4 3,1-8 0,2 1-12,-1 1 14,2 3-3,2-2 1,4 3 0,3-5-4,9-5 1,5-2 3,3 4-15,6 1 15,1 7-1,1 0 1,2 3 0,-3 1 2,-8 3-2,-2 5 0,-5 3 8,0 2-6,-1 6-2,-2 4 0,-1 7 3,-8 4-9,-5 3 6,-5 0 0,-1 11 1,4 12 2,0 4-3,3 4 5,-1-2-3,-4 3 18,-2-1-19,-3 6 2,-1 4 28,0 4-28,-2 8 7,-3 3 4,1 3-6,-4-1 19,-1 0-25,-4-1 1,-3-2 23,0-2-22,0-2 6,0-6-8,0-4 4,0-7-3,0-3-3,0-2 0,0-6-3,0-2 9,0-5-8,0-3 2,0-3 0,0-2 0,0 1 0,0-2 0,0-1-1,0 0 4,0-1-3,0-3 0,0-2 1,0 0 3,0 0-4,0 0 0,0 0 0,0 0 3,0 0-3,0 0 0,0 0 2,0 0-2,0 0 0,0 0 0,0 0 6,0 0 0,0 0-6,0 0 0,0 0 3,0 0 2,0 0-5,0 0 0,0 0-1,0 0 5,0-4-4,0-5 0,0 0 1,0-4-5,10-4 4,2-3 0,2-7-9,5-7 9,2-8-4,6-10 1,6-11-1,7-10-7,0-2-2,3 0 1,3 0 4,0 7 5,4 5 2,-3 6 0,0 11 1,4 6-3,-1 5 3,1 0 0,1-1-6,-1 3 11,-3 6-6,-2 8 1,-9 5 0,-4 8-5,-3 4 5,0 2-2,-2 0-3,-3 0 9,-5 0-4,-3 0 0,3 8 1,0 6-11,6 6 9,1 6 1,1 3 2,1 4 3,2-1-5,2 4 0,-3 9 0,-5 9 8,-10 12-6,-2 11-2,-2-1 18,-2-2-15,3-5 5,-5-5 2,-4-3-9,-1-1 22,-2-2-23,0 1 0,0-3 4,-9-4 0,-1-6-2,1-5-2,-1-4 0,3-3 1,-3-6-1,4-6 0,1-2-1,1-8 7,2-3-6,1-4 0,1-2 0,-2 0-2,2-3 2,0 0-12,0 0-5,0 0-42,-1 0-67,-8-6-98,-8-5-239</inkml:trace>
  <inkml:trace contextRef="#ctx0" brushRef="#br0" timeOffset="19170.9011">16230 1931 514,'0'0'33,"0"0"38,0 0-2,0 0-1,0 0-6,0 0-2,-10-11 2,10 9-8,0 2 21,18 0 25,25 0-55,27 2-23,36 11 15,25 1 13,27 3 13,15 2-3,14 1-4,5 6 37,8 1-43,1 1-23,-4 0 5,-1-2-29,-7 2-1,-9-6-2,-18-2 0,-13-6 13,-22-2-11,-23-5-2,-20-4 0,-26-3 5,-22 0-11,-19 0 3,-10 0 2,-7 0-9,0 0-23,0 0-14,-10 0-3,-10 0-32,-4 0-46,-12 3-89,2 4-185</inkml:trace>
  <inkml:trace contextRef="#ctx0" brushRef="#br0" timeOffset="21902.4949">20113 10082 157,'161'31'97,"-10"-7"-97</inkml:trace>
  <inkml:trace contextRef="#ctx0" brushRef="#br0" timeOffset="29384.5772">3667 8840 89,'0'0'160,"0"0"-142,0 0 10,0 0 10,0 0 4,0 0 5,0 0 6,0 0-29,0 6 11,0-6 19,0 0 9,0 1 10,0-1 4,4 1-8,6 3 14,7 1-30,8-2 6,10 1 9,11-1-15,12-1 21,12 3-28,9-1-15,-1-1 26,-1 2-50,-11-1 12,-14 0 5,-10 2-16,-15 0 3,-11-4-11,-9 1 1,-7-1-11,0-1 9,0 0-4,-9 3 5,-8 4 4,-12-3 18,-5 0-22,-3 2 3,0-4 8,-2 2-8,-5-3-3,-2 0 2,-3 1 0,-2-1 2,2-2-4,7 0 0,8 0 0,7 0 7,14 0-7,7 0 15,6 0 1,0 0 23,0 0-23,0 0-15,10 0 36,12 0-28,10 0-8,6 0 10,3 0-10,-4 0 6,-4 0-7,-3 0 0,-3 0 1,-7 0 1,-3 3-2,-4-3 0,-5 0 4,-4 2-4,-3-2 0,1 0 0,-2 0-1,0 1 3,0-1-2,0 0 0,0 0 3,0 0-7,0 0 4,0 0 0,0 0-11,0 0 11,0 0-3,0 0-8,0 0-11,0 0 13,0 0-28,0 0-17,0 0 13,5 0-43,4 0-7,1-3-91,4-4-145,11 0-124</inkml:trace>
  <inkml:trace contextRef="#ctx0" brushRef="#br0" timeOffset="31794.9607">3397 9561 561,'0'0'155,"0"0"-124,0 0 58,0 0-74,0 0 14,0 0 26,113-12-17,-68 16 5,1 4-17,-4-4-14,-5 2 34,-9-1-46,-8 0 6,-7-2 7,-4-2-12,-6 2-1,-3-3-2,0 0 2,0 0-15,0 0 15,0 0 0,-3 0 9,-6 0-9,-1 0 3,2 0-3,0 0 0,1 0 2,2 0-2,0 0 0,2 0 1,0 0 2,3 0-1,0 0-2,0 0 0,0 0 7,0 0-4,0 0-3,0 0 0,0 0 1,0 0-6,0 0 3,0 0 2,0 0-14,0 0 10,0 0-18,0 0 2,0 0-4,0 0 9,0 0-28,3 0-51,10 0-78,4-7-119</inkml:trace>
  <inkml:trace contextRef="#ctx0" brushRef="#br0" timeOffset="47102.1641">15934 15259 417,'0'0'58,"0"0"70,0 0-44,0 0-10,0 0 9,19 78-16,-19-57-26,0 0 11,0 2-35,0 0 7,0 2 6,0 3-9,0 3 12,0 5-12,0-2 0,0 3 17,0-3-37,0 2 23,0-3-4,0 3-18,0-1 14,-3-1-16,0 1 1,1 2 3,-1 3 3,0 0-7,1 1 2,-1-2-1,1-3-1,0-2 0,-1-3 0,2 0 6,-2-6-6,1-1 0,1-2-1,-1-2 2,2-4 0,-1 1-1,-1-2 0,2-1 2,-2 1 0,1-5-2,1-1 0,-1 1 1,-1-5-1,1-1 0,-2-3 0,2 3 0,1-1 0,-2-1 0,2 0-1,0-2 2,0 0-5,0 0 4,0 0 0,0 0-8,0 0 14,0 0-10,0 0 4,0 0 0,6 0 5,4 0 1,7 0 1,10 0-4,10 0 4,11 0-7,8 0 10,4 0-8,0 0 13,1 8 9,1 0-15,9 3 23,6-1-20,1 2-12,-1 0 0,-6-2 0,-7 2 10,-6-3-10,-9 1-7,-7-4 7,-1 0 5,-2 1-5,0 0-6,1-1 6,-3 1 3,-4-2-3,-4-3 0,-8 1 7,-3 1-7,-8-4-2,-2 0 2,-1 0 0,-4 0 2,1 0-2,-4 0 0,0 0 0,0 0 0,0 0-6,0 0 5,0 0 2,3 0 2,2 0-3,3 0 0,2 1-10,-1 1 10,-3-1 0,-2 0-2,-3-1 2,1 2-6,-2-2 6,1 0 0,6 2 1,5-2 3,6 4-4,5 1 0,-2-1 1,3 1-6,-5-2 5,-2 1 0,-2-1-3,-4-3 7,4 0-4,0 0 0,3 0 2,2 0-8,-1-3-5,-1-5 11,0 2-6,-3 3 7,-5-2-1,1 2 0,7 1 4,7 0 3,5 2-7,7 0 0,-4 0 1,-3 0 2,4 0-3,1 0 0,-6 0 5,-7 0 12,-5 0-17,-13 0 0,-2 0 17,-2 0-13,0 0-3,0 0-1,0 0 1,0 0-5,0 0 3,0 0 1,0 0 10,0 0-7,0 0-3,0 0 0,0 0 3,0 0 1,0 0-4,0 0-9,0 0 4,0 0 0,0 2 3,0 6-2,0 7 8,-2 6 3,-4 7-3,-2 8-4,-4 9 25,-3 5-17,-3 6 4,-1 0 11,2 2-13,-2 0 8,1 0-18,6-3 0,0-1 5,0-5-3,-1-9-2,3-5 0,-3-6 2,1-5 0,2-4-2,1-4 0,1-1-1,4-3 3,-1 1-3,0-4 1,2-1 0,1-4-12,1-2 1,-1-2-6,-1 0 12,-3 0-14,-6 0 8,-1 0 9,-8 0 4,-6 0 0,-3-6-2,-4-2 0,-10 0-8,-11-4 8,-13 1-6,-17-3 0,-9 0 6,-10 0-9,-6-1 9,0 0 0,6 1 1,2 0-1,3-3-2,3-2-13,-4-1-6,-1-3 19,1 0-19,5-1 4,8 5 14,10 4 1,12 1 2,13 4 0,9 3 2,1-1 1,3 4-3,-3 0 0,0 0-2,3 0 4,1 1-2,2-3 0,3 2 2,2 0 1,1 4-3,-1 0 0,1 0-2,3 0 6,0-3-4,2 3 0,2-5 0,-1 1-2,2-1 2,0-1 0,2 1 0,0-1 2,4 1-4,3 2 2,5-1 0,4 1 5,1-1-3,3 1-2,0 0 21,0 1-11,0-3-6,0 0-4,0-2 2,0 1 2,-1-2-4,-1-2 0,2-2 8,0-3-7,0-5 14,0-5-9,0-9 0,0-5-4,0-5-2,0-4 0,-10-1 0,2-1 5,2-4-5,3 1 0,3-5 3,0-2 14,0-3-14,9-5 0,3-2 19,0-5-19,-3-7 2,-4 0-5,-2 1 2,4 8-8,-1 9 6,2 8-9,-2 8 7,4 3-11,-3 7 13,-1 4-1,0 2 3,0 2-6,2-2 4,-4 1 0,0-1-3,-4 3 2,0 3-3,0 1-11,-2 2 13,-3 3-10,-2 1 12,4 2 0,-1 2-2,2 0 7,0 3-5,2 4 0,0 1 0,0 1-2,0 2 2,-1-1 0,1 4-1,0 0 4,0 1-4,0 0 1,0 0 0,0 0-11,0 0 11,3 0 0,10 0-4,8 0 6,11 0-2,14 0 0,10 4 1,11-1-3,7-2 4,5 2-2,-3-3 13,3 1-12,-9 0 13,-12 1-9,-10 0 2,-15-1 1,-9-1-8,-7 2 0,-4-2 2,-3 1-1,3-1-2,-1 1 1,-1 1 0,-4-2-1,-3 1 1,-2-1 0,-2 0 0,0 0 5,0 0-8,0 1 3,0-1 0,0 0-6,0 2 6,0 3-10,0 5 7,0 6 3,0 1 10,0 3-10,0-1 2,-3-2 30,-4 0-32,-2 0 9,2 4 5,-3 4-9,0 7 14,-1 2-5,0 0-13,-3 2 10,2-4-11,-1 0-35,3-6-134,7-3-210</inkml:trace>
  <inkml:trace contextRef="#ctx0" brushRef="#br0" timeOffset="48640.6757">15207 15296 84,'0'0'177,"0"0"-66,0 0-13,0 0-10,0 0 5,0 0 0,0-21-4,0 16-41,0 0-5,3-2 15,10 1-38,1-2 5,5 1 6,-1 2 5,-2 0 5,1-1-19,-4 4-11,2-4 31,-1 5-37,3-1 8,7 2-2,6 0-6,9 0 16,1 0-15,-2 0-5,-4 0 30,-7 0-30,-6 0 14,-9 0 3,-1 0-16,-3 0 8,-2 0-10,-1 0 0,3 0 4,-2 0 0,-3 0-4,0 0 2,0 0 3,-1 0-5,-2 0 0,0 0 0,0 0-1,0 0 2,0 0-1,0 0 0,0 0-5,0 0-1,0 0-9,0 0-57,0 2-66,1-2-228</inkml:trace>
  <inkml:trace contextRef="#ctx0" brushRef="#br0" timeOffset="51382.8335">14190 15332 216,'0'0'111,"0"0"-55,0 0-12,0 0-13,0 0 19,0 0 27,0 0-23,29-2-19,-22 2 14,0 0-15,3 0 5,3 0-11,3 0-21,2 2 18,2-1-25,1 0 19,0 2 22,2-2-28,-3 2 19,0 0-7,-1-2-9,-1 1 22,-4 0-32,-1-1-6,2 0 14,3 0-9,1-1 0,4 2-5,0-1 0,-1-1 6,0 2-6,2-2 0,-2 1 28,-2 0-23,1 1 15,-1-1-11,0-1-8,2 1 13,0 2-14,3 0 0,0-1 3,1 1-1,3 0-2,-1-2 0,0 4 6,-2-5 5,0 3-6,0-1-5,-2 1 27,3 1-8,0 1-7,2-1-4,-2 0-1,1-1 6,1 1-13,-1 0 0,0-1-2,2 0 6,2-2-3,0 0-1,3 1 5,-1-1 14,2 2-18,-5-2-1,2 2 10,-4 1-9,-4-1 9,1-2-10,0 2 3,2 0 12,1 0-15,-3 1 0,3 1 19,-5 0-18,0 0 8,1 0-9,-3 1 1,2 1 4,-1 0-5,0-1 0,1 2 3,1-1-1,1 0 3,1 0-5,3 2 4,5-1 11,-5-1-15,0 1 6,-8-2 12,-4 2-16,-1-3 6,-4 2-8,-1 0 2,-2 2-1,-2 2-1,0 1 0,-5 4 1,0 1 1,-2 0 2,-1 1-4,0-1 9,0 0-12,0-1 3,0-1 0,-3-3-13,-3 0 27,-2 0-12,2-4-2,1 1 0,0 0 3,1-1-3,-1 0 0,1-1 1,-4 0 3,-1 1-3,-6-1-1,-2 2 0,-6-2 0,1 1 0,-5-3 0,0 0 4,2-1-1,-2 1 4,0-2-7,0 0 1,2-2 5,-5 4-6,-2-3 0,-1 2-2,-1-4 5,2 2-1,-3-2-2,4 1 0,-2 1 4,-1-1-4,1-1 0,-1 0 4,-1 0-3,4 0 5,0 0-6,-2 0 0,0 0 4,-1 0-4,0 0 0,-2 0 4,1 0-2,3 0 13,-1 0-15,0-1 2,3-2 21,2-3-23,-1 2 0,0-2 11,-1 0-6,-3 1 9,-4-2-10,0-1-2,-2 1 17,-2 0-19,2 0 0,2 2 12,3-2-11,0 1 15,-1-2-6,1 1-10,0 0 34,-3-2-30,-1 1-2,-2-1 9,-6-5-10,-5 1 17,-3-1-18,1 0 1,1 1 13,4 1-8,2 0-6,2-2 19,-3 2-18,3-1 14,-1-1-15,2 1 6,2 0 2,4 3-6,3-1-2,6 3 6,0 0-2,8 2 1,2 2-5,5 1 0,0-1 6,2 2-6,-1-1 0,3 0-1,2 2 4,2-2-8,3 1-10,2-1-41,0-3 4,13-2-142,14-4-206</inkml:trace>
  <inkml:trace contextRef="#ctx0" brushRef="#br0" timeOffset="106080.9896">11271 12687 232,'79'6'37,"-2"2"0,-2 3-37,-7-5 0,-7 2 7,-6-3-2,-3 0 7,-3 2-12,-1-2-12,-1 0-5,1 1-16,-1 0 16,-3 0 4,-4 0-27,-10 1 4,-10-1 12,-9-4 5,-8 2 11,-3-4-15,0 0-8,-1 0 24</inkml:trace>
  <inkml:trace contextRef="#ctx0" brushRef="#br0" timeOffset="106703.4953">11527 12666 292,'0'0'32,"0"0"-14,-89-26 9,71 23 20,3 0 44,12 3 23,1 0-45,2 0 44,0 0-27,20 0 10,28 0-7,29 0-30,29 0 13,19 9 1,16 5-10,11 3 61,0 2-62,-9-3-14,-16 1 2,-27-2-28,-23-4 13,-27-1-35,-24-4 6,-12-5 6,-14-1-12,0 0 0,0 0-4,-5 0 9,-11 0-12,-9 0 7,-7 0-29,-2-1 24,-4-5-67,0-1-21,-3-2-47,1 1-96,-3-1-50,0-1-381</inkml:trace>
  <inkml:trace contextRef="#ctx0" brushRef="#br0" timeOffset="107869.6903">14270 15970 168,'0'0'75,"0"0"-75,0 0-62</inkml:trace>
  <inkml:trace contextRef="#ctx0" brushRef="#br0" timeOffset="110126.2564">15164 15325 588,'0'0'166,"0"0"4,0 0-52,0 0 12,0 0-11,0 0-73,-38 97 70,31-1-38,-3 20-38,-4 12 26,-4 10-41,2-1-10,1-9 31,4-12-44,5-19 10,5-14-12,1-19 8,0-16-9,4-18 1,3-16 0,3-14-2,9-16 10,5-31-16,4-31 8,2-28-17,-4-29-1,-1-19 1,-4-8-15,0 5 32,-2 20-21,2 20 21,-2 16-1,-4 12 2,2 11-4,-8 10 3,-5 12-4,-2 11-8,-2 15 13,0 9-3,-2 9-4,-8 7-13,-5 3 5,0 2 1,0 0 8,6 0-7,4 4 12,4 2-1,1 5-6,0 7 7,12 5-10,16 7 10,5 2 0,6-3 2,1-3 3,2-2-4,6-5-1,1-2 3,11-6-1,5-4-2,2-7 0,-5 0 4,-5-1 2,-13-11-5,-10 3-1,-11 0 3,-13 5 3,-5 1-6,-5 3 0,0 0-7,0 0 6,-3 0 0,-14 7-1,-5 13 2,-7 13 15,-3 16-7,2 14-1,0 10 29,0 7-14,5 4 3,1-4-15,7-5-5,4-6 16,9-2-21,4-1 0,0-6 7,10-2-3,2-10-1,-2-12-3,1-11 0,-5-11-1,-3-6 1,-2-6 0,-1-2 6,2 0-4,-2-7-4,0-12 1,0-5-10,0-6-11,0-1 11,0-4-12,0-10 5,-3-3-9,-17-10-5,-4-12-11,-12-9-20,-5-7 20,-8-4-37,2 4 9,-2 10 4,0 10 35,-6 11 16,-8 11-9,-10 13 6,1 10 15,10 8-15,16 6 11,25 7 5,21 0 2,25 8 1,50 20 26,28 11 27,19 10 45,3 2-59,-8-1 14,-9-1 8,-11-6-25,-15-6-1,-22-8-30,-23-8 0,-17-11 4,-20-3-9,-7-7-17,-34 0 11,-22-21-42,-17-16 5,-11-9-16,-4-7-42,-2-8 36,2 3-14,8 8 69,16 13 10,25 15 14,28 15 65,24 7 13,52 31-31,35 22 14,31 20-21,9 9-9,-3 3 5,-20-8-22,-25-8 0,-29-9-27,-26-14 12,-22-9-13,-8-12 0,-39-11-2,-27-12-13,-25-2-33,-16-29-16,-9-11-15,-1-12-7,0-2 32,3-2-11,14 6 43,22 15 22,35 14 9,37 15 42,26 6 13,57 21-37,31 18 37,17 14-36,9 7 2,-17-5 10,-16-3-8,-27-9 6,-24-11-37,-28-5 8,-21-7-10,-9-9 1,-45-11-17,-27-3-45,-25-23-9,-10-11-9,-5-9-18,-1-4-54,12-2 88,14 9 25,28 11 39,40 15 43,27 14 62,62 6 38,48 29-103,35 14 14,21 17 36,-7-2-40,-18 1 14,-28-3-19,-32-4-19,-32-6-1,-36-8-25,-17-10 0,-51-11-18,-33-14-4,-28-6-37,-18-28-25,-3-17-32,0-4 32,13-1-37,21 7 89,29 14 23,33 10 18,35 14 19,18 5 79,56 22-41,30 15-6,21 13-23,8 2-16,-13-2 39,-20-2-45,-22-12 7,-28-5-17,-22-8 1,-22-6-12,-6-6-2,-35-8-61,-21-3 48,-12-7-27,-7-16 11,3-3 12,4 2 3,11 2 18,15 5 4,20 7 0,27 9 53,20 1-19,46 9 13,29 8-37,13 7 1,-10-4 43,-15-4-21,-27-3-13,-25-6 21,-23-3-41,-7-1-2,-30-3-12,-26 0 14,-19-3-11,-12-11 0,-2-3-37,3 0 31,9 3-11,14 1 28,24 6 0,22 3 8,17 1 4,27 3 7,30 0-14,19 14 14,7 4-19,-2 0 0,-11 2 0,-19-2-11,-18-2-39,-22 1-101,-11-4-122,-24-8-68,-13-3-302</inkml:trace>
  <inkml:trace contextRef="#ctx0" brushRef="#br0" timeOffset="115638.2693">13573 13493 172,'0'0'229,"0"0"-127,107-35-30,-53 27 16,5 1 37,0 4-51,0 1-26,-8-1-1,-10 1-31,-13-1-7,-12 1 0,-12 0-9,-4 2 17,0 0-17,-18 0-16,-19 0 14,-16 0-10,-3 7 8,1-1-10,8 0 0,12-1 1,11 0 13,10-2 0,10-3 9,4 0-6,21 0 9,28 0-12,29-8-38,11 0-166,7-4-128</inkml:trace>
  <inkml:trace contextRef="#ctx0" brushRef="#br0" timeOffset="121070.9773">3088 14447 364,'0'0'289,"-122"58"-289,42-15-548</inkml:trace>
  <inkml:trace contextRef="#ctx0" brushRef="#br0" timeOffset="133676.2685">21173 8168 780,'0'0'0,"0"0"-28,84 18 26,-58-1-54,-1-1 37,-2-2-187</inkml:trace>
  <inkml:trace contextRef="#ctx0" brushRef="#br0" timeOffset="135485.0762">8034 14763 145,'0'0'0,"151"41"-63,-87-18 63,-10 2 71,-13-2 36,-12 3-66,-7-1-41,-14-1-31,-2-2-79</inkml:trace>
  <inkml:trace contextRef="#ctx0" brushRef="#br0" timeOffset="136082.7094">8282 14997 339,'0'0'69,"0"0"3,0 0-5,0 0 4,0 0 26,0 0-40,-30-7-26,30 7 27,3 0-16,28 0 14,23 0 33,25 1-35,16 2 18,10 1 4,5 1-26,9 0 37,-2-1-49,-7 1-4,-6-2-4,-17 2-22,-18-2 13,-19 1-18,-22-2 8,-15-2-4,-10 0-7,-3 0-9,-10 0 8,-22 0-34,-14-5 15,-14-2-2,-1-1-19,-8 2 40,-11-4-39,-13 2 29,-10 2 1,-6 1 14,9 2-5,14 2 1,19 1 0,22-2 25,24 0-7,21-3 19,20 1 37,47 1-41,33 0-15,26 3 6,10 0-24,-6 0 39,-11 9-39,-8-1-1,-13 1-8,-9-1-30,-12 2-93,-15-2-115,-8-8-414</inkml:trace>
  <inkml:trace contextRef="#ctx0" brushRef="#br0" timeOffset="853958.1391">688 18023 4,'0'0'0</inkml:trace>
  <inkml:trace contextRef="#ctx0" brushRef="#br0" timeOffset="854039.5595">688 18023 266,'3'84'91,"27"-84"-91,2 0-8,3-1-117</inkml:trace>
  <inkml:trace contextRef="#ctx0" brushRef="#br0" timeOffset="863940.7687">19340 7830 608,'0'0'84,"0"0"26,0 0-9,0 0-31,0 0-29,0 0-13,0 0-28,21 3 20,-18 5 54,0-2-24,4-3 2,-2 4-6,1 0-11,1-1 26,4 5-43,-1-2-6,1 3 36,0 0-36,0-1 6,1 0 7,-3 0-18,3 0 23,-3 0-29,0-2 1,0-1 27,0 0-25,-2-2 5,-3 2-3,1 2 0,0 1 9,-2 3-15,1 4 0,-2 2 25,-1-1-21,1 3 0,-1-3-3,-1-2 5,3-1 9,-3-2-15,0-3 0,0 1 12,0 1-8,0-2 0,-3 0-4,-3 3 8,0-5 10,-2 2-18,2-1 0,-4-1 24,1 0-20,-1-2 9,-2 0-13,0-1 8,-3-2 5,2 2-13,-3 0 0,5-1 7,0-1-3,-1 1 1,5-2-5,1 2 6,0-2 7,-3-1-13,1-1 0,-2-1 16,-2 0-15,3 0 13,-1 0-14,-2 0 3,3 0 8,0 0-11,-1 0 0,2-1 2,-1-4 3,0 0 1,-3-3-6,3 2 0,0 1 2,1-1-2,0 3 0,0 2-1,1-3 7,-2 1-8,2 0 2,0 1 0,-3-3-1,4 3 1,2-1 0,-1 1 0,2 1 5,1 1-5,0 0 0,0-1 0,-1 1-7,-1 0 7,1 0 0,2 0-2,-4-3 8,3 3-6,-1 0 0,0-3 0,0 2 2,0-2 1,2 1-3,1 2 0,0 0 4,0 0-12,0 0 8,0 0 0,0 0-15,0 0 15,1 0 0,8 5-1,9 2 2,3 2-1,9 1 0,5 0 0,1 0-2,3-3 5,-4-1-3,-4-3 0,-3 1 5,-7-1-4,-3-3-1,-2 0 0,-2 0 2,-1 0 0,-2 0-2,1 0 0,0 0 4,0 0-5,-1 0 1,-3 0 0,-2 0-1,-1 0 10,-1 0-9,2-4 0,-3-2 2,1 0 3,1-1-5,-2-2 0,3 5-2,-3-5 6,-3 1-4,0-4 0,0-1 4,0-5-12,-3-7 8,-8 2 0,-2-4-1,3 1 5,-2 4-4,3 2 0,0 3 1,1 2-2,-1 2 1,0-1 0,0 1-5,-3 1 6,-2-1-1,-2-1 0,0 2 0,3 0-3,-1 4 3,5 0 0,2 2-2,1 3 7,2-2-5,-1 1 0,2 0 0,-1 0-1,-3-3 1,0 2 0,3 0-2,-3-2 7,3 4-5,1-2 0,0 2 1,2 1-5,1 1 4,0-2 0,0 3-3,0 0 7,0 0-8,0 0 4,3 0 0,10 3-17,5 5 17,6 5 0,-1-1-6,2 3 15,0 2-10,-4 0 1,0 2 0,-3 2 0,-2 0 0,-7 0 0,-3-1 4,-1 2 0,-4-3-1,-1 2-3,0-3 0,0 0 2,0-1 1,0-2-3,-11 0 1,1-1 6,-6-1-4,4-1-3,-6-1 0,7-3 8,-2 1-6,1-4-2,-2 1 2,1-2 1,-4 0 6,1-1-9,-4-2 0,-3-1 13,4 0-7,-4 0-6,3-1 3,6-4 1,-2-2 1,8 0-5,-1 0 0,2-2 4,-2-2 0,1 2-4,-1-1 0,-1 0 3,0-1-5,-1 0 2,-2-1 0,1 0-3,3 2 4,0 2-1,6 3 0,0 3 4,3 2-5,0 0 1,0 0 0,0 0-4,0 0 6,0 0-2,0 0 0,0 0 2,0 0-6,0 0 4,0 0 0,0 0-3,0 0 5,0 0-2,0 0 0,0 0 1,0 0-4,0 0 3,0 0 0,0 0-3,0 0 7,0 0-4,0 0 0,0-1 4,0 1-5,0 0 1,0 0 0,0 0-6,0 0 9,0 0-3,0 0 0,0 0 0,0 0-12,0 0 12,0 0-5,0 0-9,0 1 12,0 4 2,9 5 0,10 2 0,5-1-3,7 3 3,2-3 0,-1 0 5,-1-5-2,-4-2-3,1 0 0,-1-1 2,3 3-4,1 0 2,-3-1 0,-2 1-1,-11-3 4,-6 0-3,-8-3 0,-1 0 1,0 0 9,0 0-10,0 0 0,0 0 15,2 0-14,-1-5 5,2 0-6,-2-2 0,-1-3-2,0-3 2,0-7 0,0-7-2,-10-10 7,0-9-5,-1 0 0,1 5 0,4 7-2,4 13 2,1 5 0,-2 8-1,0 0 6,1 4-10,-5 0 3,1 0 2,-4-1-15,-4 0 15,1 0 0,-1-2-2,1 2 8,4 1-8,3 1 2,3 2 0,0 1-2,2-1 2,-1 1 0,2-3 0,0 3 5,-1 0-8,1 0 3,0 0 0,-2 0-4,2 0 4,0 0 0,0 0-1,0 0 2,0 0-12,0 0 6,0 0 5,0 0-12,0 3 12,6 5 0,7 6 0,8 8 3,4 3-5,5 4 2,0-1 0,-3-3-3,-4 0 6,-10-4-3,0 0 0,-8-2 4,1 3-6,-5-1 2,1-1 0,-2-1-1,0-2 2,0-2-1,0-6 0,0-1 4,-3-1-1,-3-3-3,3 0 0,1 0 0,-3 1 4,3-1-4,-4 0 0,0 0 3,0 0-3,-2-1 0,4 0 0,-3-2 1,4 2 5,1-3-6,1 0 0,1 0 3,-2 0-3,2 0 0,0 0 0,0 0 0,0 0 3,0 0-3,0 0 0,0 0 4,0 0-3,0 0-1,0 0 0,0 0-1,0 0 4,0 0-3,0 0 0,0 0 1,0 0-2,0 0 1,0 0 0,0 0-2,0 0 4,0 0-2,0 0 0,0 0 2,0 0 0,0 0-2,0 0 0,0 0-5,0 0 11,0 0-6,0 0 0,0 0 1,0 0 0,0 0-1,0 0 0,0 0-3,0 0 8,0 0-4,0 0-1,0 0 0,0 0-5,0 0 5,0 0 0,0 0 1,0 0 5,0 0-9,0 0 3,0 0 0,0 0 0,0 0 0,0 0 0,0 0-4,0 0 10,0 0-8,0 0 2,0 0 0,0 0-2,0 0 2,0 0 0,0 0-4,0 0 11,0 0-14,0 0 5,0 0-38,0 0 25,0 0-88,0 0 3,-4 0-46,-1 1-117,-1-1-112,2 0-290</inkml:trace>
  <inkml:trace contextRef="#ctx0" brushRef="#br0" timeOffset="865646.2272">19075 7500 4,'0'0'227,"0"0"-187,0 0 21,0 0-1,0 0-12,0 0-42,0 0 28,12 7 1,-12-7 19,1 0 32,1 0-26,-1 0-18,-1 0-18,0 0-21,0 0 5,0 0-8,0 0-14,0 0-3,0 0-45,0 0-49,0 0-21,0 0-54</inkml:trace>
  <inkml:trace contextRef="#ctx0" brushRef="#br0" timeOffset="867134.6645">19474 8229 11,'0'0'11,"0"0"3,0 0 1,0 0 2,0 0 37,0 0-10,0 57-12,0-50-13,0 0 2,-9 0 8,-4-1-19,1-1-8,-3 0 8,3 1-6,2 0 7,-2 0 11,0-3-4,-3-2 26,-3-1-5,-3 0-16,-4 0 23,-2 0-44,6 0 6,2 0-8,8 0 1,3 0-3,5 0 0,1 0 2,2 0 3,-2 0 0,2 0-3,0 2 4,0-2-3,0 2 1,2-2-2,11 3 0,4-2-4,5 2 7,2-1-3,0-2 1,-2 0 3,1 0-3,-3 0-1,-3 0-7,1 0 6,-5 0-53,0 0 3,3-6 17,0-4 34,2-4-2,1-1 4,-1-2 6,-4 1 23,-5 2-4,-5 1 5,-4 0-32,0-1-22,-1 2-19,-11-3-35,-2-2 24,-2 0-47,1 0-11</inkml:trace>
  <inkml:trace contextRef="#ctx0" brushRef="#br0" timeOffset="877080.0174">9406 3727 252,'0'0'407,"0"0"-369,0 0 75,0 0-46,0 0 16,0 0-11,0 0-11,0 0 15,24-31-28,-24 28 0,0-2 14,0-2-33,0-2 10,0 1-17,0-1-20,-6-1 21,-5 0-23,-2 0 0,-2 1 20,-3-1-19,1 2 12,0 2 3,2-1-8,2 2 35,1 0-40,-3-2 4,0 2 21,-2 1-21,-3 1 9,2-2-1,-4 2-15,1 1 43,1 1-43,-2-1 6,-2 1 21,0-1-23,-2 2 13,0 0-14,-6 0 3,1 0 19,1 0-24,-3 0-1,0 0 21,3 2-20,1 2 12,2 0-13,-3 2 9,3 0 5,-1 0-14,3 1 0,0 0 10,-1 3-10,7-4 9,-2 2-9,3 1 0,0 1 5,2 0-4,-1 0-1,-1 0 10,0 1-8,-1 3 8,-2-1-10,2 4 4,-2 3 0,0-1-3,1 3-1,0 1 10,-1 3-8,6-3 6,-1 0-8,2 0 0,-1 2 7,2-1-4,1 0-3,1 2 11,2-1-11,3-1 6,-1 3-6,3 0 0,-2 2 8,3 2-3,-2-2-5,0 1 9,1 2-7,0-3 12,2 2-14,1-1 0,1 2 13,0 1-4,0-1-9,0 2 5,3 3-1,4-1 4,2 1-8,0 0 0,4-4 9,-1 3 0,6 1-9,-1-2 3,5 2 3,0-1 7,0-3-13,4-3 0,-2-3 9,-3-2-5,-1-5-4,5-3 0,2 5 5,4 0-5,8 1 0,4 0 0,2-2 0,-1 1 0,-3-2 0,-1 0 0,-3-4 0,3-2 0,0-3 0,4 0 0,-1 1 0,3-2 0,-2-1 0,3 1 0,-2 2 0,1-3 0,-4-1 0,-3-2 0,-1-2 0,-3-1 0,1-1 0,0-2 0,3 0 0,1 0 0,0-3 0,-1-4 0,1-3 0,-3-2 0,0 1 0,-2-4 0,-1 0 0,-3-4 0,-2-1 0,-1-1 0,-1-1 0,0-2 0,-3-2 0,-3-2 0,-2 3 0,-2-3 0,-1 1 0,-2-1 0,-4-1 0,-1-3 0,-3 1 0,-1-5 0,0 1 0,-3-4 0,-1 1 0,-1-1 0,2-2 0,-2 5 0,4 0 0,-2 1 0,-2 5 0,0 3 0,0-2 0,0 0 0,0-3 0,-6 0 0,-4-2 0,-3-4 0,0 1 0,-2-1 0,0 2 0,-1 0 0,-1 1 0,-5 1 0,0 1 0,-4-1 0,-2 3 0,0-1 0,-5-3 0,-2 1 0,0 2 0,-3-3 0,2 5 0,3-1 0,-5-1 0,2 4 0,2 2 0,1 4 0,0 2 0,3 4 0,-4 0 0,-1 2 0,-3 3 0,-1-1 0,0 2 0,-2 0 0,-8 3 0,-4 0 0,-5 2 0,1 2 0,6 2 0,2 1 0,6 0 0,6 0 0,1 0 0,2 0 0,0 7 0,-1 2 0,-5 1 0,1 5 0,3 2 0,3 4 0,5 5 0,1 11 0,2 5 0,1 7 0,-2 0 0,0 1 0,2-3 0,0-4 0,7 4 0,1-4 0,7 3 0,5 0 0,4 0 0,0 0 0,0 0 0,0-1 0,6 0 0,1-4 0,5 2 0,5 2 0,3-1 0,7 2 0,6-1 0,1-2 0,4-1 0,0 1 0,3-2 0,-6-1 0,0-2 0,2-1 0,-4-2 0,3-2 0,-2-3 0,0-1 0,1-3 0,2 0 0,2-2 0,-1-1 0,3-2 0,-4-3 0,-1-2 0,-2-6 0,-5 0 0,1-4 0,2 2 0,5-2 0,2 3 0,3 1 0,-3-1 0,-8-1 0,-9-1 0,-4-2 0,-2 0 0,-3-1 0,0 0 0,0-3 0,3-1 0,3 0 0,3 0 0,-2 0 0,1-5 0,-6-8-36,-4-5-103,-3-9-16,-2-8-45,4-10-159,4 1-126</inkml:trace>
  <inkml:trace contextRef="#ctx0" brushRef="#br0" timeOffset="877948.6079">9871 4662 439,'0'0'153,"0"0"-130,0 0 10,0 0-2,0 0 17,0 0-14,77-29-3,-74 28 22,1 0 26,1-2-1,0 2 0,1-2 47,-1 0-47,0 2-8,-2-1-7,-2 2-14,-1 0 3,0 0-20,0 0-21,0 0 38,0 0-49,0 10 9,0 17 4,0 9 2,4 11 19,-3 7-19,3-1-14,-1 1 24,-3-3-15,0-6-9,0-6 3,0-2-1,0-4 16,0-5-19,0-6 0,0-6 9,0-4 0,0-7-9,0-2 1,0-3 3,0 0 11,0 0-15,0-5 0,0-12 27,1-8-21,10-9-7,2-7 1,-2-5-8,-1-3-3,-1-1 10,-5 1 1,-1 2-14,0 3 19,-1 7-5,-1 6 0,-1 4 1,0 4 2,2 3-3,-2 3 0,0 2-7,2 3 8,-2 4-1,0 4 0,0 2 4,0 2-7,0 0 3,4 0 0,-1 0 1,1 0-1,2 0 0,6 5 0,15 6 1,21 4 21,19 7-21,18 3 12,9 5 36,4 0-25,-1 4 7,-1-1 10,-8-4-31,-9 0 23,-7-4-33,-8-1 0,-9-3 9,-16-4-5,-12-5-4,-17-7 0,-7-2-2,-3-3-14,0 0-24,-10 0-26,-9-1 22,-10-8-59,-13 1-31,-9 1-162,-7-2-314</inkml:trace>
  <inkml:trace contextRef="#ctx0" brushRef="#br0" timeOffset="879058.2132">10025 5096 892,'0'0'118,"0"0"-61,0 0-6,0 0-32,0 0 17,0 0-31,-24 13-1,23-10 20,1 1 23,0 1 46,22 5 21,15 4-16,14 6 9,10 0-71,3 2 11,-3 0 12,-7-1-15,-3 0 1,-8-1-38,-4-1-2,4 0 6,5 1-9,-2-1-2,-1-4 0,-12-6 5,-12-2-4,-12-7-1,-8 0 0,-1 0-15,0 0 6,3-13-13,0-3-3,3-5-8,3-1 19,0-2-19,2-2 12,0-1 7,0 0 6,2-3 8,1 0-1,-1 2 3,0 2 0,-2 1-2,-2 1 0,1-2 22,2-2-21,-1 0 9,2 4 10,-1 6-12,-3 5 37,-3 6-30,-3 4-2,-2 3 31,-1 0-42,0 0 5,0 12-7,-3 17 0,-14 10 0,-2 7 2,-1 0 0,2 0 28,3-4-24,-1-2-5,2-1-1,1-3 4,1-6-17,0-6-14,3-5-28,3-7 17,2-7-27,2-5 20,2 0 6,0 0 22,0-3 6,0-11 1,0-3 4,6-2-9,-2 4 10,0 1-2,0 1 6,-3 4 2,1-2-1,1 5 0,-2 3 0,1 1 36,1 0-12,3 2 12,7 0-6,8 0-22,19 9 25,20 9-24,21 5 15,26 6 35,24 1-26,23 6 21,11 0-21,1 0-18,-12-3 23,-24-3-38,-22-8 0,-26-3 0,-21-1 0,-22-5 0,-13-5 0,-16-3 0,-8-3 0,-2-2-20,0 0-31,0 0 3,-3 0-18,-13-7 22,-9-3 1,-12-4-19,-9-1 28,-8 1-68,-2 2-56,-4-2-19,3 3-107,2 0-86,7 0-124</inkml:trace>
  <inkml:trace contextRef="#ctx0" brushRef="#br0" timeOffset="879255.976">10902 5241 938,'0'0'252,"130"9"-227,-36 17 55,8 5-46,-7 1-6,-16-2-28,-19-4-131,-25-10-343</inkml:trace>
  <inkml:trace contextRef="#ctx0" brushRef="#br0" timeOffset="881773.5218">8640 4305 496,'0'0'11,"0"0"-11,0 0-22,0 0 22,0 0 28,0 0-5,7 0-5,-5 0-17,-2 0 25,0 0 37,0 0-25,0 0-9,0 0-29,0 0 0,0 0 10,0 0-7,0 0 7,0 0-3,0 0-7,0 0 12,0 0-12,0 0 0,0 0-4,0 0 4,0 0 0,-3 0 0,-9 0 3,2 0-6,-3 0 3,1 0 0,2 0-8,-1 0 3,-1 0 2,-2 0 2,-5 0 2,-3-2-1,-3 0 0,2 0-7,4-1 5,1 0-15,3 3-13,0 0-50,2 0-14,0 0-19,2 0-63</inkml:trace>
  <inkml:trace contextRef="#ctx0" brushRef="#br0" timeOffset="882204.0931">8611 4330 217,'0'0'26,"0"0"-2,0 0 13,0 0 38,0 0-22,0 0-43,0 0 9,0 0-17,0 0 13,-1 0-1,-1 0-14,1 0 0,-2 0-22,1 0-24,-2 2-4,-5-1-42,1 1-41</inkml:trace>
  <inkml:trace contextRef="#ctx0" brushRef="#br0" timeOffset="882795.6784">8489 4378 211,'0'0'122,"0"0"-68,0 0-22,0 0-11,0 0 7,0 0-1,3-7-27,-3 7-1,0 0-8,0 0 4,0 0-5,0 0 10,0 0-50,0 0-37,1-4-82</inkml:trace>
  <inkml:trace contextRef="#ctx0" brushRef="#br0" timeOffset="886047.9943">8653 4543 579,'0'0'81,"0"0"14,0 0-29,0 0 56,0 0 13,0 0-25,6-31 0,-6 30-34,0-1-15,0 0 12,0 2-42,0 0 1,0 0-16,0 0-15,0 0 24,0 0-25,0 0 0,0 0 7,0 0 0,0 0-7,0 0 0,0 0 4,0 0-1,0 0-3,0 0 0,0 0 13,0 0-10,0 0 2,-2 0-5,2 2 3,0 1 11,-1 2-14,1 1 0,-2-3 13,2 5-12,0-4 8,0 1-6,0 2 3,0-2 16,0-1-21,0 0-1,0 0 19,0-1-17,0-1 4,0 0-6,0 3 7,0 0 0,0 3-7,0 1 0,0 3 11,0 3-10,0 0 7,0 2-8,0 1 3,3-3 19,2 0-20,-3 1-2,5 3 16,0 4-16,2 3 23,3 6-22,0 8 6,3 7 28,4 6-27,-2 6-7,5 10 10,2 5 2,0 3 13,3-2-26,-2-4 2,-4-7 21,3-6-21,-6-7-2,0-6 8,-3-3-6,-2-9 1,-3-6-3,-2-4 0,-4-9 0,1-5 0,-5 1 0,1-7 0,-1 1 3,0 1-9,0-3 6,0-2 0,0 0-6,0 0 7,0 0-1,0 0 0,0 0 2,0 0-14,0-9 4,-6-20 7,-13-15-22,-11-17 18,-4-21-14,-6-19-2,3-17-4,8-4 14,4 7-19,7 12 30,3 17-4,2 15 8,2 13-4,-4 12 4,3 11 0,-1 7 4,-1 6-8,1 4 0,0 3-2,2 0 4,1 4-2,0 3 0,4 2 3,3 2-7,2 2 4,1 2 0,0 0-1,0-3 3,0 3-2,0 3 0,0 31 0,11 24 5,15 31-3,7 17 5,3 6 29,1-2-26,-4-7 7,-3-11 0,-4-8-16,0-9 17,-4-10-18,-3-9 0,-3-6 6,-3-8-2,-1-6-4,-4-9 0,-2-7 4,-3-8-6,-2-4 2,1-4 0,-2-3 1,0-1 3,0 0-5,0 0 1,0-4-4,0-19-11,-6-16 0,-16-25 1,0-15 7,-9-16-17,0-6 12,1-2-7,3 6 11,3 1-9,3-1 9,2-4 0,1 12-2,4 19 15,6 28-5,2 21 0,6 15 7,0 6-11,0 0 4,0 13-23,0 13 20,7 8 1,6 4 2,0-2 0,1-4 0,-3-5 5,-1-5-5,1-5 0,-4-5-6,-1 2 6,3-3-1,0 3-11,0 5 8,-1-2-13,2 2 6,-4-2-3,-3-4 7,0-4-9,-3-4 8,0-2-6,0-3 12,0 0-20,0 0 21,0 0 1,0 0-4,0 0 4,1 0-2,-1 0-8,1 0 10,-1 0-16,0 0 16,0 0 0,0 0-1,0 0 5,0 0 1,0 0-5,0 0 0,0 0-4,0 0 4,0 0-1,0 0-3,0 0 8,0 0-10,0 0 6,0 0 0,0 0-15,0-2 7,0-4-4,0 1 9,0-4-7,0 4 5,0 0-9,0 1 14,0 1-5,0 1 6,0 1-1,0-1 3,0 2-3,0 0 5,0 0-5,0 0 0,0 0-2,0 0 4,0-5-2,0 2 0,-2-3 7,-1 0-12,1 2 5,1 0 0,-1 1 0,2 0 2,0 3-2,-1 0 0,1-2 2,-2 2-4,2 0 2,0 0 0,-1 0-2,-2-3 7,-1 0-5,2-2 0,-1 3 0,2 0 7,-1 2-7,-1-2 0,0-1 21,1 1-17,-1-1 0,-1-1-1,-2-1 2,-3-3-2,-2 0-3,-2-3 0,0 2-1,2-2 4,0 0-3,3-1 0,0 1 4,1 2 1,-3-5-5,2 4 0,1 0 3,-4 0 1,2-1-4,0 0 0,-1-2 2,0 0 5,2-3-7,2 2 0,0-2 17,2 1-14,-1-2 6,1 1-9,-2-1 2,1 0 6,2 0-8,-1 0 0,2-4-3,1 1 7,-1 1-4,2-1 0,0 0 5,0 2-5,-1 3 0,-1 1 0,1-1 0,-1 4 5,-2-4-7,2 0 2,-2 0 0,2-2 2,0-2-2,2-1 0,0 4-2,0-3 2,0 3 0,0 1 0,0 1 2,0 1-4,0 1 2,0 2 0,2 0 1,0 0 1,-1 1-2,1-2 0,-1 2 0,1-2 1,1 0-1,0 0 0,0 0-1,-2 0 4,1 1-4,-2 1 1,0 1 0,1-1-1,-1 2 1,2 1 0,-2-1-3,0 1 8,0-2-7,0 3 2,0-2 0,0-1-1,0 3 1,0-1 0,0 0-2,4 0 5,-4-5-2,1 3-1,1 0 0,0-1-7,-1 4 8,2-1-2,-1 4 1,1-4 0,-2 3-2,1-3 2,-1-2 0,2 4-14,2-6 14,2 1-6,0-2 5,3-1-6,0 3 1,-3 2-2,-1 0 8,-1 3-6,-2-1 6,3-1-1,-1-1-3,4-6-48,5-5-61,2-2-118,1 3-446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20:59.17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14637 4613 293,'0'0'59,"0"0"6,0 0-10,0 0-12,0 0 32,0 0-8,0 0-8,99-2 2,-47 2 0,15 2 31,8 6-48,10-1 1,6 0 8,1 0-12,0-4 1,-8-2-6,-12-1-15,-13 0 27,-10 0-38,-10 0 3,-12 0 6,-11 0-14,-8 0 7,-7 0-6,-1 0-1,0 0 5,0 0-10,0 0 0,0 0 3,0 0 1,0 0-1,0 0-3,0 0 1,0 2-1,0-2 0,0 0 0,0 0-1,0 0 2,0 0-2,0 0 1,0 0 0,0 0-2,0 0 2,0 0 0,0 0-1,0 0 3,0 0-2,0 0 0,0 0 1,0 0-1,0 0 0,0 0 0,0 0 1,0 0 2,0 0-3,0 0 0,0 0 0,0 0 0,0 0 0,0 0 0,0 0-3,0 0 5,0 0-2,0 0 0,0 0 1,0 0-1,0 0 0,0 0 0,0 0-5,0 0-18,0 0-51,5 0-67,20 0-128</inkml:trace>
  <inkml:trace contextRef="#ctx0" brushRef="#br0" timeOffset="6045.36">10798 9934 14,'0'0'31,"0"0"-14,0 0-5,0 0-1,0 0-4,0 0 1,0 0 17,0 0-8,-36 28 7,31-25-16,1-1 3,1 0 5,-3 1 5,0 0 1,2 2 3,-2-3-14,1 3 18,-2 2-24,-1-2 2,-1 2 6,2 1-13,-5-1 4,3 3-4,0-4 0,-1 0 7,0 4-3,0-6 0,-2 6 24,0-3-13,-2 0 3,3 1-10,-1-1-8,0 3 6,2-4-6,-1 2 0,-4 1 2,0 1 0,-2-2-1,3 2-1,1-3 1,-2 2-2,0-1 1,0-1 0,-3 0 1,3 1 1,-3-1-2,0-2 0,3 1 0,0-3 14,4 2-12,-2-1 4,2-1 4,-1 2-5,-3 2 5,-2-2-10,-2 2 3,-3 1 2,4-1-5,-4 3 0,6 2-4,0-1 5,1-1-3,5 0 1,-3 0 1,3-4 1,-3 3-1,1-2 0,-4 0 0,4 0 2,-3 2 1,-2-1-3,1 1 0,-1 1-2,3-1 2,0 2-1,1-1 1,1-1 0,2 1 0,-1 0-2,-1-3 2,-3 3-1,0-1 3,-3-1-2,-1 0 1,1 0 0,-3 2 1,2 0-2,1 0 0,-1 0-4,0 1 6,0-1-2,0 2 0,-2-3 4,0 0-6,0-2 2,-1 2 0,-2-4 2,-1 1 3,-2 2-5,-3 1 10,1 2-2,-1 1 11,5 4-19,0-1 0,4 3-3,-1-1 3,2 0-4,-1-2 0,1-1-4,1 0 7,0-3-8,2 1 9,-2-4-7,3 0 7,-2-3 0,6 1-3,2-3 5,-1 4-5,3-1 2,-3 0 1,-1-1-2,-4 1 2,-1-1-5,-5 1-7,1-2-11,0 1 19,2-1-10,-2 0 14,6 0-1,0-3 1,4 0 0,0 2 0,0-1 1,-1-1 0,-2 1-1,1 1 0,0 4 4,1-2-3,0 2-1,0 0 0,2 0 1,-2 1-2,1-2 1,1 1 0,-3 0 1,0 0-1,0 0 0,3-1 0,1 0 1,2 1-3,2-3 2,5 0 0,-2-1 0,2 0 0,0 0 0,0 2 0,0-2 1,0 3 11,-1 2-12,-2-4 0,1 4 9,1-4-8,-1 0-1,2-1 0,0-3 2,0 1 0,0-1-2,0 0 0,0 2 27,0-2-27,0 0 0,0 0-1,0 0-59,0 0-91</inkml:trace>
  <inkml:trace contextRef="#ctx0" brushRef="#br0" timeOffset="7184.2321">8598 11018 26,'0'0'78,"0"0"-1,0 0 4,0 0-18,0 0 0,0 0-5,-90-29-48,71 25 6,4 3 1,3 1-1,3 0 13,0 0 2,2 0 7,-1 0 41,-1 0-20,-2 0-14,0 0-12,2 0-14,0 0 2,2-2-21,5 1 6,2-1 41,0-2-18,0-2 9,0-2-23,0-3-5,0-1 1,0-6-11,0 0 0,0-4-6,0 0 6,-1 0 0,-1-1 3,1 3-1,-1 0 19,0 4 8,1 3-8,-2 4 26,0 4-40,3 3 0,0 1 0,0 0-5,0-1 27,0 1-3,3 1-19,24 0 27,10 0-29,8 0-5,3 4 3,-1 4-1,-3-2 25,-4 0-13,0-2-9,-3-1 21,-2-1-22,1-1-4,-3-1 1,-6 0 5,-2 0-7,-9 0 1,-7 0 0,-5 0 4,-4 0 0,0 0-4,0 0 0,0 0 4,0 0 5,0 0-9,0 0 0,0 0 12,0 0-9,0 0-3,0 4 0,-4 3 3,-4 1 26,-5 4-23,0 3 3,-5 4 33,-3 5-32,-2 3 13,-2 2 0,-2-1-20,-1-3 25,3-5-28,5-3 0,2-6 10,8-2-9,3-4-1,4-4 0,3-1 3,0 0-2,0 0-1,0 0-23,0 0 6,0 0-56,0 0-37,0-4-89,0-5-59,0-1-107</inkml:trace>
  <inkml:trace contextRef="#ctx0" brushRef="#br0" timeOffset="7972.2332">8370 10786 197,'0'0'262,"0"0"-207,0 0 20,0 0-57,0 0-10,0 0 14,11-4-22,-11 4 0,0 4 13,0-2-7,0-1 17,0-1 21,0 0 13,0 0 14,2 0 4,4-11-34,1-6 2,0 0-14,7-1 0,-5-4-6,-4 2-13,-4-4 19,-1 1-29,0 3 0,-4 3 23,-7 6-15,1 4 9,-1 4-12,1 3-1,0 0 4,-1 0-6,5 0-2,0 0 38,6 0-21,0 0 17,0 0 6,0 0-13,6 0 13,18 0-40,12 0 5,8 3 9,9 5-10,3 2-3,-1-3 13,-2-2-10,-7 1 27,-6-3-29,-10-3 1,-9 0 26,-9 0-26,-7 0 0,-5 0-2,4 0 3,-4 0 2,0 0-6,0 2 0,0 1 2,0 5 6,0 3 2,0 8 21,-9 3-13,0 7 42,-3 7-40,-3 1-9,3-1 31,-1-2-41,0-3 15,3-6-16,-1 0 9,3-6-7,3-2-2,2-8 0,0-1-14,3-6 13,0-2-38,0 1-30,0-1-95,0 0-96,8-3-339</inkml:trace>
  <inkml:trace contextRef="#ctx0" brushRef="#br0" timeOffset="8451.2601">8381 10534 719,'0'0'159,"0"0"-125,0 0 67,0 0-67,-80-20 46,72 45 47,4 4-86,4 5-3,0-2-13,0-6-12,0 1 27,0-4-36,0-3 0,0 2 7,0-6-5,0-2-6,0-3 3,0-5 3,0-2 6,0-2-9,0-2-3,0 5 31,0 1-15,13 4 18,13 6 11,8 2-13,11 2 26,4-1-43,2 1-2,-6 0 25,-8-2-31,-6 0 9,-7-4-16,-8-4 8,-5-1-12,-5-3 4,-3-2-22,2 0-6,-3-4-60,-2 0-46,0 0-73,0 0-50,0-13-82,0-10-92</inkml:trace>
  <inkml:trace contextRef="#ctx0" brushRef="#br0" timeOffset="8962.8742">8389 10589 407,'0'0'452,"0"0"-342,0 0 8,0 0-41,0 0 19,0 0-36,125-44-4,-52 44-48,4 0-7,-4 11 41,-11-2-7,-10 2-6,-13-5-5,-12 1-18,-9-3 31,-11-3-37,-4 1 0,-3-2 21,0 0-16,0 1-5,0 4 3,0 8 3,-10 11 22,-6 11-3,-4 11-5,-4 5 28,-4 5-34,-4-3 4,2-2 5,2-7-21,0-8 23,7-8-25,5-8 0,1-6 2,7-4 1,3-6-3,3-3 0,2 1 2,0-2-1,0 0-1,0 0-24,0 0 20,0 0-40,0 0-3,0 0-32,2-3-50,2 0 6,0 0-66,2 2 3,3-3-16,0-1-14,2-1 25</inkml:trace>
  <inkml:trace contextRef="#ctx0" brushRef="#br0" timeOffset="11814.1954">6651 11708 203,'0'0'0</inkml:trace>
  <inkml:trace contextRef="#ctx0" brushRef="#br0" timeOffset="21270.9651">4769 9399 239,'0'0'0,"0"0"-97,-82 34 97,70-24 0,5 0 25,5-3-22,-1 0 0,3-2-6,0-3-24,0-1-4,0-1 3,5 0-3</inkml:trace>
  <inkml:trace contextRef="#ctx0" brushRef="#br0" timeOffset="43699.6175">4845 6200 326,'0'0'95,"0"0"-90,83 0 9,-36-4 20,11-1 39,15-3-3,9 1 1,6 2-11,2 2-15,-1 0 5,-2 0-18,2 2-1,-3-3 10,-8 1-32,-8 0 6,-7 0-4,-14-2-2,-7 4 5,-11-1-14,-11 0 1,-9 2 1,-6 0 0,-5 0-2,0 0 5,-5-3-4,-20 0 5,-12-2-6,-14 2 0,-10-1-5,-6 2 6,-14 2-1,-7 0 0,-3 0 2,0 0-5,2 0 3,0 0 0,11 0-4,2 0 6,9 0-2,16 0 0,17 0 3,14 0-1,13 0 3,7 0 10,10 0 28,38-2-25,31-1 3,21 3-1,15 0-1,4 0 18,6 0-13,5 8-12,7-2 23,-2-4-33,-7 0 0,-19-1 2,-21 4-2,-26 0 1,-17 1-3,-22-2-12,-15-2 9,-6-2-61,-2 0 13,-7 0 6,-13 0-21,-9 0-34,4 0-45,9 0-85,13 0-129</inkml:trace>
  <inkml:trace contextRef="#ctx0" brushRef="#br0" timeOffset="44225.7613">7573 6336 784,'0'0'73,"0"0"-48,0 0 40,170-5-43,-40 0 12,23-2 53,10 1-22,1 3 13,-10 3 10,-18 0-48,-17 0 7,-22 9-19,-24-2-16,-27-3 1,-21-1-13,-15-2 0,-10-1-3,0 2 3,-10-2-1,-16 0-3,-9 2 5,-5-2-2,0 0-25,7 0-8,6 0 30,9 0-41,9 0-7,3 0-37,6 0-20,0 0-22,11 3-189,14 2-12</inkml:trace>
  <inkml:trace contextRef="#ctx0" brushRef="#br0" timeOffset="45988.1254">17026 6181 89,'127'0'478,"11"7"-345,8 7 46,6 2-139,-7 1 1,-11-1 15,-9-6-13,-10 3 9,-15-5-23,-16-1-7,-24-1 23,-22-2-40,-20-1 0,-12-1-3,-6-2-2,0 3-2,0-3-34,-12 2 21,-4-1-1,-3 0 10,0-1-7,0 2 3,4-1-2,-3-1 9,4 0-10,-3 0 0,-1 0 11,-5 0-20,0 0 3,-7-3-9,0-1-23,-4-4-21,-5 2-9,-7-4-55,-6 1 6,-3-4-76,-9 3-36</inkml:trace>
  <inkml:trace contextRef="#ctx0" brushRef="#br0" timeOffset="65987.857">9805 7582 13,'0'0'36,"0"0"-31,0 0 10,0 0 0,-87-3-5,64 3 10,3-2 2,2 1 14,-2-2 6,3 2-4,1-1-8,2-1 2,2 1-6,-2-3 5,1 3 24,0 0-8,1-1 0,4 0-6,2 3 5,6-1 22,0 1 2,0 0 13,0 0 14,18 0-7,19 0-18,19 0-25,16 0-8,12 0 17,-2 0-12,0 1 3,-5 2-4,-2 0-15,1-3 2,-6 3-25,-8 0 5,-16-2 24,-13 1-25,-11 0-4,-6 1-4,-7-3 1,-7 0 1,1 0-3,-3 2 0,0-2-8,0 0 5,0 0-17,0 0-6,0 0-6,0 0 8,0 0-42,0 0-55,0 3-37,15-1-113,13 0-249</inkml:trace>
  <inkml:trace contextRef="#ctx0" brushRef="#br0" timeOffset="66819.9698">12959 7631 984,'0'0'89,"169"-8"-1,-65 6-3,6 2-19,1 0-6,-5 0 12,-8 0-17,-5 6-15,-7 1-6,-8-1-28,-10 0-3,-13 0 9,-13-4-12,-13 4 0,-15-5-1,-8 0 5,-4-1-7,-2 0 3,0 0-5,0 0-4,0 0 8,0 0-4,0 0 0,0 2-3,0-2 1,0 0 3,0 0-15,0 1 18,0-1-18,0 0-5,0 1-10,0-1-19,3 5-7,6 1-54,7 2-71,5 2-53,3-2-136</inkml:trace>
  <inkml:trace contextRef="#ctx0" brushRef="#br0" timeOffset="68558.9583">19169 7757 413,'0'0'70,"0"0"1,0 0 74,0 0-31,81-12 1,-18 12-74,30 0 90,23 7-48,17 2-36,10-1 24,3-2 17,14 2-27,7-1-37,12 0-20,12 3 1,-2-6-9,-4 2 4,-9-3 0,-10 1 14,-19-1-12,-16-3 2,-22 0-4,-24 0 0,-23 0-4,-24 0 1,-18 0 3,-17 0-9,-3 0-4,-2 0-27,-22 3 10,-8 3-3,-11 4 8,-5-3-56,-4 1-108,2-4-95,4-2-291</inkml:trace>
  <inkml:trace contextRef="#ctx0" brushRef="#br0" timeOffset="71684.5203">15920 15491 1370,'86'10'161,"-1"1"-149,-15-4-24,-14-7-120,-13 0 8,1 0 124,3 0 26,-1 0-25,-10 3-1,-16 3-74,-20 2-83,-3 1-13,-33 2-89,-6 0-59</inkml:trace>
  <inkml:trace contextRef="#ctx0" brushRef="#br0" timeOffset="71780.1933">16108 15658 871,'0'0'0,"94"1"-5,-44-1-531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25:28.8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3768 1613 185,'0'0'22,"0"0"12,0 0-20,0 0 13,0 0 12,0 0-29,0 0 9,-49-39-17,37 34 17,0 0 12,6 3 6,1 0-1,4-1-9,1 2 11,0 0 21,0-1-26,0 1 10,0 1 12,6-2-10,16 2-6,11-2-15,22 2 1,18 0 28,18 0-44,18 0 7,15-5-6,6-3-2,8-1 17,3-5-5,-7 2 2,-7 1 23,-21 3-22,-23 2 4,-23 1 6,-25 2-24,-12 1-6,-17 1-3,-6 1-13,-3 0-4,-27 0-49,-12 0 39,-10 0 2,-12-1-14,0-2-4,-6-1-16,-5-1 6,-8-1 48,-5 2-20,-12 1 25,-6-1 2,-3 4-1,2 0 4,7 0-5,13 0 0,11 0 18,12 0-17,16 0 4,20 0 19,14 0-2,14 2 8,9 1 3,38 2 6,35-3 18,25 0-44,25-2 4,15 0 8,13 0-5,8 0 11,-2 0 3,-3 0-13,-10-4 23,-20 2-42,-23-1-2,-37 0 0,-32 3 1,-29 0-2,-12 0-57,-30 0-116,-24 0 75,-25 0-5,-20 0 12,-8 0 13,-14 0 23,-1 0 42,1 3 14,0 3 5,11 0 52,23 3 21,28-4 4,24 2 15,25-4-40,10-2-11,46 3 22,35 0-27,35-3-18,22-1-23,12 0 0,4 0-3,-6-5-15,-9-3-165,-12-4-209</inkml:trace>
  <inkml:trace contextRef="#ctx0" brushRef="#br0" timeOffset="21360.487">7524 473 430,'0'0'82,"0"0"-25,94 7 58,-48-4-22,6-1 1,8 3-29,2-3 7,7 3 0,4-3-29,9 1 7,5 0-11,8-2-16,7 0 12,11-1-19,6 0-6,7 0 30,4 0-37,-4 0 17,-5 0-5,-12 0-10,-5 0 8,-7 2-12,-3 3 1,-3-2 12,-3 3-13,-1 2-1,-7-3 2,-2 2 0,-5-2-2,0 1 0,-1-1 0,-4-2 1,-3-2-1,-6 1 0,-10-2 0,-10 0 3,-12 0-6,-11 0 2,-10 0 1,-4 2 0,-2-2 0,0 0-6,0 1 6,0-1-1,0 0-1,0 0 1,0 0 1,0 0 3,0 0-3,0 0 0,0 0-2,0 0 3,0 0-3,0 0 2,0 0 0,0 0 3,0 0-3,0 0 0,0 0 4,0 0-3,0 0 1,0 0-2,0 0 0,0 0-10,-8-3 2,-5-6 3,-3 1-6,-4-1 6,-5 4 5,-1 2-2,2 3 4,2 0-9,7 0 7,9 6-6,6 5 4,6 4-11,25-1 13,10 1 7,7-1-7,-4-8 17,-3-2-17,-10-4 0,-5 0 8,-6-7-7,-6-10 10,-5-2-4,-7-3-4,-2-3 15,-7 2-18,-16 0-1,-8 6-8,-3 7 8,4 7-2,6 3-4,2 3-13,3 12-1,-5 2-123,-9 1-64,-9 2-117,-16-6-270</inkml:trace>
  <inkml:trace contextRef="#ctx0" brushRef="#br0" timeOffset="22012.8809">7485 409 816,'0'0'75,"0"0"-14,0 0-16,0 0-28,0 0-12,0 0 9,-42-71-14,8 60 0,-6 11 1,7 0-3,3 17 2,15 11 0,9-2 11,6 4-9,30-5 10,13-8 11,8-6 13,-5-9 18,-8-2-5,-9 0-5,-11-16 23,-4-7-31,-9-4 2,-2-12 0,-3 1-20,0 1-2,-8 6-16,-9 12-3,-4 11-10,-4 8-8,-7 0-4,-3 8-27,-4 16-14,-4 2-42,0 6-45,2 5-106,1-3-100</inkml:trace>
  <inkml:trace contextRef="#ctx0" brushRef="#br0" timeOffset="22514.9534">7212 788 806,'0'0'49,"0"0"71,0 0-50,0 0-36,0 0-13,0 0-8,-67-56 2,40 56-15,2 4 3,-2 15-12,6 4 9,2 4-1,8-1-1,7-1-4,4-4-9,1-4-7,19-10-4,8-5 20,3-2 5,5 0 1,-3-14 11,-2-8 0,-4-1 15,-6-2 4,-3-3 5,-8 5 24,-4-1-26,-3 2-3,-3 4-8,0 5-7,0 7 8,0 5-21,0 1 4,0 3-12,0 17-8,-9 8 14,0 3 11,2 5-7,2-7 4,5-4-8,2-4 3,28-6-9,19-6-4,10-4-159,6-5-333</inkml:trace>
  <inkml:trace contextRef="#ctx0" brushRef="#br0" timeOffset="23244.708">10331 959 304,'0'0'98,"0"0"-12,0 0 42,0 0 12,0 0-45,0 0 1,45-36 16,-45 26-51,-12 0-37,-9 3 2,-7 3-22,-10 4 10,-5 0-14,-2 2 0,9 10-1,13 5 0,15-2-9,8-1-4,5-2-6,24-4 20,12-7 2,5-1 0,0 0 14,2-17-13,-6-4 3,-2-4 25,-6-4 18,-6-3 12,-8-4-32,-7-6 6,-8-2 2,-5 8-21,0 11 14,0 11-7,0 10 1,0 4 4,-8 8-28,-6 23-19,-6 13 19,-4 8 3,0 1 4,5-3-5,7-3 1,8-5-6,4-4-42,0-2-89,13-7-140,6-9-443</inkml:trace>
  <inkml:trace contextRef="#ctx0" brushRef="#br0" timeOffset="30876.7842">8279 1158 765,'0'0'119,"0"0"-98,0 0-4,0 0-11,24 75 27,-11-17 45,-4 12-42,-8 3-12,-1-1 19,0-8-31,-4-7 3,-6-5-9,8-12-4,2-7 7,0-10-9,0-10 0,0-7 8,0-1-4,0-5-4,0 0 9,0 0-3,0-2 16,0-13-22,0-11 4,0-6-14,0-9-10,6-5 3,-2-7-19,-2-5 7,-2-4 5,0 0 8,-3 2 16,-8 6-4,2 7 6,3 11-2,-1 5 8,3 5-7,4 1 12,0 7-8,0 3-5,0 3 13,0 3-12,0 4-1,0 0 3,0 2-1,0-1 7,0 1-9,0 0 0,0 3 22,0-1-22,0 1 0,0 0 2,0 0 1,0 0-4,0 0 1,0 0 0,0 0-1,0 0 1,0 0 0,0 0 1,0 0 1,0 0 0,0 0-2,0 0 0,0 0 1,0 0-1,0 0 0,0 0-2,0 0 4,0 0-3,0 0 1,0 0 0,0 0 2,0 0-2,0 0 0,0 0 1,0 0 2,0 0-2,0 0-1,0 0 1,0 0-1,0 0 0,0 0 0,0 0 0,0 0 4,0 0-3,0 0-1,0 0 3,0 0-2,0 0-1,0 0 0,0 0 0,0 0 2,0 0-1,0 0-1,0-1 2,0 1-1,0 0-1,0 0 0,0 0-1,0 0 3,0 0-2,0 0 0,0 0 1,0 0-4,0 0 3,0 0 0,0 0-2,0 0 6,0 0-4,0 0 0,0 0 0,0 0 0,0 0 0,0 0 0,0 0-3,0 0 5,0 0-2,0 0 0,0 0 2,0 0 0,0 0-2,0 0 0,0 0-1,0 0 1,0 0 0,0 0 0,0 0 3,0 0-6,0 0 3,0 0 0,0 0 1,0 0 2,0 0-3,0 0 0,0 0 3,0 0-2,0 0-1,0 0 0,8 0-10,7 0 19,12 0-9,11 0 0,12 0 1,7 0 4,0 0-5,5 0 0,-2 0-1,5 0 4,9 0-3,11 0 0,6 0 1,-6 0 0,-11 0-1,-18 0 0,-9 0-2,-11 0 3,-2-2-1,2 2 0,-3 0 2,0 0-7,-6 0 5,-8 0 0,-10 0-1,-6 0 1,-3 0 0,0 0 0,0 0 4,0 0-3,0 0-1,0 0 0,0 0-1,0 0 5,0 0-4,0 0 0,0 0 0,0 0-2,0 0 2,0 0 0,0 0 5,0-2 0,0 2-5,0 0 0,0 0 2,0 0 2,0 0-4,0 0 0,0 0-1,0 0 2,0 0-1,0 0 0,0 0 0,0 0-5,0 0 1,0 0-1,0 0-3,0 0 4,0 5 3,0 15 1,0 7 7,0 8 12,-6 6-5,1 1-6,1 7 19,-5 0-26,2 2 9,-1 4 6,1-6-8,3-3 4,-2-7-12,5-6 0,0-4 12,-1-5-6,2-4-5,-1-5 2,1-5 0,-2-4 1,2-1-4,0-2 0,0 1 3,0-1-1,0 4-2,0 0 1,0 3 1,0-1-3,0-4 1,0 1 0,0-4 3,0 0-3,0-1 0,0-1 1,0 0 1,0 0-3,0 2 1,0-2 0,0 0 3,0 0-1,0 0-2,0 0 3,0 0-2,0 1 2,0-1-3,0 0 0,0 0-2,0 0 2,0 0 0,0 0 1,0 0 1,0 0-3,0 0 1,0 0 0,0 0-2,0 0 2,0 0-1,0 0 0,0 0 2,0 3-1,0 2 0,0 4 0,0 2 0,0 1 0,2 1 0,1-2-1,-3 0 8,1 2-8,-1-1 1,0 0 0,0 2 5,0-4-5,0-2 0,0-3 1,0-1 0,0-3 4,0-1-5,0 0 0,0 0 10,0 0-7,0 0-3,0 0 17,0 0-9,0 0 0,0 0-8,0 0 7,0 0-6,0 0-1,0 0 0,0 0-1,0 0 7,0 0-6,0 0 0,0 0 1,0 0-3,0 0 2,0 0 0,0 0-2,0 0 0,-7 0 2,-5 0-2,0 0 7,-6 0-7,-3 0 2,-4 0 0,-5 2 1,-5-1 2,1 0-3,-2 1 0,2-2 2,6 2-2,0 0 0,10-1 0,4 0 0,5-1 2,5 0-2,2 0 0,1 2 0,1-2 0,0 0 0,0 0 0,0 0 0,0 0 2,0 0-2,0 0 0,0 0 0,-3 0-1,1 0 1,-1 0 0,2 0-1,1 0 5,0 0-4,0 0 0,0 0 0,0 0-1,0 0 1,0 0 0,0 0-5,0 0 11,-3 0-8,0 0 2,-5 0 0,1 2 5,1-1-5,0 1 0,4 0-5,2-1 5,0 2 0,0 5-3,0 3 3,0 6 4,0 4-4,0 3 0,0 3 13,0 4-11,0 3 5,0 0-6,0 4 8,0-4 7,0-6-16,0-2 0,0-2 9,0-5-6,0-2-3,-3-7 0,-3-1 2,5-7 3,-2-2-5,3 0-18,0 0 13,0-7-51,0-12-42,0-6-220,0-5-389</inkml:trace>
  <inkml:trace contextRef="#ctx0" brushRef="#br0" timeOffset="32256.6516">8319 1871 197,'0'0'124,"0"0"-23,0 0 29,0 0-43,0 0-17,0 0-8,-3 0-23,3 0 16,0 0-5,0 0-22,6 0 18,4 0 25,14 0-2,13 0 15,11 0-41,3 0-12,1 0-11,-9 0-12,-6 0 5,-11 0-13,-8 0 3,-8 0 6,-3 0-5,-5 0-4,-2 0 0,0 0 3,0 0 9,0 0-12,0 0 1,0 0 2,0 0-2,0 0-1,0 0 0,0 0 3,0 0-6,0 0 1,0 0 2,0 0-7,0 0 9,0 0-2,0 0 0,0 0 0,0 0-2,0 3-6,0 4 7,0 10-4,0 10 8,0 4-3,0 5 15,0-1-4,-2 0 2,1-2-12,-3-2 5,2 0 19,1-3-25,-2-3 7,3-5-4,-2-6-2,2-3 5,-1-5-6,1-3 0,-2 1 2,2-1-2,0-1 0,0 2 3,0 0-2,0 0 1,0-1-2,0-3 0,-1 2 2,1-2-2,0 0 0,0 0 5,0 0-4,0 0 2,0 0-3,-2 0 1,2 0 4,0 0-5,0 0 0,0 0 6,0 0-3,0 0-2,0 0-1,0 0 3,0 0-9,0 0 6,0 0 0,0 0-1,0 0 5,0 0-6,-2 0 2,1 0 0,1 0-8,-1 0 8,-1 0-2,1 0-4,-2 0 8,1-2-2,1 2 0,-3-3 1,-1 1-5,1-1 4,-2 0 0,-1 2-9,-3-1 7,0 2-5,-3 0-1,0 7 8,4 9-13,1 3 13,3 1 0,5 2-10,0-3 12,0 0-4,15-4 2,4-5 0,2-5 1,-1-3-1,2-2 0,-6 0 9,-1-12-7,-4-7 10,-5-1-12,0 1 0,-5 0-3,-1 4 3,0 4-11,-15 0 7,-9 6-11,-2 2 4,-3 3-7,5 0-30,5 0 17,9 0-87,9 0-36,1 0-54,5 0-70</inkml:trace>
  <inkml:trace contextRef="#ctx0" brushRef="#br0" timeOffset="32909.7849">8307 2383 323,'0'0'356,"0"0"-251,0 0 4,0 0-46,0 0-21,-25-75-28,3 75 11,-5 0-21,1 16-3,1 8-1,5 4 0,8 5-4,6-3 4,6 0-12,0-7 10,12-7-40,11-9 34,1-7 4,5 0 8,-2-10 7,-4-11-4,-2 1-7,-5-3 39,-6 1-12,-4 2 20,-4 4-16,-2 5-9,0 6 8,0 5-4,0 0-21,0 5-5,0 15 2,0 9-2,0 2 15,0-2-14,1-2 4,8-8-5,7-9-108,8-10-149</inkml:trace>
  <inkml:trace contextRef="#ctx0" brushRef="#br0" timeOffset="33637.3497">9208 2383 134,'0'0'467,"0"0"-406,0 0 68,0 0-47,0 0-36,0 0-39,-22-44 4,5 44-11,-2 0 0,1 7-2,2 7-2,5 2 3,7 0-2,2 1 3,2 0-14,0-5 16,15-2-2,1-5 11,4-5-2,-1 0-1,-4-1-3,1-12-4,-4-3 19,-1-4-20,-3-3 0,0-6 11,-3-5 4,-4-2 23,-1-3-9,0 2-15,0 6 42,0 12 4,0 12 8,0 4-6,0 3-36,0 6-26,0 20 0,0 7 0,-1 9 38,-2-1-32,-2-3 0,3-3 4,2-5-7,0-3-6,2-5-1,15-3-80,-3-7-84,-6-7-199</inkml:trace>
  <inkml:trace contextRef="#ctx0" brushRef="#br0" timeOffset="34814.1215">7883 825 507,'0'0'160,"0"0"-46,0 0-67,0 0 16,0 0 10,0 0-29,0 94 0,0-73-28,0-1-15,0-1 16,0-2-17,0-1 0,0-2 4,0-3-4,0-2 5,0-1-5,0-3 0,0-3 0,0-2 0,0 0 0,0 0 5,0 0-4,0 0 12,0 0-13,0 0 0,0-2 9,0-5-9,0-3-2,0-1 1,0-2 2,5 1-4,2-1 3,5 4 0,0 1 28,3 4-28,0 4 24,6 0 3,3 4-15,-1 13 8,-1 5-9,-6 2-4,-9-2 18,-7-1-25,0-1 0,-10-3 2,-16-5 2,-3-3 6,-6-6-10,2-3-68,2 0-4,7-6-59,10-11-67,14-2-153</inkml:trace>
  <inkml:trace contextRef="#ctx0" brushRef="#br0" timeOffset="35319.6532">9648 844 494,'0'0'108,"0"0"4,0 0-29,0 0-42,-86-39 15,61 42-22,-2 19-5,2 8 7,4 2-16,9 2 19,11-4-39,1 0 0,25-7 2,26-4-2,22-3-30,12-11-221</inkml:trace>
  <inkml:trace contextRef="#ctx0" brushRef="#br0" timeOffset="39216.3862">8319 1081 331,'0'0'46,"0"0"33,0 0-4,0 0 24,0 0 17,0 0-19,1-33-15,-1 30-2,0 2-38,0-1 6,0 0-7,0 2-9,0 0 7,0 0-14,0 0-11,0 0 19,0 0-30,0 0 1,0 2 0,0 12 4,0 6 17,0 9-4,0 4-3,0 4 22,0 6-38,0 3 14,0 5 0,0 3 2,-1-2 10,-2-3-13,-1-4-13,4-7 33,0-7-29,0-2-3,0-7 7,0-1-10,0-1 16,0-4-16,0-1 0,0 0 10,0-3-5,0-3-5,-2-4 9,2-5-9,0 0 9,0 0-9,0 0 0,0 0 16,0 0-7,0 0-7,-2 0 10,1-4-7,-1-7 3,-2-8-8,-1-3 0,-1-8-1,-2-5 1,-1-8-1,1-7-2,3-4-2,0 3 4,2 5-6,3 7 7,0 8 1,0 4-1,0 7 0,0 0 0,0 1 5,0-2-4,0 3-1,0 0 0,0 5-1,-2 2 1,2 5 0,0 1-3,0 4 9,0 1-7,0 0 1,0 0 0,0 0-14,0 1 11,0 24-19,0 12 22,0 13 0,0 9 6,0 5-6,0 0 3,0-4 14,0-6-15,-3-8-2,0-5 5,3-5-1,0-5 3,0-4-7,0-7 3,0-6 5,0-5-8,0-4 0,0-5 7,0 0-6,0 0 7,0 0-4,0 0 0,0-5 21,2-9-25,1-9 0,0-3-2,0-10 2,-2-11 0,-1-15-2,0-18 2,-1-12-15,-8-1 11,3 13 4,1 16-6,5 24 11,0 13-5,0 12 0,0 8 3,0 6-2,0 1-1,0 0-13,0 20 10,0 11-11,2 13 14,1 5 0,-2 11 1,2 6 5,-1 4-6,-1 0 0,1-7 14,-2-8-10,0-9-3,0-6-1,0-7 4,0-10-3,0-9-1,0-5 0,0-7 1,0-2 6,0 0-7,0 0 6,0 0-3,0-16 13,0-12-16,0-15-5,0-13-1,0-10-10,0-4 5,0-6-4,0 8 15,0 11-5,0 10 5,0 15 0,0 8 1,0 10 2,0 4-3,0 5 0,0 3 1,0 2-8,0 0 7,0 5-24,0 16 24,-2 17-11,1 19 11,1 9 5,0 7-2,0-2 18,1-8-21,2-5 0,-1-10 6,-2-9-2,0-5-4,0-12 0,0-8 4,0-6-5,0-8 1,0 0 0,0 0 20,3-7-18,2-16 13,0-14-15,1-14 5,0-8-15,-1-7 10,-5-1 0,0 2-9,0 10 10,0 7-1,0 10 0,0 7 3,-3 7-3,-3 4 0,3 6 0,-2 7 2,3 2 3,2 3-5,-1 2 0,1 0 3,0 0-12,0 4 9,0 20-9,0 23 3,1 20 12,9 16-1,2-1 7,-4-5-12,-5-11 17,-1-13-17,-2-7 0,0-10 2,0-12 1,0-6-3,0-9 0,0-6 2,0-1 2,0-2-4,0 0 0,0 0 26,0 0-23,0-8 5,0-6-6,0-5 3,0-1-9,-2-2 4,-1 2 0,2 1-2,-1 5 2,1 0 0,-2 3 0,2 0 1,-2 1-8,3 1 5,0-1-15,0 0 13,0 0-35,0 1-9,0 1-91,4-1-169,12 1-322</inkml:trace>
  <inkml:trace contextRef="#ctx0" brushRef="#br0" timeOffset="41002.1777">9508 1107 604,'0'0'130,"0"0"51,0 0-74,0 0 5,0 0-38,0 0-58,0 36 13,0 12 6,0 10 11,0 6 10,-2 1-23,-4-5 7,2-6-13,1-7-20,1-9 45,2-7-52,0-4 0,0-4 11,0-5-7,0-4-2,0-7-2,0-4 3,0-3 2,0 0 0,0 0-5,0 0 24,0-10-15,0-9 4,0-10-13,0-6 2,0-12-3,0-13 1,0-12-6,0 0 0,0 7 2,0 13 4,0 18 0,0 11 4,-1 12 0,-2 7-2,3 4-2,0 0 0,0 13-4,0 20-4,0 17 6,0 9 4,0 10 16,-9 2-18,-5-3 0,2-5 18,1-4-18,2-9 6,4-4-6,4-12 4,-1-11-5,2-12 1,0-6 0,0-5 9,0 0-6,0-5 12,0-19-5,0-12-3,0-11-5,6-15-2,1-8 0,1-5-11,-2-2 12,0 8-1,-2 9 0,-1 7 2,-1 14-2,-2 9 0,0 11 0,0 10 3,0 6 3,0 3-11,0 5 5,0 29-17,5 19 11,-3 18 6,0 10 0,-2-1 8,0-5-1,0-7-5,0-10-2,0-10 3,-6-11 1,3-13-4,3-10 0,0-11 3,0-3 1,0 0 3,0-23 11,0-15-17,0-18 5,0-14-6,0-16 0,0-9-12,0 5 12,0 17 0,0 21 0,0 28 0,0 11 3,0 9-3,0 4 0,0 0-9,0 7 3,-3 13 0,-3 9 4,1 9 4,1 8 1,1 8-3,-1 6 0,0-3 11,4 0-6,0-5-4,0-4 2,0-6-1,0-6 1,0-11-3,0-10 0,0-6 2,0-6 2,0-3-4,0 0 8,0 0-4,0-5 20,0-7-24,0-4 0,0 0-2,0 2 3,0 2-1,0 2 0,0 4 0,0 5-6,0-2 6,0 3 0,0 0-6,0 0 8,0 0-2,0 0 0,0 0 0,0 0-8,0 0 8,0 0 0,0 0-3,0 0 3,0 0 0,0 0 0,0 0-6,0 0 1,0 0-2,0 0 7,0 0-13,0 0 13,0 0 0,0 0-2,0 0 4,0 0-5,0 0 3,0 0 0,0 0-13,0 0 13,0 0-13,0-4-2,0 0-24,0-3-56,2 0-120,10 2-172,0 0-460</inkml:trace>
  <inkml:trace contextRef="#ctx0" brushRef="#br0" timeOffset="49422.3837">15253 1688 456,'0'0'71,"0"0"71,0 0-66,0 0-20,0 0 22,0 0-42,0 0 1,0 0-6,0 0-10,0 4 18,0-1-29,0 1 15,0-1 32,6 5-17,4 1 14,4-2-8,1 0-20,1-1 24,-1 1-35,2-1-10,-4 0 24,-1-1-29,-1-2 16,-3 2-5,1-1-9,-1 1 24,-1-2-26,5 2 0,0-1 29,3 1-26,1 1 9,5 1-1,-1-1-10,1-1 19,-4 0-20,-5-3 0,-2 3 15,0-3-13,-3 1-2,2 0 0,1-2 4,4 2-3,4-1-1,3-1 0,1-1 9,2 2-3,0-2-5,-3 0 9,0 0-8,0 0 15,-3 0-17,-1 0 0,0 0 13,1 0-9,3 0 2,5-2-4,2-4 4,-3 2 4,3-4-10,-1 1 0,-2-2 20,-1 1-16,-4-1 3,-3 3 5,-1-3-10,0 2 12,-4-2-14,-1 3 0,-3-2-2,-2 2 4,0 1-2,0 0 1,-2 0 7,1-2-11,-2 2 3,0-4 0,1 1 0,-1-2 3,1-2-3,0 1 0,-1 1 5,-2 0-4,-1 0-1,2-2 0,-2 0-4,0 0 4,0-1-2,0 0 1,0 0 2,-2 0-2,-2-3 1,0 4 0,-1 3 1,0 1-1,1 0 0,-2 2-2,0-1 4,-1 3-7,1 1 5,-2 1 0,-1-1-10,-4 2 12,-2-3-2,-5 1 0,-3 2 1,0 0-4,-1 0 3,5-1 0,2 2 2,3-1-2,3 1 0,1-1 0,4 1 4,0 0-4,6 0 0,-3 0 0,3 0-3,0-2 3,0 2 0,0 0 0,0 0 5,0 0-6,0 0 1,3 0 0,9 0-8,4 0 8,5 0 0,3 2-1,3 2 5,7-1-3,-4 0-1,0-3 0,-6 0 6,-7 0-5,-5 0-1,-4 0 1,-2-4 5,-2-2-6,-1-1 0,-1 0 0,1 1 0,0 2 0,-2-1 0,1 4 3,-2-1 0,0 2-6,0 0 3,0 0 0,0 0-11,0 0 11,0 5-9,0 12 8,-9 10 2,-8 7 8,-1 2-9,-4 0 2,-2-4 13,1-3-15,3-6 0,2-3 5,6-6-2,3-3-2,2-4-1,5-5 0,2-2 0,0 2 0,0-2 0,0 0 9,0 0-9,0 0 12,0 0-12,0-4 5,0-11 4,0-4-9,6-8-3,7-6-2,0-4 2,0-4 3,-3 0-4,-1 5 4,-1 6-6,-5 9 6,-2 6 0,1 8-7,-2 7 12,0 0-10,0 0 5,0 0 0,0 0-14,0 0 14,1 0-2,4 0-5,1 0 1,5 11 2,5 2 3,0 2 2,2-1 11,0-2-12,-2 0 0,2-3 8,1 2-6,-1-1-1,2 2-1,-5 0 1,-2-4 5,-4 1-6,-3-5 0,0-1-3,-2-3 7,-3 0-4,-1 0 0,0 0 1,0 0-5,0 0 4,0 0 0,0 0-1,0 0 3,0 0-4,0 0 1,0 0 1,0 0-16,0 0 15,0 0-21,-9-10 18,-5-4-26,-4-1 1,0-4-15,-1 2-31,5 1 25,0 5-15,3 1 46,5 3 13,0 2 7,5 4-1,1 1 0,0 0 5,-3 0 10,0 0-15,-5 6 0,-1 5 26,-7 3-21,-5 3 11,-3 2 9,-4 4-5,-2-1 32,0-4-35,6 0-3,3-7 6,9-5-19,6-3-1,2-3 0,4 1 6,0 1 12,0-2-18,0 0 0,0 0 23,0 0-20,3-5 3,3-5-6,1-4 3,6-5-3,3-6 0,4-9-2,2 3-5,3-1 7,-3 11 0,-5 8-1,-4 6 3,-5 2-15,-3 1 13,-1 4 0,-4 0 5,0 0-1,0 0-4,0 0 0,0 0 1,0 0 8,3 0-9,10 13 0,8 12 15,7 7 0,1 2 7,-1 6 1,-3-8-13,-6-7 12,-6-4-22,-2-11 0,-2 2-3,2-5 3,2 0-22,-1 0-24,-3-3-50,-3 0-26,-6-2-13,0-2-79,0 0 3,-2 0-179</inkml:trace>
  <inkml:trace contextRef="#ctx0" brushRef="#br0" timeOffset="49962.6529">16133 1402 779,'0'0'71,"0"0"-35,0 0 36,0 0-39,-61 83 15,45-59-44,3-7 7,5-3-1,-1-2-9,6-7 6,1-3-7,2-2 0,0 0 22,0 0-18,0-2 17,0-7-18,9-2 2,-1-5 5,1-1-7,1-5-1,2 2 25,-3 0-21,0 2 13,-2 3 15,-1 4-11,-1 5 10,-2 5-7,0 1-4,3 0 14,4 9-35,4 10-1,2 3 13,-1 4-12,4-1 2,4 6-3,6 1-83,7-3-192,3-7-374</inkml:trace>
  <inkml:trace contextRef="#ctx0" brushRef="#br0" timeOffset="58710.4">15274 1621 468,'0'0'128,"0"0"-73,0 0 19,0 0-60,0 0 9,0 0 16,0 0-24,0 6 23,0-1 13,0 1-9,0 1 24,3 2-15,4-3-8,4 5 15,2-2-25,1 1 4,1-1-13,0 2-10,1 0 29,-1-2-34,1 0 6,-2-2 21,1-1-35,0 2 15,1 0-12,2-3 1,4 2 1,2-1-6,3-1 0,1-2 23,2 2-22,0-2 8,-2-2 4,-4 4-3,0-4 25,-2 0-29,-1 0 0,-1-1 20,2 0-21,1 0-4,-1 0 0,-1 0 6,-4 0-2,-1 0-5,-2 0 0,0 0 18,2-1-18,2-4 9,5-4-3,-3 1-1,2-3 15,0 0-20,-3 0 0,1 0 15,-1 0-8,0 0-3,-2 3-2,-1-1 4,-5 4 5,-4 1-11,-4 1 0,1-2-2,-2 2 2,-2-3 0,0 0 0,0 1 1,0-3-8,3 2 7,-3-2-15,1 3-9,-1 1-103,-4-1-96,-22 3-301</inkml:trace>
  <inkml:trace contextRef="#ctx0" brushRef="#br0" timeOffset="59785.4747">1805 5433 244,'0'0'39,"0"0"-23,0 0-4,0 0-8,0 0-8,0 0-64,0 0-45</inkml:trace>
  <inkml:trace contextRef="#ctx0" brushRef="#br0" timeOffset="61912.4354">1881 5632 199,'0'0'48,"0"0"-26,0 0 28,0 0-13,0 0-25,0 0-5,-9-26 10,5 20 7,1-3 19,-2 2 3,1-3-22,-2-2 16,0 0 9,0-3-21,-4 0 19,-1-1-32,-4 3 7,0-3-10,0 2 4,-7-1 13,4 0-20,-7 1-1,5 3 15,-2 0-22,4 5 9,-1 2-1,2-1-6,1 3 12,-3-1-15,-3 3 0,-3 0 17,-2 0-11,1 0-5,3 0 10,2 0-4,-1 0 14,-2 0-9,3 0-11,2 5 19,2 1-15,2 0-3,1 4 7,0-3-8,2 4 14,2 0-15,1 3 1,-3 5 26,6 1-23,0 4 6,3-1 6,0 0-14,0-1 6,3 0-8,-2 0 0,2 1 6,0 0 0,0 2-6,0 0 7,5 4-1,7 0 10,6 5-7,-2 3-9,5-1 29,-2 0-25,-1-4-4,2-3 6,-1 0-4,5 0 7,4 0-8,5-2 3,3-3 18,-9-3-22,8-4 0,-5-2 7,0-2 2,3-4 4,-2-1-13,1-4 0,2-3 28,-3-1-21,-5 0-7,0 0 3,-6 0-2,2-8 7,-1-6-8,-3-2 0,1-7 9,-2-4-5,-2-5-1,-6-10 6,-3-10-4,-5-6 15,-1 0-20,0 6 1,-6 9 21,-7 7-22,-8 3 0,0 2 7,-10 1-3,-8-2-3,-4-1-1,-5 0 0,-6 2-2,3 3 2,-1 3 0,5 8 0,5 6 4,4 10-8,4 1 3,4 0 1,2 8-6,3 13 6,-1 7 0,4 9 2,4 15 0,5 7 6,7 5-8,6 4 0,0 4 14,19-2-8,11 3-2,9-8 7,13-7 2,12-8-4,9-5 13,6-7-19,6-12 40,0-6-42,-6-12 12,-10-8 12,-15 0-24,-14-15 10,-14-15-11,-9-8 0,-11-8 15,-6-12-15,-9-16 0,-24-11 1,-14-3 1,-10 4-2,-6 9 0,1 17 1,-1 9-2,5 11 1,-2 8-5,2 11-1,0 6 7,4 11-1,8 2 0,9 5 0,14 23-20,11 15 14,9 12 6,3 11-2,17 9 5,26 4-3,11-1 1,8-5 3,8-11 1,2-13 3,5-12-8,-3-11 1,-6-12 1,-11-11 5,-17-3-7,-11-25 8,-15-21-15,-11-18 7,-3-14 0,-12-12-1,-22-2 2,-12 0-1,-12 11 0,-8 15 2,-7 15-18,-6 20 16,-9 15-3,-3 16-8,6 6 14,10 30-6,19 24-1,26 18 4,18 19 3,12 16-3,37 1 0,27-1 16,23-7-13,5-16 2,2-12-5,-4-15 7,-11-15-4,-2-14-3,-5-12 0,-9-11-7,-8-11 7,-9-3-47,-6-24-31,-8-12-46,-15-9-62,-9 1-5,-8-1-140,0 7-72</inkml:trace>
  <inkml:trace contextRef="#ctx0" brushRef="#br0" timeOffset="62201.244">1768 5656 608,'0'0'0,"-66"-82"-6,29 59 5,4 10 2,5 13 3,0 0 3,3 32-7,-3 19 36,4 23-22,8 22-4,9 16-10,7 13-22,34 13-63,27 7-98</inkml:trace>
  <inkml:trace contextRef="#ctx0" brushRef="#br0" timeOffset="63950.5816">2867 6947 928,'0'0'34,"54"-153"-33,-39 58 64,-15-16-8,0-16 6,-36-13 11,-27-10-58,-28 0 9,-28 10-21,-28 14 2,-24 22-10,-15 20 4,-5 23 0,6 27-8,6 29 11,16 13-3,17 47 6,25 35-6,32 37 22,40 31-21,47 26 21,35 16 35,65 3-36,47 4-5,40 3-2,33-6-13,28-9 20,14-16-9,14-21-8,-4-18 53,-9-22-25,-16-18-25,-23-28-1,-34-26 0,-30-28 21,-41-18-27,-36-49-6,-30-35-4,-30-39-10,-21-35 20,-43-31-2,-34-26 8,-24-17-11,-24 4 5,-16 10-15,-21 20-8,-21 14-4,-26 15 27,-21 13 4,-22 16-1,-11 27-6,1 26 3,-5 26 0,21 26 5,19 21-5,35 14-2,50 25 2,46 35 0,49 30-15,44 37 13,28 30 2,57 27 23,39 21-22,35 6 9,28-4 4,16-10-8,16-17 6,14-10-11,5-15-1,10-10 37,3-12-25,-8-15-2,-9-16-10,-19-22-13,-20-17 6,-27-23-13,-24-31 3,-33-12 9,-31-48-7,-29-36-8,-29-31-12,-19-35 18,-28-23 9,-39-24 5,-30-2 3,-26 13-9,-30 18 9,-29 23-9,-33 14 6,-41 11 6,-31 14 4,-17 20-7,-9 29 0,16 32-6,30 28 12,46 29-12,57 30 5,70 22 1,70 17 4,48 20 5,88 25 14,61 20 46,63 20-43,54 1-9,37 4-9,19-13-3,3-18-2,-12-14-3,-23-22-29,-25-16-56,-33-17-286,-41-16-591</inkml:trace>
  <inkml:trace contextRef="#ctx0" brushRef="#br0" timeOffset="65423.5184">16291 1395 217,'0'0'149,"130"-51"-136,-86 23 66,-21-5-10,-18-7-69,-5-2-2,-23-6-14,-13 4-41,-7 6-25,2 4-93</inkml:trace>
  <inkml:trace contextRef="#ctx0" brushRef="#br0" timeOffset="77307.7732">13954 9241 66,'0'0'192,"0"0"-170,0 0 55,0 0-6,0 0 15,0 0-3,0 0 9,0 0-29,-79-20-17,79 20 25,0 0-28,0 0-7,0 0 0,0 0-2,10 0 31,1 0-21,5 3-9,2 0 23,6-2-22,4 3 4,1-1-5,-1-1-19,3-1 18,-1 2-32,1 0 0,1 0 19,-1 1-20,1 0 6,-2-1 5,4 2-6,2-2 24,2-1-30,-1 3 2,2-2 23,3 2-25,-2 0 9,-1-1 0,0-1-6,-4 0 7,0 0-10,-1 1 0,0 0 11,1 0-3,-4 1-8,1-2 0,0 4 6,1-2-1,-3 0-5,-3 0 0,-6-2 8,4 2-5,-1-3-3,0 0 4,1 1-1,2-1 6,4 1-6,-1 0-3,2 0 30,-3-1-28,-2 2 2,0 0-4,0 0 1,-6 0 4,-3-1-5,-5-2 0,-3 2-3,-2-3 5,-2 2-2,-1-2 0,-4 0 6,0 0-7,-1 0 1,0 0 0,0 0-2,0 0 2,0 0 0,0 0-2,0 0-2,-10-11-6,-4-2 2,-6-1 1,-3 1-5,-3-4-3,-4-2 9,-2-3 1,3 1-7,0 4 7,8 2-1,0 1 6,6 3 0,2 5 2,7 4-2,4 1 0,2 1 5,0 0 2,2 3-6,16 11 2,6 6 47,6 0-38,7 1 8,3-4 10,0 1-17,4-2 14,-6-2-27,-2 1 6,-4-4 14,-9-3-13,-9-3 0,-7-4 6,-4-1-8,-3 0 15,0 0-16,0 0-3,0 0 36,0 0-35,0 0 5,0 1 5,0 0-9,-13 4 10,-15 1-13,-13 5 1,-14 2 34,-11 0-33,-2-1 8,4 1-5,13-4-1,18-2-8,18 3-4,15 3-74,5 6-24,27-2-187,12-2-606</inkml:trace>
  <inkml:trace contextRef="#ctx0" brushRef="#br0" timeOffset="83776.2685">13849 9193 309,'0'0'266,"0"0"-251,0 0 46,0 0 0,0 0-32,0 0 23,0 0-29,8 0-11,-8 0 6,0 0-11,0 0-7,0 0 3,0 0 0,0 0 2,0 0-5,0 0 0,0-2 15,0-3-15,0-5-17,-1-1-151,1-2-269</inkml:trace>
  <inkml:trace contextRef="#ctx0" brushRef="#br0" timeOffset="85498.977">13927 9228 267,'0'0'115,"0"0"-106,0 0 9,0 0 49,0 0-23,0 0-36,8 0-5,-8 0 2,0 0-3,0 0 20,0 0-12,0 0 21,0 0-23,0 0 18,0 0 11,0 0-14,0 0 3,0 0-13,0 0-11,0 0 12,0 0-14,0 0 0,0 0 6,0 0-5,0 0 3,0 0-4,0 0 6,0 0-8,0 0 5,0 0-3,0 0 13,0 0-11,0 0 7,0 0-1,0 0-7,0 0 24,0 0-21,0 0 12,0 0 13,0 0-12,0 0 3,0 0-1,0 0-10,0 0 32,0 0-28,0 0 9,0-4 17,0-2-4,0-2-10,0-1-3,2-3-9,-2 0 18,0 1-25,0 0 1,0-4 14,0 3-20,0-3 11,0-2 8,0-1-12,0-4 34,0-2-37,2-1 6,1-1 17,0 1-28,-3 0 10,3 0-7,-1 0 3,-2-1 5,0-1-11,1 3 0,1 0 25,-1-2-25,2 1 15,0-2-11,-1 1 0,0-1 13,4-2-17,-3 2 0,-1-2 10,-2 1-7,0-2-3,0-1 0,0-3 5,0 1 1,0 0-6,0 0 0,0 2 15,0 0-10,0 0 1,0 0-6,0 0 3,0 0 2,0 1-5,0 5 0,0 5 2,0 3 1,0 6-3,0 4 0,0 1 5,0 2-2,0 3-3,0-2 0,0 3-1,0 0 2,0 0-2,0 0-3,0 0-3,-2 3-3,-2 7 8,-2-2 2,2 2-2,-1 0 4,-1 2-2,-2 4 0,-2 3 3,0 4-5,-5 7 2,-2 4 0,-5 5-2,-2 4 4,3-4-2,0-1 0,5-4 2,3-2-3,3-6 1,4-5 0,2-6 0,3-9 1,-1-2-1,2-4 0,0 0 4,0 0 11,0 0-15,0-4 1,2-10 10,11-4-11,4-6 0,5 0-2,3-4-7,2-3 4,0-1-2,-6-1 7,0-1 1,-4 3 1,-3-1-2,-1 4 0,-5 3 4,-2 1 0,-3 4-4,0 5 0,-2 6 11,1 2-5,-1 6-3,1 1 5,7 0-4,6 25-2,9 11-2,7 11 0,2 1 21,-3-2-17,1-10-4,-1-3 0,3-6-6,-2-5-66,-3-6-200,-6-11-367</inkml:trace>
  <inkml:trace contextRef="#ctx0" brushRef="#br0" timeOffset="86174.6586">13222 7579 1075,'0'0'80,"0"0"-58,0 0 45,-41 82 50,19-37-23,-2 4-50,2-1-15,1-1-29,5 0 0,2-8-44,1-3-108,4-8-120,0-10-283</inkml:trace>
  <inkml:trace contextRef="#ctx0" brushRef="#br0" timeOffset="86706.8599">12949 7761 1007,'0'0'32,"82"-17"38,-37 10-12,-1 2 31,-4 0-39,1-2-31,-3 0-19,-2-4 6,-3-2-4,-5-5-2,-1-2-2,-4 0-7,-1-1 15,-7 1-6,-3 5 0,-6 5 4,-3 4 12,-3 6-12,0 0-1,-4 13-3,-15 19 3,-7 15-1,-6 5-1,2 3 5,1-2 0,5-6-6,6-6-1,7-9-7,10-13 0,1-8-9,0-3-4,0-8-2,1 0 17,10-11 6,7-12 0,1-9 3,4-3 2,0 0-5,3 2 19,-4 10 8,-4 6 29,0 9-24,-3 8 0,1 0 9,2 19-38,-1 12 17,-1 3-6,-10 4-13,-5-4 11,-1-2-12,0-8 0,0-6-9,-4-4-12,-2-7-58,5-1-61,-3-6-152,2 0-234</inkml:trace>
  <inkml:trace contextRef="#ctx0" brushRef="#br0" timeOffset="87199.5338">13689 7779 1050,'0'0'69,"0"0"92,0 0-98,0 0 11,0 0-54,0 0-9,5 71 1,-19-38-11,0-2 3,1-8-4,4-3 0,9-5-10,0-6 10,0-1-11,9-3 8,9-3 3,1-2 0,2 0 0,-2 0 0,1-7-10,-2-8 6,-1-7-5,-2-7 4,0 0 2,-4-2-3,-3 1 6,-1 10 0,-6 9 9,2 6-2,-3 5-7,0 2 0,0 20-4,-6 10 4,-4 2 0,-2-1 6,3-3-5,4-6 0,4-6-2,1-1-41,0-4-108,13-6-48,2-5-102,3-2-80</inkml:trace>
  <inkml:trace contextRef="#ctx0" brushRef="#br0" timeOffset="87688.5858">13990 7858 394,'0'0'344,"0"0"-203,0 0 13,0 0-32,0 0-31,0 0-71,25 12-13,-25 18-3,0 1 10,0-6-11,-6-6-5,-4-3 2,2-8-30,4-4 0,4-4-8,0 0 38,0-11 15,15-9-15,4-7 0,5 2 5,-2 2 17,-1 7 13,-6 3 3,-4 8 0,-4 5 18,-3 0-47,2 12-8,1 12 4,-3 5-3,-1 1 1,-3-2-3,0-5 0,0-4-11,0-8-14,0-7-16,0-4 27,0 0 14,7-11 3,7-10-3,5-4 0,-2 1 24,-1 4-13,-2 3 14,-4 8 11,-6 4-6,1 5-5,-2 0-25,-2 14 1,2 6-22,-1 0 20,-1 1-47,4-4-18,2-2-73,-1-5-32,5-7-69,0-3-128,1-8 67</inkml:trace>
  <inkml:trace contextRef="#ctx0" brushRef="#br0" timeOffset="88032.7461">14382 7943 206,'0'0'241,"0"0"-46,75-102-25,-62 77-32,-4 11 7,-5 8-25,-4 6-51,0 1-54,0 22-13,-5 7-2,-6 6 0,1 0 3,2-5-16,1-7 3,2-7-52,4-5-9,-1-7-6,2-4 27,0-1 21,5 0 29,13 0 4,10-9-4,0 1 0,2 2 10,-3 0-7,-3 6 30,-3 0 21,-9 6-15,-2 11 10,-9 3-34,-1 1-3,0 0 13,-13-4-25,-2-2 4,-3-8-4,0-3-2,1-4-3,3 0-36,2-10-9,3-6 4,3-1-67,5 2-102,1 2-286</inkml:trace>
  <inkml:trace contextRef="#ctx0" brushRef="#br0" timeOffset="89398.5416">15762 9157 345,'0'0'278,"109"-56"-262,-50 23 75,0-6 21,-12-1 72,-13-2-70,-10 3-27,-16-2-39,-8 0 7,0 6-42,-13 4 7,-10 10 8,-2 9-27,-5 12 2,0 9-3,-3 30 0,3 21 12,4 16-8,0 7-3,6 2 1,1-4 1,-1-4-3,4-9 0,2-9-33,3-15-18,5-13-104,-1-13-6,1-13-14,-2-5-71,-2-4 41,-2-19-52,-1-6 233,-1-5 24,2-2 147,3 2 3,6 5-1,3 5 20,0 10-22,17 4-34,12 6-37,12 4 17,10 0-30,4 0-3,1 0-14,-5 0-23,-4 0 0,-10 0-8,-10 0-8,-13 0 16,-6 0-23,-7 0 0,-1 0-2,0 14-7,0 5 8,-3 6-5,-7 3 6,3-1-17,7-5 9,0-3-25,14-5 12,13-6-9,4-6 13,-3-2-5,-8 0 8,-6-17 2,-4-5-44,-5-7 6,-5 0 17,0-2 0,0 7 29,0 5 4,9 6 1,5 8 59,7 3-23,5 2 23,-2 3 14,-1 16-33,-5 3-10,-8 5-23,-5 1-4,-5-1 9,0-1-13,0-5 0,-5-3-4,-2-6 4,0-7-14,4-3-4,3-2 18,0-4 9,19-16-9,11-9 0,8-2-5,9-3 5,3 5-36,4 7-65,2 11-43,-7 10-173,-13 1-230</inkml:trace>
  <inkml:trace contextRef="#ctx0" brushRef="#br0" timeOffset="89660.1181">16678 9416 1015,'0'0'101,"0"0"53,101-33-49,-77 23-7,-6 1-59,-6 1-36,-5-4 9,-2 1-12,-5-3-4,0 2-18,-5 4-21,-13 5 41,-8 3-29,2 9 31,0 16 2,7 8 3,7 1 3,10-3 12,0-1-8,12-4 3,10-4-15,4 0-35,-4-6-128,-8-9-401</inkml:trace>
  <inkml:trace contextRef="#ctx0" brushRef="#br0" timeOffset="91519.3559">13875 9241 137,'0'0'364,"0"0"-259,0 0 47,0 0-38,0 0 9,0 0-48,-3-1-17,3 1-14,0 0-27,0-2 23,0 2-38,-1 0 3,-2-1 7,1 1-5,2-2 13,0 2-1,0 0 1,0 0 38,0-3-36,0 3 4,0 0 8,0 0-16,0 0 7,0 0-17,0 0-6,0 0 19,0 3-21,0 9 0,0 5 26,0 4-11,2-1 16,5 1-9,0 0-18,1-1 42,-1 2-39,4 0 2,-2 2 14,-2-3-14,1-2 7,0 2-16,2 3 6,0 2 14,2 2-14,-2 5-6,5 0 21,-1 1-16,-1 2 15,2-1-13,0 2-2,0 0 23,0 3-27,1 1-1,-2-2 13,-2 2-13,3 0 9,4 7-9,2 1 4,1-1 32,1 1-31,0-4-5,-2 0 17,-1-2-16,-4-2 7,-4-7-8,-4-7 3,-1-7 0,-4-9-3,0-3 0,-3-7 1,1 1 3,-1-2-4,0 0 0,0 0 1,0 1-1,0-1 0,0 0 0,0 2-6,0 0 7,0-1-1,0-1 0,0 0 1,2 0-3,-2 0 2,0 0 0,0 0-1,0 0 4,0 0-3,0-5 0,0-12 3,0-4-18,0-9 15,0-6 0,0-6-14,0 2 8,0 1 3,0 6 2,1 8 1,4 5 2,-1 8-2,-2 3 0,-1 4-5,-1 3 11,0 1-10,0 1 4,0 0-1,0 0-14,0 0 7,0 13 7,0 6-6,0 4 14,0 2-7,0 2 3,3 2-2,1 0 16,1 0-17,0 0 0,-1-2 5,1-3-1,-4-7-4,-1-3 0,0-7 2,0-4-5,0-1 3,0-2 0,-4 0 6,-16 0 2,-7 0-8,-8 0 0,-6 0 7,-4 0-14,-2 0-1,2 0-45,8 0 5,11 0-47,18 2-17,8 7-94,8 0-95,27 3 18,6 0-148</inkml:trace>
  <inkml:trace contextRef="#ctx0" brushRef="#br0" timeOffset="94972.0939">14660 10400 228,'0'0'403,"0"0"-312,0 0 60,0 0-45,0 0-44,0 0 16,-99-42-10,62 73-34,2 15 4,9 6-34,8 3-1,12-5 24,6-8-26,3-8 3,24-8-4,7-7-1,7-9-1,1-7-26,-1-3-27,-3-5 23,-2-15-25,-6-7 16,-5-7 23,-4 1 18,-4-1 6,-8 6 10,-2 9 14,-4 8 32,-3 7-29,0 4-4,0 4-27,0 20 8,0 5 1,-3 4-11,3 1 4,0-5 2,0-8-6,13-7-1,6-7-5,1-7-24,3 0 27,0-7-5,2-13 0,-2-7 0,0-4 9,-3-3-1,-3 3 6,-2 4 6,-7 8 18,-1 9-8,-4 7-4,-3 3 7,0 10-25,0 14 0,0 6 12,0-2-5,0-2 5,0-2-12,0-6-4,-2-4-4,2-4-66,0-2-45,0-4-79,2-4-166</inkml:trace>
  <inkml:trace contextRef="#ctx0" brushRef="#br0" timeOffset="95261.6921">15238 10514 826,'0'0'147,"0"0"-31,0 0 31,97-4-90,-83 28-4,-5 5-25,-8 4 1,-1-3-26,0-1-3,-16-5 0,-2-7 0,-3-5-19,1-6-16,8-6-15,2 0 49,10-13-16,0-9 17,7-6 1,18-4 1,3 2 2,5-3-4,1 6-12,1 8-43,-2 9-112,-4 7-167,-7 3-314</inkml:trace>
  <inkml:trace contextRef="#ctx0" brushRef="#br0" timeOffset="95667.6917">15586 10559 1112,'0'0'92,"0"0"25,0 0-35,91 11-65,-87 21 22,-4 5-32,0 3-7,-10-4-3,-8-4-73,1-5 11,4-12-67,7-8-6,6-7 39,0-6 94,19-16 5,11-8 13,6-2 22,1-2 35,2 2-37,-3 2 0,-6 5 4,-6 5-26,-10 6 16,-7 6-27,-7 7 7,0 1-25,0 3-12,-8 20 17,-8 6 10,2 6 6,2-2 1,5-6 9,7-6 7,0-6 40,0-5-23,16-2-6,2-7-2,3-1-23,3 0-6,0 0-11,3 0-89,-2-3-49,-3-9-279</inkml:trace>
  <inkml:trace contextRef="#ctx0" brushRef="#br0" timeOffset="98862.5519">15210 4071 274,'0'0'60,"0"0"-2,0 0 8,0 0-4,0 0-20,0 0-19,22 3 13,-19-2-16,0 0 6,3-1 3,0 0 1,0 2 15,2-2-18,2 0 1,-1 0 26,2 0-22,0 1 1,0 1 2,-4-1-21,4 1 22,-2-1-20,1-1 0,3 0 20,1 2-32,2-2 8,1 1-5,5-1-5,4 0 12,3 0-12,1 3 7,0-2 31,0-1-18,-2 1 11,-5-1-6,4 2-12,-4-1 11,1 2-25,0 0 0,0 1 6,1 0-5,1 0-2,-3-1 0,0 0 4,-5-2-2,-1 1-2,0-2 0,-2 0 5,-3 0 1,2 1-4,0-1-2,2 2 2,1-1 2,-1 2-4,-4-1 0,0 0-1,-6-2 3,0 0-2,-3 0 3,2 0-1,1 0-2,-1 0 0,1 0 0,-1 0 0,-2 0 1,-1 0-1,-1 0 0,-1 0 2,0 0 4,0 0-6,0 0 1,0 0 1,0-5-2,0-3 0,0 1-1,0 2 2,0-2-2,0-2 1,0 0 0,0-4-9,-8 1 7,-1-2 0,-1 0 1,4 4 2,3 3-3,2 5 2,1 0 0,0 2-3,0 0 3,0 0 0,0 0 0,0 0 2,0 0-3,0 0 1,0 0 0,0 0 13,1 0-9,10 7 2,2 1 7,2-1-5,4 3 8,0-4-7,3 3-7,-2-1 19,-3-2-15,-2-2-6,-6 0 16,-3-2-6,-2-1 8,-2 1-10,-2-2-8,0 0 22,0 0-20,0 0-2,0 0 8,0 0-6,0 0 4,0 0-6,0 0 2,0 0 24,0 0-25,0 0 11,0 0 7,0 0-13,0 0 10,0 1-16,0-1 5,0 0 2,0 2-7,0-1 0,0 7 5,0 2-2,-2 5 6,-7 4-7,-1-1 1,-3 2 22,2-3-25,0-2 0,1-1 15,3-4-13,1-1 9,0 0-11,0-3 7,0 0-1,0-2-6,3-1 0,-2 0 5,2-2-3,2 1 1,-2-2-3,1 0 0,-1 0 1,1 0-1,0 0 0,1 0-5,-2 2 1,3-2-2,-2 1-2,2 1 1,-1-2-6,-2 0 0,1 0-8,-1 0 18,0 0-13,1 0 10,1 0-3,-2 0 5,3 0-13,0 0 11,0 0-17,0 0-23,0-5-66,12-10-224</inkml:trace>
  <inkml:trace contextRef="#ctx0" brushRef="#br0" timeOffset="106367.2206">15092 4759 675,'0'0'129,"0"0"-54,0 0-12,0 0-24,0 0 46,0 0-14,0 0-47,1 0-19,-1 4-5,0-1-8,0-3-21,0 0-50,0-7-69,0-20-214</inkml:trace>
  <inkml:trace contextRef="#ctx0" brushRef="#br0" timeOffset="106620.9654">15139 3171 710,'0'0'14,"0"0"-14,0 0-49,0 0-9,0 0 50,0 0-14,-5 31-116,5-14-147</inkml:trace>
  <inkml:trace contextRef="#ctx0" brushRef="#br0" timeOffset="107619.0968">15152 3291 81,'0'0'10,"0"0"-10,0 0-7,0 0-3,0 0-10,0 0-34</inkml:trace>
  <inkml:trace contextRef="#ctx0" brushRef="#br0" timeOffset="108275.4124">15152 3291 23,'-9'-23'72,"9"21"5,0 2 0,0 0-9,0 0-4,-4 0-22,3 0-15,-2-3-2,2 3-4,-2 0 18,1 0 33,-1 0-13,0 0 7,2 0-20,-2 0-24,-3 0-2,2 0-15,-4 0-3,0 0 23,-3 8-9,0 1 4,-1 3 14,-3 3-15,2 1 13,0 2-22,3-4-9,3-2 17,0 1-14,4-5-4,1-2 4,2-4-4,-1-2 9,1 0-9,0 0 0,0 0 19,0 0-17,0 0 13,0 0 1,0-2-13,0-8-2,0 1-1,0-4 0,0 1-3,0-4 3,1-1 0,5 1 3,0 1-2,-2 1 9,-1 1-10,1 3 3,-1-1 4,0 2-4,-2-1-3,1 1 4,-1 1 2,1 1 11,-1 0-3,2 2-6,-3 2 24,0 2-27,1 1 12,-1 0-2,0 0-4,2 0 7,-2 0-8,0 0-10,1 0 25,-1 0-23,3 0 1,3 13 7,2 4 9,1 3 13,-2-3-15,-1 0-12,-1-3 12,-2-2-17,3-4-2,-2 1-6,2-3-34,5 1-30,3-1-25,3 0-40,2 1-29,-2-1-107,-7-3-86</inkml:trace>
  <inkml:trace contextRef="#ctx0" brushRef="#br0" timeOffset="109212.6552">15024 3221 443,'0'0'215,"0"0"-172,0 0-21,0 0-16,0 0 25,0 0 27,-36 51-22,24-24-12,0 1-19,3 0 5,1-5 8,4-2-13,-1-1 6,1-5-11,3-2 0,1-4-1,0-3 1,0-5 0,0-1 1,0 0 5,0 0 14,0 0-13,0-4-1,6-8 0,2-4-5,-2-5-1,4-1 0,-2-2 0,0-2-4,1 4 4,-3 0 0,-1 2 11,-2 1-10,0 3 12,-1 4 7,-1 1-4,-1 2 14,1 2-7,2 3-16,-2 3 24,-1-1-18,0 2 6,0 0-9,0 0-9,0 0 17,2 0-17,1 0 0,3 9 31,4 6 2,-1 0 4,1 2-8,2 0-15,-3 1 9,0-5-24,1 2 0,-2-3-5,0-1 4,6 2-89,4-4-117,8-4-271</inkml:trace>
  <inkml:trace contextRef="#ctx0" brushRef="#br0" timeOffset="112351.2644">15137 4698 1038,'0'0'19,"0"0"-18,0 0-1,0 0-5,0 0 4,0 0-46,0 0-85,6 0-111,-6 0 33,0-5-49</inkml:trace>
  <inkml:trace contextRef="#ctx0" brushRef="#br0" timeOffset="112761.0091">15159 2685 31,'0'0'0</inkml:trace>
  <inkml:trace contextRef="#ctx0" brushRef="#br0" timeOffset="113677.5075">14771 2467 55,'0'0'40,"0"0"-21,0 0 4,0 0-17,0 0 5,0 0 19,-23 0-3,18 0-3,2 0-18,3 0-5,0-3 11,0 3-12,0 0 8,0 0 7,0 0-5,0 0-1,0 0-9,0 0-7,0-2-50,-2-5-169</inkml:trace>
  <inkml:trace contextRef="#ctx0" brushRef="#br0" timeOffset="120008.2275">15201 1788 180,'0'0'78,"0"0"-53,0 0-4,0 0 2,0 0 56,0 0-17,0 0-6,-30 0 6,28 0 3,2 0 13,0 0-20,0 0-14,0 4 15,0 5-22,0-1 16,7 4-13,3-2-1,1 3 14,2 0-15,2-3-17,-2 3 25,4-4-28,-3 0 2,3 1 3,-1-2-1,4-1 5,1-2-11,2 0 1,4-2 19,0 0-23,3-3 9,0 0 1,-3 0-11,1 0 6,-3 0-16,-1 0 1,0 0 13,-3 0-11,3-2-4,0-4 5,1 2-4,2-3 5,-1 1-7,-1 0 2,0-1 1,0-2-2,-2 1-1,2-2 6,-1 0-5,3 1 9,1-4-10,1 4 2,-2-3 2,1 1 2,-3-2-6,-2 2 5,-3-2-1,0 0 12,-4-1-16,2-2 2,-3 0 6,1-1-6,-2-1-2,1-1 1,-2 3 2,-1-2-6,-1 0 2,-4 1 1,0 2-1,-2-1 1,-2 1 0,-2 1 0,-1-3 2,0 0-4,0-2 2,0 3 0,0 0-3,0 6 3,0 3 0,0 3-1,0 3 3,0 1-3,0 0 1,0 0 0,-1 0-12,-2 0 0,-2 0 2,-6 5 9,-3 4 2,-7 4-6,-6 1 3,-7 1 2,-5-1 4,-5-2-4,4-4 0,5 1 1,5-1 3,5-4-2,7 0-2,6-1 0,6-2 1,2-1-1,4 0 0,0 0 5,0 0 1,0 0 3,0 0-4,0 0 1,7 0 7,8-1-13,12-6-2,11-2-2,5 3 8,3-3-4,-3 0 0,-7-1 0,-10-1 2,-6-2-2,-5 3 0,-5-2 15,-3 5-12,-2 2 11,-4 2-4,-1 3-8,0 0 7,0 0-9,4 24-7,-3 3 5,2 12 4,-3-3 4,0-2-6,0-2 6,0-6-2,-8-2-4,5-4-6,2 1-2,1 3-71,0 3-79,-4-1-125,-1-3-138</inkml:trace>
  <inkml:trace contextRef="#ctx0" brushRef="#br0" timeOffset="122408.8416">15007 3410 119,'0'0'318,"32"-91"-247,-12 44 0,-3 5 19,-3 7 34,-1 6-73,-7 5-34,-2 5-17,-2 0 1,-2 4-6,0-1 5,0-1-14,0-1 11,-6 1-4,0 2 7,2 4 1,3 5-1,-1 4 4,2 2-4,0 0 0,-1 0-4,-1 19 13,-1 9 3,2 7 22,-2 3-15,3 0 6,-3-3-17,-1-2 1,2-7 14,-1-5-23,2-1 8,-1-8 1,2-2-1,0-5 21,0-2-25,0-3 2,0 0 22,0 0-2,0 0 17,0 0-4,0-4-24,0-5-3,0 4-12,0-2 0,0 2 8,0 0-8,0 1-2,0 2-6,0 1-19,0-1 9,2 2-35,2 0-33,5 0-73,8 0-178</inkml:trace>
  <inkml:trace contextRef="#ctx0" brushRef="#br0" timeOffset="124150.0687">14982 4858 1192,'0'0'103,"0"0"-36,0 0-67,0 0 0,0 0 5,0 0-4,0 0-2,23 0-74,-23-8-103,0-15-111,0-13-458</inkml:trace>
  <inkml:trace contextRef="#ctx0" brushRef="#br0" timeOffset="124450.071">14963 2706 630,'0'0'158,"0"0"-137,0 0-21,0 0-6,0 0 6,0 0 0,0 3-7,-2 1-27,-1 2-106,1 1 4,2-1-101</inkml:trace>
  <inkml:trace contextRef="#ctx0" brushRef="#br0" timeOffset="125491.8286">16097 2670 89,'0'0'0</inkml:trace>
  <inkml:trace contextRef="#ctx0" brushRef="#br0" timeOffset="130395.8696">16154 1197 587,'0'0'0,"0"0"0,-28-92 7,1 63-2,-9-5 30,-9 5-23,-8-3-9,-8 4 5,-5 1 13,-6 4-17,-1 6 53,-3 6-49,3 2-1,0 6 8,-2 3-9,-1 0-4,-7 0-2,-1 3 3,2 12 4,5 10-5,10 7 0,5 9 13,10 11-11,12 10 16,12 8 7,11 6 4,15 7 8,2 3-29,22 0-10,22-4 21,13-7-20,13-7 8,12-7 2,7-11-8,4-8 27,4-11-25,0-11 18,6-12-1,4-8-17,3 0-5,1-22 2,-4-10-1,-7-10 14,-10-5-11,-15-3 10,-13 0 33,-20 0-11,-12-4-14,-17-7-9,-11-6-12,-2-2 7,-15 2-8,-12 6 0,-11 4 2,-8 1-2,-10 0 0,-8 5-1,-7 2 5,-7 7-6,-6 7 2,-4 6 0,4 11 6,4 7-6,5 8 0,1 3 0,-3 1 3,-7 19-3,-9 8 0,-6 9 0,-3 4-4,6 8 5,14 7-1,14 6 4,28 5 3,26 11 22,14 7-18,27 3 6,29-1 25,19-12-29,7-13-7,12-11 0,7-10-5,5-12 18,14-14-19,9-9 0,8-6 8,8-14-5,1-19-3,-11-9 0,-16-7 2,-20-4 17,-20-2-18,-17-3 1,-18-5 13,-19-3-13,-22-4-4,-6 2 2,-37-2-4,-16 2-2,-11 3-3,-10 7-1,-7 8 2,-10 11 3,-4 10-1,-5 9 6,-6 12 0,0 8-4,-1 13 4,2 23 0,4 18-1,8 17 2,11 12-1,15 7 0,17-1 2,12-6-10,16-12 8,13-18 0,12-11 17,27-12-15,36-6 11,32-2 8,21-8-20,15 0 6,2-4-7,-7-1-10,-10 0 2,-13-2-56,-15-4-32,-18-3-47,-24 0-47,-19-8-140,-21-14-208</inkml:trace>
  <inkml:trace contextRef="#ctx0" brushRef="#br0" timeOffset="131812.4768">16041 761 631,'0'0'27,"0"0"-5,-81-48-8,60 40 22,5 8 62,4 0 0,2 13-50,1 8-27,-1 4-1,3-1 19,3-2-19,-2-2-1,1-5 9,1-4-4,-1 2 1,2-2-4,-1 1-15,1 2 33,0 0-35,-3 0-1,4-3 0,-1 0-2,0-3-2,1-3-2,1-4-21,0-1 19,-1 0-6,-4 0 11,1-8 10,-6-11-10,-2-1-7,-1-6-19,0 1 0,3-1 17,-1 4 7,6 3 2,-1 5 3,0 3-1,2 2 1,-2 2 2,3 3 13,-1 2 21,4 0-8,0 2 2,-1 5-14,1 22-9,-1 7 35,2 7 9,0 2-32,0-4 27,2-3-34,5-2-9,0-5 7,0-5-11,-2-4 9,0-7-11,-2-5 5,0-5 9,-3-3-12,3 0-2,-3 0 19,1 0-5,2-11 13,-1-11-23,5-6 3,-2-6-3,1-4-4,-1-1 0,2-1-2,-1 5 5,-2 6-3,1 7 0,-1 5 2,3 1 15,0 6-12,0 2 2,5 3 20,13 5-20,26 0-4,35 3-3,46 17 7,39 6-17,14 5 7,-4-4-138,-22-12-366</inkml:trace>
  <inkml:trace contextRef="#ctx0" brushRef="#br0" timeOffset="133866.0519">14999 3182 355,'0'0'115,"0"0"-57,0 0 15,0 0 23,0 0-7,0 0-32,0 0-20,0 0-11,0 0 5,0 6-16,-1 2-1,-5 6 38,0 3-29,-4 2 8,1-2-13,-2 0-8,1 2-4,2-1-6,-2-1 1,3-1 3,-1-2-4,2-4 0,0-3 0,5-4-6,1-3 5,0 0-7,0 0 8,0 0-2,0-6 2,8-8-14,5 0 3,-1-2 6,1 1 5,0-3-16,-1-3 5,-4 0 3,-1-1-7,-4-1 8,0 1 6,-1 3 1,2 5 3,-1 4 2,0 6 1,-2 3 29,1 1-22,-1 0-7,3 0-6,2 10 0,-2 7 7,5-3-7,-5 1 5,0-2 2,3 0-7,0 0-6,5 4-69,5 1-275</inkml:trace>
  <inkml:trace contextRef="#ctx0" brushRef="#br0" timeOffset="134187.7457">15061 4550 1170,'0'0'89,"0"0"-85,0 0 63,0 0-60,0 0 12,0 0-19,3-14-46,-9 1-95,-3-4-97,4-1-247</inkml:trace>
  <inkml:trace contextRef="#ctx0" brushRef="#br0" timeOffset="137390.0214">15031 3235 426,'0'0'114,"0"0"-10,0 0-6,0 0 0,0 0 41,0 0-56,0 9-15,3 3-15,9 6 8,3 4-1,1 3-8,0-3-24,-2-1 12,-1-1-35,-5-5-4,-1-2 14,-3-6-12,0-1-1,-4-4-2,1-2 0,-1 3 4,0-3-4,0 0 0,0 0-3,0 0 3,0 0-2,0 0-7,0 0 7,0 0-7,0 0 9,0 0 0,0 0 2,0-3 3,0 3-5,0 0 6,0 0-1,0 0 10,0 0-15,0 0 0,0 0 7,0 0 1,0 0-8,0 0 0,0 0 1,0 0-3,0 0 2,0 0-12,0 0 4,0 0-65,0 0-65,0 0-60,8-7-267</inkml:trace>
  <inkml:trace contextRef="#ctx0" brushRef="#br0" timeOffset="144966.2381">15019 4807 568,'0'0'399,"0"0"-347,0 0 45,0 0-73,0 0 40,0 0-41,0 0 0,24 0 2,-24 0-25,0 0 0,0 0 11,0 0-7,0 0 17,0 0-4,-2 0-6,2 0 25,0 0-29,0 0 3,0 0 14,0 0-17,0 0 7,0 0-7,0 0-2,0 0 8,0 0-13,0 0 0,0 0 17,0 0-15,-2 0 9,2 0-4,0 0-6,0 0 22,0 0-22,0 0 0,0 0 24,0 0-24,0 0 7,0 0-3,-1 0-3,1 0 9,-1-1-11,-1-1 0,1 0 5,1-1-1,0-1-4,-2-3 3,-1-1 3,-1-6-2,0 0-4,-4-4 0,0-4-4,-2-2 6,4-5-2,3-7 0,3-8 4,0-6-9,0-4 5,0-7 0,0 4-1,0 2 1,0 6 0,0 5 0,0 2 1,0-1-1,0 1 0,0-1 0,0 2 4,-3-1-4,-1 4 0,1 2 0,-2 0 3,1-2-2,0 1-1,-1-2 0,3-1-2,-2 3 4,1-2-2,1 1 0,1 5 3,1 0-4,0 4 1,0 0 0,0 2-7,3 0 11,6 1-4,1 0 0,-2-1 0,-1 0 6,-1 2-6,0-3 0,0 0 5,0-2-2,0-2-4,0-3 1,0 0 0,0 1 0,-3-1 0,-2 0 0,-1 4 0,0 2 2,0 4-2,0 3 0,2 2 0,-1 0 2,2 0-2,-1 1 0,-1-1-1,-1 1 2,0 2-1,0 5 0,0 2 3,0 4-8,0 1 4,0 2 1,0 0 0,0-1 4,0 3-5,0-3 1,0-1 0,0 3-4,0-4 4,0 3 0,0 0-1,0 2 2,0 1-1,0 0 0,0-2 2,0 2-6,0 0 4,0 0 0,0 0-4,0 0 5,0 0-1,0 0 0,0 0 4,0 0-4,0 0 0,0 0 0,0 0-2,0 0 2,0 0 0,0 0 0,0 0 2,0 0-6,0 0 4,0 0 0,0 0-2,0 0 3,0 0-1,0 0 0,0 0 3,0 0-5,0 0 2,0 0 0,0 0-2,0 0 3,2-2-1,1 2 0,0 0 4,3 0-7,0 0 3,-1-3 0,2 3 3,0 0-3,0 0 0,1-2-2,1 2 6,3-1-6,0-1 2,1 2 0,3-1 1,8 0-1,6 1 0,3-2 0,0 2 3,3 0-8,-5-5 5,-4 5 0,0-2 3,0 1 0,1 1-3,6 0 6,7-3-6,12 1 18,8-1-17,5 2 1,-3-3 26,-5 1-25,-3 3-2,-10 0 6,-4 0-6,-8 0 10,-3 0-11,-3 0 1,-1 0 2,-3 0 0,-2 0-3,-2 0 4,-5 0-1,-2 0 1,1 0-4,-1 0 0,3 0 11,0 0-11,0-1 0,-4-1 5,-1 1-1,2-1 1,0 1-5,4 1 0,-1 0-3,4 0 3,0 0 0,-2 0 0,1 0 5,-1 0-6,2 0 1,-5 0 0,-6 0-2,-3 0 2,-5 0 0,1 0-3,-1 0 9,0 0-8,0 0 2,0 0 0,0 0-1,0 0 1,0 0-2,0 0-1,0 0 6,0 0-4,0 1 1,0-1 0,0 0-2,0 0 2,0 0 0,0 0-2,0 0 6,0 0-5,0 0 1,0 0 0,0 0-2,0 0 2,0 0 0,0 0-2,0 0 8,0 0-11,0 0 5,0 0 0,0 0-2,0 0 2,0 0 0,0 0-4,0 0 6,0 0-2,0 0 0,0 0 0,0 0-3,0 0 3,0 0 0,0 2-4,0-1 9,0 4-5,0 0 0,0 1 0,0 0 0,0-1 0,0-3 0,0 0-2,0 1 7,-1-1-5,1 1 0,0 1 0,-2-3 0,2 2 0,0-1 0,0 0 0,0 0 5,0 3-5,0 1 0,0 0 0,0-1 3,0 0-3,0-3 0,0 1 2,0 0 1,0-1-2,0 2-1,0-1 2,0-1 2,0 1-4,0 0 0,0 0 1,0 0 2,0 0-1,0 2-2,0 2 4,0-2 18,0 0-21,0 1-1,0-1 17,0 1-16,0 1 6,0 0-7,0 0 6,0 1 5,0 1-11,0-1 0,0 1 10,0-2-7,0 4 3,0-2-6,0 1 5,0 2 10,0 1-15,0 1 0,0 0 11,0 2-7,0 1-3,0 1-1,0 1 5,-3 1 6,1-2-11,2-1 0,0-1 9,0 2-8,0 4-1,0 2 0,0 3 8,0 1 0,2 2-8,1-1 0,2 1 8,-3 0-4,0-3-4,0 3 0,-1 0 6,1-2 0,-1 1-6,-1-1 0,2 2 8,-2 1-3,0 1-5,0 3 0,0 2 4,0 4 3,0-2-7,0-2 0,1-4 6,1 1-2,-2-1-4,0-1 0,0-1 5,0 4 2,0-1-7,0 4 0,-2-1 11,-2 1-8,-1 0-3,3-1 0,0-2 4,0 2 2,1 1-6,1 2 0,-2-1 8,2 0-4,0-3 1,0 0-5,0-2 2,0-1 7,0-2-9,0-3 0,0-2 4,2-2-4,-1-4 0,1-5 0,-2-3 0,0-5 0,0-4 0,0 1 0,0-4 0,0 1 0,0 1 0,0-2 0,0 0 0,0 0 0,0 0 0,0 0 0,0 0 0,0 0 0,0 0 0,0 0 0,0 0 0,0 0 0,0 0 0,0 0 0,0 0 0,0 0 0,0 0 0,0 0 0,0 1 0,0-1 0,0 0 0,0 0 0,0 0 0,0 0 0,0 0 0,0 0 0,0 0 0,0 0 0,0 0 0,0 0 0,0 0 0,0 0 0,0 0 0,0 0 0,0 0 0,0 0 0,0 0 0,0 0 0,0 0 0,0 0 0,0 0 0,0 0 0,0 0 0,0 0 0,0 0 0,0 0 0,0 1 0,0-1 0,0 0 0,0 0 0,0 0 0,0 0 0,0 1 0,0-1 0,0 2 0,0 0 0,0 0 0,0 1 0,0 0 0,0-1 0,-2 0 0,2-2 0,0 1 0,0-1 0,0 0 0,0 0 0,0 2 0,0-1 0,-1 0 0,1 1 0,0-1 0,0 0 0,0-1 0,-2 3 0,-1-3 0,3 0 0,0 3 0,-2-3 0,2 0 0,0 0 0,0 0 0,0 0 0,0 0 0,0 0 0,0 0 0,0 0 0,0 0 0,0 2 0,0-1 0,0 2 0,-2-1 0,2 0 0,0 0-3,0-2 3,0 2-4,0-2 5,0 3-1,0-3 0,0 3 1,0-3-7,0 2 1,0-2-21,0 0 24,0 0-53,0 0 0,0 0 1,0 0 0,0 0 11,0 0-8,0 0-21,-1 0 20,-1 0-47,-2-8 29,2-3 3,2 0-94,0-1-152</inkml:trace>
  <inkml:trace contextRef="#ctx0" brushRef="#br0" timeOffset="146465.675">15135 6258 110,'0'0'284,"0"0"-276,0 0-8,0 0-55,0 0 23,0 0-4,0 0-11,-67-23-32,57 20 79,1 3 15,7-3 80,2-1 11,0 1-19,0-1-38,0-2-49,0-2-9,-3 2-206</inkml:trace>
  <inkml:trace contextRef="#ctx0" brushRef="#br0" timeOffset="146929.0317">14886 6141 836,'0'0'90,"0"0"-9,0 0-23,0 0 6,0 0-9,0 0-32,27-25-23,-27 25-1,0 0 1,0 0 2,0-3 15,0 0 8,3-4 4,-1-3 15,-2-4-24,0 2 2,0-2-10,-4 3-8,-9 2 1,1 2-5,2 5 0,-1 0-1,4 2 1,1 0 0,-2 0 0,-1 7 1,4 0-1,-1-1 0,2-2 0,1 0-4,2-1 6,1-3-2,0 2 0,0-2-6,0 0 4,0 0-14,0 0-4,0 0 16,0 0-1,0 0 3,0 0 2,0 0-30,0 0-33,3-5-73,5-3-66,0 4-134</inkml:trace>
  <inkml:trace contextRef="#ctx0" brushRef="#br0" timeOffset="148120.1345">14683 6065 286,'0'0'379,"0"0"-351,0 0 40,42-73 13,-33 61 81,0 0-45,4 3-18,-1 3-56,-2 2-10,3 4 2,-3 0-20,1 2 1,0 15-2,3 7-10,1 0 41,-2 1-35,-2 1 4,-8-3 6,-3 0-19,0-4 2,-15-5-3,0-3-10,-1-6 6,5-2-20,5-3-1,6 0 23,0 0-2,11-8 4,15-9 2,7-3 4,5-5 17,-3 0-8,-3-7-4,-8 1 24,-8 4-17,-9 5 16,-4 8-5,-3 6-17,0 8 6,0 0-18,-9 14-4,-4 14 4,1 5 3,3 4 8,3-3-1,5 0-8,1-9 17,0-7-19,0-3-4,17-4 1,14-8-58,9-3-73,0 0-185,-9-14-372</inkml:trace>
  <inkml:trace contextRef="#ctx0" brushRef="#br0" timeOffset="148774.2317">14652 5201 1006,'0'0'87,"0"0"-2,0 0-51,0 0-1,0 0 17,0 0-35,18 34-9,-15-17-6,0 0 3,3-3 3,3-4-6,1-3 0,-1-3 3,6-4 5,-2 0-4,5 0 0,-1-8-1,1-5 7,-3 1-10,-4 2 0,-1 3 21,-7 5-12,-2 2 10,1 0-19,-1 12 7,2 20-8,2 10 2,-1 6 6,-3 0 13,-1-4-19,0-4 9,0-6-2,-5-7-7,-7-8 13,-1-7-14,0-5 0,1-7 1,1 0 0,1-10 5,3-11-6,4-4 5,3-8-12,1 0 0,22-1-36,8 2 0,5 6-94,1 6-139,-1 9-328</inkml:trace>
  <inkml:trace contextRef="#ctx0" brushRef="#br0" timeOffset="150162.601">16359 4613 85,'0'0'72,"0"0"-19,0 0-38,0 0 4,0 0 24,0 0-5,-39-9-6,33 9 6,4-1-7,1 1 12,-2 0-26,-1 0-7,-1 0 6,-3 0-3,-1 0 10,-5 0 6,-2 0-6,0 1 0,1-1-23,0 0-20,3 0-54,2 0-105</inkml:trace>
  <inkml:trace contextRef="#ctx0" brushRef="#br0" timeOffset="150364.6607">15953 4604 31,'0'0'5,"0"0"3,0 0 80,0 0 24,0 0-17,0 0-58,-29 9-19,26 2 4,-1 2-22,0 4-18,3 3-80,0 4-55</inkml:trace>
  <inkml:trace contextRef="#ctx0" brushRef="#br0" timeOffset="150822.9924">15848 5644 81,'0'0'37,"0"0"-32,0 0 1,0 0 3,0 0 16,0 0-7,-4 38 4,4-37 37,-2 1 17,2-2 1,0 0 6,0 0 7,0 0-16,0 0-21,0 0-53,0-2-23,0-2-76,0 3-113</inkml:trace>
  <inkml:trace contextRef="#ctx0" brushRef="#br0" timeOffset="153649.5201">9084 3139 1043,'88'-39'96,"26"-1"-6,19-2-49,15-1 25,1 6 16,-5 1 25,-3 5-60,-6 7-38,-7 2 5,-16 10-14,-21 2 0,-27 9-17,-24 1-68,-23 11-66,-17 14-162,-17 6-365</inkml:trace>
  <inkml:trace contextRef="#ctx0" brushRef="#br0" timeOffset="154397.1704">7970 4088 293,'0'0'72,"0"0"12,-21 82 39,21-56 38,2 4 24,26 1-31,18 0-16,17-3-12,18-2-37,21-7-22,20-5 8,18-6-57,16-8-5,15 0-6,11-20-5,10-11-4,3-9 2,-3-6 0,-6-9 14,-9-7-12,-9-10 22,-13-4 7,-13-5-22,-25 2 10,-28 7-13,-25 13-6,-30 15 12,-19 16-12,-15 14-10,0 5-15,-15 1-12,-4 2 11,-3 2-10,9 0-6,4 1 42,6-3-10,1-1 9,2-2 1,0 0-14,0-1 8,0-2-14,0 5-3,0 0 18,0 0-57,0 2-2,0-1-33,-3 1-5,-3-2 22,-2 4 37,2-3 42,6 1-3,0 2 8,0-2 13,0 1 19,0 2-5,9-1-6,7 0-25,2 3-15,3 0-1,-5 0-77,-2 0-113,-11-2-123</inkml:trace>
  <inkml:trace contextRef="#ctx0" brushRef="#br0" timeOffset="155066.4888">10692 2288 660,'0'0'143,"94"-51"-58,-37 16-5,-2 3-1,-10 0 23,-13 10-9,-16 4 7,-16 7-68,0 4-27,-31 7-5,-18 0-26,-14 26 11,-2 14 7,5 12 8,19 5-9,19-4 9,17-3 0,5-6 11,4-8 19,9-7 22,0-6 1,-3-5-19,-6-8 2,-4-2-34,0-6-3,-17-2 1,-12 0-40,-8-6 1,-4-11-18,6-7-25,7 1-1,11-9-50,13 3-19,4-1-125,29 2-71</inkml:trace>
  <inkml:trace contextRef="#ctx0" brushRef="#br0" timeOffset="155668.0094">11305 1912 737,'0'0'83,"0"0"93,20-88-20,-20 82 6,0 6-32,0 22-88,-8 29-16,-20 21-12,-11 16 16,-10-1-7,-2-3-22,0-8 3,9-11-4,12-12-28,16-16-15,12-9-60,2-16-2,19-9-4,10-3 65,8-12 44,1-13 2,1 0 2,-6 0 44,-7 5-25,-8 8 10,-9 7 11,-6 2-8,-3 3-5,0 0-31,0 1 10,0 13-9,3 4-1,6 1 0,0-3 13,-2-3-11,2-5 0,-5-5-2,2-2-7,2-1 3,7 0-18,4-12-21,10-10-89,5-3-201</inkml:trace>
  <inkml:trace contextRef="#ctx0" brushRef="#br0" timeOffset="155825.9936">11542 2000 1438,'0'0'16,"0"0"-16,0 0-3,0 0-40,0 0-121,0 0-5,17 29-306</inkml:trace>
  <inkml:trace contextRef="#ctx0" brushRef="#br0" timeOffset="156249.4344">11570 2232 1127,'0'0'60,"3"99"-1,-3-33 52,-25 6-34,-8 3-20,-3-2 15,1-8-53,2-9-8,9-14-11,2-9-10,7-10 8,4-10-66,5-7-33,3-6-17,3-9-74,0-18-8,11-11-6,13-8 56,5-15 71,2-10-20,1-4 6,-2 3 46,-2 13 47,-3 11 137,-2 13 24,-1 6-6,2 4 2,0 7-15,0 6-6,5 7 13,-3 5-64,1 0-2,0 10-25,-6 10-35,-2 6 3,-9 3-26,-5-3 0,-5 1-8,0-6 8,-18-2-44,-4-6-14,-5-6-36,-5 0-53,3-7-90,0 0-221</inkml:trace>
  <inkml:trace contextRef="#ctx0" brushRef="#br0" timeOffset="157037.9407">10949 3055 762,'0'0'204,"0"0"-84,0 0 46,0 0-16,0 0-58,92-71-4,-49 71-25,-3 4-28,-4 20-6,-10 3-29,-11 5 0,-10 0-1,-5-3 1,0-2-10,-10-7-13,-6-4-14,-4-6 11,7-6-24,3-4 13,7 0 32,3-13 10,0-8 2,14-5 0,11 0-6,3-1 14,6-2-15,2 4 0,-2 4-12,2 3-30,0 4-72,-5 8-61,-1 3-12,-6 3 15,-8 0 83,-7 0 89,-5 1 13,-1 10 69,-3 0 57,0 4 28,0 4-11,0 0-29,-7 1-24,-2 0-48,-4 2 7,2-3-60,-4-4 4,5-4-6,1-3-31,2-3-70,-1-5-132,5 0-172,3-10-433</inkml:trace>
  <inkml:trace contextRef="#ctx0" brushRef="#br0" timeOffset="157183.6003">11525 2847 1068,'0'0'46,"0"0"-24,0 0 16,0 0-26,0 0-12,0 0-2,74-31-121,-68 45-234</inkml:trace>
  <inkml:trace contextRef="#ctx0" brushRef="#br0" timeOffset="158231.7465">11655 3110 323,'0'0'1076,"0"0"-1070,0 0 4,0 0-7,0 0 6,11 89-9,-26-74 0,5-2-4,3-8-65,6-3 18,1-2 20,3-5 31,18-17 17,8 0-10,4-4 11,5 5 55,1 4-19,-3 5 13,-7 6 8,-6 4-22,-8 2-8,-4 0-45,-4 15 6,-7 3-9,0 3 3,0 2-2,-10-2-13,-3-3-25,3-1-30,3-5-63,7-3-34,0-4-25,24-2-77,15-3 114,8 0 109,5-7 46,-3-7 165,-6-2 12,-13-1-62,-11 0 7,-13 3-40,-6 5-46,-19 8-36,-18 1-37,-11 14-27,3 18 17,6 12 23,14 8 15,9 5 18,11 1 9,5-5 63,0-8 14,-3-9-2,-3-10-31,-1-6-38,-6-7 1,2-6-25,-2-7 0,5 0-1,4-9-16,4-15 7,12-6-21,16-6 31,9-3-1,3-9 7,-1-4-6,-1-4 17,-4 5-15,-7 8 7,-5 11-9,-4 12 1,-3 10-3,-2 4 2,-1 3-3,1 3 0,-3 0-4,-3 0 6,-1 0-1,-1 0 2,-1 0 1,-2 0-1,0 0 0,1 0 4,-1 0-3,0 0 3,0 0-4,3 0 0,-2 0-3,-1 0 3,2 0-1,0 0-3,-1 0 8,2 0-4,1-1 0,0-4 0,7-4 4,2-4-4,3-4 0,0-4 6,-2 1-3,-7 0 9,-4 0-8,-5 5 3,0 4-14,-11 3 5,-12 7-27,-3 1 4,2 7-11,2 12 17,10 5 2,12 2 15,0 2-3,19-2 10,7 1 19,-1-1 41,-5-1-15,-6-3-1,-9 1-19,-5-1-29,-5-5 8,-20 0-9,-6-7-14,-5-6-20,-1-4-72,5-3-34,5-17-158,9-10-372</inkml:trace>
  <inkml:trace contextRef="#ctx0" brushRef="#br0" timeOffset="158397.269">12378 3384 1311,'0'0'30,"0"0"-30,0 0-124,0 0-143</inkml:trace>
  <inkml:trace contextRef="#ctx0" brushRef="#br0" timeOffset="159983.7907">16364 4553 269,'0'0'5,"0"0"0,0 0 1,0 0-3,0 0-3,0 0 1,-90 17 3,58-8-4,-4 2-42,5 2-123</inkml:trace>
  <inkml:trace contextRef="#ctx0" brushRef="#br0" timeOffset="162441.3519">15957 5813 214,'0'0'90,"0"0"-18,0 0-13,0 0-14,0 0 2,0 0-22,5-4-4,-5 4 2,0 0 3,0 0 21,0 0-1,0 0 0,0 0 6,0 0-25,0 0-3,0 0 8,0 0-20,0 0-1,0 4-4,-3 5-3,-3-3 19,1 2-18,-1-2-1,1-3 16,0 1-16,-1-4 14,0 0 4,-2 0-6,0 0 13,3-7-19,1 1-2,1-2 28,3 3-8,0-2 17,0 2 0,0 0-13,0 3 19,4 0-26,-1 2-7,3 0 10,1 0-22,2 0 3,2 6-2,-1 5-6,-1 0 13,-4 1-14,-5-2 0,0-2 6,0-1-5,-11-2-2,-8-2 1,-3-3-13,1 0 8,3 0-10,6-3 6,5-3 3,5-1 12,2-2-2,0 1 9,9-1 2,4 4 10,0 0-13,0 3 5,-3 0 17,0 1-20,-2 1 1,-4 0-15,1 0 6,-2 0-9,-1 0 3,-1 0-5,-1 0-3,2 0-13,-2 0 2,4 0 1,-2 0 2,3 0 13,0 0-16,1 0 2,-3 0 12,5 0-3,2 0 2,0 0 3,3 0 3,2 0-7,0 0 7,-3 0 0,-1 0-2,-4 0 4,2 0-2,-3 0 0,2 0 2,0 0-2,3 0 0,3 0 0,2 0 6,3 0-2,-2 0 0,2 0 2,-4 0-5,1 0 4,-2 0-5,-3 0 0,0 0-1,-2 3 2,1-3-1,1 1 0,-2-1 2,4 0-3,-2 0 1,2 0 0,0 1 1,3-1 0,-2 0-1,-3 0 0,2 2 4,-5-2-8,-2 3 4,5-3 0,-3 0-2,1 0 3,0 2-1,3-2 0,-3 0 2,-2 2-6,4-2 4,-4 0 0,1 1 0,-1-1 0,3 2 0,1-2 0,0 1 2,5-1-2,-3 2 0,5 1 0,1-2-4,-4 2 4,0 1 0,-4-1 0,-2-2 3,-1 2-3,0-3 0,0 1 0,-1-1 1,2 2 1,0 0-2,0 3 0,1-4 4,-2 3-4,2-3 0,-1 2 0,0 0-1,-3 0 3,0-3-2,-1 3 1,-1-3 1,0 0 7,-1 2-9,0-2 0,2 0 3,-1 2-2,1-2-1,-2 3 0,2 0 5,-1-3-9,-1 1 4,-1 1 0,2-2 0,-3 1 4,2 1-4,-1-2 3,1 3-2,0-3 7,-2 2-8,1 0 0,-1-2 9,-1 0-8,0 1-1,0 1 0,0-2 3,3 1 0,-2 0-3,-1 2 0,2-1 6,-1 1-5,1 2-1,1-1 2,0 1 0,-1 0-2,-2 0 0,0-3 0,0 1 4,0-2-1,0-1-3,0 0 8,0 0-8,0 0 10,0 1-10,0-1 0,0 0 7,0 2-4,0-2-3,0 0 0,0 0 4,0 0-3,0 0-1,0 0 0,0 0-1,0 0 4,0 1-3,0 1 0,0 0 1,0-1 0,0-1-1,0 2 0,0-2 0,0 0 2,0 0-2,0 0 0,0 0 4,0 0-5,0 2 1,0-1 0,0 3 0,0-2 0,0-1 0,0-1-2,0 0 5,0 0-7,-3 0-13,-1 0-18,4 0 27,0 0-29,0 0 19,0 0 5,0 0-10,0-1-5,4-10-43,9-4-177,0-12-649</inkml:trace>
  <inkml:trace contextRef="#ctx0" brushRef="#br0" timeOffset="163087.8505">16273 2892 410,'0'0'0,"0"0"0,0 0 0,0 0-33,0 0 19,0 0-50,54 5 26,-64 23 2,1 3-65</inkml:trace>
  <inkml:trace contextRef="#ctx0" brushRef="#br0" timeOffset="163559.4897">16505 4356 232,'0'0'3,"0"0"10,4 95 10,-8-66-20,-10-3 8,-2-3 22,1-2-23,-1-1-5,6-1-5,1-1 0,-2 0 4,2 2-3,-5 1-1,-4 1 0,-2 2 1,-6-2 20,-4-2 17,1-2-14,-3-3-9,2-6-10,-1-3 23,-2-3-6,-1-3-15,1 0 0,0 1-7,4 3 0,2 2 5,0 5-5,2 3 4,2 0 8,2 3-11,6 2 5,8-1-6,1 1-89,6 0 13,0-2-12,-2 0-48</inkml:trace>
  <inkml:trace contextRef="#ctx0" brushRef="#br0" timeOffset="163875.6732">15887 5721 10,'0'0'28,"0"0"-13,0 0 5,0 0-1,0 0-12,0 0-7,-5 65-33</inkml:trace>
  <inkml:trace contextRef="#ctx0" brushRef="#br0" timeOffset="167519.3256">15887 5721 11,'-15'85'88,"14"-83"2,1 1 0,-2-1-46,1-2-28,1 0-16,0 0 4,0 0 3,0 0 9,0 3 34,1-1 27,8-1-19,-2 1 28,4 0-27,2 0 1,2-2-7,3 3-9,0-1-5,5 0-1,3-1-12,1 4 3,3-1-16,3 1 9,4 1 11,2 0-20,4-1 0,-1 0 6,4-3-17,2-1 19,1-1-19,-1 0 5,-6 0 37,-8 0-16,-10 0 9,-6 0-7,0 0-18,-5 2 5,0-1-16,-1 4-1,2-2 21,-1 2-21,0 1 7,3 0 0,-6-1-5,0 1 18,-2 0-15,-1 4-2,-2-1 23,2 1-26,-2 2 4,1-2 3,3 2-7,1 0 16,2 0-16,0-2 1,4 4 28,-2-1-27,-1 1 11,-2-2-2,-2 0-7,-2 2 1,-1-3-5,-1 1 0,1 3 1,-2 0 2,1 1-3,0 0 3,-2-1-1,0-1 11,-3-1-13,0-1 2,0 0 9,0 1-8,0 2-3,0 2 4,0 1-2,0-1 2,0 3-4,0 2 0,0-2 10,0 2-7,0-2-3,0-1 1,0 1 3,0-1 0,0 0-4,-6-1 0,3 2 4,-2-2-4,2 0 0,1 1 0,1-2 4,1 3-6,-3-3 2,3-1 0,-3 0-1,1-1 3,1-1-2,-1 1 0,2-3 4,0 0-5,0-2 1,0-3 0,0 1 8,2-1-8,2 2 0,4 0-1,-4-1 4,2 0-4,0 1 1,-3-1 0,1 1 0,1-1 0,-2 1 0,4-1 0,0 1 1,1 2 2,0-1-3,-2 0 0,-1 0-2,0-1 2,0-1 0,-1 1-1,2 2 5,-1-2-6,2 0 2,-3-1 0,1-1 0,1 1 1,2 1-1,2-1 1,0 2 3,5 0-4,0 1 0,3-2 0,-2 1 1,5-3-1,0 0 0,1 0 4,7 0-3,-1 1 6,4 1-7,-1 2 2,3 1 8,0-3-9,-5 2-1,-1-4 4,-2-1-2,-1 0 0,3 0-2,0-1 0,1 0 5,2 0 5,2 2-8,0-2 13,-2 3-12,-3-4 11,1 0-14,-5 0 3,-1-1 3,2-3-6,-2 0-1,3 0 0,-1 0 2,-1 0-2,0 0 1,-1 0 0,-2-3 12,-2 0-7,3 0-4,-3-3 6,-1 1-6,1-3 7,-2 1-8,1-3 2,0-1 20,2 0-18,3-3 0,-4 0 13,-4 2-9,-2-2 11,-3 0-19,-1 0 4,1 0 14,0-2-13,7-1-2,-2-1 13,4-1-10,1-3 6,-1-1-9,0-1-1,-1-2 30,0-3-30,-1-3 2,3-3 11,4-4-13,0-1 12,0-2-14,1 0 2,-1 3 22,-4 1-20,1 1-4,-2 3 9,-6 1-8,2-1 7,-3-2-8,-2-3 1,0-1 3,-1-4-4,2-2 0,-2-5 0,-1 0 2,-1 3-1,-1 4-1,-3 5 0,-1 3-1,-2 2 1,0 3 0,0-2-3,0-1 6,-4 0-1,-3-2-2,1-3 0,-3 0-4,3 0 4,-4 5 0,3 0-5,-3 2 8,1 3-3,-1 0 0,3 5 0,-3-1-1,2 4 1,-1 3 0,0 1-6,-1-2 8,-2 1-3,-2-3 1,-4-2 0,-4-1-7,-2 2 7,0 1-1,3 1-5,0 3 9,2 0-3,-2 2 0,-1 1 0,-2-3-1,-2 0 1,-2 1 0,-2-1-3,0 2 6,4 2-3,2 2 0,3 1 0,2 1-1,1 1 1,-5-1 0,-1 1-6,-1 1 8,-3-1-2,-4 2 0,1 0 4,-2 1-9,2 2 5,4 1 0,0 1-4,5 0 7,0 1-5,0 0 2,-4 0 0,-4 0-4,-2 0 4,-3 0 0,2 4-6,-1 0 6,10 0 0,0 4 0,4-4 0,1-1-4,1 2 4,-5-2 0,-1-1-4,-4 1 7,-4 0-3,-1 1 0,2 0 1,3 1-8,4-1 7,3 0-1,-2 0-7,0-1 13,-3 2-5,-4-4 0,-3 2 4,-2 2-8,-3-5 4,1 3 0,-2-1-3,2-1 4,4 2-1,0-1 0,4 2 1,2-3 0,-2 2-1,4 0 0,-7 0-5,-3-2 7,-7 0-4,-6-1 0,-1 0-4,-2 0-9,11 0 14,7 0-1,9 0-9,5 0 13,4 0-2,-1 0 0,1 0 1,-8 0-3,-2 0 2,-5 0 0,-3 0-3,1-2 3,-1-1-2,1 0-2,2 0 4,4 2-14,0 0 14,4 1 0,-2 0-7,0 0 8,-1-2-1,-2 2 0,0-3 2,1 0-4,1 0 2,3 0 0,1 1-2,5-1 4,-2 0-2,3 2 0,-2-2 2,2 1-3,-1-1 1,-1 3 0,0-5-1,-2 1 3,1-1-2,-3 0 0,2 0 3,2 1-4,2 1 1,5 0 0,2-1 2,-2 1 1,4 1-3,-3-2 0,0-2 2,-1-1 1,2 1-3,1 0 0,2 0 6,2 0-1,-1 1-5,1-1 0,0 0 4,1-2-2,-2-1-2,1-4 0,-2 1-3,0-5 6,0-2-3,2 2 0,1-4 4,2 4 5,0 0-9,0 2 0,-1-1-1,-2 3 4,1-2-3,1 1 0,-1-1 7,-2-4-8,4 2 1,-2-2 0,1 2 3,1-2 1,-2 2-4,2-3 1,0 1 4,0 2-3,0-1-2,3 0 0,2 1-4,-1-1 5,2 0-1,-3 0 0,3-1 2,-1 1-3,1-2 1,-2 0 0,1-1 1,-2 0-1,4-1 0,-1-2-1,0-5 4,0 1-5,-1-1 2,-2 2 0,-2 0-1,2 0 2,-2-1-1,-1-2 0,0-3 1,0-1-4,0 1 3,0 1 0,0 2 0,3 3 2,-1 4-2,0-1 0,0 5 3,0-1-5,-2 2 2,0-2 0,0-2-5,0-3 6,0-1-1,0-4 0,0 4 1,0 7-2,0 5 1,0 6 0,0 5 2,0 2-2,0 1-6,0 0-2,0 12-15,-8 10 18,-3 6 1,0 1 4,0 2 1,0-1-1,2-2 0,-2 1-1,1-2 3,2 0-1,1-4-1,2-5 0,2-2-2,1-6 4,2-3-2,0-2 0,0-5 0,-2 0 4,2 0-4,0 0 0,0 0 27,0-9-26,0-5 3,0-7-4,2-7 4,5-1-3,-1-4-1,1-4 0,-1-2-7,3 1 7,-1 6 0,-2 7 0,-2 9 7,1 8-13,-4 4 6,1 4 0,3 0-13,9 11 11,17 19-3,26 11 2,23 6 6,19 9-7,4-9-118,-4-11-337</inkml:trace>
  <inkml:trace contextRef="#ctx0" brushRef="#br0" timeOffset="169824.9013">12607 5765 1112,'0'0'75,"0"0"-1,0 0 20,0 0-73,0 0 18,0 0 6,-108 129-21,77-67-5,9-1-19,10-11 0,7-8 4,5-9-4,0-10 0,17-7 2,10-11-1,7-5 20,6-12-13,-1-20-5,-1-6 22,-7-7-16,-7-3 10,-14-4 12,-10 0-9,0 6-4,-15 8-18,-12 14 0,-1 11-9,1 11 9,1 2-4,3 0 3,5 7-9,3 4-11,3 3-61,5 0-11,4 3-31,3 0-158,3 0-193</inkml:trace>
  <inkml:trace contextRef="#ctx0" brushRef="#br0" timeOffset="170038.3539">12916 6038 942,'0'0'158,"0"0"-8,0 0-46,0 0-9,85-22-51,-55 22-40,5 0-4,0 0-120,-2 0-150,-2 0-338</inkml:trace>
  <inkml:trace contextRef="#ctx0" brushRef="#br0" timeOffset="170259.285">13426 5754 1149,'0'0'176,"0"0"-101,0 0 55,0 0-73,0 0 22,0 0-58,-15 91 35,-6-36-23,-1 1-21,1-5-8,4-5-4,3-6-33,2-2-22,3-1-86,9-7-73,0-8-105,5-10-144</inkml:trace>
  <inkml:trace contextRef="#ctx0" brushRef="#br0" timeOffset="170723.8678">13550 5975 573,'0'0'157,"0"0"43,45-100-60,-20 78-13,2 5-20,0 6-42,-4 8-27,-6 3 13,1 0-46,-6 6 4,-5 13-3,-1 5-4,-6 2-4,0 4-3,-23 1 5,-8-1-5,-9 3 6,-3-1-1,4-3 0,9 2 0,11-3-2,10 0 2,9-1 0,0-3 5,0-6-4,0-7-1,4-3 8,2-6-8,2-2 13,1 0 3,1-10-11,4-10 18,-1-9-20,-1-3-3,0-5 2,-5-7 0,-2-1-4,-5-2 2,0-2-44,-8 6 12,-9 6-65,0 12-4,-2 12 2,2 8 22,7 5 14,5 0 12,5 12-12,15 0-88,20 2-61,10 0-78</inkml:trace>
  <inkml:trace contextRef="#ctx0" brushRef="#br0" timeOffset="171031.8527">13984 5932 681,'0'0'135,"0"0"20,0 0-73,0 0-16,0 0 17,0 0-23,-93 94-22,83-55-23,8-3 4,2-4-3,8-4-5,14-7 40,4-7-32,3-7-2,3-7 13,-7 0-14,2-21 8,-3-10 4,-5-7-19,-5-5 20,-5-6-29,-9-4 0,0 5 3,0 5-3,-11 8-2,-4 12-21,-6 6-69,-2 4-3,-6 6-122,-1-3-140,8 3-243</inkml:trace>
  <inkml:trace contextRef="#ctx0" brushRef="#br0" timeOffset="171476.6079">14158 5636 839,'0'0'35,"0"0"-11,0 0 23,0 0 48,0 0-31,0 0-62,-6-68 8,-5 67-8,5 1 20,6 0 28,0 0-11,0 0 13,0 0-39,0 0-4,0 0-1,0 0-8,0 0 0,0 0-1,0 0 3,0 0-5,0 0 3,0 0 0,4 0 1,1 0-1,0 0 0,1 0-5,-1 0 4,-2-2-8,-2-2 9,-1 0 0,0-1 7,0 1-6,-1 1 10,-8 0-11,-4 3 0,0 0 7,3 0-7,3 0 0,4 0 10,3 5-9,0 0 7,0 4 10,11 1-2,5 3 17,4-2-33,-3-2 0,-3 0-6,-4-5-17,-1-4-96,-5 0-234</inkml:trace>
  <inkml:trace contextRef="#ctx0" brushRef="#br0" timeOffset="174115.7847">16599 1780 271,'0'0'22,"0"0"-22,0 0-81,0 0 29,0 0-1,0 0 53,43-29 15,-43 27 26,0-3-41,0-5-15</inkml:trace>
  <inkml:trace contextRef="#ctx0" brushRef="#br0" timeOffset="177105.9512">16949 7897 491,'0'0'101,"0"0"-47,0 0 25,0 0 43,0 0 11,0 0-26,22-7-13,3 4-17,13-1 13,5 2-28,5-2-2,3 1-6,7-1-15,8 4-5,7 0-6,4 0-16,7 0 22,-5 0-32,-9 2 1,-13 4 12,-14-3-12,-16 1 0,-9-3-3,-6 0 1,1 1-2,-1-2 1,-1 0 0,2 0-1,-2 0 1,3 0-1,-5 0 0,-2 0 1,-2 0-5,-3 0 5,-1 0-8,-1 0 7,0 0-6,0 0-3,0 0 1,0 0-4,-1-6 2,-11-5-4,-5-1-13,-2-2 12,-2 1-3,0-1 8,0 2 7,0-2 4,1 2-7,0 2 7,2 0 0,6 7 5,5 0-4,4 2 11,3 1 1,0 0-3,0 0 28,0 0-33,5 0 3,11 4 14,10 4-3,10 3 4,7-2-3,2 4-13,3-1 27,-2 4-33,-3-2 4,-8 1 13,-3-1-15,-5-1 5,-5 1-6,-5-4 3,-5-1 0,-7-3-5,-3-3 0,-2 3-6,0-1 3,-4 6 1,-17 3 1,-12 3 1,-10 0 3,-6-4-3,-5-1-19,1 0-8,2 1-57,4 3-108,10 1-182,18 0-325</inkml:trace>
  <inkml:trace contextRef="#ctx0" brushRef="#br0" timeOffset="178996.1141">19448 8412 677,'0'0'194,"0"0"-126,0 0 62,0 0-18,0 0-2,0 0-11,0 0 27,-26 47-29,17-14-31,2 3-4,1 1-34,-3-1-10,1-5-14,-2-4 2,-2-3-6,0 0 0,-2-4-31,4 1-8,4-4-42,5 0-59,1-2-104,1-4-80,17-4-149</inkml:trace>
  <inkml:trace contextRef="#ctx0" brushRef="#br0" timeOffset="179259.9845">19571 8604 78,'0'0'429,"0"0"-328,0 0 16,0 0-28,0 0 16,0 0-51,69-47-22,-69 47-9,0 0-20,0 0 20,0 0-13,0 0 0,0 0 10,0-1-17,-1-4-4,-4 2 1,-2 0-44,0 1-38,0 2-71,0 0-101,2 0-109</inkml:trace>
  <inkml:trace contextRef="#ctx0" brushRef="#br0" timeOffset="180226.0341">19637 8609 562,'0'0'51,"0"0"-49,0 0 15,0 0 37,0 0 25,0 0-47,0-41-31,0 35 14,2 0 32,5-5 40,4-1-5,6-1-17,3 0-13,2 3 42,0-1-45,-5 6-11,-2 1-1,-6 4-16,-1 0 4,1 2-25,0 18 2,-2 7 2,-6 7-4,-1 0 0,-15 4-1,-18-4-3,-11 1 0,-4-6-25,-2-2 1,12-4 27,8-4-19,12 0 19,15 1 1,3-1 0,11-2 0,15 0 13,4-2-2,-4-6 24,-3-5-30,-6-4 8,-7 0 0,-4 0-2,-3-16 1,-2-3-12,-1-4 0,0-3 13,0-2-13,0-4 0,0 0 0,0-1-4,0-1-2,0 4-41,2 4 12,4 9 30,6 2-20,6 6-6,9 4-2,8 2 7,10 3 13,0 0 1,3 0 12,-6 0 13,-8 0-13,-7 5 25,-6 4 12,-12 4-8,-5 4 9,-4 5-22,0 6-8,-21 5 25,-7 1-31,-2 2 3,0-2 4,8-1-8,10-5 5,10-5-6,2-3 0,18-7 29,12-5-16,9-8-1,3 0 11,-9-7-9,-3-12 5,-7-5-12,-8-7-4,-6-4 9,-2 1-10,-7-3-2,0-1 0,0 1-17,-3 4-20,-10 5-48,5 8-79,6 7-62,2 3-184</inkml:trace>
  <inkml:trace contextRef="#ctx0" brushRef="#br0" timeOffset="180509.0458">20435 8449 900,'0'0'92,"0"0"-14,0 0 66,0 0-37,0 0-69,0 0-21,15 21-12,-21 4-5,6 0 6,0-5-2,0-3-2,14-7-2,-2-6 0,1-4 14,0 0-11,-4-15 0,-1-7 10,-5-4 6,-3 3-3,0 5-16,0 4 0,-2 6-12,-10 8-7,-4 0-28,-4 17-21,1 7-86,1 6-67,5 1-170</inkml:trace>
  <inkml:trace contextRef="#ctx0" brushRef="#br0" timeOffset="180690.0157">20624 8840 1290,'0'0'59,"93"0"-21,-50-1 1,-3 1-8,-8 0-31,-2 0-5,2 8-126,-2 2-130,-2-6-179</inkml:trace>
  <inkml:trace contextRef="#ctx0" brushRef="#br0" timeOffset="181941.8971">21209 8567 864,'0'0'145,"0"0"-78,77-80 84,-35 66-12,6 9-32,-3 5-51,-6 0-32,-8 17-23,-9 9 19,-10 3-20,-12 6-2,0 0-2,-24 1-4,-12-4-9,-5 2-13,-1-3-6,8 0 34,8-3-11,13-4 13,9-3 3,4-2 6,0-2 28,13 0 9,0 0-17,2-1 26,-7 3-51,-2-2-2,-6 1 1,0-3-3,-21-3-10,-5-7-25,-5-5-33,0 0 15,4-22-45,15-9 7,12-8 6,12-5 42,31-1 39,14 1 4,16 4 8,4 5 30,0 6-17,-6 5 2,-11 10 8,-12 6-20,-10 7-1,-14 1 1,-10 0-8,-11 14 32,-3 10-28,-15 8 13,-14 8 22,-5 1-24,1 5 16,7-2-14,6-3-14,11-5 23,9-7-25,1-8-4,24-7 17,9-8-5,6-6-7,0 0-5,1-19 5,-6-4 7,-11-5-8,-6-3-4,-10 4 13,-7 4-8,-1 7-6,-4 12 1,-17 4-2,0 0-11,-5 15 11,0 8 2,2-1-4,4 2 4,4-7-2,8 0-13,5-8-44,3-1 25,3-1-34,17-3 48,5-2 12,4-2 11,1 0-3,-4 0 0,0-6-17,-6-4 2,-4-1-57,-7 2-37,-4-2 18,-2 4 4,-1 0-16,1 0 24,1 2-27,2-2 54,2-1 10,4 2 42,-5-2-6,-1-1 0,-3 1 6,-1 2-1,-2 0 5,0 3-10,0-2-12,0 2-60,7 1-4,-1-2 82,1 1 0,3-4 109,1 0 25,-2-1 40,-1 1-18,-4 0-26,-1 1-12,-3 2-68,0 4-19,0 0-9,0 0-22,-6 7 7,-6 11-6,-5 6 8,3 0 26,2 0-20,5-2 7,7-5 9,0-3-12,16 1 39,14-7-19,7-3-14,2-5 13,1 0-28,-4-15 4,-5-5-1,-4-1-11,-9-1 23,-8-3-25,-10-3 0,0 1 2,-14 3-2,-10 2-5,0 7-9,-4 3-13,7 5 17,4 2-50,8 3-30,6 2-27,3 0-149,0 0-90,8 7-83</inkml:trace>
  <inkml:trace contextRef="#ctx0" brushRef="#br0" timeOffset="182240.8035">22438 8760 769,'0'0'179,"0"0"-62,94-58 37,-83 37-47,-8 0-41,-3 1-29,-8 4-25,-14 7-8,-6 6-5,1 3 1,-2 1 0,7 18-3,4 0 9,12-1-6,6 1 3,0-2-1,15-6 18,4-5-14,2-4-5,-4-2 32,-4 0-22,-3-3 8,-5-11-9,-5-3-5,0-2-10,0 0-7,-5 3-46,-8 0-25,-7 2-184,-2 1-238</inkml:trace>
  <inkml:trace contextRef="#ctx0" brushRef="#br0" timeOffset="183340.3316">12288 6056 374,'0'0'596,"0"0"-575,0 0 41,0 0 5,0 0-49,0 0-18,3 0-8,19 0-143,13-8-253</inkml:trace>
  <inkml:trace contextRef="#ctx0" brushRef="#br0" timeOffset="183595.9228">13667 6186 1225,'0'0'12,"0"0"-8,0 0-8,0 0 2,0 0 2,0 0 6,7 0-6,-1 0-72,4 0-134,12-7-456</inkml:trace>
  <inkml:trace contextRef="#ctx0" brushRef="#br0" timeOffset="190995.4817">20757 4811 985,'0'0'35,"0"0"-35,0 0-11,0 0 7,0 0 4,0 0 0,0 0-10,2 0-14,-2 0-126,0 0-94,0 0-29</inkml:trace>
  <inkml:trace contextRef="#ctx0" brushRef="#br0" timeOffset="191745.2905">20972 2305 26,'0'0'529,"0"0"-529,0 0-28,0 0-24,0 0-32,0 0 84,16-7 29,-16 7-29,0 0-22,0 0-69,0 0 22,0 0-7</inkml:trace>
  <inkml:trace contextRef="#ctx0" brushRef="#br0" timeOffset="192826.4493">20514 4811 627,'0'0'0</inkml:trace>
  <inkml:trace contextRef="#ctx0" brushRef="#br0" timeOffset="193066.5379">20793 2602 214,'0'0'839,"0"0"-839,0 0-357,-6 75-13</inkml:trace>
  <inkml:trace contextRef="#ctx0" brushRef="#br0" timeOffset="193486.9957">21943 2701 830,'0'0'0,"0"0"-192,0 114-63</inkml:trace>
  <inkml:trace contextRef="#ctx0" brushRef="#br0" timeOffset="193884.9584">22034 5020 1435,'0'0'14,"0"0"-14,0 0-54,0 0-30,0 0 18,0 0 62,19-14 4,-19 14 23,0 0-4,0 0-19,0 0-24,0 0-5,0 0-16,0 0 43,0 0-17,0 0-10,0 0-2,0 0-36,3 0 1,-1-1 5,-1-4-5,-1 1 36,2-1-28,-2 0-21,0-3-26,0 1-6,0-3-36</inkml:trace>
  <inkml:trace contextRef="#ctx0" brushRef="#br0" timeOffset="203713.83">21069 3370 420,'0'0'45,"0"0"-30,0 0 18,0 0 19,0 0 19,0 0 2,0 0-21,0-6-29,0 6 14,0 0 5,0 0 3,0 0 13,-4 0-20,-1 0 0,-3 11-2,-2 3-19,-5 3 13,0 2-17,-5 2-4,0 0 14,0 0-17,-2-3 5,4-1 2,2-3-1,4-5 14,3 0-19,4-5-5,2-1 10,0-2-9,3-1-1,0 0 2,0 0-2,0 0 15,0 0-15,0 0 0,6-7-4,5-6 0,2 0-4,-1-4 3,4-1-2,0-2-2,0-2 4,-1 0 3,3 1-5,-5 3 6,0 4-1,-4 3 0,-1 1 4,-2 3-3,-2 5-1,-1 1 0,-3-1 11,0 2-9,0 0 3,0 0 2,0 0-7,0 3 14,2 7-8,1 4 8,0 3 23,3 2-19,2 0 8,2 4 14,2 0-16,1-3 12,-1-3-24,-1-2-4,-4-6 14,-4-4-22,-3-4 2,0-1-2,0 0 5,0 0-2,0 0-3,0 0-7,0 0 4,0 0-32,0 0-37,3 0-27,0 0-83,1 0-37,4 0-167</inkml:trace>
  <inkml:trace contextRef="#ctx0" brushRef="#br0" timeOffset="206919.3727">21202 5917 469,'0'0'106,"0"0"-89,0 0 53,0 0-30,0 0-10,0 0 1,6 0-23,-6 0-2,0 0 2,0 0-7,0 0 10,0 0 0,0 0 11,0 0 20,0 0-5,0 0-7,0 0-10,0 3-19,0-3 3,0 4-4,0 0 0,0-3 5,0 1-5,0-1 0,0-1 0,0 0 2,0 0 2,0 0-4,0 0 0,0 0 9,0 0-9,0 0 0,0 2-1,0-2-15,0 2-16,0-1-19,0-1 13,0 0 26,0 0-3,0 0 10,0 0 5,0 0-2,0 0-5,0 0-84,0 0-28,0 0-20,0-3-89</inkml:trace>
  <inkml:trace contextRef="#ctx0" brushRef="#br0" timeOffset="213883.8962">20939 4797 443,'0'0'115,"0"0"-15,0 0 5,0 0-41,0 0 22,0 0-19,-24-17-8,14 8-28,-4-1 3,0 0 5,-3-3-17,-1 0 19,5 3-10,-4-2-7,5 2 17,2-1-20,0-3 8,2 0-9,-3-3-10,3-3 13,-1-1-12,0-2-2,-2 3 24,5 0-23,-1 1 7,2 3-1,-2-1-8,3-1 13,0-2-15,4-2 1,-1-5 13,0-1-16,1-2 2,-2-3-6,0 2 2,1 0 7,1-1-9,-3 0 0,1-4 21,-1 0-20,-2-1 3,3 0 0,-1 1-3,2 2 6,1 1-7,0 2 0,0 1 8,0 1-6,0-1 5,0 3-3,0 0-4,0 0 8,0 1-8,0-1 0,0-1 5,0 0-2,0 2-3,3 0 8,0 2-6,-3 2 4,0 2-6,0 0 0,0-1 5,0-2-4,0 0-1,0-2 0,-2 1 3,-1 1-1,-2-1-2,3 1 0,0 0 4,-1 0-4,2 4 0,-1-1 0,1-1 1,-2 1 0,1 0-1,1 2 0,-2 1 1,1 0 0,1 1-1,-1 3 0,2-2 1,0 1 2,0 1-3,0 0 0,0-2-4,0 2 5,0 1-1,0 2 0,0-2 6,0 3-11,0-3 5,0 0 0,0 0 0,0-1 0,0-1 0,0 0 0,0 3 2,2 0 0,-2 4-2,0-3 0,0 4-4,0 0 5,0 1-1,1-1 0,-1 0 3,2-4-5,-2 4 2,0-3 0,0 1-1,0 0 1,0 2 0,0-1 0,0-2 3,0-1-4,3 0 1,-2 1 0,-1-1 3,2 0-3,-2 0 0,0-1-2,0 3 4,0-1-3,0 0 1,0 1 0,0-1-1,0 3 2,0 1-1,0 2 0,0 0 2,0 1-2,0 0 0,0 0 0,0 0 1,0-1 1,0 1-2,0 0 0,0 2 5,0 0-7,0 0 2,1-1 0,-1-1 3,0 2 2,0-1-2,0 1-3,0 0 1,0 0 11,0 0-12,0 0 0,0 0 1,0 0 4,0 0-5,0 0 0,0 0 1,0 0-2,0 0 1,0 0 0,0 0 5,2 0-1,-1 0-2,1 0 8,-1 0-6,-1 0 18,2 0-22,-2 0 2,0 0 19,1 0-20,1 0 11,-2 0-4,1 0-4,0 0 23,-1 0-23,2-2-2,0 2 22,-1 0-22,1 0 1,-1 0 1,1-3-2,2-3 1,0 0-3,-2-2 0,4 1-1,-3 2 2,2 0-1,-1 0 0,2 3 1,-2-1-12,-1 3 9,0-1 2,0 1-9,0 0 9,-1 0 0,-2 0-1,0-1 2,0 1-7,0 0 6,0 0 0,0 0-7,1 0 8,-1 0-2,0 0 1,2 0 0,-1 0-2,2 0 2,2 0 0,-1 0-6,1 0 11,-1 0-7,-1 0 2,2 0 0,-1 0-4,3 0 4,-2 0 0,4 0-7,-1 0 8,0 0-1,1 0 0,2 0 1,1 0-6,3 0 5,2 0 0,3 0-3,4 0 5,1 0-2,2 0 0,1 0 1,0 0-2,1 0 1,-1 0 0,-1 0 2,3 0-2,-4 0 0,3 0 0,1 1 5,0 2-6,4-3 1,3 0 0,2 1 0,-1-1 1,-1 0-1,3 2 0,-3 0 2,2-2-6,0 3 4,0 0 0,-7-1-5,-3 0 7,-5-2-2,-5 2 0,1-2 1,-1 0-3,2 3 2,0-3 0,1 2-3,-1 1 5,1-3-2,-2 2 0,-2-2 2,-1 0-3,0 1 1,4-1 0,1 0 0,2 0 0,-3 0 0,0 0 0,-5 0 1,4 0-4,-1 2 3,-1-1 0,1 1-2,0-1 4,-3-1-2,-3 1 0,-1 1 3,-1-2-6,-3 0 3,0 2 0,-4-2 0,1 0 0,-2 0 0,0 0-1,-2 0 3,1 0-2,-1 0 0,-1 0 0,0 0 0,0 0 0,0 3-3,0-3 2,0 2 2,4 1-11,1 4 8,1 4 2,3 7-3,0-1 7,0 3-4,0 1 0,-1-2 0,0 3-2,0 0 2,-1 4 0,1-1 2,0 2 4,-1 1-6,-4-1 0,4 4 5,-5-2 3,2 3-8,-1 0 0,-2-1 2,-1 2 0,3-2-2,-1-1 0,1-1 5,1-3-3,-1-2-2,2-1 0,1 3 10,1 1-9,1 3-1,-1-1 1,-2 1 4,3 2-2,-3-1-3,-2 1 0,1 0 10,1-3-3,0-1-7,-1 2 2,0 1-1,-2 2 11,2 1-12,1 3 0,-2-1 5,0-1 1,0-2-6,-3-1 0,0-3 2,0-2-4,0-6 2,0 3 0,0-7 2,0 3 2,0-4-4,0-1 0,0 1 3,0-2-2,-2 0-1,-1-5 0,0 4-1,2-4 4,-1 0-4,1-1 1,-1-1 0,-2-3 0,2 1 0,-2 3 0,0-2-2,-1 3 2,-2-1 0,-1 2 0,1 0 2,-1 0-4,-1-1 2,-2 2 0,-4 0-1,-3 4 1,-5 2 0,-7 1-1,-1 0 4,-2-1-4,2-1 1,1 0 0,3-1 0,3 1 2,0 1-2,2 0 0,1 0 5,-3 0-9,-3 0 4,0 0 0,-1 1 0,0-6 4,4 1-4,4-3 0,0 0 2,8-2-4,-3 1 2,1-1 0,1-1 3,-3 3-1,2-1-2,2 1 0,-4 2 1,3 2-3,-4 1 2,5 3 0,0-1-6,-1 1 9,4-1-3,0 0 0,0 1 1,2-1-3,1 0 2,-1-1 0,0 0 1,4 1 2,0 0-3,1 2 0,1-2 2,0-4-3,-1 2 1,1-3 0,-1 2-1,2-2 3,0 1-3,0 0 1,0-1 0,0 1-2,-1-4 2,1 3 0,-2-2-1,2-3 2,0 3-1,-1-3 0,1 3 2,0 0-3,0 2 1,0 0 0,0-1 0,0 0 1,0-2-1,0-2 0,0-1 2,0-2-3,0 1 1,0-2 0,0 0 0,0 1 2,0-2-2,0 3 0,0 2 1,0-3-2,0 0 1,0 0 0,0-1 1,0-1 1,0-1-2,1 1 0,1 1 2,1-3 0,-2 1-2,1-1 0,0 0 1,2 0 2,0 2-3,2-1 0,-2 1 2,0-2-2,-1 0 0,0 0 0,-1 3 1,3-3 1,-2 2-2,4 1 0,-2-2 0,1 2 0,3 0 0,-3-1 0,1 3 1,2-2 2,-1 0-3,0-2 0,-1 1 3,-1-2-4,-2 1 1,-1-1 0,2 1 1,2-1 2,0 1-3,1-1 0,2 0 3,4 0-2,1 0-1,3 0 0,-2 0-1,-1 0 4,-3 0-3,1 0 0,-1-1 2,1 0-4,0 0 2,3-2 0,-2 0 1,5-2 2,-1-1-3,4 0 0,2 1 3,0 0-2,-1 1-1,2 1 0,0 1-3,-1 1 5,-1 1-2,-1-2 0,-2-1 2,1 3 1,-1-2-3,1 0 0,0 0 5,1 0-3,3-1-2,3 0 0,2 0 3,3-2 0,2 1-3,0 0 0,1 0 2,0-3 1,0 4-3,6-4 0,-1 0 2,-2 2-2,-3-2 0,-5 2 0,0 0-6,2 2 6,4 2 0,-1 1 0,3 0 0,-2 0-3,0 0 3,-4 0 0,-1 0-2,-1 0 5,1 4-3,-2 1 0,-1 0 5,-2 2-5,-3 1 0,3-1 0,-4-2-3,0 0 7,-6 2-4,2-2 0,-6 0 0,3 3-1,0-1 1,1 4 0,1-2 2,-1 3 0,-1 4-3,-1 1 1,0 2 0,3 3 0,0-1 0,-2-3 0,-3 0-3,1 1 5,1 1-2,0-3 0,-1 2 3,2-1 0,1 3-3,-1-1 0,1 2 5,0 2-4,-4-2-1,-2 2 0,3 3 8,-2 1-7,3-1-1,-3 3 0,2-2 6,-1 3-3,-1 1-3,1-1 0,-5-4 0,-1 0 0,-4-3 0,1 2 0,0-2 0,-1 2 0,0 2 0,0-2 0,0 1 0,-2 1 0,2-3 0,1 2 0,0 0 0,-1 3 0,2 0 0,-3-1 0,-2 1 0,0 0 0,0 0 0,0 6 0,0-2 0,0 2 0,-9 0 0,-6-3 0,-4 1 0,-2-1 0,0-4 0,3-2 0,3-2 0,-2 0 0,3-3 0,-4-1 0,-2-2 0,-3-3 0,-6 0 0,-4-1 0,-4-3 0,-1 2 0,2-1 0,0-1 0,5-1 0,1-1 0,4 0 0,1-1 0,-1-2 0,-4-1 0,-6-2 0,-6-1 0,-3 0 0,2-1 0,-3 0 0,4 1 0,1-1-3,3 0 6,0-2-3,1 0 0,-2 0 0,-5 0-7,-3-4 7,-2-3 0,3-3-3,-3 4 3,7 0-3,3 1 3,5 0 0,1-1-5,2 1 5,-2-4 0,-3 1-8,2 0 8,-3-4-3,2 3-3,4-4 6,3 4-7,2-5 7,5 3 0,2-1-4,2 0 4,1-1 0,2 1-1,1-4 2,0 0-12,1 1 11,-2-1 0,1 0-3,1 3 5,2 0-2,-1 0 0,5 1 1,2-2-1,-1-2 0,-1 1 0,-2-1 0,2-4 1,-4 0-1,1 0 0,-4-4 1,3-2-2,-4 2 1,4-1 0,-2 5-3,0 0 4,1 4-1,2 6 0,-1 0 0,0 1-4,-1-1 4,-2 1 0,-4-5-3,0 3 6,-4 0-3,3 1 0,-2 2 1,0-1-7,1 4 6,-1-2 0,-1 2-2,0-1 4,-4 0-2,-2 0 0,-5 0 1,-7 2-1,-7 0 0,-6-1 0,0 1-4,4-1 9,5 0-5,3 0 0,4-1 0,0-2 0,0-4 0,-1 0 0,-4-3 1,6 3 1,2 0-2,6 0 0,4-1 1,6 3 5,5 1-6,5 0 0,4 1 10,-2-6-6,1 2-4,-1-6 0,-2-5 3,1-5-5,0-10 2,-2 0 0,2-1-5,-1 0 8,4 5-3,0 2 0,0-2 1,0-1-2,1-5 1,1-5 0,-1-5-1,2-2 3,-2 0-2,2 5 0,0 13 2,0 6-4,0 10 2,0 6 0,0 4 0,0 4 2,0 2-3,0-1 1,0 1 0,0-1-8,0 3 8,0 0 0,0 0-8,0 3 8,0 19 0,-8 9 0,-1 8 2,0 4 3,-3 0-5,3-6 0,0-1-1,3-6 3,-1-7-2,4-7 0,2-5 2,1-5-1,0-3-1,0-3 0,0 0 7,0-2-6,0-13-2,0-8 1,1-6 0,6-3-8,-2-1 8,-1 2 0,-1 3-1,-1 7 3,-1 6-2,1 7 0,-1 5 3,-1 2 6,2 1-9,-1 0 0,2 3 5,5 12 2,2 8-7,11 2 0,11 3 4,17 4-11,12-3-8,12-1-61,-3-3-62,-4-6-217,-10-7-827</inkml:trace>
  <inkml:trace contextRef="#ctx0" brushRef="#br0" timeOffset="216161.6956">12798 6479 778,'0'0'0,"0"0"-21,0 0-155,0 0-77</inkml:trace>
  <inkml:trace contextRef="#ctx0" brushRef="#br0" timeOffset="216549.5674">13653 6553 657,'0'0'200,"0"0"-138,0 0-13,0 0-5,0 0 28,0 0-14,0 1-19,0-1-33,0 2 1,-3-2-7,3 0 5,0 2 0,0-2-5,0 0-23,0 0-2,0 0-35,0 0-24,3 0-81,8 0-112,3 0-165</inkml:trace>
  <inkml:trace contextRef="#ctx0" brushRef="#br0" timeOffset="219089.5444">17062 7853 271,'0'0'150,"0"0"-83,0 0 13,0 0-6,0 0 0,0 0-10,0-3-13,0 3 9,12 0 30,11 0-4,5 3-10,5 2-2,7-2-20,8-1-9,6 2-11,4-1-17,-1 1 33,-7 1-31,-8-1 2,-6 0 5,-8 1-16,-1-2 2,-2-1 0,-1-2-12,1 0 31,2 0-29,0 0-2,0 2 18,-3-2-16,-8 0 10,-4 0-6,-4 0-2,-4 0 7,2 1-11,-1-1 0,2 0 3,1 2 0,2-1 0,0 2-3,0-2 1,-4 0 3,1 2-4,-4-3 0,-3 0 0,0 0 0,0 0-1,0 0-17,0 0-30,0 0 13,0-8-67,0-1-2,0-4-15,-9-1-5,-2-3 18,-4-3-18,-4-3-2,-6 1 25,0-2 7,2 4 51,1 4 43,5 6 1,4 2 46,8 5 40,2 2 9,0 1 2,-1 0-33,3 0 9,1 3 27,0 9-9,0 2-5,8 3-13,9-5-17,7 2 23,2-1-41,5-2-11,6 1 15,2 4-22,4-2 4,2 2-9,-4 1-11,-2-2 29,-6-2-31,-6-4-1,-11-1 17,-7-4-18,-7-2 6,-2-2-7,0 0 6,0 0-5,0 0-1,0 0 0,0 0 9,-5 0-8,-1 0 5,0 0-3,2 0 2,2 0 5,-1 0-10,-1 0 0,3 0 2,1 0 1,0 0-3,0 0 0,0 0 1,0 0 2,0 0-3,0 0 0,0 0 9,0 0-7,-1 0 4,-6 0-5,-4 0 4,-5 3 12,-10 5-14,-7 5-3,-8 2 23,-4 2-17,-6 0 7,1-2-10,3 0 3,7-4 10,7-1-16,9-1 0,10-2-6,6-2 12,4-2-9,4-3 3,0 0 0,0 1-1,0-1 1,0 0-12,0 0 8,0 0-23,0 0 9,0 0-4,0 0-2,0 0 20,0 0-17,0 1 1,0-1 18,0 0-18,0 0 11,0 0-5,0 0-14,0 0 27,0 0-18,0 0 18,0 0-4,0 0 8,0 0-3,0 0 0,0 0 2,0 0 15,0 0-16,0 0 1,0 0 17,0 0-18,0 0 3,0 0-4,0 0 1,0 0-2,0 0 1,0 0 0,0 0 2,0 0 1,0 0-3,0 3 0,0-3 1,0 0-10,0 0 9,0 0-40,0 0 3,0 0-49,4 3-7,1-3-8,1 3 15,0 0 1,4-2-28,4 1-60,5-2-90</inkml:trace>
  <inkml:trace contextRef="#ctx0" brushRef="#br0" timeOffset="220909.6078">19630 9011 993,'0'0'141,"0"0"-83,0 0 14,0 0-24,0 0-5,0 0 1,0 0-24,0 0-19,0 0-1,0 0-8,0 1-73,9-1-85,14 0-129,10 0-188</inkml:trace>
  <inkml:trace contextRef="#ctx0" brushRef="#br0" timeOffset="221305.2008">21451 9198 606,'0'0'254,"0"0"-251,0 0 7,0 0 24,0 0-24,0 0 30,0 0-11,0 0-29,0 0 0,0 0-27,0 0-64,0 0-39,0-5-93,0-3-97</inkml:trace>
  <inkml:trace contextRef="#ctx0" brushRef="#br0" timeOffset="223694.7007">23609 8015 536,'0'0'220,"0"0"-183,0 0 85,0 0-25,0 0-20,0 0 17,6-9-48,-6 9-18,-1-3 8,-17 0-24,-11-1 13,-5 2 1,-5-1-13,2 1 7,0 2-16,2 0-3,2-3 23,2 3-17,0-4 5,-6 3 2,-5-3 0,-10-1 14,-4 2-22,-9-4-3,-3 5 20,2-1-21,-5 2 3,5-2 2,8 3-4,8-3 6,9 0-9,8-1 0,7 0 2,4 1 2,3 0-4,6 2 0,2-3 3,-2 1-3,3 1 0,-3 1 0,5-1-1,2 2 3,3 0-3,0 0 1,3 0 0,0-1-7,0 1 6,0-2-10,0 2 6,0 0-3,0 0-1,0-1 5,0 1-8,8-1 11,8 0-33,10-2 12,0 0 6,1 2-3,-3 0 14,-7-2 4,-3 0 1,0 0-4,-1 1 4,-1-1 0,0 0 3,-2 0 0,1 2-3,-1-2 6,-4 2-4,2-2 20,-4 2-13,-2-2-1,-1 3 25,-1-2-19,0 2 8,0 0-4,0 0-1,0-2-4,-3 2-13,-14 0 0,-8 0 4,-10 0-2,-2 0 7,-2 0-2,1 4 0,1-1 10,5-1-17,3 0 3,5-1 17,6-1-16,5 1 7,5-1 4,1 2-9,4-2 17,1 0-18,-1 0-3,2 0 27,-1 0-25,2 0 6,0 0 1,0 0-11,0 0 17,0 0-17,0 0 0,0 0 13,0 0-10,0 0-3,0 0 6,0 0-5,0 0 12,0 0-13,0 0 0,0 0 13,0 0-9,0 0 0,0 0-4,0 0 5,0 0 3,0 0-8,0 0 0,0 0 5,0 0 0,0 0-3,0 0 4,0 0-3,0 0 10,0 0-13,0 0 0,0 0 9,0 0-5,0 0-4,0 0 0,0 0 3,0 0 4,0 0-7,0 0 0,0 0 14,0 0-12,0 0 1,0 0 4,0 0-7,0 2 14,0 5-14,8 1 0,3 1 20,2 5-19,6 0 15,-1 1-2,3 1-8,-1 0 17,-3 1-23,1 0 2,-1-2 14,2 0-11,1 0-5,5 2 0,1 1 0,0-1 0,-1-3 0,-3-2 0,-5-1 0,-1-4 0,-5 0 0,-4-4 0,-1-1 0,-5 1 0,-1-2 0,0-1 0,0 0 0,0 0 0,0 0 0,0 0 0,0 0 0,0 0 0,0 0 0,0 0-4,0 0-26,0 0-47,0-3-28,2-1-8,-2-1-70,0 5-146,0-4-233</inkml:trace>
  <inkml:trace contextRef="#ctx0" brushRef="#br0" timeOffset="224092.9847">22446 7903 511,'0'0'258,"0"0"-112,0 0 17,0 0 12,0 0-15,0 0-60,9-20-24,8 15-21,9-3-26,2 2 10,3-1-27,1 0-3,-3 3 13,0-1-19,-2 0-3,1 2 0,1 1-11,-3 2-1,1 0-37,-3 0-59,-2 0-12,-1 0-85,-2 0-40,-2 2-174</inkml:trace>
  <inkml:trace contextRef="#ctx0" brushRef="#br0" timeOffset="227361.4556">18006 10040 160,'0'0'115,"0"0"40,0 0-16,0 0 4,0 0-5,98-2-29,5 4 11,50 3 6,59-2-10,60-1-13,65-2-18,47 0-26,37 0-3,16-3-31,10 3 8,-1 0-9,-17 1-11,-24 8 15,-42 5-21,-54 1 0,-62-3 14,-65 0-21,-67-4-1,-60-3-8,-52-3-59,-31-2-94,-65 0-284,-41 0-118</inkml:trace>
  <inkml:trace contextRef="#ctx0" brushRef="#br0" timeOffset="228045.821">18756 8818 845,'0'0'87,"0"0"-14,0 0 38,0 0 26,0 0-25,0 0-22,0 26-28,0 53 31,0 30-31,-3 30 6,-4 16-31,-2 14 5,-5 9-12,0-2-7,-2-2 13,5-14-29,5-7-6,-1-17 23,6-18-22,1-15 9,-2-17-10,1-16 4,-1-16-10,1-18-41,-2-17-61,-1-12-15,1-7-156,2-13-153</inkml:trace>
  <inkml:trace contextRef="#ctx0" brushRef="#br0" timeOffset="228910.7664">18690 10040 214,'0'0'188,"0"0"-99,0 0 36,0 0-27,0 0 17,0 0-12,0-2-14,0 2-11,0-1-8,0 1 4,0 0-36,0 0-25,0-1-6,0 1-7,0-3-57,6 1-97,4 2-116,1 0-161</inkml:trace>
  <inkml:trace contextRef="#ctx0" brushRef="#br0" timeOffset="230897.1389">18690 10040 340,'6'-3'139,"-6"3"-45,0 0 30,0 0-26,0 0-23,0-1 1,0 1-39,0-2 4,0 2 9,0 0-7,0 0 6,0-1-10,0-1-6,3 2 15,2-3-25,0 1 9,1-1 5,-1-1-6,2-1 8,0 2-20,-2-2 0,-1 0 16,-1 1-16,2-1-5,1-1-1,1 1-3,1-1 5,-1-1-13,-1 1 0,3 0 15,-1-3-15,-1 1 10,-1 1 1,3 0-9,-5 1 13,-1 1-16,2-1 0,0 1 12,1-3-9,1 2-3,0-2 2,1 1 2,-3-1 1,4 1-6,-2 0 0,-1 2 15,-2-1-12,2 0 1,0 1 0,0 0-2,0-1 8,-2 2-10,1 0 0,-2-1 11,2 0-9,-1 0 0,2-2 2,0 1-2,1-1 9,-1 0-11,5 0 0,-4 0 6,1-2-2,-1 1-4,2-1 0,0-1 5,-1 2-6,2-4 1,-4 4 0,3-1 3,-2-2 2,0 5-5,0-3 0,-1 2 3,1-1-1,2 1-2,1-1 0,3-1 2,-2-1 0,1 3-2,-1-3 0,-1 4 4,1-2-1,-2-1-3,1 3 0,-3-2 0,4-1 2,-1 2-2,1-1 0,1-3 2,3 2-3,0-2 1,2-1 0,3 0 2,-4-1-1,2 2-1,-1 0 0,-1-2 3,-1 1-4,1-2 1,-2 3 0,-1 0 1,-1 1 0,3 0-1,0-1 0,3 0 2,0-1-4,3-1 2,-1-1 0,0 2 0,1-2 2,-2 3-2,-1 0 0,-2 0 2,-1 1 0,2 2-2,-5-1 0,1 2-2,-3 4 3,0-2-1,1-1 0,0 2 2,-3 0-1,5-2-1,-3 2 0,2 0 3,3 0-3,-1 0 0,-1 1 0,0 0 1,-2 3-2,4-2 1,-2 2 0,2 0-1,0-1 2,-3 1-1,0-2 0,0 2 2,0 0 1,-2 0-3,3 0 0,1 0 0,2 0 3,-2 0-3,-1 2 0,-1 1 4,0 0-1,-1 2-3,-1-1 0,2-2 5,-4 2-2,0 0-3,4 1 0,0 2 4,0-2 4,3 3-8,-4-2 0,5 0 7,-4 1-4,1 0-3,2-2 1,-4 0 0,0-1 6,-2 2-7,2 1 0,2 2-1,-2-3 6,0 1-5,-1 0 0,0 3 3,0 0 3,2 1-6,-1-1 0,-1 0 9,-2-1-6,-1 1-3,1-2 0,0-2 3,-1 2 2,-1-2-5,0 1 0,0 4 3,2 1 1,3 2-4,-1 1 0,4 2 4,-4-2-1,2 2-3,-3 0 0,0-3 5,0 1 0,-2 0-4,2-1 2,-1 0-1,2-2 8,-2 3-10,-2-1 0,1 2 8,3 2-5,0 3-3,2 2 1,2 1 3,0 1 1,2-2-5,-4-1 0,0 0 10,-1-3-7,-4-2-3,2 0 2,-3-2 2,-2-2 3,2 0-7,-1-1 0,-2-1 7,3 0-4,-2-1-3,1 0 0,-2 1 3,0-2 0,-2 0-3,2-2 0,-3-1 2,2-3-1,-2 0-1,0-3 0,1 2 3,-1-2-3,0 0 0,2 3 0,-1-1 1,0 1 0,-1-2-1,0 0 0,0-1 2,0 0-4,0 0 2,0 0-10,0 0 7,0 0-31,0 0-16,9 0-51,8-5-43,14-4-255,12 5-712</inkml:trace>
  <inkml:trace contextRef="#ctx0" brushRef="#br0" timeOffset="233015.8064">20565 10318 704,'0'0'161,"0"0"-2,0 0 8,0 0-33,0 0-7,0 0-27,-8 93-47,8-55-8,0 0-33,-1-3-11,-6-6 10,-2-4-11,4-8-7,3-4-48,2-5-61,0-7-110,9-1-39,14 0-108,2-9-179</inkml:trace>
  <inkml:trace contextRef="#ctx0" brushRef="#br0" timeOffset="233728.7303">20778 10333 514,'0'0'113,"0"0"-82,0 0 72,0 0 34,0 0-37,0 0-39,52-61-22,-38 57 12,2 1-2,-1 3-2,1 0 7,-5 6-34,-4 11 1,-7 5-6,0 3-8,-9 6 7,-13 1-14,-2 0 0,2 2 8,4-3-8,4-2 0,4-4 0,6-4 1,4-4 1,0-4-2,0-4 0,4-6 9,6-3-7,-1 0 3,-1 0-1,4-15-2,0-4-2,0-4 0,2-3 0,-1 2 2,-2 2-2,-6 3 0,-5 2-1,0 0-8,-4 2-1,-10 1-31,-2-1-4,4 3 9,4 2-48,7 1 12,1 1 4,0 1-6,17 2 51,5-2 0,4 4 7,3-1 14,-3 1 4,0 1 0,-11 0 17,1 2 8,-12 0 3,-2 0-7,-2 2 0,0 17 23,-3 7 26,-6 6-4,2 5-10,4-1-14,3 1 0,0-6-14,3-6-22,9-8 18,-2-8-22,-2-2 15,-1-7-3,-1 0-7,0-7 15,-1-16-24,1-5 1,-5-6-7,2 1 0,-2 2-10,-1 5-10,0 2-18,0 5-24,0 2-103,-4 5-67,-3 0-266</inkml:trace>
  <inkml:trace contextRef="#ctx0" brushRef="#br0" timeOffset="234407.6473">22595 9919 128,'0'0'747,"0"0"-633,0 0 43,0 0-51,0 0-37,0 0 8,-26-2-46,16 36 28,-3 5-12,0-3-37,0-2-4,6-1-6,2-1-39,5-1-73,0-5-143,10-3-220</inkml:trace>
  <inkml:trace contextRef="#ctx0" brushRef="#br0" timeOffset="235037.0146">22448 10311 575,'0'0'175,"0"0"-50,0 0-28,0 0-26,0 0 20,0 0-12,85-43-42,-59 43-17,4 0 29,-8 7-18,-2 5-2,-8-2-7,-6 7-18,-6-3 2,0 2-6,-2 3-8,-16-4 6,-3 0-26,0-3 2,2-2 7,3-2 14,5-1 1,8-1 4,2-3 0,1 2 16,0-2 6,0 2 13,1 3 8,7 4 1,-1-1 11,3-1-32,-4 4-10,-1-2 17,-4-2-29,-1 0 5,0-1-4,0-4 1,-12 0-6,-4-2 2,-2-3-23,-1 0 7,3 0-59,0-13-20,6-1-61,8-5-75,2 1-136,8-3-57</inkml:trace>
  <inkml:trace contextRef="#ctx0" brushRef="#br0" timeOffset="235386.9552">22844 10311 317,'0'0'210,"0"0"-94,0 0 32,80-53-10,-77 49-1,-3 3-3,0 1-47,-8 0-53,-11 15-33,-6 14 39,3 12-16,4 10 2,6 4-14,6 3-6,3-9 8,3-7-14,0-9 0,0-8 8,0-9-6,8-9-2,0-4 1,0-3 0,2 0 16,0-9-17,-3-11 2,-3-7-8,-4-1 6,0 0-10,0 8 5,-6 7-15,-4 5 11,-3 6-16,5 2-18,-2 0-7,5 0-76,5 0-15,0 0-91,16 0-65,14-3-135</inkml:trace>
  <inkml:trace contextRef="#ctx0" brushRef="#br0" timeOffset="235673.4491">23100 10364 435,'0'0'174,"0"0"-101,0 0 57,0 0-16,0 0-59,0 0 9,-31 61-3,18-14-15,5-2-18,8-6-10,0-6 13,5-10 11,10-7-29,2-7 10,4-9 11,-3 0 3,2-6-4,-4-14-29,-3-9 0,-5-4 2,-5-11-6,-3-4-1,0 4-12,-1 5-15,-15 15 5,-7 12-12,-10 10-10,-3 2-4,-7 0-60,1 10-84,3-1-183</inkml:trace>
  <inkml:trace contextRef="#ctx0" brushRef="#br0" timeOffset="237449.156">20783 9973 406,'0'0'164,"0"0"-140,0 0 54,0 0-64,0 0-7,0 0 46,-11-3-15,11 5 8,0 6 34,0 1 25,8 2-13,2 3-4,2 3-23,-2-3 2,-1 5-36,-1-1-6,-2 3-4,0 2-6,0 0 13,1 2-13,1-1-4,4-3 23,-3-1-20,2-2 12,0 0-9,-2 1-6,1 1 11,1-1-18,-2 3-3,1-1 21,-2 0-22,2 0 7,0 1 3,0 2-5,3 2 15,-1-4-15,0 1-4,-2-3 15,0-2-16,0 1 1,-3-2-1,3 0 6,-3 2-4,4 1-2,0 0 0,-1-2 4,1 0-1,2-1 2,1-1 0,-1 3-4,-1-3 4,1 0-5,-4-2 0,2 0 3,-4-1 3,3-1-6,1 1 0,4-1 3,3 2 4,3-2-7,0-2 0,4-1 4,-1-2-1,0-2-3,-4-1 0,-1-1 3,1 0-2,1 0-1,0-1 0,3-2-2,3 0 4,-1 0-2,3 0 0,-2 0 2,-6 0-5,0 0 3,-2-5 0,-4-2 2,3 2 1,0-5-3,4 2 2,2-1 0,1 0 3,2-1-5,-4-2 0,-1-3 3,-2-1 0,-1-3-3,-2 2 0,0 0 2,-2 1 6,1 0-8,0 1 0,4 1 5,0-1-3,5-1-2,0 1 1,0-2 1,-1-3 4,-1-1-6,-5-3 0,-1-1 4,-3-2-1,1 1-3,-2 1 1,2 2 0,2 2 0,0 5-1,0 0 0,0 2 0,-1-2 3,-2 2-3,-1-4 1,1-4 2,1-3 2,5-3-5,-2-3 0,7 0 6,-3 3-3,-1 3-3,-4 6 0,-3 4 3,-4 3 2,-4 2-5,-2 2 0,1-3 3,2 0-2,-1-2-1,3 0 0,0-1 4,1 0-8,-1-1 4,7 1-19,0 1 15,3 0-44,-1 1-15,-6 7-30,-6 1-89,-6 0-19,0 1-33,0-2-52,0-1-44</inkml:trace>
  <inkml:trace contextRef="#ctx0" brushRef="#br0" timeOffset="247370.1663">6977 4586 93,'0'0'35,"84"31"-12,-43-23-21,-6-5 6,-6-3-8,-8 0 0,-5-15-7,-7-5-65,0-6-10</inkml:trace>
  <inkml:trace contextRef="#ctx0" brushRef="#br0" timeOffset="250943.5217">6587 1627 642,'0'0'47,"0"0"50,0 0 36,0 0-69,0 0 6,0 0-5,6-17-25,-6 17 19,0 0-41,0 0 2,0-2 11,0 1-8,0-2 5,-2 0-1,-6-2-16,-1-1 29,-2 0-39,-2 1-1,-2 0 14,-4 0-13,-5 3 5,1-3-6,0 2 8,2 1 11,1 1-15,-1 1-4,-3 0 19,-5 0-11,-3 0 3,-2 6-9,-2 3 3,-1 4 18,1 1-23,2 5 0,-1 5 13,4 4-9,1 3 12,5 2-2,1-1-11,3 2 25,3-3-25,3 1 0,-1 1 10,3 0-10,2 3 9,5 1-5,2 1-3,4 0 26,0 1-27,0 0 3,9 2 18,7-2-16,5 0 13,3 0-4,6-3-17,4 2 42,6-2-42,3-1 8,5-4 18,0-5-12,-2-6 9,-1-6-11,-1-4-7,0-4 30,-1-3-33,2-3-2,2 0 22,1-7-22,4-7 8,2-3-8,0-3 0,0-4 19,-4-3-16,-9 1-3,-7-3 20,-6 1-14,-2-3 6,-6-3-12,-1-3 4,-5-2 0,-3-2-4,-5-1 0,-2-1-2,-4 4 5,0 0-2,0-3-1,-9 1 0,-4-1 0,-8-3 0,-4 2 0,-2-3-4,-6 3 9,-3 2-5,-1 7 0,2 7 0,3 6-5,0 4 5,1 2 0,1 3-4,-4 1 5,-6 0-2,-4 6 0,-5 1 1,3 4-3,3 0 3,4 0-3,1 8 2,1 10-1,3 6-2,0 5 3,-1 7 1,1 6-3,-2 3 3,-1 2 0,-3-1 1,4 0 2,8-2-5,1-1 2,10 0 0,1-1 6,5-1-6,1 0 0,6 0 8,4 0-5,0 0 2,4-2-5,17-1 3,4-1 8,4 3-11,5-2 0,0-3 0,2-2 0,4-3 0,2-7 0,3-1 0,9-3 0,7-2 0,3-3 0,3-7 0,-13-4 0,-8-3 0,-9 0 0,-4-1 0,-3-11 0,-2-2 0,4-4 0,-1 0 0,5-2 0,3-2 0,-2 1 0,-6-2 0,-6 0 0,-8-1 0,-1-5 0,-4-7 0,0-6 0,0-6 0,0-1 0,0 3 0,-2 5 0,-1 5 0,-3 7 0,-3 4 0,0 2 0,-3 4 0,0-3 0,0 0 0,0 0 0,0-1 0,-3 3 0,0 5 0,3 2 0,0 5 0,-2 3-38,1 1-27,-5 2 5,-1 0-77,-4 2-8,-5 0-92,1 0-166,-1 0-533</inkml:trace>
  <inkml:trace contextRef="#ctx0" brushRef="#br0" timeOffset="252144.5494">6645 2382 460,'0'0'76,"0"0"-44,0 0 38,0 0-30,0 0 18,0 0-9,0 0 2,-49-44 20,43 38-14,-3 2-6,2-2 35,1 1-56,1 5 15,2-1-5,3 1-6,0 0 5,0 0-12,0 0-7,0 0 34,0 0-29,0 0 13,0 0-2,12 5-11,10 12 17,10 8-17,5 4-6,12 12 36,7 2-53,5 6 11,3-5 6,-6-3-10,-6-5 17,-7-5-24,-15-7 0,-11-7 13,-10-9-15,-7-4-6,-2-4 6,0 0-1,0 0-5,0 0 6,0 0 0,0 0-2,0 0 2,0 0-4,0 0-1,-18-7 2,-14-10 3,-10-9 0,-10-3 0,-5-8-11,1-6 11,0-1 0,6 1-2,7 4 4,9 8 1,8 6-3,5 6 0,2 5 0,4 3 0,6 4 0,3 3 0,3 4 7,3 0-9,0 0 2,3 10 0,21 12 17,12 8-12,4 2 11,2-2-2,-9-7-6,-5-3 7,-5-3-15,-4-5 0,-3-3 2,-8-6 1,-5-1-6,-3-2 0,0 0-32,0 0 2,0 0-16,-3-9-35,-12-4 10,0-6-33,-6 0 48,4 2-16,0-3-42,-1 3 29,1 1 32,1 1-24,2 2-20,1 4-23,3 2 22,1 3 7,-4 1-67,8 3-126</inkml:trace>
  <inkml:trace contextRef="#ctx0" brushRef="#br0" timeOffset="254085.2038">6550 2363 366,'0'0'103,"0"0"86,0 0 15,0 0-93,0 0-52,0 0-29,0-3-18,1 3 1,1 0-12,-2 0 0,0 0 27,0 0-28,0 0 12,0 0 3,0 0-14,0 0 14,0 0-5,0 0-7,0 0 33,0 0-32,0 0 20,0 0 8,3 0 1,-3 0 4,4 0-12,-4 0-11,0 0 29,0 0-41,0 0 9,0 0 2,0 0-8,0 0 16,0 0-15,0 0-5,5 0 32,1 0-29,-1 0-1,2 0 12,1 0-8,-3 0 10,1 0-15,-6 0 1,3 0 29,-3 0-30,0 0 5,0 0 5,0 0-9,3 0 20,0 0-21,-1 0 0,1-4 17,2 1-12,0 1-7,-2-1 6,0 0-6,-2-1 13,2-1-13,-1-1 0,1 0 17,1-2-11,-3-1-6,4-1 6,1-2-4,-1 3 0,-2-3-2,0 2 0,1-2 0,-1 0 1,-2 1-1,4 0 0,-2 1 3,0 0-2,0 3-1,0-3 0,0 3-1,-3 0 5,0 2-4,0-2 0,3 0 1,-1 0-6,1 2 5,-2-2 0,2 1 3,0 2-3,-2-1 0,1-1 0,1 2 5,-3-1-7,4-3 2,1 3 0,-2-4-1,0 2 4,1 0-3,-2-2 0,2-1 5,-4 1-4,5-2-1,-5-1 0,4 0-3,-2 2 5,-1 0-2,-1-1 0,2 2 3,-1-2-5,-1-1 2,0-1 0,0 0-9,0 1 9,0-2 0,0-1 0,-6 0 0,-3 1-7,-3 1 7,2 0 0,-2 2-8,0 2 10,3 1-3,-3 3 1,0-1 0,-5 3-3,4 0 1,-6-1 2,-2 3-8,-3 1 12,0 0-4,-1 0 0,0 0 3,2 5-11,1 4 8,-3 4 0,1 2-4,1 2 5,-2 4-1,3 1 0,-2 2 0,1 0-4,2 1 4,1 1 0,2 1-1,4-1 1,5-1 0,5 3-1,4-1 2,0-1 2,0 4-3,7-3 0,5 3 1,1-2 2,1-2-3,2-2 0,-1-4 2,5-4 3,-1-2-5,7-3 0,-1-3 12,8 1-6,-3-4-6,-1-5 3,-2 0 3,-3 0-6,-2 0 0,-1-3 0,2-9 9,-1-5-2,-2-6-7,3-5 0,-2-8 5,-3 0-6,0-3 1,-2 1 0,-4-1-1,-4-2 1,-4 2-2,-4-2 2,0 3 0,-3-1-7,-10 2 7,-6 1 0,-4 6-16,-4 5 16,-3 8-5,-7 9-4,-2 8 9,-3 0-11,1 19 10,-1 12 1,2 8-13,0 8 13,5 6 0,5 4 0,4 2 3,9-1-12,4 0 9,10-5 0,3-5 2,0-9-1,16-3-1,17-7 4,9-2-1,11-4 16,4-7-17,-2-8-2,-7-8 9,-8 0 0,-4-8-9,0-19 0,-3-4 4,-2-13 0,3-10-4,-4-10 0,-3-11-5,-8 4 5,-11 6-3,-8 10 2,-7 9 1,-25 7-9,-16 7 1,-10 8 0,-11 9-5,-6 13 9,1 2-1,4 25 4,9 16-7,12 10 1,13 11 1,12 4 6,18-2-5,6-3 12,12-5-7,23-8 4,14-6-1,15-11 18,12-7-21,-3-9 6,-6-13 2,-15-2-2,-10-14-6,-5-17 4,-11-7-1,-5-9-6,-7-7 0,-12-8-18,-2 1 19,-7 11-48,-14 15-12,-2 17-32,-5 12-46,1 6-33,0 3-47,9 16-130,7 7-118</inkml:trace>
  <inkml:trace contextRef="#ctx0" brushRef="#br0" timeOffset="257978.8592">18796 10069 161,'0'0'15,"0"0"47,0 0 25,0 0-24,0 0 17,0 0 3,0 0-4,12-53-22,-5 43 9,-1 1-24,1-2 11,1 0-22,-2 0-11,3 0-7,1-1-10,2-1 0,1-1-3,1 0 0,1-1-2,0-2 3,0-2-1,0 0 0,0-5 3,3 0-1,-2-3-2,-1-4 0,0 1-5,-2 1 6,3 3-1,3 5 7,-1 1-3,5 3-5,0 1 1,1 0 0,5 0-12,-3 1 12,-3 0-9,-3 1 3,1 1-6,1 2-5,3 2-24,4-2-3,2 4 17,2-3-24,-2 2-21,-2-1 2,-5 0 14,-3-1-2,-5 0-4,-4-2-11,-3 2 47,1-3 9,-1 0 17,0 1 0,3 0 0,-1 1-23,5 2 6,-2 4 2,6-1-6,-2 2-47,1 0-63</inkml:trace>
  <inkml:trace contextRef="#ctx0" brushRef="#br0" timeOffset="258774.0533">20283 9501 29,'0'0'1,"0"0"6,0 0-7,79 50 1,-61-37 2,-3-3 5,-2 3-8,-1 1 26,1 2 21,-2 1 10,-2 0-17,4 0-5,1 2-9,8 0-11,-1 1 2,0-3-12,-2 0-4,-2-1-1,2 1-1,-1-2-1,-5 1 4,1 1-4,-5-2 2,-1 4-11,2 0 1,0 6-9,5 0 15,1 1 4,1 1 0,2 0-1,2-1-27,-3-2-17,0-2 43,-5 0-5,-4 0 6,-4 0 1,-2 2 0,-2 0 4,2-2 17,0 2-8,0 0-13,2 0-8,3 0-21,1 0 15,-1 0 14,-2 1 5,1 2 0,-1 1-5,2 0 29,-2-1-6,1-2-18,4 1-2,-1-6 0,2 2 17,-2-3-17,-2-3 12,1 0 5,-2-2-17,1-1-2,-1-1 2,1 0-2,4 0-1,1 0-6,5 7-32,0 0 4,1-2 13,-1 0-71,-3-3 70,3-1-15</inkml:trace>
  <inkml:trace contextRef="#ctx0" brushRef="#br0" timeOffset="274406.282">8037 4333 370,'0'0'76,"0"0"-40,0 0-9,0 0 20,0 0 18,0 0 3,0 0 8,83 9-44,-66-6 6,-4-1-4,1 1 2,2 0-8,-1-1-12,2 0-12,4 1 13,1 0-14,0 0-3,-3 1 5,1-1-4,2 1 12,-1-2-4,3 2-3,0-3 19,0 1-22,0 0 14,-2-2 2,-1 1-8,7-1 8,1 0-11,0 0-6,1 0 22,0 0-24,-3 0 8,0 0-4,-4 0 9,-3 0 2,-1 0-9,1 0-2,-7 0 26,5-1-28,-4-3 6,3 1-4,1 0-3,3 0 4,3 1-5,1-3 0,5 1 1,-2 0-1,2-1 0,-4 0-1,-2 1 3,-1-1-2,0 0 0,3-1 0,3-1-1,0 0 2,4-1-1,-1-1 3,1 1 0,3-1 0,1-2-3,1 2 0,1-3 7,-3 3-4,-3-2 2,0 2-3,6-3 1,2 2 3,-1 0-6,3 1 0,-3 0 15,-2-2-14,4 2 2,4-4-3,2-1 5,6-1 4,-3-1-9,2 1 0,-6-1 16,-3 1-14,-6 0-2,-10 0 0,-1 1 3,-5-1-2,5 0-1,1 0 0,1 0-5,-7 3 8,-3 1-3,-4 3 0,-7-1 0,1 2 4,-4 0-4,0-2 0,0 2-1,2-3 3,0 2-2,1 1 0,-3 0 1,1 1-1,-2 2 0,-1 1 0,3 0-1,-3 0 2,1-2-1,2 2 0,0-1 0,3-1-2,-2 0 1,1 3 1,0-2-2,0-2 7,0 6-6,-2-5 1,-3 3 0,0 2 5,-1 0-5,-2 0 0,0 0 7,0 0-5,0 0-3,0 0 1,0-1-1,0 1-4,0 0-5,0-1-73,-13-1-24,-13 1-62,-12 1-181</inkml:trace>
  <inkml:trace contextRef="#ctx0" brushRef="#br0" timeOffset="276415.9922">1010 13353 778,'0'0'130,"0"0"-99,40-89 8,-40 69 48,-6 5-13,-19 8-10,-10 7-57,-3 0-3,-7 19-8,0 17 4,5 13 0,9 11 7,16 6-7,13-1 19,2-4 14,24-10-3,8-7 24,2-8 5,-4-4-19,-9-7 22,-11 0-58,-7-4 4,-3-3-2,-13-4 0,-20-6 10,-9-6-16,-7-2 2,1-8-9,4-13-7,9-1-21,8 1-8,12 3-33,11 0-19,4 2-68,11 4-36,21 5-95,4 2-82</inkml:trace>
  <inkml:trace contextRef="#ctx0" brushRef="#br0" timeOffset="276745.7166">1255 13554 1081,'0'0'184,"0"0"-170,9 75 86,-9-3 26,-21 12-46,-6 7-4,-9-5-54,0-5-6,2-14-15,7-11 3,5-8-8,11-14-4,7-13-55,4-11-6,0-10-106,4-4-26,14-22-59,2-14-159,2-12-83</inkml:trace>
  <inkml:trace contextRef="#ctx0" brushRef="#br0" timeOffset="276977.3146">1255 13568 503,'0'0'150,"0"0"0,106-50-10,-56 49-13,1 1 20,-8 14-64,-12 14-44,-10 5 17,-13 1-44,-8 0 4,-8 0 6,-20-1-20,-8-8 11,-7-1-13,-2-11-31,1-4-15,6-8-81,7-1-78,13 0-85,8-11-271</inkml:trace>
  <inkml:trace contextRef="#ctx0" brushRef="#br0" timeOffset="277436.7646">1960 13162 856,'0'0'119,"0"0"-37,0 0 48,0 0-32,0 0-21,-39 82-5,14 0 1,3 8-53,5-3-7,4-7 5,5-9-17,2-12-2,4-8-30,2-12-45,0-12-2,0-13-7,2-14-4,15-7 63,8-25 26,7-8 0,-1-4 5,-1 5-2,-8 8 51,-4 9-23,-11 11 17,-2 10-4,-1 1-30,-2 9-10,1 13 1,-1 3-2,-2 1 15,0-7-18,0-4 0,0-5 3,0-9-3,0-1-2,4 0 0,0 0-12,4-6 2,-1-3-65,2-4-55,3 1-57,-3-2-219</inkml:trace>
  <inkml:trace contextRef="#ctx0" brushRef="#br0" timeOffset="277587.4407">2218 13381 804,'0'0'143,"0"0"-118,0 0 23,0 0-44,0 0-4,0 0-124,0-23-247</inkml:trace>
  <inkml:trace contextRef="#ctx0" brushRef="#br0" timeOffset="277825.7005">2530 13123 1008,'0'0'147,"0"0"-74,0 0 11,9 85-6,-20-10 66,-14 6-67,-8 5-45,-1-5-13,1-5-19,6-10 0,5-9-2,11-5-37,3-9-65,6-12-91,2-12-120,0-14-193</inkml:trace>
  <inkml:trace contextRef="#ctx0" brushRef="#br0" timeOffset="277988.1021">2384 13614 1039,'0'0'143,"92"-10"-140,-44 10 12,-12 8-15,-18 14-68,-18 3-270</inkml:trace>
  <inkml:trace contextRef="#ctx0" brushRef="#br0" timeOffset="278619.5177">977 14401 924,'0'0'103,"0"0"32,114-80 28,-61 60-69,1 9 7,-2 11-54,-2 0-30,-12 21-3,-4 13-12,-14 7 3,-13 3-2,-7-2-3,-4-5-4,-16-3-7,-3-9-23,-4-6-9,0-10-16,3-9-15,8 0 69,3-12-24,11-11 15,2-6 14,16-3 3,17-2 5,9 1 8,7 3 11,3 6 33,2 4-18,-7 8-8,-3 9 3,-10 3-15,-6 1 4,-8 18-12,-1 5-12,-10 2 28,-4 2-29,-5 0 2,0-3 6,-11-3-8,-1-5-2,-1-6-2,4-5-52,6-6-63,1 0-122,2-6-129</inkml:trace>
  <inkml:trace contextRef="#ctx0" brushRef="#br0" timeOffset="278779.7005">1798 14185 1122,'0'0'174,"0"0"-173,0 0 58,0 0-59,0 0-9,0 0-52,40 30-265,-40-6-554</inkml:trace>
  <inkml:trace contextRef="#ctx0" brushRef="#br0" timeOffset="279438.0179">2050 14379 1245,'0'0'66,"0"0"-2,0 0 33,0 0-56,38 82 36,-54-48-63,-2-3-10,0-4-2,5-10-2,7-5-2,1-7-27,5-5 2,0 0 20,0-4 11,11-17-4,11-5 0,8-5 1,3 1 4,1 3 1,-1 6 5,-2 5 37,-5 10-28,-4 6 3,-5 0-5,-1 20-14,-4 7 9,-6 4-13,-2 2 0,-4-3 4,0-1-4,0-3-16,0-7-39,0-2-27,0-6-60,20-4-4,13-7-27,8 0 75,6-7 21,3-11 77,-2-5 23,1-5 33,-10 0 33,-9 3 2,-17 2-20,-13 6-1,0 10-70,-25 7-1,-8 1-9,-3 21 10,8 8 0,4 3-12,15 3 12,6 6 0,3-1 8,0 2 19,0 3 34,0 0 13,0 4 7,0 2-62,-13-4 1,-10-3 0,1-12-18,1-12-2,6-10 0,8-11 4,5 0 1,2-18 4,0-18-8,8-14 2,11-9-2,11-10-2,0-4-8,1-3-48,6 4-54,-2 13-104,0 14-154</inkml:trace>
  <inkml:trace contextRef="#ctx0" brushRef="#br0" timeOffset="280159.6826">1690 14943 981,'0'0'105,"0"0"-22,0 0-19,0 0-37,0 0 24,57 89-18,-30-52-11,-5-5-22,-1-7-1,-2-1-41,3-9-74,1-8-60,3-7-125,-1 0-46</inkml:trace>
  <inkml:trace contextRef="#ctx0" brushRef="#br0" timeOffset="280337.5967">1998 14930 608,'0'0'171,"0"0"-75,0 0 44,0 0-6,0 0-10,0 0-68,0 0-50,0 39 16,0 1 17,0 0-31,7-6-6,-1-2-2,0-10-76,-2-4-100,-2-8-142,-2-10-310</inkml:trace>
  <inkml:trace contextRef="#ctx0" brushRef="#br0" timeOffset="280585.4576">1753 15106 954,'0'0'40,"0"0"11,0 0 64,0 0-32,0 0-1,0 0-41,40 66-35,-31-63 29,2-3-5,6 0 4,3 0 4,7-5-26,0-8 8,1-7-12,8-5-5,7-8-6,3-6-32,9-10-130,5-4-342</inkml:trace>
  <inkml:trace contextRef="#ctx0" brushRef="#br0" timeOffset="285014.413">3801 16157 180,'0'0'0,"0"0"-137</inkml:trace>
  <inkml:trace contextRef="#ctx0" brushRef="#br0" timeOffset="290606.0092">4628 15698 34,'0'0'52,"0"0"-7,0 0 3,0 0-10,0 0-6,0 0-15,0 0-8,-4 0 27,1 0-27,-4 0 3,1 0 13,-4 2-11,1 2 0,0-1-14,-3 2 5,4-2-5,-1 0 0,0 3 0,0-1 0,-4-3 1,4 2 3,-4 2-4,2-2 1,-1 3 1,5-1-2,-1 1 0,1 0 3,1-4-2,0 4-1,-3-3 1,3-2 3,0 3 24,-3-3-11,-1 3 10,-1-1 1,2-1-8,-1 1 20,1-2 10,3 1-9,-2 2 13,1 1-40,1 0 13,-2 1 3,1 1-18,-6 1 11,2 0-10,0 2-7,0-4 26,0 0-28,-2-1-4,5 1 9,1 0-5,-1-2 16,2-1-18,1 1 5,0 1 13,-1 0-15,0 1-5,-2 1 6,1-1-5,3 3 3,-1-3-4,2 3 0,0-6 15,0 4-12,2-1 0,-2 0 11,3 1-6,-6 1 16,3 0-24,0 1 2,-1 0 0,2 0 0,-1 0-2,-1-3 0,3 0 3,0 0-2,1 1-1,0 0 0,0-2 2,0 1 6,0-1-8,0 1 0,0 0 3,0-3-2,0 1-1,0 0 0,0-2 0,0 2 1,0-3-1,0 1 0,0 1 2,0-1-3,0 2 1,0-2 0,0 1-2,0-2 3,0 3-1,0-2 0,0-2-4,0 2 0,0 0-3,0 2-3,0 1-3,0-2 2,0-1 1,0 3-6,0-4-33,0 1-51,0-3-152,11 0-265</inkml:trace>
  <inkml:trace contextRef="#ctx0" brushRef="#br0" timeOffset="293164.7759">4685 15718 247,'0'0'51,"0"0"-43,0 0-2,0 0-6,0 0 57,0 0-32,-6 1-17,2 1 24,-3-2 22,2 1 12,0-1-28,2 2-6,0-2-7,0 1-21,2-1 5,-1 2-2,-2-2-6,0 2 28,-4 0-12,-1 1 11,-4-1 6,1 0-15,-6 4 3,1-2-3,1 0-9,1-1 39,0 0-39,3 1 0,2 0 11,1 0-19,0 1 9,0 2-1,-1-2-4,-1 2 29,-2 1-34,4-2 8,-3 2 17,0-3-13,3 1 6,0-2-16,4 1 4,-2 0 1,1-1-8,0 3 0,0-1 3,0-2 2,-2 1-5,4 0 0,-3 0 1,1-1 3,-2 2-4,0-2 0,0 1 4,-1 0-4,2 0 8,-1 0-8,-1 0 4,3-1 2,-4 1-6,4 0 0,-2 1 7,1-1-6,-3 3 5,4-3-6,1 0 2,-1 2 14,1-1-8,0 1-8,0 0 9,1 0-8,1 0 11,0-2-12,1 0 2,-1 2 15,1 1-15,2-2-2,-1 3 8,0-1-6,-1 0 6,1 2-8,-2 2 0,0 0 5,0 0-5,3 1 0,-3 0 9,1-3-5,0 2 8,1-2-12,0-2 2,-1-1 8,1 2-6,1-2-4,0-2 8,0 1-6,0 1 9,0-1-11,0 1 0,0 0 10,0 1-4,0 1-6,0-1 8,0 2-7,0-3 9,1 2-10,1-3 2,0 2 10,0-2-11,0-1-1,1 1 5,-3-1-2,0 1-3,3 1 0,-3 0 0,3 2 1,1-1 3,-2 2-4,-1 0 3,0 0-1,1 1 6,1 0-8,0 0 0,0-1 17,0 0-15,-1-1-2,-1-1 1,1 1-1,1-1 7,2-1-7,-3 2 0,4-2 2,-1 1-1,1 2-1,0-4 2,-1 4-1,-2-3 1,3-1-2,-2 3 0,1-4-4,0 2 9,-2-2-5,4 0 0,-2 2 0,-1-2 0,2 0 0,-1 2 0,3-1 3,-3 0-2,1 2-1,2-3 0,-2 1 1,1 0 2,-1 2-3,1-3 0,-2 3 1,5-2 3,-4 0-4,2 2 0,-1-2 4,0 0-5,1 1 1,-5-3 0,3 2 0,-3-2 1,0 0-1,2-1 0,-1 0 2,-1 0 0,0-1-2,1 3 0,1-2 9,1-1-5,-3 0-4,4 3 0,-1-2 3,0 1 1,2 0-4,-2 0 0,0 1 8,-1-1-7,0 0-1,1 1 3,0-2-1,0 0 6,-2-1-8,1 2 0,-2-1 9,3 2-6,-2-2 1,-2-1-4,1 0 2,1 1 3,-1-3-5,-1 1 0,-2-1 2,0 0 3,0 0-5,1 0 0,1 1 3,1 2-4,0-1 1,0 1 0,0-1-1,-2-2 3,-1 0-4,0 0 0,0 0-52,2 0-17,6-11-211,2-6-312</inkml:trace>
  <inkml:trace contextRef="#ctx0" brushRef="#br0" timeOffset="294674.23">4854 16819 92,'0'0'0,"0"0"-61</inkml:trace>
  <inkml:trace contextRef="#ctx0" brushRef="#br0" timeOffset="298264.71">4314 16535 159,'0'0'86,"0"0"28,0 0-24,0 0 6,0 0-17,0 0-15,0 0 1,0 0-13,0 0 14,0 0-17,0 0-27,0 0 5,0 0-21,-2 2-6,2-2 28,0 0-13,0 0 10,0 0 3,0 0-9,0 0 38,0 0-41,0 0 13,0 0 3,0 0-24,0 0 1,0 0-9,0 0 0,0 0-6,0 0 6,0 0-11,0 0 3,0 0-19,0 0-11,0-2-37,6-10-55,13-8-210</inkml:trace>
  <inkml:trace contextRef="#ctx0" brushRef="#br0" timeOffset="302065.5867">4384 16431 389,'0'0'394,"0"0"-246,0 0-81,0 0-17,0 0-41,0 0 1,-3 5 11,3 0-9,0 3-12,0-1 19,0-1-9,0 2 22,0-1-26,0-2-5,-8 2 20,-2-5-18,0 1-6,-6-3-5,6 0-25,1 0 30,-2-3-13,8-9 16,0-2 18,3 2 1,0-2 14,0 3 18,6 2-4,14-1 11,3 7-36,0 3-7,1 0 37,-3 0-32,-3 8-1,-6 3-19,-7 0 8,-5 2-18,0-1 9,-9-4 1,-14-3 11,-6 0-11,-4-5-9,3 0-10,3 0-7,7 0 16,7-9 10,7-3 0,6-4 15,0-1-10,12 0 6,12 4 6,4 4-4,1 3 37,-1 4-28,-1 2 8,-6 0 20,0 12-47,-7 4 5,-8 3-8,-6-1 3,0 1-8,-7-2 5,-15-5 0,-4-3-19,-5-6 15,3-3-1,-1 0-1,6-3 6,9-10-5,6-2 5,8-2 0,0 1 5,5 2 4,20 1-6,1 6 14,6 4-16,1 3 29,-7 0-28,1 6-2,-8 7 6,-7-1-4,-5-2-2,-7 0 0,0-1 1,-1-2-15,-17-3 14,-7-4 0,-2 0-12,0 0 4,6-8 7,6-1-3,9 1 4,6-1 1,0 3-1,14-1 0,14 6 8,5 1-5,3 0 12,-4 3-7,-9 8-3,-5 2 12,-11 0-17,-5 1 0,-2-2-7,-15 0 11,-18-4-4,-9-4 0,-4-4 8,-3 0-23,7 0 11,9-7 4,10-3-6,12 1 12,9-3-6,2 0 0,9 0 2,21 0 5,10 2-4,5 5-3,1 5 29,-3 0-11,-8 2 10,-10 9-17,-11 0-4,-8 1-4,-6-1-3,0-2-4,-14 0 0,-14-3 8,-5-5-4,-7-1 0,5 0-1,3-3-24,8-6 25,9-3 0,7 3 0,8-3 4,0 4-6,12 1 2,17 5 0,7 2 7,1 0-2,-1 5-5,-6 4 19,-13 3-18,-9-1 7,-4-2-8,-4 2 0,-4-3-8,-16-1 15,-11-4-7,-9-3 8,3 0-4,-2 0-8,6-3 3,6-5 1,8 1-12,13 1 12,6 0 0,0 1-2,13 1 2,17-1-1,7 3 1,7 2 0,-7 0 24,-3 5-20,-11 4-4,-10-2 10,-9-2-7,-4-2-5,0 0 2,-6-3 0,-19 0 15,-6 0-11,-7 0-4,3 0 0,5-2-15,15 0 14,7 0-28,8 2-30,17 0-10,32-2-349</inkml:trace>
  <inkml:trace contextRef="#ctx0" brushRef="#br0" timeOffset="303566.9666">5325 16465 400,'0'0'118,"0"0"-41,0 0 28,0 0-22,0 0 16,0 0-28,0 0-62,-1 0-1,1 0-8,0 0-77,0 0-112,7-3-200</inkml:trace>
  <inkml:trace contextRef="#ctx0" brushRef="#br0" timeOffset="305231.541">5407 16230 360,'0'0'82,"0"0"-77,0 0 20,0 0-12,0 0 57,0 0-21,0 0-35,0 0 38,0 0 4,0-1-4,0-1 15,0 0-26,-4-3-10,4 1-13,0-1-7,-3-1 15,3 0-19,0 1 0,0 1 21,0-1-27,0 1 5,0 0 10,0 1-2,0 0 34,0 0-20,0 0-7,7 0 30,-2 3-18,1 0-1,0 0-9,0 0-17,-2 3 11,0 11-17,-1-2 0,-3 5 16,0-2-14,0-1 5,0-2-7,-1-2 3,-8-3-4,-3 1 1,-7-2 0,1-3 9,-6 0-6,7-3-3,3 0 0,5 0 1,-3 0-7,7 0 6,-1 0 0,0-7 5,3-1 1,-1 1-6,4-3 0,0-4 9,0-4 8,3 0-16,6-2 0,3 1 30,1 4-25,-2 3 8,-2 5-9,-2 4 4,-3 1 8,1 2-17,1 0 0,2 0 0,0 10 4,0 4-4,-2 1 0,0 2 0,-3 3 8,0 0-8,1-2 0,-4-1-7,0-1 9,0-6-2,-10 2 0,-1-7 7,-2-3-14,1-2 7,-2 0 0,3-2-1,2-12 6,1-2-3,0-2-2,8-4 3,0 3 0,0 2-3,0 2 0,14 4 14,-3 3-11,0 3 3,0 5-6,1 0 10,3 5-6,-3 10-4,-2 4 0,-5 0 10,-2 1-5,-3-3-3,0-3-2,0-5 3,0-3 1,0-5-4,0-1 0,0 0 8,-3 0-6,0-1 9,-3-9-11,0-3-24,4-2 7,2 1-108,0 2-66,17 1-72,9-2-121,6 3-61</inkml:trace>
  <inkml:trace contextRef="#ctx0" brushRef="#br0" timeOffset="306147.5033">5188 16279 145,'0'0'48,"0"0"-46,0 0 7,0 0 19,0 0-2,0 0 4,6-3-30,-6 3 18,0 0 61,0 0-44,0 0-9,0 0-11,0 0-7,0 0 6,0 0-14,0 0 0,0 0 18,0 0-13,0 0 20,0 0 21,0 0 14,0 0 0,0 0-23,0 0-25,0 0 7,0 0-11,0 0-3,0 0 19,0 0-9,0 0 19,0 0-14,0 0 7,0 0 31,0 0-28,0 0 12,0 0-11,0 0-19,0 0-2,0 0-10,0 0 0,0 0 1,-4 0 2,-1 0-3,2 0 0,1 0 5,2 0-6,0 0 1,-1 0 0,1 0-4,0 0 4,0 0-13,-1 0-32,-4 0-31,2 0-36,3-5-157,0 0-237</inkml:trace>
  <inkml:trace contextRef="#ctx0" brushRef="#br0" timeOffset="308039.4332">15247 14858 248,'0'0'402,"0"0"-290,0 0 5,0 0-48,0 0-3,0 0 50,-12 0-55,5 3-2,1-2 29,4 0-49,2-1 2,0 0-7,0 0-27,0 0 14,0 0-21,0 0 0,0 0-14,0 0-7,0 0-41,0 0-33,18-8-104,9-8-90,6-8-319</inkml:trace>
  <inkml:trace contextRef="#ctx0" brushRef="#br0" timeOffset="308368.004">15093 12939 789,'0'0'23,"0"0"-23,0 0 0,0 0-9,0 0-32,0 0-209</inkml:trace>
  <inkml:trace contextRef="#ctx0" brushRef="#br0" timeOffset="308778.4389">16417 14458 88,'0'0'1000,"0"0"-949,0 0-6,0 0-44,0 0 5,0 0-6,-23 15 0,13-12-97,8-3-108,2 0-243</inkml:trace>
  <inkml:trace contextRef="#ctx0" brushRef="#br0" timeOffset="314477.9391">15544 14108 312,'0'0'43,"0"0"-22,0 0-1,0 0-2,0 0 18,0 0-13,0 5-18,0-5 18,-3 0 51,3 0 20,0 0 8,0 0-12,0 0-22,0 0 11,0 0-45,0 0 2,-1 0 3,-1 0-13,-1 0 8,-3-3-8,0-6-26,0-1 50,-1-2-37,5-1 5,-1-2 17,-1-2-13,4 1 9,-2-4-8,1 0-19,-1-3 38,2 4-38,-1-3 5,-3 3 13,3-2-9,-2-2 8,-1-1-21,-2 0 4,0 1 5,1 2-9,0-3 0,0 3 1,2-2 3,-1 3 3,2-1-7,2 0 1,-1 4 2,-2 0 3,0-2-6,-2 1 10,-1-6-7,-3 2 1,3-2-4,0-5 0,2 0-3,1-5 3,3 1 0,0 0 0,0 3 6,0 1-5,0 2-1,0 5 0,0 2 4,0 0-3,3 2-1,-2-3 0,1-1 6,1 2-12,0 1 6,-2 0 0,2 6-1,-3 2 2,2 1-1,-2 5 0,0 1 3,0 3-8,0-1 5,1-1 0,-1 3-6,0-5 6,0 3 0,0-1 0,3 1 5,-2 0-10,1-1 5,0-1 0,-2 3-5,1-1 5,-1 1 0,2 1-1,-2-2 1,0 1-6,0 1 6,0-2 0,0 1 0,3 1 0,-2 0 0,2-3-1,2 3 5,2-2-15,4 0 10,4 2 1,2-1-2,4-1 4,-4 1-2,5 0 0,-2-1 1,0 1-1,6-2 0,0 2 0,9 0-4,4-1 6,7 0-2,0-1 0,2 1 3,-5-1-11,0 0 8,-5 0 0,2 0-4,-7 0 4,0-2 0,-1 2-1,-2-1 2,3-1-16,1 1 14,4-1-17,2-3 6,0 3 12,-6-1 0,-7 1 0,-12 2 4,-6 1-5,-6 1 1,-3 1 0,0-2 0,0 1 2,0 1-2,0 0 0,0 0 3,0 0-5,1 0 2,1 0 0,-1 0-2,-1 0 4,0 0-2,0 0 0,0 0 3,0-1-5,0 1 2,0 0 0,2 0-4,1 0 5,-2 0-1,2 0 0,-1 0 5,0 0-14,1 0 9,0 4 0,0 6-7,0 5 14,1 2-7,-3 5 0,2 0 5,0 4 8,2-1-13,-4-2 0,-1 6 9,0-3-4,0 5-4,0 2 1,0 3 6,0 0 8,0 1-16,0 1 0,0 0 18,0 1-14,0-2-1,0 2-3,0-1 7,0-1 13,0-1-20,0 0 0,0-2 26,-3 5-22,-1 0 3,1-1-7,3 2 6,0-3 1,0-2-7,0-2 0,0-3 7,3-2-4,3 2-3,-2-3 0,1 0 6,-4 0-6,1-2 0,-2 3 0,0 0-2,0-3 6,0-3-4,-3 1 0,-2-6 0,4 4-4,1-3 4,0 1 0,0-2-1,0 2 4,0-2-3,0-2 0,0 1 5,-3-1-11,-2 1 6,1 0 0,-1-2-8,1 0 11,3-2-3,1-2 0,0-1 1,-2-3-12,2-1 11,0 0 0,0-3-5,0 3 8,0-3-3,-1 4 0,1 0 0,0 4-5,0-3 5,0 3 0,0-5-6,0-1 11,0-3-10,0 1 5,0 0 0,0-2-8,0 1 8,0-1 0,0 2-7,0 1 13,0 0-10,0 2 4,0-2 0,0 2-2,0-1 2,0 1 0,0-2 0,0-3 4,0 0-7,0 0 3,0 0 0,0 0-4,0 0 4,0 0-2,0 0-3,0 0-1,0 3 6,3-3-14,5 4 14,6-1 7,4-2-7,1 0 0,5-1 6,4 2-3,5-1-1,5 1-2,8 1 0,4 2-3,6 1 3,2-2 0,-2 2 6,0-1-4,-6 0 5,-5 0-7,-4 0 1,-2-2 0,-4 2-1,-2-3 0,-3 0 1,-5-1 2,0 0-3,-1 2 0,0 0 0,3 2-1,-3-1 2,-2 4-1,-5 0 0,-3 0 2,-3 2-8,-5 2 3,-2 0 3,-2 2-11,-2 3 11,0 5 0,0 5 1,0 7 4,0 10 3,0 2-8,0 9 0,-6 0 10,0 2-4,1 0-6,4 4 0,1 3 7,0 3-9,0-2 2,0 1 0,4-4-1,1-4 6,-2-5-5,-3-2 0,0-3 2,0-4-2,0-1 0,0 2 0,-2 0 0,1 1 0,1 4 0,0 1 0,0 3 2,0 1-5,9-3 3,0-4 0,-5-3 1,0 0 0,0-1-1,-4 1 0,0-2 4,0-6-6,0-6 2,0-2 0,0-7-5,0-2 5,0-3 0,0-4-1,0-2 1,-2-2-13,-2 2 13,-4-2 0,-1 0-9,2 1 10,1 0-1,0-1 0,3-1 3,1 4-6,0-3 3,2 6 0,-3-1-4,0 1 6,0 2-2,-4 0 0,-2 0 2,-2 1-11,1 0 9,0-1 0,-2 0-8,0-2 8,-2-6 0,-3 0-2,-5-3 4,-8 2-3,-6-1 1,-6 4 0,-4-1-6,4 3 6,1 1 0,3-2-1,2-3 1,-1-2-3,-3-6 3,-5-1 0,-4 0 2,-5 0 1,-1 0-3,-2 0 0,-2 0 2,3-1 1,3-1-3,2-1 0,1-3-5,0-2 7,-3-4-3,-1-2 1,-6 0 0,-1-2 13,-5 0-13,-2 3 0,5-1 1,2 2 0,4 5-1,8 0 0,1 3 7,5 1 2,0 3-9,-2 0 0,-4 0 9,-5 0-6,-1 0-3,-3-1 0,-4-4 3,6-2-4,5-3 1,8-1 0,7 0 1,6 0 7,3 1-5,0 3-3,-1 2 8,0 0-2,-2 5-6,3-2 0,3 2-5,3-1 9,5 1-4,4-3 0,3 0 2,6 2 11,2-1-11,1 2-2,0 0 19,0 0-18,0 0 4,0 0-5,0 0 0,-2 0-1,2 0 1,0 0 0,0-5 2,0-1 1,0-7 1,0-4-4,0-3 4,6-5-8,0-3 4,-6-1 0,0-5 0,0-4 3,0-8-4,0-8 1,0-10 0,11-4 2,2-2-2,3-1 0,-2 3 7,-8 3-7,-6 9 10,0 1-10,0 8 0,-6 5-2,-3-1 2,1 0 0,-2-2-8,1-3 6,0 0 2,0 3-11,1 4 11,4 7-4,3 9 4,1 5 0,0 7-1,0 6 6,0 4-9,0 2 4,0-1 0,0-2-3,0-1 3,0-1 0,0-1 0,0-1 4,0 0-8,13-3 0,5 2 4,9-1-3,4 1 3,4-2 0,-3 1 0,1 0 4,0 2-2,1-1-2,0 1 0,1 2 0,1 1 1,-2-3-1,-3 1 0,-5 2 5,-9 0-8,-9 2 3,-5 0 0,-3 3 1,0 0-1,0-1 0,0 0 0,0-2 6,0 0-8,0-2 2,0-2 0,0 0 3,0-4-3,0-1 0,0-4-3,-3-1 10,-3-2-10,1-4 3,4-3 0,1-4 1,0-4 2,4-5-3,8 0 0,-2-1 2,-2 7-2,-3 4 0,-5 4 0,0 3-1,0-4 1,-15 0 0,-3-1 0,-6 0 3,-1-3-4,-2 0 1,3 4 0,6 1-2,1 8 2,7 3 0,4 4-3,2 4 7,1 0-1,2 0-3,1 1 0,-2-2-4,2 0 8,0 2-4,0 1 0,0 4 1,0 0-1,0 0 0,0 0 0,0 0-14,0 0 14,0 20-4,0 11 3,-1 8 1,-4 6-1,-3-2 1,-2-2 0,-5-6-2,2-4 4,-1-7-2,4-9 0,4-5 2,4-6-4,2-4 2,0 0 0,0 0 12,0 0-7,0 0-5,0 0 0,0-9 3,0-8 0,8-5-3,1-5 0,3-1-3,1-2 6,-1 4-3,0 4 0,-3 3 5,0 7-5,6 2 0,9 7-6,21 3-10,20 0 13,17 22-19,12 19-90,5 6-239,9 4-807</inkml:trace>
  <inkml:trace contextRef="#ctx0" brushRef="#br0" timeOffset="317896.6709">13854 16849 469,'0'0'147,"0"0"-5,0 0-3,-88-61-49,66 61 1,1 23 9,-3 18-38,6 5 7,9 3-64,9 1-4,0-13 13,25-4-5,8-7-9,8-11 3,-4-8 4,-3-7 2,-8 0-9,-9-19 0,-9-7 8,-8-10-3,0-1-5,-21-6 0,-6 2 3,0 9-10,5 9 4,6 14-32,7 9 2,7 0-119,2 12-56,0 6-164</inkml:trace>
  <inkml:trace contextRef="#ctx0" brushRef="#br0" timeOffset="318060.413">14222 17002 939,'0'0'116,"0"0"-85,0 0 33,84-1-57,-57 1 1,4 0-8,2 6-121,-3-1-285</inkml:trace>
  <inkml:trace contextRef="#ctx0" brushRef="#br0" timeOffset="318243.7646">14676 16832 1027,'0'0'141,"0"0"-106,0 0 34,-12 76 0,-3-34 0,3 0-34,2 0-28,5 1-14,5-2-33,0-2-112,0-8-116,8-9-272</inkml:trace>
  <inkml:trace contextRef="#ctx0" brushRef="#br0" timeOffset="318819.2977">14868 16970 635,'0'0'130,"0"0"10,0 0-39,84-57-27,-63 57 17,-3 0-19,-5 17-22,-9 9-50,-4 2 0,0 6 7,-14 0-4,-9 0 3,-2 3-6,3-8 0,7 2-3,10-7 3,5-7-5,3-3 4,14-13-12,3-1 13,0-1-1,-2-22 5,-6-4-15,-8-4-15,-4-1-16,0-4 22,-6-3-5,-1 1-11,1 3-11,6 8 6,0 10 40,9 11-24,15 6 3,3 0 19,1 12 6,0 7-1,-7 0 3,-5 1 1,-5-1 32,-6 2-33,-3 2 9,-2 3 12,3 0 4,3 2 6,4-2 2,5-2-18,1-2 13,1-7-32,-4-4-1,1-8 13,-3-3-6,-6-2 17,0-16-23,-5-8 5,0-2 1,0-2-7,-12 1-5,-6 0-18,3 7-40,-1 5-14,4 3-46,4 3-52,8-2-121,0-2-220</inkml:trace>
  <inkml:trace contextRef="#ctx0" brushRef="#br0" timeOffset="319078.9084">15408 16878 6,'0'0'623,"0"0"-512,0 0-43,0 0-33,0 0 13,0 0-2,-43-9-19,43 17-23,1-2-4,15-1 24,0-4 6,-4-1-7,-2 0-12,-4-3-6,-6-9 30,0-4-33,-6 0-1,-9 2 1,-2 4 1,4 5-6,3 5 3,0 0-28,2 5 23,4 14-67,4 5-60,0 1-272</inkml:trace>
  <inkml:trace contextRef="#ctx0" brushRef="#br0" timeOffset="320020.9163">18529 16998 118,'0'0'242,"0"0"-150,-47-81 52,46 47 24,1-2-21,1 4 10,17 5-47,3 5-35,0 8 0,0 9-54,-3 5-2,-6 0-19,-3 0 5,-6 10-14,-3 2 9,0 0 0,0-2-7,0 0 7,0-6 0,0-1-3,0-3 3,0 0-5,0 0 6,0 0-1,0 0 13,0 0-11,0 0 6,0 0-8,0 0 1,0 0-6,0 8 5,1 8-4,8 4 1,-6 11 6,-3 2-2,-7 2-1,-21-3 4,-2-6-7,0-2 3,4-9 0,7-6 6,10 1-4,9-1-4,3 1 1,24 2 1,9-1 10,1-2-10,-6-4 0,-8-2 9,-9-1-9,-9-2 13,-5 0-7,0-8 0,-7-14 17,-8-3-23,-3-6 0,3-2 2,2 1 4,4-4-6,2 0 0,1 3-40,0 8-3,1 6-116,0 11-18,-1 7-127,-1 1-253</inkml:trace>
  <inkml:trace contextRef="#ctx0" brushRef="#br0" timeOffset="320247.702">18436 16765 878,'0'0'193,"0"0"-99,0 0-9,0 0-25,-31 101 13,15-50 17,3 2-61,2-5-17,5-4-12,6-3-55,0-7-37,8-6-203,12-14-277</inkml:trace>
  <inkml:trace contextRef="#ctx0" brushRef="#br0" timeOffset="320553.5037">18785 16909 706,'0'0'223,"0"0"-155,0 0-26,0 0 10,-89 52 7,83-16 7,6-4-22,0-2-41,22-7-3,3-2 8,2-12 1,-3-5 15,-1-4-22,-10 0 3,-1-18 26,-11-6-29,-1-5 4,0-1-6,-7 2-4,-5 2-3,5 9-53,4 4-58,1 12-14,2 1-72,0 3-121,0 11-40</inkml:trace>
  <inkml:trace contextRef="#ctx0" brushRef="#br0" timeOffset="320788.313">19081 17018 673,'0'0'215,"0"0"-165,84-3 53,-58 3-63,-3 0-35,0 0-5,-2 0-105,-4 3-355</inkml:trace>
  <inkml:trace contextRef="#ctx0" brushRef="#br0" timeOffset="321114.7084">19326 16827 545,'0'0'194,"0"0"-59,0 0 4,83-41 1,-58 41-42,-5 5-28,-10 15-32,-10 10-34,-6 1-4,-20 5 0,-10 0 6,1-3-15,2-1-15,10-1-22,12-1 40,11-2 3,0-3 3,11-2 16,6-4 9,-4-4 36,-2-2-35,-6-2-9,-5 0-2,0-5-15,-5 0-9,-10-6-50,-1 0-108,6-12-86,10-17-197</inkml:trace>
  <inkml:trace contextRef="#ctx0" brushRef="#br0" timeOffset="321460.9894">19585 16953 544,'0'0'204,"0"0"-72,0 0-14,0 0-79,0 0 12,29 80 11,-54-26-24,3 1 11,10-4-43,6-6 2,6-14 9,0-10-17,13-9 9,8-10 9,2-2-11,-2-2 20,1-20-27,-10-3 0,-3-3 10,-3 2-10,-6 5 0,0 8-4,0 6 12,0 4-19,0 0 7,-6 1-3,-5 2 5,-1-3 2,2 3 0,4 0-29,2 0-68,2 0 26,-1 5 13,3 6 6,0 0 9,0-1-16,18-1-50,15-3-117,7-3-47</inkml:trace>
  <inkml:trace contextRef="#ctx0" brushRef="#br0" timeOffset="321745.317">19997 17084 522,'0'0'175,"0"0"6,16-72-49,-16 59-14,-18 8-3,-3 5-59,3 10-30,3 19-23,11 14 40,4 6-41,0-1 6,11-3 9,5-12-17,-2-12 9,1-10-9,0-9 0,-3-2 31,-1-8-27,-1-17 16,-5-10-17,-5-6 1,0-6-4,0 0 0,-15 2-18,0 9 9,-1 8-64,3 18 14,-1 10-76,-1 0-184,-2 17-251</inkml:trace>
  <inkml:trace contextRef="#ctx0" brushRef="#br0" timeOffset="322144.7038">20268 16811 488,'0'0'246,"0"0"-169,0 0-27,0 0-6,-100 25 1,81-9-43,14-4 3,5-1-5,2-5 2,24-4 8,7-2 7,0 0-9,-6-9 53,-9-4-29,-9-1 12,-5 3-5,-4 3-27,0 4-12,-12 4-4,-7 0-22,-3 0-50,5 3-103,2 3-218</inkml:trace>
  <inkml:trace contextRef="#ctx0" brushRef="#br0" timeOffset="343542.3105">20862 14168 93,'0'0'85,"0"0"-31,0 0 20,0 0-8,0 0-31,0 0 5,0 0-12,0 0 13,-9 0 6,9-2-10,-2 1 12,1-1-27,1-1-3,-2-1 13,2 2-10,0-5 1,-1 0 4,-1-1-18,-1-1 21,2-1-29,-2 0 9,0 0 9,0-2-16,1 2 6,2-2-6,0 0 2,0-1 28,0 0-33,0 1 1,0 0 12,0-1-5,0-1 3,0-1-11,0 3 2,0 0 7,0 3-9,0-1 0,0 2 6,0-2-5,0-1 2,0 2-3,0-1 4,0 0-4,0 0 0,0 0 0,0 1 3,0-4-2,0-1-1,-1-2 0,-1-1 0,-1 2 0,3-2 0,0 2 0,0 1 1,0 1 1,0 2-2,-1 1 0,1-3 0,-3 2-3,1-4 3,1 1 0,-1-2-1,1 0 5,-1-1-6,1 0 2,-1-3 0,1-2 0,-1 1 1,1-5-1,-2-1 0,1-2 4,2 2-8,0-2 4,0 4 0,0 0-1,0 2 2,0 1-1,-1 1 0,-5 2 1,3 0-3,-1-1 2,2 3 0,1 1 0,1 1 2,0 2-2,0-1 0,0 2 0,0-1-1,-2-1 0,1 3 1,-3-3-2,3 1 4,-2 3-3,0-2 1,1 5 0,-2-1-3,2 4 3,2 1 0,0-2 4,0 1-4,0 1-1,0 1-2,0 2-13,5 0 16,7 0-2,3 0 11,6 0-9,0 0 0,2 2 0,7 1 3,8 2-2,4 2 1,7 0-2,0 3 0,2 2 1,1 0-1,0 0 0,2-2-3,6 1 6,9-3-3,6-1 0,-2-1 0,-4 0 0,-10-3 4,-9 0-6,-4 2 2,-7-1 0,-2 1 3,-7 0-3,-8-2 0,-6 0-3,-5-2 5,-3 1-2,-5-2 0,0 0 2,-3 0-3,0 0 1,0 0 0,0 0 2,0 0-1,0 0-1,1 0 0,-1 0 2,3 0-3,-3 3 1,0-1-4,0 4-4,0 5 2,0 8 6,0 7 0,0 10 2,0 7 3,-9 7-5,-2 3 0,-2 6 20,-2 6-16,-1 5 17,1 6 4,-3 5-11,2 3 25,1-3-27,6-9-5,3-6 8,6 0-11,0-2-4,0 4 0,0-1 3,0-6-2,0-5-1,0-7 0,-2-6-1,2-9 5,0-4-4,0-6 0,0-3 1,8-7 3,-2-2-4,0-4 0,2-1-2,0-1 9,1-2-10,3-1 3,3 1 0,3-2 12,1-1-12,4 1 0,2-1-3,2 1 9,4-1-5,6 0-1,8 3 2,6 2-3,7 3 1,3 4-5,3 2-1,1 3 10,-7 2-4,2-1 0,-3-1 6,2-1-4,-4-1-2,1 0 0,-6 2-3,-5-2 5,-5 1-2,-7 1 0,-4-1 0,-3-1-7,-9-3 7,-3-2-1,-6-3-2,-5 1-2,-3 0 5,0 5-2,0 8 2,-3 6 7,-11 10-7,-5 9 0,-4 10 23,-2 10 6,-2 3-7,0 7-20,2-2 8,3 4 3,5 1-11,4 0-2,5-4 3,4 0 0,0-5 7,2-3-9,-3-4 1,-4-5 32,-3-4-33,-4-6-1,-5 1 7,-4-2-6,2 2 0,4 0-1,3 0 0,3-3-5,3-1 5,3-3-7,-1-4 7,4-3-18,-3-4 18,-1-2-6,-1-4-5,-3-2-27,2-4 23,-1-1 15,1 2-2,2 3 1,2 3-1,0 2-13,-5 0-1,-2-5 7,-4-4-13,-3-8-9,-1-3 13,-2-7 18,-3 0 13,-1 1-11,-8-2-2,-7 1 16,-8 1-16,-5-3 0,-5 0-1,1 0 4,-1 0-6,2-3 3,-3-2 0,-5-4 3,-5-2-2,-6 0-1,-1-1 2,0 0 0,0 2 6,11 2-8,2 4 0,5 4-4,-1 0 6,3 0-2,1 4 19,0-1-17,5-3 0,-4 0-2,-9 0 0,-5 3 8,-7 1-5,4 4-3,5 2 2,16-2 1,16-2-6,8-1-3,9-5-7,4 0 4,0 0 12,4 0-3,1 0 5,0 0-1,4-2 14,0 1-3,1-1-1,-4 0 22,0 2-31,2-1 5,-1 1-5,4 0 0,4-1-2,0 1-3,-3 0 0,0 0 0,-2-2 2,-2 0-2,-8 0 0,0 0 0,-4 0-7,2 1 7,3-3 0,3 3-4,3-1 8,4-3-4,-6-4 4,4-1 0,-8-9 3,-6-1-7,-3-5 0,-5-2 1,1-1 1,0-5-2,1 1 15,0-6 0,0-4 35,6-4-19,2-9-14,4-6 21,4-4-38,-1 1 8,5 0-8,5 3 5,-1 1-11,2-1 6,0-2-3,-1-2-7,-2 0 10,0 6 0,0 9 0,1 9 0,1 9 5,1 8-5,0 7 0,-3 9-1,3 4 2,0 2-1,-2 2 0,2 0 1,0 0-16,0 0 13,0 0-6,0 0-3,18 0 19,15 0-8,12 0 0,1-3 4,3-2 11,-4-1-10,-6 0-5,-6-2 18,-11 2-17,-4 0 9,-6 1-5,-3 2-3,-2 0 22,0 0-24,4 1 0,0 2 1,1 0-1,7 0-4,-1 0-1,1 0 5,-4 0 2,-7 0-2,-5 0 0,-3 0 11,0-6-9,3-5 5,-2-2-7,1-1 10,-1-2-3,1-1-7,-1 0 0,1 0 7,1-3-5,1 1 8,-3-4-10,-1-2 4,0-3 3,0-5-7,-1-3 0,-9-5 5,2-3-5,2 1 2,3 6-2,3 3 5,0 7 27,0 3-28,0 2 0,0 4 12,0 5-15,0 1 6,0 4-7,0-1 0,-3 2-1,-3 2 1,3 0 0,2 4-3,1 0 8,0 1-4,0-2-1,-2 1 0,2-2 3,-1-1-3,1 4 0,-2 0 0,1 0 4,1 0-5,-2 0 1,-4 0-3,-10 12-15,-8 17 15,-9 11 3,5 7 0,2-2 5,7-3-14,7-6 7,2-8 2,2-10 1,5-8-1,0-5 0,3-5 3,0 0-2,0 0 19,0-7-20,0-10 1,0-10 9,0-6-10,0-3 0,3 0 0,5 4 2,-1 6-4,4 8 2,-4 7 0,1 6 18,-4 5-17,2 0-1,4 0 0,8 14 0,12 3 3,18 5-3,15 6-10,19 3 3,7 3-147,-6-7-257</inkml:trace>
  <inkml:trace contextRef="#ctx0" brushRef="#br0" timeOffset="360202.1792">11402 1920 1,'0'0'34,"0"0"-34,0 0-6,0 0-1,0 0-11,0 0 15</inkml:trace>
  <inkml:trace contextRef="#ctx0" brushRef="#br0" timeOffset="380705.0794">9982 8146 842,'0'0'31,"0"0"17,-103-85 10,48 78-5,-6 7 10,-5 39 20,3 28-5,5 25-33,9 21-13,15 9 41,19 1-73,15-1 8,13-14 15,32-9-15,14-14 0,18-17-8,14-16 0,10-22 16,11-19-12,7-11 2,-1-38 10,-5-27 6,-16-19 14,-23-20-18,-27-18-2,-25-15 13,-22-20-23,-25-4-6,-25 14 0,-13 27 5,-9 40-11,-8 35 4,-8 31 2,-3 14-18,6 26 8,15 23-27,16 15-49,20 12-29,11 2-62,17-5-63,6-8-165</inkml:trace>
  <inkml:trace contextRef="#ctx0" brushRef="#br0" timeOffset="383323.1815">10446 8761 106,'0'0'55,"0"0"-31,0 0 13,0 0 39,0 0 33,0 0-47,0 4-18,0-4-11,0-8-26,0-1 15,0-4 11,0-1 12,0-4 16,0 0-29,0-3 3,0-1-8,-2-5-13,-5 1 17,-1-3-28,-1 0-2,-4-1 30,1 4-22,-1 0 10,-1-1 0,1 0-12,-7-3 19,1-2-26,1 2 0,-1-4 11,0 1-9,2 1-2,-1 2 0,0 7 3,0 3-6,2 6 3,2 1 0,7 4-1,-1 4 2,3-1-1,2 3 0,-3-3 1,3 2-3,-4 0 2,-3-2 0,0-1-8,-1 2 8,4 2-1,0 2-2,4-1 3,3 2-8,-3 0 7,3 0-1,0 0-4,0 0-9,-2-1 7,0 1 4,-3 0 4,-3 0-8,-2 0 8,1 0-4,-2 0 2,4 0-12,1 0 9,1 0-3,2 0 0,-1 0-3,-3 0 11,-2 1 0,-3 3-1,-2-1 4,-2 1-7,-2 0 4,3 2-5,0 0-4,3 2 6,-1 4 3,-1 5-1,-1 8 5,-6 8-4,-4 9 0,0 3 4,-4 0 1,3 0-5,1-1 0,6 0-1,3 3 7,3 2 6,5 1 16,-4 1-22,2-2 22,2-6-28,-1 1 0,3-3 4,6-1 1,0 0-3,0-2-2,12-4 5,3-3 18,3-4-20,0-5 10,7-2 8,-1-4-6,7-6 9,1-2-8,2-4-4,3-4 31,1 0-34,-3 0 0,-2-5 5,-3-12-11,-3-2 20,-1-12-23,0-5 5,3-11 7,2-9-12,2-9 0,4-10-1,-4-4 4,-5-3 6,-8 3 10,-12 1-11,-8 4 19,-5-3-26,-21 4-1,-11 4 0,-8 8-4,-7 16 3,-5 14-10,-2 17 10,-4 14-15,-1 11 7,1 34 7,2 25-2,6 17 8,10 10-11,3 2 7,11-6 0,8-6 0,13-8 0,10-4 0,9-8 0,22-6 4,8-7 4,6-6-4,9-9-1,-1-11 31,5-10-30,5-14 14,7-4 7,3-4-21,3-23 23,-1-9-26,-11-9 3,-13-6 11,-14-11-11,-18-8-6,-14-13 2,-5-6 0,-12-1-4,-18 6 4,-9 10 0,-9 13-15,1 15 10,-6 13-13,0 16 13,1 14-7,1 3 6,-7 26-2,-5 23 8,-1 15-6,6 18 8,10 7-2,20 3 0,19-5-2,9-6-6,12-10 5,25-6 3,6-11-7,4-9 10,2-11-3,3-13 1,0-10 0,4-11 10,2-3-10,1-25-1,-1-10 9,-7-12-9,-11-9-3,-14-8-13,-16-12-7,-10-10 13,-9-6-26,-27 0-12,-8 8 11,-7 21 9,-5 21 17,3 23-6,0 22-38,0 24 8,4 29-27,9 19-1,10 12-44,14 5-50,16-3-80</inkml:trace>
  <inkml:trace contextRef="#ctx0" brushRef="#br0" timeOffset="384230.5323">6355 4178 64,'0'0'0</inkml:trace>
  <inkml:trace contextRef="#ctx0" brushRef="#br0" timeOffset="384433.6847">6138 4405 161,'0'0'0,"0"0"-22,0 0-69</inkml:trace>
  <inkml:trace contextRef="#ctx0" brushRef="#br0" timeOffset="386248.1831">4296 16416 362,'0'0'207,"0"0"-137,0 0-13,0 0 0,0 0 27,0 0-1,0 0-52,6-5-15,-6 5-16,-6 0 0,0 0 12,1 0-9,0 0-3,2 0 14,3-5 24,0-1 28,7-2-21,10 3-21,5 4 33,2 1-37,-5 0 9,-4 8-14,-4 4-14,-6 3 0,-1 0-1,-3-2-56,8-4-81,6-5-232</inkml:trace>
  <inkml:trace contextRef="#ctx0" brushRef="#br0" timeOffset="386722.6524">5574 16270 627,'0'0'120,"0"0"-84,0 0-17,0 0 22,0 0 29,0 0-16,33 30-19,-43-15-34,-5-3 17,3-7 1,3-2-15,2-2 7,5-1-11,1 0-41,-1 0 22,1-4-51,1-4 16,-2 0 7,2 0-39,0 0 12,0-1-70,0 1-63</inkml:trace>
  <inkml:trace contextRef="#ctx0" brushRef="#br0" timeOffset="388740.3267">6340 14452 688,'0'0'125,"0"0"-110,0 0 13,0 0-28,0 0 33,0 0 72,0 5-74,0-5-22,0 0-9,0 1 5,0-1 7,0 1-12,0-1 0,0 0 0,0 0 4,0 0-4,0 0 0,0 0 2,0 0 11,0 2-13,0-2 0,0 0 9,0 0-4,0 0-6,0 0 1,0 0 0,0 0 2,0 0-2,0 0 0,0 0-1,0 0 2,0 0-1,0 0 0,0 0 1,0 0-4,0 0 3,0 0-19,0 0-13,0 2-71,0-2-134,0 0-192</inkml:trace>
  <inkml:trace contextRef="#ctx0" brushRef="#br0" timeOffset="389656.7781">15799 15607 382,'0'0'74,"0"0"-44,0 0 20,0 0-46,0 0-3,0 0-1,0 2-17,0 0 11,0 0-3,2-2-41,9 0-149</inkml:trace>
  <inkml:trace contextRef="#ctx0" brushRef="#br0" timeOffset="392646.4357">16175 17248 35,'0'0'106,"0"0"-79,0 0-19,0 0 3,0 0-10,0 0 9,0 0 2,49-4-8,-70 4-8,-2 0-21,-5 0-7,0 0-45</inkml:trace>
  <inkml:trace contextRef="#ctx0" brushRef="#br0" timeOffset="392781.7976">16012 17244 13,'0'0'159,"0"0"-61,0 0-44,0 0-40,0 0-14,100 0-1,-65 0-54,-2 0-72</inkml:trace>
  <inkml:trace contextRef="#ctx0" brushRef="#br0" timeOffset="392999.2041">16152 17265 433,'0'0'167,"0"0"-123,0 0-37,0 0 1,0 0-8,0 0-3,69-11-32,-94 11-48,-10 4-25,-5 6-73,-4-4 24</inkml:trace>
  <inkml:trace contextRef="#ctx0" brushRef="#br0" timeOffset="393149.7325">15957 17297 366,'0'0'103,"96"-7"-103,-43 7-3,-5-2-15,-3 2 12,-9 0 6,-3 0-65,-10 0-234</inkml:trace>
  <inkml:trace contextRef="#ctx0" brushRef="#br0" timeOffset="424707.0156">2153 8935 100,'0'0'143,"0"0"-17,0 0-45,0 0 30,0 0 9,0 0-30,0 0-8,38-66-20,-38 64-14,0-1 30,0 2-39,0-1 29,0 1-10,0-1-1,0 1 8,0 1-18,0 0-18,0-2 45,-2-3-66,-4 1 8,-5-2-16,0 2 4,-2 1-2,0 1-2,-5 2 0,4 0 15,-2 0-8,-2 0-5,-1 0 11,-3 0-12,6 0 20,-1 4-21,0 0 0,2-1 21,6-1-16,0 0-5,-1 0 0,3 3 6,-3-1 4,-3 2-10,-2 0 0,-4 2 12,-2 1-7,1-1-5,-3 1 0,2 1 6,0 0 5,1 2-11,1 0 0,4 2 11,0-1-4,0 3-7,-1 1 2,4 2 5,-5 0 3,4 1-10,1 4 0,-4 0 14,2 3-7,1 4-4,1 1-3,2 0 12,4 1-1,1-1-11,5-1 0,0-1 16,0-2-8,0 1-7,1-2 1,7-3 4,1 1 12,-2-1-18,1-2 0,8 2 10,-2 2-6,-1-6 4,4 2-8,-1-3 7,-4-5 8,6-2-15,-5 0 0,-1-4 11,0-1-7,2-1 1,2-1-5,4-2 1,2 2 9,2-2-10,1-1 0,-1 1 3,-6-2-1,-2 0-1,-2 1-1,-3-1 5,-5 1-7,-3 0 2,-3-2-4,0 3 0,0-3 4,0 2-3,0 0 0,0 1 3,-1 2 12,-5-3-10,-4 3-2,1-2 15,-2-1-14,-2 3 16,-3-5-17,-4 4 0,1-1 10,-4-2-10,2 1 0,-1 1 1,2-3 5,1 0-5,0 0-1,1 0 0,0 0 3,1-3-1,-2-5-2,2-1 5,3-3-2,-2-1 0,5-4-3,-4-2 0,-1-3 1,-2-1 1,4-2-2,5-2 0,2 4 7,6 0-12,1 2 5,0-1 0,0 0 0,0 1 2,4-2-2,6-6 0,7 0 0,10-5-7,6-2 7,5-2 0,4 3-12,-2 4 14,-1 4-2,-8 2 0,-4 4 6,-6 2-9,-2-2 3,-2 1 0,-1 1 0,2 0 3,0 2-3,1 2 0,-5 4 4,1 3-12,-8 3 8,-2 4 0,-4-1-1,1 1 4,1-2-3,-3 0 0,8-2 4,-3 1-7,4 0 3,-3 1 0,3-3-6,-3 2 10,-2 0-4,1 1 0,-2 2 2,-3-1-5,0 2 3,0 0 0,0 0-1,0 0 3,0-3-2,0 3 0,-2-2 2,-11-3-8,-11 0 6,-4 1 0,-5-1-5,-6 5 9,-4 0-4,-2 0 0,-1 10 3,1 9-8,2 5 5,7 4 0,2 4-3,2 0 5,6 2-2,0 4 0,4 3 0,4 2-3,2 2 3,4-1 0,4-1-2,-2-5 5,8-1-3,1-3 0,1-3 1,0-1-1,0-3 0,13 1 0,1-2 6,8-1-2,6 2 0,5-4-4,3 1 4,4-4 5,0-3-9,1-3 0,-4-2-5,-1-1 11,-6-2-6,-5-4 0,-7 1 1,-6-2 3,-6-2-4,1 0 0,-7-2-4,0 0 10,0 0-2,0 0-4,0 0 0,0 0 0,0 0 0,0 0 0,-10 0-3,-7-8 9,-8-3-8,-5 1 2,-3-6 0,-2-2 2,5-6-2,0-6 0,0-5-1,2-4 7,-2 0-12,5 0 3,2 3 3,7-2 0,6 1 0,1-2 0,7-4 0,2 0 5,0-2-11,15 0 6,4 3 0,7 0-6,-1 5 6,5 4-2,4 3 1,5 5 0,15 4-6,10 5 3,6 5 4,4 4-6,-11 2 6,-6 5 0,-17 0 0,-9 0 3,-7 0 0,-6 0-3,-6 0 0,-3 0-4,-3 0 6,-1 3-2,-3-3 0,-2 0 4,0 0-2,0 0-2,0 0 0,0 0 4,0 0 1,0 0-5,0 0 0,-5 0 3,-4 0-4,-10 0 1,-7 0 0,-11 0-4,-11 3 8,-15 14-4,-6 9 0,-8 6 7,-2 6-6,6 5-1,4 0 0,14 2-1,16 1 3,14-1-2,13 1 0,9 1 1,3-2-2,0-3 1,2-1 0,8-7-3,-3-1 7,7-1-4,8-1 0,2-2 2,10-1 2,-1-5-4,0-1 0,0-8-1,-5-1 5,-6-6-4,-2 0 0,-5-3 3,-2-1-3,-1 0 0,0 2 0,-1 1-4,-1-3 7,-7 0-3,0-3 0,-3 0 0,0 0-21,0 0 18,0 0-6,0 0 0,0 0 5,0 0 4,0 0 0,0 0 1,0 0-5,0 0 4,0 0 0,0 0-4,0 0 9,0 0-5,0 0 0,0 0 2,0-5-5,0 0 3,-6-2 0,3 4-5,-5-4 7,-5 0-4,-3 0 1,-2-1 1,-6-4-2,1 2 2,-3-1 0,5 1-2,-3 2 6,0-2-8,3 1 4,0 1 0,1-1-2,1 0 2,-4-3 0,-3-1 1,4 1 6,4 0-9,6 1 2,2 0 0,2 2 1,2-4-1,-4 2 0,4-2-2,3 0 6,-2-6-7,5-4 3,0-10 0,2-7-15,13-7 15,10-3-2,5 2 2,1 2-3,2 6-4,-1 4 7,-3 2 0,2 4-5,1 1 5,5-2-1,3 4-1,1 5 0,-3 3-6,-5 6 2,-9 6 6,-3 2-7,-3 4 7,-3 0-2,1 1 1,-2 0 2,-1 0-3,-1 0 2,-1 0 0,0 0-3,-3 0 3,-2 0-1,-4 0-12,-2 0-1,0 0 10,0 0-9,0 0 13,0 0-8,4 0 8,0-2 0,1-1-1,-2-2 4,-2 3 0,1-1-3,-2 1 0,0 2 0,0-2 2,0 1-2,-2-1 0,-15 2 1,-2 0-6,-14 0 5,-13 11 0,-7 14 12,-8 5-7,-5 7 1,6 5 3,5-1-8,9 5 25,8 2-26,7 1 0,10-1 11,7-4-2,3-4-9,5-4 2,1-5 4,5-3 16,0-3-22,0-2 0,11-6 16,4-2-11,4-2-5,9-3 0,10-1-8,5-1 8,-4-2-131,0-3-74,-1-3-336</inkml:trace>
  <inkml:trace contextRef="#ctx0" brushRef="#br0" timeOffset="426473.3465">1680 9293 237,'0'0'116,"0"0"-6,0 0-7,0 0-28,0 0 20,0 0-30,0 0-30,3-35 17,-3 31-43,0 1-5,-2-1 23,-2 1-10,1 2 6,-6-1-6,0 2-17,-6 0 21,-6 0-21,-1 3 0,-2 10 4,1 3 0,1 1 4,1-2 1,11-1-3,7-4 25,3-5-29,7 0 12,20-5 44,4 0-25,4 0 3,-2-6-8,-8-8-11,-3 2 38,-8-5-49,-5-2 8,-5 0 9,-4 5-17,0 1 4,0 3-10,-15 6 2,-7 3-18,-2 1 16,-3 0-4,0 15 2,2 4 2,9 1-4,5-5 4,7-1 0,4-8-4,0 0 5,0-4-1,5 2 20,9-2-10,-2 1 9,2-2-19,-3 1 0,0 1 1,-4-1 1,-1-2-2,-3 0 0,0 0 2,-3 0-9,0 0 1,0 0 5,0 0-16,0 0 18,0 0-1,-6 0 0,-3-5 2,3 3-9,0 1 7,3 1 0,0 0-3,3 0 10,-1 0-7,1 0 16,-2 0-9,2 0 20,0 0-22,-1 0-5,1-2 38,0 2-37,-4 0 16,4 0-4,0 0-11,0 0 10,0 0-12,0 0 0,0 0 7,0 0 0,0 0-7,0 0 8,0 0-7,0 0 29,0 0-30,0 0 0,0 0 32,7-3-30,5 2 11,4-2-13,7-2 4,2 0-7,3 2 3,1 2-15,-4 1-54,-1 0-209,-3-3-545</inkml:trace>
  <inkml:trace contextRef="#ctx0" brushRef="#br0" timeOffset="473640.9768">21476 5479 109,'0'0'0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0:45:25.6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20298 5516 342,'0'0'67,"0"0"-26,0 0 4,0 0 7,0 0 3,0 0-39,0 0-13,-11 0 32,11 0-10,0 0 34,0 0-10,0 0-5,5 0 24,13 0-67,9 4 40,8 4 26,2-4-56,2-1 15,-7 0-7,1-3-17,-10 0 13,-3 0-15,-7 0 0,-5 0 10,-5-1-5,-3-1-5,0-1 0,0 2-4,0 0-6,-6-1-1,-7 2 11,-9-3 9,-4 1-7,-7 0-2,0 1 0,0 1 4,3 0-3,6 0-1,11 0 0,8 0 0,5 0 8,0 0-8,5 0 19,16 0 4,10 0 16,10 0-39,3 0 0,-2 0 10,-2 0-8,-2 0-4,-7 0-18,-10 0-117,-14-2-82,-7-2-180</inkml:trace>
  <inkml:trace contextRef="#ctx0" brushRef="#br0" timeOffset="452.0038">20383 5484 311,'0'0'241,"0"0"-197,91-17 9,-63 12 2,-4-1 9,-6 3-31,-5-2-33,-4 1-48,-1 1-30,-2 0-72,4-1-42</inkml:trace>
  <inkml:trace contextRef="#ctx0" brushRef="#br0" timeOffset="10726.2165">15580 4680 493,'0'0'117,"88"-15"-57,-37 9 31,1 4-26,-1-3 42,-4 4-27,-5-1-53,-8 2 14,-7 0-41,-7 0 5,-6 0 12,-2 0-17,-4 0 8,-2 0-8,-5 0 0,1 0 2,-1 0-2,-1 0 0,2 0-4,-1 0 8,1 0-4,-1 0 0,-1 0 2,0 0-16,0 2 8,1-2-4,-1 0 9,0 0-11,0 0 8,0 0-4,0 0 7,0 0-13,0 0 9,0 0-7,0 0 11,0 0-9,0 0 9,0 0-1,0 0 2,0 0-7,0 0 7,0 0-3,0 0 1,0 0-10,0 0 4,0 1 4,0-1 4,0 0-8,0 0 8,0 0 0,0 0-3,0 0 4,0 0-1,0 0 0,0 0 1,0 0-1,0 0 0,0 0-1,0 0-5,0 0 8,0 2-5,0-2-2,0 1 2,0 1-9,0-2 10,0 2 2,0-2-8,0 0 4,-1 0-5,1 0 3,-1 1-23,-1 1 26,2-1-38,-1 1-21,-1-1 3,-1 4-20,-2-2-16,-2-1-27,4-2-145</inkml:trace>
  <inkml:trace contextRef="#ctx0" brushRef="#br0" timeOffset="16764.8111">9406 5678 945,'0'0'27,"0"0"-17,0 0-7,0 0 5,0 0 3,-34 79 11,12-42-19,-1 2 8,8-1-11,6-9-11,8-2-14,1-8 6,9-6-31,17-8 9,9-5-33,2 0-17,2-11-61,-5-10 23,-4-8-32,-6-5-54</inkml:trace>
  <inkml:trace contextRef="#ctx0" brushRef="#br0" timeOffset="17081.9196">9620 5450 439,'0'0'182,"0"0"-97,0 0-42,0 0-35,0 0 19,0 0-27,3 15 1,-20-2 11,-5-4-12,2-2-4,4-5 2,8-2 0,5 0 2,3-5 11,0-10 20,0 0 74,0-1-40,11 0 0,3 4 5,-1 2-49,-1 6-4,-1 4-17,3 0-18,1 8-10,1 12-76,2 4-92,-4-1-94</inkml:trace>
  <inkml:trace contextRef="#ctx0" brushRef="#br0" timeOffset="17656.762">10310 5612 726,'0'0'183,"0"0"-142,0 0-9,0 0-28,0 0 38,0 0-2,-86 59-32,36-28 19,-2 0-18,2 1-9,6-6 0,5-4-1,5-3-1,10-9-29,2-7-20,7-3 32,6-3-36,3-20 28,6-5 12,0-3 15,10-3 29,5 3 0,0 2 10,-1 7 37,-5 5-17,-2 7-21,-2 6-11,-2 4-13,0 0-14,6 13-18,3 7 18,4 7-4,-1-1 4,0 2 0,-5-1 6,1-2-4,0-3-4,-1-2-1,7-5-50,0-4 43,4-4-12,2-4-9,4-3-24,-1 0-31,4-1-33,-2-10-73,-1-1-52,0 1-141</inkml:trace>
  <inkml:trace contextRef="#ctx0" brushRef="#br0" timeOffset="18227.7604">10599 5603 450,'0'0'90,"0"0"4,0 0-16,0 0 2,0 0 40,0 0-75,25-33-29,-20 33-16,3 14 4,1 5 5,0 4-2,2 0-4,-1 2 13,-4 0-15,4 0-1,-3-2 5,-1 1-4,0-4 6,2-2-7,-4-4 0,1-4 3,-1-4-3,-2-3 0,1-3 11,1 0-1,5 0 22,0 0-11,2-3-20,2-6 30,-1 0-30,0-4-1,3-1 13,-3-1-12,2-1 5,-1-1-6,-2-2 1,0 1 12,-2 1-6,-3 2-7,1 1 14,-5 0-9,-2 1-2,0-2-3,0 0 0,0 0 4,0 2-4,0-1-4,0 4 0,-9 1 4,4 4-8,-2 0-2,2 2-6,2 1 7,3 0-69,0 2-16,0 0-97,17-3-254</inkml:trace>
  <inkml:trace contextRef="#ctx0" brushRef="#br0" timeOffset="19254.6138">9585 6145 423,'0'0'71,"134"-13"18,-50 5-31,11 0 23,4-1 26,2 1-37,1 2-21,2 0-24,-13 1-24,-13 0 16,-16 3-17,-17-1 0,-14 1-2,-10 2 4,-11 0-4,-3-3-2,-4 3-21,-3 0 15,0 0-27,0-2-28,-2 0-5,-11-1-41,-5 3 45,-3 0 5,-5 0 2,-4 0-24,-1 0-1,-2 0-14,1 0 27,-4 7 13,3-2 1</inkml:trace>
  <inkml:trace contextRef="#ctx0" brushRef="#br0" timeOffset="19628.9525">9694 6152 49,'0'0'0,"0"0"-19,0 0 19,0 0 69,0 0-6,0 0 30,-60 14-10,60-12 1,0-2-19,8 0-10,13 1 9,10-1 31,13 0-44,18 0 14,9 0-16,10 0-3,4-1 15,5-5-20,-1 1 2,-2-3 12,-8 0-52,-3 0 15,-6 0-11,-4 1-7,-11 2 2,-9-1-2,-16 0-19,-14 1 3,-7 2-88,-9-1-65,0-3-123,0 1-175</inkml:trace>
  <inkml:trace contextRef="#ctx0" brushRef="#br0" timeOffset="36639.1323">18936 6921 753,'0'0'11,"0"0"-11,106-22-16,-83 15 16,-9 4 32,-8 2-1,-4 1-31,-2 0-17,0 0 0,0 0-34,0 0 3,0 0 18,0 0-14,0 0 40,-5 0-3,1 0 7,-6 0 9,2 0-5,-1 0-4,0 1-3,-1 2 3,0-3 7,1 3-7,1-1-1,0 0-7,2-1 10,5 1-2,1-1 0,0-1 3,0 0 2,0 0 1,0 0-5,0 0 19,0 0-16,0 0-4,7 0 0,1 0 6,-1 1-10,-1 1 4,-3-2-9,-2 0 3,-1 0 4,0 0 2,0 1 0,0-1 0,0 0 0,0 0 0,0 0 0,0 0 3,0 0-2,0 0-1,0 0 1,0 0 5,0 0 4,0 0-10,0 0 0,0 0 2,0 0-2,0 0 0,0 0-6,0 0 12,0 0-6,0 0 0,0 0 0,0 0-8,-1 0 5,1 2-1,-2-2-9,2 3-5,0 1 4,0-1-41,0-1-38,0 1-72</inkml:trace>
  <inkml:trace contextRef="#ctx0" brushRef="#br0" timeOffset="42429.1644">5391 7604 276,'0'0'69,"0"0"-7,0 0-15,0 0 26,0 0 28,0 0-85,0 0 72,0 2-71,0-1 13,0-1 13,0 0-17,0 0 3,0 0-10,0 0-18,0 0 18,0 0-19,0 0 0,0 0-5,0 0 3,0 0-15,0 0-31,0 0-34,0 0-39,-3 0-111</inkml:trace>
  <inkml:trace contextRef="#ctx0" brushRef="#br0" timeOffset="46263.2186">16367 8368 772,'0'0'39,"0"0"14,0 0 11,0 0 6,0 0 18,0 0-74,0 0 20,27 59-33,-19-21 1,-2 0 17,-3-1-15,0-5-4,-3-3 0,0-6 6,0-5-11,0-8 5,0-2-3,0-7-4,-2-1-2,-5-4 4,-3-18-6,-3-9-1,4-3-1,3-5 0,6-2 13,0 2-2,0 3 5,12 7-3,9 4 7,0 11-5,8 2 28,-1 10-30,3 2 0,2 2 16,-5 19-13,-1 6-1,-5 5-2,-8 2 2,-2 3 0,-6-3-2,-6-3 0,0-3-2,0-4 3,0-7-2,-9-5-10,-1-5-33,-1-7 26,0 0-19,0-3 17,3-18 18,5-2-7,3-7 8,0-1 1,11-3 0,9 1 25,3 5-9,0 9 9,2 5 29,1 6-39,0 8 9,-2 0-5,-1 7-10,0 13 24,-2 3-33,-4 5 4,-3 0 13,-6-1-14,-4-1 5,-2-5-8,-2-3 4,0-5-23,-3-4 19,-6-2-71,6-5-37,-2-2-90,2 0-143</inkml:trace>
  <inkml:trace contextRef="#ctx0" brushRef="#br0" timeOffset="46918.8818">17035 8355 572,'0'0'340,"0"0"-293,0 0-21,0 0 9,0 0 68,80 65-63,-70-32-25,-3 1-13,1-1 1,-3-3 4,-3-8-7,0-4-24,0-5 24,-2-9-31,0-2-40,0-2 22,0-3 40,0-14 0,0-8-17,0-3 26,4-4 6,3 1-4,2 2 12,5 4 21,-1 1 5,6 7 22,1 8-25,4 5-9,3 4 14,-1 0-24,0 11 2,-5 8-7,-2 3-12,-5 3 14,-4 1-15,-6-2 0,-4-2-2,0-5 2,0-3 0,-4-8 0,-8-1-35,2-5 25,-5 0-32,0-3 11,0-13 29,2-3-28,3-2 26,7-3 0,3-1 0,0 1-6,16 2 8,9 1 2,3 4 36,5 2-14,-3 8 8,-2 6 0,-1 1-13,-6 0 11,0 15-28,-3 7 0,-5 2 10,-3 4-7,-5-1-3,-4-3 0,-1-2 0,0-2-12,-3-5 4,-7 0-92,3-3-1,-1-1-110,4-5-126</inkml:trace>
  <inkml:trace contextRef="#ctx0" brushRef="#br0" timeOffset="48001.6358">18147 8191 1,'0'0'743,"4"-94"-699,-4 50-2,-20 9 65,-7 6-47,-6 12-12,0 9-9,1 8-36,3 8 3,5 31-4,6 23 18,9 18 50,6 10-51,3-1 14,0-2-19,-1-9-2,-6-4 10,-3-9-22,-2-8 4,-1-11 1,2-10-5,2-7 0,2-12-1,1-7-18,-1-8-25,-1-2-43,-5-2-25,-4-18-82,-2-3-101,6-4-108</inkml:trace>
  <inkml:trace contextRef="#ctx0" brushRef="#br0" timeOffset="48153.1921">17876 8511 429,'0'0'53,"0"0"-44,0 0-9,105-26-11,-63 20-94</inkml:trace>
  <inkml:trace contextRef="#ctx0" brushRef="#br0" timeOffset="49776.798">16145 8472 657,'0'0'196,"0"0"-152,0 0 27,0 0-15,0 0 0,-54 85 44,20-29-38,2 4-56,-3-4 27,-2-3-33,-4-7 0,-5-5 9,0-7-3,-3-6-3,1-9-3,6-10-14,8-7 6,6-2-60,5-17-10,10-14 29,5-8-14,6-7 39,2 3 22,0-1 2,5 5 17,7 8-7,3 6 2,3 6 25,3 10-7,4 6-14,2 3-5,3 14-9,-1 13 27,-3 7-20,-3 2-5,-6 3 34,-3-2-18,-3-4 2,3-4-8,1-2-13,8-5 14,5-4-15,5-5 0,0-7-3,1-2-8,-4-4-83,-8 0-97,-9-10-241</inkml:trace>
  <inkml:trace contextRef="#ctx0" brushRef="#br0" timeOffset="50654.319">14865 8693 812,'0'0'38,"0"0"-24,0 0-9,-79 46 41,57-10 58,4 4-69,9 0-18,8-4-6,1-5-8,7-3-1,17-5-2,6-6 4,4-4-11,5-9-3,4-4-18,2-1-2,1-19-20,-1-7 30,-4-4 3,-6-4 17,-10-3 10,-11-2-7,-11 3-3,-3 5 5,-8 7-4,-17 7 4,-5 8-5,-6 3-12,-1 7 2,0 0-37,-1 0 16,4 0-2,1 0-4,2 0 15,10 0 7,7 0 0,10-1 6,4-6 9,0-3-71,4-4 24,10-1 44,2-6 2,-4-5 2,2-4 11,-5-1 65,-2-3-64,-1 4 40,1 2 5,-1 1-2,-1 10-1,-2 4 7,0 7-35,-1 6 59,1 0-56,5 24-13,6 23 22,7 22 28,1 16 7,7 7-21,0 2-26,-3-4 30,2-3-45,-6-8 22,-5-5-21,1-9-10,-5-7-1,5-8-2,1-11-67,2-12-7,8-19-319</inkml:trace>
  <inkml:trace contextRef="#ctx0" brushRef="#br0" timeOffset="58416.2127">22297 5165 636,'0'0'135,"141"-64"-122,-74 26-13,-13-3 34,-15-3 67,-20-4 7,-18-10-62,-1 2-18,-17 6 0,-9 13-12,-1 20 21,2 17-15,-2 4-11,-3 32-11,-1 19 0,-3 12 1,0 4 13,-2 1-14,-5-4 0,-2-4 3,3-9-3,9-10-30,7-13-56,9-9-114,6-10-60,5-12-142</inkml:trace>
  <inkml:trace contextRef="#ctx0" brushRef="#br0" timeOffset="58994.1482">22171 5196 549,'0'0'138,"117"-31"-116,-49 16 9,-6-1 23,-8 1 82,-13 0-64,-11 3-47,-8 4-8,-7 2-13,-10 1-4,-5 5 0,0 0-3,0 8-39,-16 13 16,-5 6 26,0 1 3,5 0-3,9-2-2,7-5-6,1-7-14,23-6 14,6-5 3,4-3 5,1-3 13,-4-14-8,-7-7-5,-5-4 11,-7-2-9,-7 1 7,-5 4-9,0 3 3,0 10-13,-11 4 0,4 5-8,2 3 17,5 0-2,0 0-4,9-2-4,18-1 11,6-2 34,7-5-34,-5-3 19,-3-1 23,-5-2-5,-9-1 1,-5 0-11,-7 3-16,-6 1 8,0 1-19,-6 5-12,-10 7 1,-1 0-8,3 1 3,3 21 13,8 6 3,3 6 4,8 2-4,14 0 24,-2-4 10,0-5-9,-5-2 8,-6-4-28,-2-2 0,0-3-10,4-5-37,9-4-121,7-7-129</inkml:trace>
  <inkml:trace contextRef="#ctx0" brushRef="#br0" timeOffset="59444.4222">23578 4889 899,'0'0'283,"0"0"-266,0 0 0,0 0-1,0 0-2,0 0 25,-28 109-11,8-54-1,-1-4-27,0-2 0,3-6 3,3-10-2,8-3-2,7-9-8,0-5-31,17-4 40,12-4-11,11-6 5,4-2-5,1 0 4,-5-4-90,-10-10-80,-11-5-170</inkml:trace>
  <inkml:trace contextRef="#ctx0" brushRef="#br0" timeOffset="59635.6132">23545 5104 891,'0'0'218,"0"0"-218,110-20 0,-79 20 2,-7 0 4,-13 0-6,-11 8-111,0-5-171,-22-3-114</inkml:trace>
  <inkml:trace contextRef="#ctx0" brushRef="#br0" timeOffset="59788.4325">23563 4933 1033,'0'0'55,"0"0"-49,79-41 2,-48 33 53,1 6 15,-2 2-76,-2 0-50,0 0-98,-6 4-185,-4 2-283</inkml:trace>
  <inkml:trace contextRef="#ctx0" brushRef="#br0" timeOffset="59979.1591">24019 5054 958,'0'0'391,"0"0"-391,0 0-12,0 0 12,0 0-10,0 0-54,23 13-322,-16-5-442</inkml:trace>
  <inkml:trace contextRef="#ctx0" brushRef="#br0" timeOffset="60232.9943">24378 5000 282,'0'0'824,"0"0"-824,0 0 0,0 0 0,0 0 68,-87-38-46,48 68-21,5 10-2,4 3 2,16-3-10,10-3 9,4-5-7,9-8 0,17-4 7,9-6-20,10-6-52,5-1-71,3-7-157</inkml:trace>
  <inkml:trace contextRef="#ctx0" brushRef="#br0" timeOffset="83886.4263">4213 10762 402,'0'0'125,"0"0"-78,0 0-21,105-19 8,-82 14 14,-4 2-1,-4 3-27,-9 0-20,-3 0 0,-3 0-11,0 0 4,0 0-1,0 0 8,-9 0-11,-6 0 3,0 6-15,-1-1-1,1-2 22,0 2-4,3-2 6,0 0 4,3-1-4,6 0 13,2 1-4,1-3 1,0 0 44,0 0-33,12 1 2,7 0 24,8-1-17,-6 0 7,1 0-23,-4 0-3,0 0 9,-5 0-15,-4 0-5,-6 0 0,-1 2-5,-2-2 4,0 0-13,0 0 7,0 0-6,0 0 3,0 0-4,0 0-6,0 0-29,0 2-26,0-2-112,0 0-83</inkml:trace>
  <inkml:trace contextRef="#ctx0" brushRef="#br0" timeOffset="86789.5016">19819 10768 549,'0'0'53,"0"0"3,0 0-11,0 0 23,0 0 38,109-1-68,-64-2-8,1-1-2,0 0 6,2 0 18,-5 3-37,2-1-9,-7 2 10,-4 0-8,-11 0-3,-9-2-5,-9 2 8,-3 0-8,-2 0 0,0 0 0,0 0-6,0 0 6,0 0 0,0 0-2,0 0 2,0 0-12,0 0 8,0 0 2,0 0-11,0 0 7,0 0-9,0 0-9,0 0-29,0 0 3,0 0-80,-3 0-96,-3 0-67</inkml:trace>
  <inkml:trace contextRef="#ctx0" brushRef="#br0" timeOffset="90365.0042">23078 9422 672,'0'0'72,"0"0"-69,0 0 37,0 0 34,0 0-33,0 0-41,7 0-1,-7 0 1,0-2 31,0-2-26,0-3 29,0-3-3,0-6-11,0-2 39,0-8-22,0-3-15,-7-5 26,-2-1-23,-1-5 16,-2-1-15,-2 2-20,4 0 22,2 6-26,3 6 13,3 7 30,2 4-42,0 6 14,0 4-16,0 3 5,0 2-6,0 1 0,0-2 0,0 2 0,0 0 2,0-5-2,0 2 0,0-1 3,0-1-7,0 2 4,0 1 0,0 0 3,0 1-1,0 1-3,0 0 1,0 0 0,0 0-1,0 0 1,0 0 0,0 0-5,0 0 9,0 0-5,0 0 1,0 0-15,0 0 15,-1 0-25,-8 0 25,-2 0-4,-7 1 6,-2-1-2,-2 0 0,-3 0 1,0 0-4,-5-7 1,-3-3-22,-3 0 16,-1 0-3,-2 0 7,3 1 3,7 0 1,3 3-6,11 0 6,8 1 0,3 2 7,4-2-3,0 1-3,0 1 1,0 0 0,0-1 5,0 1-7,0-2 0,0 1 5,0-4-2,0-1-3,0-4 3,0-3 0,0-2 3,0-3-6,2-3 0,0-6 7,-2-4-2,0-8-5,0-6 0,0-7 3,-4 0-3,1 2 0,-1 7 0,3 4 5,-1 6-5,-1 5 0,-1 4 0,1 5 1,0 4 0,0 0-1,3 4 0,0 3-4,0 0 7,0 1-3,0 0 0,0 3 2,0 2-5,0-3 3,0 4 0,0-4 1,0-1-1,0-3 0,-2 2-2,1 2 4,1 0-5,0 5 3,0-2 0,0 5-15,3 0 10,21 0-2,12 0 4,13 0 6,9 3 0,2 1-3,1-3 0,2-1-2,1 0 2,-2 0 0,0 0-1,-9 0 3,-8 0-1,-14 0-1,-10 0 0,-3 0-1,-3 0 3,4 0-2,1 0 0,1 0 5,-2 0-5,-3 0 0,-4-3 0,-4 1 7,-4-1-6,-3 3-1,1-2 4,2 1-2,3-2 0,0 2-2,5-1 0,3 2-12,0 0 12,1 0 0,-5 0 0,-3 0 1,-4 2-10,0 2 8,-1-1 1,-1 4-9,-2-3 10,0 2-1,0-2 0,0 0 4,1 2-6,1 2 2,-1 6 0,-1 5 0,0 4 3,0-1-3,0 2 1,0-3 2,0-5-1,0-2-2,0-6 0,0 0 1,0-3 1,0-1-2,0 4 3,0 2-2,5 5 0,-1 6-1,3 6 0,2 9 11,2 7-5,-1 1-2,1 1 1,-1-3 0,0-4 4,3-5-9,-4-3 0,2-2 9,-3-2-5,4-1-4,-4 1 4,2-1-3,-1 1 0,-3-2-1,2 0 0,-1-2-1,-4-5 6,0-4-6,-2-4 1,1-4 0,-2-2 3,0-3-3,0 0 0,0 0 10,0 0-9,0 0-1,0 0 2,0 0 2,0 0-7,0 0 3,-5 0 0,-10 0 3,-12 0-3,-7 0 0,-8 4-1,-3 1 7,-1-3-8,6 4 2,4-3 0,9-1-2,11-1 3,7-1-1,4 0 0,5 0 7,0 2-4,0-2-3,0 0 0,0 0 0,0 0 0,0 0 0,0 0-4,0 1 8,0-1-11,0 0 5,0 0 2,0 0-5,0 2 8,0-2-3,0 0 0,0 0 5,0 2-8,0 1 3,0 2 0,2 4-1,4 8 2,2 5-1,6 7 7,0 12-5,2 2 19,-1 4-21,0-1 0,-3-3 9,-4-2-7,2-4-2,-6-6 5,-1-3-4,0-5 4,-3-6-5,0-6 0,0-3 6,0-5-2,0-1-4,0 0 1,0-2 6,0 0-7,0 0 0,0 0 0,0 0 5,0 0 1,0 0-6,0 0 4,0 0-1,0 0 1,0 0-4,0 0 0,0 0-1,0 0 1,0 0-13,0 0-24,0 0-9,0 0 11,0 0-31,-3 0 35,-1 0 23,2 0-22,2 0 14,0-4-18,5-11-140,15-2-510</inkml:trace>
  <inkml:trace contextRef="#ctx0" brushRef="#br0" timeOffset="93536.8572">23098 9394 113,'0'0'24,"0"0"-12,0 0-7,0 0 25,0 0 15,0 0-19,0 0 4,2 0 32,-2 0-6,0 0-14,0 0 20,0 0-38,0 0-4,0 0 5,0 0 13,0 0 6,0 3-8,0 0-5,0 0 41,0 2-49,3-2 0,-3 4 0,2 1-5,1 5 13,0 4 8,3 3-8,1 5 19,-1 0-44,2-1-6,-5 2 11,0-2-9,-2-3-1,1-2-1,-2-2 2,1-3 0,1 0-2,-1-6 0,1-2 5,-2-1-4,0-2 0,0-1-1,0-2 2,0 1-1,0-1-1,0 0 0,0 0 4,0 0-1,0 0-3,0 0 0,0 0 4,0 0-2,1 0-2,1 0 0,-2 0 1,1 0-1,-1 0-3,2 0 1,-1 0 4,-1 0 23,4 0-25,1 0 0,-1-3 13,6-2-13,4 2 8,4 3-1,8 0-4,3 0 32,2 0-16,3 0-3,-1 0 21,-4 3-23,-4 2 6,-5-1-13,-10-1-2,-2-2 0,-5 0-5,-3-1 0,0 2 3,0-2 1,0 0-8,0 0 4,0 0 0,0 0 0,0 0 0,0 0 0,0 0 3,0 1 4,0-1-8,0 0 1,0 0 0,0 0-9,0 0 9,0 0-11,0 0 8,0 0-7,0 0 10,0 0 0,0 0 5,0 0-2,0 0-3,0 0 0,0 0-6,0 0 1,0 0 5,0-3-4,0-3 8,0-3-21,0-2 16,0-2 1,0-3-9,0 3 12,0-3-3,0 3 0,0 1 4,4 3 5,-1 1-9,2 3 0,-1 1 4,1 1-4,2 3 0,2 0-4,2 0 11,0 9-3,6 9-4,-5 1 0,0 1 7,-5 1-4,1-4 1,-1 0-4,1-1 4,-1-3 1,1-3-5,-2-2 0,-3-2 1,1-5 4,-4-1-5,0 0 0,1 0 3,2 0 23,3-10-26,0-5 0,2-4 5,2 0 1,-2 0-6,1 4 0,-1 3 4,-3 7 16,0 2-20,-4 3 0,4 0 1,2 12-1,5 8 0,0 3-1,1 0 2,-4-4-2,-3-2 1,2-4 0,-2-4 1,4-2 3,2-6-4,4-1 1,4 0 2,5 0 23,-3 0-23,2-6-2,-4-1 35,-4 0-34,-2 4 12,-4-2-2,-2 2-8,-1 1 0,-1 2-4,-1 0-3,2 0-9,-1 0 12,-2 0 0,-1 0-1,0 0 5,-1 0 0,0 0-4,0 0 0,0-2 6,2 0 3,-1-3-8,2 2-1,-1 0 2,1-1-4,-1 2 2,3-3 0,0-1-1,2 0 1,-2-4 0,3 1 0,1-2 4,-2-3-12,3 0 8,-3 4 0,-3 4-2,-3 2 2,-2 2-1,-1 2 1,0 0 0,0 0-5,0-2 5,0 2 0,0-1 7,0-3-2,0 0-5,2-2 0,-2 4 3,0-1-2,0 1-1,0 2 0,0 0-8,0 0 8,0 0-13,0 0 4,0-1 9,0-2 15,4-1-15,-1-5 0,1 2-9,3-1 12,-3 2-3,-2 3 0,-2 0 6,0-1-7,0 3 1,0-2-8,0 0 3,-5-1-6,-4-2 11,-3 1 0,3 1 0,2-1 4,2 2-4,2 3 0,-1 0-1,2 0 1,-1 0-2,-1 0-7,-4 0 9,1 0-8,2 0 8,1 0 0,3 0 4,1 0 2,0 0-3,0 0 9,0 0-12,0 0 28,0-3-28,0-2 1,-2-1 4,-1 0-1,3 2-4,0 0 0,-1 1 7,-1 0-7,1 0 0,-5-5 0,4-1 2,-3-4 5,0-1-7,2 0 0,-2 2 2,4 4-4,-2 2 2,1 4 0,2 1 0,0 1 0,0 0-3,-1 0-4,1 0-3,-3 0 0,-5 0-3,-5 0 13,-2 0 0,-6 0 3,-2 0-3,3 4 0,-3 2 2,-2-1-3,-8 4 1,-3-1 0,-5-1 0,-2-2 1,6-3-1,4 1 0,8-3 4,9 0-2,7 0-2,5 0 0,2 0 9,1 0-5,-3 0 0,1 0-4,2-1 6,-2 1-5,2-2-1,1 2 0,0 0-6,0 0 10,0 0-6,0 0 2,0 0 0,0 0-5,0 0 5,0 0 0,0 0 2,0 0 3,0 0-5,0 0 2,0-1 2,0 0 7,-2-2-11,-1 1 0,-1-3 0,1 3 2,0-1-2,1 3 0,2 0 6,0 0-20,-1 0-31,-2 0-115,-8 0-110,-1 0-154</inkml:trace>
  <inkml:trace contextRef="#ctx0" brushRef="#br0" timeOffset="97791.1291">22006 8006 156,'0'0'94,"0"0"57,0 0-91,0 0 58,0 0 9,0 0-62,0 0-22,-11-41-7,11 41-7,0 0 22,0 0-45,0 9-5,0 12 34,0 13-16,8 12 19,5 11-12,-1 7-1,3 2 17,-2-3-42,4 4 1,-1 3 20,6 6 1,4 1 6,2-2-18,-1-4-2,-6-8 14,-2-7-22,-8-8 0,-5-7 4,-1-7-3,-3-9-1,0-8 0,-2-9 7,0-5-8,0-1 1,0-2 0,0 0 22,0 0-20,0 0 9,0 0-10,0 0 3,0 0 0,0-2-4,0 2 0,-4-3-1,0 1 1,0 2-1,-2-3-1,-3 0 2,-6 1-8,-5-1 8,-11 2 0,-13-2 4,-19-2-3,-15 0-1,-17 0 0,-14-1 6,-10-1-4,-5 3-2,5 2 0,14-2 2,13 3 3,17 1-5,9 0 0,12 0 1,16-2-6,9 1 5,9 0-37,5 0-15,-5-1-26,-2 1-20,-3-2-76,2-5-114,8-4-91</inkml:trace>
  <inkml:trace contextRef="#ctx0" brushRef="#br0" timeOffset="98322.1024">22004 7945 273,'0'0'299,"0"0"-276,0 0 30,-121-13 45,53 13 18,-16 0-15,-7 1-69,-10 9 27,-9 1-6,2 4-35,2 2-7,12-4-11,9 3-14,14-3-33,11-5-57,15 1-50,17-8-95,28-1-56</inkml:trace>
  <inkml:trace contextRef="#ctx0" brushRef="#br0" timeOffset="99267.4148">23849 7917 534,'0'0'101,"0"0"-55,0 0 83,0 0-60,-18 74 32,18 13 8,0 14-37,17 14 5,6-2-58,7-9-1,-1-8 24,0-10-36,4-11 0,-1-5-6,-2-8 7,1-10-6,-6-9-1,-7-12 0,-6-11-2,-5-10 4,-7-7-4,0-3 1,0 0-19,0-16 16,0-8-66,-7-8 25,0 1 40,2-2-24,5 1 2,0-1-14,0 1 3,0 0 29,-4 3-23,1 2-19,-3 2 41,3 7 2,1 5 8,1 7 0,1 3 4,0 3 1,0 0-5,0 0 0,0 0 14,6 0-8,7 0 2,6 3 23,11-3-4,12 3 23,16-1-20,15-1-24,10 0 30,5 1-11,1-1 21,-4 3-13,-6-4-21,-10 3 4,-14-1-16,-10-2-41,-14 0-54,-17 0-171,-14-14-420</inkml:trace>
  <inkml:trace contextRef="#ctx0" brushRef="#br0" timeOffset="99589.4908">23661 7810 625,'0'0'74,"0"0"24,118-39 38,-51 26 21,15 4-63,9 4-48,3 2-6,0 3-40,-7 0-9,-11 0-65,-11 4-47,-14 0-425</inkml:trace>
  <inkml:trace contextRef="#ctx0" brushRef="#br0" timeOffset="100578.5166">21242 8422 981,'0'0'118,"0"0"-77,0 0-37,0 0 52,0 0 21,89 48-64,-76-29-7,-3 0-6,-1 1-67,-6-3-15,1-5-49,-1 1-34,-2-8-50,6-5 29,2 0-32,4-8 50,3-14 168,-1-6 16,-9-4 158,-4 0-51,-2-1-39,-2 5-17,-11 5 43,2 6-23,4 9-9,2 3-1,4 5-31,1 0-6,0 8-26,1 13-7,11 8 54,5 4-37,1-1-17,2-2 29,4-5-34,-1-6 7,1-4-2,1-5-4,2-4-1,1-5-2,-6-1 0,-3 0-11,-9-1 1,-6-10 5,-4-8-14,0-4-3,0-4 13,0-1 9,-4 0 0,0 2 3,-1-1 2,2 2-5,2 7 8,-2 1-7,-1 6 9,1 4-10,0 0 0,-1 3-1,3 0 1,1 1 0,-2 0-1,2 0-15,0 1 3,0 0-31,0-1-46,0 3-79,0 0-119</inkml:trace>
  <inkml:trace contextRef="#ctx0" brushRef="#br0" timeOffset="100873.0189">21242 8420 907,'0'0'24,"0"0"37,52 104 11,-22-57 29,-3 2-33,-5 0-54,-7-2 13,-4-5-27,-4-6 0,-3-6 0,-1-10 0,2-6-40,6-5-78,9-7-116,10-2-141</inkml:trace>
  <inkml:trace contextRef="#ctx0" brushRef="#br0" timeOffset="101577.0889">24476 8193 334,'0'0'107,"0"0"-105,0 0 40,38-83 73,-41 63 37,-22 8-58,-8 7-74,-6 5 8,-5 0-16,2 14-2,8 13 27,8 5-31,14 4 19,12-2 3,0-4 6,11-2 14,11-6 1,-1-3 13,0-1 20,-7 1-57,0 0 0,-6-2-12,-4 1-12,-4-2 4,0 1-5,-7-7 0,-14 2-10,-9-6 8,-8-5-50,-8-1-58,-4 0-41,-1-11-86,5-4-166</inkml:trace>
  <inkml:trace contextRef="#ctx0" brushRef="#br0" timeOffset="103727.8453">22546 7740 423,'0'0'16,"0"0"-8,0 0 53,0 0 79,91 0-62,-50 0-42,3 0-4,3 0-4,-2 0 14,-3 0-12,-1 0-13,-5-2 30,-3-9-36,-5-1 2,-2-4 33,-1-2-35,-8-1 0,-1 0-11,-5-1 6,-5 1-6,-3 4 0,-3 1 0,0 1-11,0 1 11,-8 2-3,-7 2-9,-3 1 12,0 3-17,5 2 12,2 0-8,4 0 11,6 2-7,1 0 5,-2 0-3,1 0 4,-3 0-13,0 0 14,-2 0 1,3 0-4,1 0 10,2 0-4,0 0 3,0 0-3,0 0 27,0 0-27,0 0 2,5 0 25,4 0-28,0 0 4,0 2-3,-2 0 6,-1-1 3,-1 0-10,-2 0 0,-3-1 13,0 2-11,0 1-1,0 2-1,0 2 0,-8 2 4,-8 1-4,-4-3 0,-4 3 3,3-3 0,4-3-3,2 0 0,8-2 0,4-2 2,1 0-1,2 0-1,0 0 18,0 0-15,5 0 13,12 0 9,12 0-25,5-5 30,9-3-25,0 2-1,-5 0 31,-11-1-22,-4 3 22,-11 1 1,-2 0-26,-4 3 26,1 0-36,0 3 0,1 16-2,-1 5 6,1 4-3,-7 0-1,-1-2 10,0-1-9,0-4-1,0 1-9,0 0 4,0-4-163,0-7-135</inkml:trace>
  <inkml:trace contextRef="#ctx0" brushRef="#br0" timeOffset="107798.6165">21607 8664 250,'0'0'0</inkml:trace>
  <inkml:trace contextRef="#ctx0" brushRef="#br0" timeOffset="114232.6486">22566 8738 389,'0'0'122,"0"0"-122,0 0 3,0 0 12,0 0 31,0 0-22,0 0-24,-7 6-2,7-4 1,0 0 1,0-1 0,0-1 3,0 0-3,0 0 0,0 0 8,0 0-7,0 0 7,0 0-8,0 0 4,0 0 5,0 0-9,0 0-2,0 1-1,0-1 3,0 0-1,0 0 1,0 0 0,0 0 9,0 1-9,0-1 0,0 0 12,0 2-11,0-2 10,0 0-1,0 0-4,0 0 30,0 0-33,0 0 18,0 0 5,0 0-1,0 0 0,0 0-13,0 0-11,0 0 21,0 0-18,0 0-4,0 0 13,0 0-8,0 0 16,0 0-6,0 0-10,0 0 28,0 0-31,0 0 5,-2 0 9,2 0-12,0 0 5,0 0-9,0 0 0,0 0 0,0 0 0,0 0 0,0 0 1,0 0 2,0 0-1,0 0-2,0 0 1,-1 1 0,-2 1-1,2-1 0,1 0-1,0 1 2,0-1 1,0-1-2,0 2 2,-2-2-4,2 0 2,0 0 0,0 0-2,0 0 2,-2 0-44,2 0-187,0 0-330</inkml:trace>
  <inkml:trace contextRef="#ctx0" brushRef="#br0" timeOffset="116997.139">22544 8368 106,'0'0'14,"0"0"23,0 0 55,0 0-22,0 0-52,0 0-3,-3 0-12,-1 0 18,-1 0 19,-1 1-16,0 2 15,2-3-13,2 1 4,1-1 24,-1 2-16,1 1 4,-1 1-2,1 3-7,1 1 18,-3 3-26,1 3-7,-1 3 14,0 2-18,-2 1 11,0-1-6,-1-2-18,3-3 13,-2-2-14,4-2 0,-2-6 17,3-1-15,0 0-1,0-3 1,0 0 1,0 0 17,0 0-20,0 0 0,0 0 6,0 0-5,0-4-1,0-4 0,0 3 4,0-4-11,0 1 7,3-4 0,0-1 0,-2-1 1,2 0-1,-1 0 0,-1 2 0,2 1-1,-1 0 1,0 1 0,2 2 2,0 1 2,-2 2-4,1 0 0,-2 1 1,1 3 9,1-2-10,-2 2 0,2-2 21,2 3-19,-1 0 9,-1 0 4,1 0-11,-2 0 34,1-2-30,2 2 4,-1 0 18,5 0-27,3 7 13,1 5 0,1 0 1,2 1 35,-3-2-44,1-1-8,-2-2 18,3 1-17,5 0-2,12 1-91,5 0-116,1 0-289</inkml:trace>
  <inkml:trace contextRef="#ctx0" brushRef="#br0" timeOffset="117874.6468">23460 8439 192,'0'0'195,"0"0"-168,0 0 41,0 0 29,0 0 12,0 0-40,-1-3-49,1 3 15,0 0 32,0 9 1,0-1 5,0-2-45,8 5-4,3-3 35,1 3-29,3 0 9,-3-3-9,1 2-20,-4-2 28,-2-1-38,-2-3 1,0-1 13,-3 0-9,-2-1-5,0-2 6,0 0-5,0 0 31,2 0-21,-1 0 7,1-2 40,-2-8-29,6-5-13,-3-2-16,1 1 9,1-4-17,-1 0 8,4 3-39,7 4-38,4 5-240,6 3-481</inkml:trace>
  <inkml:trace contextRef="#ctx0" brushRef="#br0" timeOffset="129589.2845">3885 11500 489,'0'0'93,"0"0"-31,0 0 30,0 0-1,0 0 4,0 0-19,0 0-19,44-7-7,4 7 41,16 0-40,6 0 13,8 0-20,0 0-13,3 0 20,-5 0-29,-7 0-2,-11 0 37,-12 0-55,-15-4 7,-10 1 7,-10 2-14,-5-1 2,-6 2-4,0 0 0,0 0-7,0 0 7,0 0-1,0 0-5,0 0 2,0 0-4,0 0 6,0 0 2,0-3-16,0 3 5,0 0-8,-11 0 5,-8 0-25,-6 0 2,-6 0-43,-7 0-11,-6 3 35,-4-1-18,-5-1 24,4-1 16,2 0 31,8 0-2,10 0 5,9 0 0,6 0 16,9 0-15,2 0 18,3 0 22,0 0 5,0 0 17,8 0-5,26 0-39,20 0 20,16 0-39,9 0 9,2 0 18,-9 0-7,-9 0 9,-10 0-29,-9 3 4,-12-2 5,-10 1-9,-10-1 0,-8-1-1,-4 0 1,0 0-5,0 0-5,0 0 10,0 0 6,0 0-2,0 0-4,0 0 1,0 0 4,0 0-10,0 0-2,0 0-17,0 0 22,0 0-25,-4 0 23,-2 0-4,0 0-9,3 0 12,3 0-15,0 0 5,0 0 2,0 0 0,-4 0 4,4 0 4,0 0-2,0 0 4,0 0-21,0 0 2,0 0 15,0 0-16,0 0 8,0 0-7,0 0-27,0 0-1,0 0-19,0 0-32,0 0 46,0 0-51,0 0-14,-3 0-55,1-4-187</inkml:trace>
  <inkml:trace contextRef="#ctx0" brushRef="#br0" timeOffset="135568.2129">16238 13967 260,'0'0'70,"0"0"-68,0 0 41,82 3 29,-52 2 0,2 0-9,7-1-9,9 3-10,2-3 34,8 2-32,7-3-11,5 1 25,7 0-27,0-1 6,1 0 6,-9 0-24,-9 2 13,-10 1-34,-11-1 0,-7 0-7,-8-1-20,-5-3 0,-4-1-14,-5 0-25,-5 0 6,2 0-50,-7 0-23,0 0-15,-4 0-176</inkml:trace>
  <inkml:trace contextRef="#ctx0" brushRef="#br0" timeOffset="136730.0938">16514 13980 608,'0'0'149,"91"-9"-43,-38 8 11,5 1-30,11 0 18,12 0-57,14 2-31,6 4 17,1 0-22,-1-3 14,-8 1-18,-10-1-6,-11-2 27,-14 1-24,-12-2-5,-14 0 1,-12 0 1,-12 0-4,-8 0-15,0 0-50,-21 0-19,-16 0 18,-15 0 37,-12 0 0,-8 0-5,-7 0 36,-1 0-6,5-3-4,1 1 9,5-1-63,-2 1 43,-2-1 8,-3 1 2,0 0 2,-3 0-20,2 1-17,3-1 44,7 2-39,5-5 16,7 2 24,11-2 1,9 1 10,8 1 4,9 1 8,6 0 19,10 1-36,2 1 11,4 0 29,29 0-9,24 0-18,27 0-18,22 0 0,14 0 45,9 0 5,4 0 18,1 0 6,0 0-16,-7 0-8,-6 0-47,-11 0 1,-19 0 8,-10 0-12,-16 1-4,-17 1 4,-18 0-12,-17-2-3,-10 3-33,-3-3-35,-10 3 20,-10-2 28,-9 2 26,-1-3-10,6 0-24,7 0-4,6 0-12,4 0 31,3 0 18,1 0 5,-1 0 5,3 0 0,-1 0-4,0 0 0,1 0-23,-2 0 24,0 0-12,0 0 2,1 0 4,-2 0-1,2 0-3,-1 0 7,2 0 1,-2 0 3,3 0-8,0 0-24,0 0-21,0 0 23,0 0 10,0 0 17,0 0-2,0 0 7,0 0 4,-1 0-1,-3 0-3,1 0 2,-3 0 0,2 0 1,1 0-3,0 0 0,1 0-7,2 0 7,0 2-10,0 1-13,0-2-10,0 0 11,0 2-1,0-3 9,0 0 11,0 0-11,0 0 14,0 0-3,0 0 6,0 0-7,0 0 3,0 0-19,0 0 1,0 0-58,0 2 28,0-1 44,5 1-8,2-1-4,-1 2-53,1-3-6</inkml:trace>
  <inkml:trace contextRef="#ctx0" brushRef="#br0" timeOffset="141606.0038">18159 11310 493,'0'0'148,"0"0"-47,0 0 50,0 0-83,0 0 32,0 0-31,0 0-55,0-10 19,0 10-29,0 0 12,0 0 6,0 0-8,0 0 13,0 0-21,0 0-3,0 0 29,0 0-31,0 0 10,-2 0-10,1 0 4,-5 0 1,3 0-6,0 3 0,0 1 6,0 2-4,-2-1-2,1 2 1,-1 3 2,-2 2 4,3 9-7,1 4 0,0 7 9,3 3-4,0-1-5,0 2 0,0-4 1,0-5 8,1-3-9,7-4 0,2-5 18,2-2-15,3-3 2,6-5 3,3-2 6,-1-3 8,3 0-22,-5-7 0,0-6 13,-2-6-7,-1-3-6,-2-10 0,-1-4 7,0-5-14,-6-3 5,-3 1 2,-4 7-14,-2 6 12,0 9 1,-3 7-13,-7 6 3,-4 6 0,2 2-6,-3 0 7,-2 13-2,4 7 15,6 0-5,1 2 2,6-1 0,0-3 2,0-4-2,4 1 0,12-2 4,4-2-4,4-2-3,4 1-3,-1-6-80,-5 2-20,-5-4-24,-4-1-69,-6-1-100,-2 0-58</inkml:trace>
  <inkml:trace contextRef="#ctx0" brushRef="#br0" timeOffset="142596.0193">18960 11455 476,'0'0'59,"0"0"56,0 0 8,0 0-15,0 0-49,0 0-19,-27 52 22,9-16-14,0-1-15,6-5-22,6-8-1,6-4-10,0-5 0,2-6 8,11-6-8,2-1 0,0 0 30,2-12-29,-4-8 18,-9-7-19,-4-4-5,0-1-4,-7-1-4,-13 6-20,1 7 7,3 7-14,3 4 19,6 6-12,7 0 33,0-1 4,7-3 5,22-3-5,13-3 3,4-3 4,2-1 37,-9-1-7,-11-1 7,-4 2 10,-12-4-35,-8 3-1,-4-1-12,0 5-1,-20 3-18,-5 8-3,-4 3 12,2 7 5,2 19-3,8 10-2,5 7 15,9 6 2,3-3 14,0-5-23,0-1-6,0-9 8,0-4-10,0-7-27,-3-5-100,-4-6-113,-5-9-255</inkml:trace>
  <inkml:trace contextRef="#ctx0" brushRef="#br0" timeOffset="142771.164">18602 11572 968,'0'0'99,"0"0"10,-17 79-12,17-49-56,0-3 14,6-1-55,9-5-6,8-2 2,1-5-91,10-5-44,2-5-46,4-4-201</inkml:trace>
  <inkml:trace contextRef="#ctx0" brushRef="#br0" timeOffset="142969.3351">19331 11359 745,'0'0'186,"0"0"-88,0 0-9,69 80 3,-63-25 12,-6 4-51,-2-3-36,-19-6 5,-4-11-20,-2-7-4,6-8-38,3-7-141,8-11-167,10-6-328</inkml:trace>
  <inkml:trace contextRef="#ctx0" brushRef="#br0" timeOffset="143269.7857">19835 11439 1037,'0'0'91,"0"0"-77,0 0-5,0 0 26,-52 91 31,26-42-31,6 2-13,5-5-19,7-4-3,5-9 0,3-6 5,0-4 0,6-6-5,12-4 0,4-4 7,7-5-7,0-4-4,-1 0-10,-1-3-88,-9-12-68,-8-4-167,-5-3-283</inkml:trace>
  <inkml:trace contextRef="#ctx0" brushRef="#br0" timeOffset="143440.8022">19727 11648 970,'0'0'98,"0"0"-63,90-23 12,-60 19-32,-4 4 35,-6 0-50,-7 0-58,-7 0-80,-6 0-154,0 0-142</inkml:trace>
  <inkml:trace contextRef="#ctx0" brushRef="#br0" timeOffset="143564.6734">19773 11448 936,'0'0'132,"0"0"-96,110-48 30,-71 45-60,-5 3-6,-2 0-34,-1 6-348</inkml:trace>
  <inkml:trace contextRef="#ctx0" brushRef="#br0" timeOffset="143747.7474">20422 11608 941,'0'0'87,"0"0"-77,0 0 24,0 0-34,0 0-13,0 0-115,52 24-258</inkml:trace>
  <inkml:trace contextRef="#ctx0" brushRef="#br0" timeOffset="143856.5908">20422 11608 554,'-19'90'505,"44"-90"-482,7 0-23,10 0-53,3 0-191</inkml:trace>
  <inkml:trace contextRef="#ctx0" brushRef="#br0" timeOffset="144259.8325">21381 11389 505,'0'0'297,"0"0"-205,0 0 29,0 0-99,0 0 37,0 0 30,-30 86-33,17-50-32,3-4-23,3-3 7,4-6-8,1-5-63,2-5-87,0-7-190,5-6-275</inkml:trace>
  <inkml:trace contextRef="#ctx0" brushRef="#br0" timeOffset="144630.503">21426 11371 788,'0'0'132,"0"0"-28,0 0-19,0 0 4,98 68-2,-67-36-49,-5-2-33,0 0 14,-2-6-19,-2-6 0,-5-5-13,-2-6-8,0-4-65,0-3-19,0 0-75,-1-11-105,0-10 48,-2-10 80,-5-5 131,-2-7 6,-4-6 20,-1 5 75,0 1 8,0 7 63,0 9 43,0 10-78,0 9 26,0 7-30,0 1 10,0 11-45,0 21-61,-1 10 47,-10 8-19,0-3-23,0-2-3,3-1-13,5-7-1,3-5-137,0-11-248</inkml:trace>
  <inkml:trace contextRef="#ctx0" brushRef="#br0" timeOffset="145131.1165">22728 11139 363,'0'0'545,"0"0"-475,0 0-65,-115-54-3,65 56-1,1 26 5,6 8 8,8 6-14,13-3-23,15-3 23,7-8-11,9-9 2,18-12-12,5-7-67,4-7 9,1-22-43,4-11-22,-1-6 87,4-6 57,2-3 17,-6-5 43,-3-4 3,-8 0 15,-10 5-19,-7 9-13,-6 15 7,-5 15-13,-1 14 45,0 6-21,-5 16-47,-14 23 18,-4 15 26,0 11 28,7 3-28,1-2-49,7-2-8,7-7-4,1-6-66,4-6-70,17-9-86,4-11-176</inkml:trace>
  <inkml:trace contextRef="#ctx0" brushRef="#br0" timeOffset="145588.0431">23189 11064 777,'0'0'162,"0"0"-156,0 0 15,0 0 6,0 0-1,-94 67 5,74-21-31,10-1 5,7-4 1,3-8-6,0-8 0,11-9-4,6-9 6,4-7-2,4 0 5,-1-12-1,3-16-4,-3-7-27,-5-5 3,-5-7 15,-7-4-39,-7-4-58,0 0-62,-7 1 10,-10 6 20,-2 7-27,5 10 165,4 6 12,5 6 44,1 6 41,2 6 2,0 3 36,2 4 9,0 9-72,0 25-22,0 22 74,0 16-26,0 7-13,-5 2-35,-2 1-27,1-6 3,3-6-26,1-7-3,2 0 2,0-6-136,0-2-37,-4-9-170,-7-13-54</inkml:trace>
  <inkml:trace contextRef="#ctx0" brushRef="#br0" timeOffset="145850.623">21956 11702 682,'0'0'206,"151"-6"-66,-42 3-5,15 3-13,4 0-42,0 0-12,-9 0-67,-9 0-1,-16 6-10,-14-1-61,-13 1-37,-13-1-142,-14 3-253</inkml:trace>
  <inkml:trace contextRef="#ctx0" brushRef="#br0" timeOffset="146360.9523">22574 12061 544,'0'0'241,"0"0"-200,0 0 107,0 0-57,0 0-2,0 0-18,-15-47-63,-6 29-6,-6-2-2,-7 8-7,-7 4-2,-3 7 4,5 1 5,11 9-6,12 11 6,13 4-10,3 3 5,14-1 1,16-4-11,4-7 15,5-6-2,3-9-12,-3 0 14,4-14 0,3-15-1,4-10 6,2-7 14,-6-3-7,-10-2 11,-13 1 27,-10 4-31,-13 10-6,0 10-13,0 13 14,-14 13-34,-6 0 20,-3 22 0,-1 16 1,6 12 5,5 9-6,8 3 0,5 2 8,0-8-12,18-6 4,2-8-42,2-9-35,3-8-79,-3-11-89,5-10-98</inkml:trace>
  <inkml:trace contextRef="#ctx0" brushRef="#br0" timeOffset="146543.9759">23051 12064 398,'0'0'314,"60"-98"-205,-45 58 30,-6 11-1,-9 13-28,0 12-28,0 4-28,-8 12-50,-8 18 2,1 11 0,0 4-1,9 1-2,-1-3-3,4-3-20,3-6-36,0-6-143,-2-10-101,-1-8-408</inkml:trace>
  <inkml:trace contextRef="#ctx0" brushRef="#br0" timeOffset="146671.1404">23024 12071 1118,'0'0'119,"85"-15"-69,-44 15-27,-7 0-23,-9 0-10,-13 0-272</inkml:trace>
  <inkml:trace contextRef="#ctx0" brushRef="#br0" timeOffset="149414.1592">21113 11514 430,'0'0'105,"0"0"9,0 0 24,0 0-44,0 0-1,0 0-33,0 0-32,2-3 8,-2 3-36,0 0-2,-9 0 2,-14 3 0,-5 0 0,-3 3-1,-1-6-26,2 3 25,9-3-30,6 0 18,7 0 8,5 0 12,3 0-6,0 0 18,0 0-1,0 0 22,3 0-38,8 0 6,5 0 8,7-5-15,3 1 15,2 1 1,-2-1-6,-2 1 29,-6 2-25,-5 1-9,-3 0 10,-5 0-14,-2 0-2,-1 0 0,-2 0 1,0 0-16,0 0 16,0 0-11,-6 0 10,-11 0 1,-8 0 5,-7 0-5,-2 1 0,-3 3 5,1 2-5,6 0 0,7-3 2,7 1 3,9-4-5,7 1 0,0-1 0,0 0 25,12 0-24,12 0 19,4 0-6,5-1-11,-3-3 2,0 1-5,-4-1 0,-4-1-14,-6 2 6,-5-1-7,-3 3 3,-7-1-7,1 2 0,-2 0 9,0 0-15,0 0 22,0 0-31,0 0-8,-9 0 38,-4 0-7,-6 0-7,-1 0 11,-1 0-7,0 0 6,9 0-7,5 0-52,7 0-74,0 0-97,15 0-209</inkml:trace>
  <inkml:trace contextRef="#ctx0" brushRef="#br0" timeOffset="154153.8804">17134 14050 400,'0'0'136,"0"0"-52,0 0 5,86-13 10,-44 12 22,14-1-29,12 2-13,8 0-44,6 0-5,3 0 31,-4 0-42,-9 0 9,-14 0-11,-14 0-10,-14 0 8,-12 0-15,-10 0 0,-4 0 8,-4 0-8,0 0 0,-15-4-4,-12-5 4,-9 4-3,-6 3-10,-4-1 1,2 1 8,-6 2-16,3 0 14,3 0 4,4 0 2,6 0-3,8 0 3,10 0 0,10 0 7,6 0-3,0 0 10,16 0 14,19 0-15,11 2 22,9-2-32,0 0-3,-8 0 20,-9 0-18,-13 0 3,-8 1-5,-9-1 0,-4 2-6,-4-2 6,0 0-18,0 0 14,0 0-30,-7 1 31,-3 0 3,0-1 0,3 0-2,4 0 2,0 0 0,0 0-1,-2 0 2,1 0-2,-1 0-2,0 0-23,-1 0 23,0 0-36,0 0-19,-3 0 14,4 0-34,-1 0-15,2 0-53,1 0-101,0 0-15</inkml:trace>
  <inkml:trace contextRef="#ctx0" brushRef="#br0" timeOffset="156588.5011">8602 13761 692,'0'0'246,"0"0"-189,127-37 36,-69 29-60,5 2 20,-2 0 72,2 3-70,-8-1-32,-10 4-18,-10 0 4,-12 0 5,-10 0-14,-4 0 0,-7 0 1,1 0-1,-3 0 0,0 0 0,0 0 1,0 0-5,0 0 4,1 0-7,-1 0 5,0 0-14,0 0-5,0 0-21,0 0-28,2 0 13,-1 0-29,9 0-21,2 0-90,8-1-212</inkml:trace>
  <inkml:trace contextRef="#ctx0" brushRef="#br0" timeOffset="157836.3943">19716 12028 208,'0'0'128,"0"0"5,0 0-27,0 0 43,0 0-45,0 0-20,0 0-32,5 0-41,5 0 22,5 0-26,-2 1-1,4 1 3,-6-1-9,0 1 0,-7-2-1,-2 1 1,-2 1-5,0 0-2,-21 0 5,-10-1-16,-11 2-2,-1-2-11,-1 1 6,7 1 15,6 1 10,12-1 0,9 0 6,10-2 4,0-1 15,16 0 3,9 0 27,11 0-30,0 0 15,2 0-26,-2 0-12,0-1-2,-5 1-59,-3 0-148,-8 0-214</inkml:trace>
  <inkml:trace contextRef="#ctx0" brushRef="#br0" timeOffset="161011.2382">16987 13894 42,'0'0'90,"0"0"-87,0 0-3,0 0 12,0 0 15,-101 12-3,78-9-21,-1-1 0,2 1-3,5-1 0,4 1 0,5 2 6,4-3-4,1-1 16,1 1 32,2-2 12,0 0 18,0 0 7,0 0 28,0 1 30,3 3-55,11 1-9,8 2-1,3-3-33,5 1-8,0-2-15,-2-3-21,-3 2 19,-3-2-16,-5 0-6,-4 0 4,-6 0-2,-3 0 0,-4 0-2,2 0 0,-2 0-8,0 0 8,0 0-5,0 0 2,0 0-3,0 0 3,0 0-2,0 0 4,0 0-14,0 0 4,0 0-3,0 0 12,0 0-10,0 0 2,0 0-7,0 0 0,0 0 14,0 0-25,0 0 3,0 0 10,0 0-15,0 0-11,0 0-43,0 0-44,0 0-6,0 0-43,0 0-55</inkml:trace>
  <inkml:trace contextRef="#ctx0" brushRef="#br0" timeOffset="170156.126">7675 13020 628,'0'0'157,"0"0"-35,0 0 3,105 0-54,-67-3 34,1 0-31,-5-2-38,-7 2-1,-11 0-35,-10 3 5,-3 0-3,-3 0-2,0 0-4,0 0 4,0 0-13,0 0 7,0 0-31,-3 0 22,-8 3-5,-5 3 14,-2-1-7,0 1 3,-2 0-9,1-2 19,2 0 0,6-2 3,5-2 6,2 0-5,4 0-4,0 0 11,0 0-8,0 0 15,0 0-18,0 0 0,0 0-9,0 1 9,0-1 0,0 0-2,0 0-8,0 0 5,0 0-19,0 0 8,0 0-1,0 0 10,0 0 2,0 0 3,0 0-4,4 0 2,-1 0-9,-1 0-23,-1 0 30,0 0-36,-1 0 18,2 0-3,-2 0-10,2 0-29,1 0-99,0 0-56,3 0 62</inkml:trace>
  <inkml:trace contextRef="#ctx0" brushRef="#br0" timeOffset="175758.9685">8587 13697 667,'0'0'168,"0"0"-71,0 0-31,0 0-21,0 0 41,0 0-58,2 0-28,-2 0-2,0 0-25,0 0 5,0 0-39,0 0-37,0 0-9,0 0-44,5 0 0,3 0-76</inkml:trace>
  <inkml:trace contextRef="#ctx0" brushRef="#br0" timeOffset="178276.3718">8586 13836 119,'0'0'88,"0"0"-25,0 0 9,0 0-11,0 0 21,0 0-28,0-3-13,0 2 20,0-1-12,0 1-5,0-1 15,3 0-30,12-1-4,0 1 11,0-1-3,7 1 10,-4-1-27,6 1 1,2 0 16,3-1-26,-1 1 4,-1-1-1,-4 1-4,-1 0 15,-6-1-21,-5 3 0,-6-2 2,0 2-2,-3 0 0,-2 0 0,0 0-13,0 0 11,0 0-23,0 0 12,0 0 3,0 0 9,0 0 1,0 0 0,0 0-11,0 0 8,0 0-15,0 0 2,0 0 10,0 0-5,0 0 10,0 0 0,0 0 2,0 0-2,0 0 1,1 0 0,6 0 8,-2 0-7,4 0 7,-3 0 2,3 0-8,-3 0 8,-2 0-10,2 0 0,3 0-4,5 0 4,1 0 0,1 0-3,-4 0 3,-2 0-9,-5 0 9,-1 0 0,-4 0-7,0 0 7,0 0-7,0 0-8,0 0-75,-12 0 44,-7 0-64,-2 0-9,-3 0 27,2 0-52,-2 2-5,0 3 43,4-3 17,6 0 89,5-1 98,2-1 40,7 0-9,0 0-26,0 0-12,0 0-9,16 0-57,6 0 2,5-3-27,3-1 0,-5 1 4,-1 1-4,-8 0 0,-5-1 0,-5 3-3,-4 0 2,-2-1-63,0 1-3,0 0 0,-14 0-33,-4 0-26,-3 0-38</inkml:trace>
  <inkml:trace contextRef="#ctx0" brushRef="#br0" timeOffset="178519.5701">8790 13799 229,'0'0'103,"0"0"-71,0 0-12,0 0 15,0 0 45,0 0-47,6 0-33,-6 0-14,0 0 1,0 0 3,0 0 10,0 0-60,0 0-95</inkml:trace>
  <inkml:trace contextRef="#ctx0" brushRef="#br0" timeOffset="180491.7069">7410 12983 141,'0'0'29,"0"0"-29,0 0-8,0 0 8,0 0 0,0 0 1,0 0 3,8 14-4,-4-11 0,3-3 24,0 3-24,6-3-65</inkml:trace>
  <inkml:trace contextRef="#ctx0" brushRef="#br0" timeOffset="181726.3563">7405 13036 443,'0'0'163,"0"0"-67,0 0-17,89 1-4,-61-1 53,4 0-29,1 0-26,2 0-37,-2 0-31,-3 0 24,-2 0-29,-7 0 0,0 0 3,-9 0 0,-5 0-3,-4 0 0,-3 0 0,0 0-18,0 0 3,-3 0-23,-16 3 0,-6 0 29,-10 2-8,-1 1 0,-1-2-10,-3-1 25,3-1-29,-2 2 16,0-3 13,5 3-3,4-3 5,9-1-6,8 0 17,7 0 6,6 0-9,0 0 28,0 0 13,9 0-28,7-1 13,11-6-34,1 1 9,2 2 0,0 2-9,-6 0-10,-2 2 8,-4 0-9,-7 0 3,-7 0-1,-2 0-32,-2 0 24,0 0-56,0 0-54,-8 0-47,-3 0 75,-2 0 28,3 0 32,-2 0 17,3 0 18,1 0 1,2 0 3,3 0 25,2 0 18,1 0 38,0 0 9,0 0-13,0 0 0,0 0-43,0 0-11,0 0-2,0 0-20,0 0 0,0 0-1,0 0 0,0 0-16,0 0 5,0 0-8,0 0 19,3 0-17,-2 0 12,-1 0-7,0 0-5,0 0 12,2 0-15,-2 0 17,0 0 0,0 0 3,0 0-3,0 0-13,0 0-13,0 0 28,0 0-21,0 0 10,0 0 12,0 0-4,0 0 3,0 0 1,0 0 0,0 0 4,0 0-4,0 0 0,0 0 0,0 0 1,0 0-2,0 0 1,0 0 0,0 0-3,0 0 3,0 0 0,0 0 0,0 0 4,0 0-4,0 0 0,0 0-21,0 0-64,0 0-38,1 0-60</inkml:trace>
  <inkml:trace contextRef="#ctx0" brushRef="#br0" timeOffset="183399.9849">8915 13765 64,'0'0'178,"0"0"-150,0 0-24,0 0-2,0 0 33,0 0 14,33-1-33,-33 1-13,-10 0-6,-6 0 2,-3 0-37,0 0-49,6 0 9,-3 0 4,6 0 48,-1 0 26,6 0 13,1 0 24,2 0 19,-1 0 9,3 0 23,0 0-19,0 0-16,0 0-32,0 0-21,0-5-8,3 1-31,0 1-17,0-1 5,2 2-85</inkml:trace>
  <inkml:trace contextRef="#ctx0" brushRef="#br0" timeOffset="189009.006">16205 14040 392,'0'0'90,"0"0"-47,0 0-32,0 0 13,0 0 74,0 0-30,0 0-25,-12 6-16,22-2 8,17-4 41,12 3-44,13 0-13,9-2 15,8 1-29,-2 1 6,-3 1-11,-7-3 5,-8 1 2,-3-2-7,-8 0 0,-7 0-2,-8 0 2,-10-3-2,-6-1-6,-7 4-11,0-3 17,0 1-26,0 2-11,-10-1-3,-2 1-3,-6 0 20,4 0 13,-3 0 12,0 0-8,2 0 8,6 0 0,5 0 10,2 0-6,2 0 0,0 0-4,0 0 5,0 0 10,6 0-10,3 0-3,0 0 9,-2 0-8,0 0-3,2 0 0,0 0 3,2 0-13,-2-2 1,1 1-11,-2 1 7,0-2-17,-2 2 10,3 0-2,-1 0-34,0 0-6,-3 0-7,4 0-8,-4 0 15,0 0-2,-1 0-4,-1 0 13,-1 0-9,-1 0-24</inkml:trace>
  <inkml:trace contextRef="#ctx0" brushRef="#br0" timeOffset="193066.6571">20718 16095 507,'0'0'197,"0"0"-115,0 0-24,0 0 17,0 0 30,0 0-15,0 0-2,24-11-55,3 14 6,3 1 0,3 0-13,4 0 8,8 1-16,7 0-16,8 2 19,2-2-14,1 2-7,-2-2 24,-4-1 2,-8-1 6,-10 0-11,-8-1-13,-12-2 26,-7 0-34,-7 0 0,-3 0 0,-2 0 4,0 0-8,0 0-6,-7 0-14,-6 3 10,-5-3-5,-1 2 0,1-2-5,-5 0-11,1 0 10,-2 0-10,0 0-19,-1 0 30,3-2-61,-1 2 13,5 0-23,-2 0-86,0 0-154</inkml:trace>
  <inkml:trace contextRef="#ctx0" brushRef="#br0" timeOffset="194439.5665">2163 16929 459,'0'0'318,"0"0"-189,0 0-46,0 0 1,103-14 7,-52 8 23,-3-1-42,-3 2-44,-1 0 36,-1 2-50,2 0 1,-2 3-6,-4-3-4,-6 3-3,-11 0-2,-4 0 0,-8-2-3,-6 2 3,0 0 0,-4 0 0,0 0-4,0 0 0,0 0-15,0 0 6,0 0-5,-4 0 18,-7 0-3,2 0 0,-1 0 6,2 0-4,1 0 1,2 0 0,2 0-1,2 0 1,1 0 0,0 0 1,0 0 2,0 0-3,0 0 0,0 0 0,0 0-1,0 0 1,0 0-17,0 0-3,0 0-23,0 0 12,0 0-22,0 0-14,0 0 18,0 0-82,0-3-66,10-3-108,2-4-95</inkml:trace>
  <inkml:trace contextRef="#ctx0" brushRef="#br0" timeOffset="195147.7151">5140 11118 758,'0'0'172,"0"0"-112,0 0-60,0 0 1,0 0-2,0 0 7,0 4-10,0 0 4,0 2 0,-1 2 3,-2-1-3,0 0-56,-3 1-38,6 1-138,0-4-63</inkml:trace>
  <inkml:trace contextRef="#ctx0" brushRef="#br0" timeOffset="195819.9571">2845 16115 1272,'0'0'0,"0"0"-117,0 0-335,0 0-100,0 0 552,0 0 396,-42-17-221,57 4-175,6 3-134,-2-6-146</inkml:trace>
  <inkml:trace contextRef="#ctx0" brushRef="#br0" timeOffset="208116.7173">18922 15409 408,'0'0'45,"0"0"-45,0 0-93,0 0 69,0 0 24,0 0 48,0 0-24,0 0-12,-14-43 28,14 43-1,0 0 6,3 0-17,8 0-25,0 0 4,-3 0-7,-4 0 0,-1 0 8,-3 0-3,0 0 16,4 0 23,4 0 19,7 3 15,4-3-46,2 0-3,4 2 22,-2-1-25,4 1 10,1 1-2,5-1-1,4 2 15,0-1-33,2-1 30,-3-1 1,-5 4-23,-4-2 1,-9-2-7,-8 1-16,-5-2 12,-5 0-13,0 0-3,0 0-5,-15 0-8,-15 0 8,-6 0-7,-9 0-6,-2 0 15,-6-3-20,-5-3 26,-1 1-8,-1-1 9,5 4-1,16-1 0,14 0 0,14 2-1,11 1 1,0 0 0,21 0 31,19 0-6,10 0-5,5 0-3,0 0-12,0 0 32,-5 0-37,-1 0 0,-2 0 7,-8 0-3,-7 1-6,-12-1 2,-9 0 0,-8 0-6,-3 0 6,0 0-16,0 0 13,-9 0-12,-7 0 13,-3 0 2,0 0 0,2 0-7,4 0 0,3 0 7,3 0-10,1 0 8,2 0 1,3 0 1,0 0 0,-1 0 0,2 0 0,0 0 0,0 0 3,0 0 0,0 0-3,0 0 0,0 0 0,0 0 4,0 0-4,0 0 0,-1 0 4,1 0-4,-5 0 0,2 0 0,-4 0 1,7 0 5,-2 0-6,2 0 0,0 0 4,0 0-4,0 0 1,0 0-1,0 0 0,0 0 4,0 0-4,0 0 0,0 0 0,0 0 4,0 0-4,-1 0 0,1 0 3,0 0 1,0 0-4,0 0 0,0 0 4,0 0 0,0 0-6,0 0 2,0 0 0,0 0 2,0 0-2,0 0 0,0 0 4,0 0-2,-2 0-2,-1 0 0,0 0 3,-1 0-1,-1 0-2,2-1 0,-1-1 0,0 2 6,-1-3-6,1 3 0,0 0 1,3 0-2,-1 0 1,2 0 0,-1 0-1,1 0 4,0 0-3,0 0 0,-2 0 0,2-3-1,0 3 1,0 0 0,0 0-3,-1 0 4,1 0-2,0 0 0,0 0 1,0 0-7,0 0 7,0 0 0,0 0-4,0 0 6,0 0-2,0 0 0,0 0 0,0 0-2,0 0 2,0 0 0,0 0-3,0 0 5,0 0-2,0 0 0,0 0 0,0 0-12,0 0 3,0 0 9,0 0-4,0 0 5,0 0-1,0 0 0,0 0 1,0 0-2,0 0 1,0 0-2,0 0-3,0 0 7,0 0-3,0 0 1,0 0 0,0 0-5,0 0 5,0 0 0,0 0 1,0 0 1,0 0-2,0 0 0,0 0 1,0 0-6,0 0 5,0 0-1,0 0-4,0 0 10,0 0-6,0 0 1,0 0 0,0 0-8,0 0 8,0 0-30,0 0-18,-2-1-52,-1-3-68,-2-2-83,0-1-36</inkml:trace>
  <inkml:trace contextRef="#ctx0" brushRef="#br0" timeOffset="210185.8581">15267 16531 467,'0'0'74,"0"0"13,0 0-1,0 0-22,0 0 30,0 0 16,0 0-54,-74-33-11,68 60 0,3 14-13,3 19 22,5 18-6,16 12-16,3 8 21,-3-3-44,-7-5-5,-5-8 18,-7-14-22,1-5 8,-3-15-8,0-12 3,0-6-3,0-9 0,0-4-3,-3-10-2,3-5-8,-2-2 2,2 0 2,0 0 4,0 0-11,0-7 13,0-1-14,0 0 9,0 0-9,0 1-4,0 0-9,0 0-8,0-1 35,0-3-23,0 5 3,0-5 11,0 0-16,2 2 10,1-4-26,2-3-18,-3-1 3,3-6-57,-3 0-11,-2-6 28,0-5 37,0-2-10,0-8-4,0-5-38,-7-4-5</inkml:trace>
  <inkml:trace contextRef="#ctx0" brushRef="#br0" timeOffset="211046.6419">15226 16771 41,'0'0'102,"0"0"-37,-25-91 3,19 65-1,-2-1 7,1 1 0,0 3-25,3-3-19,2 4 4,2 0-24,-2 5 32,2 0-42,0 5 0,0 5 8,0 1-5,0 2 14,0 1 1,-1 2-12,-1-2 22,-1 1-24,3 2 11,-1 0 10,1 0-9,0 0 4,0 0 6,0 0 1,9 0 22,19 0-26,9 0-13,11 0 13,7 0-10,-1 0 7,4 0-6,-1 0-13,-1 0 22,3 0-21,-3 0-2,1 0 8,-1 0-7,-5 0-2,-5 0 1,-8 0 0,-10 0 1,-7 2-1,-7 1 0,-7-2-4,-1 0 4,-5-1-2,4 0 0,2 0 2,4 0-3,5 0 3,1 0 0,0 0 0,-1 0 2,-5 0-1,-3 0-1,-5 0 4,-2 0 4,-1 0-7,0 0-1,0 0 10,0 6-9,3 10 2,6 13-3,2 12 0,2 10 21,2 11-17,-5 2 1,1-2 9,-1 0-8,2-6-1,3 3-5,3 1 0,3 1 19,3 0-16,-4-3-3,-4-5 9,-6-7-2,-3-9 10,-4-11-17,-3-5 0,0-9 9,0-4-9,0-5 0,0-1-3,-1-2 2,-5 1-9,-1-1-17,-2 0-13,1 0 21,-1 0-25,2 0 23,1-1 4,0-2-15,1-2 10,-2 0 1,1 2 17,2-1-5,-3 2 10,3 2-1,2-3 2,0 3-1,2 0-2,0 0-5,0 0-42,0 0 23,0 0-62,-2 0-86,-4 0-252</inkml:trace>
  <inkml:trace contextRef="#ctx0" brushRef="#br0" timeOffset="212267.7174">15272 17379 226,'0'0'208,"0"0"-133,0 0-15,0 0-12,0 0 27,0 0 4,0 12-41,0-4 0,0-1-25,0 1 23,0 3 8,3 4-9,0 0 4,2 5-22,0-3-9,-1 0 28,1-4-29,2-3 11,-1 0-3,-3-3-10,-2-2 7,-1-3-12,0 0 0,0-2 11,0 0-7,0 0-4,0 1 0,0 4 2,0-1 2,0-2-4,0 3 0,0-2 2,0-2 1,0-1-3,0 0 5,0 2-4,0-1 13,8 1-3,7-1-2,7-1 27,8 2-33,7-2 6,3 0 3,-1 0-6,-3 3 18,-6-3-15,-10 2-6,-3 0 14,-9-2-15,-5 0-2,-2 0 0,-1 0 4,0 0-9,0 0 5,0 0-6,0 0-5,0 0 7,0 0 4,0 0 0,0 0 2,0 0-2,0 0 0,0 0 0,0 0 0,0 0 0,0 0-2,0 2 1,0 16 1,0 6 10,0 5-10,1 8 4,17 0 16,2 2-17,4 1 36,-2-2-29,-7-2 4,-3-2 4,-3-2-17,-5-3 1,0-3 6,-3-4-3,-1-3-5,0-5 0,0-3 3,1-8-5,-1 0 2,0 0 0,0-3-2,0 0 5,0 0-3,0 0 0,2 0 2,-2 0-3,0 0 1,0 0 0,2 0-6,-2 0 8,0 0-2,2 0 0,0 1 3,1 1-4,1 0 1,-1 3 0,2-4 0,-1 1 1,-1-1-1,0 1 0,3-2 2,0 0-1,5 0-1,0-5-15,1-6 10,-1-8-48,-1-1-16,-2-4-70,1-5-37,1-2-136,2-5-140</inkml:trace>
  <inkml:trace contextRef="#ctx0" brushRef="#br0" timeOffset="213511.8787">16184 17394 363,'0'0'122,"0"0"-61,0 0-6,0 0-1,0 0 35,0 0 2,3-36-11,-3 36-37,0 0 4,0 0 26,0 11-32,0 20 13,7 11 1,5 8-22,-1 2-11,-2 0-22,-2-3 3,-2-3 6,-4-10-9,-1-6 0,3-7-1,-3-8 3,1-5-3,-1-4 1,0-4 0,0 0 2,0-2-2,1 0 0,-1 0-1,2 4 5,-2-4-6,2 3 2,-2-1 0,3 3 1,0-2 1,2 4-2,1-2 0,2 6 3,6 3 6,5 2-5,4 1-2,7 0 27,-5-1-21,0-6 15,-6 0-10,-10-6-12,-4 2 1,-3-6-2,-2 0 0,0 0-2,3 0 2,-2 0-3,1 0-3,-1 0-12,3 0 12,-2 2-26,-2-2-6,0 0 1,0 0-40,0 0 6,0 0-10,0 0-3,0 0 18,0 0 34,0 0 32,0 0 6,0 0 30,0 0 21,0 0-20,0 0-25,0 0 2,0 0-14,0 0 0,0 0 3,0 0 0,0 0 8,0 0 11,0 0 11,0 0 23,0 0-26,3 0-10,2 0 15,0 0-26,4 0 8,3 0 4,2 0-11,11 0 22,3 0-27,2 0 2,-3 2 36,1 1-22,-10 1 5,-3-1-7,-6 2-15,-4-5 15,-4 2-19,-1-2 0,0 0-2,0 0 2,0 0 0,0 0-2,0 0 4,0 0 5,0 0-7,0 0 0,0 0-3,0 0 8,0 0-5,0 0 0,0 3 1,0 5-1,0 6 0,0 9 0,0 9 25,0 8-18,0 8 16,9 4-9,3-1 26,0 0 9,-2-4-45,-2-1-3,-2-13 9,-2-4-8,-1-12-2,0-10 0,-3-4-7,0-3 3,0 0-30,0 0-4,0-3 16,0-1-8,0-2 10,-3-3-11,0 4-20,2-2 9,-4 2-75,-1 4-24,-3-2 27,-2 3-67,-3-3-12,1 3 57,-2-3-72</inkml:trace>
  <inkml:trace contextRef="#ctx0" brushRef="#br0" timeOffset="213798.657">16473 18460 4,'0'0'153,"0"0"-82,0 0 3,0 0-21,0 0 7,0 0 44,-64 20-6,69-16 37,14-1-4,5 2-33,7 0 1,3-4-9,8 0-12,7-1-4,2 0-52,5 0-4,-6 0 13,-6 0-18,-6 0 0,-10 0-13,-8 0 1,-8 0-6,-8 0-40,-4 0-39,-6 0-106,-19 0-40,-8 0-125</inkml:trace>
  <inkml:trace contextRef="#ctx0" brushRef="#br0" timeOffset="214221.402">16336 18324 482,'0'0'139,"0"0"-35,0 0-29,0 0 37,0 0-20,0 0-29,37 13-29,-32 15-18,1 8 20,0 3 25,3-2-8,1 0 20,2-6-47,1-3-5,1-3 3,-2-5-17,-7-5-1,-1-5-6,-4-5-21,0-5-7,-4 0-75,-11 0-53,-5-8-47,2-6-133,5 1-196</inkml:trace>
  <inkml:trace contextRef="#ctx0" brushRef="#br0" timeOffset="215186.8067">16182 18456 535,'0'0'195,"0"0"-83,0 0-16,0 0-22,0 0-13,0 0-30,78 51-4,-69-38-24,-2 3-3,-1-7 0,-4 2 1,1-10 2,-2 1-3,-1-2-6,0 0-3,0 0 8,0 0-1,0 0-2,0 0 5,0 0-4,0 0 3,0 0 0,0 1-3,-4 1 3,2-2 0,1 0 3,-1 0-3,2 0 3,0 0-3,0 0 0,-1 0 28,-1 0-26,-1 0 2,-2 0 2,-1-2-5,-2-1 3,-3-1-4,-2-1 0,-3 2-14,-2 0 14,-6-2 0,0 4 1,0-4-1,-1 3 5,6 2-5,0-3 0,1 3 9,3-3-8,-1 2-1,3-1 4,1 2-4,5 0 14,3 0-14,3 0 1,1 0 19,0 0-18,0 0 15,0 0 7,0 0-8,0 0-3,0 0-13,0 0 0,0 0 8,0 0-6,0 0-2,0 0 2,0 0 0,0 0 4,0 0-6,0 0 0,0 0 19,0 0-13,0-1 0,0-6 1,-5-3-5,-5-2 0,3-1-2,-3-8 0,-4-5-4,0-7 5,-2-3-1,0-3 0,2-1 1,4 3-3,1 2 1,1 5 1,5 9 5,0 2-5,-1 6 0,1 6 0,-2-3-5,-2 4 1,-2 2-22,-1-3-11,0 4 25,3-3-35,1 3 1,3-4-40,3 4-58,0 2-173,0-2-254</inkml:trace>
  <inkml:trace contextRef="#ctx0" brushRef="#br0" timeOffset="215390.1809">15732 18010 463,'0'0'0,"0"0"-2,0 0-94,0 0-106</inkml:trace>
  <inkml:trace contextRef="#ctx0" brushRef="#br0" timeOffset="216958.7776">14024 16583 554,'0'0'106,"136"-9"-8,-63 9-23,-5 0 11,-13 0-7,-10 0 12,-15 0-43,-9 0-35,-10 0 9,-7 0-22,-2 0 0,-2 0 13,0 0-9,0 0-3,0 0-1,1 0 6,4 0-9,7 16 3,13 20 0,9 25 10,11 26 4,6 20 8,-2 2-11,-3-4-7,-2-9 5,-8-10-1,-4-10 26,-8-12 9,-5-12-39,-3-9 2,-3-7-6,-3-6 5,0-4 0,-2-4-5,-2-8 0,-5-4 3,-1-6-3,0-4 0,-9 0-2,-17 0 7,-19-9-4,-18-2-1,-16-3 0,-15 3 0,-12 1 4,-7 6-4,-12 4 1,-4 0 2,-3 0 45,12 1-44,20-1-4,32-6-39,33-16-138,35-12-228</inkml:trace>
  <inkml:trace contextRef="#ctx0" brushRef="#br0" timeOffset="217690.6078">16915 16377 786,'0'0'140,"0"0"-50,0 0 3,0 0-73,0 0 23,-81-52 7,39 63-25,-7 9-12,-6 1-11,-1 2 2,0-4 17,2-2-21,11-3 0,15-2 2,14-2-2,14 2 0,2 5 0,26 10 8,8 7 32,5 5-28,2 6 2,-5 8 16,-2 10-8,1 7 8,-4 3-14,0 3-14,-2-1 30,-4-2-25,-6-7 6,-3-3 9,-6-11-21,-2-10 6,-2-8-7,-1-9 0,-2-13 2,-2-5-2,-1-4 0,-2-3 3,5 0-1,6 0 7,14-3 1,22-11-5,34-2 28,33-1-31,28-3-2,23 1 0,2-1-18,-16 4-76,-23 5-174,-36 8-370</inkml:trace>
  <inkml:trace contextRef="#ctx0" brushRef="#br0" timeOffset="218696.2344">13930 17042 805,'0'0'165,"0"0"-48,54 81-26,-33-50-45,2 1 14,-3-6 17,-3-3-59,-3-4-13,-3-10-5,-7-4-4,-4-4-10,0-1-29,0 0-11,-12-14 5,-5-10-9,-1-5 46,1 0 10,1-2 4,4 1 18,3 2 3,6 6 22,3 5 36,0 12-34,0 4 3,3 1-12,15 6-36,5 16 10,7 5-12,-1 2 0,-7 0 6,1-2-5,-1-7-1,-3-2 0,-2-8 4,-1-5-3,-7-5-1,-4 0 0,-1-11 14,-4-15-11,0-6-1,0-8 2,-8-4-3,-4-1 13,-2 5-14,3 4 0,5 15-9,2 11 7,4 10-46,16 3-79,25 21-130,18 5-326</inkml:trace>
  <inkml:trace contextRef="#ctx0" brushRef="#br0" timeOffset="219236.4439">17097 16768 381,'0'0'207,"0"0"-114,0 0-25,19-76-25,-26 54-1,-7 1 44,1 4-48,2 6-15,-2 5 16,0 3-34,-8 3-3,0 3-2,0 19 0,10 7 4,11 7 2,2 2 22,28 1 43,4-7 9,8-2 20,-4-5-23,-8-8-15,-10-3-13,-13-4-49,-7-2-6,-7 1 3,-26 0-32,-14-1-24,-8-3-49,-3-5-109,5 0-136</inkml:trace>
  <inkml:trace contextRef="#ctx0" brushRef="#br0" timeOffset="219853.8084">14473 16837 342,'0'0'121,"0"0"-60,0 0 2,0 0 25,0 0 8,0 0-41,93-4-22,-37 4-33,12 0-13,4 0-66,3 0-52,1 0 33,2 0-87,8 0-44</inkml:trace>
  <inkml:trace contextRef="#ctx0" brushRef="#br0" timeOffset="220025.191">15547 16816 94,'0'0'141,"130"-10"-55,-77 6-69,-5-2-4,0 1 19,-2 3 14,0-1-30,-2 0-13,-1 2-6,-7 0-2,0-1 5,-2 2 1,0 0 1,-1 0-2,1 0 0,-3 0-4,-1 0-22,5-5-161</inkml:trace>
  <inkml:trace contextRef="#ctx0" brushRef="#br0" timeOffset="220160.1885">16733 16747 460,'0'0'106,"0"0"-89,0 0-17,0 0-10,0 0 7,0 0 3,22 5-52,-41 5-121</inkml:trace>
  <inkml:trace contextRef="#ctx0" brushRef="#br0" timeOffset="220512.3847">14846 17090 401,'0'0'115,"0"0"-72,0 0-23,0 0-12,0 0 76,101 1-21,-53-1-42,15 0-20,10 0-1,6 0-6,1-5 5,2-4-33,0-3-21,1 4-70,5-1-108</inkml:trace>
  <inkml:trace contextRef="#ctx0" brushRef="#br0" timeOffset="220596.6695">16187 17043 128,'0'0'0</inkml:trace>
  <inkml:trace contextRef="#ctx0" brushRef="#br0" timeOffset="220713.719">16758 17007 685,'0'0'103,"0"0"-96,0 0-5,0 0-1,0 0-2,78-8-29,-78 8-188,0 7-56</inkml:trace>
  <inkml:trace contextRef="#ctx0" brushRef="#br0" timeOffset="221022.6854">14994 17366 558,'0'0'39,"0"0"-39,82-8-48,-49 8 33,1 0 8,6 0 7,7-1-72,9-4-52,7-2 57,1-2 19,6 0-83</inkml:trace>
  <inkml:trace contextRef="#ctx0" brushRef="#br0" timeOffset="221189.3991">16457 17238 980,'81'-19'139,"-4"5"-139,-2 4-43,-4 1-80,-7 3 59,-13 5 39,-15 1 1,-17 0-150,-4 4-142</inkml:trace>
  <inkml:trace contextRef="#ctx0" brushRef="#br0" timeOffset="228988.1829">15356 16852 260,'0'0'130,"0"0"-42,0 0 0,0 0-6,0 0-42,0 0-40,0 0 0,27-17-98,-27 17 29,0 0 9,0 0 14,0 0 9,0-2 5,0 1 0,0-6-11,0 5 15,0-2 22,0 1 1,0 0-39</inkml:trace>
  <inkml:trace contextRef="#ctx0" brushRef="#br0" timeOffset="229271.9268">15356 16852 274,'75'-97'115,"-72"89"-30,-3 1-54,0 0-23,-3 1-7,-11-2-1,-4 1-6,-2 1-7,-1-4-8,-3 1 3,-5-1-36,-2 1-4,-8-3-39,1 1-1,0 3 40,4 0 58,7 5 102,5 0 18,5 3-20,2 0-19,6 0-6,2 0 4,0 0-20,2 0-29,-2 6-28,0 3-2,-3 4-91,0-2-62,-1 0-68</inkml:trace>
  <inkml:trace contextRef="#ctx0" brushRef="#br0" timeOffset="229445.1103">14944 16791 401,'0'0'160,"0"0"-50,0 0-35,0 0-27,0 87-31,0-70-17,0 1-9,0 0-77,11-2 13,5-2 23,-1-2 20,4-4 9,1-2 7,-1-3-18,1 4-113,-2-5-133</inkml:trace>
  <inkml:trace contextRef="#ctx0" brushRef="#br0" timeOffset="229555.9911">15123 17115 292,'0'0'141,"0"0"-65,0 0-51,0 0-23,0 0-2,41 73-48,-22-63-229</inkml:trace>
  <inkml:trace contextRef="#ctx0" brushRef="#br0" timeOffset="229739.4213">15256 17277 452,'0'0'123,"0"0"-81,0 0-42,0 0-28,84 0 28,-65 0 12,1-4-11,-6 0 7,-6-4 24,-2-5-1,-6-6-31,0-8-37,0-6-46,0-4-72,0-2-187</inkml:trace>
  <inkml:trace contextRef="#ctx0" brushRef="#br0" timeOffset="229876.6582">15431 16941 296,'0'0'131,"0"0"-100,0 0-21,0 0-5,-2-80-5,2 63 7,0 1-7,0 1 1,0 0 13,-1-1-14,-10-1-48,-2-1-94,-8-2-163</inkml:trace>
  <inkml:trace contextRef="#ctx0" brushRef="#br0" timeOffset="230002.996">15126 16556 300,'0'0'0,"0"0"-77,0 0-146</inkml:trace>
  <inkml:trace contextRef="#ctx0" brushRef="#br0" timeOffset="230248.6927">15005 17069 364,'0'0'101,"0"0"-57,27 77-38,-21-52-6,2 2 0,1-1-2,5 1-6,6-1-61,4-4 8,9-2 46,8-6-11,4 1-88</inkml:trace>
  <inkml:trace contextRef="#ctx0" brushRef="#br0" timeOffset="230790.216">16254 16854 7,'0'0'186,"0"0"-75,0 0-26,0 0 17,0 0-6,0-75 39,-5 67-54,-1 2-50,-5 3-19,-3 1-12,-5-1-32,-2 3-53,1 0-71,3 0-51</inkml:trace>
  <inkml:trace contextRef="#ctx0" brushRef="#br0" timeOffset="230877.4513">16077 16748 294,'0'0'0,"0"0"-36</inkml:trace>
  <inkml:trace contextRef="#ctx0" brushRef="#br0" timeOffset="231074.2191">16063 16857 355,'0'15'1,"0"5"-1,-6 1-43,2 0 43,-2 1 29,2-5 16,2 0-22,2-3 8,0-3 28,0 0-3,0-3-17,6 3-39,3-6-134,1 2-327</inkml:trace>
  <inkml:trace contextRef="#ctx0" brushRef="#br0" timeOffset="231206.3836">16135 17198 31,'0'0'681,"0"0"-681,0 0-12,0 0-133,0 0 26,0 0 97,71-7-122</inkml:trace>
  <inkml:trace contextRef="#ctx0" brushRef="#br0" timeOffset="231402.8497">16308 16999 45,'0'0'447,"0"0"-387,0 0-49,0 0-6,4-75 0,-4 58 7,0-1-12,-8-5-116,-5-5-158</inkml:trace>
  <inkml:trace contextRef="#ctx0" brushRef="#br0" timeOffset="231575.3419">16108 16517 500,'0'0'31,"0"0"-31,0 0 0,0 0 3,-93-52 3,73 49-6,0 3-2,-2 0-51,3 0 20,0 10-30,2 7-17,1 5-48</inkml:trace>
  <inkml:trace contextRef="#ctx0" brushRef="#br0" timeOffset="231901.6844">15892 16794 556,'0'0'113,"0"0"-68,0 0-27,7 75-18,3-53 15,4 2-15,5 7-55,1 0-63,4 1 7,-1-1 63,0-4 40,-2-4-4,3-4-12,2 0-16,0-2 21,-1-2 19,-1 3 25,-2-1 9,-4 3-8,-1-6 1,-3-2-9,0-1-11,1-5-4,0-1 7,3 0-7,4-5 5,-2 2 19,-1 0-2,-3 0 1,-7 1-26,0-3-12,-1 0-29,2 0-59,1 0-74</inkml:trace>
  <inkml:trace contextRef="#ctx0" brushRef="#br0" timeOffset="231995.1467">16502 17218 145,'0'0'67,"0"0"-67,0 0-130</inkml:trace>
  <inkml:trace contextRef="#ctx0" brushRef="#br0" timeOffset="232554.5852">15762 16731 395,'0'0'92,"0"0"-61,-3 82-7,3-57-21,7 1 3,7 2-6,2 4-101,5 5-45,0 1 24,3-1 91,3-1 31,-3-5 2,2-2 25,-3-5 40,-2 0 0,-1-3-29,-2-1-38,-1-3-15,-4 0-48,-1 0 27,2 1 30,-2 0 6,-1-2 10,1-2 43,2-3 15,-1-3 14,0-4-5,1-2-52,2-2-25,-2 0-23,4 0-133</inkml:trace>
  <inkml:trace contextRef="#ctx0" brushRef="#br0" timeOffset="232998.5638">16127 16584 663,'0'0'90,"0"0"-48,0 0-21,97-35 5,-79 35 23,-3 5 6,4 14-35,2 11-20,6 8-4,-1 4 2,0 2 2,-3-3-7,-5-1-20,-2-7-28,-5-3 20,-2-3-22,-4 2-18,-2-5-13,-3 2 31,0-2 47,0-5-5,0-3 15,0-4 40,0-4 51,-6 1-17,2-1-44,0 0-22,1 4 0,0 1-8,1 4-48,0-3-32,2 1-10,0 0 22,0-1-62,0-2-78</inkml:trace>
  <inkml:trace contextRef="#ctx0" brushRef="#br0" timeOffset="235552.3238">14285 17285 715,'0'0'174,"0"0"-92,0 0-37,0 0-4,0 0 35,0 0-3,0-2-23,-1 2-44,-1 0 3,2 0 1,-1 0-9,1 0 8,0 0-9,-2 0 0,2 0-7,0 0 7,0 0-13,0 0-11,0 0-31,0 0 3,0 0-47,0 0-17,0 0-9,7-3-52,8-3 32,7 0-333</inkml:trace>
  <inkml:trace contextRef="#ctx0" brushRef="#br0" timeOffset="243156.3185">4441 16531 620,'0'0'253,"0"0"-181,0 0-28,0 75 35,-12-30-2,-5 1 12,-3 4-34,-6-3-28,1-5-6,2-6-21,1-10 0,6-5-4,8-7 4,3-6-62,5-5-72,0-3-32,0 0-68,-2 0-62,-4 0-95</inkml:trace>
  <inkml:trace contextRef="#ctx0" brushRef="#br0" timeOffset="243790.8403">3962 16832 548,'0'0'140,"0"0"-48,0 0-16,122-34 31,-70 27 11,6 5-41,5-1-22,1 2-36,-1 1-12,-6 0 22,-11 0-28,-6 0 7,-12 0-3,-11 0-3,-5 0 17,-8 0-19,-4 3 0,0 3-2,-4 3 15,-14 6-13,-1 3 0,-5 3 5,4 1-6,6-1 1,3 1 0,8-8-8,3-3-1,0-2 3,0-7 3,9 1 3,9-3-3,-2 0 3,4-7 0,2-8 3,1-4-1,-1-3-2,-1-2 0,-3 4 0,-5 4 1,-7 6-1,-3 7 0,-1 2-3,-2 1 3,0 0-10,0 17 5,0 3 5,0 5-2,0 0 2,0-3 0,0-4 0,10-5 3,1-7-3,5-3 0,6-3 2,2 0 7,3-15-9,-2-2 0,-1-2 12,-6-5-11,-3 4 12,-8-3-2,-7 3-10,0 1 8,0 2-9,-13 4-23,-4 6 4,-1 5-67,2 2-29,4 0-95,8 0-148</inkml:trace>
  <inkml:trace contextRef="#ctx0" brushRef="#br0" timeOffset="243980.4913">4939 16842 763,'0'0'218,"0"0"-160,0 0 69,0 0-51,3 78-16,-6-54 6,-6-1-66,3-3-1,-6-6-50,3-4-132,3-5-137</inkml:trace>
  <inkml:trace contextRef="#ctx0" brushRef="#br0" timeOffset="244145.9074">5027 16685 236,'0'0'737,"0"0"-737,0 0-11,83-23-107,-66 27-137,5 9-99</inkml:trace>
  <inkml:trace contextRef="#ctx0" brushRef="#br0" timeOffset="244884.1887">5373 16702 812,'0'0'60,"0"0"-60,0 0 0,0 0 2,-112 42 61,82-1 35,-1 7-51,4-2-39,11-5 33,4-7 6,7-8-13,1-4 18,1-8-51,-3-2-1,3-6 17,-1-1-13,0-4 2,-3-1-6,-3 0-22,-2 0-40,1-3-47,1-8-26,2-6-27,4-2-22,4-1 48,0 1-13,12-1 21,19 2 76,14 2 52,8 0 175,7-1 10,4-2-29,2-1-12,1 0-18,0-2-33,-1 1 3,-1 0-42,-9-1-2,-7 0-7,-11 1-23,-9 1 12,-11 5-7,-15 3-17,-3 3 12,0 4-22,-24 5-9,-3 0 5,-7 19 2,-4 15-1,3 10 3,-1 4 0,2 3-7,4-4 6,4-5-61,4-6-52,1-9-31,6-9-20,2-9-30,2-9 47,5 0 95,2 0 53,4-13 39,0-6 120,5 0-6,17-1-13,6 3-24,2 1-20,0 7 18,-3 1-47,-2 8-10,-4 0 5,-5 0-30,-1 5-1,-6 9-17,-3 1-12,-1 2 13,-4-1-15,-1 1 0,0-3-6,0-1-2,-9-3-51,-3-1-59,-3-4-111,3-5-103,6 0-336</inkml:trace>
  <inkml:trace contextRef="#ctx0" brushRef="#br0" timeOffset="245007.5134">5807 16783 573,'0'0'10,"0"0"-10,0 0-108,0 0-269</inkml:trace>
  <inkml:trace contextRef="#ctx0" brushRef="#br0" timeOffset="245605.2361">5807 16783 632,'43'98'301,"-28"-96"-239,-3 3 13,-6 4-44,-3 5-16,-3 2 7,0 7-22,-10 0-36,-8-4-33,3-4-15,3-6-56,3-9-11,9 0 90,0-10 61,6-12 119,18-4 39,3 2-10,1 2 0,-1 5-1,-5 8-42,-2 4-35,-3 5-1,-6 5-61,-5 18-6,-3 7-1,-3 1-1,0 1-13,-12-5-54,3-3-30,3-7-12,6-6-83,0-3 38,18-8 10,12 0 30,13-8 61,-1-8 53,0-1 55,-1-5 65,-2 0-18,-5-1-17,-7 3-9,-8 5-18,-11 5-20,-8 5-38,0 5-3,-21 3-3,-7 21-3,-6 10 8,5 11 1,7 9 0,5 7 13,8 8 28,-1-3 24,0-4-7,-4-8 5,-5-10-2,-7-10-17,-5-6-23,-4-11-6,1-11-15,0-6 3,10-3-16,8-21 7,13-12-19,3-10 3,22-8 1,16-13 3,17-3-63,7-6-147,13-1-176,17 9-261</inkml:trace>
  <inkml:trace contextRef="#ctx0" brushRef="#br0" timeOffset="245993.7906">7369 16670 722,'0'0'205,"110"-80"-85,-79 42-22,-19 4-54,-12 7 28,0 12-2,-26 13-38,-15 4-19,-11 30-12,0 25-1,0 18 0,7 12 1,5 6 1,4-5-2,6-13 0,8-13-8,4-16-18,3-14-90,0-9-82,0-12-149,4-11-151</inkml:trace>
  <inkml:trace contextRef="#ctx0" brushRef="#br0" timeOffset="246363.2172">7036 16909 459,'0'0'216,"97"-51"-63,-39 35-24,2 10-29,-2 3-1,-6 3 7,-8 0-52,-9 8-50,-8 5-1,-7 2 6,-7 2-9,-3 5-1,-5 1-3,-5 7-17,0-1 20,-2-3-15,-11 1-6,2-5 12,1-8-42,4-6-6,0-4-10,5-4-13,1 0 30,0-2 25,8-15 26,18-5 40,8 0 11,8 0 20,0 6 11,2 3 20,-9 4-15,-11 8-34,-15 1-29,-2 0-9,-7 3-15,0 8-10,-10 5-50,-14-2-106,-3-2-113,0-4-310</inkml:trace>
  <inkml:trace contextRef="#ctx0" brushRef="#br0" timeOffset="247122.8569">7537 16968 804,'0'0'162,"0"0"-76,0 0-25,-104 12-45,67 17 57,4 7-1,9 0-72,14-1 5,10-3-5,4-9 3,21-6-8,5-7 5,4-9-20,2-1 14,0-8-17,-3-12 12,-3-3 6,-3-2 5,-11-2 4,-4 4-4,-8 0-7,-4 4 7,0 2-14,0 4 8,2 4 3,10 4 6,7 2 18,10 2-4,2 1 10,3 0 24,-3 7-17,-8 10 6,-1 5-15,-7 1-17,-9-1 14,-5-1-22,-1 2 0,-3-4-12,-14-4 12,-4-1-37,1-11-22,3-3-35,5 0 26,11-17 19,1-3 49,13-8 2,15-3 28,6 0 34,8 0 14,1 3-25,2 6-3,-3 5-50,-5 12-15,-4 5-29,-6 0-125,-10 15-94,-8 8-270</inkml:trace>
  <inkml:trace contextRef="#ctx0" brushRef="#br0" timeOffset="247578.6213">8161 17012 787,'0'0'328,"0"0"-232,0 0-5,0 0-40,0 0-50,0 0 16,-45 42-17,15-2-8,6-2-14,9-3-102,9-7 2,6-11 21,9-11-12,19-6 80,11-3 33,8-19 73,3-5 33,1 1-8,-6-2 13,-8 6-12,-8 5-33,-12 9-7,-11 5-33,-6 3-23,-1 0-3,-17 8-9,-6 4 7,6-1-11,8-5-50,5-2-13,5-3 5,0-1 41,0 0 26,0 0 8,0 0 9,0 0 27,0 0-16,0 0-9,0 0-10,-7 8-4,-2 6 22,1 6-16,5 1 6,3 0 14,0-2-19,9-4 10,17-3-14,2-8-1,11-4-6,-2 0-55,2 0-184,6 0-413</inkml:trace>
  <inkml:trace contextRef="#ctx0" brushRef="#br0" timeOffset="248965.2683">9372 16883 641,'0'0'210,"0"0"-93,0 0-3,0 0-31,0 0-16,0 0-22,18-19-45,-18 24 1,0 5-1,-12 8 1,-2 1-1,-5 4 2,1 5 2,-2-3-3,4-1-1,6-3 0,5-5 2,5-7-1,0-1-1,5-5 6,11-3 4,1 0 14,-1 0-14,-1 0-8,0-4 25,0-8-21,0 0-6,-2-7 0,1-1-12,1-2-10,-4-1-15,-2 3-1,-4 3 30,-2 2-32,-2 6 18,-1 1 11,0 5 11,0 2 0,0-1 0,0 2 0,0 0-12,0 0 5,0 0 2,0 0-7,0 0-4,0 0 15,0 0-3,0 0 4,0 0-2,2 0 3,-1 0-1,-1 0 5,0 0-3,0 0 4,0 0-6,0 0 0,2-3 13,3 1-10,5-4-1,3-3-2,5-5 5,2-5-6,2-6 1,-1-4 0,-2-5 29,-7-4-4,-1 4 19,-8 2 1,-3 8-10,0 11 11,0 9-8,-8 4-6,-14 20 2,-11 26-33,-6 21 22,-1 11 0,5 8-15,8-6 10,7-12-13,11-10 1,9-19 16,0-10-19,0-5-2,0-14-1,4-3 3,1-7-9,1 0 1,4-2-29,2-15 3,1-5-74,1-1-24,-8-2-131,-3-7-162</inkml:trace>
  <inkml:trace contextRef="#ctx0" brushRef="#br0" timeOffset="249520.3968">9345 16941 860,'0'0'211,"0"0"-129,87-7 2,-41 7-37,12 0-5,4 0 15,3 2-57,-4-1 4,-8 1 10,-12 0-13,-11-2 6,-14 3-6,-7 3 3,-9 5-8,0 9-5,-16 6 9,-10 9-4,0 2 4,-2-3-7,6-1-16,5-8-6,12-3 0,5-13-12,0-4 26,3-5 9,12 0 12,1-9-5,3-9 3,-2-5-3,1-1 8,0-3-9,1 0 0,2 0 5,7-1 0,4 8 19,3 3 22,0 7 0,6 6 11,-2 1-7,-1 3 0,-1 3 13,-6 18-40,-10 5 1,-13 6-18,-8 2-2,-8-2-5,-19-1 1,-6-4-17,1-5 14,2-8-48,8-9 4,10-5 8,11-2 31,1-20 1,19-8 7,21-5 0,15 0-3,6 2 3,1 9-35,-3 11-61,-10 10-102,-4 3-51,-11 8-200</inkml:trace>
  <inkml:trace contextRef="#ctx0" brushRef="#br0" timeOffset="250141.9878">10525 17077 690,'0'0'291,"0"0"-201,0 0 27,-88-18-81,57 21-5,-2 25 0,3 7-30,12 5 1,8 3-2,10-3-7,0-10 2,5-3 10,15-7-2,4-2 26,-1-3 22,-1 1 40,-3 6-28,-10 5-20,-9 4-9,0 4-30,-28 2 1,-13-2-5,-7-2-35,-5-8-11,2-10-47,12-12-7,14-3-2,19-18-29,7-14 50,34-7 72,13-6 9,17-3 47,-1-1-9,-2 1-8,0 3 18,-1 5-32,-6 6-1,-4 5-6,-9 5-8,-8 7 20,-14 10-2,-10 5 6,-9 2 3,-1 11-23,-4 16-5,-12 6 19,-2 1 1,3-6 21,7-7-39,8-8-2,0-7 9,16-6-6,16-2 6,4-19-6,-3-7 0,1-3 13,-6 2-16,-8 6 0,-5 8 24,-8 10-10,-5 5 2,-2 0-16,0 14 8,-8 12-1,-7 7-6,2 2 0,2-8 12,4-3-9,6-5-6,1-9 2,0 0-13,1-7 0,9 0-67,-2-3-76,-5 0-174,-3 0-545</inkml:trace>
  <inkml:trace contextRef="#ctx0" brushRef="#br0" timeOffset="250421.12">9464 17607 1160,'0'0'200,"137"0"-93,-36 0-16,6-3-41,0 3 27,-7 0-52,-6 0-24,-10 0-1,-13 0-42,-18 7-32,-21-1-20,-12 0-38,-11 0-61,-2-4-187</inkml:trace>
  <inkml:trace contextRef="#ctx0" brushRef="#br0" timeOffset="250967.9306">10916 17338 486,'0'0'233,"0"0"-37,0 0-25,0 0-62,0 0-14,97-13 4,-67 4-63,-7-5-4,-5 0-6,-4-2-9,-10-2 0,-4-1-17,0-1-15,-10 3 10,-11 5-28,-4 5 7,0 7 9,0 0 0,1 25 12,8 10 1,5 9 4,9 3 3,2-3 5,2-12-5,16-4 13,2-8-10,4-5-5,1-8-1,-1-2-57,-7 0-78,0-5-111,-6 0-193</inkml:trace>
  <inkml:trace contextRef="#ctx0" brushRef="#br0" timeOffset="262637.7816">19140 15334 1127,'105'-11'219,"6"7"-201,-5 1-14,-12 2 0,-17-1 9,-23 2 102,-19 0-48,-17 0-64,-15 0 10,-3 0-12,0 0-1,0 0 1,-5 0 5,-3-1-11,2 1 5,1-1 0,3-2 0,1 3 0,1 0 0,-2 0-2,-1-3 3,-1 3-8,-3 0 7,1 0 0,-2 0-15,2 0 14,2 0-9,-2 0-6,3 0 0,1 0 13,2 0-8,-1 0 6,1 0-4,0 0 12,0 0-4,0 0 1,0 0 0,0 0 1,0 0-1,0 0 0,0 0-3,0 0 7,0 0-5,0 0 1,0 0 0,0 0-10,0 0 10,0 0 0,0 0-8,0 0 1,-2 0-3,2 0 2,-1 0-8,1 0 14,-2 0-25,-1 0-20,-1 0-22,-8 0-132,-9 0-150</inkml:trace>
  <inkml:trace contextRef="#ctx0" brushRef="#br0" timeOffset="275598.5631">22529 821 19,'0'0'0</inkml:trace>
  <inkml:trace contextRef="#ctx0" brushRef="#br0" timeOffset="275856.0877">22529 821 84,'0'0'89,"0"-19"-27,0 15 40,0 1-30,0 1 7,0 0-38,0 1-24,0-1 16,0 2 8,3 0 16,-3 0-18,1 0 10,-1 0-3,0 0-17,0 0 11,2 0-15,-2 0-13,0 0 8,0 0-11,0-3 3,0 3 9,0 0-5,0 0 16,2 0-22,-2 0-8,0 0-1,3 0-1,0 0-72,2 0-222,0 0-342</inkml:trace>
  <inkml:trace contextRef="#ctx0" brushRef="#br0" timeOffset="288150.2798">23904 1981 93,'0'0'0,"0"0"-37</inkml:trace>
  <inkml:trace contextRef="#ctx0" brushRef="#br0" timeOffset="290275.2067">23217 2946 860,'0'0'0,"0"0"-75,0 0-128,0 0 127,86 35 10,-53-19-161,2 0 181,0 1 46,-2-2 265,-5-1-76,-5-2-31,1 1-112,-2-4-46,5-2-165</inkml:trace>
  <inkml:trace contextRef="#ctx0" brushRef="#br0" timeOffset="290499.6799">24422 3205 336,'0'0'429,"0"0"-429,110-23-503</inkml:trace>
  <inkml:trace contextRef="#ctx0" brushRef="#br0" timeOffset="291638.9666">23542 3307 347,'0'0'0</inkml:trace>
  <inkml:trace contextRef="#ctx0" brushRef="#br0" timeOffset="318025.632">21904 702 506,'0'0'147,"0"0"-59,0 0 1,0 0 17,0-72-23,0 68-1,0 4 16,0 0-24,0 0-20,0 0-5,0 0-15,0 0-7,0 14-15,0 13-11,0 11 40,-8 10-23,-5 4 7,1 6-14,-1 2-6,-2 5 17,3 1-8,0 1-8,2 1 18,1 0-22,-2 2 6,4 1 7,-4-2-12,0-2 9,-5-7-10,0 0 0,1-2 16,-3-4-17,3 1 1,0-5 10,7-5-11,1 0 15,4 0-16,3-3 4,0 2 9,0 2-7,0 0 6,0 0-2,0-2-7,-4-1 1,-4-4-4,1-1 0,-2 2 6,-4-5-4,2 1-2,-2-6 0,3-4 2,-1-5-1,1-4-1,1-6 0,0 0-2,3-3 4,-1-3-2,3-2 0,2 0 0,0-3-6,2 0 4,-2 0 2,1 0-5,-4 0 5,-4-11-7,-5-6 2,-2-2-9,0-5 13,1-3-14,0-2 15,2-3-7,-3-2 8,-1 0-1,-4 3 0,0 2 1,3 7-5,2 7 4,5 6 0,7 4 10,0 4-8,4 1 9,0 0-2,0 4-7,0 10 9,0 8-7,5 3 2,2 1 13,-4 2-19,1-1 9,-1-2-5,2 1-1,3-4 10,0 0-12,-1-5 2,0-7 16,0-3-18,-3-4 7,1-1 6,-2-2-8,4 0 17,2 0-22,2-12 1,1-3 13,2-4-13,8-4 8,7-5-5,13-4-1,6-4-7,8-5 3,4-4-22,4-5-6,3 0-39,0 2 1,-6 4-43,-13 1-138,-9 4-215</inkml:trace>
  <inkml:trace contextRef="#ctx0" brushRef="#br0" timeOffset="318953.3159">22488 988 546,'0'0'95,"0"0"14,0 0 14,0 0 38,11-72-8,-9 69-29,-2 3-46,0 0-48,0 0 3,0 21-20,1 21 2,1 22 53,-1 22-25,-1 18-7,2 15-6,-2 8-14,0 4 22,0-4-27,-9-4-7,-5-7 11,1-4-6,0-6 5,-1-9-14,-2-5 1,4-8 4,-1-14-5,3-14-2,3-12-2,4-13 2,0-9 0,3-5 2,0-8 0,0-1-3,0-5 3,0-3-4,0 0 2,0 0-3,-2 0 5,1 0-7,-1 0 7,1 0-8,-2-6 8,-1-3 0,1 1-2,-3-4 4,0-2-4,-1-3 2,-4-4 0,-1-2-5,-6-3 5,-3 0 0,-1-1-3,-2 2 6,6 4-1,6 5-2,6 7 0,4 6 30,2 3-18,0 0 5,0 6-7,3 16-9,8 3 7,2 8-3,-2-2-4,2-3 19,2 1-19,-1 1 4,6-1 4,1-4-7,-1-2 5,-2-8-7,-5-3 4,-4-7-2,-6-5-2,0 0 0,-2 0 7,5-10-1,8-11 9,4-12-15,9-14 3,9-11-5,8-17 2,9-13-11,9-8-11,3-3-8,1 4-15,-6 6-7,-11 9-19,-6 9-35,-3 4-87,5 5-68,0 6-25,-5 2-67</inkml:trace>
  <inkml:trace contextRef="#ctx0" brushRef="#br0" timeOffset="319777.9121">23294 1073 507,'0'0'120,"0"0"-15,32-85 84,-23 66-40,-3 2 3,1 5-35,-4 3-26,-3 4-20,0 2-20,0 3-11,0 0 2,0 0-37,0 17-4,0 16 3,-2 26 7,-6 25 26,5 30-12,3 26-12,0 18 22,3 6-19,8-4 2,2-11-4,-4-10-10,-2-8 14,-6-6-11,-1-9-5,0-14 5,-8-11-7,-6-12 0,-5-13-2,5-9 3,2-13-3,3-11-8,6-12 8,1-8-5,2-6 6,0-4-11,-1-1 1,1-2-6,0 0 6,-1 0-11,-1 0 2,1 0 19,-2 0-14,-3-4 5,-1-5 8,-2-2 2,2 0-3,0-3 3,-3-3 0,-1-3 0,-5-7 0,-3-1 0,-4-2-2,-2 3 2,-2 1-6,1 5 6,7 5 0,6 7 6,5 4-5,7 2 7,1 3 10,0 0-5,6 10 4,14 10-17,6 7 0,2 2 18,0-1-18,-1-3 6,-3-2 0,3 0-5,3-4 14,0-5-15,-4-3 0,0-5 17,-7-5-15,-5-1 6,-5 0 4,2-1-9,-1-16 12,3-5-14,3-12-1,5-5 5,6-6 0,6-9-8,9-6 3,8-5-18,4-10-8,1 0-42,-9-5-33,-13-2-111,-10 0-193,-5-1-407</inkml:trace>
  <inkml:trace contextRef="#ctx0" brushRef="#br0" timeOffset="320573.7842">24282 1165 440,'0'0'341,"0"-75"-312,0 41 53,0 0 35,0 4 18,1 5 0,5 3-66,-3 10-3,-1 5-20,-2 7-1,0 0-7,1 14-36,-1 22 1,0 20 5,0 22 12,0 23 20,0 25-1,0 24-9,0 17 3,0 6-16,0 2 1,0-6-9,0-2 5,10-12 10,4-18-24,-7-17 0,-4-26 4,-3-16-1,0-11-3,0-9 0,-3-11 1,0-11-9,2-7 8,-2-13-13,-1-11 9,4-2-17,-2-3 10,-2 0-3,-7-12 7,-5-7-5,-7-8 1,-5-2-13,-2-3 1,0 2-24,-1-3 13,3 4 18,1 3 13,3 4-5,5 3 9,5 8-1,7 2 20,2 5 1,4 3 5,-1-1-12,2 1-8,0 1 26,0 0-26,3 6 6,15 16 2,15 7 2,10 9 13,4-1-6,-3-4-18,-10-5 23,-5-7-28,-10-5 0,-1-5 8,-4-2-7,2-6 3,-4 1-4,1-4 1,1 0 8,1-4-9,-3-13 0,2-6 4,-3-8-3,0-11 4,0-8-5,3-10 0,4-5-7,8-3 3,6 0-21,4 6-8,2 3-23,-2 5-41,-7 2-137,-12 4-197</inkml:trace>
  <inkml:trace contextRef="#ctx0" brushRef="#br0" timeOffset="321346.1408">25131 1185 1053,'0'0'75,"0"0"-67,7-71 2,-7 56 77,0 6 17,-4 4-49,1 5-24,0 0-8,-7 30-14,-4 20 12,-3 32 46,1 30-10,2 23 1,4 17-33,0 10 3,1 3-5,-1 5-15,2 0 8,2-7-14,6-10-1,0-11 7,0-15-2,11-16-6,0-10 9,-5-13-6,-6-15 10,0-6-13,0-13 0,-9-9 0,-3-12 0,2-11 0,1-8-1,-1-8-11,0-5 9,0-1-9,-2 0 0,-1-13 7,-4-6-8,2-6-4,-1-6 6,1-2-12,-3-4 19,0-1-18,3 3 7,3 2 11,1 6 5,1 5-2,3 0 1,-4 3 0,-2-1 1,-1 2-1,1 4 0,4 5-1,6 5 7,2 4 1,1 0 14,0 10-18,12 14 14,10 11-4,2 4-8,0 0 12,-2-3-13,-4-1-2,-4-4-2,-1-3 2,-3-1 2,-1-3-4,0-7 0,-3-3 12,-3-8-11,-1-3 8,-1-3 5,1 0-3,2-8 26,4-13-20,5-7-14,4-5 19,6-6-21,12-2-1,12-5 0,16 2-54,5 1-56,-2 5-338</inkml:trace>
  <inkml:trace contextRef="#ctx0" brushRef="#br0" timeOffset="323271.1266">23220 140 1084,'0'0'138,"0"0"-132,21 93 16,-12-45 29,-6 4-39,-3-4 9,0-2-9,0-8-12,-8-11-4,-1-7-24,3-8-65,5-8-21,1-4-46,0-6 44,0-17 42,6-8 59,3-6 15,-2-3 56,2-9 23,-6 1 19,0 6-19,-3 6 20,0 16 4,0 3-53,0 7-1,0 3-13,0 5-8,0 2 19,0 0-38,0 0 1,1 8-8,6 12 2,4 6 1,1 7 10,2 2-7,-1-1 24,-1 2-29,1-7 9,-1-2 1,-2-8-5,1-7 6,-2-6-8,-3-1 0,0-5 21,0 0-21,2 0 15,1 0 5,2-8-17,0-3 8,-2-4-10,1-5-2,-2-17 19,-2-2-24,0-4 0,-2 5 1,2 15-1,-2 6-1,1 8-21,0 1-36,-1 8-63,2 3-193,-1 21-534</inkml:trace>
  <inkml:trace contextRef="#ctx0" brushRef="#br0" timeOffset="323978.3047">23530 3912 1026,'0'0'103,"0"0"-83,31-91 89,-31 55-47,0 1-17,-9 1-26,-17 6 2,-8 8-21,-4 11-3,-1 9-4,6 1 4,8 18 3,9 4-1,6 5 3,10 1 5,0 6-1,13 2 12,17-1 62,8 6-16,-1-1-10,-5-4-11,-8-4-23,-14-5 5,-5-5-25,-5-6 0,0-7 3,-12-9-3,-17-1-7,-8-20-7,-9-17-36,-1-6-42,4-6-86,14 8-151,9 4-298</inkml:trace>
  <inkml:trace contextRef="#ctx0" brushRef="#br1" timeOffset="330922.1752">23631 1463 542,'0'0'263,"0"0"-218,0 0 50,0 0-8,0 0-18,0 0-26,2-32 7,-2 29-22,-3-3 3,-2 3 10,-1-5-16,-2 2-4,-4-5-7,-3 0-14,-2-2 17,-4-1-15,1 4-1,2 0 9,1 1-3,2-1-1,-1 3 6,-2 2-11,-2-2 14,-3 2-15,-2-3 0,-3 3 8,0-1-5,0 1 8,-1 2 4,4 1-3,0 1 13,4 1-20,-2 0 3,1 0 3,-3 0-11,-3 6 6,-1 2-6,1 3 2,0 2 10,3-1-9,3 5 2,0-1 15,1 2-9,3 3 2,-3-1-12,3 1 3,-2 1 5,3 2-9,2 2 0,2 2 2,2 2 0,5-2 8,3-5 1,2 0-7,1-2 19,0 1-22,0 1 5,1-2 3,5 1-8,2 2 9,5-1-10,1 2 3,0-1 8,0 1-8,4-1-2,-3 1 5,2-3-5,-1-2 6,0-3-7,-2-1 0,3-2 10,0 0-7,-1-1-1,8-2 13,-3-1-9,3 3 6,-2-4-12,2 0 2,-2-1 4,4-1-2,-1 0-4,2 0 7,-1-2-4,3 0 8,-1 0-10,-1 0 4,-1-3 15,1-1-17,-4-1 2,0 0 6,-2 0-10,-2 0 11,3-6-8,0-2-4,1-3 22,2 1-21,1 0 11,-2 0 1,-1-1-10,-2 2 11,0-2-11,-4-1-3,-2-2 20,0 0-20,-1-2 3,-1-3 0,0 1-1,-1-1 1,-1 1-3,-1-1 0,-3-1 1,-2 1 2,3-3-3,-3 3 0,-1 2 2,2 2-1,-3 1-1,0-1 0,-2 1-3,-1 2 5,0-2-2,0 0 0,0-2-3,0-1-3,0 2 6,-2-2 0,-6 1-1,1 2 1,0 1 0,-1 1-4,-2-5 5,-2-2-7,-2-6 6,-1-1 0,-3 1-7,1 2 10,0 5-3,1 4 0,5 4 1,1-1-2,-1 3 1,2 1-3,1 2-4,2 0-4,0 0-14,-2 0-20,-2 2-28,-2-1 12,-2 4-53,-3 0-82,-3 1-38,-1 13-85,-3 7-124</inkml:trace>
  <inkml:trace contextRef="#ctx0" brushRef="#br1" timeOffset="331629.6561">23293 1695 472,'0'0'225,"0"0"-135,0 0 44,0 0-16,0 0-22,0 0-7,0 0-2,0 1-27,0-1-1,0 0 17,0 0-25,0 0-15,0 1-16,0 2-13,0-1 3,0 1-10,0-3 0,0 2-1,0 0 2,0-1-2,0 1-3,0-2-3,-3 0 4,0 0-9,-1 0 12,4 0 0,0-5 2,0-6 3,0-6 4,0 0-5,0 0 26,10 4-11,-3 5-1,4 2 18,-2 5-16,-2 1-3,1 0-11,-2 3-3,1 9-3,-4 2 0,-2 0-3,-1 2-2,0-7 3,0 2-1,-4-5-5,-5-3-2,1-3 6,3 0-7,-3 0 8,-1 0 0,3 0 3,-1-6 0,-1-3-1,3 4 2,3-1-1,2 3 0,0 0 0,0-1 13,7 1-9,1 2 4,-1 1-8,-1-2 2,1 2-10,-2 0-31,-4 0-132,-1 5-245</inkml:trace>
  <inkml:trace contextRef="#ctx0" brushRef="#br1" timeOffset="332687.4354">24091 1593 207,'0'0'111,"0"0"-23,0 0 1,0 0-17,0 0 25,0 0-28,1-2 22,-1 2 23,0 0-2,0-1-14,0 1-21,0 0-40,2 0-15,-2 0-20,0 0-4,0 0 2,0 0-9,0 0 9,0 0-8,0 0 8,0 0 0,0 0 0,0 0-6,0 0-14,0-1-26,0-2-10,0-2-52,0-5-178,0 3-95</inkml:trace>
  <inkml:trace contextRef="#ctx0" brushRef="#br1" timeOffset="332892.919">24022 1426 323,'0'0'27,"0"0"-12,0 0 22,0 0-24,0 0-13,0 0-36,0-2-23,0-1 22,0-1-15,0-2-4</inkml:trace>
  <inkml:trace contextRef="#ctx0" brushRef="#br1" timeOffset="333136.3265">23958 1274 452,'0'0'39,"0"0"-3,0 0 27,0 0-16,0 0-15,0 0-32,0-3-3,0 1-27,-2 0-38,-5-1-44,1-1-32,0 1-118</inkml:trace>
  <inkml:trace contextRef="#ctx0" brushRef="#br1" timeOffset="333373.0955">23958 1274 194,'-103'-100'165,"103"100"-94,0 0 21,0 0-19,0 0-27,0 0-46,-2-2-33,0 0-17,-4-3-5,0 0-6,0 2 29,-4-3-1,3 1 1,0-4-7,-1 1-88</inkml:trace>
  <inkml:trace contextRef="#ctx0" brushRef="#br1" timeOffset="333534.3141">23685 1081 435,'0'0'173,"0"0"-161,0 0-7,0 0-5,0 0-5,0 0-48,-71-13-81,54 11-140</inkml:trace>
  <inkml:trace contextRef="#ctx0" brushRef="#br1" timeOffset="333718.9715">23275 1003 534,'0'0'239,"0"0"-193,0 0 41,0 0-22,0 0-30,0 0-31,-92-24-8,73 24-30,0 0-30,1 0-67,5 0-117,-2 0-128</inkml:trace>
  <inkml:trace contextRef="#ctx0" brushRef="#br1" timeOffset="333911.9792">22924 1017 516,'0'0'58,"0"0"-15,0 0 79,0 0-60,0 0-6,0 0-48,-92 23-8,74-18-9,0 1-82,1-1-142,3 1-226</inkml:trace>
  <inkml:trace contextRef="#ctx0" brushRef="#br1" timeOffset="334074.9748">22629 1240 360,'0'0'66,"0"0"-53,0 0 34,0 0-31,0 0-16,-94 56-86</inkml:trace>
  <inkml:trace contextRef="#ctx0" brushRef="#br1" timeOffset="334246.3801">22407 1574 406,'0'0'164,"0"0"-57,0 0 4,0 0-62,0 0-27,0 0-22,-91 84-51,78-71-189,2-1-154</inkml:trace>
  <inkml:trace contextRef="#ctx0" brushRef="#br1" timeOffset="334419.4638">22286 1823 482,'0'0'66,"0"0"-66,0 0-9,0 0-4,0 0-15,0 0-73,36 71-2,-30-60 77,0-2 26,4 0 26,1 1-26,1-1-91</inkml:trace>
  <inkml:trace contextRef="#ctx0" brushRef="#br1" timeOffset="334575.0801">22508 2096 786,'0'0'91,"0"0"-91,0 0-9,0 0-104,0 0-147</inkml:trace>
  <inkml:trace contextRef="#ctx0" brushRef="#br1" timeOffset="334741.1787">22745 2227 149,'0'0'522,"0"0"-521,0 0-2,0 0-26,0 0-1,0 0-15,48 30-6,-38-23 14,3 2 9,1-1 18,4-1 0,3-1-74,3-2-176</inkml:trace>
  <inkml:trace contextRef="#ctx0" brushRef="#br1" timeOffset="334892.0602">23144 2392 479,'0'0'376,"0"0"-372,0 0 8,92 2-4,-77-2 2,-2 0-10,1 3-8,2 2-84,1-4-172</inkml:trace>
  <inkml:trace contextRef="#ctx0" brushRef="#br1" timeOffset="335041.5575">23685 2462 804,'0'0'5,"0"0"-5,0 0-6,0 0-21,97-15-55,-75 13-132,-1 2-132</inkml:trace>
  <inkml:trace contextRef="#ctx0" brushRef="#br1" timeOffset="335211.4097">24011 2417 317,'0'0'211,"0"0"-98,0 0-4,0 0-25,0 0-22,81-54-62,-73 43-12,2 0-32,-2 0 14,1 0 29,4 2-8,-1 0 9,3 1-4,-3 0 4,0-3-81,1 0-116,-2-1-221</inkml:trace>
  <inkml:trace contextRef="#ctx0" brushRef="#br1" timeOffset="335374.815">24310 2142 707,'0'0'90,"0"0"-83,27-74-7,-21 46 4,0 2-4,-3-1-60,-3 1-115,0 4-159</inkml:trace>
  <inkml:trace contextRef="#ctx0" brushRef="#br1" timeOffset="335540.8159">24349 1710 381,'0'0'0,"0"0"-18,0 0-20,-14-83 38,11 74 2,0 1 15,0 2-6,2 0 10,-1 2 53,2-3-51,0-1-23,0-1-237</inkml:trace>
  <inkml:trace contextRef="#ctx0" brushRef="#br1" timeOffset="335703.0082">24031 1451 512,'0'0'19,"0"0"-16,0 0-3,0 0-53,0 0-84</inkml:trace>
  <inkml:trace contextRef="#ctx0" brushRef="#br1" timeOffset="336212.2167">23545 856 881,'0'0'228,"0"0"-228,0 0-21,0 0 12,-69-76-87,47 65-12,-2 1-128,4 3-242</inkml:trace>
  <inkml:trace contextRef="#ctx0" brushRef="#br1" timeOffset="336375.2111">23098 671 560,'0'0'0,"0"0"-6,0 0 1,0 0-5,-84-6-4,57 6-123,0 1-98</inkml:trace>
  <inkml:trace contextRef="#ctx0" brushRef="#br1" timeOffset="336708.9196">22140 1319 804,'0'0'53,"0"0"-40,0 0 19,0 0-15,-24 75-14,9-55-3,-1 4-85,2 0-59,4-2-10,2 0 12,5-2-110</inkml:trace>
  <inkml:trace contextRef="#ctx0" brushRef="#br1" timeOffset="336873.4833">22020 1734 398,'0'0'0,"0"0"-398</inkml:trace>
  <inkml:trace contextRef="#ctx0" brushRef="#br1" timeOffset="337024.1933">22267 2167 690,'0'0'169,"0"0"-169,0 0-59,0 0-137,107 60-153</inkml:trace>
  <inkml:trace contextRef="#ctx0" brushRef="#br1" timeOffset="337190.6149">22830 2514 427,'0'0'0</inkml:trace>
  <inkml:trace contextRef="#ctx0" brushRef="#br1" timeOffset="337204.579">22982 2562 59,'0'0'320,"0"0"-177,86 44-143,-64-31-15,-1-6-190</inkml:trace>
  <inkml:trace contextRef="#ctx0" brushRef="#br1" timeOffset="337375.1035">23669 2764 1066,'0'0'48,"0"0"-48,100-29-195,-70 21-135,2 2 171,-3 1 121,3-1-206</inkml:trace>
  <inkml:trace contextRef="#ctx0" brushRef="#br1" timeOffset="337541.1627">24601 2413 1292,'0'0'0,"0"0"-214,0 0 82,89-74 132,-80 65 11,-2 0-11,-7-2-122,0-2-225,0-4-80</inkml:trace>
  <inkml:trace contextRef="#ctx0" brushRef="#br1" timeOffset="337709.7807">24865 2000 847,'0'0'210,"0"0"-210,18-77-30,-17 48 30,-1-1 21,0-1-21,-6-5-75,-11 2-278</inkml:trace>
  <inkml:trace contextRef="#ctx0" brushRef="#br1" timeOffset="337873.1714">24644 1301 1132,'0'0'0,"0"0"-91,0 0-107,-4-87 63,-4 72 76,-6-2-83,-8 0-178</inkml:trace>
  <inkml:trace contextRef="#ctx0" brushRef="#br1" timeOffset="338028.2116">24224 1025 434,'0'0'364,"0"0"-364,0 0-181,0 0-134</inkml:trace>
  <inkml:trace contextRef="#ctx0" brushRef="#br1" timeOffset="338048.1574">24224 1025 397,'-83'-67'59,"70"59"-59</inkml:trace>
  <inkml:trace contextRef="#ctx0" brushRef="#br1" timeOffset="338206.2834">23931 889 467,'0'0'350,"0"0"-332,0 0-18,0 0-105,-102-20 4,77 16-162</inkml:trace>
  <inkml:trace contextRef="#ctx0" brushRef="#br1" timeOffset="338567.1645">22408 381 853,'0'0'189,"0"0"-189,0 0-97,-116-6-84,80 6-111</inkml:trace>
  <inkml:trace contextRef="#ctx0" brushRef="#br1" timeOffset="338862.5091">21367 1171 590,'0'0'0,"-18"79"-61,12-40-66,2 2 88,4-1 22,0 1-35,0-1 52,0-2 14,5-1 10,5-4 27,3-3-26,4-2-25,5-3-270</inkml:trace>
  <inkml:trace contextRef="#ctx0" brushRef="#br1" timeOffset="339024.3775">21689 2126 925,'0'0'0,"0"0"-51,0 0-219,54 72-129,-27-51 261,4 2 128</inkml:trace>
  <inkml:trace contextRef="#ctx0" brushRef="#br1" timeOffset="339191.4402">22089 2389 213,'0'0'96,"94"48"-96,-50-24 0,-4 3-2,0 0-38,1 5-48</inkml:trace>
  <inkml:trace contextRef="#ctx0" brushRef="#br1" timeOffset="339205.4433">22819 2793 879,'0'0'0,"86"20"-323</inkml:trace>
  <inkml:trace contextRef="#ctx0" brushRef="#br1" timeOffset="339373.8138">23727 3080 1234,'0'0'0,"0"0"-838</inkml:trace>
  <inkml:trace contextRef="#ctx0" brushRef="#br1" timeOffset="339557.1434">24752 2852 727,'0'0'257,"0"0"-216,0 0-38,81-67-3,-73 49-23,-2 3-5,4 3 0,4-1-44,2 0 41,4-4 22,-5-3 0,-2-11-16,-5-6-199,-1-5-255</inkml:trace>
  <inkml:trace contextRef="#ctx0" brushRef="#br1" timeOffset="339725.7868">25102 2092 392,'0'0'992,"0"0"-992,23-99-157,-23 65-53,0-7 131,0-2 79,-10-8-11,-12-4-116,-5-2-288</inkml:trace>
  <inkml:trace contextRef="#ctx0" brushRef="#br1" timeOffset="339890.6217">24811 1114 908,'0'0'0,"-84"-74"-15,21 35-222,-6-4 28,3 1 86</inkml:trace>
  <inkml:trace contextRef="#ctx0" brushRef="#br1" timeOffset="340058.7742">23712 505 404,'0'0'0</inkml:trace>
  <inkml:trace contextRef="#ctx0" brushRef="#br1" timeOffset="340442.1934">21719 1659 753,'0'0'420,"0"0"-420,0 0-50,96 37-273</inkml:trace>
  <inkml:trace contextRef="#ctx0" brushRef="#br1" timeOffset="341850.1505">24060 1753 355,'0'0'119,"0"0"-6,0 0 39,0 0-46,0 0-13,0 0-13,0-12-28,0 12 11,0 0 15,0 0-20,0 12-7,0 12-11,0 1 12,-4 3-19,-2 0-27,-2-5 1,-1-1-7,0-5 0,0-6-6,0-3 6,6-5-29,0-3 11,3 0-3,0 0 17,0 0 1,0-8-1,6-9-3,1-2 3,1-4 4,-1-2 1,-1-1 3,2 3 1,2 2 7,-1 4-1,0 2 29,1 6-14,-4 3 8,-1 3 0,-4 2-6,-1 1-2,0 0-17,0 0-8,2 0 16,-2 1-13,7 13 2,2 2 19,3 4-2,6 1 3,0-1-21,7 0 0,1 0-10,-6-6-9,-4-3-56,-7-5-106,-2-3-148,0-3-362</inkml:trace>
  <inkml:trace contextRef="#ctx0" brushRef="#br1" timeOffset="342480.2363">24378 1819 319,'0'0'194,"0"0"-151,0 0 39,0 0-5,0 0 11,0 0 1,-8-14 9,8 14-7,0 0-11,-3 0-19,-3 8-27,-3 6 12,-4 1-29,-1 1-15,1 0 6,2-2-6,2-1-4,2-5 0,5-4-12,1-1 10,-1-2-15,2-1 16,-1 0 0,1 0 6,-2 0 0,2-1 3,-2-9-6,2-1 13,0-3-13,0-3 6,0 0 16,5 0-6,4 1 22,-3 5 12,-1 4 6,-2 3 0,-1 4-13,3 0-16,0 0 8,6 4-27,5 10-4,4 4-3,6 6 4,5-4-10,-1 3-28,1-5-92,-1-4-131,-4-7-446</inkml:trace>
  <inkml:trace contextRef="#ctx0" brushRef="#br1" timeOffset="343273.1916">24759 1813 326,'0'0'136,"0"0"6,0 0 38,0 0-28,0 0-17,0 0-15,28-16-38,-28 16-38,0 0-34,0 14 14,0 6-14,0 4 1,0-4 2,-4 1-12,-5-3 4,-1-1-5,2-4 3,2-4-10,1-3 7,4-6-15,1 0 2,0 0-11,0 0 17,0 0 5,0-9-7,3-7 6,5-2-5,2 0 8,0-3 5,1-1 0,0 2 2,0 1 6,0 0-2,-4 4 33,3 4-30,-3 0 6,-3 7 15,1 1-7,-4 2-6,1 1 7,-2 0-28,0 0 18,2 0-18,7 11-1,5 9 18,4 7-5,3 1 21,0-2-9,-4-4-20,-3 0 9,-3-5-14,-3-3-23,-5-2-49,-3-4-105,0-3-91,0-3-219</inkml:trace>
  <inkml:trace contextRef="#ctx0" brushRef="#br1" timeOffset="343859.9489">25195 1801 536,'0'0'232,"0"0"-187,0 0 63,0 0-20,0 0-7,0 0-36,-73 57-37,59-37-1,4 0-7,2-1 1,2 0 3,1-4-4,3-2 0,2-4 3,0-4 2,0-3-4,0-2-1,0 0 1,-3 0 16,3 0-14,0 0 12,0-4 6,0-9-15,0-2-3,5-2-3,3 0 0,0 1 26,-2 2-16,2 4 12,-3 0 18,-1 6-6,-2 1 8,0 1-13,-1 2-6,-1 0 9,0 0-29,0 0 13,3 0 7,-1 0 10,5 0 9,9 9-17,8 7-14,9 0 9,4 5-20,1-2-31,-12-4-163,-8-7-337</inkml:trace>
  <inkml:trace contextRef="#ctx0" brushRef="#br1" timeOffset="345180.3196">22227 1547 203,'0'0'353,"0"0"-217,0 0 18,0 0-33,0 0-13,0 0 4,16-16-20,-16 16-30,0 0-26,0 0-6,3 7 15,4 8-4,2 6 22,5 3-10,2-1-18,2 0-9,0-4-10,-5-5-12,-1-6 16,-7-1-20,-1-4 0,-4-2 0,0-1 1,0 0 1,2 0 2,1 0-3,5-4 24,1-6-22,4-3 8,3 0 12,-1-4-11,1 4 6,-2-3-5,-4 4-10,0-2 3,0 3-6,6-3-19,0 3-25,2 2-36,-3 5-90,-5 4-136,-10 0-294</inkml:trace>
  <inkml:trace contextRef="#ctx0" brushRef="#br1" timeOffset="345831.6988">21870 1475 604,'0'0'137,"0"0"-61,0 0 57,0 0-61,0 0-12,0 0-20,6-17-13,-6 19 27,0 13 8,0 2-6,0 3 15,7 0-30,2 0-2,-3-3-18,-1-2-12,-2-5 3,0-3-12,-2-1 0,1-3 9,-1-3-7,5 0 17,1 0 22,7 0-8,4-2-4,-2-8-14,2 1-3,-4-4 24,-3-1-24,0-1 5,-3-2-6,0-2-10,0 0 4,-2 2-5,1 1 0,5 3-9,2 1 5,2 7-20,3 2-27,-4 3-90,-7 0-89,-7 0-309</inkml:trace>
  <inkml:trace contextRef="#ctx0" brushRef="#br1" timeOffset="346440.52">21336 1409 307,'0'0'331,"0"0"-193,0 0 14,0 0-46,0 0-10,0 0-22,0-4-14,0 16-28,0 2 15,0 3-5,0 3-14,0 1 19,0-1-21,2-3-6,8-1 28,0-1-17,1-1 1,1-1-4,-3-7-10,-3-2 13,-3-4-26,-2 0 3,2 0 19,0 0-2,3 0 8,3-10 7,7-7-22,1-5 19,7-2-28,-1 0-7,1-3 10,0 1-12,-4 4-11,-4 5-42,-9 10-40,-5 7-30,1 0-246,3 4-465</inkml:trace>
  <inkml:trace contextRef="#ctx0" brushRef="#br1" timeOffset="346884.6671">21242 1456 623,'0'0'117,"0"0"0,0 0-2,0 0 9,0 0 12,0 0-46,-9-15-23,9 15-22,4 0-23,13 7-7,2 9-15,8 4-22,6 2-54,7-2-164,6-1-316</inkml:trace>
  <inkml:trace contextRef="#ctx0" brushRef="#br1" timeOffset="351171.926">23445 3464 97,'0'0'305,"0"0"-225,0 0 26,0 0 2,0 0-7,0 0 1,0 0-23,0 0 11,-36-22 2,47 22 21,23 0-29,23 12-11,24 4-3,20 2-16,12 3-3,5 0-7,-2 2-11,-4-1 11,-8-1-29,-15-1-8,-9-2 5,-13-3-9,-13-1 1,-14-1-4,-11-4 0,-9-1 4,-9-5-4,-4 1-8,-6-3 6,-1-1-20,0 1-2,0 1 12,0-2 0,0 0 7,0 0-5,0 0-3,0 0 7,0-5-25,0-12-25,0 1 31,2 2 0,9 0 18,5 7 5,3 1 2,6 6-6,3 0 9,-6 0-3,-2 0 3,-7 0-2,-4 3 17,-5-2-17,2 2 0,1-1 18,3-1-11,0 2 5,2 2-6,1 0-6,-5-3 11,-2 0-12,-6-2-3,0 3 3,0-3 0,0 0 1,0 0-1,0 0 0,0 0 11,0 0-10,-4 0-1,-3-5 0,0 1 2,-2-1-2,-2-1 0,6 6 1,2-1 1,3 1 4,0 0-6,0 0 13,0 0-2,0 11-6,6 4 2,7 4 5,5 2 17,3 0-21,0-1 0,0-5 7,-4-5-13,-6-2 6,-8-8-8,-3 0 0,0 0 3,0 0-3,0 0-3,-9 0 2,-8 0 2,-10 3 5,-5-1-6,-6-2 2,3 0-1,-4 0-1,-4 0-7,0 0-3,0 0-31,-3 0-49,5 0-160,-2 0-308</inkml:trace>
  <inkml:trace contextRef="#ctx0" brushRef="#br1" timeOffset="351606.1562">23484 3310 730,'0'0'197,"0"0"-97,0 0-7,0 0 18,0 0-32,0 0-64,0 6-8,0 8-7,-8 1 0,-3 0 8,-2-1-8,0 0 0,-4 1 2,7-1 0,-1 0 3,6 0-5,1-5 0,3 0 15,1-1 1,0 1 22,16 0 18,17 2-21,15 2-19,12 1-16,4 2-133,-7-6-165,-20-4-690</inkml:trace>
  <inkml:trace contextRef="#ctx0" brushRef="#br1" timeOffset="352475.0817">21413 3274 353,'0'0'88,"0"0"-66,0 0 67,0 0-51,0 0 7,0 0-13,-67-42 27,56 41 0,7 1 6,4 0 26,15 0 36,38 7 22,29 10-67,22 5-9,17 3 8,1-2-34,-5 2 6,2 0-8,2 0-12,-2-2 3,3-4-27,-1-2-1,0-3 7,-2 0-14,-7-6 1,-11-3-2,-23 0-6,-30-4 0,-24-1 6,-23 0-11,-1 0-16,-21-10-9,-16-8 6,-9-4-1,-8 2-16,1-3 17,7 4-6,1-1 23,10 4 13,2 5 2,11 2 1,8 6 1,10 2 3,4 1 38,4 0-7,28 14-15,14 9 17,14 5-21,-1 0 5,-5-2-2,-14-3-7,-11-4 14,-10-4-26,-11-3-2,-8-4 2,0-1-2,0 1-1,-16 0 2,-7 2 3,-10 2 1,-2-2-6,-6 0 0,-3 0-4,0-3-21,-7-1-68,-12 0-103,-14-5-169,-13-1-360</inkml:trace>
  <inkml:trace contextRef="#ctx0" brushRef="#br1" timeOffset="352912.0358">21712 3138 531,'0'0'59,"0"0"87,0 0 49,0 0 19,0 0-18,0 0-68,-3-10-52,3 16-16,0 11-35,-8 3 7,-8 5-13,-11-2-11,-9-4-5,-7-2-3,-5-4 2,-1-6-12,6-2 0,8-5-5,15 0 13,9 0 3,7 0-1,4 0 15,0 0 6,0 2 35,7 4-37,11 8-8,12 5 2,11 8-10,7 6 8,6 0-11,-2 6-47,-2 3-32,0 2-206,-5-2-256</inkml:trace>
  <inkml:trace contextRef="#ctx0" brushRef="#br2" timeOffset="358509.9508">21433 3052 519,'0'0'167,"0"0"-53,0 0 22,0 0-26,0 0 66,139 39-31,-42-20-56,19 3-8,18 5-35,9-1-20,8 2 30,-2-2-32,-9-2 8,-18-3-28,-31-8-2,-31-3 11,-33-4-13,-21-5-10,-6-1-24,-19 0-10,-29 0 20,-25-15-3,-18-4-25,-11-6 38,-2 1-27,0 2 20,-1 1 5,1 6 16,7 5 1,15 6 1,18 0-2,25 4 22,20 0-4,19 0 8,17 0 21,51 11-8,42 8 10,30 1-33,14 2 4,-12-3 43,-22-2-30,-32-5 3,-33-1-21,-27-3-14,-21-5-1,-9 1-14,-39-4-29,-30 0 34,-36 0-10,-23-13-7,-9-6-2,5 1 8,18 1 16,34 4-5,31 5 9,29 4 15,22 4-15,22 0 28,45 0-28,42 10-10,43 10-27,30 7-116,15-4-170,2 2-342</inkml:trace>
  <inkml:trace contextRef="#ctx0" brushRef="#br2" timeOffset="359096.1153">24091 3666 606,'0'0'38,"0"0"-36,0 0 38,-119-34 49,81 27 29,10 3-24,14 1 20,14 3-5,28 0 44,43 11-10,26 15-71,19 3-27,-1 4 0,-15-5-15,-17-5 14,-22-3-39,-16-6-4,-18-3 5,-13-7-6,-12-1-14,-2-3-23,-32 0-24,-31-18 19,-29-8 3,-27-12 17,-14-7-7,-10 4 12,2-2 16,9 9 1,32 5 0,40 13 36,41 6 14,33 4 21,65 6 11,53 0-60,41 20-3,19 5 11,1 3 2,-20 1 19,-21 3-50,-24-1 5,-25-3-12,-33-3-20,-34-5-56,-35-1-13,-17-9-152,-51-7-95,-21-3-306</inkml:trace>
  <inkml:trace contextRef="#ctx0" brushRef="#br2" timeOffset="362870.5021">22587 1567 48,'0'0'0,"0"0"0,0 0-19</inkml:trace>
  <inkml:trace contextRef="#ctx0" brushRef="#br2" timeOffset="363052.2977">22589 1419 59,'0'0'52,"0"0"-52,0 0-39</inkml:trace>
  <inkml:trace contextRef="#ctx0" brushRef="#br2" timeOffset="363342.671">21202 1512 113,'0'0'38,"26"115"-25,-7-69 8,7-3-12,14-3 11,14 0-20,16-1-25,6-5-55,-1-2 65,-10-6 15,-6-3 60,-6-3-60,6-5-37</inkml:trace>
  <inkml:trace contextRef="#ctx0" brushRef="#br2" timeOffset="369051.4733">22347 1584 60,'0'0'20,"0"0"-20,0 0-36</inkml:trace>
  <inkml:trace contextRef="#ctx0" brushRef="#br2" timeOffset="372709.5016">21452 1218 118,'0'0'33,"-116"0"-16,70 0 4,10 8-21,10 1-28,7 3-23,6-4 34,0 3 17,3-3 4,0 1 4,3-1-3,-3 2 2,0 2 2,-6 2-7,-3 3-1,-1-2-1,1 4-32,2 1 20</inkml:trace>
  <inkml:trace contextRef="#ctx0" brushRef="#br2" timeOffset="375197.2818">20618 702 726,'0'0'134,"0"0"-78,0 0 66,0 0-64,0 0 3,0 0-32,0 0-20,-28 36 53,18-5-28,2-2-16,2 1-2,-1-3-14,-2-5 2,3-2-4,0-7-5,3-7 0,1-3-30,0-2 4,2-1 20,0 0 11,0-4 0,0-11 0,0-5-10,0-1 5,4-3 5,1-1 0,2 2 2,6-1 3,4 2-4,4 4 0,2 1 1,1 3 20,-6 5 6,-3 5-13,-6 2 16,-3 2-16,2 0 0,2 6-3,2 12-12,1 2 22,-2 7-21,-4-2 0,-5-1 11,-2-1-9,0-1-2,0-5-1,-5 0-7,-2-2 7,1-6-33,-1-4-5,6-1 7,1-4-9,0 0 30,0 0 10,0-4 6,0-8 9,9-7-15,3-4 0,0-1 9,3 1-6,-3-1 18,0 6-11,1 2 10,-4 7 21,-1 2-18,-2 3 9,-3 4 1,1 0-20,4 0-9,3 8-4,2 8 2,1 4 4,-3 0-3,-4 0-3,-2-1 9,-4-4-8,-1-2-2,0-4-1,0 1-18,0-4 4,0 0-36,0-1-2,0-2-21,-1-3-50,1 0-53,4 0-113,14 0-54</inkml:trace>
  <inkml:trace contextRef="#ctx0" brushRef="#br2" timeOffset="376000.0339">21059 759 718,'0'0'58,"0"0"-45,0 0 9,0 0-2,0 0 31,-85-21-27,73 38-17,7 4 13,5 3-16,0 0 5,8-3 7,11-3 24,2-4-8,-2-4-16,-3-3-6,-5-4 14,-5-3-24,-1 0 0,-5-3-5,4-14-43,-1-2-4,-2-3 30,2-1 17,2 0 1,2 1 8,4 5 11,4 4 37,0 5-4,2 2 13,1 4-33,-3 2 7,1 0 17,-5 0-28,-1 8 4,-1 6-8,-3 2-7,-1 5 0,-5 3-4,0-4-8,0 1 7,0-2-8,0-4 0,-6-1-7,-3-8-7,3-3 2,2 0-10,1-3 8,3 0 14,0-9 5,0-8 2,4-3 4,11-1-3,4-1 9,1 0-17,0 1-2,0 6-2,1 3-29,-2 9-36,-4 3-41,0 0-21,-6 3 2,-3 9 52,-4 0 10,-2 0 40,0 0 24,0 0 3,0 0 45,0-3 20,6 2 38,12-1 0,8-1-23,5-2 14,-1-3-43,-4-1-14,-7-2-14,-6-1-18,-5 0 8,-3 0-12,-3-8 3,-2-8 5,0 0 5,-9 0-14,-12 4-2,1 2 0,-4 10-2,-2 0-4,3 15 8,-1 10-2,7 9 5,7 0-3,9-2 3,1 0-2,17-7 16,21-2-15,18-4-2,19-1-3,7-5-152,5-5-365</inkml:trace>
  <inkml:trace contextRef="#ctx0" brushRef="#br2" timeOffset="379802.0425">24124 1120 708,'0'0'223,"0"0"-197,0 0 76,0 0-44,0 0 15,0 0-5,0 0-29,64-61 2,-39 37-28,10-6-1,2-8-5,10-10-7,-6-6 12,-4-6 5,-12-6-10,-5 3 32,-10 8-29,-3 11 1,-5 15 4,-2 15-9,0 11 2,0 3-8,0 0-19,-16 26 5,-9 13-1,-4 17 14,3 2 1,9 3-5,1-4-11,10-5 0,2-2 1,4-4 12,0-5-8,18-6-6,4-8 8,4-5 3,-1-8 0,1-8 6,-2-4 0,2-2 4,-3-4 0,2-13-3,-2-6 2,-4-5 1,-6-1-6,-3-3 2,-9 2-2,-1 4-2,0 6 2,0 7-9,0 9 7,0 4-8,-1 0 5,-6 9-18,0 11 24,1 2-7,1 2 7,3-3 0,2-2 0,0-4-13,9-2 10,13-2-4,5-3 8,3-5 1,0-3 2,2 0-3,-3 0 0,-3-16 3,-3-2 0,-6-4-3,-3-3 0,-6 2 1,-7-1-1,-1 4-1,0 3-6,-12 4-9,-6 6 11,2 3-41,-2 4 15,6 0 31,6 16-7,6 6 7,0 7 0,9 3 8,8 1 29,0-4 11,-1-2-20,-5-3 1,-2-4-15,-3-4-8,-2-3-6,-4-6 3,0-2-8,0-3-5,0-2-28,-10 0-16,0-2 4,2-13 18,6-4 13,2-1 19,0 1 17,13-2 7,2 3-4,-1 1 20,0 1-7,2 0-2,-2 1-15,0 1-15,-1 0 10,-5 6-11,-4 0 0,-4 3 0,0 3 0,0 0-4,0 1-6,0 1-17,0 0 13,-2 0-3,-2 1 6,4 15 11,0 3 4,0 4 37,0 0-9,11 2 7,-2-2 4,2 2-20,-6-4-8,-3 1 9,-2-5-24,0 0 0,0-5-1,-12-4-8,-6-5-4,-4-2-24,-6-1-18,-2 0-19,3-12-47,7-2-116,13-1-255</inkml:trace>
  <inkml:trace contextRef="#ctx0" brushRef="#br2" timeOffset="383156.2993">24401 2159 281,'0'0'61,"0"0"-45,0 0 39,0 0 14,0 0-26,0 0 0,0 0-14,0 0-5,0 0 10,0 0-5,0 1-4,0-1 19,0 0-18,0 0 4,0 0 1,0 0 9,0 0 4,0 0-17,0 0 0,2 0 11,-2 0-24,0 0 2,0 0 0,0 0-9,0 0 6,0 2-9,0-2 3,0 0 20,0 0-14,0 0 6,0 0-1,0 0-4,0 0 1,0 0-9,0 0-4,0 0 6,0 0-7,0 0-1,0 0 0,0 0 1,0 0 2,0 0-3,0 0 0,0 0 7,0 0-5,0 0 2,0 0 2,0 0-4,0 0 4,0 1-6,0-1 0,0 0 0,0 0 3,0 0-3,0 0 0,0 0 2,0 0-3,0 0 1,0 0 0,0 0 1,0 0 0,0 0-2,0 0 1,0 0 0,0 0-4,0 0 4,0 0 0,0 0 0,0 0 0,0 0 0,0 0 0,0 0 3,0 0-4,0 0 1,0 0-8,0 0 7,0 0-20,0 0-1,0 0-2,0 0-18,0 0-29,0 0-70,0 0-78,7-11-125</inkml:trace>
  <inkml:trace contextRef="#ctx0" brushRef="#br2" timeOffset="383622.1797">24467 2166 236,'0'0'643,"0"0"-607,0 0-21,0 0-7,0 0 34,0 0 16,-5 0-49,5 0-9,0 0-7,-1 0-59,-1 0-72,2 0-226</inkml:trace>
  <inkml:trace contextRef="#ctx0" brushRef="#br2" timeOffset="384260.8422">21552 2251 527,'0'0'72,"0"0"-72,0 0-2,0 0-42,0 0-7,0 0-9,6 4-23,-6-2-44,0 0-16</inkml:trace>
  <inkml:trace contextRef="#ctx0" brushRef="#br2" timeOffset="385422.0891">21015 914 663,'0'0'76,"0"0"-76,0 0 1,0 0 7,0 0-8,0 0-26,0 0-141,17 0-190</inkml:trace>
  <inkml:trace contextRef="#ctx0" brushRef="#br2" timeOffset="385781.8469">24189 1250 819,'0'0'120,"0"0"-120,0 0-51,0 0 17,0 0 24,0 0 5,0 10-125,0-3-63,0-2-56</inkml:trace>
  <inkml:trace contextRef="#ctx0" brushRef="#br2" timeOffset="386771.9659">20891 1434 551,'0'0'8,"0"0"-8,111-13-76,-70 9-92</inkml:trace>
  <inkml:trace contextRef="#ctx0" brushRef="#br2" timeOffset="391111.2766">22066 2094 352,'0'0'237,"0"0"-209,0 0 18,0 0 5,0 0 30,0 0-6,0 0-32,78 0-3,-64 0-16,1 0 11,-1 0 19,6 0-11,4 0 3,3 0 11,3 0-17,7 0 8,0 0-21,-2 0-2,-6 0 8,-3 0-11,-6 0 4,2 0-13,4 0-7,7 0 18,7 1-17,2-1-2,6 1 15,-3 1-11,1-1 10,-6-1-5,-5 0-7,-3 0 13,-8 0-20,-10 0 0,-4 0 1,-7 0 0,-3 0-2,0 0 1,0 0-4,0 0-2,0 0-10,0 0-8,0 0 11,0 0-8,0 0-6,-5 0 1,-3-3 0,-1-1 26,3 1-16,-2-2 12,-2 1-4,1-2 11,-3-1-6,-6-1 1,-3-5-12,-3 1 12,-3 0-21,-3 0-1,0 3 22,4 1-7,5 5 9,10 1 1,7 2 2,2 0 28,2 0-1,0 0-4,0 0 13,0 0-13,3 0 3,9 7-4,8 4-3,2 2 19,2 2-28,3-3 6,7 2 11,3-2-15,-2-2 9,-4-3-6,-8 0-12,-3-2 21,-5-2-27,-7-1 0,-1-2 10,-4 3-10,0-1 3,-1-1-3,-1 0 1,2 1-1,-3-1 0,0-1 0,0 2 2,0 1 0,0 2-2,0 2 0,-9 3 3,-4-1 2,-4 2-5,1-2 0,-2 1 6,-3 4-5,3-3 1,-6 1-2,-2 3 5,-1-3-4,-2-1-1,7-2 0,4-4 0,10-3-2,5-2-2,3 0-14,0 0-19,14 0 6,22-4-95,13-5-99,9 1-119,5-2-127</inkml:trace>
  <inkml:trace contextRef="#ctx0" brushRef="#br2" timeOffset="409595.9552">24722 1460 28,'0'0'227,"0"0"-197,0 0 31,0 0 23,0 0 13,0 0 6,0 0-30,0 0-13,16-68 2,-16 61-16,0-2-7,-1 0-22,-10-2 4,-1 2-2,-6-1 0,-2 0-7,-3-1-3,-5 0-6,-5 0 11,-3 1-13,1 2 0,2 3 7,3 3-7,3 2 1,1 0-2,6 0 1,-3 8-4,3 4 3,3 4 0,-1 6 3,3 1-2,-3 7 3,3 4 4,-2 5-5,-3 3 21,3 2-19,0-2 5,-1-2 2,3-3 8,1-3-6,3 0 11,0 0-3,4-2 17,2-1-27,5-2 6,0 3 14,3-3-10,15 0 8,8 2-7,2-4-6,3-2 28,-1-2-34,-2-1 6,2-3 2,-2-4-9,1-3 5,1-2-7,-4-3 1,1-2 23,1-5-19,2 0 7,5 0-4,-2-3-3,2-9 4,0-2-7,-2-3-6,-1-3 17,0-1-19,1-3 6,-5 2 2,-1-2 1,-5-1-1,-3-1-10,-4-3 0,-1-5 4,-4 2-3,-4-1-2,0 0 1,-3 3 0,0 3 3,-3-2-3,0 2 0,0 1-1,0-1 1,-6 3 0,-1-2 0,-4 3 1,-2-5-1,-2 2 0,-7-2 0,-4 2-8,-5 2 8,-2 2-2,-1 1-2,2 5-3,9 4 3,5 7-20,6 2-31,0 3-37,-7 0-52,-4 8-28,-4 11-41,2 2-119,-1 3-57</inkml:trace>
  <inkml:trace contextRef="#ctx0" brushRef="#br2" timeOffset="410739.2769">24638 1613 275,'0'0'101,"0"0"3,0 0-31,0 0 16,0 0 21,0 0-46,2 2-27,-2 4-36,-2 3 5,-5 2 9,-2 4-8,-1-2-1,0 1-5,3-1 4,-2-4-1,3-2-4,2-5 0,-1-2 7,-1 0-6,1 0 10,-3 0-2,2-4-7,0-6 15,2 0-14,4-1 27,0 3 56,0 0-17,4 4 43,6 1-37,0 3-38,1-2-3,-2 2-25,-3 0-3,-2 0-2,-4 5-4,0 2-3,0 3-3,-10-3-6,-8 2-6,-8-4-32,0-2-16,1-3-15,5 0 8,11 0-14,8 0-44,1-5-63,3-2-95</inkml:trace>
  <inkml:trace contextRef="#ctx0" brushRef="#br2" timeOffset="414134.1226">22384 844 189,'0'0'9,"0"0"-9,0 0 16,0 0 39,0 0 29,0 0-31,-61-17-12,48 17 11,-1 0-11,1 0 14,1 0 27,8 0-15,2 0-25,2 6 0,0 5-2,18 8 52,3 1-44,4 3-9,2 4 9,-3-2-25,-1 1 13,2 0-4,0 3-10,6 0 21,1-1-29,0 0 4,3-1 10,-4-3-16,2 5 18,-4-2-5,-6 5-17,-3 1 14,-1 3-16,-8 1-1,-1 2 18,-2 1-16,-1-3 1,-4 1 3,-1-5 0,0 0 13,-2-2-17,0 0 0,0 0 18,-12 1-20,-8-2 5,-10-3-1,-23-2-3,-20-5 20,-24-1-13,-15 1-2,1-3 10,12 0-18,21-1 3,23-1-6,14-2 3,12 0-1,8 0-2,3-4 0,5 1-5,3-3-2,5 0-11,4-1-13,1-1-40,6 1-25,27-1-41,17-5-91,10 0-290</inkml:trace>
  <inkml:trace contextRef="#ctx0" brushRef="#br2" timeOffset="414733.5522">22432 875 455,'0'0'12,"0"0"-11,0 0 4,0 0 4,0 0 51,0 0 0,21-29-12,-13 27-8,3-1 10,3 3 23,1 0 13,-2 0-12,5 2-6,-2 13-34,7 7 6,1 7 8,0 5-5,4 11 7,-1 6-3,10 5-15,-1 6 15,1 7-8,1 6 0,-11 9 13,-6 1-18,-11-3-2,-10-4-12,-2-6-18,-20-3 24,-4-2-24,-4-7 7,-5-5 5,-5-5-7,-7-5 2,-8-4-4,-12-4-1,-9-8 11,-7-5-15,-7-9 0,5-5-2,0-7-5,9-3-5,15 0-33,14 0-37,17-5-44,13-9-64,11-4-68,6-7-277</inkml:trace>
  <inkml:trace contextRef="#ctx0" brushRef="#br2" timeOffset="415189.1106">21821 831 857,'0'0'76,"0"0"-58,95 42 20,-22-1 75,6 12 19,3 10-43,-9 5-42,-13 4-5,-15 5 0,-15 3 2,-13 4 6,-14-1-29,-3-7-12,-14-4 16,-16-5-15,-9-5-5,-15-3 10,-11-5-12,-19-5 9,-16-6-10,-13-7 2,-9-9 2,-8-10-6,9-10-10,18-2-13,24-5-45,33 0-51,25 0-79,18-8-118,3-6-297</inkml:trace>
  <inkml:trace contextRef="#ctx0" brushRef="#br2" timeOffset="415587.0998">21558 1049 808,'0'0'298,"0"0"-268,103 60 24,-64-21 28,-1 14 14,-8 12-4,-7 13-11,-11 6-43,-12 0-13,-3 0 16,-27-9-29,-12-5 1,-14-6-3,-21-7-9,-17-7 10,-10-14-11,-3-8-7,2-11 5,12-7-25,14-6-33,11-4-78,17 0-107,10-2-236</inkml:trace>
  <inkml:trace contextRef="#ctx0" brushRef="#br2" timeOffset="415993.9242">22004 940 587,'0'0'365,"81"80"-333,-35-12 60,-12 16 35,-20 16-24,-14 11-26,-36 6 1,-27-2-50,-14-8 0,-7-10 3,-1-11-24,0-13 13,-4-11-20,-4-13-7,-3-15-47,6-11-31,12-17-86,17-6-217</inkml:trace>
  <inkml:trace contextRef="#ctx0" brushRef="#br2" timeOffset="416428.4391">22552 1040 936,'37'79'77,"9"32"10,11 18-1,-4 4 3,-14 2 4,-31-11-19,-25-11 0,-54-4-33,-32-8-37,-20-9 12,-3-16-16,1-13-7,11-17 2,17-10-22,13-12-51,14-12-60,17-9-140,17-3-267</inkml:trace>
  <inkml:trace contextRef="#ctx0" brushRef="#br2" timeOffset="417193.8197">23994 1444 179,'0'0'145,"0"0"-136,0 0 34,0 0 47,0 0 13,0 0 32,-45-35-74,45 52-24,0 19-5,4 16 58,-3 15-4,1 10-38,1 11 17,0 1-6,1 3-21,-4-10-11,0-6-9,-7-9-15,-12-6 2,-3-14-5,5-10-47,3-8-41,6-11-38,7-7-83,1-6-135</inkml:trace>
  <inkml:trace contextRef="#ctx0" brushRef="#br2" timeOffset="417553.3264">24322 1184 536,'0'0'66,"0"0"-64,0 0 22,0 0 17,0 0 7,28 80 83,-16 8-28,0 20-33,0 13-2,-7-2-13,-5 0 4,0-8-17,0-5-17,-17-4 11,-1-5-16,-6-6-19,-3-6 3,-3-10-4,0-9-36,0-11-91,0-16-47,5-11-138,3-13-185</inkml:trace>
  <inkml:trace contextRef="#ctx0" brushRef="#br2" timeOffset="418655.8304">22580 1751 583,'0'0'259,"0"0"-191,119-13 40,-39 11-28,11 2 32,11 0-35,2 0-39,-7 0 9,-7 0-26,-15 0-4,-14-2 10,-14 1-20,-15-2 3,-13 2-9,-11-1 3,-8-1-8,0-2-6,-11-7-41,-16-5-4,-11-2-28,-9-3 2,-5 3 9,-1 2 7,3 2 52,10 1 7,13 6 6,15 2 26,9 5 28,3 1 49,0 0-23,0 0-44,18 8-5,6 18-22,18 9 22,9 4 7,5-2-4,-2-3-1,-12-9-4,-15-6-6,-14-2 4,-13-2-24,0 2-1,-24 2 7,-25-1-8,-15-1 16,-13-7-17,-2-3 5,6-3-10,7-3-22,19 2-77,13-3-86,14 0-362</inkml:trace>
  <inkml:trace contextRef="#ctx0" brushRef="#br2" timeOffset="421612.8429">23144 1780 229,'0'0'57,"0"0"-36,0 0 0,0 0 19,0 0 24,0 0-30,3 0-7,-3 0-6,0 0 11,0 0-6,0 0-19,0 0-7,0 0-20,0 0-12,0 0 4,1 0-2,1 0 10,-1 0 0,-1 0 8,0 0 10,0 0 2,0 0 0,2 0 2,-2 0-2,1 0-3,1 0-28,-1 0-45,1 0-3,-2 0 32,1 0 10,-1 0-7,4 0-19</inkml:trace>
  <inkml:trace contextRef="#ctx0" brushRef="#br2" timeOffset="422399.4546">24665 1801 188,'0'0'1,"0"0"-1,0 0 2,87 0 29,-84 0 55,-3 0-37,1 0-34,2 0 1,2-2-16,5-1-4,2 1-21,2 2-17,-1-2 12,-3 2 13,0-1-10,-2-2 27,-3 1 0,-2 1 1,-2-1 31,1 1-25,-2 1 5,3-2-12,-1 2-54,0 0-102</inkml:trace>
  <inkml:trace contextRef="#ctx0" brushRef="#br2" timeOffset="426258.2788">20747 16201 689,'0'0'106,"0"0"5,0 0 20,0 0 25,82-6-29,3 6-56,30 0-7,19 0-8,3 0 0,-3 0-2,-13 0-28,-13 0-16,-19-4 8,-17 0-16,-17 1-1,-19 1 0,-15 1 4,-15-1-5,-6 2 0,-17-4-13,-34 1 0,-23-4-2,-23-1 8,-14-1-2,-10-1 5,-4 3-3,-3 2 4,13 3 2,21 1 1,29 1 0,32 0 0,33 0 5,37-3 8,54-1 7,51-1-20,50-2-7,33 2-6,15 1-79,-1 0-162,-21 4-603</inkml:trace>
  <inkml:trace contextRef="#ctx0" brushRef="#br2" timeOffset="439875.46">24532 3286 941,'0'0'28,"0"0"49,0 0-71,0 0-1,0 0 58,0 0-17,0 0-6,3 0 13,-3 0-42,0 0 10,0 2-21,0-1 0,0 2 4,0-1 2,0-2-5,0 0-1,0 0 3,0 0 2,0 0-5,0 0-5,0 0 1,0 0-68,0 0-31,-1-14-90,-8-10-292</inkml:trace>
  <inkml:trace contextRef="#ctx0" brushRef="#br2" timeOffset="441327.9469">19164 15257 260,'0'0'134,"0"0"-37,0 0 23,0 0 2,-86 0-45,79 5 13,6-5-16,1 1-1,0-1 29,5 5 3,29 1-17,22 0 43,28 2-87,13 0 18,15 1-12,3-1-12,-1 1 2,-6-2-26,-15 0-5,-16-1 40,-19-1-45,-20-1 4,-15-1 4,-15-2-11,-6 1 1,-2-2-2,0 0 0,0 0-21,-13 0 13,-12 2-5,-15 2 9,-12-1 6,-8 0-8,-7-3-4,0 0 10,2 0-18,10 0 20,15 0-2,19 0 0,11 0 5,10 0 6,0 0-7,0 0 0,6 0 53,19 0-44,18 0 15,20 0-14,8 0-8,6 3 19,-6 3-25,-11-4 0,-11 1 10,-16 0-5,-15-2-5,-8-1 0,-8 0 2,-2 0-11,0 0 0,0 0-49,-9 0 19,-18 0-64,-19-12-97,-21-2-118,-11 0-375</inkml:trace>
  <inkml:trace contextRef="#ctx0" brushRef="#br2" timeOffset="442315.2543">7130 15408 881,'0'0'88,"0"0"-30,0 0 30,0 0-57,0 0 59,0 0-8,0 0-60,-4-8-5,4 8-17,-2 0-1,2 0-6,0 0 7,0 0-3,0 0-20,0 0-54,0 0-34,18 0-106,9-8-206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9-10-23T03:27:32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18479,'25'0,"0"0,0 0,-1-24,-24-1,25 25,0 0,-25-25,25 25,-25-25,0 0,0 1,0-1,25 25,-25-25,24 25,1 0,0-25,-25 0,25 25,0 0,-1 0,-24-24,25 24,-25-25,25 25,0 0,0 0,-25-25,24 25,1 0,0 0,0 0,0 0,-1 0,1 0,0 0,-25 25,25-25,-25 25,25-25,-25 24,0 1,24-25,-24 25,0 0,25 0,-25-1,0 1,25-25,-25 25,0 0,0 0,0-1,25-24,-25 25,0 0,0 0,0 0,0 0,0-1,0 1,0 0,0 0,0 0,0-1,0 1,0 0</inkml:trace>
  <inkml:trace contextRef="#ctx0" brushRef="#br0" timeOffset="2558.8445">4664 18628,'0'-24,"24"48,-24 1,0 0,25-25,0 0,-25 25,0 0,25-1,-25 1,25-25,-25 25,24-25,-24 25,0 0,25-25,0 0,0 0,0 0,-1 0,-24-25,25 25,-25-25,25 25,-25-25,0 0,25 25,-25-24,0-1,25 25,-25-25,25 25,-25-25,24 25,1 0</inkml:trace>
  <inkml:trace contextRef="#ctx0" brushRef="#br0" timeOffset="5089.8715">4515 18182,'-25'0,"0"0,25-25,-25 0,1 25,-1 0,0 25,0-25,25 25,-25-25,25 25,-24-25,-1 0,25 24,0 1,-25-25,25 25,-25-25,25 25,-25-25,1 25,24-1,0 1,0 0,-25-25,25 25,0 0,0-1</inkml:trace>
  <inkml:trace contextRef="#ctx0" brushRef="#br0" timeOffset="6902.9852">4192 18455,'0'-25,"25"25,0 0,-25-25,25 25,0 0,-25-25,24 25,1 0,-25-25,25 1,0 24,-25-25,25 25,-25-25,24 25,1 0,-25-25,25 25,0-25,0 25,-1 0,1 0,0 0,0 0,0 0,-1 0,-24 25,25-25,-25 25,0 0</inkml:trace>
  <inkml:trace contextRef="#ctx0" brushRef="#br0" timeOffset="9859.0684">6871 16917,'0'0,"25"0,0 0,0 0,-1 0,1 0,0 0,0 0,0 0,-1 0,1 0,0 0,0 0</inkml:trace>
  <inkml:trace contextRef="#ctx0" brushRef="#br0" timeOffset="12416.8302">7020 16818,'0'24,"0"1,0 0,0 0,0 0,0-1,0 1,0 0,0 0,0 0</inkml:trace>
  <inkml:trace contextRef="#ctx0" brushRef="#br0" timeOffset="15630.3696">6871 18107,'0'-24,"25"24,0 0,0 0,-1 0,1 0,0 0,0 0,0 0,-1 0,1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9-10-22T17:04:10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4068 9599,'25'-24,"-25"-1,25 25,0 0,-25-25,25 25,-25-25,24 0,1 25,0-24,0 24,-25-25,25 25,-25-25,24 25,1-25,0 25,-25-25,25 25,0 0,-1 0,-24-24,25 24,0 0,-25-25,25 25,-25-25,25 25,-1 0,1 0,0 0,0 0,0 0,-1 0,1 0,0 0,0 0,0 0,-25 25,24 0,-24-1,0 1,25-25,-25 25,0 0,25-25,-25 25,0-1,0 1,0 0,25-25,-25 25,0 0,0-1,0 1,0 0,0 0,0 0,0-1,0 1,0 0,0 0,0 0,0-1,0 1</inkml:trace>
  <inkml:trace contextRef="#ctx0" brushRef="#br0" timeOffset="1620.0009">5135 9649,'-25'0,"25"25,-25 0,1-1,24 26,-25-25,0 0,0-25,25 24,0 1,0 0,-25-25,25 25,-25-25,25 25,-24-25,24 24,0 1,-25-25,25 25,-25-25,0 0,25-25,-25 25,25-25,-24 25,-1 0,0 0,0 0,25-24,-25 24,1 0,24-25,-25 25,0 0,25-25,0 0,-25 25</inkml:trace>
  <inkml:trace contextRef="#ctx0" brushRef="#br0" timeOffset="7788.1732">4143 9599,'0'-24,"0"-1,0 0,25 0,-25 0,24 1,1 24,-25-25,0 0,25 25,-25-25,25 25,-25-25,25 25,-1 0,-24-24,25 24,-25-25,25 25,0-25,0 25,-1 0,1 0,-25-25,25 25,0 0,-25-25,25 25,-1 0,1 0,0 0,0 0,0 0,-1 0,1 0,-25 25,25-25,0 0,0 0,-25 25,24-25,1 0,-25 25,0 0,0-1,25-24,-25 25,0 25,0-25,0-1,0 1,0 0,25 0,-25 0,0-1,0 1,0 0,0 0,25-25,-25 25,0-1,0 1,0 0,0 0,0 0,0-1,0 1,0 0,24-25,1 0,0 0,0 0,0 0,0-25,-1 25,1 0,0-25,0 25,0 0,-25-24,24 24,-24-25,25 25,-25-25,-49 25,24 0,0 0,0 0,0 0,1 25,-1-25,0 0,25 25,-25-25,50 0,-25-25,25 25,-25-25,25 25,-25-25,24 25,-24-25,25 25,-25-24,25 24,-25-25,-25 50,0-1,1 1,-1 0,25 0,-25-25,25 49,-25-24,25 0,0 0,0 0,-50-25,50 24,-24-24,-1 0,0 0,0 0,0 0,-24 0,24-24,0 24,0 0,1 0,-1 0,0 0,0 0,0 0,1 0,-1 0,50 0,-1 0,1 0,0 0,0 0,0 0,-1 0,-24-25,25 25,0 0,-25-25</inkml:trace>
  <inkml:trace contextRef="#ctx0" brushRef="#br0" timeOffset="10174.3984">6946 7937,'24'0,"1"0,0 0,0 0,0 0,-1 0,1 0,0 0,0 0,0 0,0 0,-25-24,24 24</inkml:trace>
  <inkml:trace contextRef="#ctx0" brushRef="#br0" timeOffset="12009.974">7094 7789,'0'24,"0"1,0 0,0 0,0 0,25-25,-25 24,0 1,0 0,25 0,-25 0,0 0</inkml:trace>
  <inkml:trace contextRef="#ctx0" brushRef="#br0" timeOffset="14684.0897">6896 9178,'0'-25,"25"25,0 0,24-25,-24 25,0 0,0-25,-1 25,1 0,0 0,0 0,-25-24,-25 24,0 0,0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6T08:41:3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10034 12963 333,'0'0'168,"0"0"-84,0 0-37,0 0 16,0 0-21,0 0-14,0 0-12,18-13-8,-18 13 0,0 0 8,0 0 18,0 0-1,0 0 6,0 0-7,4 0-19,2 0 50,4 0-32,6 0-4,2-2-10,6 2-1,5 0 6,2 0 0,-1 0 2,-1 0-12,-10 0-3,-4 0-3,-5 0-6,-5 0 0,-2 0-2,-3 0-5,0 0-23,0 2-5,-11 1 17,-9-2 15,-9 4 3,-3 0 1,0-3 1,2 1 0,5-1-2,4 0 2,6 0 1,5-1 4,6-1 9,4 0 5,0 0 15,0 0 4,0 0-7,0 0 0,6 0-8,6 0-13,2 0-8,2 0-3,-6 0 0,-3 2-1,-5-2-3,-2 0-5,0 0-27,0 0 5,0 0 10,0 0 14,0 0 5,0 0 1,0 0 3,0 0-3,0 2-5,0-2-31,0 0-25,0 0-3,-2 0-7,-1 0 15,-1 0-40,4 0-82,0 0-76</inkml:trace>
  <inkml:trace contextRef="#ctx0" brushRef="#br0" timeOffset="2959.0208">13278 13532 365,'0'0'57,"0"0"-39,0 0-13,0 0-5,0 0 0,0 0-57,0 0-31,39-7 38,-51 7-5,-3 0-20,2 0 11</inkml:trace>
  <inkml:trace contextRef="#ctx0" brushRef="#br0" timeOffset="3112.6733">13278 13532 67,'-80'-7'95,"64"7"-38,5 0 9,5 0 6,6 0 3,0 0-2,6 0 25,15 0-53,3 0 0,-1 0-17,-1 0-13,-3 0-10,-3 0-2,-4 0-3,-1 1-54,-5 1-76,-1-2-180</inkml:trace>
  <inkml:trace contextRef="#ctx0" brushRef="#br0" timeOffset="10883.8034">13114 12937 583,'0'0'0,"0"0"-81,0 0-117,0 0 198,0 0 102,0 0-59,0 0-40,8 0-2,-8 0 0,0 2-1,0-2 0,3 0-7,0 0-123</inkml:trace>
  <inkml:trace contextRef="#ctx0" brushRef="#br0" timeOffset="16840.9952">9951 12983 241,'0'0'106,"0"0"-17,0 0-27,0 0 6,0 0 16,0 0-24,104-3 8,-70 1 5,1 2-28,-6 0-30,-6 0-10,-9 0-5,-4 0-33,-3 0-86,-7 2-37,0 1-140</inkml:trace>
  <inkml:trace contextRef="#ctx0" brushRef="#br0" timeOffset="16988.0328">9979 13059 536,'0'0'31,"0"0"-31,139-30-9,-74 18-31,-5-1 16,-13 4-132</inkml:trace>
  <inkml:trace contextRef="#ctx0" brushRef="#br0" timeOffset="20167.4478">9030 4804 436,'0'0'58,"0"0"10,0 0 20,0 0 1,0 0 0,0 0-16,99 10-21,-56-10-11,-1 0-16,-5-4-11,-7 0-9,-11 2-5,-10 0-61,-3 0-94,0-1-54,-6 1-179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0:53:00.6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10130 13078 201,'0'0'72,"0"0"1,0 0 20,0 0-10,0 0 37,0 0-32,-85-13-24,74 13 6,7-2-5,1 2 11,3 0-16,3 0 8,34 0 20,23 0-48,18 0-6,5 0 14,-10 0-19,-13 0 16,-20 0-22,-13 0-17,-15 0 11,-9 0-16,-3 0-2,-8 0-2,-22 0 1,-18 0-9,-19 0 11,-10 2-10,-8 3 5,1-3-19,2 1 24,8 1 0,8-1 3,18 2 12,17-3-2,19-2-4,12 0 33,24 0 4,24 0-8,20 0-12,13 0-12,4 0 27,-2 0-24,-11 0-13,-9 0 17,-14 0-17,-19 0-4,-14 0 0,-10 0 0,-6 0-7,0 0 7,-18 0-8,-15 0-1,-14 0 12,-11 0-3,-4 0 0,7 0 1,6 0-6,11-5 5,15 3 0,10 1-2,8-1 3,5 2-1,0-3 0,5 3-15,14 0 15,7 0-67,9 0-48,8 0-12,8 0-160,7 0-122,6 0-246</inkml:trace>
  <inkml:trace contextRef="#ctx0" brushRef="#br0" timeOffset="640.6212">11758 12741 19,'0'0'66,"0"0"-66</inkml:trace>
  <inkml:trace contextRef="#ctx0" brushRef="#br0" timeOffset="2859.1209">11684 12811 276,'0'0'207,"0"0"-188,88-15 11,-64 11 19,-10 2 7,-8-1 9,-5 3-53,-1 0-12,-4 0-27,-22 0 27,-10 0 2,-9 3 6,-1 3-8,-2-2-5,8 0 2,3-1 3,19-2 14,6-1-6,11 0 17,1 0 63,20 0-1,18 0-48,11-1-7,4-3 1,-2 0 19,-3-3-24,-12 5 2,-9-1 14,-10 2-43,-9 1 7,-8 0-8,0 0-16,-29 0 14,-15 0-3,-12 0-3,-6 0 1,-3 3-13,5-2 3,4 1 13,15 0 4,14 0 8,19-2-3,8 0 3,36 0 60,20 0-56,14 0 13,9-4-7,-9 1-17,-6 0 17,-9 3-18,-12 0-10,-15 0-38,-15 0-98,-13 6-112,-7 1-141</inkml:trace>
  <inkml:trace contextRef="#ctx0" brushRef="#br0" timeOffset="4456.4018">1295 14967 269,'0'0'88,"0"0"-38,-88-12 11,65 10 39,6 2-3,2 0-24,3 0-43,3 0-18,3 0 4,2 2-7,4-1 10,0 1 26,0-2-21,8 0-1,15 0 6,17 0-12,8 1 17,10-1-15,2 0-17,-2 0 29,2 0-26,2 0 11,-4 3-3,-1 0-6,-3-1-7,-2 0 0,-9 0 0,-9-2 14,-10 1-14,-10-1 0,-11 0 0,-3 1 0,0-1-7,0 0-24,-21 0-5,-15 0 29,-7 0-33,-1 0 15,-3 0 14,-3 0 8,0 0 0,-10 0 3,-4 0 0,-6 0 8,1 4-3,5-2-2,12 2 11,13-1 7,15-2 9,12-1-4,11 0-9,1 0 32,31 3-31,29 1 34,28 2-13,16 2-15,8-2 1,-2-2-19,1-2-6,-2-2 25,-5 0-24,-8-3 1,-13-5 8,-16 3-10,-19 2 4,-22 0-4,-13 3-42,-12 0-49,1 0-78,11 2-14,10 1-183</inkml:trace>
  <inkml:trace contextRef="#ctx0" brushRef="#br0" timeOffset="5371.3839">3018 14942 397,'0'0'108,"0"0"-43,0 0 43,0 0 33,0 0-9,0 0-44,122 0-12,-34-4-33,9 4 8,-3 0-4,0 0-24,-9 0 10,-2 0-25,-12 0-7,-13 0 20,-13 0-20,-17 0 5,-12 0-6,-11 0-2,-5 0-2,-11 0-34,-22 0 21,-12 0-1,-12 0 9,-6 0 0,-4 0-9,-12 0 11,-6 0-6,-5 0 13,1 7 0,1 1 6,9 0-6,15-3 5,22-2 3,18-3 7,18 0 19,6 0-15,20-2-5,35-7 13,15 1-18,15 3 8,9 3 10,2 2-12,-4-1 19,-1 0-32,-9-4-2,-8-1 19,-11 2-16,-12 0-1,-13 3-2,-16-1 5,-11 1-13,-11-1-13,0 2-32,-13 0 28,-17-4 0,-10 0 12,-9-2 9,-4 1 4,1-1-6,1 3 6,7 2 0,12 1 9,8 0-8,12 0 3,7 0-4,5 0 4,0 0-9,0 0 5,0 0-32,13 1 9,8 3-61,8 1-23,4-2-75,3-3-70,3 0 12</inkml:trace>
  <inkml:trace contextRef="#ctx0" brushRef="#br0" timeOffset="6571.3247">3677 14947 180,'0'0'151,"0"0"-62,0 0-8,0 0-1,0 0 36,0 0 15,-7 0-44,29 0-39,17 0 18,10-2-28,9 2 11,-3 0-14,-7 0-18,-8 0 3,-10 0-20,-10 0 0,-9 0-2,-8 0 2,-3 0-13,0 0-17,-25 0 19,-9 0-6,-17 0 15,-4 0 2,0 0-4,2 0-3,4 10 7,6 0 1,4 1 0,12-4 39,7-2-31,15-5 1,5 2 2,0-2-11,18 1 20,12 1 16,8-2-23,-2 0 15,-3 0-27,0 0-2,-5-2 0,-1-3-2,-4 1-33,-7 1-12,-10 1 8,-3 2 20,-3 0-52,0 0-24,0 0 52,-9 0 35,-2 0 8,0 0 0,2 0 0,1 0 20,-4 0-4,3 0 15,2 0 17,-1 0-11,4 0 0,1 0-14,3 0-15,0 0 25,0-1-33,0 1-1,0-1-29,0-2-48,10-2-36,13 0-96,14 4-54,6-4-39</inkml:trace>
  <inkml:trace contextRef="#ctx0" brushRef="#br0" timeOffset="9403.3959">13499 12165 511,'0'0'88,"0"0"21,0 0-24,0 0-23,0 0 39,0 0-23,0 0-47,2 0 20,-2 0-42,0 0 3,0 0 5,0 0-11,0 0 0,0 0-6,0 0 0,0 0-8,0 0 8,0 0-22,0 0 0,0 0-34,0 0-19,0 0-31,0 0-29,0 0 29,0 0 17,1 3 14,0-3-8,3 0-119</inkml:trace>
  <inkml:trace contextRef="#ctx0" brushRef="#br0" timeOffset="10400.8471">12299 12797 68,'0'0'0,"0"0"-34</inkml:trace>
  <inkml:trace contextRef="#ctx0" brushRef="#br0" timeOffset="11592.901">9716 12790 70,'0'0'33,"0"0"-33,0 0-8,0 0 6,0 0 0,0 0-4,38 21-55</inkml:trace>
  <inkml:trace contextRef="#ctx0" brushRef="#br0" timeOffset="13937.4316">10048 12975 298,'0'0'49,"0"0"-49,0 0-1,0 0 1,91-3 12,-81 2 0,-6 1-12,-4 0-1,0 0-5,-3 0 1,-17 0 2,-9 0-88,0 2-69</inkml:trace>
  <inkml:trace contextRef="#ctx0" brushRef="#br0" timeOffset="14078.8384">10048 12975 422,'-56'39'65,"83"-44"-25,2-1 0,3 0-18,1-1 31,3 1-53,-2 5-38,-5-2-74,-11 3-54,-5 0-123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0:53:20.2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14370 2345 733,'0'0'191,"0"0"-135,0 0 42,100 0 14,-37 0-12,19 0-4,18 0 0,13 0-20,12 3-8,7-3-23,-3 1-19,-6-1 29,-11 0-45,-16 0 16,-13 0-15,-15 0-7,-22 0 13,-14 0-17,-16 0 0,-11 0 4,-5 0-3,0 0-2,0-1 1,0-2-21,0 3-10,-4-2-31,-4-3-20,-6-2-46,-13-2-136,-11-2-97,-10 0-290</inkml:trace>
  <inkml:trace contextRef="#ctx0" brushRef="#br0" timeOffset="912.4099">8301 2230 882,'0'0'214,"0"0"-103,121-3 18,-27-2-17,24 1 26,28-1-63,7-1-19,-2 1-15,-11 2-14,-20 2 21,-25 1-28,-24 0-15,-24 0 30,-17 0-34,-14 0 5,-13 0-6,-3 0 5,0 0-7,0 0 2,0 0-2,0 0-6,0 0-3,-3 0-13,-5 0-2,-5 0-15,-5 0 29,-9 0-25,0 0 2,4 0 13,5 3-41,12-2-32,6 1-98,0-2-88,22 0-343</inkml:trace>
  <inkml:trace contextRef="#ctx0" brushRef="#br0" timeOffset="25869.2671">8657 4253 17,'0'0'32,"0"0"-31,0 0 41,0 0 5,0 0 7,0 0 36,-80 5-15,74-5 1,1 0-10,2 0 0,2 0 24,-2 0-59,3 0 24,0 0 1,0 0-3,0 0 15,0 2-24,7 0-14,5-1 48,8 2-46,5-1 9,5 1-1,4 0-18,2 2 10,0-2-16,-2-1-8,-1-1 35,-4-1-36,3 1 13,-4-1-1,-1 0-13,-3 0 8,-6 0-14,-8 0 0,-8 2 11,-2-2-10,0 0-2,0 0-1,0 0 2,-16 0 5,-4 0-5,-5 0 1,-1 0 12,4 0-10,-1 0-3,12 1 0,3 1 4,4-1 0,4-1-4,0 1 0,0-1 34,0 0-23,3 3 13,12 0 3,9-1-9,4 0 13,9 1-31,-4-1 4,0-1 22,-2-1-25,-4 0 11,2 0-4,-6 0-6,-5 0 8,-4 0-10,-7 0 0,-4 0 5,0 0-3,-3 0-2,0 0 0,0 0 5,0 0-10,0 0 5,0 0 0,0 0 1,0 0 2,0 0-6,0 0 1,0 0-24,1 0 13,13 0-44,13 0-67,15-4-68,11-2-324</inkml:trace>
  <inkml:trace contextRef="#ctx0" brushRef="#br0" timeOffset="27121.1622">13211 4332 440,'0'0'43,"0"0"23,0 0 1,0 0-14,0 0-6,0 0 21,31 0 28,-15 0-37,3 0-11,4 0 13,3 0-12,4 0 21,4 0-35,-1 0-7,0 1 23,0 1-26,-4-1 6,1 1-11,-5-1-11,-3 1 21,-3-1-30,-8-1 1,-3 0 17,-7 0-13,-1 0-5,0 0 0,0 0 6,0 0-9,0 0 3,0 0 0,0 0 16,0 0-14,0 0-2,0 0 0,0 0 9,0 0-9,0 0 0,0 0 0,0 0 1,0 0 1,0 0-2,0 0 0,0 0 1,0 0 0,0 0-1,0 0 0,0 0 0,0 0 5,0 0-5,0 0 0,0 0 0,0 0-1,0 0 1,0 0 0,0 0-2,0 0 4,0 0-2,0 0 0,0 0 2,0 0-3,0 0 1,0 0 0,0 0 0,0 0 0,0 0-3,0 0 1,0 0-28,2 0-16,9 0-75,8 0-95,14 4-181</inkml:trace>
  <inkml:trace contextRef="#ctx0" brushRef="#br0" timeOffset="30068.8959">4202 5028 195,'0'0'24,"0"0"-8,0 0-3,0 0 1,0 0 38,0 0 0,-18 0 4,15 0-5,3 0-10,0 0 34,0 0 7,2 0-23,11 1 45,12 4-36,4-2-12,6 0-7,4 0-9,3-3 1,0 0-18,-6 0-14,-5 0 27,-9 0-35,-11 0 7,-4 2-8,-7-2-3,0 1 2,0 2-8,-7-2 9,-15 5 20,-7-1-19,-5 1 1,1 0 1,0-1 1,8 1-1,3 0-3,5-1 0,11-5 3,4 1 7,2 1-5,0-2 19,0 3-14,8 0 20,11 2-2,4 0-13,7-4 30,2-1-38,0 0 8,1 0-5,-8 0-8,-6 0 5,-10 0-7,-4-1 0,-5 1-2,0 0 2,0 0 0,0 0 0,0 0 0,0 0 2,0 0-2,-3 0 0,-6 0 8,1 0-8,-5 0 0,1 0 0,-1 0 5,-1 0-5,2 0 0,2 0 0,1 0-1,0 0 2,3 0-1,3 0 0,1 0 4,2 0-5,0 0 1,0 0 0,0 0-3,0 0 3,0 0-1,0 0 1,0 0 0,0 0-7,0 0-20,8 0-74,2 0 1,4 0-2,7 0 3,1 0-65,-1-5-139</inkml:trace>
  <inkml:trace contextRef="#ctx0" brushRef="#br0" timeOffset="36639.5454">8028 15992 539,'0'0'76,"0"0"-29,0 0-30,0 0 44,88-9 39,-45 5-16,14 1-41,12 0-20,9-1 24,7 4-24,8-6-7,10 5 33,12-2-37,6-1 12,-1 1-1,-4-2-8,-16 2 26,-16 1-33,-15 2-2,-17 0 13,-16 0-15,-11 0-4,-14 0 0,-8 0 0,-3 0-4,-3 0-27,-21-2-9,-12 0 25,-10 2-19,-14-1 14,-11 1 3,-6 0 17,-14 0-1,-9 0 1,-10 0 0,-6 0-13,0 0 12,-2 0-7,3 0-7,3 0 8,9 0 5,8 0 2,17 0 0,14 0 5,16 0 1,16 0 4,16 0 25,9 0 0,7 0 32,13 0-24,37-3-14,32-1 6,37-1-17,32 0 2,24 4 21,24 1-1,7-2 15,-3 2-31,-13-1-11,-24-2 28,-32 3-33,-29 0 10,-32 0-18,-31 0 4,-22 0-7,-15 1 3,-5-1-22,-27 2 20,-25 1-8,-26-2-12,-20-1 9,-21 0-5,-5 3 16,-13-1-1,-6 0 3,7 1-2,4 0 3,16-2-1,25 2 0,27-2 0,31-1 3,33 0-3,48 0 0,59 0 36,51 0-35,30-1 17,5 0 6,-10 1-1,-14 0 20,-8 0-42,-12 0 3,-21 0 20,-23 0-22,-34 0 1,-29 0-3,-26 1 0,-16 2-12,-16-3-7,-37 2 6,-28 0-4,-21-1 6,-17-1 2,-11 0-1,-10 0 10,0 2-6,10 1 6,21-1 0,29 2 7,34-2-2,27-2-5,19 0 0,27 0 0,23-4-3,19-5 3,7 0 0,2 0-7,-6 1 10,-6 0-3,-11 1 0,-13 3 4,-14 1-5,-12 0 1,-11 3 0,-5 0-5,0 0 8,0 0-3,0 0 0,0 0 2,0 0 2,0 0-4,0 0 0,0 0 2,0 0-2,0 0 0,0 0-1,0 0 3,0 0-2,0 0 0,0 0 0,0 0-1,0 0 1,0 0 0,0 0-1,0 0 3,0 0-5,0 0 3,0 0 0,0 0-9,0 0 13,0 0-4,0 0 0,0 0 1,0 0-1,0 0 0,0 0 0,0 0-2,0 0 2,0 0 0,0 0-1,0 0 6,0 0-11,0 0 6,0 0 0,0 0-4,0 0 8,0 0-6,0 0 2,0 0 0,0 0-2,0 0 2,0 0 0,0 0-3,0 0 6,0 0-3,0 0 0,0 0 2,0 0-4,0 0 2,0 0 0,0 0-3,0 0 3,0 0 0,0 0-1,0 0 2,0 0 1,0 0-2,0 0 0,0 0-3,0 0 3,0 0 0,0 0-1,0 0 6,0 0-9,0 0 4,0 0 0,0 0-5,0 0 7,0 0-2,0 0 0,0 0 1,0 0-2,0 0 1,0 0 0,0 0-1,0 0 4,0 0-3,0 0 0,0 0 1,0 0-1,0 0 0,0 0 0,0 0-2,0 0 8,0 0-9,0 0 3,0 0 0,0 0-2,0 0 2,0 0 0,0 0 1,0 0 3,0 0-4,0 0 0,0 0 1,0 0-6,0 0 5,0 0 0,0 0-2,0 0 5,0 0-3,0 0 0,0 0 2,0 0-5,0 0 3,0 0 0,0 0 2,0 0-2,0 0 0,0 0 0,0 0 4,0 0-9,0 0 5,0 0 0,0 0 1,0 0-1,0 0 0,0 0 0,0 0 0,0 0-3,0 0 3,0 0 0,0 0 0,0 0 1,0 0-1,0 0 0,0 0 4,0 0-9,0 0 5,0 0 0,0 0-2,0 0 7,0 0-7,0 0 2,0 0 0,0 0 2,0 0-2,0 0 0,0 0-2,0 0 3,0 0-1,0 0 0,0 0 3,0 0-4,0 0 1,0 0-1,0 0-4,0 0 10,0 0-6,0 0 1,0 0 0,0 0 3,0 0-3,0 0-1,0 0-1,0 0 4,0 0-2,0 0 0,0 0 2,0 0-8,0 0 6,0 0 0,0 0 2,0 0 0,0 0-4,0 0 2,0 0 0,0 0-1,0 0 1,0 0 0,0 0 2,0 0-2,0 0 3,0 0-3,0 0 0,0 0-1,0 0 1,0 0 0,0 0-1,0 0 2,0 0-2,0 0 0,0 0 1,0 0 2,0 0-2,0 0 0,0 0-5,0 0 10,0 0-3,0 0-2,0 0 0,0 0-6,0 0 8,0 0-2,0 0 1,0 0 1,0 0 0,0 0-2,-2 0-1,-4 0-11,-2 0 14,0 0-2,5 0 0,-2 0-13,4 0-3,-2 0-11,1 0-3,0 0 12,2 0-72,0 0 0,0 0-13,0 0-40,7 0-80,5 0-249</inkml:trace>
  <inkml:trace contextRef="#ctx0" brushRef="#br0" timeOffset="37080.4917">8977 15949 888,'0'0'95,"156"-33"-81,-84 21 44,-11 4-19,-13 3 7,-7 5-21,-11 0-25,-10 0-61,-6 0-42,-6 0-25,-6 0 0,-2 3-42,-2-3 22,-22 0 91,-9 0 6,-4 0 51,-5 0 15,1 0 29,-1 0 23,0 0 13,5 2 29,4 1 29,16-1-57,7 0-29,10-1-42,9 3-7,20-4-5,9 0 2,10 0-199,0 0-36,2 0-224</inkml:trace>
  <inkml:trace contextRef="#ctx0" brushRef="#br0" timeOffset="43051.8632">18496 11445 384,'0'0'10,"0"0"5,0 0 44,0 0 12,0 0-38,0 0-33,0 0-5,0 0-27,0 0-14,0 5 36,4 3-32,2-2-74,2-1-135</inkml:trace>
  <inkml:trace contextRef="#ctx0" brushRef="#br0" timeOffset="43750.2437">20337 13029 796,'0'0'0,"0"0"-12,0 0-61,0 0 73,0 0 28,0 0 39,0 0-67,0 0-25,0 0-15,0 0 9,0 0-54,0 0-77</inkml:trace>
  <inkml:trace contextRef="#ctx0" brushRef="#br0" timeOffset="44255.1627">20890 14400 336,'0'0'91,"0"0"-70,0 0-21,0 0-9,0 0-35,0 0-25,6 20-65</inkml:trace>
  <inkml:trace contextRef="#ctx0" brushRef="#br0" timeOffset="53857.6182">20631 14311 466,'0'0'121,"0"0"-50,0 0-2,0 0 46,0 0-26,0 0-22,92 43-12,-73-33-21,5 2 12,-1 3-4,5-2-21,3 3 37,4 3-35,2 0 10,1-1-2,1 1-7,3 2 14,0-1-25,0-1 11,-2-1 18,-3 1-36,-1-2 4,-3-1 0,-2-1-6,-1-1 10,0-1-14,0-1 0,1 0 8,2 4-6,0-4-2,-2 2 0,-1 0 6,-4-3-6,-2 1 0,-1-2 0,-9 0-4,0-3 4,-5-2 0,-3 0 0,-1-3 4,-1 1-8,0 0 4,-1-1 0,0 0-7,-1 0 10,-2-1-6,0-1 3,0 0-15,0 0 13,0 0-15,0 0 13,0 0-13,0 0 12,0 0-1,0 0 5,0-3 1,-2-5-8,-4-6 6,-1 3-20,0-4 21,-1 1-29,0-3 9,-2 2 17,3 1-16,-2-1 18,0 1-13,1 0 15,2 3-2,0 2 6,3 4-4,2-1 0,-2 1 3,3 2 1,-4-1-4,2 2 0,1 2 5,1 0 0,0 0-5,0 0 15,0 0-9,0 0 19,0 0-25,0 0 1,7 10 23,6 5-17,4 4 9,-2-1-1,-1 2-13,2-2 16,-3-2-18,-1-1 0,0-3 17,1 2-13,-2-3-3,-1 0 5,-1-1-2,-4-5 7,2 2-11,-4-4 0,-1-1 5,-1-1 0,-1 1-5,0-2 0,2 0 2,-2 0 3,0 0-5,0 0 0,0 0 2,0 0 0,1 0-2,-1 0 0,0 0 2,0 0-3,2 0 1,-2 1 0,0-1-1,0 0 3,0 0-2,0 0 0,0 0 4,0 0-6,0 0 2,0 0 0,0 0 2,0 0-2,0 0 0,0 0 0,0 0 3,0 0-4,0 0 1,0 0 0,0 0-2,0 0 3,0 0-1,0 0 0,0 0 3,0 0-3,0 0 0,0 0 0,0 0 3,0 0 0,0 0-3,0 0 0,0 0 4,0 0-4,0 0 0,0 0 0,0 0-4,0 0 9,-8 0-5,-9 0 17,-9-3-14,-6 3 26,-5-3-29,-2 3 7,-3 0 10,-2 0-13,2 0 1,2 0-5,3 0 9,5 0-3,8 0-6,2 0 0,6 0 7,4 0-2,2 0-4,5 0 1,2 2 1,3-2 3,0 0-6,0 1 0,0-1 0,0 0 4,0 0-4,0 0 0,0 0 3,0 0-3,0 0 0,0 0-24,0 2-22,8 0-134,12 1-214</inkml:trace>
  <inkml:trace contextRef="#ctx0" brushRef="#br0" timeOffset="58080.3154">20386 13112 458,'0'0'55,"0"0"0,0 0 20,0 0 15,0 0 16,82 0-49,-63 0-33,4 3 39,6 0-26,4 0 10,9 2 11,5 2-29,10 0 6,5 0-9,3 0-11,2-2 30,5 1-33,3-2 14,2 1-10,-1 0-6,2-2 7,-5 2-16,0 1-1,-5-3 27,-3 2-25,-9-2-1,-8 0 6,-6 0-5,-3 0 2,-4 2-4,0-2 0,0 1-1,-3-2 5,0 3-4,1-1 0,-1 0 1,-3 0-3,-5 1 2,-7-3 0,-1 1 1,-2-3 0,0 3-1,0-2 0,-4 2 3,-1-3-2,-4 2-1,-4-2 0,-1 0-7,0 0 7,0 0-5,0 0-2,0 0-17,0 0 20,-6 0-8,-5 0 12,-3-8 9,-2 2-8,-1-4-2,-2 0 1,2-1-6,-2-2 4,-2-3-11,2-1 1,-4-3 0,3 2 11,3 0-6,-1 3 7,3 1 0,2 2-4,1 4 3,-1 0 1,4 4-11,2 2 11,3 0 0,4 2 0,0 0 3,0 0-5,0 0 2,0 0 0,0 0 2,0 0-1,0 0-1,0 0 3,0 0 1,0 0 6,0 3-9,9 5-1,3 2 36,4-1-30,1-1 8,4 2-5,5 0 1,3-1 12,-1 1-22,-3-4 2,-5 0 21,-2-1-22,-5-2 9,1 0-3,-5 0-5,-2-2 5,0 1-7,-2 0 0,1-2 3,-3 0-1,2 0-2,-4 0 1,1 0 4,-1 0 2,-1 0-7,1 0 0,-1 0 10,0 0-6,0 0-4,0 0 4,0 0-1,0 0 10,0 0-13,0 0 0,0 0 20,0 0-20,0 0 11,0 0-2,-1 0-8,-7 8 8,-5 6-9,-8 9 0,-4 5 37,0 4-22,-2 1 2,3 0 0,-2-1-14,-2-5 22,1 0-25,2-10 0,3-3 5,4-5-4,7-6-2,7 0 1,2-3-36,2 0-29,0 0-116,0 0-70,0 0-182</inkml:trace>
  <inkml:trace contextRef="#ctx0" brushRef="#br0" timeOffset="61377.4906">21670 10660 503,'0'0'169,"0"0"-169,0 0-40,81 0 37,-80 0 3,-1 0 0,0 4 0,0 4-120,-3 2-17,-3 1-72</inkml:trace>
  <inkml:trace contextRef="#ctx0" brushRef="#br0" timeOffset="62276.5783">21151 11761 637,'0'0'52,"0"0"-44,0 0 4,0 0-3,0 0 53,0 0-18,-9-1-20,6 1-16,1 0-7,2 0 22,-1 0-2,1 0-1,0 0-20,0 0 0,0 0 8,0 0-6,-3 0-2,3 0 4,0 0-2,0 0 7,0 0-9,0 0 1,0 0 9,0 0-8,0 0-2,0 0 0,0 0 3,0 0-3,0 0 0,0 0 0,0 0 7,0 0-4,0 0-3,0 0 1,0 0 1,0 0 3,0 0-5,0 0 0,0 0-3,0 0 3,0 0-5,0 0-5,0 0-16,0 0 0,0 0-22,0 0-11,0 0-2,0 0-93,-3 0-53</inkml:trace>
  <inkml:trace contextRef="#ctx0" brushRef="#br0" timeOffset="80128.8062">9913 16181 787,'0'0'184,"0"0"-102,0 0 5,124-16-65,-54 9-2,15-1 22,9 1-42,2-2-7,3-1-53,3 1-129,0-5-272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0:54:55.38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13229 11339 162,'0'0'66,"0"0"7,0 0-4,0 0-6,0 0 6,0 0-6,0 0 4,0 0-5,-9-4 1,9 4 18,0 0-19,0 0-8,2 0-4,8 0-20,12 0 16,8 0-4,8 0 1,8 0 25,0 0-26,2 0 6,1 0-7,-3 0-5,3 0-6,-2 0-13,0 0-9,-3 0 24,-1 0-31,-9 2 8,-7-2 5,-9 1-13,-5-1 4,-7 1-5,-4-1 0,-2 0-5,0 0 5,0 0-11,0 0-1,-6 0-12,-12 0 20,-9 0-5,-5 0 7,-4 0-8,-3 0-6,-4 0 3,-5 0 5,-4 0-10,-2 0 16,0 0-4,3 0 0,4 0-4,5 0-1,6-2 8,6-3-1,6 3 4,7 0 4,8-1-4,1 2 0,6-1 7,2 2-4,0 0-3,0 0 9,0 0 0,7 0 10,16 0 4,15 0-19,14 0 29,7 0-26,7 0 12,3 0 1,1 0-10,1 0 11,-2 0-13,-3 0-2,-4 5 24,-3-2-28,-9 2 2,-14-2-4,-15-2 7,-12 1-14,-7-2 7,-2 0-17,0 0 12,0 0-41,-17 0 14,-11 0 27,-15 0-7,-8 0 11,-6 0-16,-7 0-2,-5 0 10,-5 0-4,-7 0-8,-1 0 5,9 0-2,9 0 17,15 0-5,16 0 6,16 0 3,9 0 4,8 0-7,0 0 19,0 0 8,7 0 6,17-2-6,21 0-25,14 0 20,13 2-20,5 0 1,3 0 10,-3 0-7,-5 0 6,-5 0-12,-3 0 1,-10 0-5,-5 2 4,-7-1-10,-11 2 2,-12-2-12,-10-1-8,-9 0-20,-4 0-38,-24 0-21,-19 2 14,-13-2 10,-8 0 17,-2 0-39,-5 0 44,-1 0 22,1 0 34,4 0-2,12 0 9,16 0-2,17 0 8,12 0-7,13 0 9,1 0 7,0 0-7,6 0-8,8 0-2,7 0-6,6 0-34,5 0-36,4 0-58,-1-2 7,4 1 11,-3-2 8</inkml:trace>
  <inkml:trace contextRef="#ctx0" brushRef="#br0" timeOffset="1665.9083">13319 11325 385,'0'0'128,"0"0"10,0 0-49,88 0 28,-35 0-2,10 0-46,4 0-9,3 0-27,0 0-13,-4 0 20,-3 3-22,-5-1 6,-11 3-8,-6-2-15,-13-2 6,-13 1-7,-5-2 0,-8 0-5,-2 0 5,0 0-27,-21 0-3,-13 0 30,-14 0-1,-10 0 1,-3 0 0,-3 0-9,4 0 14,-1 0-5,4 0 2,6 0-1,9 0 11,14 0-6,12 0 12,8 0 19,7 0-24,1 0 19,0 0 7,0 0-8,6 0 16,13 0-16,11 0-27,6 1 18,-1 1-17,-2 1-5,-4 0 0,-7-2 3,-5 0-6,-8 1 3,-5-2 0,-1 0-3,-3 0 3,0 0-1,0 0 0,0 0 1,0 0 5,0 0-5,0 0 0,0 0-1,0 0 3,0 0-2,0 0 0,0 0 3,0 0-3,0 0 0,0 0 0,0 0 1,0 0 0,0 0-1,0 0 0,0 0 4,0 0-7,0 0 3,0 0 0,0 0 1,0 0 0,0 0-2,0 0 1,0 0 0,0 0-2,0 0 2,0 0 0,0 0 0,0 0 0,0 0 0,-4 0 1,2 0 3,1 0-5,-1 0 1,1 0 0,-1 0-2,2 0 3,-1 0-1,1 0 0,0 0 1,-2 0-1,2 0 0,0 0 0,0 0-1,0 0 1,0 0 0,0 0-1,0 0 4,0 0-6,0 0 3,0 0 0,0 0-1,0 0 2,0 0-1,0 0 0,0 0 5,0 0-8,0 0 3,-1 0 0,1 0-5,-3 0 7,3 0-2,0 0 0,0 0 2,0 0-3,0 0 1,0 0 0,0 0 0,0 0 0,0 0 0,0 0-2,0 0 6,0 0-7,0 0 3,0 0 0,0 0-8,0 0 8,0 0-7,0 0 0,0 0-4,0 0 10,0 0-12,0 0 13,0 0-7,0 0 7,0 0 0,0 0-1,0 0 6,0 0-5,0 0 0,0 0 0,0 0-5,0 0 6,0 0-1,0 0 1,0 0 2,0 0-6,0 0 2,0 0 1,0 0 2,0 0-2,0 0 0,0 0-1,0 0 4,0 0-6,0 0 3,0 0 0,0 0-2,0 0 6,0 0-4,0 0 0,0 0 1,0 0-4,0 0 3,0 0 0,0 0 1,0 0-1,0 0 0,0 0 0,-2 0 3,2 0-4,0 0 1,0 0 0,0 0-1,0 0 4,-1 0-3,1 0 0,-2 0 4,0 0-3,1 0-1,-1 0 0,1 0 1,1 0 1,0 0-2,0 0 0,0 0 3,0 0-5,-3 0 2,2 0 0,-5 0 0,4 0 2,1 0-4,-1 0-27,1 0-74,1 0-146,0 0-313</inkml:trace>
  <inkml:trace contextRef="#ctx0" brushRef="#br0" timeOffset="11150.0721">20759 8953 519,'0'0'29,"0"0"-10,0 0 85,0 0-36,0 0 11,0 0-25,0 0-13,0 40 13,1-7 3,5 11-17,-2 15 32,1 18-27,0 11 15,-2 15-13,-2 6-20,-1 2 14,0 4-24,-4 2-6,-15-1 35,0-5-37,-3-5 15,3-7 6,7-8-7,2-10 17,6-10-21,0-13-14,4-8 29,0-8-34,0-9 10,0-5 6,0-7-15,0-10 2,0-4-3,0-7 0,0 0-4,0-14 4,7-18-40,8-12-55,7-14-47,4-12-95,0-17-114,0-10-94</inkml:trace>
  <inkml:trace contextRef="#ctx0" brushRef="#br0" timeOffset="11691.7502">20763 9092 742,'0'0'97,"0"0"-24,0 0-14,0 0 18,0 0-37,0 0-22,6 37 5,-19 19 32,1 6-4,-2-2-26,-1-6-7,-2-9 21,4-8-29,3-8-3,3-9 0,5-9-5,2-6-1,0-5-1,0 0 0,0-14 27,5-16-26,11-9-1,-2-13 0,0-7 2,0-11-4,-1 2 2,1 2 0,6 9 3,4 10 4,0 5-6,2 9 28,-7 8 9,-7 9 11,-3 7-8,-7 9-8,2 0-9,-1 22-23,0 22-1,3 11 19,-3 6-11,-2 5 14,1 4-22,2-3 1,4 0 6,2-6-7,-1-2 0,-3-4-30,-6-4-75,0-5-62,-21-7-108,-7-10-176</inkml:trace>
  <inkml:trace contextRef="#ctx0" brushRef="#br0" timeOffset="12503.1157">17802 11193 1258,'0'0'70,"0"0"-65,0 0 2,0 0-1,0 0 6,0 0 25,22-21-37,17 9-192,24-11-370</inkml:trace>
  <inkml:trace contextRef="#ctx0" brushRef="#br0" timeOffset="12865.4308">20440 9619 1283,'0'0'15,"0"0"-10,0 0-5,0 0 4,0 0 6,0 0 37,40 18-10,-52-4 6,-2 0-41,7-6-2,2-4 4,1-1-3,4-1 0,-2-2-1,2 0 0,0 0 6,0 0-6,0 0-1,0 0 0,0 0-24,0 0 8,0 0-25,-1 0-19,-1 3-21,-5 6-92,-5 6-28,-7-1-115</inkml:trace>
  <inkml:trace contextRef="#ctx0" brushRef="#br0" timeOffset="13343.2521">16527 14188 506,'0'0'76,"0"0"4,0 0-64,0 0-14,0 0 15,0 0 11,38-1-28,-38 1-32,0 0-84,0 0-28,-1 0-161</inkml:trace>
  <inkml:trace contextRef="#ctx0" brushRef="#br0" timeOffset="15285.8244">19473 12945 352,'0'0'104,"0"0"-34,0 0-16,0 0 28,-122 21 5,63 10-7,-18 13-27,-15 11-9,-16 8-22,-8 12-7,-5 5 15,3 3-30,3 3 53,8-4-27,8-6-24,11-8-2,8-11-1,13-7 1,7-8-1,6-6 1,8-6-6,4-8-2,3-7-12,8-5-2,6-6-7,10-2 22,6-2-5,8 0 12,1 0 0,0 0 3,0 0-2,1-7 1,8-1-2,-2-1 0,2 0-1,-3 3 1,-1-5-5,0 5 3,-3-6-18,2 0 0,0 1-14,-1-1 12,0-3 20,3-2-22,1 2 13,-1 0 11,0 3 1,-3 3 20,-2 4 12,-1 4-19,0-2 16,0 3-26,0 0 16,0 0 1,0 9-17,-1 16 10,-7 10 21,1 10-11,0 5 3,1-2-23,4-3 1,1-5-5,1-10 12,-2-2-10,-1-11 8,1-3-3,1-2 23,-2-5-27,3-4-1,0-1 15,0-2-1,0 0 21,0 0-2,0 0-10,9-8 35,22-10-53,23-3-7,31-4 0,30-4-40,33-5-105,25-8-204</inkml:trace>
  <inkml:trace contextRef="#ctx0" brushRef="#br0" timeOffset="20867.6869">7627 4171 715,'0'0'94,"0"0"-55,100 0 13,-57 0-16,5 0-15,4 0-21,-1 0-47,2 3-116,-1 1-154</inkml:trace>
  <inkml:trace contextRef="#ctx0" brushRef="#br0" timeOffset="22501.5343">14549 4076 375,'0'0'68,"0"0"-28,0 0-11,0 0 1,0 0 20,0 0 16,8 6-13,9-4-19,3 1-12,7 1 6,6-2-17,10 3-11,12-4 0,16 2-98,19-3-116</inkml:trace>
  <inkml:trace contextRef="#ctx0" brushRef="#br0" timeOffset="23774.6584">19813 4110 376,'0'0'82,"0"0"-57,0 0-5,0 0 11,0 0 4,0 0 37,12 0 24,-6 0-25,3 0-1,9 0 1,10 0-18,8 0 0,6 7-23,8 0-6,7 6 16,9-4-12,10 2-9,9-2-10,3-1-8,0-2 24,-1-1-12,-1 1 6,-3 0-4,-5-1-12,-11 0 8,-10 3 3,-15-5-14,-16 3 9,-11-6-9,-10 0 0,-5 2-6,-3-2-14,-24 0 1,-12 0 13,-13-8-15,-8-3 16,-7-1-33,-4-3 14,-3 2 22,-6-3 1,-2-1 1,-3 0 0,1 3 2,8 2 3,12 2-5,13 0 0,11 4 2,10 0 1,12 4 7,8-1 8,4 1-6,6 1 27,0 1-3,19 0-1,17 0-10,21 1-25,13 9 4,9-1-4,-1 2 0,-5-5 1,-8-1-1,-4 1-12,-2-2 10,-7 2-16,-13-3 0,-10-1-8,-11 1-13,-12-2-25,-6 1-7,0-1-24,-11-1 11,-11 0 2,-8 0 25,-2 0 18,-7 0-2,3-7 19,3 0 15,7 2 7,9 1 26,5 2-11,8 2-10,4 0-2,0 0-3,0 0-29,16 0-133,1 0-274</inkml:trace>
  <inkml:trace contextRef="#ctx0" brushRef="#br0" timeOffset="24841.5933">20560 3992 1071,'0'0'0,"111"4"-10,-62 0-99,0 4-29,-4-3 23,-6 2 79,-5-2 36,-15 2 0,-10 0-6,-6-1-164,-3-4-255</inkml:trace>
  <inkml:trace contextRef="#ctx0" brushRef="#br0" timeOffset="24969.2179">20770 4042 645,'0'0'0,"0"0"-545</inkml:trace>
  <inkml:trace contextRef="#ctx0" brushRef="#br0" timeOffset="25185.866">20770 4042 132,'54'46'57,"-60"-42"-57,-1-3-67</inkml:trace>
  <inkml:trace contextRef="#ctx0" brushRef="#br0" timeOffset="25352.8164">20802 4098 25,'0'0'200,"0"0"-75,0 0-61,0 0-64,0 0-19,0 0-12,0 0-12,0 0-9,0 1 0,0-1-1,-2 1 27,2 1 8,0-2 18,-1 1-1,1-1 1,-2 0 0,2 0-14,0 2-79</inkml:trace>
  <inkml:trace contextRef="#ctx0" brushRef="#br0" timeOffset="25431.6233">20802 4098 0,'-13'12'0</inkml:trace>
  <inkml:trace contextRef="#ctx0" brushRef="#br0" timeOffset="26697.329">6480 4729 1295,'0'0'54,"0"0"-54,0 0-33,0 0-49,0 0 1,0 0 46,26-13 35,-26 13 0,2 0 0,4 0-7,0 0 5,3 6-32,-2 2 1,1-1 7,-2-1-7,0 0 23,4-1-26,-1-2-28,-1-1 0,3 0-23,-3-2-38,1 0 0,-4 0-106</inkml:trace>
  <inkml:trace contextRef="#ctx0" brushRef="#br0" timeOffset="27340.091">10771 5015 1,'0'0'714,"0"0"-714,0 0-65,0 0-10,0 0 53,0 0 20,15-2 2,-15 2 0,0 0 0,-3 0-88,3 2-99</inkml:trace>
  <inkml:trace contextRef="#ctx0" brushRef="#br0" timeOffset="28040.2479">15269 5138 574,'0'0'64,"0"0"-64,0 0-29,0 0-1,0 0 20,0 0 10,20 3 5,-19-3 17,-1 2-21,0 0-1,2-1-35,0 2-52,-1 0-41,2-2 5,4 0 29,-2 0-11</inkml:trace>
  <inkml:trace contextRef="#ctx0" brushRef="#br0" timeOffset="32027.7538">19906 4332 643,'0'0'275,"0"0"-221,0 0 29,0 0-6,105 21 28,-38 3 5,11 4-26,1-1-41,-7-1 11,-12-4-28,-18-5-8,-13-3-3,-13-5-14,-4-4-2,-3-1 0,-4 0-35,-2-3-17,-2 1-55,-1-2-29,0 0-42,-4 0-38,-22 0-59,-11-5 29</inkml:trace>
  <inkml:trace contextRef="#ctx0" brushRef="#br0" timeOffset="32295.4317">19711 4443 495,'0'0'66,"0"0"9,0 0 66,0 0 41,0 0 54,0 0-81,42-2-76,39 20 0,13 6-38,6 2 4,1 1-9,-2-1-12,-8-1-7,-15-5-11,-15-3-4,-13-3-1,-14-6-1,-11 1-14,-9-5-22,-9-3-50,-5-1-58,-11 0-70,-23-1-26,-21-13-33,-15-1 3,-12-2-48</inkml:trace>
  <inkml:trace contextRef="#ctx0" brushRef="#br0" timeOffset="32684.8668">19861 4572 439,'0'0'211,"0"0"-59,0 0 25,0 0-30,0 0-19,86 10-43,-1 8-19,27 3 8,6 0-22,-8-3-7,-16 0-6,-24-5-33,-18-1-5,-17-3-1,-17-4-41,-12-2-22,-6 1-101,-17-1-55,-20-1 64,-14-2-41,-11 0 26,-5-5 75,-8-4 8,-6 1 83,-2 0 4,-5 4 64,0 0 19,9 4-3,12 0 14,23 0 12,22 0-3,19 0 20,3 0 31,22 4-9,23 4-35,22 5-47,14-2-18,10 0-15,-1 0-24,-3 1-4,-9 1-2,-14 0-60,-13 2-49,-11 4-115,-12 1-74,-11-1-210</inkml:trace>
  <inkml:trace contextRef="#ctx0" brushRef="#br0" timeOffset="33608.3533">19531 5257 637,'0'0'113,"0"0"-24,0 0 12,0 0 3,0 0 18,0 0-22,60-44-56,-24 36-21,13 2 8,5-5-13,2 2 0,-5-7-4,-10-1-8,-9-1 16,-10-3-22,-10 1 3,-4-3 8,-8-1-11,0-1 0,-21-1-10,-7 6-17,-7 4 22,-5 8-29,-2 5 7,3 3 7,8 0 3,10 9 5,13 2-1,8 3 3,10 2 10,20 1 2,5 2 10,4-5 14,-5-2-3,-4 0 3,-5 0-15,-7 0-6,0 2 2,-4 0-7,-2 0 0,-6 2-3,-2-1 2,-2-1-2,-1-1-2,1-2 5,2-1-7,3-3 7,2-1-3,5-1 1,2-4-1,-1-1 3,0 0 0,-4 0 0,2-6-7,-3-8-4,3-5 1,1-2 8,3 1 4,-1 4 2,-2 3 8,-3 7 2,-5 3 25,-3 3-23,-1 0-4,0 0-6,2 14-1,2 5-3,-3 2 14,-3-3-12,0-3 9,0-1-13,1-3 0,5 0 4,3-1-4,3-1-12,0-2-63,-6-2-90,-5-5-155,-1 0-404</inkml:trace>
  <inkml:trace contextRef="#ctx0" brushRef="#br0" timeOffset="33790.8356">20239 5020 1257,'0'0'13,"0"0"-13,0 0-55,0 0 54,86-39-1,-80 39-54,1 0-162,5 2-127,1 6 123,7 1-149</inkml:trace>
  <inkml:trace contextRef="#ctx0" brushRef="#br0" timeOffset="34708.8489">20566 5022 458,'0'0'73,"0"0"-62,0 0-9,0 0 9,0 0 47,0 0-14,-86 3-38,66 8 11,5 4 22,1 4 11,3 3 9,5 2 9,5 5-12,1 1 25,0 2-19,4-1 3,8 0 3,1-4-10,-2-3-19,-5-3-24,-5-3-12,-1-2 9,0-4-12,0-4-6,-4-1 3,-13-6-23,-5-1-11,-3 0-39,1-6-2,6-9 7,13-6-16,5-1 17,0-1 23,18-2 21,11-2 24,7 3 1,6-3 2,5-2 15,2-1 10,0 2 3,-3-2 25,-6 1-9,-3-1 14,-9 1 2,-8 2-17,-6 5 26,-8 8-47,-6 5 1,0 5-2,0 4-22,-7 0-6,-14 5-3,-4 24 5,-1 8-5,5 11 5,5 2 0,5-3 2,3-7-30,8-4-13,0-13 9,0-6 3,8-7 16,9-8-8,1-2 25,4 0 5,-1-7-4,0-8 0,-3 3 1,-5 0 0,-4 5 14,-4 4-14,-4 3 0,4 0 0,-2 3-2,3 11-1,1 3 0,5-2 2,0-3 0,0-2-1,3-2 0,3-7 0,4-1 0,2 0 0,0-3-4,-3-13 3,1-5-5,0-2-13,-2-6 17,-2-4-3,-2-1 7,-6-6-2,-3-1 0,-4 3 1,-3 9 6,0 10-6,0 9 5,0 10-1,-8 0-5,-6 7 0,-5 18 9,-3 13 7,2 3 22,2 5-16,8 0 6,3-3 1,4-7-17,3-6 1,0-6-13,0-4-2,4-5-17,7-4-65,-2-7-26,-3-4-85,2 0-178</inkml:trace>
  <inkml:trace contextRef="#ctx0" brushRef="#br0" timeOffset="34831.075">21035 5157 1007,'0'0'31,"0"0"-31,88-16-21,-58 16-4,-4 0-83,-11 0-392</inkml:trace>
  <inkml:trace contextRef="#ctx0" brushRef="#br0" timeOffset="40921.5268">18643 13539 118,'-85'102'10,"-7"0"-20</inkml:trace>
  <inkml:trace contextRef="#ctx0" brushRef="#br0" timeOffset="44927.9801">11154 1426 369,'0'0'19,"0"0"-19,0 0 0,-1 74-22,14-44 22,7-1 24,0 1-17,2 1 37,-6 0-27,0 1-13,1 1-4,-4 0-9,5 0-97</inkml:trace>
  <inkml:trace contextRef="#ctx0" brushRef="#br0" timeOffset="45657.7482">10831 2431 613,'0'0'123,"0"0"-21,0 0 5,0 0 13,0 0 27,99 0-22,-18 0-54,20-3 38,13-2-17,11 1-48,6-4 26,7 3-33,8-5-29,8-2 29,-1 1-35,-2-2 9,-21 4 13,-26 2-9,-31 1 18,-28 4-27,-23 0-6,-15 2 16,-7 0-16,0 0-4,-3 0-6,-11 0-10,-10 0 10,-6 0-21,0 0-5,1 0 27,3 0-29,-4 2 15,0 1 8,-4 1-8,-5-2 14,-3 1-19,-10 0-4,-12-2 26,-18-1-34,-22 0 15,-23-4 19,-24-8 6,-11 3 3,13 1-3,26 5 0,46 3 7,41 0-4,26 0-3,10 0 3,20 3 6,28 9 8,19 1-17,19-1 0,8-4 11,0-2-11,1-3-12,-3-3-110,1 0-213,-2-9-561</inkml:trace>
  <inkml:trace contextRef="#ctx0" brushRef="#br0" timeOffset="102383.1233">22514 8402 986,'0'0'56,"0"0"-37,0 0-10,0 0 86,0 0-45,0 0-18,0 0-32,12 0-16,-12 0-73,0 0-106,0-4-280</inkml:trace>
  <inkml:trace contextRef="#ctx0" brushRef="#br0" timeOffset="102754.2876">22426 8385 136,'0'0'0,"0"0"-80,0 0 80,0 0 94,0 0 25,0 0-18,65-65 10,-65 44 8,0 1 10,-3-2-48,-13 3-14,-6 5-35,-2 4-30,-2 7-2,0 3-10,0 10-44,4 15-17,3 5-56,7 2-14,4-1-22,5-4-7</inkml:trace>
  <inkml:trace contextRef="#ctx0" brushRef="#br0" timeOffset="102907.9069">22432 8353 384,'0'0'142,"0"0"-119,0 0 29,0 0 53,0 0 8,0 0-106,0 0-7,-34-57-55,6 71 10,10 5-57,3 1-66,10-4-196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0:56:45.30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14922 2059 254,'0'0'97,"0"0"-29,0 0-6,0 0-9,0 0 54,0 0-27,0 0-29,2-13-27,4 10-3,3 0 31,7 0-32,5 3-9,8 0 15,7 0-20,5 0 18,3-1 4,-5-1-6,-4-1 17,-10 3-39,-7-2 3,-9-1 1,-6 3-4,-3 0-4,0 0-16,0 0-22,-17 0 37,-11 0 4,-8 0 2,-1 0 4,1 0-2,8 0-3,8 0 2,10 0 0,5 0 26,5 0-10,0 0 17,3 0 18,15 0-35,5 0-18,4 0 0,2 0 0,1 0-6,0 0-47,0 0-46,-2 0-37,-6 0-159,-3 0 0</inkml:trace>
  <inkml:trace contextRef="#ctx0" brushRef="#br0" timeOffset="12127.0885">5170 4412 126,'0'0'919,"0"0"-880,0 0 38,0 0 3,0 0-8,0 0 8,0 0-36,0 0-22,17 0 0,-17 0-12,0 0 34,0 0-39,0 0 7,0 0 7,0 0-13,1 0-3,-1 0-3,0 0-11,0 0 4,0 0-81,0 0-36,0 2-46,2 5-97,8-1-145</inkml:trace>
  <inkml:trace contextRef="#ctx0" brushRef="#br0" timeOffset="15985.8866">12649 5503 88,'0'0'138,"0"0"-34,0 0-33,0 0-5,0 0-11,0 0 57,8-2 14,18 2 13,13 0-1,12 2-20,8 1-17,4-1-26,3 1-16,-2-3-15,-3 2 13,-7-1-24,-8 1-9,-10 0-10,-10 0 5,-10 1-19,-6-1 2,-9-2-3,-1 0 1,0 0-5,0 0 2,-6 3-2,-11-3 1,-7 2 4,-5-1 0,-6-1 7,-9 0-4,-8 0-3,-8 0 4,-4 0-2,-3 0 4,4 0-6,8 0 0,18 0 2,13 0-1,15 0-1,9 0 4,0 0 16,14 0 24,18 0-10,16-1-24,6 1 17,4 0-17,-4 0 3,-5 0 1,-6 0-12,-5 0 4,-7 4-6,-6 0 0,-8 0-2,-4-1 2,-7-1-1,-3-2 0,0 1-6,-3-1 6,0 0-7,0 0 8,0 0-12,0 0 13,0 0-1,0 0 0,0 0 2,0 0-2,-3 0 0,0 0 0,0 0-2,2 0 3,-2 0-1,1 0 0,0 0 3,2 0-6,0 0 3,0 0 0,0 0-2,0 0 3,0 0-1,0 0 0,0 0 2,0 0-2,0 0 0,0 0 0,0 0-2,0 0 4,0 0-2,0 0 0,0 0 2,0 0-3,0 0 1,0 0 0,0 0-1,0 0 1,0 0-2,0 0 1,0 0 1,0 0-5,0 0 4,0 0 1,0 0-2,0 0 3,0 0-1,-1 0 0,1 0-1,-2 0-4,1 0 4,-1 0 1,-1 0-8,0 0 8,2 0-1,-3 0-1,2 0-1,-1 0 2,2 0-5,-1 0-3,1 0 5,-1 0-43,-2 0-60,-5 0-117,-5-3-162,1-4-376</inkml:trace>
  <inkml:trace contextRef="#ctx0" brushRef="#br0" timeOffset="19236.8175">5650 6699 345,'0'0'63,"0"0"12,0 0 73,0 0-11,0 0 15,0 0-13,0 0 9,33 0-41,27 6-35,16-1 1,12-2-2,3-3-24,-2 0 26,4 0-49,-1 0 2,1 0 4,-5 0-17,-11-3 8,-17 1-20,-17 1 4,-16 1 2,-13 0-7,-10 0 0,-4 0-2,0 0-3,0 0 3,0 0-9,-7 0 11,-7 0-7,-5 0 8,-3 0-1,-4 0 1,-4 0 2,-5 0 0,-9 3-3,-6 2 0,-10 3-6,2-2 6,4 3-3,3-1 1,8-2 0,4-1 2,11-2 0,11-1 0,7-2 2,9 0-1,1 0-1,0 0 8,0 0-5,0 0 12,8 0-13,8 0 2,9 0 4,0 0-6,0 0-2,-5 0 2,-2 0 3,-8 0-7,-2 0 2,-4 0 0,-4 0-3,0 0 3,0 1-5,0-1 5,0 0-3,0 0 1,0 0 0,0 0 2,0 0-8,0 0 8,0 0-2,0 0 1,0 0-1,0 0 0,-2 0-1,0 0 3,-1 0-11,1 0 11,2 0-10,-1 0 4,1 0-8,0 0 0,0 0-14,0 0-21,-3 0 4,0 0-65,-2 0-17,2 0-32,3 0-20,0 0-36,5-3-105</inkml:trace>
  <inkml:trace contextRef="#ctx0" brushRef="#br0" timeOffset="22699.5408">8653 7874 91,'0'0'266,"0"0"-210,0 0 10,0 0-9,0 0 43,0 0-25,0 0-22,0-10-9,0 10 9,0 0 21,0-1-20,0-1 3,10 1-3,7-2-15,11-1 14,9 1-10,7 2 2,5-1 5,5 1-21,2 1 3,-1 0 0,1 0-7,-8 0 4,-1 0-26,-8 0-2,-6 0 12,-3 0-11,-8 1-2,-6 1 0,-8-2 2,-5 1-2,-3-1 0,0 0 0,0 0 6,0 0-4,0 0-2,-14 0 0,-5 0 2,-5 0 4,-3 0-6,-4 0 0,0 0 3,-5 0-2,-6 0-1,-4 0 0,-6 0 2,-1 3-3,-2-3 1,5 0 0,9 3-2,11-3 2,10 0 0,12 0-2,8 0 7,0 0 3,0 0-6,0 0 6,0 0 21,0 0-24,0 0 7,0 0-2,0 0-9,0 0 16,0 1-17,6-1 0,0 1 7,1-1-4,-1 0-3,-3 2 1,0-1 1,0-1 1,-1 0-3,-1 0 0,-1 0-1,0 0 3,0 0-2,0 0 0,0 0 2,0 0-7,0 0 5,0 0 0,0 0-6,0 0-3,0 0-7,0 0-12,0 2-38,0-1-17,0 5-46,-8 1-62,-7 2-13,-4 0-165</inkml:trace>
  <inkml:trace contextRef="#ctx0" brushRef="#br0" timeOffset="23878.0597">8644 9039 556,'0'0'124,"0"0"0,0 0-22,0 0 20,0 0-7,0 0-27,73-13-15,-21 13-10,24 0-1,14 0 30,14-1-33,8-2-13,3 0 5,-1-2-20,2-1 12,-6 4-12,-2-1-13,-4 2 17,-10 1-18,-8 0 4,-12 0-10,-16 0-10,-8 5 9,-18-2-10,-14-1 0,-8-2 0,-9 0 2,-1 0-2,0 0 1,0 0 2,0 0-2,0 0-1,0 0 0,0 0-12,0 0 7,0 0-5,-4 0-5,-3 0-8,2 0 16,-2 0-12,2 0-7,2 0 22,2 0-40,-8 0-3,6 0-41,0 3-104,3 4-103,15-3-372</inkml:trace>
  <inkml:trace contextRef="#ctx0" brushRef="#br0" timeOffset="45121.6976">9311 11182 271,'0'0'137,"0"0"-66,0 0-11,0 0 2,0 0 6,0 0-19,0 0-11,0 0-17,11 0 6,8 0 20,7 0 9,7 0 17,10-5-8,5 0-8,9 1 36,1-2-35,4 0-10,0 1-8,-1-2-14,6 0 7,-3 1-20,-2-2-4,-9 3 13,-10 1-17,-10 2 2,-7 0-7,-6 2 4,-10 0-3,-6 0-1,-4 0 0,0 0-4,-6 0 4,-15 0-9,-15 0 3,-2 0 2,-7 7-3,-3-2-4,-3 0 8,-3 3-5,-4 0 9,0 0-1,2 1 0,5-1 2,6-2-2,12-1 0,6-2 0,10-3 12,6 3-10,5-3 9,6 0 9,0 0-9,0 0 22,22 0-15,16 0 0,11-6 7,15-2-24,5 0 9,2 1 0,2 2-5,-4-2 16,-6 3-21,-8 3 2,-13 1 8,-10 0-8,-11 0-2,-9 0 0,-10 0 2,-2 0-8,0 0 3,-15 0 3,-15 0-10,-15 1 10,-6 3 0,-7 0-1,-3 2 0,0 0-4,1 2 5,1 0 0,2 1-3,11-2 4,9-3-1,10-3 0,15 0 2,5-1-1,7 0-1,0 0 0,0 0 7,0 0-7,5 0 0,12 0-1,4-1 2,-1-2-2,-3 1 1,-1 0 0,-4 1-4,0-1 4,-3 2-2,-1 0-2,-2 0 3,-1 0-7,0 0 5,-1 0 2,-1 0-10,0 0 12,0 0-2,-3 0 1,2-2-4,-2 2-2,0 0 0,0 0 1,0 0-3,0 0 5,0 0 2,0 0 1,0 0 0,0 0-3,0 0 3,0 0 0,0 0-7,0 0 7,0 0-2,0 0 0,0 0 0,0 0-5,0 0 7,0 0-2,0 0-7,0 0 9,0 0-1,0 0 1,0-3 0,0 3-4,0 0 4,0 0 0,0 0-3,0 0 3,0 0-1,0 0-4,0 0 3,0 0-5,0 0 5,0 0 2,0 0-5,0 0 5,0 0 0,0 0-1,0 0 0,0 0-6,0 0 6,0 0-8,0 0 2,0 0-3,0 0-4,0 0-3,0 0-10,0 0-2,0 0-24,0 0-55,0 0 13,0 0-64,-2 0-116,-8 0-25</inkml:trace>
  <inkml:trace contextRef="#ctx0" brushRef="#br0" timeOffset="49861.68">8331 13459 73,'0'0'114,"0"0"1,0 0-38,0 0 37,0 0-12,0 0 10,0 0-24,-52 0-19,52 0-12,10-1-5,9-1-1,8 1 21,9 1-35,9 0-3,11 0-7,10 0-19,7 0-1,6 0-7,0 0 3,0-5 15,-10 0-11,-11-1 22,-12 2-28,-16 2 9,-10 2-5,-9-3-5,-8 3-2,-3 0-7,0 0-22,-19 0 4,-11 0 0,-10 0 16,-12 0-3,-7 0-25,-1 0 23,-5 0 8,1 0 6,1 0 2,4 0 7,14 0-7,14 0 8,11 0-8,13 0 1,3 0 5,4 0-2,0 0 10,10 0 4,15 0-11,7 0-2,5 0-5,2 0-5,4-4 0,3-4-81,15-5-95,11-3-181</inkml:trace>
  <inkml:trace contextRef="#ctx0" brushRef="#br0" timeOffset="52588.049">20648 6724 145,'0'0'41,"0"0"4,0 0 7,0 0 10,0 0-16,0 0-46,12 1-52,-7-1-161</inkml:trace>
  <inkml:trace contextRef="#ctx0" brushRef="#br0" timeOffset="54400.8074">21136 6624 168,'0'0'37,"0"0"-35,0 0-2,0 0 0,0 0 40,0 0-12,0 0-17,-25-50 7,23 47 2,1-1 8,-2 0-5,1 0 2,-1-1 16,0 0-9,2 1-5,-1 0-3,0-5-17,-3 3 1,-1-3-8,-2 0 1,-3-3-3,0 0 2,-4-2 0,1 1-3,-2 1 7,2-1-4,1 1 3,0 1 2,1 1 15,-3 2-5,2-2-3,-5 1 15,0 3-12,-6-2 11,0 3-6,-3-1-2,1 0 11,-2 1-6,3 2-7,0 1 8,-2-1-16,2 3 10,-1-1 4,0 1-6,-1 0 11,6 0-20,-3 0 4,3 0 10,3 4-11,0 1 3,0 0-4,2 0-9,0 2 27,1 0-27,1 0 4,1 3 13,2-1-13,-2 4 8,-1-1-1,-2 2-5,1 3 23,-3-3-22,2 1 3,-1-2 12,1 1-14,4-1 2,0-2-3,0 3-5,5 3 30,2 1-19,-1 1 7,3 5 14,0-2-24,2 0 6,-2 2-4,2-2-12,-1 2 26,2 2-26,-1-3 0,-2 3 10,3 0-4,0 0 5,0-3 5,0 2-14,4-4 22,5 2-23,-2-3 8,5-1 13,1 1-15,6-2-2,1 3 8,1-4-10,0 3 29,2-2-24,-1-1 3,0-2 19,-2-1-14,2 0 1,2 0-6,-2-1-10,5 3 17,3-1-18,-2-1 0,4 2 8,-1-2-8,-1-2 8,0-1-1,-3-2-7,1-1 27,2-2-27,0-3 0,1 2 20,0-5-18,-1 0 2,-3 0-2,0 0 3,-4-3 2,0-6-7,-1-3 0,1-3 4,-4 0-3,-1-4-1,3-4 0,-2 1 6,2-5 4,4-1-10,-1 0 0,0-1 6,-3 2-3,-5 5-3,-2-1 0,-2 3 2,-5-4 8,-1 1-10,0-3 0,-1-3 3,0 0-1,-2 0-2,-1 0 0,0 3 2,-2 1-3,0 4 1,0 1 0,0 3-4,-2 3 6,-7-3-2,2 4 0,-4-1 1,2 2-5,-3 1 4,0 0 0,-1-1-4,-2 2 5,-2 2-2,1-1-1,0 4-15,1-4 14,-6 1-42,-2-3-25,-4-4-20,-3-2-59,1-4-41,4-2-41,6 0-139,9 1-88</inkml:trace>
  <inkml:trace contextRef="#ctx0" brushRef="#br0" timeOffset="57699.8632">21202 5922 260,'0'0'427,"0"0"-395,0 0-13,0 0 19,22-77 63,-22 62-17,0 1-48,-16-3-6,-5 0-18,-3 0 22,-2-1 31,-3 3-19,-3-1-8,1 2-10,-4 2-14,-1 0 17,-3 4-29,0-2 3,-4 3 14,-1 0-14,-2 1 8,-2 2-1,-2 0-7,2 1 22,2 3-27,5 0 6,0 0 11,2 0-14,-2 0 13,1 3-1,-1 8-7,0 0 18,-2 3-24,1 3 1,0 5 19,1 1-18,1 1 8,7 4-4,-2-1-8,5 3 18,-2 0-18,3 1 0,-3 3 14,2 5-13,0-1 6,0-1 2,3-1-7,2-4 18,0 0-18,4-1-2,3 0 17,3 0-16,4 0 7,4 4-3,4-1-3,1 2 17,2 0-19,0 0 0,0-1 18,3 3-16,3 0 9,2 1-6,1 0-1,1 0 19,1 0-23,2 2 0,-1 1 15,2 0-13,3-1 7,1-1-9,2 2 4,2-3-1,3 0-3,1-2 0,2 4 19,2-4-18,1 1 13,1-1-1,2-1-13,-3-2 26,2-1-26,1-2 0,-1-3 9,1-2-3,2 0-6,4 2 0,2 2 3,7 2 5,1-3-8,3 2 0,-1-2 15,1-2-11,-7-2 8,2-3-6,-5-1-5,-2-3 15,4-1-16,0-1 0,1-4 8,1-3-7,1-6-1,-1-3 0,-1 0 5,0 0-6,1 0 1,1-7 0,-2 0-8,0-5 9,-3 1-3,0-3 2,-3-3 0,6-3-8,0-6 8,-3-4-9,2-7 2,-8-4 4,-1-4 1,-3-5-5,-3 0 7,-3-4-10,-2-1 10,-1 1 0,-5 5-2,-1 4 2,-3 3 0,-7 6 0,0 0 0,-6-3-8,1-5 8,-2-9-3,-1-10-7,0-5 7,0-2-1,0 4 2,2 9 2,-2 7 0,0 6 0,0 3 0,0 4-1,0 4 2,-3-1-2,-10 0 1,-2-5 0,-5-2-9,-5 0 9,-1-1 0,1 2-7,-2 1 10,0 7-4,2-1 1,-2 8 0,0 0-3,-4 3 3,-5-1 0,-1 1-3,-5 0 3,-1-3 0,-2 0-1,1 1 2,-3-3-3,1 2 2,-2-1 0,-2 7-6,2 0 6,0 5 0,0 3-1,0-1 1,-1 5-6,1 2 6,-2 2 0,-3 3-4,0 0 4,-8 0 0,-1 10 0,1 3 0,0 5 1,3 1-1,-7 4 0,2-1-4,0 3 5,9 1-2,7 1-3,6 3 4,3 1-8,2 4 8,0 3 0,-1 4 0,-2-1 2,-1-1-2,2 0 0,6-2 2,0-1 2,7-1-4,3-2 0,8 2 11,-2 1-9,6 1 2,2 1-4,-1 2 2,3-2 3,2 2-5,1 1 0,3-1 8,0 0-6,0-1 1,0 4-3,3-4 5,3 2 3,2 1-8,0-4 0,-1-1 6,4-1-3,-1-3-2,1-2 5,2 1-5,-1-2 12,3 0-13,0-1 0,1-4 8,2-1-6,0 0-1,0-3 0,3 1 2,0-3 9,-1 4-11,5-6-1,0 3 18,0 0-15,1 1 5,-1 3-7,3-3 4,1 3 5,-1-2-10,2 1 0,6-2 10,1-3-6,2 0-1,1-2-2,1-2 4,1-3 7,0 2-12,2 1 0,3-1 5,4-1 0,-1-2-5,-2 0 0,-3-5 3,-3-1 8,-4-2-11,1-3 0,-1 0 4,-1 0-2,6 0-2,0-7 0,8-3 4,2-1-3,3-2-1,-2 0 0,-2-3 2,-7-1-2,-4-5 0,-2-5-1,0 1 6,0-4-9,1-2 4,-3-1 0,-1-5-9,-3-1 4,-3-3 3,-3-3-3,-2 1 5,0-3-8,-2 4 8,1-5 0,1 1-9,2-4 9,0-8 0,0-2-1,-1 0 3,-3 4-5,-5 4 3,-5 4 0,-1-1-8,-6 4 8,0-3-2,-1-2 2,-1 1 0,-1-4-11,-3-1 11,0 8-1,0 2-8,-2 6 6,-12 5 2,0 4 1,-7-1 0,-7-3-10,-7 1 10,-8 1 0,-7-1-7,-7 4 7,-13 0 0,-6 1 0,-2 3 1,2 3-2,10 0 1,2 3 0,2 1-8,-1 3 10,-1 1-2,-3 2 0,1 2 0,-6 2-6,-2 7 6,-4 1 0,1 0-9,5 10 10,5 6-1,0 3 0,1 2 0,-1 5-1,-3 3 1,-4 5 0,3 2-5,1 3 7,-3 3-3,3 3 1,0 4 0,7-1-5,10 0 5,11-2 0,11 3-3,8 4 9,4 5-3,1 1 8,0-1-7,0-2 13,0-2-17,-1 1 0,8-4 4,2-1-3,8 1-1,1-1 2,3 1 0,15 1 19,6-2-21,1 1 0,2-1 22,-3 1-20,3-4 2,-3-6 2,-1-4-4,3-3 8,-2-2-10,3 1 0,7 1 10,3-1-7,3 3-3,5 0 0,3 0 5,-1 0 4,-3-3-9,-1-3 0,3-3 10,2 0-5,4-2-4,2-4-1,0-2 9,-1 0-12,-3-2 3,2-3 0,0 1-3,-3-3 6,2-3-3,-1-3 0,1-1 3,6 1-3,3-3 0,4-1 0,6 1 0,-2-3 0,1 0 0,-3 0 0,-7 0 0,-2-12 0,-3-6 0,-2-5 0,2-6 0,1-10 0,-2-7 0,1-12 0,-6-7 0,0-6 0,-3-6 0,1-5-3,-4-3-6,-5 0 3,-6 8-2,-8 7 2,-9 10 3,-9 3-6,-5-1 1,0-7 0,-12-3 1,-5 1 0,-2 2 3,3 5 3,-4 6 1,-2 4-10,-1-1 4,-8-2-26,-6-4 10,-6-3-39,-11-7-15,-9-8-32,-7 4-123,-1 10-63</inkml:trace>
  <inkml:trace contextRef="#ctx0" brushRef="#br0" timeOffset="58693.301">21449 5891 776,'0'0'90,"0"0"-87,0 0-6,0 0 6,0 0 8,87 67 20,-58-27-31,10 8 0,6 5-10,0-1-79,2-3-136,-6 0-242</inkml:trace>
  <inkml:trace contextRef="#ctx0" brushRef="#br0" timeOffset="58894.6201">21913 6537 785,'0'0'97,"0"0"-90,0 0-13,0 0 12,0 0 6,0 0-12,12 8-31,-12-6-28,0 0 39,0 2-13,0-1-8,0 0-51,0-1-11,0 2-38,0 1-55</inkml:trace>
  <inkml:trace contextRef="#ctx0" brushRef="#br0" timeOffset="60264.2348">20149 6590 665,'0'0'120,"0"0"-101,0 0 13,0 0-18,55-79 71,-39 63-30,5-1-26,9 1 2,6 3-15,5-2 18,1 4 48,-3 1-16,-3 1-5,-7 0-4,1 1-17,-1 2 2,-2-1-26,0 3-4,-1 4 22,1 0-27,0 0 1,1 0-5,2 5-1,1 4 6,-1-2-6,-1 1-2,-6-1 22,-1 1-17,0 3 6,2 3-3,-1 4-7,6 3 12,-5 4-11,4 0 0,-4-2 16,-5 1-17,-2 0 1,-4 1 1,-4 1-1,-3 3 4,-4 0-6,-2 3 0,0-1 13,0 3-13,0-1 0,0-1 4,-3 1 1,-6 0 7,-5 1-12,-1-1 0,-2-1 17,-3 0-16,-2-4 3,-1-3 2,-2-5 0,1-1 7,-3-5-13,-2-2 0,1-2 12,2-2-11,-3-1-1,3-4 0,-3-1 3,-2-2-2,-1 0-1,0-3 0,-3-13-6,1 1 9,0-3-3,4-1 0,3 4 2,3-1-1,2 2-1,2 0 0,0 0 0,-1-3 1,1 1-1,-2-2 0,4-6 4,3-2-8,5-8 4,4-3 0,4-6-7,2 2 7,0 8 0,0 3 1,8 6 1,-3 6 9,-2 1-11,1 0 0,-1 3 4,1-5-4,7-3 0,2-1 0,6-2 2,4-3-2,5-2 0,6 4 0,8 3-9,7 4 7,2 8-4,0 3-2,-8 5-10,-6 3 10,-7 0-20,-1 0-40,-1 0-52,2 11-90,6 2-124,2 4-205</inkml:trace>
  <inkml:trace contextRef="#ctx0" brushRef="#br0" timeOffset="78286.0314">5187 15813 378,'0'0'218,"0"0"-113,0 0-46,0 0-23,0 0 69,0 0-15,83-36-14,-37 32-18,5 1 1,9-1 1,1-1-17,2-2-17,-4-1 13,-5 0-38,-11 4-1,-4-1 0,-14 0 2,-8 2-2,-12 0 0,-3 3-13,-2 0 13,0 0-59,-16 0-8,-16 0 15,-9 0-22,-7 4 14,-8 3-4,2-2 9,0 2 52,1 0-5,6-1 8,4-2 6,13 3-2,4-4 27,9-2-3,6-1 5,11 0 29,0 0-13,3 0-1,27 0 13,13-7-38,14-1 9,6-2-23,-1 1-8,-7 1 15,-10 2-15,-12 0-1,-15 3 0,-5 3-9,-7 0-66,-4 0-119,-2 0-123,0 7-46</inkml:trace>
  <inkml:trace contextRef="#ctx0" brushRef="#br0" timeOffset="83435.443">13758 16849 588,'0'0'166,"0"0"-50,0 0-14,0 0-6,105-14 51,-48 14-55,10 0-28,9 0-2,0-2-36,1 2 2,-3-1-7,-3-4-18,-5 2-3,-4-1-29,0 3-86,0 0-98,3 1-215</inkml:trace>
  <inkml:trace contextRef="#ctx0" brushRef="#br0" timeOffset="84095.8656">15853 16905 350,'0'0'157,"0"0"-43,0 0 27,0 0-19,0 0-25,113 0 44,-47 0-17,5 0-49,4 0 6,1 0-34,-6 0-9,-7 2-14,-8-1-10,-9 0-3,-12 1-11,-12-1 0,-6 0-5,-13-1 2,-3 2-26,0-2-22,-21 1-5,-19-1 35,-18 0-9,-13 0 9,-11 0 19,-7 0-17,-8-5 18,-5 1 0,1 0 2,6 4 10,15 0-8,24 0-3,23 0 16,23 0-13,10 0-3,31 0 25,20 0-25,16 0-17,7 0-44,-2 8-105,-5 1-41,-6 2-238</inkml:trace>
  <inkml:trace contextRef="#ctx0" brushRef="#br0" timeOffset="91381.6563">19002 1920 343,'0'0'32,"0"0"43,-80 19 16,55-11-8,9-2 48,7-3-62,6 0 50,3-3-45,0 0-11,7 0 37,32-5 3,27-16-57,23-11-13,19-14-22,0-7 20,-12-3 1,-16-2-6,-20 2 32,-21 5-44,-15 0-8,-17 3-3,-7 8-3,-16 9-1,-21 15-14,-14 16-7,-5 2 16,0 27-20,4 12-1,10 7 25,13 1-21,13-6 10,14-6-1,2-8 14,23-6-9,13-3 9,5-2 0,0-1 20,-5 1-10,-13 4-3,-9 1-7,-8 7 0,-6 1-3,0-1 3,0-5 0,0-4-7,0-8-5,12-6 5,6-7-5,10 0 12,11-15-4,1-13 4,1-5 0,-4-7 8,-7-4-7,-9 1 9,-8 2-10,-7 11 4,-6 10 13,0 16-17,0 4-8,-15 4 2,-3 21 2,-2 7 4,6 3 0,0-2 3,8-8-7,6-5 4,0-9-25,26-7-20,14-4-62,15 0-33,8-10-4,-2-7 26,-3-2 45,-3-5-31,-8 4-4,2-1 11,-7-1-19,-2-2 7,-6-1 48,-3-3-35</inkml:trace>
  <inkml:trace contextRef="#ctx0" brushRef="#br0" timeOffset="92016.6256">20353 1402 263,'0'0'182,"4"-130"35,-4 85-26,0 20-3,-4 12-48,-2 11-52,-6 2-26,-1 22-61,-10 26 0,-2 22 10,4 14-5,3-3 10,9-3-16,7-6-9,2-9-6,4-8-68,14-9-43,5-12-11,7-12-34,2-12 17,5-10 59,4-8 95,0-21 35,2-5 68,-7-9 29,-8 2 8,-10 3-56,-9 8-1,-9 11-66,0 10-14,-18 9-3,-8 2 1,-4 19-5,0 8 3,3 0-17,7-2 9,9-7-66,5-6 18,6-6 55,0-7 2,0-1 4,7 0 48,10 0 2,1 0 15,1 0-49,-6 0-11,1 0-9,-5 0-1,2 0-5,4 0 3,3 0-16,5 0 1,7-9 12,8-13-1,1-5 4,-2-5 6,0-5 2,1-2 2,-5-7-1,-3-2 36,-4-6-37,-9-9 6,-10 4 4,-7 9-10,0 16 4,-18 22-1,-9 12-5,-8 9 16,-4 27-19,-1 18 0,4 12 10,6 1-7,11-4-3,8-8 0,10-6-15,1-8-1,0-8-106,5-8-49,5-12-171,-2-12-227</inkml:trace>
  <inkml:trace contextRef="#ctx0" brushRef="#br0" timeOffset="92187.6514">20766 1577 933,'0'0'102,"0"0"16,82-54-16,-58 45-42,-5 9 35,-8 0-94,1 3 0,-5 15-2,-4 4-4,-3 2 2,0 2-26,0-1-57,0-3-37,-4-3-97,-1-12-186</inkml:trace>
  <inkml:trace contextRef="#ctx0" brushRef="#br0" timeOffset="92311.1536">21048 1359 1042,'0'0'18,"73"-90"-18,-44 68-12,-10 18-84,-9 4-17,-8 16-177</inkml:trace>
  <inkml:trace contextRef="#ctx0" brushRef="#br0" timeOffset="92581.8257">21290 1472 1021,'0'0'80,"0"0"-80,0 0 0,0 0 3,32 95 6,-32-64-7,0-6-2,0-10 0,0-7-11,0-8 5,13-1 6,6-20 17,11-10-16,2-6 12,-2 1-13,-6 3-1,-7 9-8,-9 12-53,-6 9-33,-2 3-30,0 12-156,0 12 109,6 1-121</inkml:trace>
  <inkml:trace contextRef="#ctx0" brushRef="#br0" timeOffset="92767.0649">21597 1550 280,'0'0'292,"0"0"-81,106-29-35,-79 12-47,-10 2-45,-9 3 9,-6 3-71,-2 5-7,-8 4-15,-19 0-11,-10 9 11,-8 13-1,3 9 0,8 2-17,12 2 12,16-2-27,6-6 23,22-5-20,23-8 1,22-7-11,15-7-162,9 0-538</inkml:trace>
  <inkml:trace contextRef="#ctx0" brushRef="#br0" timeOffset="93945.2921">22669 1567 1349,'0'0'0,"0"0"-19,0 0 19,0 0-15,0 0 12,0 0-18,-12 75-16,-7-59-81,5-5-1,4-9 14,9-2 86,1-15 19,15-15 7,16-5 39,9 1-1,5 3 35,-3 6 31,-9 8-22,-10 8-12,-7 9-57,-8 0-14,-2 17-12,-4 14-13,-2 8 19,0 5-11,-4-3 3,-8 0-39,1-12-25,3-11-3,5-12 50,3-6-1,2-8 26,20-20 48,5-8-42,5-3 41,3 5 13,-8 5-11,-6 10 13,-6 9-62,-6 10-1,0 0-3,0 18-50,-3 12 19,1 5-59,-2 0-14,2-1-14,5-5-113,5-13-30,5-12-40,3-4 231,1-8 74,-1-13 323,-7-1-36,-5 5-26,-7 5-91,-4 7-59,-2 5-71,-2 0-40,-16 11-7,-1 12 6,1 3-6,7-1 1,8-4-57,3-8 21,2-9 38,16-4-14,6-5 18,3-19 10,-2-5-10,-4-2 38,-8 3-17,-8 5-5,-5 4 4,0 9-20,-16 5-15,-1 3-1,2 2-29,5 0 44,10 0-30,0 0 31,12-10 13,23-8 22,10-10-19,7-6 4,-2-7 28,-6-3 14,-8-8-47,-11 1 2,-9 0 15,-12 5-27,-4 12-5,-6 9-1,-11 12 1,-3 13-14,-5 6 14,2 35 0,-4 25 3,2 23-2,4 10 9,6 1-10,5-9 7,8-10-19,2-14 12,0-11-76,13-15-63,1-19-118,0-18-265</inkml:trace>
  <inkml:trace contextRef="#ctx0" brushRef="#br0" timeOffset="94173.8833">23392 1482 715,'0'0'293,"0"0"-292,117-2 52,-76 11 35,-6 3 6,-6 1-9,-10 4-59,-3 2-20,-8 0 24,-5 3-29,-3 0 15,0 0-16,0-1 6,-7-4-18,-2-5-62,-7-4-156,0-8-160</inkml:trace>
  <inkml:trace contextRef="#ctx0" brushRef="#br0" timeOffset="94305.1707">23843 1417 1121,'0'0'88,"0"0"-88,93-50-75,-85 50 6,-8 16-11,-1 20-58,-20 1-157</inkml:trace>
  <inkml:trace contextRef="#ctx0" brushRef="#br0" timeOffset="94747.4186">23876 1641 838,'0'0'61,"0"0"-55,0 0-6,0 0 41,0 0-31,0 0-2,18 64-8,-18-64 6,0 0 8,3 0-13,0-5 6,0-13 9,0-5-9,1-1-7,1-1 2,4 5-1,3 0 37,6 5 28,9 3 29,3 8 10,1 4-59,-3 0-10,-4 17-30,-5 8 5,-8 7-15,-8 6 4,-3-1 0,-3-1-9,-11-7 9,-2-9-30,8-11-22,7-9 8,1 0 44,4-19 22,22-11-21,10-7 64,7 3-21,5 4 22,-5 8-1,-5 13-14,-11 9-3,-7 0-48,-8 22-8,-12 17-5,0 12 11,-29 5-18,-21 2-99,-19-4-150,-14-12-362</inkml:trace>
  <inkml:trace contextRef="#ctx0" brushRef="#br0" timeOffset="95940.8364">19677 2109 949,'0'0'330,"0"0"-330,0 0-8,39 87 4,-31-28 8,-8 5 6,-3 4-8,-13-5 2,0-12-8,9-17-8,7-14-60,0-11 60,15-9-4,18-2 16,13-18 31,6-7 42,2 4 16,-8 2-26,-13 9 1,-16 8-1,-12 4-40,-5 1-23,-5 19-16,-21 9 16,-19 3-11,-9-1-10,-1-6-78,4-6 28,12-11-58,13-8-10,14-6 10,12-18 80,15-11 48,25-6-4,17-6 5,8-1 11,5-2-11,-4 3-10,-5 8-5,-6 7 4,-7 5 11,-12 11 10,-15 9 13,-18 7 54,-3 17-47,-29 26 23,-14 26 55,-11 15-34,-8 10 5,-8-1-59,-1-7-17,3-7 46,10-12-37,14-12-9,18-19-3,17-16-19,9-16-42,1-4-75,29-3-6,12-21-44,13-9-187,6-5 190,3-4 171,-2-3 12,-1 1 91,-6 0-23,-6 3 31,-7 8 35,-13 3-32,-14 10 14,-8 8-16,-7 5-31,0 7 23,-9 0-48,-8 3-38,1 17 19,2 4-24,2 3-1,8 1 0,4-4 3,0-2-12,0-5 7,15-5-4,3-9 3,7-3 6,6 0-2,1-16 12,-4-3-11,-3 2 31,-10 3 2,-3 8-5,-7 4 26,-1 2-56,2 8-9,6 11 2,2 4 7,5-1-2,2-3 2,3-10 0,4-9 8,-3 0 2,-1-17-6,-4-12 9,-4-9-3,-2-4 29,-3-2-26,-5 4-12,-3 7-1,-3 11 0,0 13-92,-17 9-88,-18 11-302</inkml:trace>
  <inkml:trace contextRef="#ctx0" brushRef="#br0" timeOffset="97966.3592">19024 3635 949,'0'0'160,"0"0"-121,0 0 23,0 0-31,0 0 45,47 99-63,-45-70-6,-2-1-4,-2-5-3,-12-5-46,0-11-58,1-7-54,10-4 56,3-23 22,3-10 80,24-7 25,6-4 37,4 1 46,0 7 19,-3 8-34,-4 12 2,-8 11-48,-5 9-32,-1 14-6,-4 18-6,-2 9-3,-5 7 0,-5-4 1,0-7-6,-5-7-34,-2-11-25,3-13 21,4-6-20,0-5 63,1-21 30,20-11-7,6-6 28,4-2-7,7 3-3,-1 8 33,-1 9-41,-5 10 16,-2 15-22,-7 0-20,-4 25-7,-6 9 0,-8 6 0,-4 1-10,0-1 10,-1-3-48,-8-5-59,4-9-35,5-4-85,0-10-43,18-9-105,14 0 9,6-17 366,2-11 150,2-3 169,-2-6-63,-8-1-79,-10 2-51,-10 8-29,-10 8 5,-2 6-66,-14 14-24,-15 0-12,-9 23 2,-2 11-9,5 7 7,9 0 0,11-6-20,12-6 9,3-8-24,6-12 7,18-7 28,9-2 10,2-11 17,4-13 14,-3-1 48,-6 1-42,-5 5 5,-11 7-17,-7 4-23,-4 8-12,-3 0-3,0 7-44,1 11 46,2 1-92,8-2-20,6-7-45,9-3-28,11-7-60,7-5 24,3-16 222,0-11 53,-4-7 156,-11 0-7,-6-1-39,-17 4-41,-9 11-41,-5 11-58,-26 14-9,-9 9-28,-2 32 12,6 15-1,8 14 3,12 2 0,10 2 4,6-3-4,0-8 0,0-7 38,0-9-34,0-12-3,-8-11-1,-5-9 0,-1-14 0,-3-1 0,1-20 0,3-15-8,10-7 8,3-11-1,16-1-1,16-1 3,5-1-4,5 8-15,-3 0-15,-1 5 28,3 6-28,-1 9 27,-4 9 4,-5 12 4,-6 7-1,-5 3-1,-2 19 0,-8 7 35,-4 9-32,-6 2-3,0-4 4,0-5-2,-6-7-4,-1-8-35,5-9-35,2-7 40,0-3 19,9-18 13,14-10 15,5-1 13,0 1 49,1 2-30,-4 9 0,-4 6 40,0 10-77,-4 4-2,-1 1-8,-5 19-12,-2 2 11,-4 2-14,-3-4-23,0-3 37,4-6-60,11-5 25,11-6 10,9-8 4,12-16 14,-2-8 0,-3-4 8,-11-3 41,-12-1-39,-10-1 18,-11 1-16,-2 5-3,-25 7-2,-4 10-21,-3 14-8,1 4 24,6 24-15,6 19 16,14 11 0,7 7 5,0-4-4,12-7 4,10-11 0,2-13-2,6-10 2,7-16 0,5-2 13,7-32-9,4-16 13,0-12-15,-2-8 0,-5-3 41,-3-1-28,-7 3 6,-5 1-4,-10 12-6,-10 15 12,-8 17-10,-3 23-7,0 5-12,-8 33-22,-8 17 28,2 17 2,2 9-1,5 4 0,-1 0-1,4-10-25,1-11 14,0-12-100,3-17-25,0-12-3,0-13 26,0-7 6,-5-4 77,1-19 26,4-8 4,0-5 45,9-1 66,18-4 32,6 1-7,5 6 11,5 10-33,-8 12-33,-7 12 26,-7 0-86,-5 21-12,-6 11-8,-4 7 4,-6 2-7,0-3 2,-12-5-43,-5-8-67,4-9-194,4-15-308</inkml:trace>
  <inkml:trace contextRef="#ctx0" brushRef="#br0" timeOffset="98102.7223">21694 3401 1160,'0'0'52,"0"0"-52,0 0-48,0 0-49,0 0-13,0 0-231</inkml:trace>
  <inkml:trace contextRef="#ctx0" brushRef="#br0" timeOffset="98282.3996">21849 3464 1149,'0'0'44,"0"0"-44,0 0-13,0 0 13,-86 89 11,51-41-2,13-3-9,13-11-38,9-10 36,12-10-35,23-8-43,13-6-165,11-4-346</inkml:trace>
  <inkml:trace contextRef="#ctx0" brushRef="#br0" timeOffset="98836.475">23150 2929 1226,'59'-73'65,"-23"26"-18,-20 23 87,-16 20-93,-1 11-41,-30 38-13,-19 30 13,-11 26 15,-3 14-15,3 2 2,7-1-4,8-7 2,4-11-17,5-10-19,4-16-49,1-19-5,2-16-64,0-16-9,3-17 22,6-4 34,8-18 106,13-18 1,1-11 64,26-10 58,12-3-5,5 3-20,3 10 54,-3 14-62,-5 11-17,-8 9-15,-5 10-31,-5 3 0,-2 4-26,-1 14 3,-6 6-13,-1 4 10,-3-2-12,-3-1-45,-1-4-67,-2-9-146,-1-12-260</inkml:trace>
  <inkml:trace contextRef="#ctx0" brushRef="#br0" timeOffset="98990.0121">23299 3275 1174,'0'0'77,"0"0"-77,83-73-11,-77 71 7,-6 2-20,-1 12-127,-20 11-22,-6 1-175,-3-1-136</inkml:trace>
  <inkml:trace contextRef="#ctx0" brushRef="#br0" timeOffset="99127.3261">23299 3275 320,'12'89'106,"6"-89"-87,-8 0 60,-1 0 39,-8 0-63,-1 0-55,0 0-53,0 0-97,0 0-14</inkml:trace>
  <inkml:trace contextRef="#ctx0" brushRef="#br0" timeOffset="100073.0459">23330 3355 553,'0'0'26,"0"0"10,0 0 11,0 0-22,0 0 14,0 0-19,0 0-4,0 0 76,0 0-3,0 0-13,0 0-1,0 0-36,0 0-17,-3 0-22,-3 0 9,-4 0-7,-2 6-2,-4 3 0,2 2-4,-2 3 9,1 4-7,4 3 2,2 1 0,5-2 0,4 2 0,0-7 0,0-3 5,16-3-4,5-9 11,9 0 2,7 0-12,0-12 13,2-10-15,0-8 0,0-3-4,-3 2-1,-7 3 4,-8 5-1,-7 6 2,-10 3-5,-2 7 5,-2 4-28,0 1 23,0 0-21,0 2 17,0 0 1,0 0 8,-6 11-5,-5-1 5,-2 6 0,2 4-2,0 8 7,3 2-5,4 4 0,4-1 0,0 0 3,0-3-3,14-4 0,8-5 1,10-5 5,13-13-5,8-3-1,5-7 3,8-26-10,4-11 7,5-6 0,-2-1 19,-10-1 4,-13 2 23,-17-2 20,-13-1-44,-11 3 9,-9 9-31,0 13-6,-14 14 0,-12 14-10,-10 11 8,-10 33 5,-5 18-13,5 16 13,7 3-65,13 3-1,17-10 17,9-12-27,9-16-3,26-21 18,11-17 55,2-8 9,4-23 11,-8-20 37,-5-11 33,-6-6-16,-5 0 9,-5 0-32,-11-4-9,-5 3 15,-7 7-48,0 8 0,0 13 31,0 16-22,0 8 1,0 9-10,0 9-11,0 32 11,0 22-13,-3 19 13,-13 13 19,-7 8-16,-2-3 4,0-6 1,5-12-6,9-13 11,11-7-13,0-6-125,0-8-221</inkml:trace>
  <inkml:trace contextRef="#ctx0" brushRef="#br0" timeOffset="101557.2008">20815 4495 447,'0'0'127,"0"0"102,0 0-82,46-83-16,-46 68-15,-11 2-82,-15 3-20,-7 7-14,-5 3 0,-1 0-11,3 12 5,8 3-12,8 1 7,13 1-7,7-5 6,0-1 4,1-2 8,13-4 11,2-2-11,-1-3 0,0 0 12,0 0-7,0 0-3,-3-3-2,-2-1 5,-4 1-3,-3 3-2,-3 0 0,0 0-1,0 0 8,0 0-9,0 0 2,0 0 0,0-2-9,0 1 9,2-3 0,5 0 1,5 0-1,0 0 0,3 3-4,-2 1 9,-5 0 16,-4 0-21,-4 0 1,0 0 3,0 0-4,0 0-1,2 7 0,1 4 2,3-2 4,1 1-5,5-1 0,6-4 6,0-5-3,3 0-3,-2-5 1,-4-11 4,1-2 8,-2-3-13,1 0 0,-3 1 1,-2 6 0,-1 5-1,-4 5 0,-3 4 4,0 0-13,0 13-8,-1 7 17,-1 0-9,2 0 12,1-4-3,1-5 0,6-7-11,4-4 6,7 0 5,6-9 0,2-11 33,1 1-10,0-1 14,-5 8 14,-7 5-33,-1 7-6,-4 0-12,0 16-11,0 8 2,0 3-25,2-4-17,3-2-16,4-9 7,7-10 56,7-2-8,5-18 12,-1-9 35,-6-7 24,-8-2-1,-14 2-13,-9 7-20,-3 8 10,-3 10-35,-20 9-8,-5 0-4,-6 20 2,7 8 7,6 5 2,12-2-31,9-6 23,3-6-24,25-13 25,11-6-5,9-16 20,1-24-7,2-13 12,-3-13-6,-3-7 59,-11-5-34,-4-1 6,-11 7 34,-11 13-52,-7 20 16,-1 22 2,0 17-21,-5 20-16,-15 38-21,-6 31 21,4 23 10,4 8-9,4-2-2,7-4-1,7-10-128,0-18-120,33-24-395</inkml:trace>
  <inkml:trace contextRef="#ctx0" brushRef="#br0" timeOffset="103364.4037">22805 4134 1087,'0'0'44,"0"0"-15,0 0 20,-82-31-32,28 60-17,-4 14 0,6 14 0,7 7 0,14-3-9,16-4-34,15-10-22,9-13 16,24-17-19,10-12 23,8-5 41,1-11 8,-4-15 23,-7-1 41,-11 2-13,-13 4 15,-9 8-35,-6 8-21,-2 5-1,0 3-13,0 19-14,3 3 10,6 3 8,3-3 1,4-6-5,0-6 0,0-8 0,-4-5 4,-2 0-4,-4-3 0,-3-14-20,-1-5 10,-1-1-17,-1 1 27,6 1 10,4 5-2,5 3 33,9 5 10,3 7-24,3 1 35,3 0-43,-7 11 1,-6 7 8,-5 4-26,-11 2-2,-4-2 0,0-1 2,-13-2-14,-2-8 5,6-6-32,6-5 38,3 0 2,0-16 26,14-8-8,9-5 0,3 3 33,-1 2-13,-2 7 4,-3 6 15,-4 8-54,0 3-4,-4 0-1,-1 12-10,0 11 2,-1 5-47,-2 1-62,-1 2 19,4-5-98,7-6 7,4-8-114,9-7 95,5-5 183,0-5 26,1-19 146,-4-4 122,-7-3-104,-9 0-26,-12 0-31,-5 4-37,0 6-9,-20 8-61,-11 9 10,-6 4-20,-2 13 10,3 15-9,8 8 5,10 1-16,12 1-3,6-9-42,0-10-5,17-9 63,9-10-12,9-4 19,2-23 26,0-11-1,0-9 38,-2-4-22,1-7-19,0-2 14,-1-6-30,-4 1 10,-8 2-4,-13 12-9,-7 15 8,-3 16-11,0 20-21,-10 6 18,-12 30-18,-2 17 21,1 14-2,10 3 3,7-1-10,6-5-16,3-12-28,15-14 6,9-13-29,3-18 54,1-7 20,-1-9 2,-1-18 25,-3-8 4,-3 1-9,-7 1 41,-6 9-29,-6 10 21,-4 8-24,0 6-29,0 0 0,0 15-45,0 9 45,0 3-10,5 0-15,16-6-51,8-7-3,6-11 33,1-3 4,-2-14 21,-7-12 21,-8-2 58,-8 2-2,-8 6 7,-3 9 0,0 7-40,-9 4-23,-12 8-3,2 15-6,5 10-10,13 3-23,1-3-34,15-5 7,22-9-2,6-12-4,7-7-1,1-12 76,-7-17 6,-9-7 60,-8-3 23,-14 2-7,-6 4-33,-7 10-29,0 7-20,-8 9-14,-2 7 8,1 0-64,4 19 41,5 5 27,0 6 4,17-4-4,13-2 2,8-12 0,7-11-12,-1-1 15,-1-19-3,-9-13 26,-9-8 34,-10-4 3,-12-3-28,-3 0-22,-12 4 24,-14 7-35,0 12-2,1 9 0,5 13 1,1 2-3,5 17-10,0 20 12,6 13 14,4 8-11,4 5-1,0-2-2,0-2 0,0-3-66,3-12-156,-3-16-274</inkml:trace>
  <inkml:trace contextRef="#ctx0" brushRef="#br0" timeOffset="103766.9244">24556 4272 1194,'0'0'48,"0"0"-36,98-20 19,-87 20 47,-9 0-78,-2 8-9,0 9 8,0 5-12,-2 4 12,-7-2-35,-1-3-31,7-3 27,1-9-10,2-6 46,0-3 4,18 0 4,2-2 18,5-8 8,-2 1 26,2 5 30,-7 3-62,-5 1-4,-4 0-1,-4 0-19,-2 12 0,-2 0-7,-1 2 7,0-2-15,0-5 6,0-4-24,0-3 12,0 0 21,0 0 22,3-9-19,7-7 6,1 1-18,0 0 9,-3 6-62,-5 3-126,-3 6-169</inkml:trace>
  <inkml:trace contextRef="#ctx0" brushRef="#br0" timeOffset="103985.3759">24242 4722 1392,'0'0'13,"0"0"-13,0 0 3,0 0 102,116 0-104,-49 0-1,0 0 0,-9-4-29,-15-1-47,-17 2-36,-13 1-103,-13 2-86,-3 0-352</inkml:trace>
  <inkml:trace contextRef="#ctx0" brushRef="#br0" timeOffset="104095.2441">24273 4792 811,'0'0'471,"0"0"-424,101-9-18,-16 8-29,18 1-25,9 0-232</inkml:trace>
  <inkml:trace contextRef="#ctx0" brushRef="#br0" timeOffset="112833.1534">21891 4318 731,'0'0'0,"0"0"-136,0 0 136,0 0 29,0 0 56,0 0-85,0 0-25,0 0-10,59-7 32,-59 7-46,0 0-9,-1 0-107,-5-3-58</inkml:trace>
  <inkml:trace contextRef="#ctx0" brushRef="#br0" timeOffset="115256.2496">20322 3759 483,'0'0'0,"0"0"-9,0 0-9,0 0 18,0 0-1,0 0-40,10 29-174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7T11:00:24.4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10225 5666 75,'0'0'19,"0"0"-19,0 0-19,0 0 19,0 0 30,0 0 6,0 0-16,0 0 11,0 0 10,70 0 2,-64 0-20,0 0-15,0 0-8,-1 0-18,-3 0 15,1 0 2,-3 0-3,0 0 4,0 0 13,2 0 24,1 0 8,4 0 24,4 0-6,7 2-3,4-2-3,6 0-9,4 0 19,5 0-15,5 0-7,2 0-8,4 2-4,1 1-11,-3-1-18,-1 1 15,-7-1-18,-8 1 2,-10-3-3,-9 2 0,-8 0-3,-3-1-5,-11 1-43,-20-2 46,-18 0-6,-12 0 6,-8 0-15,-5 0-3,1 0 22,5 0 2,9 0 0,14 0 27,19 0-27,15 0 9,11 0 20,13 0 38,27 0-9,19-2-42,8 1-6,3 1 29,-5-2-6,-8 0-1,-6 2 0,-9 0-26,-10 0-1,-11 0-6,-9 0-16,-10 0 2,-2 0-39,0 0-17,0 0 29,-14 0 16,1 0 18,-2 0 0,4 0 7,1 0 6,2 0-6,1 0 0,0 0 0,-1 0 0,-4 0-1,2 0 1,-1 0-17,0 0-13,3 0-10,2 0 7,6 0-8,-2 0-29,2 0-14,0 0-21,0 0-31,0 0-59</inkml:trace>
  <inkml:trace contextRef="#ctx0" brushRef="#br0" timeOffset="2138.2362">19360 7202 374,'0'0'105,"0"0"-71,0 0 48,0 0 39,0 0 20,0 0-59,0 0-23,34 0-7,6 0-5,11 0 37,12 0-31,11 0 4,11 0 11,13 0-20,14 0 2,12 0 3,7 0-10,1-3 14,-3 0-37,-18 0-2,-22 2 8,-21-1-17,-18 2 18,-18 0-21,-13 0-1,-12 0 4,-5 0-9,-2 0 0,0 0-2,0 0 4,0 0-4,0 0 0,0 0 2,0 0-7,0 0 7,0 0 0,0 0 1,0 0 1,0 0-2,0 0 0,0 0 0,0 0 1,0 0-1,0 0 0,0 0-1,0 0 3,0 0-3,0 0 1,0 0 0,0 0-2,0 0 2,0 0 0,0 0 1,0 0 2,0 0-4,0 0 1,0 0 0,0 0-1,0 0 1,0 0 0,0 0 0,0 0-4,0 0 2,0 0-20,0 0-17,0 0-17,-2 0-128,-5 0-133,-6 0-330</inkml:trace>
  <inkml:trace contextRef="#ctx0" brushRef="#br0" timeOffset="4611.4564">2263 9615 167,'0'0'72,"0"0"8,-100-20 5,66 15 0,2-2-20,2 2 9,4 0 2,3 2 7,6 0-20,3 3-8,8 0 1,6 0 0,0 0-7,0 0 30,0 0-20,17 0 0,13 0 4,17 3-10,13 1 6,13 0-5,12-4-5,10 0 15,14 0-35,13 0 8,4-5-10,0-4-13,-8-1 10,-16 3-13,-14 4-5,-22 3 24,-19 0-28,-17 0 5,-8 0-4,-10 0 0,-5 0-2,-7 0-1,0 0 0,0-2 2,0-1 1,0 1-3,0 0 3,0 2-3,0 0 7,0 0-7,0 0 0,0 0-8,0 0 7,0 0-5,0 0 2,0 0-8,0 0 11,0 0-10,0 0 6,0 0-4,0 0 8,0 0-2,0 0 0,0 0-1,0 0 0,0 0-4,0 0-1,0 0 4,0 0-1,0 0 1,0 0-2,0 0-4,0 0 9,0 0-6,0 0 2,0 0-2,0 0 4,0 0 2,0 0-2,0 0-4,0 0 5,0 0-7,0 0-6,0 0 15,-1 0-14,0 0 5,-2 0 4,1 0-1,1 0 5,-2 0-11,0 0-1,1 0 13,1 0-13,1 0 5,0 0 4,0 0-3,0 0 3,0 0-2,0 0 5,0 0-6,0 0 5,0 0-6,0 0 1,0 0-6,0 0 13,0 0-15,0 0 12,0 0-1,0 0 3,0 0 2,0 0-6,0 0 0,0 0 0,0 0-1,0 0-5,0 0 12,0 0-15,0 0 9,0 0-1,0 0 7,0 0-4,0 0 4,0 0 0,0 0-1,0 0 1,0 0 0,0 0-1,0 0 2,0 0-5,0 0 4,0 0 0,0 0-1,0 0 3,0 0-2,0 0 0,0 0 4,0 0-9,0 0 5,0 0 0,0 0 0,0 0 1,0 0-2,0 0 1,0 0 0,0 0-2,0 0 2,0 0 0,0 0-3,0 0 2,0 0-1,0 0 2,0 0 0,0 0-12,0 0 1,0 0-9,0 0 10,0 0-11,0 0 9,0 0-6,0 0-19,0 0-18,-2 0-94,1 0-169,1 0-91</inkml:trace>
  <inkml:trace contextRef="#ctx0" brushRef="#br0" timeOffset="18196.1385">12853 774 686,'0'0'99,"0"0"-79,0 0 11,0 0-25,0 0 20,0 0-1,0 0 12,2 47 1,-7-24-28,1 0 4,-2 4 10,1 0 0,2-1 8,0 0-26,-1 2 1,2-2 12,1 3-9,-1 0 11,2 2-9,0 1-7,0 0 27,0-2-26,0 0-3,0-1 26,2 0-22,4 0 0,1 0 9,1 0-15,-4 0 11,2 1-9,-3 1-3,0 0 7,-3 5-5,0 1-1,0-3-1,0 5 2,0-1-2,0 5 0,1-1 0,4 2-3,0-2 9,2-2-10,-3 1 4,1-3 0,1-1 2,-1-1-2,-2 0 0,4 1-4,-1-1 10,0 0-9,0 4 3,3-4 0,-5 0 1,2-2-1,-1-1 0,-3 3 0,2 1 1,-3 2 0,2 2-1,0-2 4,1-1-1,1 3 1,-2 0-2,2 2 1,-3-1 0,2-1 39,-1 0-37,0 0-4,-3 3 13,0-1-13,0-4-1,0-5 0,0-4 3,0-8-6,4-8-1,-1-7-25,4-2-30,5-5-56,5 0-5,-1-7-84,0-17-165</inkml:trace>
  <inkml:trace contextRef="#ctx0" brushRef="#br0" timeOffset="19883.2242">12870 800 241,'0'0'93,"0"0"2,0 0-28,104-12-17,-59 9 21,7-2-40,5 1 3,1-1 8,4 2-22,6-4 5,3 2 2,4 0-19,-4-2 2,-1 1-10,-9 2 0,-8 0 4,-7 1-1,-9 0-3,-8 0 0,-9 1 0,-3 1-1,-2 0 1,-2-1 0,1 2-1,-4-2 2,-1-1-1,1 3 0,-2 0 1,-3-2-4,0 2 3,-1-1 0,-1 1 0,2 0 1,0-2 0,-2 2 1,1-1-2,-1 1 18,-1 0-18,-2 0 6,0 0 12,0 0-14,0 0 1,0 0-3,0 0 0,0 0 20,0 6-2,-3 5 9,-3 0 8,1 3 10,-2-1-4,-1 4-1,1 1-26,-1 2 11,-2 4-17,1 3 1,0 2 10,2 0-15,1 4 14,1 0-10,2 3-9,0 1 23,3 4-20,0 4-1,0 1 20,0 4-16,0 4 10,0 4-8,2 3-6,-1 0 17,1-2-18,-2-5-2,3-3 10,1 0-5,5 2 3,0-5-8,3 3 6,3 0 1,3-3-5,-2 1-2,-4-3 0,-1-3 1,-5 1 10,0-6 0,-2-1-7,1 3 35,3-3-36,0 2 4,1 0-1,3 1 3,-3-1-6,-3 2-3,-3 3 0,-3-2 6,0 1-2,0-4-4,0-3 2,0-3 0,0 0 7,0-2-9,0 0 0,0-1 9,0-2-8,0 0-1,0 0 4,3 1 1,-2 3-5,1-3 0,2-1 0,-1-1 2,0-3 0,0 1-2,-1-4 1,-1-3 1,-1-2 1,0 1-3,0 0 0,0-1-1,0 2 2,0 3-1,3 1 0,-1-2 3,-2-1-5,0-2 2,0-5 0,0 2 1,0-1 0,0-2-1,0 0 0,0 0 1,0 1-1,-2-1 0,1 2 0,-2 0-2,1-1 3,-1 4-1,-1-1 0,-1 3 2,4 1-5,-1-1 3,2-2 0,-1-2-8,1-3 6,-3-4-23,0 0-8,-5-7-25,-9 0-58,-12-3-76,-8-14-99,-7 0-189</inkml:trace>
  <inkml:trace contextRef="#ctx0" brushRef="#br0" timeOffset="21007.3155">12981 2983 433,'0'0'159,"0"0"-108,0 0 54,0 0-22,0 0 19,0 0-15,0 88-38,2-63 15,0-1-19,-2 0-10,0 1 0,0-2-13,0-1-2,0 1-14,0-4-3,0 0 21,-2-3-19,0-3 3,0-3 7,-2 1-1,0-1 4,2 0-8,1 0-6,-1-3 16,2 1-20,0-1 1,-1 0 5,1 1-5,0-1 11,0 2-12,0 0 1,0-1 14,0 0-12,0-2-3,0 0 3,0-2 0,0-2 1,0 0-4,0-1 0,0 1 7,0-2-1,0 0-6,0 0 2,0 0-1,1 3 10,4 1-10,1-1 2,3 1 17,6-1-17,0 0 5,7-1 5,3 0-7,7-2 10,4 0-8,10 0 2,8 0 19,11-2-22,13-5 9,1-1-4,-2-1 1,-5 4 8,-11 1-10,-7 1-1,-3 0 14,-2 3-23,-4 0 3,2 0 0,-2 0-1,0 0-5,-5 0 2,-4 0 0,-6 0-2,-4 0 2,-6 0-5,-7 0-3,-5 0-14,-1 0-5,-1 0-47,-1 0-95,-4-9-101,1-5-500</inkml:trace>
  <inkml:trace contextRef="#ctx0" brushRef="#br0" timeOffset="24113.5037">11141 1218 159,'0'0'79,"0"0"-72,0 0 24,0 0 8,0 0-9,0 0-20,51 9-3,-40-7-6,0-2-1,3 1 2,-1-1-2,-1 1 5,2-1 7,2 0 20,1 0 13,2 0-15,0 0-10,1 0-7,3 0-3,1 0-1,1 0-9,-4 0 1,-3 0 9,1 0-10,-5 0 1,2 0 5,1 0-2,1 0 9,1 0-10,-1 0-1,0 0 0,-2 0 1,1-1-3,-4 1 0,2-1 0,0 1 0,1 0 0,-1 0 0,3 0 2,0 0 0,0 0-2,0 0 0,-2 0 2,-2 0-6,1 0 4,-2 0 0,2 0 4,1 0-4,1 0 0,0 0 2,0 0-1,2 0 3,2 0-4,-1 0 0,2-2 2,-1 2-2,-2-1 1,2-2 4,3 1 5,0 2 15,-3-2-16,1 2-7,-1-1 16,-1-1-17,-4 0 2,-1 2-3,0 0 2,0 0 7,0 0-9,0 0 3,0 0 1,-2 0-3,0 0-1,1-1 1,-3-1 1,3 1-4,-2 0-1,2 0 3,0-1-4,0 1 3,-2 0-8,-2 1-2,3-2 1,-2 2 4,1 0 6,-2 0 0,1 0 4,2 0-4,-3 0 0,4 0-2,-8 0 5,4 0-4,-3-1 1,3 1-12,2-2 11,-2 2-4,7-2 5,-5 1 1,4 1 0,-1-2 10,1 2 5,2-2 5,-4 1 2,-4 1-15,0-2 14,-6 2-13,0 0-8,-1 0 7,0 0-8,-3 0 2,4 0 1,0 0 1,-3 0 1,1 0-5,-2 0 0,0 0 3,0 0-3,0 0-4,0 0 4,0 0 2,0 0 1,0 0-3,0 0 1,0 0 7,0 0-8,0 0 0,5 0 6,-3 0-1,2 0 4,-2 0 4,-2 0-9,0 0 17,0 0-17,0 0 4,0 0 6,0 0-8,0 0 10,0 0-6,0 0-5,1 0 4,1 0-9,-2 0 0,1 0-2,1 0-5,-2 0-5,3 0-1,-2 0 2,2 0 7,6 0-3,-1 0 7,-2 0-2,3 0 5,-4 0-1,-3 0-2,1 0 2,-3 0-4,0 0 2,1 0 0,2 0 0,0 0 2,1 0-3,1 0 1,-2 0 0,2 0 1,-2 0-1,0 0-3,-1 0 2,3 0 2,-2 0-1,2 0 0,-4 0 0,2 0-1,-1 0 2,-2 0-1,4 0 0,-3 0 1,2 0-1,-1 0 0,1 0 0,2 0 3,-2 0-3,1-1-1,1 1 1,2-1 1,0 1-1,0-2-1,1 2 1,3-3 6,-2 1-2,0-1-4,1 3 9,-1-2-6,0-1 2,3 2-5,3 0 0,3-2 0,2 0 1,5-1-1,-3 2 0,0-1 4,-1 1-3,-2 0-1,1-1 1,-1 1 4,1 0-2,0 1-3,0 1 0,2 0 0,2 0 2,-3 0-2,2 0 0,-3 0 2,1 0-2,0 0-1,1 0 0,1 0 2,-4 0-1,1 0 0,-3 0 0,0 0 0,-1 0 2,-1 0-2,1 0 0,0 0 5,0 0-5,-3 1 0,4 3 0,-2-4-3,1 3 6,-1-1-3,3-1 0,-3 2 2,2 0-1,-1-3-1,-2 4 0,-1-1 10,-2-2-7,-2 2 3,0 1 2,0 1-5,-1 0-1,2 1-2,2-1 0,-3 1 3,-1-2-1,-1 0-2,-1 0 0,1 1 3,2-1-1,-1 2-2,-2-2 0,4 3 13,-2-3-13,-1 2 6,2 1-5,-3-1 2,3 0 0,-1 1 0,-1-2-2,-1 2 14,0 1-14,-2-1 6,1 3 1,-2 0-5,0 0 11,-3 1-11,0 0-3,0-3 13,0 0-12,0-1-1,-5 0 0,1-1 2,-2 0 7,-3 2-6,-1-4-1,-1 1 12,-3 0-12,-3-2 5,-1-1-7,0-2 4,0 0-6,3 0 2,2 0 0,4 0-3,3 0-13,3 0-42,-2 0-52,0 0-127,-5 0-96</inkml:trace>
  <inkml:trace contextRef="#ctx0" brushRef="#br0" timeOffset="25215.977">12758 1448 285,'0'0'59,"0"0"33,0 0-22,0 0 4,0 0 13,0 0-54,9-20-30,-23 20 15,-4 16-9,-4 0-1,4 6 6,2-2 9,4-1-17,3-1-3,8-2 8,1 0-11,0-1 3,3-3 7,10 0 0,3-1 10,8-2 2,3-2-5,6-2 6,3-2-13,6-2 5,2-1 5,5 1-13,3 1 13,-2-2-9,0 0-4,-3 2 13,0-1-14,-2 1 2,0 0-1,-3 0-6,4-1 4,-4 0-5,1 1 0,-1-1 6,-2 1-6,1-1 2,-3 2-1,-2-1 0,-5 0 11,-4 1-9,-2-2-3,-1 1 13,0-1-12,-1 1-1,2 1 0,-2 0 2,-3-1 5,-1 3-5,1-3 0,-4 3 16,2 2-11,1-2 4,2 2-6,-1-1-4,-1 2 6,1 1-5,-6-2-2,-2 2 14,0-1-11,-3 1 8,2 0-1,-4-1-2,-1 1 11,3-2-15,-3 1 8,-1-2 9,5 1-7,-4 2-2,-1 3 3,0 0-14,-2 2 19,-3 3-20,0 0 3,0-2 7,-6 0-5,-11-1-1,-2-2-4,-6-4 1,-3 0-6,-4-4 0,-2-2-39,-5 0-64,-2-2-74,-3 0-114,-5 0-265</inkml:trace>
  <inkml:trace contextRef="#ctx0" brushRef="#br0" timeOffset="26123.654">12850 2007 180,'0'0'48,"0"0"-46,0 0 48,0 0 17,0 0 19,-83 5-24,62 3-18,-3 1 41,-5 2-10,0 0-32,0 1 0,10 1-18,8-5-4,8 0-15,3-2-5,6 2 21,23-1 12,8 1-6,5-1-4,6-2-10,-2-3 1,3 1-15,3 1 3,2-1-2,2 0-1,6-2 0,3-1 0,1 0 1,-2 0 2,-4 2-3,-3-1 2,-6-1 22,-2 3-12,0-3 1,-1 2-8,2 0-3,2-1 1,1 1-3,4-2 0,2 1 0,-1 0 8,-1 1-5,-11 1 11,-3-1 0,-7 3 0,-4 0-7,-6-2-5,1 2 7,-3 2-7,-1-1-2,0 2 0,0 0 1,-4-1 3,-7 2-1,-4 1-3,-2 1 14,-2 3-14,-3 0 4,1 1-1,-2 0-2,0 0 1,0-2 0,0 1-1,0-3 15,0 0-16,-7 1 10,-3 1 5,-5-1-4,-5 0 5,-6 1-10,-3-2-5,-1-5 8,-6 2-9,-9-5-1,-3 1-25,-7-3-36,3-1-28,3 0-105,4 0-205</inkml:trace>
  <inkml:trace contextRef="#ctx0" brushRef="#br0" timeOffset="27083.9732">12907 2489 384,'0'0'56,"0"0"-50,0 0 6,0 0 30,-93 59 7,79-36 18,6-2-24,5 1-16,3-2 10,0-3-23,0-3-1,0 1 1,3-3 3,11 0-4,5-2 4,7-1-2,11-2 19,4-2-13,10-2 8,4-1 8,5 0-13,-3-2 0,-1 0-17,-3 1-5,-4-1 6,0 1-7,0 2-1,6 0 2,3-1-1,4 3 3,-1-2 3,-2 3 1,-5-1 21,-3 1-25,3-1-1,-2 1 4,-3 0-2,-1-1 5,-8 2-1,-3 2-4,-6-1 21,-5 1-20,-1-2 9,1 4-6,-3-2-9,4 0 5,3-2-5,0 1 0,-2-3 12,-8-1-11,-4 1 10,-10-2 0,-4 6-3,-2 1 0,0 2-8,0 3 5,-12 1 12,-3-3-16,1 0 2,1-1-1,1-3 1,0-1 0,-4-2-3,-4-3 0,-5 1 5,-9-1-2,-5-2-3,-3-1 0,-3 0-11,0 0-30,2 0-39,0 0-14,0 0-16,2-3-109,4 0-116</inkml:trace>
  <inkml:trace contextRef="#ctx0" brushRef="#br0" timeOffset="27667.1472">13021 3069 363,'0'0'3,"0"0"52,0 0 25,0 0 20,0 0 16,0 0-35,-55 21-10,39-18 0,-6 0-27,-9 2-3,-11 0 12,-16-1-13,-14-1-4,-16 1 6,-15 0-11,-12 0 9,-6 3-18,-5 2-6,1-2 13,12 0-20,12 0 5,16-4 3,12-2-2,13-1 7,10 0-22,12 0 0,6 0-1,5 0 1,1 0-11,7 0-8,1-3-34,10-1-16,5-6-60,3-4-83,6-4-186</inkml:trace>
  <inkml:trace contextRef="#ctx0" brushRef="#br0" timeOffset="28463.8175">11226 1204 203,'0'0'210,"0"0"-116,0 0 16,0 0-33,0 0 4,0 0-26,-14-7 18,13 7-9,-2 0-12,0 13 13,1 8 11,0 11-14,0 10 11,1 12-29,-1 8 4,-1 4-9,0 2-7,-1-8-7,-1-2-16,-2-4-9,4-6 9,-2-5-6,1-3-3,1-3 0,1-4 1,2-2-3,0-6-33,0-6 13,0-2-16,0-3-26,-3-5-41,-10-1-59,-7-5-39,-2-3-178</inkml:trace>
  <inkml:trace contextRef="#ctx0" brushRef="#br0" timeOffset="28816.9067">10653 2054 362,'0'0'100,"0"0"55,0 0 6,87 9-26,-29-9-10,13 0-23,7 0-15,2 0-29,-5-1-9,-4-2-27,-5 0-4,-6 0-18,-6-2 4,-8 3-8,-12 0 4,-10 2-33,-9 0-14,-8 0-56,-7 0-27,0 0-120,-24 0-154</inkml:trace>
  <inkml:trace contextRef="#ctx0" brushRef="#br0" timeOffset="29873.0541">10956 2235 263,'0'0'152,"0"0"-61,0 0 25,0 0 9,0 0-25,0 0-14,84-1-21,-77-1-26,-1 0-3,-2 2-2,1 0-2,-4 0 4,1 0-26,-1 0-5,2 8 4,-3 8-2,2 6 11,-1 7-6,-1 4-3,0 2 23,0 3-25,0 2-3,0-3 9,0 1-12,0-3 4,0-3-5,0-1 0,0-1 3,0-4-2,0-2-1,0-4 0,0-2-2,0-3 2,0-3-9,-1 0-8,-2 1 16,1-1-22,2 4 18,0 1 4,0 3-7,0 1-43,0-4 43,0-5 8,0 1-3,0-1 3,0 0 0,-1 0 0,1 0 2,0-1-2,0 0 0,0 1 0,0-2 1,0-1-1,0-1 0,0-1 0,0-3-1,0-1-1,0-1-3,0 1-6,0-3 9,0 0-13,0 2 13,1 1-1,4 2 3,1 2 3,1-1-3,1 1 1,-6 0 14,2-1-13,-3-3 0,-1-1-2,0 1 0,2-3 0,-2 2 0,0 1-4,0 1-2,0-1 10,1 5-4,-1-2 0,1-1 1,-1 1-3,0-2 2,0-1 0,0-2 2,0 1 1,0-2-3,0 0 0,0 0 2,0 0 1,0 0-3,0 0 0,0 1-1,0 2 1,0 1 0,0-1 2,0 1-2,0-1 11,0 0-11,0-1 0,0-2 13,0 0-11,0 0 16,9 0 9,9 0-1,8 0 10,8 0-16,11 0 4,3-3 10,4-2-16,4 1-8,-8 0 1,-2 1-8,-11 2-5,-12-1 2,-3 2-8,-7 0-1,-5 0-41,-5 0-65,-3-5-172,-9-7-588</inkml:trace>
  <inkml:trace contextRef="#ctx0" brushRef="#br0" timeOffset="30398.7874">10994 2238 459,'0'0'115,"0"0"38,0 0-38,0 0 2,0 0-19,0 0-9,99-8-62,-55 5-27,5 0-29,0-6-156,-4-2-387</inkml:trace>
  <inkml:trace contextRef="#ctx0" brushRef="#br0" timeOffset="31642.8725">14752 1610 570,'0'0'86,"0"0"-36,0 0 44,82 0-47,-40 0 21,3-12-15,3-2-34,-2-6 7,-6-4-22,-5 2 17,-10 2-6,-12-1 8,-9-1-2,-4 3-9,-3 4-10,-17 5 0,-4 10-2,-3 0-11,-3 11 5,-3 15-1,5 4 6,2 6-6,6 0 7,3-5-8,10-5 7,5-6 1,2-2-3,6-4-2,17-2 2,6-4 0,9-4-20,3-2 0,3-2-68,0 0-16,-4-2-44,0-13-53,-6-6-33,-1-5 79</inkml:trace>
  <inkml:trace contextRef="#ctx0" brushRef="#br0" timeOffset="33089.2126">15355 1489 129,'0'0'93,"46"-139"6,-27 70 59,-4 9-105,-4 16 101,-7 13-42,0 9-10,-4 12-20,0 5-13,0 5-4,0 1-45,-4 24-20,-8 11-1,-2 9 1,0 8 14,5 0-14,-2 1 1,4 4-1,-1-8-6,4-3 5,2-8-15,2-8 3,0-5-10,2-8 17,9-4-5,0-5 11,1-4 0,2-2 8,1-3-4,0 0-1,2 0 9,0-13-12,-2-3 5,2-4-5,-1-4 6,4-8-14,-1-1 8,-3 1 0,-6 1 7,-1 7-2,-6 7 10,-1 9 6,-2 7-13,0 1-8,-15 4-12,-7 15-3,-3 6 10,3 3-25,6 1 1,7-3 0,9-1 2,0-5 4,9-6 1,18-2 16,7-7 6,8-3 2,-1-2 14,5 0 0,-4-11-9,-4-5 14,-8-4-19,-8-3 10,-6-2 8,-5-3-10,-5 4 4,-5 2-12,-1 10 4,0 10-12,0 2 2,-9 9-22,-4 15 24,4 6-6,3-1 8,4-1-2,2-3 2,0-6-7,12-7 5,14-2 2,4-10 2,4 0 2,-1-7-1,4-13-3,-3-6 0,-4-7-3,0-7 3,-6-8 0,0-6-2,-4-3 4,-1 1-4,-5 7 0,-8 10 2,-3 8 9,-3 8-7,0 7-2,0 9 5,-3 3-3,-6 4 1,-2 4-3,0 18 0,0 7-3,5 10 5,5 3-2,-2 5 5,3-1-5,-1 3 4,-1-3-4,-1-5 0,0-10-4,0-3 4,2-10-20,-1-6-23,2-4-39,-1-4-4,1-4-3,0 0 57,0-3 30,0-10-39,0 0 39,0 4 2,0-1 9,0 2 8,0-1 1,0 2 5,1-2 18,8-1-9,3-3 4,2-1 0,0-3 10,1 1 6,2 5 3,-2 1-10,0 6 7,3 4-22,-1 0 2,0 4-6,1 16-8,2 3-2,-4 2-9,-6 3-5,-5-6 4,-3-1-6,-2-4-2,0-1-3,-13-6-25,1-5-3,3-3-19,0-2-5,8-3 36,1-14-8,1-4-7,19-3 24,6-1 12,6-1-2,0-3 2,-1 8 0,-1 2 3,-6 5 0,-10 8-1,-6 6 1,-5 0-2,-3 0-2,0 17-14,-5 9 15,-10 7 25,-1 1-25,5-2 2,5-9-1,6-4 0,0-7 0,0-5-1,4-5 0,9-2 12,1 0-9,-1-7-3,1-10-4,-5-2-6,-3-3 6,-3 0-1,2 0 5,-1 1-4,-3-3 4,-1 2 0,0 2 0,0 8 4,0 7-9,-5 3-1,-2 2-35,-1 0-66,0 0-152,-2 10-144</inkml:trace>
  <inkml:trace contextRef="#ctx0" brushRef="#br0" timeOffset="35489.1998">15978 1852 964,'0'0'78,"0"0"3,0 0-42,0 0-35,0 0 17,0 0 2,5 65-12,-7-40-5,-13 0-6,0-4-7,1-6-18,1-4-22,6-6-6,5-5 16,2 0-7,0-9 39,9-11-6,12-3 11,4-2 8,0 1 6,0 2 11,-3 4 21,-1 2-4,-3 6 17,-3 2-18,-5 5-14,-1 3-2,0 0-25,0 1 2,0 14-9,-3 2 6,0 3-1,-6-1 2,0-1-5,0-2-4,0-4-21,-2-1-14,-3-5 17,3-2-6,2-4-2,0 0 35,0 0 5,3-9 3,14-6-8,5 1 0,1-5 12,3 1-5,0-1 22,-1 4 5,-1-1-4,-5 5 8,-3 5-12,-5 1-13,-8 5 21,1 0-24,-3 0-1,-1 0-6,2 11-1,-2 5 7,0 2-8,0-1-1,0 2 10,-8-2-8,0 2-3,3-3 1,2-1-16,2-3-26,1-2-41,0 1-50,9-6-16,14-2-122,6-3 12,7 0-25,3-3 235,2-13 49,-2-2 229,-3-3-52,-8-4-35,-4 2-17,-12-2-6,-6-2-50,-6 5-34,0 7-4,-10 7-26,-12 7-4,-8 1-1,0 5-2,0 14 0,7 6 2,6 0-8,8 0 5,6-3-1,3-2-6,0-8 6,12-5-15,7-7 11,4 0 5,5 0 3,0-15 8,-1-2-7,-3-2 1,-5 4 41,-7 4 9,-4 4 0,-7 5 2,-1 2-18,0 0-36,0 3-13,0 11 11,-1 2-18,-2-2-43,3 3 2,0-7-8,0-3-32,19-4-20,11-3 27,13 0 13,6-15 81,-1-7 0,-2-1 77,-8-1-3,-9-1-3,-8 2-2,-12 0-23,-7 3-7,-2 4-7,-6 8-26,-15 8 2,-4 0-8,-1 11 0,2 12 12,8 11-9,8 10 3,8 6 33,0 8 15,5-1 19,5 0-24,-5-2-46,-5-8 49,0-5-51,0-9 3,-17-10-4,-1-7-1,-2-9-20,-4-7-13,10 0-13,3-17 7,6-9-19,5-9 16,0-3 21,19 1 15,5-1 1,2 6 3,4 2 3,-1 3 11,3 4-10,-2-1 3,2 2 8,-2 0-1,-1 1 4,-4 1 1,-1-1 8,-5 0 9,-7-2-17,-3-1 1,-8 2 3,-1 3-18,0 7 2,-10 5-8,-8 6-8,0 1 5,-1 0-12,2 13 5,4 7-6,7-1-10,4 4 19,2-1-4,2-2 13,14-3-2,-1-3 4,1-4 0,1-3 0,-1-5-6,2-2-8,3 0-22,4 0-25,1-14 29,-2-5 13,0-3 19,-4-4 9,-3 3 21,-2-1 8,-6 5-3,-3 9-1,-5 5 11,-1 5-17,0 0-28,0 9-3,0 10 3,0 4 3,0 1-3,0-2 0,0-4 3,0-2-3,6-7-2,0-3-3,-2-2-13,4-4 8,4 0 2,0 0 7,4-10-4,1-1 6,-2 1-1,-4 0 0,0 5 1,-4-1 5,-5 5-6,2 1 0,2 0-4,2 0 0,8 1 4,5 4 0,8-4-24,2-1 2,-1 0-1,0-1 23,-5-12 2,-4-2-1,-5-2 4,-7-7 4,-7-2-2,-2-6 2,0 1-9,-9 4-2,-3 3-2,-4 7 4,0 5 0,2 7 0,-1 5 1,4 0 4,-2 2-5,5 15 0,2 3 10,5 3-8,1 0 4,0 6 7,0-3 3,3-1 14,4 0-1,1-5-17,1-3-8,-3-1-4,-3-7-20,0-2-20,-3-2-19,1-3 3,1-2-72,4 0-62,2-2-63</inkml:trace>
  <inkml:trace contextRef="#ctx0" brushRef="#br0" timeOffset="35618.9845">17606 1848 1225,'0'0'57,"116"-22"-30,-42 17-27,-2 5-23,-14 0-91,-19 2-272</inkml:trace>
  <inkml:trace contextRef="#ctx0" brushRef="#br0" timeOffset="35921.6444">16715 2264 979,'0'0'63,"83"-1"32,-18-5-25,8 3-8,8 0-27,-3 1-5,-9 2-30,-16 0-64,-17 0-139,-17 0-249</inkml:trace>
  <inkml:trace contextRef="#ctx0" brushRef="#br0" timeOffset="36068.7547">16794 2348 888,'0'0'170,"0"0"-123,0 0-47,0 0-74,116-14-239</inkml:trace>
  <inkml:trace contextRef="#ctx0" brushRef="#br0" timeOffset="42654.1085">13410 1155 193,'0'0'18,"0"0"-1,0 0 0,0 0 18,0 0 19,0 0-28,0 0 6,0-2-5,0 0 10,0 2-7,0 0-11,0 0 8,0 0-18,0 0-8,0 0-1,0 0-11,0 0 0,0 0-9,0 0 5,0 0 6,-2 0-4,2 0 3,0 0 10,0 0 0,12 0 7,6 0 29,6 0-13,3 0-13,2 0-10,4 0-43,-1 0-175</inkml:trace>
  <inkml:trace contextRef="#ctx0" brushRef="#br0" timeOffset="43395.0727">12959 1219 582,'0'0'68,"122"-15"-16,-49 7-17,-5 3 13,-6 3 18,-8 1-11,-2 1-30,-2 0-24,0 0 5,-7 0-6,-7 0 0,-13 0-6,-13 0-4,-10 0-48,-10 0-50,-29 3 89,-16 2 6,-17 1-25,-7 0-11,3-3 22,3 2-6,10 0 33,14-3 11,12-1 50,17-1 36,20 0-12,17 0 51,38-13-51,33-2-62,13-1 27,8 6 9,-10 3 2,-14 4-2,-17 3-32,-16 0-10,-19 0-9,-18 0-8,-15 11-4,-1-2-47,-37 5 13,-18-2 10,-19 0-38,-7-4 19,0-4-4,7-1 10,11-3 28,8 0 12,16 0 2,14 0 29,18 0 18,8-2 40,34-6-3,28-4-71,16 3-2,12 3 6,-6 4-14,-12 2 11,-19 0-15,-14 7-24,-12 11-58,-18 6-111,-9 4-109,-29 3-171</inkml:trace>
  <inkml:trace contextRef="#ctx0" brushRef="#br0" timeOffset="44054.9813">13268 1705 734,'95'-10'91,"2"3"-53,-7 2 42,-14 4 5,-12 1-15,-18 0-17,-18 0-42,-15 0-11,-13 6-11,-9 1-70,-33-2 30,-21 0 4,-19-1-57,-9-4 25,-1 0 6,4 0-16,4 0 65,8 0 24,12 0 13,19 0 71,21 0 35,24 0 14,9-4 11,42-4-46,29 1-40,24 0-7,9 3-14,-5 1 19,-16 3-23,-18 0-2,-20 0-24,-24 0-4,-18 0-6,-12 4-10,-30 1-57,-31 2 42,-24-2-22,-15-2-23,0-1-20,10 1-5,13-3 33,16 0 24,20 0 41,18 0 6,23 0 20,14 0 8,43 0-34,27 0-38,20 5-210,4 2-287</inkml:trace>
  <inkml:trace contextRef="#ctx0" brushRef="#br0" timeOffset="44646.4943">13322 2172 748,'0'0'65,"156"-15"74,-77 13-67,-10 2 2,-14 0 9,-19 0-58,-15 0-19,-15 8-6,-6 0-61,-12 2-14,-27-2 28,-20-1-5,-10-4-45,-4-3 14,2 0 38,12 0 31,11 0 14,15 0 65,13-1 42,11-1 18,9 0-17,0 2-21,6 0-15,25 0-58,22 0-8,22 0-6,15-3-7,5 0-64,-11 2-78,-15-1-140,-22 2-423</inkml:trace>
  <inkml:trace contextRef="#ctx0" brushRef="#br0" timeOffset="45278.3522">13335 2752 54,'0'0'821,"0"0"-795,101 12 115,-44-9-70,10-1 22,5-2-15,-7 0-63,-8 2-7,-17-2-8,-14 3-3,-16-1-6,-10-2-40,0 0-63,-27 0 23,-16 0 3,-15 0-19,-10 0 49,-3-2 4,1-3 46,6 2 6,7-1 45,17 2 44,16 1 26,15 1-5,9 0-9,5 0-30,27 0-30,18 0-39,20 0-1,12 0-2,0 0-66,-3 3-87,-12 2-138,-16-1-372</inkml:trace>
  <inkml:trace contextRef="#ctx0" brushRef="#br0" timeOffset="55927.3936">19239 8840 553,'0'0'165,"0"0"-125,95-12 120,-13 8-47,25-2 8,14-1-13,9 4-38,3 0-3,6 0-2,0 2-26,1-1 21,-2 0-49,-13-1 0,-20 0 3,-26 0-12,-30 2 4,-25-1-6,-18-1 0,-6 3-3,0-7 3,-22 0-17,-18-3-2,-13 2-10,-12 4 17,-1 2-12,-8 2-2,-12 0 22,-17 0-11,-13 4 4,-8 5 4,1 2-12,17-4 17,13 3-1,21-6 3,23-1 3,23-1-3,18 1 15,8-3 3,14 0 19,36 0 10,28 0-35,23 0-11,15 0 23,7 0-6,-1-3 2,-1-2-2,-1-2-15,-10-1 5,-11 2-8,-17-2 0,-23 5 0,-28 0 3,-18 3-6,-13 0 2,-16 0-33,-30 0 24,-21 0-3,-18 2 6,-5 3 4,-5 2-13,-7 2 13,-1-1 2,2 1 1,7-2-3,16-1 3,19-2 0,26-4 9,16 3 6,17-3 2,0 0 15,2 0-11,22 0 11,7 0-30,11-5 0,1 3 4,-5-1-4,-1 1 0,-6 2-2,-2 0 5,-7 0-6,-6 0 1,-7 0 0,-6 0-6,-1 0 8,-1 0-5,-1 0 2,0 0 1,0 0-8,0 0 8,0 0-8,0 0 7,0 0-11,0 0 1,0 0-4,-1 0 0,-4 0 11,-2 0-11,-5 0 3,1 0 7,1 0-12,0 0-5,-1 0-8,4 0-11,-1 0 21,1 0-30,4 0 11,1 0-3,1 0-19,1 0-36,0 0-13,0 0-68,1 0-82,14 0-120</inkml:trace>
  <inkml:trace contextRef="#ctx0" brushRef="#br0" timeOffset="69505.9408">2509 9506 337,'0'0'150,"0"0"-38,0 0 16,0 0-22,0 0-6,0 0-35,0 0 2,-29 5 11,54 2 22,18-3 5,27 0-4,19-1-11,15-3-28,16 0-24,-2 0 12,3 0-31,-8-6 2,-8-2-6,-11-1-13,-17 2 7,-16 4-9,-22 2 0,-17 0 3,-14 1-3,-8 0-1,0 0-1,0-3-4,-25-2 4,-13 1-2,-18 1-4,-10 2 1,-6 1-2,-8 0 2,-9 0 3,-7 0 2,-7 8-4,1 5 5,7-1 1,16-3 3,18-4 0,25-2-3,21-3 6,15 0 10,15 0 19,45 0-25,34-5-8,36-6 31,16 0-17,1 1 7,-8 5 5,-17 1-11,-14 1 8,-14 2-21,-21 1-2,-27 0 7,-19 0-9,-19 0-1,-8 0-3,-11 0-12,-25 0 12,-24 0-5,-18 3-11,-15 2 13,-7-2-17,-3 4 17,-1 3-1,1 4-1,9 1 5,16 1-8,25-6 9,22-4-2,22-5 4,9-1-4,23 0-16,22 0-27,23-7-1,7-3-68,-3 3-35,-7 2-16,-2 3-112,-6 2-174</inkml:trace>
  <inkml:trace contextRef="#ctx0" brushRef="#br0" timeOffset="80113.002">19652 8944 172,'0'0'78,"0"0"-33,0 0 16,0 0-7,-93-70 49,71 59-20,0 5-12,4 1 0,6 1 24,7 4 8,5 0-13,23 0-1,41 5 24,46 6-49,48 5-1,35 1-11,18 0-20,-3-3 24,-17 0-15,-24-3-34,-28 0 12,-31 3-19,-34-5 0,-33 1 0,-27 0-50,-14 0-33,-25-1-10,-26 1-12,-22-6-28,-10-2-40,-9-2-2,-4-2 13,3-16-39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6T08:53:3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4769 11783 577,'0'0'141,"0"0"-59,0 0 20,0 0-26,0 0 34,0 0-13,0 0-27,0-49-20,22 49-9,13 0-21,8 0 11,5 0-9,4 5-9,1-2-4,1 1-1,-3-3-6,-5 0 2,-9 2-3,-16-3-2,-12 0-17,-9 0-32,0 0-45,-7 0-11,-20 0-41,-9 0-63,-1 0-68,-8 0-112</inkml:trace>
  <inkml:trace contextRef="#ctx0" brushRef="#br0" timeOffset="146.6793">4666 11797 580,'0'0'196,"0"0"-109,0 0 0,0 0 16,0 0-1,0 0-9,61 26-26,12-19-46,21-1-21,27-2-36,14-4-243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B7690-D7BB-442B-B408-AF54F1F6379E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83F1-12F6-4F05-BBD8-7439AB64F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2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1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4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3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0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9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0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2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ytechnichub.com/construction-dc-machine/#brushes" TargetMode="External"/><Relationship Id="rId3" Type="http://schemas.openxmlformats.org/officeDocument/2006/relationships/hyperlink" Target="https://www.polytechnichub.com/construction-dc-machine/#pole" TargetMode="External"/><Relationship Id="rId7" Type="http://schemas.openxmlformats.org/officeDocument/2006/relationships/hyperlink" Target="https://www.polytechnichub.com/construction-dc-machine/#commutator" TargetMode="External"/><Relationship Id="rId2" Type="http://schemas.openxmlformats.org/officeDocument/2006/relationships/hyperlink" Target="https://www.polytechnichub.com/construction-dc-machine/#yok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olytechnichub.com/construction-dc-machine/#armature-winding" TargetMode="External"/><Relationship Id="rId11" Type="http://schemas.openxmlformats.org/officeDocument/2006/relationships/image" Target="../media/image15.emf"/><Relationship Id="rId5" Type="http://schemas.openxmlformats.org/officeDocument/2006/relationships/hyperlink" Target="https://www.polytechnichub.com/construction-dc-machine/#armature" TargetMode="External"/><Relationship Id="rId10" Type="http://schemas.openxmlformats.org/officeDocument/2006/relationships/customXml" Target="../ink/ink10.xml"/><Relationship Id="rId4" Type="http://schemas.openxmlformats.org/officeDocument/2006/relationships/hyperlink" Target="https://www.polytechnichub.com/construction-dc-machine/#pole-coil" TargetMode="External"/><Relationship Id="rId9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customXml" Target="../ink/ink15.xml"/><Relationship Id="rId7" Type="http://schemas.openxmlformats.org/officeDocument/2006/relationships/customXml" Target="../ink/ink1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9.png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hyperlink" Target="https://www.electricaleasy.com/2012/12/emf-and-torque-equation-of-dc-machine.html" TargetMode="External"/><Relationship Id="rId7" Type="http://schemas.openxmlformats.org/officeDocument/2006/relationships/customXml" Target="../ink/ink20.xml"/><Relationship Id="rId2" Type="http://schemas.openxmlformats.org/officeDocument/2006/relationships/hyperlink" Target="https://www.electricaleasy.com/2014/02/faradays-law-and-lenzs-law-of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hyperlink" Target="https://www.electricaleasy.com/2014/03/flemings-left-and-right-hand-ru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emf"/><Relationship Id="rId4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Electrical Machines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45720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By Dr. M. Chinna Obaiah,</a:t>
            </a:r>
          </a:p>
          <a:p>
            <a:r>
              <a:rPr lang="en-US" b="1" dirty="0"/>
              <a:t>Assistant Professor (</a:t>
            </a:r>
            <a:r>
              <a:rPr lang="en-US" b="1" dirty="0" err="1"/>
              <a:t>Sr</a:t>
            </a:r>
            <a:r>
              <a:rPr lang="en-US" b="1" dirty="0" smtClean="0"/>
              <a:t>), SELECT</a:t>
            </a:r>
            <a:r>
              <a:rPr lang="en-US" b="1" dirty="0"/>
              <a:t>, VIT Vellore.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01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784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main parts of DC Machine (motor or generator) are as follows: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"/>
            <a:ext cx="8142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sz="3200" b="1" dirty="0"/>
              <a:t>Construction of DC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68482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hlinkClick r:id="rId2"/>
              </a:rPr>
              <a:t>Yoke</a:t>
            </a:r>
            <a:endParaRPr lang="en-US" sz="24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hlinkClick r:id="rId3"/>
              </a:rPr>
              <a:t>Pole core and pole shoes</a:t>
            </a:r>
            <a:endParaRPr lang="en-US" sz="24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hlinkClick r:id="rId4"/>
              </a:rPr>
              <a:t>Pole coil and field coil</a:t>
            </a:r>
            <a:endParaRPr lang="en-US" sz="24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hlinkClick r:id="rId5"/>
              </a:rPr>
              <a:t>Armature core</a:t>
            </a:r>
            <a:endParaRPr lang="en-US" sz="24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hlinkClick r:id="rId6"/>
              </a:rPr>
              <a:t>Armature winding </a:t>
            </a:r>
            <a:r>
              <a:rPr lang="en-US" sz="2400" dirty="0" smtClean="0">
                <a:hlinkClick r:id="rId6"/>
              </a:rPr>
              <a:t>or conductor</a:t>
            </a:r>
            <a:endParaRPr lang="en-US" sz="24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hlinkClick r:id="rId7"/>
              </a:rPr>
              <a:t>Commutator</a:t>
            </a:r>
            <a:endParaRPr lang="en-US" sz="24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hlinkClick r:id="rId8"/>
              </a:rPr>
              <a:t>Brushes and bearings</a:t>
            </a:r>
            <a:endParaRPr lang="en-US" sz="2400" dirty="0"/>
          </a:p>
        </p:txBody>
      </p:sp>
      <p:pic>
        <p:nvPicPr>
          <p:cNvPr id="4098" name="Picture 2" descr="Construction of DC Mach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80" y="2105024"/>
            <a:ext cx="4352925" cy="33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1073520" y="1762560"/>
              <a:ext cx="6437880" cy="4376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9200" y="1755360"/>
                <a:ext cx="6447240" cy="43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7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o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706815" cy="391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34425"/>
            <a:ext cx="3078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Yoke or Frame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28600" y="1793081"/>
            <a:ext cx="495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Function</a:t>
            </a:r>
            <a:endParaRPr lang="en-US" dirty="0"/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provide mechanical Support for poles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also provide protection to whole machine from dust, moisture etc.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also carries magnetic flux produced by the poles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Yoke is also called as frame.</a:t>
            </a:r>
          </a:p>
          <a:p>
            <a:pPr fontAlgn="base"/>
            <a:r>
              <a:rPr lang="en-US" b="1" u="sng" dirty="0"/>
              <a:t>Material used</a:t>
            </a:r>
            <a:endParaRPr lang="en-US" dirty="0"/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For small M/C yoke is made of cast iron.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For large M/C it is made of cast steel or rolled steel.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15960" y="2372400"/>
              <a:ext cx="6637320" cy="3076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120" y="2362680"/>
                <a:ext cx="6658200" cy="30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le &amp; Pole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16" y="171157"/>
            <a:ext cx="3524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1190118"/>
            <a:ext cx="6096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Function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Pole of a generator is an electromagnet.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The field winding is winding over </a:t>
            </a:r>
            <a:r>
              <a:rPr lang="en-US" dirty="0" smtClean="0"/>
              <a:t>pole</a:t>
            </a:r>
            <a:r>
              <a:rPr lang="en-US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Pole provides magnetic flux when field winding is excited.</a:t>
            </a:r>
          </a:p>
          <a:p>
            <a:pPr fontAlgn="base"/>
            <a:r>
              <a:rPr lang="en-US" b="1" u="sng" dirty="0"/>
              <a:t>Material used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Pole core or pole made of cast iron or cast steel.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built of these laminations of annealed steel. The laminations is done to reduce the power lose due to eddy currents.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968" y="4549676"/>
            <a:ext cx="8750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Function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is extended part of pole. It enlarge area of pole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Due to this enlarged area, flux is spread out in the air gap and more flux can pass through the air gap to armature.</a:t>
            </a:r>
          </a:p>
          <a:p>
            <a:pPr fontAlgn="base"/>
            <a:r>
              <a:rPr lang="en-US" b="1" u="sng" dirty="0"/>
              <a:t>Material used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is made of cast iron or cast </a:t>
            </a:r>
            <a:r>
              <a:rPr lang="en-US" dirty="0" smtClean="0"/>
              <a:t>steel.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built of </a:t>
            </a:r>
            <a:r>
              <a:rPr lang="en-US" dirty="0" smtClean="0"/>
              <a:t>lamination </a:t>
            </a:r>
            <a:r>
              <a:rPr lang="en-US" dirty="0"/>
              <a:t>of annealed steel. the lamination is done to reduce power loss due to eddy currents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969" y="152400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Pole </a:t>
            </a:r>
            <a:r>
              <a:rPr lang="en-US" sz="2800" b="1" dirty="0" smtClean="0"/>
              <a:t>Core and Pole Shoe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685800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Pole </a:t>
            </a:r>
            <a:r>
              <a:rPr lang="en-US" sz="2400" b="1" dirty="0" smtClean="0"/>
              <a:t>Core: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47003" y="4075272"/>
            <a:ext cx="1737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Pole </a:t>
            </a:r>
            <a:r>
              <a:rPr lang="en-US" sz="2400" b="1" dirty="0" smtClean="0"/>
              <a:t>Shoe:</a:t>
            </a:r>
            <a:endParaRPr lang="en-IN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26520" y="621360"/>
              <a:ext cx="6730560" cy="5118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080" y="609840"/>
                <a:ext cx="6754680" cy="51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3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721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b="1" dirty="0"/>
              <a:t>Pole coil or field </a:t>
            </a:r>
            <a:r>
              <a:rPr lang="en-US" sz="2800" b="1" dirty="0" smtClean="0"/>
              <a:t>windings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52401" y="1737479"/>
            <a:ext cx="464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Function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is wound around pole core and called as field coil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is connected in series to from field winding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When Current is passed through field winding it electro magnetize the poles which produce necessary flux.</a:t>
            </a:r>
          </a:p>
          <a:p>
            <a:pPr fontAlgn="base"/>
            <a:r>
              <a:rPr lang="en-US" b="1" u="sng" dirty="0"/>
              <a:t>Material used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The material used for field conductor is copper.</a:t>
            </a:r>
          </a:p>
        </p:txBody>
      </p:sp>
      <p:pic>
        <p:nvPicPr>
          <p:cNvPr id="11266" name="Picture 2" descr="Image result for field winding in dc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429773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44120" y="115920"/>
              <a:ext cx="6505920" cy="5763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840" y="105120"/>
                <a:ext cx="6526080" cy="57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2763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800" b="1" dirty="0"/>
              <a:t>Armature Core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u="sng" dirty="0"/>
              <a:t>Function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has large number of slots in its periphery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Armature conductor, are placed in this slots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is also provide path of low reluctance to the flux produced by field winding</a:t>
            </a:r>
          </a:p>
          <a:p>
            <a:pPr fontAlgn="base"/>
            <a:r>
              <a:rPr lang="en-US" b="1" u="sng" dirty="0"/>
              <a:t>Material used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High permeability low reluctance materials such as </a:t>
            </a:r>
            <a:r>
              <a:rPr lang="en-US" dirty="0" smtClean="0"/>
              <a:t>cast </a:t>
            </a:r>
            <a:r>
              <a:rPr lang="en-US" dirty="0"/>
              <a:t>iron are used for armature core.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The lamination is provided so as to reduce the loss due to eddy current.</a:t>
            </a:r>
          </a:p>
        </p:txBody>
      </p:sp>
      <p:pic>
        <p:nvPicPr>
          <p:cNvPr id="7170" name="Picture 2" descr="Armature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828800"/>
            <a:ext cx="395526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67280" y="258480"/>
              <a:ext cx="8096400" cy="6531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400" y="248040"/>
                <a:ext cx="8120520" cy="65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1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55" y="609600"/>
            <a:ext cx="48745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u="sng" dirty="0" smtClean="0"/>
              <a:t>Function</a:t>
            </a:r>
            <a:endParaRPr lang="en-US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Armature conductor are inter connected to form armature Winding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When armature winding is rotated using prime mover. the magnetic </a:t>
            </a:r>
            <a:r>
              <a:rPr lang="en-US" dirty="0" smtClean="0"/>
              <a:t>flux linking with conductors </a:t>
            </a:r>
            <a:r>
              <a:rPr lang="en-US" dirty="0"/>
              <a:t>and voltage gets induced in it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Armature winding is connected to external circuit</a:t>
            </a:r>
          </a:p>
          <a:p>
            <a:pPr fontAlgn="base">
              <a:lnSpc>
                <a:spcPct val="150000"/>
              </a:lnSpc>
            </a:pPr>
            <a:r>
              <a:rPr lang="en-US" b="1" u="sng" dirty="0"/>
              <a:t>Material used</a:t>
            </a:r>
            <a:endParaRPr lang="en-US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is made of conducting material such as coppers.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3310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/>
              <a:t>Armature Winding</a:t>
            </a:r>
          </a:p>
        </p:txBody>
      </p:sp>
      <p:pic>
        <p:nvPicPr>
          <p:cNvPr id="4" name="Picture 2" descr="Armature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26" y="1600200"/>
            <a:ext cx="395526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4637" y="5830669"/>
            <a:ext cx="8607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The armature winding is mainly classified into types, i.e.,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lap winding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and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wave winding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134840" y="2178720"/>
              <a:ext cx="339840" cy="670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5480" y="2169360"/>
                <a:ext cx="35856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881280" y="89640"/>
              <a:ext cx="7239240" cy="6544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2640" y="78840"/>
                <a:ext cx="7262280" cy="65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6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354" y="1793081"/>
            <a:ext cx="53574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Function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Convert alternating current induce in the </a:t>
            </a:r>
            <a:r>
              <a:rPr lang="en-US" dirty="0" smtClean="0"/>
              <a:t>conductor </a:t>
            </a:r>
            <a:r>
              <a:rPr lang="en-US" dirty="0"/>
              <a:t>in a unidirectional current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collects the current </a:t>
            </a:r>
            <a:r>
              <a:rPr lang="en-US" dirty="0" smtClean="0"/>
              <a:t>from </a:t>
            </a:r>
            <a:r>
              <a:rPr lang="en-US" dirty="0"/>
              <a:t>armature conductor and pass it load with the help of brushes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also provide unidirectional torque for dc motor</a:t>
            </a:r>
          </a:p>
          <a:p>
            <a:pPr fontAlgn="base"/>
            <a:r>
              <a:rPr lang="en-US" b="1" u="sng" dirty="0"/>
              <a:t>Material used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It is made of a large number of edge shaped segments of hard drawn copper.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The Segments are insulated from each other by thin layer of mica</a:t>
            </a:r>
            <a:r>
              <a:rPr lang="en-US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34425"/>
            <a:ext cx="2699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b="1" dirty="0"/>
              <a:t>Commutator</a:t>
            </a:r>
          </a:p>
        </p:txBody>
      </p:sp>
      <p:sp>
        <p:nvSpPr>
          <p:cNvPr id="4" name="AutoShape 4" descr="Image result for COMMUT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8" name="Picture 6" descr="Image result for COMMUT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7680" y="2160"/>
              <a:ext cx="8744760" cy="6516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60" y="-7560"/>
                <a:ext cx="8759160" cy="65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8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5074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smtClean="0"/>
              <a:t>Function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Brushes collect the current from commutator and apply it to external load.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Brushes wear with time and it is should be inspected regularly.</a:t>
            </a:r>
          </a:p>
          <a:p>
            <a:pPr fontAlgn="base"/>
            <a:r>
              <a:rPr lang="en-US" b="1" u="sng" dirty="0"/>
              <a:t>Material used</a:t>
            </a: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Brushes are made of carbon or graphite it is rectangular in shape.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8" y="381000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/>
              <a:t>Brushes</a:t>
            </a:r>
          </a:p>
        </p:txBody>
      </p:sp>
      <p:pic>
        <p:nvPicPr>
          <p:cNvPr id="10244" name="Picture 4" descr="Image result for brushes  of dc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5715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78680" y="1659960"/>
              <a:ext cx="6224400" cy="3977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5080" y="1651680"/>
                <a:ext cx="6240600" cy="39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1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3" y="762000"/>
            <a:ext cx="423849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47" y="4095750"/>
            <a:ext cx="38195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222987" cy="269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9" descr="data:image/png;base64,iVBORw0KGgoAAAANSUhEUgAAAlgAAAF3CAYAAAB5dDWiAAAgAElEQVR4XuydB5hT1fb2332SyQzMwNB7UcECCsIkgiDeCzbselWwcj+9KopKsTPSBhVBvRYQr2JBpQrYAAHBwoAgCMlQFFB6L0Mvw7Tk7O9ZmXPmfyaT6SknydrPkyfJObus9duHycsuawtwYgJMgAkwASbABJgAEwgoARHQ2rgyJsAEmAATYAJMgAkwAbDA4oeACTABJsAEmAATYAIBJsACK8BAuTomwASYABNgAkyACbDA4meACTABJsAEmAATYAIBJsACK8BAuTomwASYABNgAkyACbDA4meACTABJsAEmAATYAIBJsACK8BAuTomwASYQIQQGAbgZT+29gPwgXZ9OID/AngHwGPaNeN9Y/FuAJZrF+oCmAqgJ4B1AO4GsNtQzwwAbQHsB3A/gKMAqhnuf6rV87CfNsmmVwAY2yjNpnMATPHxU6+DLl8IgOyh9CSA6gAyfOx/HcA0P6yoHko6R52BznYCgKcBZBvKGu2myw9obfle14sYbdXr1ctQnisALCtH3+gcFgIYAGCc1j96/Xo9vjb74/Oj1p6xbb2f/9b6VGfuWz8VvQ/AiwAu9WFq7He9vnoG/4y2GXkRD0rUpr/njfqF+pSe41813pTf+MwZ7ad7ZfWH7jvxpOcxC8Baoz8ssPz8i+FLTIAJMIEYIPAogG8A0A8YCZkRAFIMfl+l/XDoP0QjAdAPIP2A0o+L8T79CF8EYLahPP14PQfgf5qA0uvpA2CyJjpIMFCiH6iS7v+iCTdqk8oaBYux3dJsIhFHiUQf/XCOB5Cm+UI2UBu+P8Bkv+4zMaJEefRrRwDcAeBjTaTpDElMkV1UvsgPruFHm/wlMar/wO8ziMZRAIZozMhWvQ0dLdVN4ohEEvUFJfKdEtVZGgfdV8pH9RCDpwz9oz8TJHj1VBIfaofu6QJZF2IkUnU7SNQRcz3pdhI7/Xkx1k/9+xWAwYZnTffP+LwZWRi5U13bDW0anw9i+W8AjbVnXRe9xn7Weer1Uxljf1BeXxvJF/JR79NCZ1lgGXqePzIBJsAEYpAA/QgZf6T8/aD5/ggZf8T9iSuqozwC6zZNEJAw0wWHrwDTBZa/+q7VRA8JgtJsKklg6aNqJPioffpBJZFJIzT+fnhL+zH2FQq6iDQ+UmTHeQZBSfeMgol+rPUfdBJ1/kQa5Xdooz8kikkolCSwfPvGyMjXF/p+nR+RTKM+vnxoxMx4XfeR/LtSE8HEsSSBpY90Ujmj6NOfG6OYL01glfZcUrkOGh8STvSZEo2e6f9RKKk9fwLrrCauiAWNchpFul9BzQIrBv+asstMgAkwAQOBkgSWPu2kZzVOoRinhui+ccpKz19egUXt0HQR/eiR4ClJYFG9RqHkKwhKs4nK6VNWNKWjj7roAoemCFf6jI5VVGDpox1fa374joboYsI4wkLX9KkoGgH5yzA1SfeM0646V/3HPNEwiugrsIx9Z+wbausJbdqX6jNOmZU06qaPTBn5+I4C6rYZR7VohKqyAss4Ja3XbZwq9RWtOw2jZsZRNRLwizSRpX+mEUFK+shaWSNY+lQ3lTFOUerPW0l2caDR6Pwzm2YDDiUC1kRASQSE9pJuwJMD2LIL3mU2kJ0DNMkG0vKikwV7xQSYQBkEQj2CZRwl0X/0WmijaLTW6U6fKUR9BEsXQ/poG5UxjvCUZwSL6vAdQdLx+K5vqqjA0gVgSfWXV2CVZwRL91sf/dF98J0i9B3BMvpEZYwjYfo6JeP0oPHRMfL5wWcEp7wCyziiZORu7GN/3H2nPY12Ge8ZR0RJrOqjkcaRSd/nvSyBpfeHcQTLOL2oi8FiYphHsML2t7d/fIEA8iQViCC3QQjpgkil/6Fo1+mdXtLnu99rcZVwywMgR1P6hneRDUj9Oz1Uhnsk0IT2nfIodF/LT/cU7R6JObpO3+k6varlANVJ2LkrYSsXYQJMIHAEqiqwSrKkJIHiT2Dp01z0A7m1FIFFbdEarPkASGDRmihdEJT2I6yPfNGaM+PUlr6mRp/OM7Kgtnynqkr7Mab8ZIPvqI2Rj3EKTf+RLmmKsCShYxxp0u0hZhtKWIPl2z86i0wAm7S1XLSAv6XP9CCVK4nPGACv+SwY1wWmcYrQd91UMASWPnL4tuYDCSFqd65hetB3dNM4GltegWXsD9+1cX6fPRZYlf4j9Ww9IK85YG0GqM0B0QggQUTiSBdD9JkEkf5dF0vea9ZKNx1VBcVJQO4BsKfgXdld8E4v9x6gwW4eXYuqDmdnzEcgEALLOPVk3DHnu4jdOMVHJIxTOPoIT1PDVJ3v+hxdxFA5Gq0xLqr3/ZEz2mScFjIulqf6jIIr2ALLOB1oXOSu72zzXVTt72nxncrzt7jcKGx8+0b3kdaZ0YsY19B2SfouytcX4etrsIx8aHTId5G7cfG972L8knyryhos4yjYNgBLtd9bWry/2CDUfZ8z36lmXyGti3jjmjhdYNG93wAMMmyUYIFV/r9rT9cB1GaAaF4gnpRmgGwOoBmA5gWfRUL56+OcVSRwqECACVqfoYkvEmBWTYy9QztwODEBJlBxAvqPM22X19eX0A+nvoanImEaSlqHZVxPo69X0X+4KfSDcV2LcZcWjZDooSH8hYAw7tryHaHQSRi379M13UZ9uovWfa3RRj6eN2zx13eGlRRmwndLvz564xuawF+PlCdMg+86Mb0eo59GJvoaLMrnu3bO6Lc+KmVce+W7G9Bos94frQEY+Rh3L+rt+WNSUhgHozAyhrjQd3JSv5cVpsFop9EHGsHS/dNHLKk+f+EwfMOB6HXSM0nPF92nZ8CY9Hu9tQ0KVLff/orBEawXk4FsEk0klDQRRe9e0aSLKBph4hQ5BNSio1+6CLNoAix/D/B+ScPtkeMlW8oEmAATYAIRQyCKBdagFEC9FRC6eNJGn7xDoZxijoA8W3QEjHYrKYuAd1fEHAp2mAkwASbABIJOIIoEVt84IOFqQNwK4BZtOi/oALmBiCdwumAbr1wEWH4B3qHFopyYABNgAkyACVSJQIQLrAEtAEsPQL0FELcA0lYlGlyYCXgjI4tFgLoYkMuA9w4zFCbABJgAE2ACFSUQgQJrYGdA9gBwIyBoOygnJhBMAiS0aDfKMiBnGfBRfjAb47qZABNgAkwgOghEgMDqXxOwXKWJKlrNT7teODGBcBA4AggKiLcM8NDoFu0+4sQEmAATYAJMoBgBEwusQf0A9SpAXA2gdqT03bhxd+y87LIWh+rXT7Klp/987K23fjy8aVPSPZFiP9tZIQKbAPkTMI4OXeXEBJgAE2ACTKCQgEkF1kA6jNF4AndIu6xv38u/0BuMjz/a3OnccWjFCve95TGCBFb//v+gSL749ttvp7/44jyxZQsLrPKwi9w88g5g3LeRaz9bzgSYABNgAoEmYFaBtRFAm0A7W976vvrqofQ777y0u54/NTUVr7+enSklGpRVx/vv37XjiSe6nUv5vvrqq+mDBy9Utm1LvLuscnw/ognsACzXA29vjmgv2HgmwASYABMIGAETCqyBFGbBePxBwJwtb0Xfffdw+m23tSsUWJs2bfotLe3zzJkzc28vq44JE+7e0bdvF6/AmjFjxrTBg3+27txZnSK+copuAt8DYyk8CCcmwASYABNgAjCjwFoJoHM4+2bu3EfTb7754kKBRbbQKNb77+esO31a0pESJaZPP713+3/+05lOU8e0adOmpaam23bvrn5XOP3htkNG4HVg7OCQtcYNMQEmwASYgGkJmExgDaBAoT+Fm9b8+Y+l33BDmyIC6+DBg38OH/7u1o8/zil1FGvSpPu39+lzmVdgTZo0afpLLy237dtX7c5w+8Tth4xAH2Csfh5ZyBrlhpgAE2ACTMBcBEwmsAbSQaB0qnVY08KFjy+57rqL/ulrxIQJE+a/9trfCbt30+5G/2nq1D7b77vP7hVYX3zxxfTU1JUJBw7E/yusDnHjISQgRwLj6CR3TkyACTABJhDDBEwmsAYMAcSr4e6PH3/st+Saay70Cqy1a9eu7dChQwf6nJ2dfWDw4JfXjRuXfX1JNs6Y8eC23r07tKL7EydOnJ6aurp6Zmb8beH2idsPFQEWWKEize0wASbABMxMwGwCazAgRocb2OLFTy3p3r21V2ANGjRo/bvvvksHRHsXrs+aNev7UaN+z1u3zn2HPzu//vo/2+64o71XYH388cfTU1PXJB09auPFz+Hu1JC1zwIrZKi5ISbABJiAiQmYTGANeg6Qb4ab19Kl/ZdceWUrr8AaOHDgnxde2N39xBP/8o5iAfCkpqZaxozJzgNQ7OzD2bMf2XbrrZd4BdaECROmp6aur3n8eNxN4faJ2w8VARZYoSLN7TABJsAEzEzAZAJr4NMA3g43sGXLBi694opz/0F2DBgwYOPq1dXXL18++jJFEV7h9PPPP/8watT8Y4sXeyggapE0b96j22688WJvvvfff//Ll17aWOvUqbgSpxTD7Su3H2gCLLACTZTrYwJMgAlEIgGzCSw6cmRsuEGuXDloaefO5+gC66/58z2rHnvszouef/6qTrptI0aMWPnyyyfrA/CKKT398MNj23r2bOO9Nn78+C9TU/+uc+aM5bpw+8Tth4oAC6xQkeZ2mAATYAJmJmAygTXoSUCODzewVaueXXrZZc29Aqt///5b5s2TK3fssPY5c+aN9YmJtvZ0fd26db+MHDn1wLff5t1vtPfnn5/cetVV57ema2PHjv0yNXVb/exshc5T5BQTBFhgxUQ3s5NMgAkwgTIImExgDXgcEB+Eu9eczmd/tdubX6kJrG3ffy9/37nTet+TT3b7a/z4uy7S7Rs9evRPI0dmxuXmysKQDosXP7Wte/fW3hGst99+e8aQITsa5uRYisTUCrd/3H4wCbDACiZdrpsJMAEmECkETCawBj4K4KNww1uz5vllHTo07UZ2PPXUUzsWLoRr61arNxr77t1prubNa9np8549e1YPGzZ+2xdf5N6j27x8+cCtXbue6x3BevPNN2cMGbKnSX6+4hVrnGKBAAusWOhl9pEJMAEmUBYBkwmsAQ8BYmJZRgf7/rp1Lyxr376JV2A98cQTuxcuVFZv3271RmO/5ZaLD82Z82hD3Ybx48d//8or2z2Zmao31tWKFU9vu/zylt4RrNdff33m0KH7m7ndomuwbeb6zUKABZZZeoLtYAJMgAmEk4DJBNbAf1MA9HACobb//PPF5Rdf3PgK+vzkk0/unTdPWbVrl6Uw7tXq1c86HY7mDrp/5syZLYMHv/rn++/neKO1r1797DaHo7lXYI0ePXrmkCEHz5FSFC6OD7dv3H6wCbDACjZhrp8JMAEmEAkETCawBt0PyLCf47Zp00vLL7qogVdgPfHEE/vnzlV+37vXWnjcTZs2jTwbNw4mdgrlmTBhwmdvv705YfNmz70ZGc9v69ixqVdgjRo1atbQoYfp2BzvlCKnWCDAAisWepl9ZAJMgAmURcBkAmvAPYCYXpbRwb7/118v/XbhhQ2803r9+vU7NGeOdcX+/ZYihzzPmfPomltuubijZsvJ1NTU5DFjso+tX//iiXbtGnvPIhw5cuRXaWnHLwDg3XnIKRYIsMCKhV6ORR+7d+9uPX36NP0tO+ByuQ7EIgP2mQlUhIDJBNbAXgBmVsSBYOTdsmXIitat63fRBNbhb7+N++3QIaXIeYI1aiTg+PHXjlksSh3Kt2DBgjkjR/5yYuLE57q1bdtQF1hfp6UdbwOgbTDs5DrNSIAFlhl7hW2qHAG73U4x/Ohv36UAaKlDnFbTTgBOKeWGjIwMPty8cni5VJQTMJnAGnQHIL8ON/OtW4etbNWq7uWawDr6zTfW5ZmZllt97Ro37o4/+vf/Rzv9empqKh588OkdF17YwHtu4fDhw79+5ZVT9D++88PtE7cfKgIssEJFmtsJLoGUlJQPhRCPlaOVbVLKIRkZGTPKkZezMIGYIWAygTWQRMzscNPfvn3Y7+eeW7cz2fHYY4+d+Ppr27KjRy03+7MrK+uN3dWr21rQvVWrVv0AJLbp1OnilvR9yJAh37z2WhZNI3oFF6dYIMACKxZ6Odp9tNvtmQDopIqKpHkul8vv38myKnE6nTRSRrMXnzgcjufKys/3mUAkEDCZwBp0EyC/Dze4XbuGr2rRoo53599jjz12asYM27KTJy03+rPrySe7bR0//i5v3CstbdOPz0lNTf12zJjsywA0C7dP3H6oCLDAChVpbic4BOx2O200Kjyhok2bNti0aVN5G+vtcrlmlTezno8FVkWJcf5IIGAygTXgekAsCDe43bvTVjdvXouEEQmsM19+Gf/rqVPKDSXZtX//y1saN65ZbBpw8ODB377+eg6t5WoUbp+4/VARYIEVKtLcTuAJOByOe6WU04w19+3bFw0aNMBHH32EzEwa2Co9qap68Zo1azb65nI6nRlCiKNSSvpbSaP8uQBedDgcY30F1qpVqy5WFGWels9blRBijt1uv43qoe8OhyOF3vW8Qoh1dL8s+/g+EwgVAZMJrIHXAlgUKudLamfv3pGrmzZN9gqsvn37Zk+bVm1JVpa4vqT811574eFFi/oVG06/++67MXNm46MA6obbJ24/VARYYIWKNLcTWAIpKSnthRCLAXg37uiJBBa98vPzvSLrs88+K6vhhS6Xq9jfS00Y0ZKJt2ga0Ol0/pcOyyCRBYCGyLxThKqqfqaJq2O6iHK5XLOllD21vM0BPAKgt8PhWOR0OgcCSAXwb/pelnF8nwmEioDJBNagqwD5c6icL6md/ftfdjZuXNMbSLRv3765kycnLMnJUWiNQIkpI+O5Pzp2bFa44J0yFgisJicBmRxun7j9UBFggRUq0txOYAmkpKQ8KYQY71urLrD06zt37vQKrUWLStYyiqJ0XL169VpjXaWNPEkp3y9tDZYmokYCGGEUYyTUNPHVXBdjgaXCtTGByhMwmcDq/09ASa+8O4EpeejQq64GDZK8wUEfffTR/MmTqy/JzRXXlFZ7q1b15datQ4rw1EawzgKoHhjLuBbzE2CBZf4+Ygv9EbDb7Z8AeLgsgaXfX758uVdobdiwoVh1UsqHMjIyPvcVWEKIPcZpPF10ARjsT2AZRr2oKuOUIk03euvS8vzCi+P5uTYbAZMJrEFXAHJZuCFlZr6aUb9+knd+/9FHH1U//zxxsduNq8uy69tv/7P29tvbd9Dz3X333XLmzCb5gLSVVZbvRwsBFljR0pOx5ofdbqe1TXrw5EL3fUewfLnMnDkTH3/8MY4fP154SwjxrtPpfLqyAssgrHapqnqToij0H1zvCJa2ZoumF+8SQgyVUr5Kkw08PRhrT6z5/TWZwOp/OaCsCDe2w4dHralXL9H7h+aRRx4BCSyPR/Qoy674eCvefPPWnUeOZOUfPpyVv3//QTl79lYKMmoyzmV5wvcrT4AFVuXZcclwErDb7dJf+2UJLCqTlZWF9957D1999ZVeRbrL5SryN7O8U4TaOtxJdJwriSmq0DhFaFgUP0kI8YeUsi5PD4bzyeG2SyJgsh/+gbSwfFW4u6tz55Y4fjwbx4+f9b7cbjXcJnH7EUOABVbEdBUbWoSA3W5fCcAb/8+YyhJY33zzDZ3HiqNHaT9PQZJSvpGRkUGL1wuTJrDoP5z6zkEahfIuVtcyeRe5awKrMCaWYYdhgl5WE136iJt30Tx3JxMwGwGTCaxBKYB0mQ0S28MEyk+ABVb5WXFOMxGw2+3jAPQvr8ByOp1eYbVmzZpibkgp7/GN7K4JLNqhWAsAbfwpMUyDtsPwWa1iykeL7x8RQizR13BpeQp3E5qJJdvCBIiAyQRW/0sBpcjOE+4mJhBZBFhgRVZ/sbU6gZSUlL5CiAllCSyKhUXCavbskg/dEEK0czqdf/oZwSqMX1VV8prAuoqnB6tKkssHi4DJBNaASwDxR7Cc5XqZQPAJsMAKPmNuIRgEHA5HRynlrwASjfUbpwgnTZrkFVe5uTSoVGJa5nK5rvS967sGq6o+8O7BqhLk8sEmYDKB9exFgLvcZzIEGw7XzwQqToAFVsWZcQmzELDb7UMBvOIrsC644AKvsNqyZUuZpqqqes2aNWuKxTMMlMDSFry/DmAjj16V2R2cIYwETCawBpwPiM1h5MFNM4EqEmCBVUWAXDzMBOx2O+3kvlw348orr8Svv9LAVtlJCPGa0+kcUnZOzsEEop+AyQTW0+cBKh2WzKk4AQ+APEDmAUpuwTt9L/oSQK4NbrcNHrcN+e54uD3xyPfY4PZUQ74nHh76rsYjT6qwiFxY6aXkwmqh9zzve5ySB8WaB5uF3vNhtXog4uB9wVbw7o3tRS/tWpHPdC1GEwusGO34qHLbbrfvA9Ckgk7Ndrlct1ewDGdnAlFLwGQC68mWgHWnOWkLEjdZFPIFwBntPas68rKTkJubhOy8msjJr4Fsdw3keUjAxCNfxsMjqyFP2uBBPPIRD7ewIV/Y4BFx3s8eJQ4exQqV3i30rsBjtUC1WCCtClSr4n0vEDIqEC8KhE3hi77LghfdC4q4kYAqgDx6SSBffzcIvHzjZxWCglu4VVjo3aNC8Xhg8bihqPSeD0V1w6LmQZEnUd2TiRryIGopB5EcdxA1Ew4jOfE04mm3UT3tVducz4WvVSywIqOf2MqyCKSkpKQJIehomrJSnhDiX06nc35ZGfk+E4glAiYTWP2bAcqeEHfAaUAeAMT+JjhxogWOnWmBI3ktcVRtghPWusiqVgM5NRV4kgWQKIEketcWgiaZbydmiOkFtzlaSXuEXhI4mgvr6TNIOHsS1XOPIIlEGQ6ijnIQNWwHkVztMGok5SCOtoHrooz6J8SJBVaIgXNzQSSQkpLykBCCIrIXOWdVa/IwgGUej+eZtWvXmvQ/xkGEw1UzgTIImExgDWoMyP0B7rXdAHY3wYnDrZF5ujUO5p+HI6IJTiYkI6tWHDwNATSuxHB4gM3k6gJEgEYXvaLMA3E8B3FnziAh+ziq5x1BTc8h1MQB1LCuQut6J1D9YgDnBKhdrRoWWIHlybWZgYDdbq+nKEoHVVU7SCkPKoqy1jcMgxnsZBuYgJkImExg9a8PKJmVALQ1AXnb2+DAkUuwP7st9otmOJqUjOwGAFpoL2sl6uUi0U1gVz4sG3ajzmEXznWvxrm1/kYjel4o2nSRrerlx8ACq/ysOCcTYAJMIHoJmExgPV0HUP/vvAW/3OXmlji6+R/4+3hnbLO0wHFaiHk+gKbR203sWQgJnAKwNhM1925E0xwXWiSsRYv6J1GdnrFyjHaxwAphX3FTTIAJMAHTEjCZwHoxGcg54UPrbEscXXwvVh5tjz21k5DbBkBr0xJlw6KSgAD+yEL8th2od2o9mksXWtbYjEbNi492scCKygeAnWICTIAJVJCAyQTWE0lA3GnyoQ6yfroHq/b/A3/Vr468q7VdcxV0j7MzgaAS2HcaCRv64f/VPYUEe0FLLLCCSpwrZwJMgAlECAGTCaynqwHqWSvULV9hfJYC2SFCOLKZMUxAhVjxLO7FNtTvwgIrhh8Edp0JMAEmYCBgMoHVywY0yf0Iny9ohJM3mLGnFJvNE1ez5hlLcvJZW+3a2XG1auVk796NM5s308JoTrFLYOsY3LTtN7RaCYxLi10M7DkTYAJMgAkQAZMJrDSlP2bNuhYb7jBT99Ro1+7kOQMG7G7aq1dyXHIy7TIrltSzZ9dlPPDAsQPfftvDTLazLSElcGYKLp8/EyvvDmmr3BgTYAJMgAmYjoDJBBYwB1gMoLtZSHVbuXJj7c6dyz069d3AgfMt48bdaBb72Y7QEpDAyNsAHsEKLXZujQkwASZgOgJmFFh0CvtVZiCVMmVKRtP7708x2HJizZo13ojFqsdjaV6/fnKDli2LjGht37596dcjRoiLpky50gw+sA2hJcACK7S8ubXgE+jUqdO5brf7YkVRLgXQWUq5VwjhlFJuyM/P/3P9+vV0fBgnJsAEfAiYUWD9BIB2DYY1tX7hhZVtXn+98ET5pUuXrpz62WcNWqxfv7/BgQMN6x0+fL7V7UYth2P/eYMG7W56//2FeT/88MMl1s8/b9Dw998ppASnGCLAAiuGOjvKXe3SpUudvLy8DwD0LsVVOhR6vMvlGhPlONg9JlBhAmYUWIsAXFthTwJc4Ipff/2tTrduXanalStXuv73v//Zuy9atKn+oUN+RVOPDRs2JrVt651KXLx48XLX55+fuHDSpJsCbBZXZ3ICLLBM3kFsXrkIpKSk3C+E+BxAeU/A2KAoyg2rV6+u1FmyLpdrtpSyucPhMM4YlMtWzsQEzErAdAJrLvCDBHqGG9jVO3duqN6yJZ1Vh6effnqVunlz7jXz55c47Ve7Sxd0++03r9lHjhzZO27cuDmXvfLKE+H2g9sPLQEWWKHlza0FnkDHjh2vVhSFZhIqnKxWa/Lvv/9OpyFUKLHAqhAuzhwhBEwnsGYDCwRwfbj53XT27GGlWrX6Lpdr7dixYzv0mjy5VJOsycm4/vDhUyIuriZlTEtLm28fOZIXu4e7I0PcPgusEAPn5gJKQJsWLOO4spKblFIuyMjI8Pt3z+l0DgTwOoB4qkEIMcdut9+miatbtVp3qap6U6dOnTb4XD9JU5UOh2OR0+m8DsAkALRe906tvsJyAQXClTGBKhAwncCaA8wDEHZhclNu7mnFZquxf//+XYMHD255w3ffHUw6fbpRaazrff/9vl+WLcs+uGePrJeXd6zxvHmdG589W4Xu4aKRRoAFVqT1GNtrJGC32z8D8CBdq1+/PiZNIh1Tejpy5Aj69OlTmEkI8YzT6XzHWEoTRTMBfOJwOJ7z/e47gqV9/6cuqozftXqpLkq66MqgA0B0cVaWzXyfCYSCgBkF1lwAN4fC+dLa6LZs2fraV1zRPicnJ6tv376J3X7+eQddYSEAACAASURBVGPj/fvLHa4h3PZz++EhwAIrPNy51aoTSElJuUMI8bVeEwmsBQsWlFnxpk2biggsKqAoSuPVq1cf1Av7CirfSo0Cy1/eVatW0S7GeUKIdVLK9wEUijWqSxsdGwlghMPhGFum0ZyBCYSAgBkF1hwAt4TA91KbOHfQoD8ueeeddpTpu+++WzB3xoy2PX74ITH5xIl64baN2zcvARZY5u0btqx0AikpKa8KIYYEQmBJKW/IyMj4wdiiz5TfGuOCdh+BRVOJxcSS0+nMEELs0QQWDa2N1sVUWQKO+54JhIOAGQXWdwBuCwcMY5vVW7U6efXWrcn6tYMHD25e+csvZxKXLxc5//vfhQCqh9tGbt98BFhgma9P2KLyEbDb7UWWZ1RlBAtAakmhG5xO538BPEtW+azD8u4iLGk0igVW+fqRc5mHgOkE1lzgGwn8ywyIrj9x4s+45ORLfG2RUh45vWZNRtb27bbFaWm18jIzO9Q9fNgMJrMNYSbAAivMHcDNV5qA3W7fD6BxgEawvszIyLi3NGO0UatLad2UxWJ5TQ/TwFOEle5CLmgyAqYTWHMAWgNgirMIm/TqtS5l+vRGwmJpWFq/LVu8eMP3s2bVT964EZcsWdLAZH3M5oSQAAusEMLmpgJKwG637wXQNBACC8BUl8v1gF6Xr2gyrqky7CQsjINVzkXuJ/RF7TS6RW1xHK2APhJcWRUJmE5gzQZmCeCuKvoVsOLVmjY9dPG7725qeMst5yjx8eeUVvG+ffu2vzV8eG63qVPrxOXmlirKAmYgV2QqAiywTNUdbEwFCDgcjq+llIX/ua3iFOEAl8v1nrF549Sgdr1wHZYhhEOOz85BPXyDb5gGWuS+HUBHrS4O01CBvuasoSFgOoE1B5hRxtEMoSHjp5WGN9+8uXmfPifrXnVVHVu9eq38GXLmzJkTL6embr90yhTUPHGCoxKHrbfC0zALrPBw51arTsButw8F8EogRrCklFdnZGT8UnWritfAC9qDQZXrDAYBMwqsLwHcHQxnA1lnrU6dcprcc8+ehrfcYklq3fo8Y927du3aOmzYsKN3TZ7cVADNAtku12VuAiywzN0/bF3JBOx2++0Avg2EwMrPz2+4fv36zGDwZoEVDKpcZzAImFFgTQNQ6uLIYICoSp2JF1yASydM2Fu3e/dCMfXwww9v7bxw4a7G+/aF/eDqqvjGZStGgAVWxXhxbnMRsNvtFFrBe1RZFaYIx7hcrtRgecYCK1hkud5AEzCjwJoK4L5AOxqK+v65bt2umu3bt6S2Ro8enX4kPT2/+6JFYT+4OhS+cxsFBFhg8ZMQyQQ6d+7czO12V+rAZs3vP1wuV/tIZsC2M4FAETCjwKJD/wp3nwTK0fLWY61RY2mdrl1P1Lriivyt5513wcH5810NZsy4GR5PmQFG2/73v5mtnn3Wu4twxIgRS4+uWaP2nDu3e3nb5nyRT4AFVuT3Yax74HA4/i2l/KIyHII5NVgZe7gMEwgnAdMJrLnAFxL4d7igVG/dev/VW7Y0ofb/+OOPFT/99FOXc0aNWm09evSysmyq3aULuv32mzfbk08+ubbRqlV7OjidYY9KX5bdfD9wBFhgBY4l1xQ+AikpKTcLIejYsvKmDQCudblcB8pbgPMxgWgnYDqBNRv4XAD/L1zghdWKm/Pzvc1nZ2fv//DDD6s3/eijn6v99Red2l5qSmjaFNfupVAywEMPPXToikWLVjfcvz/s5yqWZTffDxwBFliBY8k1hZdAhw4dzlcU5X9CiGvKsGSYy+V6NbzWcutMwHwETCew5gATSZ+EE9VNubm7FZutBdnw8ccf/yJ///3vxp9+2q8sm9pNmLDpnL5926xbt27HW2+9daTX5MkKAHtZ5fh+9BAQQNotBeeocWICEU+gdevW8cnJyfdQvCkhREcpJYWeoVGqNQAouOcal8u1KOIdZQeYQBAImFFgfQLg4SD4Wu4qe2zY8EdS27beg55zcnJWT5gwQW3+8st74o4dKzEAastHH13e/sMPm0BRzh09evTq7LlzN122YkXYpjrL7SxnDCgBHsEKKE6ujAkwASYQsQTMKLA+BvBIOIkm2+2nr/z9dwiLpQbZkZmZ+cvMmTMbJ7hc6xt+/rkxRtex2pdfvqrt22/H1enSxRuO4dixY/kvvvjiH7d+8onk0atw9mJ42maBFR7u3CoTYAJMwGwEzCiwJgDoG25QbcaM+aP1iy96R7H0lJeXt2bb6tVHMG/esRYPPojECy64EEAHY56pU6e6towf/4d95coHw+0Dtx96AiywQs+cW2QCTIAJmJGA6QTWXOADCTxuBljdVq7cWLtz57bltWX16tWnpk+ceKDHhx/S6NVF5S3H+aKHAK/Bip6+ZE+YABNgAlUhYEaB9T8JlLmgvCpOV6SsfebMdU169bq0rDJjxozZnPv7786U7767AUDtsvLz/egkwAIrOvuVvWICTIAJVJSAGQXWeAk8WVFHgpk/uUOH4/VvvPFo/euuQ62UlDqWatXi1ezsQ/lZWZm/r1ypnly9Wua88069atnZNGXIKYYJ8BRhDHc+u84EmAATMBAwncCaDbwngKe4l5hAJBJggRWJvcY2MwEmwAQCT8B0AmsOMBbAgMC7yjUygeATYIEVfMbcAhNgAkwgEgiYTmDNBt4VwMBIgMc2MgFfAiyw+JmIVgLdu3e3nj59mg5yPsBH4kRrL7NfgSRgOoE1B3gbwNOBdJLrYgKhIsACK1SkuZ1QELDb7dcBuA0AbfTpBCBOa3cnAKeUckNGRkZaKGzhNphApBEwncCaDbwlgGciDSTbywSIAAssfg6ihUBKSsqHQojHyuHPNinlkIyMjBnlyMtZmEDMEDCdwJoDvAnguZjpAXY0qgiwwIqq7oxZZ+x2eyaA+hUEMM/lclXqcHuXyzVbStnc4XDQWYecmEBUEDCdwJoNvCGA56OCLjsRcwRYYMVcl0edw3a7fQqA+8mxa6+9Fj/++GNFfOztcrlmVaQA5WWBVVFinD8SCJhOYM0BxgB4MRLg+bHRA4BebgG4pfaZrkntmlrw2fvdDaj0WQVUuk4vj/aZrmv3Vf3dU5BHUh4J0HXvZ/0a1aMZ4L1GL8rjBqDlofw0jaXf8xpLYecpD133AEItyO+9pwCgh4TeFUAKQFi07+S//pnyWAvyCvpM1+mzVo6uCbqvFNz31mEFRAJgqQZYqwFx9IoH4qsB8TYgQQCJEkhUgOr0DiDe7M8FBxo1ew+xfaURcDgc90opp+l5+vbti3379mHevHlFio0ZMwaDBw/2W5WqqhevWbNmo+9Np9NJm5de1/8dCyHm2O322zRxdauWf5eqqjd16tRpg8/1XPpdcDgcY51OJ60LmwTgZwB3avUVluMeZgJmIWA6gTUXeE0CqcEEJIGzOUBWLnA2G8jOBnLOAnnZQD69zgKebEDNAZALiLyCl5IPWPIBaz5gUwGLCsR5gDgJ2GTBjz+9SBgkyAKNcUbTGvRZfwXTtWirOxvAWf0lgLMKkCOAPAuQFwfkxwFuK+BJADw2QE2gDgBQHRDxgFIdsMQD1sSCd1s1wFYdSEoE6kugsdYvAePGAitgKLmiEBNISUlpL4RYDKCOUWCRyBo1ahS+/fbbQoucTid++umnkkTWQpfLdb3RfE0UzQTwicPheM73u+8Ilvb9Ul1sOZ3O/wJ4BEBvrV6qi1Jvh8OxyOl0ZpDdev4Qo+PmmIBfAqYTWHOAUQBeKm9/uYEjp4CDJ4GjR4DTR4Dc04ByGrCeBWzZQEIeUN0NJHqAGgCSJVCzvPVzvqglQMLtkAU4agNOJQHZNYD8OoCsB1jqANXqADVqAbUTgAblPf6Ipwij9nmJesdSUlKeFEKMNzpK4opelN58803MmFGwjp0EFqWSRJaiKB1Xr169Vq/LV1D5wjQKLMMI1WgasTLUkSGE2COlfB9AoVjT7KHRsZEARhjLRH2nsYOmJmA6gTUXeEUCQ43UjgI7DgAH9wJn9gPqESA+G6idDzQC0NDUhNm4aCBwGkCmFTiWAJwhMZYMeOoAwg4kNyrYwu4V7SywoqG7Y9MHu93+CYCHSxJYdH3s2LGYPHlyocAqSWRJKR/KyMj43FiXz5TfGuOCdh+BVWQq0VgHTStqAoumCAsFWFkCLjZ7lL0ONwEzCqyXJTBsOTDvJ6BdPtAi3JC4fSZQGgEL8JcD2H8D0M0CjL4N4LhA/MhEHAG73U7TbB1LE1h074MPPkC/fv2K+Oc7kiWEeNfpdPqNZ6hN9z1LFfisw/LuItTWapU4GuVvhIsFVsQ9bjFhsOkE1hfAG1OAyw4B3WOiB9jJqCAggY1xwKorgJrvFSy85cQEIoqA3W6n/S5FknGK0Hjj77//RkJCAqpVq1b4Sk9PN67JSne5XD1KA2BcZ2WxWF7TwzSUJZb83S9LlEVUR7CxUUPAdALrfaD1h0B9BbhUAnQsw8Xaq27UUGdHooHACgC/CWC5B/jtT+BQNDjFPsQuAbvdvhJA57JGsH744Qdcf32RNez49ddf8cILLyA/P99bXEr5RkZGRuFucF9RtGrVqosVRZknhFhn2ElYGAdLE1//NCxip52D3nVXABZpn08YFsHT6Bs4jlbsPr9m9Nx0AqskSB2B+h6gFYBzAZwjgZaiYPqwOYBmAGqZETDbFHEEaL3VYf0lgUxF+y4L3veeAn7bCdAmU05MIGoI2O32cQD6lyaw5syZg5dffrnIGqxVq1bhueeew9mztG+kIEkp7/GN7G6cGtSyFa7DMoRwoH9Xxp2BxinLt3x2IG43TGlymIaoeRKjx5GIEVhlIb8YSBIFC94bioJdXw1EQSTiehKoJwAaAaPtx/SqLYDaWiiFsqrm+5FNoFTBpImmTA9wOBk4vAKg0BCcmEDMEUhJSekrhJhQksD66quvQPGvKOm7CNetW4dnnnkGJ0+eLMJLCNHO6XT+GQyIZU0hBqNNrpMJVIZA1Aisyjh/IVAjAajpAWoqQE0J1FAKQjkkSSCJ3lEQ4FJ/VRdAdRWg92r4v5cefone9VhYFBuLYl/FbBJaQFUtjinNHVA8U/2lf68OIEt/UYwy43fF5zvd882jX5MF97I2FNRXbD1JzHYEO84EykHA4XB0lFL+qv2985bQ12BNmzYNb7/9dmEtJLD++usvDBo0CEeOHPGtfZnL5bqyHE1WKgsLrEph40JhIBDTAivYvLsD1tOAzQPYBBCnau90Ir27IPB5nAJYhfbyAFYFsOjv9JkCmiqAQu8SUOgzvRs+C/pMG3IoSrosCLzu7VftM30sqZ9JhOQrBVHnvcJHAvkW7Tt9puv0smqf1YJ83gCf9Fl75bsBd6J2Lwdwbyj4TAHhOTEBJhAhBOx2O4XIeUU3lwSWzWbD+PFFwmN542GRuDpw4EAxz1RVvWbNmjUUZT0oiQVWULBypUEgwAIrCFC5SibABJhApBKw2+20geNysp8E1kcffVTMlRYtWmD37t3FrgshXnM6nUMi1Xe2mwkEkgALrEDS5LqYABNgAlFAwG637wPQpIKuzHa5XLdXsAxnZwJRS4AFVtR2LTvGBJgAE6g8gZSUlDQhxIhy1JAnhPiX0+mcX468nIUJxAwBFlgx09XsKBNgAkygYgRSUlIeEkJQRPZ2fkpS2JJlHo/nmbVr1+6sWM2cmwlEPwEWWNHfx+whE2ACTKBKBOx2ez1FUTqoqtpBSnlQUZS1wQrDUCVDuTATMBEBFlgm6gw2hQkwASbABJgAE4gOAiywoqMf2QsmwASYABNgAkzARARYYJmoM9gUJsAEmAATYAJMIDoIsMCKjn5kL5gAE2ACTIAJMAETEWCBZaLOYFOYABNgAkyACTCB6CDAAis6+pG9YAJMgAkwASbABExEgAWWiTqDTWECTIAJMAEmwASigwALrOjoR/aCCTABJsAEmAATMBEBFlgm6gw2hQkwASbABJgAE4gOAiywoqMf2QsmwASYQFAJdO/e3Xr69On2AA64XK4DQW2MK2cCUUCABVYUdCK7wASYABMIBgG73X4dgNsAXAqgE4A4rR06e9AppdyQkZGRFoy2uU4mEOkEWGBFeg+y/UyACTCBIBBISUn5UAjxWDmq3ialHJKRkTGjHHk5CxOIGQIssGKmq9lRJsAEmED5CNjt9kwA9cuXuzDXPJfLdXMFy3B2JhC1BFhgRW3XsmNMgAkwgYoTsNvtUwDcX/GS3hK9XS7XrEqW5WJMIKoIsMCKqu5kZ5gAE2AClSfgcDjulVJOq3wNgKqqF69Zs2ajbx1OpzNDCHFUSnmldu9FVVV/UhRlHoCW2rVdqqrepChKUwAzAXzicDieo3tUnt4dDkeK9n0ggMdVVb2rU6dOG6piM5dlAsEgwAIrGFS5TibABJhAhBFISUlpL4RYDKAOmT5hwgTY7XavFx9++CE++eQTvx716tULtWvXxkcffaTfX+hyua73J7AAnEejXA6HY9GqVasuJnElhFhnt9tpIX0REaUJsj10z+l00mJ7ElwnSICRoHK5XLOpjF42wnCzuTFAgAVWDHQyu8gEmAATKItASkrKk0KI8Xo+o8B6//338dlnnxWpomvXrhg8eDCaNGniFVcGgQVFUTquXr16rbGAnxGo/wK4SxdMmsAiITUJwGgAzfX7iqJcA+Bprb53tJGvr0j7ORyOsWX5xveZQDgIsMAKB3VukwkwASZgMgJ2u52GqB72J7DGjRuHSZNI9wAXXngh+vXrh27duhV64CuwpJQPZWRkfF6awKIRKCnlrX4w5AJ4UbueCuDfQogn6buUkkTXLwD28PSgyR4gNqcYARZY/FAwASbABJgATbXRGqeO/gTW22+/jYULF6Jv37648847i9HyFVhCiHedTqc+4uTN7zuCpQmsS40jWMaK9SlEADRSdZUmrCiL97MQ4nyeHuQH18wEWGCZuXfYNibABJhAiAjY7XZpbMo4RUgCisRVSclXYAFId7lcPUobwXI6nTRF+Ii+Jstf3do6q3pSSlr0Tga0oZErANkAvuDpwRA9HNxMpQiwwKoUNi7EBJgAE4guAna7fSWAziWNYK1YsQIPP/wwrr++2Pr1YmuwpJRvZGRk6NN8fkewDCNUxww7A4uILk2EPQvAd3dh4WL36OoF9iaaCLDAiqbeZF+YABNgApUkYLfbxwHo709gjR07FpMnT/beuvLKK/HQQw+hfXs6lrAg+VmDdY9vZHffKUIqZ9gdmKxVddI4oqXfF0Is8bfTsJKucjEmEBICLLBCgpkbYQJMgAmYm0BKSkpfIcQEfwJr/Pjx+Pzz/1uzbrVacc899+CBBx5AvXr1igksIUQ7p9P5p7k9ZuuYQHAJsMAKLl+unQkwASYQEQQcDkdHKeWvABLJ4PLEwWrVqpVXaB0+fNgYpmGZy+XSg4lGhO9sJBMIBgEWWMGgynUyASbABCKQgN1uHwrgFTJdDzKqu+FyuUr0qEePHli8mGKUeiO5X7NmzZqfI9B9NpkJBJQAC6yA4uTKmAATYAKRTcBut68AcHllvBBCvOZ0OodUpiyXYQLRRoAFVrT1KPvDBJgAE6giAbvdvg9AkwpWM9vlct1ewTKcnQlELQEWWFHbtewYE2ACTKDyBFJSUtKEECPKUUOeEOJfTqdzfjnychYmEDMEWGDFTFezo0yACTCBihFISUl5SAhBEdnb+Sl5GMAyj8fzzNq1a3dWrGbOzQSinwALrOjvY/bQhATkt2m13Imyk/SIJgKisQoZT2YePpEdl7HtENZty1wx7LP535vQdDYpBgnY7fZ6iqJ0UFW1g5TyoKIoazkMQww+COxyhQiwwKoQLs7MBCpHIG/+yx0VRXaAREcp0EE78816Jid/24FjZ85sO3AyccfBE+edyMqtTi1IYOSIifPTKtcal2ICTIAJMIFwE2CBFe4e4PajjkDOolfOF6qnoyJEB0jZERAkqBrl5ns2ZZ44e3T7oRPWrftONMs8ebZZSc6v37YfXy1ZGwlspgO4LxIMZRuZABNgAqEkwAIrlLS5ragjIH8Y1dgj8zpKYekAqXYUQnSQQGu3W916PCt3346DJ9Ut+47V333k9CXldH47gE0S2Dhi4vwXylkmXNnsFI8SgCNcBnC7TIAJMAGzEmCBZdaeYbtMR0Aue72GOyu7owKlg0eqNDLVUQCXelS5+3R23s49maey/t5/vOaOgycvcHvU+mU5IIHNAtgIiI2Q2KTCvREyd2Pa5+k5ZZU1yX1fgVUXwFQAPX3s6wZguUlsZjOYABNgAiEhwAIrJJi5kUgjINPSlPzL0QFSdFSE7CCl6IiCKb/TZ/Pyt+4/mnX8733H4jbvP9YyJ9fTpgz/JITYKKTcKKX0jk4JKTZelJW4sfesWZ5IY2Owl0ewIrjz2HQmwASCS4AFVnD5cu0RQkD+lHZBnkd0VGi9lHfdFOhly8nz/HX4ZFbmtv0n3Zv2HGt44mwOrafyntVWQsoTAhtViU30LoTYSFN+wz6ZtylCUFTETBZYFaHFeZkAE4gpAiywYqq72VkicHbukKa2OJs2KkWjU+goBJrme9Q/jp3K3r/j4KmcTXuPJh48ntUWwLmlUDvrHY2iFwkpiU0e4d6Y9unCrTFCmgVWjHQ0u8kEmEDFCbDAqjgzLhFBBOSPLya7ZWIHqUKb6vOOTLVXpbru+Onc3bsOnzqzec9x247Mk7Sjr3Mprp2ktVICcqMKSaNRGy1CbBz66fxdEYQj0KaywAo0Ua6PCTCBqCHAAitqupIdkTN7WfIT23ZULJYOqrajT4s7tfNMdv62vUdOn/hr7zFl896j9VUVl0KgQQnUjtBolHF0SrjFpqGTvqfz2Tj9HwEWWPw0MAEmwARKIMACix+NqCAgs34ZpWZnNVYgCp/p1b+sapj+85q8nHzvIvQLSnD0II1GeRehC2z0uD2b4FE3pk1elBkVYILrBAus4PLl2pkAE4hgAiywIrjz2PT/IyBzl/wOKTsZmXzxzvSpu7fsud9wbQ8gvYvOvaNTAhvjbMrG1A/mHWeWlSLAAqtS2LgQE2ACsUCABVYs9HKE+Xhqblo9iyptvmYn3jZyf0muyJx0CtBZZEH6+OEffXf8yMkagJyiCGXjKalsemPinNMRhsPM5rLAMnPvsG1MgAmElQALrLDi58aNBNQFry4XwGkp1TNSirOnz+ZWm/TrhnNPZuXVlFI2AvD+8InzU/1Rk7nppyBRw3hvzNPvLMrPzcsZPnHBbUw6KARYYAUFK1fKBJhANBBggRUNvRglPsgFo6ZL4J5CdwTWvjpzeVMAhVHRBdSLhk384W+jy3LH4gQ0Ftm+GF7u98ZKIeTO4RMX3BsliMzkRk0AlwN4DsCDAI4BiJQI9GbiyLYwASYQpQRYYEVpx0aiW3LBa6NlwY92YXp5xq9KrtuTaVVEQpzVcjMgv/QVTPLs4mZQxB4fn4+88sQbhyHFiuGfzXs4EnmYyOZrAdBxNxTi4iIALQDkAcgCQDsrmwCoB2AzAApbQevcnACWAjhgIj/YFCbABJhAyAiwwAoZam6oIgQeuukK6Zu/Wd2kFXFWSxcBcduwifPm6Pdl3uIOUMWaovnl36888UYNCOWb4Z/O61+Rtjmvl8B1AGiDwB0A1mpiiUQTiScSUf5Gq2i3ZmsAdLA1bTjoruX/CsBkAEeYLRNgAkwgVgiwwIqVno4wPx+85crbhap+azTbalHmNa9X4yZArhg+cUHXQoGVtfh2WESRvBBY+Uq/N9pB4P3hn85/McLcD6e5vQE8AyAOwBcAZgKgUBaVTXTw890AHgLwPwBvAaANCZyYABNgAlFNgAVWVHdvZDv3n5uumCmBXkYvaifFz6qVmNALUr44/LMFb9A9mbPkHUAOMubz5Hu+eW3gW3dIYOSIifPTIptESKxPAfAagGQAxLWoYK26CRTUdQAAErtjAAyrepVcAxNgAkzAvARYYJm3b2Lesv/cfEU3KfFrURDijxb1kk5aLMrlUojbR3w6b57MSafpQTqEuTDt3rZ38hdvTesjhXLNiE+//znmYZYOgBaqvwLgeQDjg8yqOYBXtf6iqVtap8WJCTABJhB1BFhgRV2XRpdDD958xWghMdjoVZxFmdesfs1/QsqzwyfObyhz0out10qfs2zurz/8dm2tRFlrwHsLcqOLSkC9obVRtEi9n7ZIPaCVl1LZAwA+APASgPdC1Si3wwSYABMIFQEWWKEize1UmsBDN18xFRL3GSuoZrMuaFQ78YZzLmy5qc+AuxtCoI5+3+N273gn9YPcnKzsvcMmzqcdcJyKEyBeXwP4SxNX4WDUVlv8/pM2dRgOG7hNJsAEmEBQCLDACgpWrjSQBPrfcEP8GeUU/QhTqIDC1Lh20qwEm6VX7Xq10Gfg3Str1q7ZKi8v79jcKT9U25Txdwtef1ViL1BIhXkAFplgLVQSgG80oUdrtDgxASbABKKCAAusqOjG6HfiPzd1O0+V8gMhvOEDClPzejXmWi3KLX4IrFNbnHWkpaW7o59OhTy0AqA1aUsADK9QyeBltgBYCOB3AEOC1wzXzASYABMIHQEWWKFjzS0FgMBDN17xGIR8FhDn69U1SK6+NDEh7h/G6qUQN9MC+AA0GW1VfAngMACzxQarrS14Hwfg42iDzv4wASYQewRYYMVen0e8xw/dcGV9CM/NQigOKeVlELjMZrUsqpOUULdavPUrVXoWpX22MCPiHQ28AzRiRZHybyxn1RRodAoAChT6CICT5Sh3K4DZWpgHiqB/vBxl9Cx0tuEqLUipqwLlOCsTYAJMwHQEWGCZrkvYoJII3HKLvXqNvOqXNEjE1e9+8+vokvKNfqB761w3milSZg2fsWQ1E/USoKjqs7TjbvaWk8mFAGYAoBhWt2vip7Si8VoMLVpLRcFK3ylnO8Zsj2sR5K+sRFkuwgSYABMwrHmHPQAAIABJREFUDQEWWKbpCjakJAJ39bz8BQvEI4k2y/Em1a3J8VZxoSJx/ZBpi2ndTrH08n1XDQXkQFVVTwLiL7dUn391xtJNMU6YRoYoHAKFZShvMgqmZzXBVCwkhqGycwFMB7w7Ou8CsL68DfnkoxEwWiP2diXLczEmwASYQNgJsMAKexewASULq663CSGfr2ZRrOfXsnU25hMQHw6d+gvFbiqWRt7XYwkgs6Uq6ZgWLcnx8Yo6PHXasopMWUVL59CI0jUAaPquoonOIqRwDhTZvawpPz3v5wCe0g6Drmh7lP9STWC1LOe0ZGXa4DJMgAkwgaASYIEVVLxceWUJ3NWzy6cC+E+deGVpsxq2IgvYtToPDpu6uLFv/Wl9ul+ieMQfqkohCNQiOw4lsEdI8UbajPRgRyuvrNvBKkdTgndqu/Qq2gaJnGkA2gG4AcDyEiqopo1wPaat1/q0og355J8A4AAAPuaoiiC5OBNgAuEhwAIrPNy51VII9OrZZSSA5xonxq2vX81Ci7L9Jk+ebJw2K73IQcQj7+vxtADeVlVPJiBo7ZCfJEemfbk0Vn64SfCQ0CSBVZlEIRToGJ1ULWbWKDr+0U9F+notGwrOj9xQmcYMZS4BQLHPGlWxHi7OBJgAEwgLARZYYcHOjZZEoHfPrncKgTfOqRGXnWRTLi6dlHxq2NT09/U8/Xpfc01dizrMKmQ9qCpFCS8lxYzIWgmABOuCKjx1V2tThBSn6t/ayJJvdTR9+AkAGnl6GkB2FdrTi5LNXwCg0BKcmAATYAIRRYAFVkR1V3Qb2+uGzm2hKj81TYrbXTfBUmTNldFzAWyHFIOHTvuFdsUVS/16XXurVchnkkV+llWUFpIg6kUWjQJ9D+CcKj45NBU7CQD1yb+0QKXGKhO1Q6If1EbKKDJ7INJDWkgJGhHjxASYABOIKAIssCKqu6Lb2F7Xd1mYZBXx5yXH/7MUT0d78uRrabPSz5RF47FeV7dNFLJ3klAvV4RxwbuxZFSLrBcANANQ1SNoaJpwhDZFSNOFNCLmMVCkkUYSu6cA3AtgR1l9U8779bW66DgdTkyACTCBiCLAAiuiuit6jb3ruq5PWBQMaFs7vpGiINmfpxK4f/jUxbTgutzp8d7XpAkh7qqP/L0liKz9cVbVMWTKr7SgOtrSfAAfAfguAI5doU0z+psm1KcHKe7VYAB5AWhPr4LimA0E8FsA6+SqmAATYAJBJ8ACK+iIuYGyCPTq0qUaamJV06S4rJKmBiXw5PCpi/9XVl3+7vfrffVkCKVjQ5G3H8C1xfNE7SjWEQA0unSoMtx8ytBRNrQzkKYIadH8j9r9GgBoHVwfn+sBaNJbBfU5xTCjGF6cmAATYAIRQ8B0Asv533vrKW61qUd1N1WApqoUTQXQVAJNhcAZQG4DxAO0u8jx0ldxJZF2jrrrsBSIF5Azvf+jFsiT9K4iTygiV0rk0jtUNY8+K4rIFVLkeoA8Raq5KuXxIM9iEbmqquRa49y5Z/NkXpzNkpvgicvNyz2dexqn83rwYcJVfth7Xd/1mQSBuy6oE9/Ff2Vy6LCp6bR7rVKp753XXWSxqEsShLokWXj8reeJxlEsmhqk4KJNKgWteCH6W0GL198CQFH0h2nThO21o3T2aRHYScQGMlGssw4AaDckJybABJhAxBAwncAqi9z60ffVzlHzWypCPQdQLoKUbSBwkQTaCKAGBPKllDsERI6AyLW/NKtTWXWG4r5z9J3vQhXxmuiLl1KJF0LGSyAeUsYLIeIh8QeJQSmQp9C7JgxJFEpImnbx3rOSMPQUfNavUV7vPbf0vqtWJVfNg1cQ5ntyc5OSrbk4jLyL02YFcvqmyuh69exCUb9XNUq0HmpQzdrVt0IhsLlm7YT2A95bkFuVxh7vffUAATG2vpKfoQApxeuKulEsOmqGhFC3qnDzKUtnBc7V1kXdB2CXJroo4rq/tVmBaJqCxVIU+SIxzQJRMdfBBJgAEwgmgYgTWGXBWPdmn0S3mtcCqtpSlbKlkGgJgdYALgLQBoBVSuyAwHYB7BVS5tqHfB1z/zteNfqOyxSPJV4VJO5kvKoq8YqQ8RYLbFKV8RBKvISMF5JGAUVBPol4CVEgDCU8JOoEZC6EyBVArgp5FKo4AkXS1NRR1a2csCXlH+/49HcnSuq3Xtd1HQIhR7atE3/KqgiahiqSVClHjpiWHpCYVS/06r4+T7Hm1BL5l/m2I4F1I79cQiMl0ZLoqJp7tCNrAuUTrY2jUAxU921atHX6TiLI3+7CQLRLI2R04DS9c2ICTIAJRAyBqBNYZZF39u0bh9YnWwiP2tKjCTBFoIUEWkLKlhCilQT2QortQlG3A2I7IA87Ur/+sKy6+X4BgS3j7q95IjuvMfJkY4uCRh7IxkIRTUFiF6KGgDyiAieOZuXlf+o83NtmwZ6Laif4C8uQA2ltP2zaj1sCwXbIXf9485hie66Bkr9HAM1967TZrPVemvTz0UC0ZYI6KMQBjWL9J8C20H9G6N/COO0IHYpRtU5bg0XCOtCJIsnTuYRVDTURaLu4PibABJhAqQRiTmCV53lY9eo9zRV4WgqLbCmBFjQKpgItRYEAoz/4hwHs9r4ktgtFbPdI7Oj00iz6IeBUTgK9enbtA8hJjapbljWoHldsKksR4pMereu+aEtAkiU+/1RpI2HlaXLUvZ0b7vXUOFhXcW+yQtJopk8SPdK+TE8vT10RkKcvAJrSC/TorDEkw0YAJOTKcxB0ZZHRGjLaSdi0shVwOSbABJhAOAiwwKoE9ZWj7m1oke6WArIlLGghpTwHUmkphCTxRa9j3qNCJHZDwW4JuVt4lD2wYrdj8CwSZpxonun6Lm8Kiefa1kk4ZlVAa7GKJCnEo8On/EJTUHCm3VJdWhKaC8XTRJUiSViQJCAShUSSBJJA7wJJ3mlMgWNC4hgUHKV3VeCYR5XHEqRy9NM/jy+xQs1MhqfYgnoh5aARM5aOjZLOCdYIljGoKKGi8Ba3awvqg4GuBYBftX9Xwaif62QCTIAJBIUAC6wgYNUX4lsh66oQCdr6JZtFiDgPYBNCjYOETYWwKQJxErApqohTodoUIeIAaZVSWGm9mPezIqyQsCoC7oK1T9INCDcAtxDSDVX7DOlWIdxCQLsv3QJwQwi3hOq9JqicUN3CI9weQd9V7VrBZ4+3PL0Ut8h3e9/dUNxCFHxWYHHnKnluRVjcimJ1W85ku22Ic2ci0Q3sdFdkV2Wv67ssg8RF7esl1PXXDUKIK4ZO+aXS8Y/WvfmvBm63tbkqZDNI0VxANtt7Mv/BhduzEhoq+cVibQkhpo6Ynk47VKMhBWMNls7lfm1dFH3/FgDFwToeJGgUjX66dth0kJrgapkAE2ACgSfAAivwTE1d4+K07tYaqGFDQkKcosIGiyVOqLDlyVxbvKLESY8SJ6VqlXFWq/ddygKRB8X72abAQu/0vUAI/t9nSGkVikiARCMJ2VBAnIDEFgi5B1LuRnz8buTnp0DKHoC46vUl+zopQmy+pG78Bf6gefJkjfJEbK8I8H53XzMBEn0bKPl/iYKND4XJomDpje0aPKyiQJAB0ivKAFFLwDsyRov7ExSB9R7AJdzCedmwWX9XpP0Q5qX1V69p67BC2GzAm7pGC15K75yYABNgAhFDgAVWxHRVZBu6PO1fDawKGlttcY0gZWMJ2fj19H2vWRXhbFsn3uHPu+s6NFooVeyHEPskPPshxT5hUfbl5Sr7/zFkSqUir3sjuwMjGij5mwVQRNgpQiy5rkOdB6xuNBCKpYEqZAOhogGAhpBoIAUaCIgGgGwggAYSyBJCHJSQhwTkIVUVmVDEIUWqmQLKIal6MlWLyLRZqx+69PnJWSHuQVrETwc9R/raJVpLRqFWHgkxP26OCTABJlAlAiywqoSPC1eFQK+eXU5UtyrrW9ey0WhLsXTDxd6Zw61CYIuU2KuSaIE4LuLEaSlEnkKiR4oGEpJEUANInJECuwSwS5VylyLlrrM5ubt6pP1fmAiDwDosADrrzpDkvLQvl95cFZ9MVpbWAtIoXabJ7KqIORQxfr22kL4i5TgvE2ACTCCsBFhghRV/bDfeq2eXLck2y96WNeO6+yWheM4bNnlpoA4O9jbxxN1Xfyal6NNQyacDjH2SmJH2ZTrFjoqWtBDAeC04aKT6tFQ7aHpxpDrAdjMBJhCbBFhgxWa/m8LrXtddvsJmUXBRnfjL/RokcNuwKYvnBNLYfr2v2WIBEusp+Y2LySuIT0d8mR5NU1Gp3pG9giNuIjXROYoXAigxWG2kOsZ2MwEmEN0EWGBFd/+a2rte13eZI4A27eomUKT94uNJAkOGTllMC7UDkh6/p/s5QrXusAm5obZwUzwn3zQu7cslAwPSmDkqocj0swCcbw5zKmzFnQCeBHBVhUtyASbABJhAmAmwwApzB8Ry8717Xj5RQtzfrl6CKoAEPyymD5u6mM68C0h64u5r/i0lvkgU6oIk4bnBT6WvpX25ZEhAGjNPJU5tF95P5jGp3JbM1sJAfF7uEpyRCTABJmASAiywTNIRsWhGr+u6vAGB51vVsv2VaFWKhEzQePw5bOridoFi06/3NXS8S/8GitspIIvtXJSqvGnkzKXzA9WeSerpD+AK7VxCk5hULjPoeVimTXGq5SrBmZgAE2ACJiLAAstEnRFrptx1Q9frhCoX1qtmXdIk0fpPf/4LyC5Dp6ZTuIEqpSd6dU+SinVpHBBXR+RT8ErftD3tyyWtqtSIOQtTwNp9AGjELsOcJvq16n3tRIRhEWQzm8oEmAATKCTAAosfhrAS6HV9l/VWAXfbOgkdSzBkxrCpi6u8s69f72tfA2RqsnCnJwhZbNeikHhhxIwlb4YVRvAap7MC6Wggiu4eCYkE8ArDsVORYDPbyASYABMoQoAFFj8QYSXQu2fXRyXkR62S4/9OjBO0W6xYEhB3DJ36Cx3JUqnU766rr4QiliYqnmVJUIsdKu2t1CPOT5uVvrVSDURGobUARgOYEQHmUl/TEUnRKngjoAvYRCbABKpKgAVWVQly+SoRuP+GzjXzVGV7rQTLHy2SSoiHBSwdNnWx3ynE8jTer/c1Ml6o62oJD+0cpCkznxR18a/8YbkOAC0Wp52FZg48+hiAf2vrxsrTvZyHCTABJmBKAiywTNktsWVU756X/1cI5ea2teMbKQqKHcJMNITE20OnLaaprnKnvn3tcZYTtZfHQyYkK246T5COj/FNOVKIa0dOT6cF1dGeXgHQHsBtJnU0BcAqABQXjXY/cmICTIAJRCwBFlgR23XRY3ivG7u0gwfzk+LEtvOS40sbqVou4ek3fOrSP8ryvl+va+4TAlNrCvfKakJeJgE/kdsBKcTTI6env1tWfVF0/2sAu00YfLQ2AIra/h6Aj6KIN7vCBJhAjBJggRWjHW82t+/q2fU2Afld06S43+smWDqXYp9HCvn48Cnpn/jL83ivq5oKoYyPh+pIVjyZAqBREb9JCjl15PSlD5iNRZDtiQfws/YaEeS2yls9iV861ud3ANEWh6y8DDgfE2ACUUaABVaUdWgku3NXzy6DBPDOJXUSTpY0Vaj5lzds6mISCkVS37uvatVYwTcSah0BmSwkapTIQ+DvtOlL/MXeimSE5bWdDrn+XhM1w8tbKEj5EgF8A+BvAAOC1AZXywSYABMIOQEWWCFHzg2WRqB3zy7vWBVxQ5s68X53FFJZAewcOnXxuf7qGXlv92eFEP+VUt0sJS7wl0cAh0Z8uaRRjPdEPU3YrKPgq2FiQX08BQAd5PxCmGzgZpkAE2ACQSHAAisoWLnSqhDo3bPLzCSrgnNr2Xr5r0euGDY1vWtJbbx8b48FEjhPSrWYwKIRshFfLnmmKvZFUVnaUUkCpyYA2r23J4S+9QYwAcBIABG4Bs6unVnpGhtCZtwUE2ACEUSABVYEdVYsmdqrZ9c+NgUvXFQnvoUmAArdlxJfD5+2uMSgmS/ff/VlUNXfAPmTKuX1ekEh0XvEjCV0+DGnogSGAiDRSbs0PwsynLoA6ABv2szwFIAIPCPRK65IGFIaAbDICvIzw9UzgYgkwAIrIrstdozuc1PXCfWrWS+rHW8xRnqfMGzq4sdLo/DK/T1SVYne0qMCCk5BqM+nTfuVQgBw8k+AArCOAZAF4HUAvwQYFI2WPQ3gJQATAbwIwB3gNkJQnVdcPQXIHwoaEyTgx7PICgF6boIJRBgBFlgR1mGxaG6v7t2TWjWQLyfGKVcBuBQQo4ZN/YVGXUpMz/W5LvHwsbMjIWSjC2okPDtk+s+HYpFdJXx+VBvJ2quNZlHk96oIIYq7dR+AR7RF9RSdnaLKR2DSxZW4GVDvLXBAmQ5I2jDAIisCe5RNZgLBJMACK5h0ue6AE3j5/n+0ixNK9uC3nzgIW7UL8tT8PJslLhdqXh7iEnLhycpDzeRcYGeeEI/lB9yA2KnwbgB9AJCoXQBgiRb8cyOAEyVgoL8n52tR2CkEhEKHEAGYqUWR3xS5+Iziyvk3kJJW4EtGGuC4kEVW5PYsW84EgkWABVawyHK9QSMgT89vK92ejwFpWOgu83/7aU36sh9dl7jz3X8LIdOHTPxBXycTNFtioGLabdgTAE0hUkyxNtqI1mFtOlECoJAZtQA0AbADwF+a0JpqWKsUwah8xRW5YhRY9F0XWbIPkLEygp1l05kAEwgQARZYAQLJ1YSGAIkruN0zJUDnCnqTEMgY9cwHtBiexEBhUiG7Dp/4w4rQWBZTrdBCdXrdUBA1w7tQnUa1/n975wEeVZX+4ffOTBoJUqSLig3F3tYuy6q79vYX24LuWsgEa8CuqLi7dhQ7maCggroSdlVQUEDBDi4CggRDaMHQS0gI6TP3/5wpMAkpM8mdmTt3vvM880yYOec73/eeC/xyync2+Ges1HdKXE3wv1sAjhJQauYqUBoKrIDICq5jgbAlBCEgBFpNQARWq9FJw1gQ8JRMUTmTBgT1XTfqobc+qampuap9u+S5yQ5HVUV1bXplde0f1EbtEeOmnxsLPxOkz0zgJH+KB5XTSu3XOq6J2FVCU3UXokVKYwLLIqFJGEJACBhCQASWIRjFSDQIuLd9MlKzafWud1n007J/T/twznVdOqQvTE1yeE8a6jq/bSgp7ezx0E2Dix4ZN13tIZJiPIFggRVs3YIzWA3hicAy/nESi0LAWgREYFlrPC0bTW3JRwPs2NXs1e5Sun3nx68/OfGK1CTHB106pPtPdfm+rqqp/XhrWcUVOrz66LjpcgVLZJ4MEVjeTe5ShIAQEAJ7ExCBJU9FXBDwlEz9L+hXBjub99b0qYX5a/rbPO7TenXrrBJknhb0/eLiraU9gdIR46ark21SjCcgAksElvFPlVgUAhYhIALLIgNp5TD0sk/O1N3ad8Exlu0on/baPydcpMM/Hx03/bF3Hrj+Tl3XXwmus6O88vPyqpoLNF2/4JHxn39hZUYxiq0pgRUjd6LZrSwRRpO29CUE4pGACKx4HLUE89m9fYpL01D/me8uH787Y0b+4pWH1Nkdp43Mnbp1woODD3V76gqD67jdntkbSnb+SUd/4tFxn8tSjvHPjQgsmcEy/qkSi0LAIgREYFlkIK0ahr7lv311hyPoeDxUVVR9/+Kj489E1+8eMf7z3bNWb99/3Qzgz8Es1m8v+93j0fNHjJu++05Cq7KKQVwisERgxeCxky6FQHwQEIEVH+OUsF7qO6Y+p+v6ffVmrybO+iZ/YWHXEeOmHxn8+Tv3X/+Cjq4uLd5dtpft+rGipu6oEeOmd0hYiJELXARWDATWGDjBDgfrkKLBZgf8cjOoxK+WLmPgaA1O1aC3ClSD393w01D41dKB+4N7F9Kr4RANUt2wzQkrEyHueI5RBFY8j57FfddLPuqoYy8JDrOuzr38uQdy+wJPjRg3/ZHg796+/9qbQFMXCe8uO6uqZ5aWV/3Zo2unPTZ+2jyLI4t2eCKwoiSwcnxXEN2ugTotuxlYrg7LatBDh1OAeTq8lQUfRPshiHR/OXCTBkP9iYS/0aHI32cfDc4GtmrwRia8HWlfYmHfBU7/fZ6nq1sSNKjUoZsO7YGp6s7QLPgmFr5Jn80TEIElT4jpCNQtfGWIVlPbXuve40xSU1JJcnRDs/VGwzH7s7nLfvxq4dkem+3kx9787Od6Auu+a85Es9XbDF/j9szaXLLzPF3Xhz86/vPRpgs2vh0SgRUFgeUCtX/wYUBdlD2usZmLsTDQDXdpUKfBA5nwv/h+tCAXjgde8McxKtN3J+ZeJRcu1OE+HXQb3JMZt5eJ1w9tDFxj8yXnVfd/vumEaSrNX6DWWOjtgauBO4C5SfDgzfB7vI+7lfwXgWWl0bRILHrxxMXAMf5wdrndnvxnnvhAZWb3F231iHHTDm4Y7riHru5q89hXoLNP4DuPx/Pz+u07TzrxoK4FNpvmsWmarmnqHfWu222aR9PQ7Tabrt5taLrN5vtO0zTs/nf1F8Vms+k2zXc3jGZT36lrejQ0m/pM0zqlp5zayBDUeXR9l0dnF7pe7tYp13W93KN7dupoZbqHMk2j1O3xlNlghwY73OraGbunJFm3lbRPTdva/pqnzbr8IwIrggLLBer6p7d02GGHYUOguKW/4jmQpcHrGmRlwtiW6pv1exf8Vc3MAPc44bVQ/HT5hMYoHW6K95k8F6hfBi/QYVgWfN5S/LnwhA5DbTBkCHzSUn35PjoERGBFh7P0EgYB/feJq9A4KNCkqrLmqxeezjtnt7zSGfHI+OlPNmby7fuvU8uAaskkULYUby3dBfQJwwXTVP1sbv6OH/OLKkzjUH1H1B6QZf6rckzqYqTcimyahhw4ToM8Hd7Ngn+FE4Xao2WDf2vwdiY8HU5bM9TNgds0eBS42gn1ZqRb8m8snO2BSRr8MxPeaKm+2b4fCbaeMAnwdILB10BNqD7mwAUavA885ARXqO2kXuQIiMCKHFux3EoCevE7fUHr7XvZeu/YUX7a66M/noFOiU3XSvVa98+PTPxCXSy8V3lz2NWdU1OTe9S53T1B7wG2HsXbduyj694NwSned01L1jVSNJ0UHd37Z3RPCup7NG89TSNZ1VWfqZcG3jboOFoZVquabdlRcfvL//3641Y1jk6j9dHpxmy9RE5g5fouMv/MA89kQU5rIn8VeiXDNB0+yIJnW2MjFm1ccCvwmA4XZPmWxsIuOXCk5ltOfNLpXWmMn+LyzT5tcEJWa7x2+Wb+PwWeccKY1tiQNsYREIFlHEuxlAAERo4c4EhfmZyyK1lLSbKTUlujpdhtpNhspOgeW7JN01PcHlJsGikeJeI8vne7V8QpAecTdt7v/ILPpnkC4s33vU/IeYWdzW7LenjsNLWhWYqpCERGYI3Be3/mlxq4Ql0aawqLf4/O1zr8K8u33GbqkgOXavCeBv3buo9qLBzrAbUh/m9ZcbJklgvv6OB2ws1tGSgl0HWYrcOdWb4L2KXEiIAIrBiBl26FgBCIZwKREVgu3+zDIieMMIJODpysgVo2/2O4y21G9B+qjVzoq8P3fkGkNnO3ufiXzN4DznTCb202GEEDag+VB07NAkPy9eXCH3WYocFZVjjwEEH0ETUtAiuieMW4EBAC1iRgvMBy+fZLHeaEgUYyy4UbPHC/yiHlBFPu53PBLOALp++kpGHFBfcAFzth9x5Ow4wbZCgXrtLhxVo48Q7YZpBZtQlLLbcO3QCnjwxjL5dR/Ysd34EoKUJACAgBIRAWAWMFVg5cDryaAUcPhrKwXAmhci68roO9tXt7Quii1VX8aSiOccJVrTbSTMNc32GBZU54LBL222LTv1duPvB3J6ibKAwtLnCp1B2ZcLuhhsVYSAREYIWESSoJASEgBIIJGCewVIbuSvhFg+xM3xJhRIoLCnR4KAv+G5EOWmF0DJxpg8/q4IjbYWMrTLTYRO1rs0GBGy67Db5tsUEUK+TCRJU41Qn1kiYb5YIOWq4vOenDmfAfo+yKndAIiMAKjZPUEgJCwHwEDgduAR4HKqPrnnECKxfUfZr2SM8yuOBif+JONVtUG11ejffmgq+BCU54M5L+5PieE7XhvX8k+wnHtj/X131OOCGcduHWHQsXeeClajjmLqgOt73Ubz0BEVitZycthYAQMIaAynm0ClAbkgNlX3wJJlUW83qXfQfVCRZYKimnqquSTRq2j6Xp8IwRWC74k4p7FxwyPAoi0eW7TqbYqE30bRl+F9wFXOiEC9tiJ9S2Lpiuw7QseDXUNpGqNx5SayBfB2cWzIxUPwG7LnhLXbHkhIci3ZfY30NABJY8DUJACMSawJnADcCwoJmoxj5r6KcVBNbXGoyP1j16b0GvOlgLHB3Lk3Uu6KLuU/TAuUNhYTQewLFwkg7T6+Dw26DeHafR6D+4j1x4CuiW6duIHvHiXyYtssGpQ0DdlCElCgREYEUBsnQhBIRAswQam60KntVSQkrl8zlOnTQDBvlnqQIC6xl1+XdQRnmVxVrd3Rf8WXA75Yyy/48gr84Cvvf/Ofg7tTFa3QfXoLR9Bmss3OKBQdE+4eaCR3U4NAv+Fqvn0gUvqmVRJ9wdTR9cvuzuO53wQDT7De7LBUfgEzkHOqHRhMmR8C0HHtDgeKfvwnApUSAgAisKkKULISAEWiQQLKiCBddW/9KhEjlKAAXPbKllwcAerJaWCJUoU/dXKjvq57P9M2bKMXXv2wS//eB6ASH2VZD48gfSZoGl5cAKG9yc6duHFNWSC+vUVTSZ8ENUO8abml5lWp9vh963wvZo9u+CnsA6Nxx6m29ZOuolB97RYIWzUeEeWXdcsNJ/X6F6pqVEmIAIrAgDFvNCQAiERCB4ue9EfHmLlBhquJE9WHwpw80JLCXGgu+yC8xGKTEXEE1pDQRWw5kt1cfgBvvDgLYJLBfcB5zkhOtComP4gBqIAAAgAElEQVRwJf/+p/5G59wKxU0XjANWx0JgKP/8+cYynHBnKP4aWScHTtfgP07YD9CNtB2KLZUbS4MrM30HHqREmIAIrAgDFvNCQAiEREAJnSfwbca9JkgAtVZgqXbqdJ7aSK02yQfPTLUksBpuuG8kgNYLLP8G5zUaXNDWK2FCIttEJResUeIxmhne/RdRq03dPWN1kvEN6OSAjbVw1O2woi0Mw22rcnIp0Z8JL4fb1qj6Lsj3wLChvuV2KREkIAIrgnDFtBAQAmERUCKom3/WSuUFUqcB1YyVOl0Y7hKhEljBpwqVqFIlsEQYWC5saF/5oDbcB+/zUuJvUf1IWi+w/Hth1CZz1U/MiprF0uHMLLg2Wk7kwHgNCp2+/XExKy7fBdjJTt/BiqiUXDhDXb7thAOj0mETnaiUFWoWywmXxNKPROhbBFYijLLEKATig0BgM7tKiBi8sbylTe6BPFiB5T21yV39x3lv0EZ2tUl+qd9uYFnQCfwCbPLXa2yTu/peCZAGqSJaJ7Amgb0E1nrgkmidnmtu6F2wyQMXRMOXsdDPA3OroVus8zG9Dj3s8Lsb9o9UgtOG3F3wATDPCS/F+q9jDqy0w9+HmCzxaqy5GN2/CCyjiYo9ISAE4olAKPm2GomndQLL5cvTNSAWe58aGxR1ohDYLxpX6Lh8+adKzZCDS7FwQY4G6zPrnyaNyLObA8fZYGamb4Y25sUF2TqckgV/jbkzFnZABJaFB1dCEwJCoFECwTNiqkIjm9hbItdqgbVUg9ticXKwsYjUfiQ7bK+B/e6E9S1F3drv/XmY1ttgvyG+GcOYFxccA3zu33AeUX9yYYwOG52+fYYxL/6ZVLUEf1os86HFHESEHRCBFWHAYl4ICAErEghfYLngapVp3gl/NBMR/0xOcSb8K1J+ueARHQ7MgsxI9dEau7kwFfgo03eyMSJlPPSohfUp0PVvUbllILQw1D40DWyZvhOtUiJAQARWBKCKSSEgBKxOoFUC6wsbvD3EtxfHNOVNOMHtSx2gNv5HpLhgNXCVExZEpINWGs2BS4EHskAlmo1IyYERGuzvBLXnzzRlLBzkgZ+ToddNUGUaxyzkiAgsCw2mhCIEhEC0CIQnsHLgZOC/WaASopqu5MKXHsjN8mXMN7TkwPUa3OyEPxtq2CBjLt8Bhlsila7C5UtoOtBs4lLhc4E6UDLD6f1RitEERGAZTVTsCQEhkAAEwhNY/g3eW82yB6fhAOXCIB2uj8TRfRd84b9v8d9mfDBc8CBwUCRmmHJ9Od2cmXCuGWPPgYs0GOGEM8zoX7z7JAIr3kdQ/BcCQiAGBEIXWJMgrQQ22eDIIVAcA2dD6jIHtmpwlpGbnsfCsR7fRvJeITkRg0r+DfhrHND9FthppAu58BnwfqYvl5spiwuWa/D3WFybZEogBjolAstAmGJKCAiBRCEQusAaA0NscIETrjIzHf8FzOVOUFcKGVJc8BzgdsJDhhiMkJEcyNNglpFLZf5Lnb91QtcIuW2IWXUAwZ9ZX6UQkWIgARFYBsIUU0JACCQKgdAFlgvm6DA6Cz4xMx3/NTZ5TjjUKD/VpdI6nGvkrJhRvgXbyYXLdBjuhAFG2c/1Jcttlwn3GGUzEnbGwf61sFjdohCr64siEZcZbIrAMsMo7PZhdgbgf9W1By0DtCTAAZoDdLvvZ/UK/Kw+t9nB7f9c/ezxf6bqqZ81G2ge0NVL3/Oz+qypz1Vd9Z26kNTjAZv/z4GflZ1AnYAN9V6n++qql6qrPlM/1wY+rwB2QEoJrNsB19SYagjEGSEQEoHQBJZKMKnBZ07oHZLZGFfKgXk2GJkJ09vqSi5cpcPtTt/F3aYvLliHb6ZxiRHOumClBlfF8r7JUOPI8S1lfpAFE0NtI/VaJiACq2VGIdbQbfBtd6jqDlp3sKmMvd1B7+wTSgHhVO+9fYPPQ+zLUtV2+QSXVgIe/3tTf67bAbYS0Hf4trWcZeh+CUtRlWAiTCBkgfWUBnYnPBBhhwwxnwt3e+D4LLiprQbVspsdPh/iu8Db9MUFo4AKI5ZIc+FCDzyWBaebPnBgDAyywbVOuCwe/I0XH0VgtThSs1Oh7jCwq+PV3cGjBJRfPKk/7351adGUVDCaQJ1PnFFS/12JNSXCvL+RrgDHCvCshj+p+lKEgAEEQhNYLlihwcB4mMVQUNSGbzusKoeuw6GytaDGQdda2NAJ2l/TBjut7b817fypNCZmwRGtaR/cxgVvAwuc8EpbbUWpveaC8jo44nb4PUp9Wr4bEVjeIZ5kh66Hgecw0A4D/TCgr+9d29/yT0HiBLgStBU+0aWvAG0V2Ff7xVd54mCQSNtOoGWBlQN/1uApJ/yh7f1Fz4ILPtXgg7acfHPBUHwnEgdFz/O295Tru/z7rrZcZeQ/NbqtGg68C7a03avoWMiB8Rr8YobLqKMTceR7STCBNWtf0I4C/WjQjggSU4dEHrX0YG4C2hqf8GIl6KtBWw221VCxBi6Km38kzc3YSt61LLDUFTTqeXLC8/EUeQ7cCFyRBf/XWr9z4EvgFbNv7G8Ynz/relcn3N2G2AdrcE28LbflwAUaPOKEs1sbu7SrT8CiAkttFq87GmxHA35BZVPvPeUBEALhE9B+3yO6lPjyTII/LwvfjrSwDoGQBNYWO5x8KxTFU9wvQlo67LJDl1the7i+vwEH22G+EzqH2zbW9d+Cw+tgprMNGfdd8JEG/82ECbGOJ9z+XbDRAX+8xZfdXkobCVhEYH25H3Ch/3UScGAbuUhzIdAcATdoH4JbCS1TH72XYYwUgeYFlrrjToN7zXaxc6g0XDBZg2mtuQQ5F4br0M8JQ0Ltz0z1XPCTBg9nwqxw/XoN9k2CTcmQEY/3+7ngDQ2KMuHZcGOX+nsTiGOBNXMA2C4A/VzQ1D1fUoRADAho831CS93h9ue1MXBAuowJgeYFlst3ck7tZ4mXTc71KLrgr/hOlV0eLt5c+MYDT2XB5+G2NUN9/9U5+znhznD9yYFbVKqHLLg63LZmqJ/ju9LnX/Fy+tEMzJrzIY4E1qRk2Pcq0M71iSr6mB2u+JdQBMrUaQnQP4Tzwv7NN6FIWSLYFgXW1jo4IV5PZI2H1FqoqIN9b/Od0g2pjIODa+CnLIjbU9VvwOF23wXIYa+EuGCK7ssn9UFIwExYSS0TuuGPt8kyYZtHJw4E1hf7g/0G0AYD/docsRgQApEn8A0s/giGvRT5rqSH2BBoWmCNhYs88FC8bxZuzV4iF2RrcHQm3BqbcTGmVxcs0GBYOKcJ34BOdtiaDOnxuDwYIKcOZ+iwIsuXF0xKGwiYWGDNPhk8fwP+7k/G2YYwpakQiCYBvQ7euwTGfxHNXqWvaBJoWmD597Gsyozz/6Byff/2XpgJ14ZK1gWzdHg5C6aG2saM9VwwUof0LLgvVP9y4QYd/s8JV4baxoz1VJJUHR4w8togM8YZDZ9MKLCGPg9XqfxTYa/9RwOY9CEEmiegl8K7qVBxMUxWR9WlWJJAswLrdx3OyYLCeA79Tejsht87QadroMUrrcZDjxpfWor0eI5b+e6CE4GJTjgy1Fhy4UMPfJ4F40NtY9Z6Liitg6PjdYnbLFxNKLCufgT+ch4cbNilm2aBLX5YnYBnPeRVQcnBwF8gb6bVI07c+BoXWC44C3jNCcdbgU04+axy4WYPnJ8VxoyXmRnlwEpbiHcJzgbHciithQPugG1mjisU31zwHvC1E3JDqS91GidgRoH1IPA0ZK0HesnACYE4IfAbTCmF9af6/NUugEmyRBgngxe+m40LrBxQdw96nDAifJvma+GCYcDhTshqyTt/aodP4jH/U2OxueBlDTZmev8/ar7kwmU6ZMfLxdYtxZMD16tTpFlwRUt15fumCZhQYF1zL+jPQ/9pcORFMnhCwMQEtkDpPFixC37tCpXnBPl6IeTF5TF1E/M2kWtNzmCpjcHLrfKbfw4cpsGsUE7UuWC6He681XcjQtwXF/xFhxFZ0L+lYNSeLaCbE25rqW48fP8WtHfD1nLo2JY7KeMh1kj6aEaBNQz0F31B//Ed6J0B7Q/CtyYuRQjEmIBnO2z+FZY6oFDdWdm1cYe0i2HStBg7K91HjMDeAusV6Jri24O0T8S6jYFhF/xqg1uHwNymuvcvjb7kBEvlJFQXIAOHOWFDc+hdkO+BQUNhYQyGKCJdukBtcXjdCR9HpIMEMGpGgXUX6C83YL8ROuTDoSXQxw77dgf78aCnJcAYSYgxI6BtgeoVsHknFKVD8UFQEuKytX4pTP40Zq5LxxEmsLfAyoWr1KnnTLg0wp1H1XwOPK9BuROeaEZgPQJ0csK9UXUuwp2pZU9gqhPeaSb2A4CfnNAjwu5E1XwODFfiMst3cbeUVhAwo8C6HfTXWo4laQn0WQ+H1EKPDpB6RNOzCS1bkxoJT2Ap1K6EHdthtQNW9oZSde1S+1aSuRzyprSyrTQzPYFGBZbK2r423tMzNEQ/Bs6xwT+dcGZTw5ILMzzwarynZ2gY31i4xQPnOGFQU7GPhRs9cJETrjP9YxuGg2Ohnwc+c4I6tCOlFQRMKLAGOkFTt9CHW0qgRwEcUgIHpMI+B4Em2d7DpWj9+kFCap0b1qbDevWb51HGCnT9Cpgs9xRa9nnaW2C54BcPDBkKP1ktbBeU1cARd4I6fFSvTAL7DqhQl0PfAjutFPsY2M8Gi5xNbgWAHBhvg3mZ3h+tVVywHLjOCQusFVl0ojGjwLoVtLHGhJ9RCIeshV4apNshNQWS24GjA9g6YbG9EsYwi0creg1oG3yvum1QuRPKq2CnG0o02J4M2zOgrKPxQqpJXv8HeR/FI03xORQC9QWWPwdUvhM6h9I63uqopTIdpmTBuw19HwvneFqY4Yq3eIP9zYEFdrh7CHzbWBwuWK0Ssjrht3iOs4nYXgV+d8JzVostGvGYUWDdBNq4aAQP9l3QrgTSSyGjAvapggw3ZADtHJCWDMnpYFOCrDNo7aLjl/QC+lbQt0NdKdSUQ1UlVNTArjrYqcNOG5Qmwc4UqFTLeD39r1Rz0NMGwqT/mMMX8cJ4AvUFVg5cq/l+04/rLN5NcXJBJnCWE25sWCcXnvBAUhY8bDzn2FvMhWc8UJ0Fjzf05i04vA4+d4I6iGW5kgOX2uDOTG9ePynhEjChwLr6Bhr5LSncwCJT314FKWWQugvSKiC1CtKrIa0O2nlA/d+eqkGyA5KTwJEKjjSwpYOmThYp5ZZgRS8Dld3cXQ41lVBdDdXqHlkdKtXeWQdUJMOuNKjIgMp9oErNLsZ7uRry1AZZKZYkUF9gqetxgEInjLZiuGN8p4u+z4T9GsbngjnAU06YYcXY1QydDv/I9CWRrVdc4AROd/quFbJcmQTJO6CqFva53XeiUkoYBMwosP6KL4usBYtWCymlkFruF2lV0K4G0mohze0TZw7ABtg1sKufbWDTfO/qM/Wu2fe8q5/tqqIDbP53zQF6EtiUsST/Kxlw47vyotb3Unfm6YF39bMbPIF3D3jUn9V74KX7fnbrPlPqvQ6otPu2YASE0q6AUOoIugXHMZSQtGth0qRQakqdeCSwl8BaCtxg5b0qLljqgZuC95i9CGkZsKsK0u6C6ngcyVB8dkElsL8TtgbXd8EHHvhiKLwdip14rKPul9TglUyQQzthDqAZBZa6WPTfYcYh1YWAyQjo18NkeY5NNirGubNHYI2F3josyIRuxtk3nyWV2VyH9VnwbMC7HLgAeCAL/mQ+j43zyAWfeuDdoVDvlyYXbPDA6UNhjXG9mcuSCx7UoUcWZJvLM/N7Y0aBNRDIMz868VAINEdA+ytM+kAYWZXAHoGVC4N0uNIJ6t8uyxa1H0eDO5xwfpDAekaDyuZyZFkBiLoySIe+wTmhcuF4HT5wQj8rxNhUDDlwsgbjnHCsleOMRGwmFFjXXAG6nL6KxGiLzSgS0AfDZIsudUcRo2m72iOwcnwX4i7JAnXiyrLFBeqQz45qaB9YDsyBH3V4aKhvH5ZlyxtwrA0mZYHKt+gtLsjW4PDMBEjE6YItHviDlWfqIvHwmlFgXQp6TNZ6U1KS1l566cmryssrT1y7dmvaihUbbTU1dWpfkxQhECYB7QaYNDHMRlI9bgjsEVguKLDB1UNgcdy430pHc+EbNzw5FL5wQQdgUyakaQmw2TIX1nlgQBYUKny58LEHPsiCD1uJM26a5cCHGkxrLqN93AQTRUfNKLAuAv2zKDIIdOVZu/aFb3VdP0rTtHUFBQU7Nm0q6Th4cN5xMfBFuox7AvrfYPJeOYPiPiwJwE/AJ7DGsOBtDX7M8qUJsXwJTsmQC5cBt2X69mFZvrjgPRt8NQTeUsG6YIcNDh8Cm6wefA5kAadmwU1Wj9XI+EwosAb+BbQvjAwyRFt1RUWjVAbmM1T9Xbt2bVqxYkW3F1747uevv17d4gWm559/zKyqqtrKiorqXWvWFGZs2eK4JMR+pZo1CdwEeZY9WWTNIQsnKp/AcrEgkGTSUtekNEViDAywwZPq2hwXvKjBlkx4Ohxy8VrXBbcC/VUusBw4XfNdhHxivMYTjt+50Ff35fuSa3PCAGdGgXUuaLPCiMGoqjVFRaN+Af4QMFhYWPjNtm07ulx77YdHttTJ118/SJ8+XdB1fc4ZZwzX16+3W/pUTUs85Hv9Zpg8XjhYlcBugaUu+v2fU01mJUhxQY0butt9x/dVEsofEiH01+FQB3zphANz4CENujp9FyInRMmFNbov59eGhAg4pCBPfBy0+fBzo6tuZhRYA0CbHVJsxlaqLCoaVQAcHzBbVVW1qaCgYN8xY3763/TpBac3111R0Sjv17quf3XmmcO1detEYBk7PHFn7VbI8y4lSLEigd0Ca7AOl2VBvhWjbCwmdbGzBu96fDM4ah9WwhQXrNLgUt03e/d6IuWGyoV3PPBWFnyTMAPeYqAnXQx8ClzSmMgyo8A6G7RYDOCuoqJRKpeJuvR3d1m5cuU327eX9ho48P1Dm2Jts2k1q1c/rxJ54na7v+zf/16tuNh+TotjIxUsTEAfApPftHCACR7aiSP7srPzPRSq9Az7JxIMFzyi9uOomJ2+fVgJU1y+hKLzgJeAbk4oTZTgc+FmHWxOkH/X6g160yLLhALrajVTFIsp57I1a57fqGla32B2/lmsTu++u+CnyZOX7nVVgqrrcNjLV6581nsNjtvtntm//z224mLHuYnyF0/ibJSAE/LU8X0pliRw4sirKT7hXDbvzILBlgyxiaBcvitj1DVQzzvhhUSKPce3yXuQBmlqH1oixe6CQzR4INN3L6WUEESWGQXWKf7fEKI9gDuKikaVAAd5PB4qKiqqMjIyvBcHr1q16tsdO0r7XHnle43+ppqc7CgpLHzGe3+e2+2e0b//PXYRWNEePrP1p6mkzzlm80r8MYrAiSMfoOCKQ9illonGGmU1Xuy4wKPD+VkwM158NsJPJTKAn3V4w6qXWzfHKRcmZ1o8oW7rn5O9Z7LMKLBOAua3PshWt9xeVDSqAui9cePGwhkzZhTdeOON5ylr/lmsffLyfp03YcLCAQ17aNcuefOyZU95r8lwu92fDxhwr2PtWru3rZSEJXAb5CXMxufEG+WTXjmAilPbUfvTb+yzLdHiP4KyLr+xT717+RKFwRls2z8Vd/JXdFuZKDEH4uxGdbvNpKj/J6U0TuAk0I6Anw9TX5tRYKlN5gtjMHpb1qx53qNpWveVK1f+nJOT0/OZZ5512O02r3BauXLl9zt3lve9/PIJXRv61r596rpff/2X95b52tra6eedd79jzRr7n2MQg3RpGgLaHTDpddO4I44YTOCkV4BjQP/aYMNiTggIgfgksC+oK9L0d2CB93SpCQXWtUeDZ0kM+G4qKhqVBHRWAmvMmDEnde16+HcPPDDEu+/KP4uV8dlny39yuebVS8HQqVP6mkWLnujjF1jTzjvvvqQ1axwisGIwiCbq8k7Ie81E/ogrhhLYk8ndULNiTAgIAaMIHA7cAjwOVBpltHE7Jx8OujpN+Br8/HKgjhkFVj/wxOLI84Y1a57P0DStfWFh4QKXy3Wi221f9eijj6V17pzuzdK8evXqH0pLS4+9/PKJ3g3tgdK1a/sV8+c/7j1lWF1d/dn55z+QtHq14y+RHVCxbm4C2t0wSc1ySLEkARFYlhxWCSqeCOwLqPted18+HuS8CxgWeWGlemxcXKlvzCiw+oJH5aOKdikuKhqlBiwtILDKyvispqZfh7ffviUwi7WxoKAgffbsVf8bPfr73WkYevXq+NuPP47wXgJaVVX16QUXPJgsAivaw2e2/vRhMFkd5ZZiSQIisCw5rBJUvBJQJzpviJ6oCmBqWlyZVGBddTDYYrF5cO3atS/00nXdsXz58gW5ubknlpby6YwZXPL11w/+3qdPF+8JwlWrVn1fVlZ2+uWXT6wDvLmvDjhg31+//faho9XPFRUVUy+55KHklSuTGlPV8frwit9hE9CGw6TRYTeTBnFCQARWnAyUuJkYBBoTWMFLhOrGhcCKglpdUre23A486p8BU9fzDQICB1bU5//wo3sM+GfjGE8cBFqX4GXB4HomnMH6vwPBrhJ+RrusKSoa5d1HVVBQsHDs2LEnbN+uf/rll9olp5xy8Ly8vNu8ifVqamo25ufnp82bV7zgqafmePdiHXpot0Vffnm/NwN8ZWXlJxdf/GCqCKxoD5/Z+tPvhckJlSPIbCMQWX9EYEWWr1gXAmERCFVg3aX+i/eLKTXjpUSVOhWpfhmeAHzv/0zduRgQVUpsfeX/LiynzCiweoP997CiMKCyprFqzZpR3ossly1btvCtt946Yds2bepXX+mXqs+mTMlec9xxvb0CbNWqVd/t3LnzrIED39tRU+PpeNRRvX6eNm24Si+hLon++LLLHkldscKREDfMG4Deoia0+2CS7/4kKRYkIALLgoMqIcUvgVAElrqg/Q7/LJUSVg1F1Cr/nq7g2asAEZVMWO33CquYUWD1BPv6sKIwoLKmaSvWrHneu1E9ILC2bGHqnDl4BdaRR/ZaOH368BPUz2oWa9myZSmLFm1Y/Nhjs/54/PH7//TJJ3erBKmUl5d/dOWVI9KWLxeBZcCwxLEJ/QGY/FwcByCuN0tABJY8IELARASMFlgBsdWmEE0osK5WeaY2tymqVjS22WyFq1c/500OtnTp0kXjx48/fvNmpnz99Z67tiZMGLK6f//DD1J1Vq5c+V15eflZgwdP2tCvX681kybd7r0Muqys7L9XXfVo2vLlSRe2wg1pYh0CD0HeM9YJRyKpT0AEljwRQsBEBIwUWGp2K7B8qPZkqb1cacCicOM1o8DqHLTRLNx4Wl3f4bAVrFz5nAK5W2Bt2sSUb77ZI7D69OmS//XXDx4ZNIuVVFCwZemUKatsEydmek8alpWV/WfgwMfaFRQ4RGC1ejSs0FB/GCY/bYVIJIbGCIjAkudCCJiIgJECS4UVvEyoNsRf69+7FVbIZhRYHYAdYUVhQOWkJPtvK1Y86021EJjB2riRKd9+W/+2+NdeG7zy0kuPV/dRqbxY35SVlfV/992l81544a/eTfAlJSX/ufbake0KCmQGy4BhiWcTIyDvyXgOQHxvjoAILHk+hIAQaJ6ACQXWDelQVR7tgUtOti8rLHy2n+p3yZIlv7zzzjvHrV/PlO+/ry+wunTJWPXzzyO9m+Fra2s35OfnJxcVlW+57LIzveJs27ZtkwcN+ke7ZcuSLop2DNKfmQjoj8Lkf5nJI/HFSAIisIykKbaEgBUJmFBg/T0VdkU4rf3eQ5mS4shfvvwZ7/JfQGCtW8eUH36oL7DU908+edWKwYNP926IX7Vq1dd2u10/8MADvZdAb9u2LW/QoCfSly1LFoFlxb8xocf0OOQF8qiE3kpqxgkBEVhxMlDiphCIGQETCqzMJCipiTaR1NTkXwsKnvImC128ePEv77777nG//86UuXP3Fljp6Skb8vOf9F6fo2ax1q9fXxAQWFu2bJl0443/ysjPlxmsaI+hmfq7nF8+/oTlV5rJJ/HFSAIisIykKbaEgBUJmFBgjbTBUne0Ybdrl/zrsmU+gfXLL78snjBhwrFr1zJl3ry9BZaqc++9F6y4887zvLNYwWXTpk2Tbr75yfRff02+ONoxSH/mINCF8u9GMP2rbN8lo1IsSUAEliWHVYISAgYSMKHAgrM488fv6HWagXG2aCo9PXVxfv6/jlUVFy1atHjixInHrlnDlP/9r3GB5XDYdq5c+Vz7hoY3bNjw4a23Pp0hAqtF5Jat8CjTPt2XXYuyfSdRpFiSgAgsSw6rBCUEDCRgSoE1nE5fvch53mtoolXat09d/Ouv9QXW6tVMnT/fl2i0sXLTTWcXjhx5uTd3VqAUFxd/mJX1XMaSJTKDFa2xM1M/l7Dk3+fx23UaPHk3jDCTb+KLkQREYBlJU2wJASsSMKXAegHtm0e4vGcVSXstwUVqEDp0SPtl8eJ/HqfsL1iwYMn7779/zMqVTF2woGmBperm5z9JenpKsMD69/Dhz143b96ezyLls9g1F4EOVM17gqn7Ab01ePpueNhcHoo3xhEQgWUcS7EkBKxJwJQC6yWYtYj9M97mNG9uqWiUTp3SF9144xm1Z5xxSPfk5LLSN998v3bdOn39okXaJc31f9llJyx/9dVBfQN11q5d+8F99z1//dy5IrCiMW5m6uMJPp3agcrAjOez2fCgmfwTX4wkIALLSJpiSwhYkYBZBdYMD9pZwxlYB+y1z8lsAzF37gh69uzodauoqOiDBx4Ydf2PP4rAMts4RdCfeRezZN2f+e3/An1o8Nzd8EAE+xTTMSUgAium+KVzIRAHBMwqsD4Hzp/BEf+bxjF/MDvH7t07/nLIIV1qjzmmN927J5e++OIX7crLNe/dhFIsS2Bef1YU9HePDUkAABSqSURBVKcweV/KT9Rg9yymiliDUXfDfZaNPuEDE4GV8I+AABACLRAwq8CaDlzgRlu/nO5z59DXUUD3U4AeMqJCIIYE5p3BymUDKHR0Y+cJwFFN+aLBi3fDPTH0VbqOKAERWBHFK8aFgAUImFVgfQbUy4Rei+O7pfRYO5Mj91lHh3OAdhbgLyGYn8C8U1i99ByW23tQpg5BHB+Kyzq8NAyGhVJX6sQjARFY8Thq4rMQiCYBswqsqUBTm8trq0n+cj77b5lBv56lpCmxZYsmNOnL0gQ2OnD/fDzFm86lQO9JqRJVJ4cbsQ4vD4PscNtJ/XghIAIrXkZK/BQCsSJgVoH1CTSe4LMBqB1VOOYvo8eOuRy8r38ZMT1WMKXfuCSQ352dC0+mqPQYipN7sFOlWVDL0fu2JRodXh0Gd7XFhrQ1MwERWGYeHfFNCJiBgFkF1kfAFeEC8qAVrKPTup/ZP2UJvQ7aRkavcG1IfcsT+P5oNiw/ldWVh7G5cxq1x+rgveTbyKLD68PgDiNtii0zERCBZabREF+EgBkJmFVg/QfYfeS9teCqcSxbT8ctP7N/8gIOOKKCZF8uBSlWJVCuMmWkULeuFztKDmB7xYGUuHtQltSJiow0atSslLqCKTUKAN7Ihtuj0I90ERMCIrBigl06FQJxRMCUAutlyNNhoNEcPWgbK0jevI308p2klLWjdocbW+06OnqK6JRSTKd9ttC+K3Ag0M3o/sWeIQTWAYV9KNl8CJvKD2ar3pOy1H2o6uDArU6ZqrFTYxjrkpMNQ2PthPQfKQIisCJFVuwKAasQMKXAegkmAVfHCHKtmgXxoP1eTvL27WTsWkcHTzGd7UV0ylhPxy7+/8QPiJF/idDtXiKqFzvSOlDVRUM/WIOoXaHUWtg65A4DZ2vbSzuzExCBZfYREv+EQKwJmFVg/Ru4NtZwmul/rQ5FVSRv3U67nRvoUPs7nexFdE5fR4fOtTh6+0VYNJaizIpJB9SSnXrtCvycTF1FO2qr06mqaUdtTQZVdZ2pqFUzUfEmopoDr8Obw2CIWQdH/GorARFYbSUo7YWA1QmYVWC9D1wfx/A3+GfByt3YajxoNW5sdXXY62px1NVg91Rj99Tg8FRh16tIUi+tiiQqSbZV4rBVkmSv8v6c7KjGkVSNw1GFI7mapGQd0vz7iNR74KXEnPrZ0QpuFcEiSIkhB56KNGqq0qmpbkd1TTo1dRlUu9Opcben2pNOtZZGDe2osaVRa0+h1pGCO8mBO9mOJ9WOrnxRJzoz/K/Az63xrxUhxbzJW9lwa8y9EAciREAEVoTAilkhYBkCphRYL8NEHQZZhrLxgVQDlUGvqsDPHrRqj1fUUVOLvc6DrU6912B3e7DpyX4hlExdsh09xYE7VYd0DTI0SNf3CCK5TLFt4zY+G25umwlpbV4CIrDMOzbimRAwBwGzCqx3dbjBHIjECyEQPgEd3hkGfw+/pbSIDwIisOJjnMRLIRA7AqYUWKPhbQ3+Fjss0rMQaDOBd7PlGW4zRPMaEIFl3rERz4SAOQiYUmC9BOOAm8yBaI8XtpSUHcmdO5fVbN3a3lNb28ls/ok/piIwMVtmYU01IMY6IwLLWJ5iTQhYj4BZBdabwC0xxa1pJekHHrjksPvu27fdgQceldarF7aUPduSdhYUbN88c+aytRMmdK4rL+8XU1+lczMSeD9b9hGacVwM8kkElkEgxYwQsCwBUwqs0TBWi+EJrK4DBnx99HPPnexIT2/xXsOakpKy/w0eXFCxZs0fLPuUSGCtIfDv7Pg+CduamBOojQisBBpsCVUItIqAWQWWS4PMVkXUxkbtjzzyu9Py8s4K18zC22//fuucOWeG207qW5bAh9lwnWWjS/jARGAl/CMgAIRACwRMKbBegjFAVrRHT7Pb15+3ePHuC6Krq6s3bd26tWj1tGnd9t28+dekTp0q0w84IK3nJZdc0ohvZbNPOaWgbtcumcmK9sCZs7+8bLjGnK6JV20nIAKr7QzFghCwNgFTCqzR8IYWg3vcMg49dN7pn3xyqhryurq68q+++iqDzZt/0p5++pTgx8Bmt//e8bTT1p+Um+utGyi/v//+zN+efPLP1n5kJLoQCfwnOwL3aYbYt1SLOIETH/d1seCJiHclHQgBIRCXBEwpsF6G13S4PdpE+9x887zD7rnHK5oWLlw4Z8uWLQP44os52uefD2jMl/2vv37eESNG1BNZ355//ldVxcXnRNt36c90BP6bDVeZzitxyCACIrAMAilmhIBlCZhVYL2iw53Rpn7sc8/N7X7xxaepfmfNmrXa4/EcxKRJC7QffzyxKV/OnjWL1J49d3+9furUSUsffFCWhqI9eObr7+NsuNJ8bolHxhCQJUJjOIoVIWBdAqYUWC/By8Bd0cZ+yB13zDl46NABW7ZsWbRw4cLjvf3/8MM3Wl5e/6Z8OfIf/yje76qr1OXO3rJz6dLP5l5zzcXR9l36MxcBDT65G64wl1fijXEEZAbLOJZiSQhYk4BZBdZoIDvayHtdeumco555xrsc+N13382vqKg4mbq6FdrLL0Nx8aGN+dPtvPN+O+7ll48I+m7WzKOOOi/avkt/5iKgwdS74TJzeSXeGEdAZrCMYymWhIA1CZhVYL0IDIs2ckf79kv+NHfuMarf6upq5s+fv2zXrl390PUNLFiwRMvL60t1dZ9o+yX9xR8BHT4bBo2dNo2/YMTjRgjIDJY8FkJACDRPwKwCaxRwTywGr99jj83rfe21uzeuL1myZOmGDRuO8vri8Sxj7tylWl6e+rNkb4/FAMVPn9OyQZaK42e8wvRUBFaYwKS6EEg4AmYVWM8B98ViNDSHY92xo0fXdTvnnAMD/ZeVlbFixYplW7du9YkqXf+eOXMKtClTTgDUS4oQaEjg82y4ULBYlYAILKuOrMQlBIwiYEqBNRqe1eB+o4JsjZ3Op5/+28FDhx7S6aSTkoKFVmFh4W/btm1T+7EcwCe2Dz5Yr//001+BDq3pR9pYlsAX2XCBZaNL+MBEYCX8IyAAhEALBEwpsF6Cp4EHzTB6HU844beDnM7eXc4+OyPgT3l5OatWrfpt8+bNvT0eTypbt47jxRc7apWVkp7BDINmDh9mZsNfzOGKeGE8AdnkbjxTsSgErEXAlAJrNDylwUNmQp1xxBHLD7v77q5d+vfvFPCrsrKS1atXFxQXFx+uadpC/fnnF2vr1v3NTH6LLzEj8GU2yGnSmOGPdMcygxVpwmJfCMQ7AbMKrH9p8IgZ4XY5++wF/R5/vF9qz55pAf+Ki4sL8/PzDwPmaA895KGqSjK5m3HwouvTV9lwbnS7lN6iR0BmsKLHWnoSAvFJwJQC62X4hw6PxgjpHB16aaDSs7dvzAebw7Fx/0GDVvS9//6zgkTWz/n5+SdpW7b8m6eeui5Gvku35iEwJxv+ZB53xBNjCcgMlrE8xZoQsB4BUwqsl0BdoPpYNHH3vfPOuUfddVd6Unq6rba2trSurq5rocu16bfnntstohr6s89RR80/+d13T7anpnq/mjdv3g87duxIsw0frja8HxxN/6UvcxHQ4cZhMMFcXok3xhGQGSzjWIolIWBNAqYUWKNhqAZvRBP5YffeO6vPTTd598ykpKRsBbqULl36w7eXX35Gc34kdey45uxZs/rY09JYs2bN/OXLl5+svfTSxxQVyTUp0RxAc/VVkA3B2f3N5Z14YwABEVgGQBQTQsDSBEwpsF6EzjbYFk3yPS+/fPbRTz3lXdJJSkpaYLPZTtRra1d81q9fo1fkBPt26ocfss/RR1NbW7tj9uzZHbUlS95i3Lhboum/9GUqAtdkQ56pPBJnDCYgS4QGAxVzQsByBEwpsBTll2AqUbxqxJ6WtnzAjz/2tSUlYbfblzkcDm9S0YLRo78qfP31Zjetn/z223T6wx+8D8eMGTO2s2zZx1pu7s2We1okoFAILMqW5LOhcIrzOjKDFecDKO4LgYgTMK3AGg2DNJgYcQJBHRwwaNCPhz/88Onqo+Tk5Pmapp3srqxcNf2YY5rdTxUssGbNmlXo+fbbb7XJk0VgRXPwTNKXDS67y/fLgRRLE5AZLEsPrwQnBAwgYFqB5V8m3ALYDIgzJBO2lJTi/rNn907q0AGbzbYhKSkpHdjHU13948/Z2es2zZw5sDFDDQRWkWfKlNnal1/+PaROpZKVCMzNBq9Al2J1AjKDZfURlviEQFsJmFZgqcBehok6DGprkOG073nppd8d/cwzgZODO5OSkhbZbLazlY3qLVsWlCxYUFH80UcZG2fNOlpdl3PQkCErD83OPkR9X1hYOGP16tXdbA8/vFOvrPS2kZJQBP6SDTMTKuKEDVZmsBJ26CVwIRAiAVMLrFgsEypufe+/f+GBf/vb7kucNU1D07TtNpttI9AOqPG43bWlS5bss88xx+yv67oX98yZM7dqkyZ9of/wQ1RFYYhjLdUiR2AzMDkbbo9cF2LZXARkBstc4yHeCAHzETC1wPIvExYCnaON7rDs7OI+Q4b0DrXfOXPmFNQuWVJATs5lobaRenFP4CsdJreDPCeo1B5SEoaAzGAlzFBLoEKglQRMLbBUTC/DNR64R4NTWhljq5v1uuyybw+7776zkzs3r++++eSTxdXjx5dRWNhkUtJWOyENzUZggxJVdsi7C741m3PiT7QIyAxWtEhLP0IgXgmYXmAFwL4Oh9bBcB2GRhO2ZrNVtz/88A1dzz23ar+BA9vrbnenncuWFZX+8sv20iVLand26rRf7fTp6h5CKRYmoMMsG+QlQd5tUGLhUCW0kAjIDFZImKSSEEhgAnEjsAJj5IKkSrgRuAfw5qqKWUlOhpqamHUvHUecQLHaW6VB3t3wQ8R7kw7iiIDMYMXRYImrQiAmBOJOYAVTGg0DNFAZ0wfHhJ50alUCXwB5VTD5QSi1apASV1sIyAxWW+hJWyGQCATiWmAFBuhVOKgO/qqBE9g/EQZOYjSWgAZFam+VElbZMM9Y62LNegREYFlvTM0Uka5OoqtE2+qXvUGgRfXqODORiGdfLCGwAgMwEmwd4a/4XhfG88CI71EhoJYAF+uQlwyTb4fyqPQqnViAgCwRWmAQTRqCvi/wGjAStILoOblb1AW6dAHD/KmJGvgT7CMnAyrv4zDQKn2N9TOBR33ikApgNL4JkEB5DLR/7vmjrur+Y+/vvZ+vAu29oLppDeypw2W/AarO+UE2zgLt+yB/vgv67hfg2kjztZTACn4QX4SzbT6hdT3QIXoPqfRkQgK7gCXAMvWyQb4blg3z/sWVIgRaQ0BmsFpDTdqEQkA/3CeuuCO6M1degXXwHuHjFTeqvLG34GsoAoOFUHPfecWXEkg3ABN8gszbdr8GAk0Ju2nANXsLrN02lGhTNr6HvfpUDF8B7vLH0ICnVwCyR4CFMi7h17GswAqgeAkOAE7XoK8OfQPvQMfwcUkLsxPQYLkOS3TIV2LKDvnbYdlIkNMIZh+8uPJPZrDiarjixlmv+Aie7XnMJzC8M0R9/DM0asZmwd6zOPWEhsot9Bd/2Or9Kv8MUjMzN3sJLCVClBBSM02j6s+oNSto1IyWEi/v+cVUkBBqOBAticnGZrBCElgBjhP8Pao4gmbYovNAWF5gNYFRGw1H2BqILr/46hEd9NJLGwmoPQmL1cyUDks1yHfAsjtA9iq0Eaw0D4WAzGCFQknqtIZAQ9HhFT5KIATtxQrMLqlltnrLdSrhsVoq+6d/ZkeJpNf3LIc1JVi8oqW5GayGy2+qQQOx5m2vTvirzx9vsFwYWJ5ruDQYEHFNiJ9WC6zgGay1QWI0KkuDgVFPVIHV5FP/CvT2QD8djlCCK2jGS/32ICXKBDRQFxGp5T21V2qJDX71QP4wWBNlV6Q7IRBEQGaw5HGIFIFGBVbw0p2anXkCeGvPHqKAEOHz+st53qWwoNmbhiIqOIa99mD5xVBje8Ka/CxI3DXGZ/deq8D+rhPr+7fXDFcje7CanMEKFoFNCCkv2w+B44CgPVqRGUsRWCFydUGHcuhngyNU/i3NL8DUsiNgC9GMVGuGgA7rNN+slFdMOWDxNt/yXp2AEwLmIiAzWOYaDyt5E1OBFSTkAkxDFlhBy3KBzeWNiqygTfze75vZb9baGayWnofmhGZLbUP/XgRW6KwarXk12E/3LTfuFl5qBkwJMP/pizb2EHfN1V6nMvXSfDmkyjwN/qw38mcdFg+H7XEXrTicoAREYCXowEch7JYElncGx78BvdElwqATf2HPYBkssLzi7EngkT0b9veKLwKb3PeamfPvCdstGpuYGTN2eEVgGcuznrWRkNwZUpMgdRekOSDVBqke/3sdpGkNPlPf4f9ch1T1vXqpn9XnDT9T33n89fHVCbwcYYamZol2i6KAMAqIpMZEkapj84so9X0HKL0JqsLsV6oLgTgkIEuEcThoceJySAKrkVQFjZ6mC3eJ0GCB5RWDgZxeAf6N5PbaK03DYP8m+YbpG5SNm4FTg9I+BNI0NJHawivyGu4h89uP7CMhAiuyfGNmfTY4foK0NEithdSAuKuFNCXyAJWvpEwJo3ZQ6vTlKpEiBIRASARkBiskTFJJCCQwARFYCTz4EroQEAKtJSAzWK0lJ+2EQKIQEIGVKCMtcQoBIWAgAa/A0mGBOs0lRQgIASGwFwERWPJQCAEhIASEgBAQAkLAYAIisAwGKuaEgBAQAkJACAgBISACS54BISAEhIAQEAKmJKDfn6DpfkwyGpraCtDqIgKr1eikoRAQAkJACAiBSBIQgRVJui3bFoHVMiOpIQSEgBAQAkJACAiBKBKQGawowpauhIAQEAJCQAgIgcQgIAIrMcZZohQCQkAICAEhIASiSEAEVhRhS1dCQAgIASEgBIRAYhAQgZUY4yxRCgEhIASEgBAQAlEkIAIrirClKyEgBISAEBACQiAxCIjASoxxliiFgBAQAkJACAiBKBIQgRVF2NKVEBACQkAICAEhkBgERGAlxjhLlEJACAgBISAEhEAUCYjAiiJs6UoICAEhIASEgBBIDAL/DxgbU0jdQe9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1" y="4096302"/>
            <a:ext cx="3967089" cy="25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495" y="156821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 Generator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31067" y="3613666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DC </a:t>
            </a:r>
            <a:r>
              <a:rPr lang="en-US" sz="2400" b="1" dirty="0"/>
              <a:t>Generator</a:t>
            </a:r>
            <a:endParaRPr lang="en-IN" sz="2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3505200"/>
            <a:ext cx="9067800" cy="9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220320" y="88200"/>
              <a:ext cx="8404920" cy="6141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800" y="75600"/>
                <a:ext cx="8433000" cy="61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021" y="152400"/>
            <a:ext cx="7600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Working Principle Of A DC </a:t>
            </a:r>
            <a:r>
              <a:rPr lang="en-US" sz="3200" b="1" dirty="0" smtClean="0"/>
              <a:t>Generator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62406" y="825787"/>
            <a:ext cx="8785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According to </a:t>
            </a:r>
            <a:r>
              <a:rPr lang="en-US" dirty="0">
                <a:hlinkClick r:id="rId2"/>
              </a:rPr>
              <a:t>Faraday’s laws of electromagnetic induction</a:t>
            </a:r>
            <a:r>
              <a:rPr lang="en-US" dirty="0"/>
              <a:t>, whenever a conductor is placed in a varying magnetic field (OR a conductor is moved in a magnetic field), an </a:t>
            </a:r>
            <a:r>
              <a:rPr lang="en-US" dirty="0" err="1"/>
              <a:t>emf</a:t>
            </a:r>
            <a:r>
              <a:rPr lang="en-US" dirty="0"/>
              <a:t> (electromotive force) gets induced in the conductor.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magnitude of induced </a:t>
            </a:r>
            <a:r>
              <a:rPr lang="en-US" dirty="0" err="1"/>
              <a:t>emf</a:t>
            </a:r>
            <a:r>
              <a:rPr lang="en-US" dirty="0"/>
              <a:t> can be calculated from the </a:t>
            </a:r>
            <a:r>
              <a:rPr lang="en-US" dirty="0" err="1">
                <a:hlinkClick r:id="rId3"/>
              </a:rPr>
              <a:t>emf</a:t>
            </a:r>
            <a:r>
              <a:rPr lang="en-US" dirty="0">
                <a:hlinkClick r:id="rId3"/>
              </a:rPr>
              <a:t> equation of dc generator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If </a:t>
            </a:r>
            <a:r>
              <a:rPr lang="en-US" dirty="0"/>
              <a:t>the conductor is provided with a closed path, the induced current will circulate within the path.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In </a:t>
            </a:r>
            <a:r>
              <a:rPr lang="en-US" dirty="0"/>
              <a:t>a DC generator, field coils produce an electromagnetic field and the armature conductors are rotated into the field.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Thus</a:t>
            </a:r>
            <a:r>
              <a:rPr lang="en-US" dirty="0"/>
              <a:t>, an electromagnetically induced </a:t>
            </a:r>
            <a:r>
              <a:rPr lang="en-US" dirty="0" err="1"/>
              <a:t>emf</a:t>
            </a:r>
            <a:r>
              <a:rPr lang="en-US" dirty="0"/>
              <a:t> is generated in the armature conductors.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direction of induced current is given by </a:t>
            </a:r>
            <a:r>
              <a:rPr lang="en-US" dirty="0">
                <a:hlinkClick r:id="rId4"/>
              </a:rPr>
              <a:t>Fleming’s right hand rule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49" y="4572000"/>
            <a:ext cx="3392072" cy="225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9" y="4572000"/>
            <a:ext cx="3505200" cy="22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473480" y="6054480"/>
              <a:ext cx="1116720" cy="732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4120" y="6045120"/>
                <a:ext cx="113544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253425"/>
            <a:ext cx="83478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b="1" dirty="0" smtClean="0">
                <a:latin typeface="+mn-lt"/>
              </a:rPr>
              <a:t>Introduction to Electrical Machines</a:t>
            </a:r>
            <a:endParaRPr lang="en-IN" altLang="en-US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796" y="4038600"/>
            <a:ext cx="86770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Rotating electric </a:t>
            </a:r>
            <a:r>
              <a:rPr lang="en-IN" dirty="0"/>
              <a:t>machines are </a:t>
            </a:r>
            <a:r>
              <a:rPr lang="en-IN" b="1" dirty="0" smtClean="0"/>
              <a:t>energy-conversion devices (i.e. electrical to mechanical or mechanical to electrical energy)</a:t>
            </a:r>
            <a:endParaRPr lang="en-US" alt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 smtClean="0"/>
              <a:t>Rotating </a:t>
            </a:r>
            <a:r>
              <a:rPr lang="en-US" altLang="en-US" dirty="0"/>
              <a:t>electric machines can be used as motors and generators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 smtClean="0"/>
              <a:t>Conversion from mechanical to electrical energy : </a:t>
            </a:r>
            <a:r>
              <a:rPr lang="en-US" altLang="en-US" b="1" dirty="0" smtClean="0">
                <a:solidFill>
                  <a:srgbClr val="0070C0"/>
                </a:solidFill>
              </a:rPr>
              <a:t>Generators</a:t>
            </a:r>
            <a:endParaRPr lang="en-US" altLang="en-US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 smtClean="0"/>
              <a:t>Conversion from electrical to mechanical energy : </a:t>
            </a:r>
            <a:r>
              <a:rPr lang="en-US" altLang="en-US" b="1" dirty="0" smtClean="0">
                <a:solidFill>
                  <a:srgbClr val="C00000"/>
                </a:solidFill>
              </a:rPr>
              <a:t>Motors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5116"/>
            <a:ext cx="6119813" cy="232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90080" y="689760"/>
              <a:ext cx="5748840" cy="501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2520" y="680400"/>
                <a:ext cx="5760000" cy="50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1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52400"/>
            <a:ext cx="7484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Working Principle Of A DC Generator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208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Need of a Split ring commutator:</a:t>
            </a:r>
            <a:endParaRPr lang="en-IN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392072" cy="225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200" cy="22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7215" y="3886200"/>
            <a:ext cx="85766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Voltage induced in the armature winding is alternating in </a:t>
            </a:r>
            <a:r>
              <a:rPr lang="en-US" altLang="en-US" dirty="0" smtClean="0"/>
              <a:t>nature.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The armature winding is connected to rotating commutator which rectifies the induced voltage to unidirectional voltage (but pulsating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The brushes which are connected to the armature winding, ride on commutator collect the current from the commutator and deliver it to the external load circuit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464480" y="2804040"/>
              <a:ext cx="1143360" cy="80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120" y="2794680"/>
                <a:ext cx="1162080" cy="8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9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788" y="210344"/>
            <a:ext cx="8837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latin typeface="+mn-lt"/>
              </a:rPr>
              <a:t>Five Electromagnetic Principles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7788" y="1373981"/>
            <a:ext cx="891381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+mn-lt"/>
              </a:rPr>
              <a:t>An </a:t>
            </a:r>
            <a:r>
              <a:rPr lang="en-US" dirty="0">
                <a:latin typeface="+mn-lt"/>
              </a:rPr>
              <a:t>electromotive force (EMF) will produce a </a:t>
            </a:r>
            <a:r>
              <a:rPr lang="en-US" b="1" dirty="0">
                <a:latin typeface="+mn-lt"/>
              </a:rPr>
              <a:t>current that is proportional to the conductivity of </a:t>
            </a:r>
            <a:r>
              <a:rPr lang="en-US" b="1" dirty="0" smtClean="0">
                <a:latin typeface="+mn-lt"/>
              </a:rPr>
              <a:t>the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. This is commonly known as </a:t>
            </a:r>
            <a:r>
              <a:rPr lang="en-US" b="1" i="1" u="sng" dirty="0">
                <a:solidFill>
                  <a:srgbClr val="C00000"/>
                </a:solidFill>
                <a:latin typeface="+mn-lt"/>
              </a:rPr>
              <a:t>Ohm’s law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+mn-lt"/>
              </a:rPr>
              <a:t>An </a:t>
            </a:r>
            <a:r>
              <a:rPr lang="en-US" dirty="0">
                <a:latin typeface="+mn-lt"/>
              </a:rPr>
              <a:t>electric current constitutes a magnetomotive force </a:t>
            </a:r>
            <a:r>
              <a:rPr lang="en-US" b="1" dirty="0">
                <a:latin typeface="+mn-lt"/>
              </a:rPr>
              <a:t>(MMF) that produces magnetic flux </a:t>
            </a:r>
            <a:r>
              <a:rPr lang="en-US" b="1" dirty="0" smtClean="0">
                <a:latin typeface="+mn-lt"/>
              </a:rPr>
              <a:t>proportional </a:t>
            </a:r>
            <a:r>
              <a:rPr lang="en-US" b="1" dirty="0">
                <a:latin typeface="+mn-lt"/>
              </a:rPr>
              <a:t>to the permeability of the path</a:t>
            </a:r>
            <a:r>
              <a:rPr lang="en-US" dirty="0">
                <a:latin typeface="+mn-lt"/>
              </a:rPr>
              <a:t>. This is often referred to as </a:t>
            </a:r>
            <a:r>
              <a:rPr lang="en-US" b="1" i="1" u="sng" dirty="0">
                <a:solidFill>
                  <a:srgbClr val="0070C0"/>
                </a:solidFill>
                <a:latin typeface="+mn-lt"/>
              </a:rPr>
              <a:t>Ohm’s law for magnetic circuits. 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dirty="0">
              <a:latin typeface="+mn-lt"/>
            </a:endParaRPr>
          </a:p>
          <a:p>
            <a:pPr marL="285750" lvl="1" indent="-285750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+mn-lt"/>
              </a:rPr>
              <a:t>When a conductor moves in a magnetic field, </a:t>
            </a:r>
            <a:r>
              <a:rPr lang="en-US" dirty="0" err="1">
                <a:latin typeface="+mn-lt"/>
              </a:rPr>
              <a:t>e.m.f</a:t>
            </a:r>
            <a:r>
              <a:rPr lang="en-US" dirty="0">
                <a:latin typeface="+mn-lt"/>
              </a:rPr>
              <a:t> induced in the conductor, which further induces the current in the closed circuit</a:t>
            </a:r>
            <a:r>
              <a:rPr lang="en-US" dirty="0" smtClean="0">
                <a:latin typeface="+mn-lt"/>
              </a:rPr>
              <a:t>. </a:t>
            </a:r>
            <a:r>
              <a:rPr lang="en-US" dirty="0">
                <a:latin typeface="+mn-lt"/>
              </a:rPr>
              <a:t>This is </a:t>
            </a:r>
            <a:r>
              <a:rPr lang="en-US" b="1" dirty="0">
                <a:latin typeface="+mn-lt"/>
              </a:rPr>
              <a:t>Faraday’s law </a:t>
            </a:r>
            <a:r>
              <a:rPr lang="en-US" dirty="0" smtClean="0">
                <a:latin typeface="+mn-lt"/>
              </a:rPr>
              <a:t>which is the basis </a:t>
            </a:r>
            <a:r>
              <a:rPr lang="en-US" dirty="0">
                <a:latin typeface="+mn-lt"/>
              </a:rPr>
              <a:t>for </a:t>
            </a:r>
            <a:r>
              <a:rPr lang="en-US" b="1" i="1" u="sng" dirty="0" smtClean="0">
                <a:solidFill>
                  <a:srgbClr val="FF0000"/>
                </a:solidFill>
                <a:latin typeface="+mn-lt"/>
              </a:rPr>
              <a:t>generator </a:t>
            </a:r>
            <a:r>
              <a:rPr lang="en-US" b="1" i="1" u="sng" dirty="0">
                <a:solidFill>
                  <a:srgbClr val="FF0000"/>
                </a:solidFill>
                <a:latin typeface="+mn-lt"/>
              </a:rPr>
              <a:t>action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. </a:t>
            </a:r>
            <a:endParaRPr lang="en-US" b="1" dirty="0" smtClean="0">
              <a:solidFill>
                <a:srgbClr val="FF0000"/>
              </a:solidFill>
              <a:latin typeface="+mn-lt"/>
            </a:endParaRPr>
          </a:p>
          <a:p>
            <a:pPr marL="285750" lvl="1" indent="-285750">
              <a:buFont typeface="Wingdings" panose="05000000000000000000" pitchFamily="2" charset="2"/>
              <a:buChar char="ü"/>
              <a:defRPr/>
            </a:pPr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marL="285750" lvl="1" indent="-285750">
              <a:buFont typeface="Wingdings" panose="05000000000000000000" pitchFamily="2" charset="2"/>
              <a:buChar char="ü"/>
              <a:defRPr/>
            </a:pPr>
            <a:r>
              <a:rPr lang="en-US" b="1" dirty="0"/>
              <a:t>The polarity of the EMF induced in a coil will cause a current that will oppose any change in the magnetic flux</a:t>
            </a:r>
            <a:r>
              <a:rPr lang="en-US" dirty="0"/>
              <a:t>. This is known as </a:t>
            </a:r>
            <a:r>
              <a:rPr lang="en-US" b="1" i="1" u="sng" dirty="0">
                <a:solidFill>
                  <a:srgbClr val="00B050"/>
                </a:solidFill>
              </a:rPr>
              <a:t>Lenz’s law</a:t>
            </a:r>
            <a:r>
              <a:rPr lang="en-US" dirty="0"/>
              <a:t>.   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+mn-lt"/>
              </a:rPr>
              <a:t>When a current carrying conductor is placed in a magnetic field, the conductor experiences a mechanical </a:t>
            </a:r>
            <a:r>
              <a:rPr lang="en-US" dirty="0" smtClean="0">
                <a:latin typeface="+mn-lt"/>
              </a:rPr>
              <a:t>force. This is </a:t>
            </a:r>
            <a:r>
              <a:rPr lang="en-US" dirty="0">
                <a:latin typeface="+mn-lt"/>
              </a:rPr>
              <a:t>the basis for </a:t>
            </a:r>
            <a:r>
              <a:rPr lang="en-US" b="1" i="1" u="sng" dirty="0" smtClean="0">
                <a:solidFill>
                  <a:srgbClr val="002060"/>
                </a:solidFill>
                <a:latin typeface="+mn-lt"/>
              </a:rPr>
              <a:t>motor </a:t>
            </a:r>
            <a:r>
              <a:rPr lang="en-US" b="1" i="1" u="sng" dirty="0">
                <a:solidFill>
                  <a:srgbClr val="002060"/>
                </a:solidFill>
                <a:latin typeface="+mn-lt"/>
              </a:rPr>
              <a:t>action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402388" y="6171406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fld id="{682D178E-B186-4692-9AE5-A08ECEFFDF53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52400" y="8498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Need to know them to understand the operation of electric machines.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78680" y="50400"/>
              <a:ext cx="8339400" cy="6663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960" y="39600"/>
                <a:ext cx="8357760" cy="66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Faraday’s laws of electromagnetic </a:t>
            </a:r>
            <a:r>
              <a:rPr lang="en-US" sz="3200" b="1" dirty="0" smtClean="0"/>
              <a:t>induction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300110" y="2561272"/>
            <a:ext cx="86750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Faraday’s Law states: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An </a:t>
            </a:r>
            <a:r>
              <a:rPr lang="en-US" dirty="0"/>
              <a:t>induced </a:t>
            </a:r>
            <a:r>
              <a:rPr lang="en-US" dirty="0" err="1"/>
              <a:t>e.m.f</a:t>
            </a:r>
            <a:r>
              <a:rPr lang="en-US" dirty="0"/>
              <a:t>. is set up whenever the </a:t>
            </a:r>
            <a:r>
              <a:rPr lang="en-US" dirty="0" smtClean="0"/>
              <a:t>magnetic field </a:t>
            </a:r>
            <a:r>
              <a:rPr lang="en-US" dirty="0"/>
              <a:t>linking that circuit </a:t>
            </a:r>
            <a:r>
              <a:rPr lang="en-US" dirty="0" smtClean="0"/>
              <a:t>changes.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magnitude of the induced </a:t>
            </a:r>
            <a:r>
              <a:rPr lang="en-US" dirty="0" err="1"/>
              <a:t>e.m.f</a:t>
            </a:r>
            <a:r>
              <a:rPr lang="en-US" dirty="0"/>
              <a:t>. in any </a:t>
            </a:r>
            <a:r>
              <a:rPr lang="en-US" dirty="0" smtClean="0"/>
              <a:t>circuit is </a:t>
            </a:r>
            <a:r>
              <a:rPr lang="en-US" dirty="0"/>
              <a:t>proportional to the rate of change of </a:t>
            </a:r>
            <a:r>
              <a:rPr lang="en-US" dirty="0" smtClean="0"/>
              <a:t>the magnetic </a:t>
            </a:r>
            <a:r>
              <a:rPr lang="en-US" dirty="0"/>
              <a:t>flux linking the </a:t>
            </a:r>
            <a:r>
              <a:rPr lang="en-US" dirty="0" smtClean="0"/>
              <a:t>circuit.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" y="509647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Lenz’s law states</a:t>
            </a:r>
            <a:r>
              <a:rPr lang="en-IN" b="1" dirty="0" smtClean="0"/>
              <a:t>: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direction of an induced </a:t>
            </a:r>
            <a:r>
              <a:rPr lang="en-US" dirty="0" err="1"/>
              <a:t>e.m.f</a:t>
            </a:r>
            <a:r>
              <a:rPr lang="en-US" dirty="0"/>
              <a:t>. is always such </a:t>
            </a:r>
            <a:r>
              <a:rPr lang="en-US" dirty="0" smtClean="0"/>
              <a:t>that it </a:t>
            </a:r>
            <a:r>
              <a:rPr lang="en-US" dirty="0"/>
              <a:t>tends to set up a current opposing the motion or </a:t>
            </a:r>
            <a:r>
              <a:rPr lang="en-US" dirty="0" smtClean="0"/>
              <a:t>the change </a:t>
            </a:r>
            <a:r>
              <a:rPr lang="en-US" dirty="0"/>
              <a:t>of flux responsible for inducing that </a:t>
            </a:r>
            <a:r>
              <a:rPr lang="en-US" dirty="0" err="1"/>
              <a:t>e.m.f</a:t>
            </a:r>
            <a:r>
              <a:rPr lang="en-US" dirty="0"/>
              <a:t>.’.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9000" y="4083249"/>
                <a:ext cx="1737399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e</m:t>
                      </m:r>
                      <m:r>
                        <a:rPr lang="en-US" sz="2400" b="0" i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N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083249"/>
                <a:ext cx="1737399" cy="793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04800" y="14388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Electromagnetic Induction: </a:t>
            </a:r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smtClean="0"/>
              <a:t>relative movement </a:t>
            </a:r>
            <a:r>
              <a:rPr lang="en-US" dirty="0"/>
              <a:t>of the </a:t>
            </a:r>
            <a:r>
              <a:rPr lang="en-US" dirty="0" smtClean="0"/>
              <a:t>magnetic flux </a:t>
            </a:r>
            <a:r>
              <a:rPr lang="en-US" dirty="0"/>
              <a:t>and the coil that causes an </a:t>
            </a:r>
            <a:r>
              <a:rPr lang="en-US" dirty="0" err="1"/>
              <a:t>e.m.f</a:t>
            </a:r>
            <a:r>
              <a:rPr lang="en-US" dirty="0"/>
              <a:t>. </a:t>
            </a:r>
            <a:r>
              <a:rPr lang="en-US" dirty="0" smtClean="0"/>
              <a:t>and thus </a:t>
            </a:r>
            <a:r>
              <a:rPr lang="en-US" dirty="0"/>
              <a:t>current, to be induced in the coil.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250800" y="1726200"/>
              <a:ext cx="1548360" cy="3145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2160" y="1719360"/>
                <a:ext cx="1561320" cy="31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03560" y="4379400"/>
              <a:ext cx="4459320" cy="1028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920" y="4368960"/>
                <a:ext cx="4476240" cy="10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8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28600" y="182563"/>
            <a:ext cx="86868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+mn-lt"/>
                <a:ea typeface="Microsoft YaHei" charset="-122"/>
              </a:rPr>
              <a:t>Fleming’s left  hand rule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06" y="2533999"/>
            <a:ext cx="4572000" cy="377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238071"/>
            <a:ext cx="8704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r>
              <a:rPr lang="en-US" altLang="en-US" dirty="0">
                <a:ea typeface="Microsoft YaHei" charset="-122"/>
              </a:rPr>
              <a:t>Used to determine the </a:t>
            </a:r>
            <a:r>
              <a:rPr lang="en-US" altLang="en-US" u="sng" dirty="0">
                <a:ea typeface="Microsoft YaHei" charset="-122"/>
              </a:rPr>
              <a:t>direction of force acting on a current carrying conductor </a:t>
            </a:r>
            <a:r>
              <a:rPr lang="en-US" altLang="en-US" dirty="0">
                <a:ea typeface="Microsoft YaHei" charset="-122"/>
              </a:rPr>
              <a:t>placed in a magnetic field .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r>
              <a:rPr lang="en-US" altLang="en-US" dirty="0">
                <a:ea typeface="Microsoft YaHei" charset="-122"/>
              </a:rPr>
              <a:t>The middle finger , the fore finger and thumb of the left hand are kept at right angles to one another </a:t>
            </a:r>
            <a:r>
              <a:rPr lang="en-US" altLang="en-US" dirty="0" smtClean="0">
                <a:ea typeface="Microsoft YaHei" charset="-122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880970"/>
            <a:ext cx="4572000" cy="1933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ea typeface="Microsoft YaHei" charset="-122"/>
              </a:rPr>
              <a:t>The middle finger  represent the direction </a:t>
            </a:r>
            <a:r>
              <a:rPr lang="en-US" altLang="en-US" dirty="0" smtClean="0">
                <a:ea typeface="Microsoft YaHei" charset="-122"/>
              </a:rPr>
              <a:t>of </a:t>
            </a:r>
            <a:r>
              <a:rPr lang="en-US" altLang="en-US" dirty="0">
                <a:ea typeface="Microsoft YaHei" charset="-122"/>
              </a:rPr>
              <a:t>current</a:t>
            </a:r>
          </a:p>
          <a:p>
            <a:pPr marL="285750" indent="-285750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ea typeface="Microsoft YaHei" charset="-122"/>
              </a:rPr>
              <a:t>The fore finger  represent the direction of </a:t>
            </a:r>
            <a:r>
              <a:rPr lang="en-US" altLang="en-US" dirty="0" smtClean="0">
                <a:ea typeface="Microsoft YaHei" charset="-122"/>
              </a:rPr>
              <a:t>magnetic </a:t>
            </a:r>
            <a:r>
              <a:rPr lang="en-US" altLang="en-US" dirty="0">
                <a:ea typeface="Microsoft YaHei" charset="-122"/>
              </a:rPr>
              <a:t>field</a:t>
            </a:r>
          </a:p>
          <a:p>
            <a:pPr marL="285750" indent="-285750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ea typeface="Microsoft YaHei" charset="-122"/>
              </a:rPr>
              <a:t>The thumb will indicate the direction of  </a:t>
            </a:r>
            <a:r>
              <a:rPr lang="en-US" altLang="en-US" dirty="0" smtClean="0">
                <a:ea typeface="Microsoft YaHei" charset="-122"/>
              </a:rPr>
              <a:t>force </a:t>
            </a:r>
            <a:r>
              <a:rPr lang="en-US" altLang="en-US" dirty="0">
                <a:ea typeface="Microsoft YaHei" charset="-122"/>
              </a:rPr>
              <a:t>acting on the conductor </a:t>
            </a:r>
            <a:r>
              <a:rPr lang="en-US" altLang="en-US" dirty="0" smtClean="0">
                <a:ea typeface="Microsoft YaHei" charset="-122"/>
              </a:rPr>
              <a:t>.</a:t>
            </a:r>
            <a:endParaRPr lang="en-US" altLang="en-US" dirty="0">
              <a:ea typeface="Microsoft YaHei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5334000"/>
            <a:ext cx="3337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en-US" sz="2000" b="1" dirty="0">
                <a:solidFill>
                  <a:srgbClr val="00B050"/>
                </a:solidFill>
                <a:ea typeface="Microsoft YaHei" charset="-122"/>
              </a:rPr>
              <a:t>This rule is used in motors.</a:t>
            </a:r>
            <a:endParaRPr lang="en-US" altLang="en-US" sz="2000" dirty="0">
              <a:solidFill>
                <a:srgbClr val="00B050"/>
              </a:solidFill>
              <a:ea typeface="Microsoft YaHei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05160" y="791280"/>
              <a:ext cx="6465960" cy="5034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7960" y="775440"/>
                <a:ext cx="6485400" cy="50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4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33" y="2451149"/>
            <a:ext cx="5055467" cy="36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52400" y="244475"/>
            <a:ext cx="880903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+mn-lt"/>
                <a:ea typeface="Microsoft YaHei" charset="-122"/>
              </a:rPr>
              <a:t>Fleming’s Right  hand rule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800" y="1006475"/>
            <a:ext cx="7407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39900" y="3932238"/>
            <a:ext cx="10033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700"/>
              </a:spcBef>
            </a:pPr>
            <a:r>
              <a:rPr lang="en-US" altLang="en-US" sz="2600">
                <a:solidFill>
                  <a:srgbClr val="000066"/>
                </a:solidFill>
                <a:latin typeface="Constantia" pitchFamily="18" charset="0"/>
                <a:ea typeface="Microsoft YaHei" charset="-122"/>
              </a:rPr>
              <a:t>       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86350" y="4276725"/>
            <a:ext cx="180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580437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2900" indent="-342900">
              <a:buSzPct val="64000"/>
              <a:buFont typeface="Wingdings" panose="05000000000000000000" pitchFamily="2" charset="2"/>
              <a:buChar char="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smtClean="0">
                <a:ea typeface="Microsoft YaHei" charset="0"/>
              </a:rPr>
              <a:t>Used </a:t>
            </a:r>
            <a:r>
              <a:rPr lang="en-US" sz="2000" dirty="0">
                <a:ea typeface="Microsoft YaHei" charset="0"/>
              </a:rPr>
              <a:t>to determine the direction of </a:t>
            </a:r>
            <a:r>
              <a:rPr lang="en-US" sz="2000" dirty="0" err="1">
                <a:ea typeface="Microsoft YaHei" charset="0"/>
              </a:rPr>
              <a:t>emf</a:t>
            </a:r>
            <a:r>
              <a:rPr lang="en-US" sz="2000" dirty="0">
                <a:ea typeface="Microsoft YaHei" charset="0"/>
              </a:rPr>
              <a:t> induced </a:t>
            </a:r>
            <a:r>
              <a:rPr lang="en-US" sz="2000" dirty="0" smtClean="0">
                <a:ea typeface="Microsoft YaHei" charset="0"/>
              </a:rPr>
              <a:t>in </a:t>
            </a:r>
            <a:r>
              <a:rPr lang="en-US" sz="2000" dirty="0">
                <a:ea typeface="Microsoft YaHei" charset="0"/>
              </a:rPr>
              <a:t>a conductor </a:t>
            </a:r>
          </a:p>
          <a:p>
            <a:pPr marL="342900" indent="-342900">
              <a:buSzPct val="64000"/>
              <a:buFont typeface="Wingdings" panose="05000000000000000000" pitchFamily="2" charset="2"/>
              <a:buChar char="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smtClean="0">
                <a:ea typeface="Microsoft YaHei" charset="0"/>
              </a:rPr>
              <a:t>The </a:t>
            </a:r>
            <a:r>
              <a:rPr lang="en-US" sz="2000" dirty="0">
                <a:ea typeface="Microsoft YaHei" charset="0"/>
              </a:rPr>
              <a:t>middle finger , the fore finger and thumb </a:t>
            </a:r>
            <a:r>
              <a:rPr lang="en-US" sz="2000" dirty="0" smtClean="0">
                <a:ea typeface="Microsoft YaHei" charset="0"/>
              </a:rPr>
              <a:t>of </a:t>
            </a:r>
            <a:r>
              <a:rPr lang="en-US" sz="2000" dirty="0">
                <a:ea typeface="Microsoft YaHei" charset="0"/>
              </a:rPr>
              <a:t>the left hand are kept at right angles to one another.</a:t>
            </a:r>
          </a:p>
          <a:p>
            <a:pPr marL="215900" indent="-209550"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ea typeface="Microsoft YaHei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2667000"/>
            <a:ext cx="4114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eaLnBrk="1" hangingPunct="1">
              <a:spcBef>
                <a:spcPts val="525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+mn-lt"/>
                <a:ea typeface="Microsoft YaHei" charset="-122"/>
              </a:rPr>
              <a:t>The fore finger represent the direction of magnetic field  </a:t>
            </a:r>
          </a:p>
          <a:p>
            <a:pPr marL="285750" indent="-285750" eaLnBrk="1" hangingPunct="1">
              <a:spcBef>
                <a:spcPts val="525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+mn-lt"/>
                <a:ea typeface="Microsoft YaHei" charset="-122"/>
              </a:rPr>
              <a:t>The thumb represent the direction of motion of the conductor</a:t>
            </a:r>
          </a:p>
          <a:p>
            <a:pPr marL="285750" indent="-285750" eaLnBrk="1" hangingPunct="1">
              <a:spcBef>
                <a:spcPts val="525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+mn-lt"/>
                <a:ea typeface="Microsoft YaHei" charset="-122"/>
              </a:rPr>
              <a:t>The middle finger will indicate the direction of the inducted </a:t>
            </a:r>
            <a:r>
              <a:rPr lang="en-US" altLang="en-US" sz="1800" dirty="0" err="1">
                <a:latin typeface="+mn-lt"/>
                <a:ea typeface="Microsoft YaHei" charset="-122"/>
              </a:rPr>
              <a:t>emf</a:t>
            </a:r>
            <a:r>
              <a:rPr lang="en-US" altLang="en-US" sz="1800" dirty="0">
                <a:latin typeface="+mn-lt"/>
                <a:ea typeface="Microsoft YaHei" charset="-122"/>
              </a:rPr>
              <a:t>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6255" y="6094648"/>
            <a:ext cx="81375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525"/>
              </a:spcBef>
              <a:spcAft>
                <a:spcPts val="1425"/>
              </a:spcAft>
            </a:pPr>
            <a:r>
              <a:rPr lang="en-US" altLang="en-US" sz="2800" b="1" dirty="0">
                <a:solidFill>
                  <a:srgbClr val="00B050"/>
                </a:solidFill>
                <a:latin typeface="+mn-lt"/>
                <a:ea typeface="Microsoft YaHei" charset="-122"/>
              </a:rPr>
              <a:t>This rule is used </a:t>
            </a:r>
            <a:r>
              <a:rPr lang="en-US" altLang="en-US" sz="2800" b="1" dirty="0" smtClean="0">
                <a:solidFill>
                  <a:srgbClr val="00B050"/>
                </a:solidFill>
                <a:latin typeface="+mn-lt"/>
                <a:ea typeface="Microsoft YaHei" charset="-122"/>
              </a:rPr>
              <a:t>in </a:t>
            </a:r>
            <a:r>
              <a:rPr lang="en-US" altLang="en-US" sz="2800" b="1" dirty="0">
                <a:solidFill>
                  <a:srgbClr val="00B050"/>
                </a:solidFill>
                <a:latin typeface="+mn-lt"/>
                <a:ea typeface="Microsoft YaHei" charset="-122"/>
              </a:rPr>
              <a:t>Generators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332800" y="513360"/>
              <a:ext cx="5776920" cy="45961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0920" y="508320"/>
                <a:ext cx="5799600" cy="46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3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" y="304800"/>
            <a:ext cx="8576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b="1" dirty="0"/>
              <a:t>Electric machines can be divided into 2 types: </a:t>
            </a:r>
          </a:p>
          <a:p>
            <a:pPr marL="953262" lvl="2" indent="-285750" fontAlgn="auto">
              <a:lnSpc>
                <a:spcPct val="150000"/>
              </a:lnSpc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b="1" dirty="0"/>
              <a:t>AC machines </a:t>
            </a:r>
            <a:r>
              <a:rPr lang="en-US" dirty="0" smtClean="0"/>
              <a:t>(electrical system is AC)</a:t>
            </a:r>
          </a:p>
          <a:p>
            <a:pPr marL="1410462" lvl="3" indent="-285750">
              <a:lnSpc>
                <a:spcPct val="150000"/>
              </a:lnSpc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dirty="0" smtClean="0"/>
              <a:t>Synchronous machines</a:t>
            </a:r>
          </a:p>
          <a:p>
            <a:pPr marL="1410462" lvl="3" indent="-285750">
              <a:lnSpc>
                <a:spcPct val="150000"/>
              </a:lnSpc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dirty="0" smtClean="0"/>
              <a:t>Induction machines/Asynchronous machines</a:t>
            </a:r>
            <a:endParaRPr lang="en-US" dirty="0"/>
          </a:p>
          <a:p>
            <a:pPr marL="953262" lvl="2" indent="-285750" fontAlgn="auto">
              <a:lnSpc>
                <a:spcPct val="150000"/>
              </a:lnSpc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b="1" dirty="0"/>
              <a:t>DC </a:t>
            </a:r>
            <a:r>
              <a:rPr lang="en-US" b="1" dirty="0" smtClean="0"/>
              <a:t>machines </a:t>
            </a:r>
            <a:r>
              <a:rPr lang="en-US" dirty="0" smtClean="0"/>
              <a:t>(electrical systems is DC)</a:t>
            </a:r>
          </a:p>
          <a:p>
            <a:pPr marL="1410462" lvl="3" indent="-285750">
              <a:lnSpc>
                <a:spcPct val="150000"/>
              </a:lnSpc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dirty="0" smtClean="0"/>
              <a:t>Self excited DC machines</a:t>
            </a:r>
          </a:p>
          <a:p>
            <a:pPr marL="1410462" lvl="3" indent="-285750">
              <a:lnSpc>
                <a:spcPct val="150000"/>
              </a:lnSpc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dirty="0" smtClean="0"/>
              <a:t>Separately excited DC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455" y="3429000"/>
            <a:ext cx="6026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2000" b="1" dirty="0"/>
              <a:t>All Electric machines </a:t>
            </a:r>
            <a:r>
              <a:rPr lang="en-US" sz="2000" b="1" dirty="0" smtClean="0"/>
              <a:t>have two parts: </a:t>
            </a:r>
            <a:endParaRPr lang="en-US" sz="2000" b="1" dirty="0"/>
          </a:p>
          <a:p>
            <a:pPr marL="953262" lvl="2" indent="-285750" fontAlgn="auto"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b="1" dirty="0"/>
              <a:t>Stationary parts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stator</a:t>
            </a:r>
            <a:r>
              <a:rPr lang="en-US" dirty="0"/>
              <a:t>) </a:t>
            </a:r>
            <a:endParaRPr lang="en-US" dirty="0" smtClean="0"/>
          </a:p>
          <a:p>
            <a:pPr marL="1410462" lvl="3" indent="-285750"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Does not move and normally is the outer frame of the machine.</a:t>
            </a:r>
            <a:endParaRPr lang="en-US" dirty="0"/>
          </a:p>
          <a:p>
            <a:pPr marL="953262" lvl="2" indent="-285750" fontAlgn="auto"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b="1" dirty="0"/>
              <a:t>rotating parts 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</a:rPr>
              <a:t>rotor</a:t>
            </a:r>
            <a:r>
              <a:rPr lang="en-US" dirty="0" smtClean="0"/>
              <a:t>)</a:t>
            </a:r>
          </a:p>
          <a:p>
            <a:pPr marL="1410462" lvl="3" indent="-285750"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Is free to move and normally is the inner part of the machine.</a:t>
            </a:r>
            <a:endParaRPr lang="en-US" dirty="0"/>
          </a:p>
          <a:p>
            <a:pPr marL="953262" lvl="2" indent="-285750" fontAlgn="auto"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dirty="0"/>
              <a:t>Air gap which separate stator and rotor </a:t>
            </a:r>
            <a:endParaRPr lang="en-I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64" y="3429000"/>
            <a:ext cx="2552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754469"/>
            <a:ext cx="602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Both stator and rotor are made of ferromagnetic materials.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861200" y="415440"/>
              <a:ext cx="7084080" cy="5680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8600" y="403560"/>
                <a:ext cx="7106760" cy="56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473875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electrical machines, two types of windings are there, depending on the purpose of the current they carry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If the purpose of the current in a winding only to produce magnetic field and independent of the load, that winding is called </a:t>
            </a:r>
            <a:r>
              <a:rPr lang="en-US" b="1" dirty="0" smtClean="0">
                <a:solidFill>
                  <a:srgbClr val="FF0000"/>
                </a:solidFill>
              </a:rPr>
              <a:t>Field Winding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Field currents are nearly always DC.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If the winding to carries only the load current , it is called </a:t>
            </a:r>
            <a:r>
              <a:rPr lang="en-US" b="1" dirty="0" smtClean="0">
                <a:solidFill>
                  <a:srgbClr val="FF0000"/>
                </a:solidFill>
              </a:rPr>
              <a:t>Armature winding</a:t>
            </a:r>
            <a:r>
              <a:rPr lang="en-US" dirty="0" smtClean="0"/>
              <a:t>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3160" y="253440"/>
              <a:ext cx="6912360" cy="3208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360" y="244800"/>
                <a:ext cx="6936120" cy="32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1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981670"/>
            <a:ext cx="46730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DC Machines</a:t>
            </a:r>
            <a:endParaRPr lang="en-IN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2375118"/>
            <a:ext cx="3615092" cy="2595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Construction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Working Principle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EMF Equation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Applications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79760" y="4224240"/>
              <a:ext cx="207000" cy="38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8600" y="4212000"/>
                <a:ext cx="23040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6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1942</TotalTime>
  <Words>1344</Words>
  <Application>Microsoft Office PowerPoint</Application>
  <PresentationFormat>On-screen Show (4:3)</PresentationFormat>
  <Paragraphs>159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Apothecary</vt:lpstr>
      <vt:lpstr>Electrical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 devices</dc:title>
  <dc:creator>chinna obaiah m</dc:creator>
  <cp:lastModifiedBy>Admin</cp:lastModifiedBy>
  <cp:revision>295</cp:revision>
  <dcterms:created xsi:type="dcterms:W3CDTF">2006-08-16T00:00:00Z</dcterms:created>
  <dcterms:modified xsi:type="dcterms:W3CDTF">2021-12-07T11:36:22Z</dcterms:modified>
</cp:coreProperties>
</file>