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94" r:id="rId3"/>
    <p:sldId id="289" r:id="rId4"/>
    <p:sldId id="290" r:id="rId5"/>
    <p:sldId id="291" r:id="rId6"/>
    <p:sldId id="292" r:id="rId7"/>
    <p:sldId id="295" r:id="rId8"/>
    <p:sldId id="296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5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6-14T10:31:28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7032 3412 362,'0'0'88,"0"0"23,0 0-16,0 0-2,0 0-9,0 0-17,0 0-14,-55-50 10,47 40-14,-3-1 1,-2-3-13,0-3-16,-4-2 8,5-6-10,-1-2 3,0 0 1,6-5-2,-6-2-3,0-5-6,-5-1 1,1-4-5,-2-2 3,6 3-1,1-3 7,1-3-7,4 6-10,7-1 0,0 5 10,0 3-10,0 5 0,0-1 7,9 2-1,-3 2-6,-2 6 7,-1 8 7,0 6-11,-2 5-2,-1 2 0,2 1-2,0-2-4,0 1-8,3-6 4,-2 1 7,0-2 2,3-1 8,-3 3-5,0 1 0,-2 2 3,1-2-6,2-4-5,1-1-66,7 1-45,7 1-238,2 2-377</inkml:trace>
  <inkml:trace contextRef="#ctx0" brushRef="#br0" timeOffset="600.21">8426 2527 258,'0'0'195,"0"0"-62,0 0 12,0 0-26,0 0-6,0 0-6,0-15-21,0 9-15,0-2-23,-1-1-20,-8-5-8,-11-3-8,-9-3-12,-13-4 0,-15-1 2,-13 2 2,-14 1-3,-10 2-1,-7 3 4,-3 3-2,5 1 4,7 4 0,16-1-2,16 3-4,8-1 0,9 4 0,1 0 0,3 3-1,11 1-1,11 0 1,11 0-5,6 0-11,0 0-51,0 0-83,8 2-46,5 10-7,4-2-156</inkml:trace>
  <inkml:trace contextRef="#ctx0" brushRef="#br0" timeOffset="1306.18">7458 1534 461,'0'0'386,"0"0"-312,52-96 13,-44 67 4,-8 0-2,0 2-39,-18 6-14,-15 6-36,-10 11-9,-8 4 9,0 10 1,2 20-1,10 9-2,8 10 1,12 2-3,13 2-2,6 0 4,4-7-2,20-7-2,9-3 6,1-7 0,-2-4 9,-4 1-5,-7-4-1,-8-2-3,-8-3-1,-5-1 1,-5-6-8,-23-2 1,-12-5-10,-2-3-15,-3-1-24,8-19 7,8-4 37,4-5 5,7 0 0,8 0-15,8 0-24,2 2-68,17 2-4,18 1-32,6 3-89</inkml:trace>
  <inkml:trace contextRef="#ctx0" brushRef="#br0" timeOffset="1852.74">7809 1095 740,'0'0'144,"0"0"-56,0 0-20,0 0 35,-82-53-29,73 53-31,-2 12-36,2 22-7,3 15 0,2 13 0,4 10 7,0 6-1,-2-2 0,-1-6-5,-1-9 0,3-11 1,1-10-2,0-7 0,0-10-8,2-6-9,6-6-51,-2-6 4,-3-4-18,0-1 1,10 0-32,7-17-49,11-9-31,5-5 34,8-1 39,-5 3 14,-7 1 106,-7 8 58,-6 5 48,-8 7 29,-4 1 16,-4 5-6,0 2-47,-3 0-1,0 0-37,0 0-23,0 0-26,0 5-4,0 6 23,0 4 21,-2 2-20,1 4-13,1-1-4,0 2-10,1 0-2,16-3 0,4-4 2,6-6 4,4-6-8,4-3-8,8-1-52,3-19-80,-4-7-153</inkml:trace>
  <inkml:trace contextRef="#ctx0" brushRef="#br0" timeOffset="2028.02">8174 1349 845,'0'0'156,"0"0"-28,0 0-52,0 0-17,0 0-13,0 0-46,-28-58 0,28 58-59,0 10-179,9 2-78,8 0-361</inkml:trace>
  <inkml:trace contextRef="#ctx0" brushRef="#br0" timeOffset="2271.66">8346 1431 942,'0'0'54,"0"0"-17,0 0-33,25 78 54,-23-28 31,-2 8-23,0 7-33,3 1-19,2-3-11,1-3 3,3-6-6,-2-9 3,6-8-3,-6-10-3,-1-8-13,-3-10-22,-2-9-32,-1 0-11,0-25 39,0-12-53,0-17-84,-11-8-57,-8-1-159</inkml:trace>
  <inkml:trace contextRef="#ctx0" brushRef="#br0" timeOffset="2496.93">8338 1539 321,'0'0'187,"0"0"-9,-6-105-70,14 66 33,20 0-58,11 5-7,10 8-26,3 11-6,-2 14-7,-4 1-19,-6 25-9,-12 9-6,-7 12-3,-15 0 0,-6 0-2,-7-2 2,-26-5 0,-10-6 0,-10-8-1,-2-5-42,2-11-71,1-7-42,17-2-47,8-14-109</inkml:trace>
  <inkml:trace contextRef="#ctx0" brushRef="#br0" timeOffset="3032.1">8707 1400 244,'0'0'244,"0"0"-82,0 0-44,-17-73 5,17 56-30,3 1-34,18 2-18,6 1-6,7 6-5,8 7-4,1 0 4,5 14-15,-3 17-9,-2 8-1,-4 8-5,-9 0 0,-11-4 0,-12-3 0,-7-6-3,0-5-4,-17-7-1,-9-10-21,-2-7 0,-1-5 16,3-6 5,8-17-3,6-7 1,12-4 10,0-4 9,15-1 8,15 5 14,3 0 4,2 8-16,-2 9-8,-2 8-6,-1 9-4,1 0-1,-1 19-1,-2 7 1,-5 5 0,-1 4 4,-7-2 0,-7-1 0,-5-4-2,-3-8 2,0-3-2,0-7-2,0-3 1,0-5-1,-6-2-25,-9-4-82,0-18-153,-3-10-317</inkml:trace>
  <inkml:trace contextRef="#ctx0" brushRef="#br0" timeOffset="3184.14">9226 1233 56,'0'0'981,"0"0"-871,0 0-16,0 0-74,0 0-20,0 0-1,34-25-53,-22 38-120,-3 1-163,-4-3-299</inkml:trace>
  <inkml:trace contextRef="#ctx0" brushRef="#br0" timeOffset="4485.33">9372 1241 755,'0'0'181,"0"0"-74,0 0-20,0 0-50,0 0-10,0 0-17,63 22-10,-46 11 10,-3 1-4,-5 5-6,-6-3-1,-3-3 1,0-6 2,0-7-2,0-8-5,0-7-21,0-5-13,0 0 39,-2-20 21,2-6-15,0-8-4,0-3 0,5 1 3,7 2 13,7 7 8,-1 8 1,3 2-7,3 9-3,-1 7-9,2 1-1,0 0-7,0 17-4,-4 7 1,-7 5 2,-4 2-1,-9-1 1,-1-2 1,0-4 0,-7-5 0,0-6 0,-1-6-37,6 0-52,2-6-44,0-1-23,8 0-25,19-5-40,10-12 10,8-5 192,-2-5 19,-2-5 137,-9-2-19,-6 3 45,-13 5-32,-11 2-19,-2 2-4,-7 3-62,-19 9-39,-9 5 1,-5 5-8,3 6-1,7 16-6,9 11-1,12 8-3,9 0 11,0 0 1,4-7 2,10-10-2,-5-9 4,3-8 0,-2-3 11,1-4 5,2 0 20,4-3-11,0-13-17,0-1-4,-1-6-1,-2-2-1,-4 3 3,-2 5 5,-5 6 1,0 5-6,-2 6-2,-1 0-3,0 0-3,0 0-2,0 0-11,0 6-5,0 20 8,0 13 8,0 11 1,0 8 8,2-4 9,7 4-2,1-3-3,-1-6-11,-1-3 8,-4-8-8,-2-6 1,-2-10-3,0-7 0,0-9 0,0-3 1,0-3 1,-6 0 4,-6 0 3,-3-12 1,-5-8-10,-1-2-2,-1-5-7,4 1-11,0 0-1,9 2 8,5 2 3,4-3 6,3-1 2,18-1 2,9 1 12,5-2 0,3 2 6,2-4-5,6-3-5,-3-5-2,2-13 2,-6-5 10,-5 2-9,-7 4-8,-10 16 5,-6 10 5,-11 7-10,0 8-1,0 6-7,-13 3-10,-10 0 6,-3 19-10,0 10 10,10 6-6,8 5 4,8-1 8,0-10 3,0-2 2,15-8 0,3-6 1,8 1-1,8-1 7,7 3 8,-3 1 3,-5-2-6,-10 1-10,-10-4-1,-9-1-1,-4-2-2,0 1-5,-17 1 7,-12-1 8,-14 0 1,-5-5-3,1-1 0,15-4 0,15 0-6,15 0-2,2-7-43,26-4-92,13-2-260</inkml:trace>
  <inkml:trace contextRef="#ctx0" brushRef="#br0" timeOffset="4675.97">10631 1702 1010,'0'0'63,"0"0"-17,0 0-34,0 0-12,0 0-81,0 0-116,0 0-472</inkml:trace>
  <inkml:trace contextRef="#ctx0" brushRef="#br0" timeOffset="15041.14">572 13413 748,'0'0'146,"0"0"-132,0 0 15,0 0 18,16-75 3,-16 67 7,0 4-27,0 4-11,0 0-19,-16 0-7,-11 4-3,-16 16 7,-5 7-12,3 5 4,8 6-1,14 1 5,11 1 1,12 2 3,0-1 3,14-2 5,13-5 20,4-3 18,0-6 11,-7-1-9,-4-3-21,-9-2-15,-8-1 0,-3-1-8,-6 0 5,-28 0 7,-15-5 6,-6-4-7,-3-7-7,3-1-5,11 0-14,8-9-15,5 1-35,9 1-32,8 2-23,14-3-112,11-8-116</inkml:trace>
  <inkml:trace contextRef="#ctx0" brushRef="#br0" timeOffset="15347.25">610 13585 926,'0'0'91,"0"0"4,0 0 12,0 0-80,0 0-27,0 0-11,8 119 11,-3-41 42,-1 6-20,-4-3-8,0-5-5,0-9 2,0-6-10,-4-7 1,0-6-2,1-11-1,2-11 0,1-9-66,0-13-74,0-4-27,0-10 39,0-18-198</inkml:trace>
  <inkml:trace contextRef="#ctx0" brushRef="#br0" timeOffset="15634.65">583 13673 455,'0'0'93,"0"0"17,0 0-8,84-44-8,-48 41 2,1 3-51,2 3-11,-5 14-19,-5 7-8,-12 3-6,-12 9 7,-5 7-1,-18 3 2,-21 6 0,-10-7 7,1-6-16,5-13-4,8-9-21,12-7-56,5-10-66,9 0-24,6-13-202</inkml:trace>
  <inkml:trace contextRef="#ctx0" brushRef="#br0" timeOffset="16074.82">1073 13278 763,'0'0'209,"0"0"-157,0 0 67,0 0-62,0 0-57,0 0-14,0 116 14,0-31 39,-2 7-12,-4-5-11,-5-5-13,9-10-2,2-15 1,0-12-2,0-23 0,0-11-6,2-10-22,2-1 12,3-12 16,1-16 1,1-8 0,4 1-1,-4 6 1,3 12 0,-3 9 3,0 8-4,1 0-4,-2 10-12,7 14 13,-5 3-2,-4 0 5,1-4 3,-2-3 1,-2-5 0,0-5-4,0-2-3,2-4-98,-1-4-90,3 0-255</inkml:trace>
  <inkml:trace contextRef="#ctx0" brushRef="#br0" timeOffset="16235.11">1284 13496 1016,'0'0'82,"0"0"36,0 0-62,0 0-51,0 0-5,0 0-52,17-10-180,-15 22-132</inkml:trace>
  <inkml:trace contextRef="#ctx0" brushRef="#br0" timeOffset="16464.16">1553 13277 1114,'0'0'118,"0"0"-64,0 0-18,0 0-31,-3 100-1,-13-19 58,2 6-15,-1 1-25,6 0-17,2-1 0,-2-7-5,5-10-3,4-13-21,0-16-73,0-18-150,0-18-79</inkml:trace>
  <inkml:trace contextRef="#ctx0" brushRef="#br0" timeOffset="16654.87">1453 13696 593,'0'0'416,"0"0"-386,0 0 94,0 0-44,0 0-35,85-28-33,-28 22-11,16 4-2,6 2-97,0-1-356</inkml:trace>
  <inkml:trace contextRef="#ctx0" brushRef="#br0" timeOffset="17463.33">1998 13772 659,'0'0'168,"0"0"-73,38-81 16,-21 58-37,-3 5 30,0 3-12,-2 9-38,4 3-22,7 3-32,11 12-19,6 17 14,2 10 4,-10 7 0,-13 5-2,-9 0 0,-10-5 0,0-5-7,-13-12-14,-6-12-4,-1-10 3,-1-7 25,3-10-3,2-19 3,7-10-1,7-6 1,2-4 0,6 6 10,15 2 10,6 10 4,5 8-8,0 10-6,-2 9-1,-3 4-6,0 0-3,-3 17-6,-4 10 0,-7 10 5,-4 8-2,-5 1 3,-4 0 4,0-6 0,-13-10 0,2-4-4,-1-7 0,0-8-38,-7-8-112,2-3-218</inkml:trace>
  <inkml:trace contextRef="#ctx0" brushRef="#br0" timeOffset="17631.07">2412 13509 356,'0'0'776,"0"0"-745,0 0 56,0 0-54,0 0-33,0 0-18,14 8-78,-13 19-66,-1 2-237</inkml:trace>
  <inkml:trace contextRef="#ctx0" brushRef="#br0" timeOffset="18024.91">2533 13658 1037,'0'0'53,"0"0"-16,0 0-1,0 0-35,0 0 2,52 79 12,-44-33-3,-4 3-2,-4-3-5,0-5-5,0-10 0,0-11-1,0-10-47,0-10-10,0-2 58,0-21 23,0-15-21,0-8 2,8-6-2,6 1 2,0 9 9,4 7 12,0 14 10,0 8-4,-1 9-14,3 4-15,4 1-2,1 17-4,0 11 4,-5 3 0,-4 7 1,-4 4 0,-7-2 0,-1-1-1,-4-7 0,0-9 0,0-7-32,0-7-70,0-8-38,9-2-152,11-7-25</inkml:trace>
  <inkml:trace contextRef="#ctx0" brushRef="#br0" timeOffset="18736.22">3094 13690 345,'0'0'286,"0"0"-170,4-78 6,-17 70-27,-14 8-69,-6 5-26,-7 21-1,-2 14 1,2 9 0,12 7-2,8 0 0,10-9-4,10-13 2,0-13-7,0-11 0,10-10 10,4 0 1,6-7 37,2-17 6,6-2-6,-1-6 6,-1-2-11,0 2-20,-6 4-8,-4 10 0,-8 6 1,-2 7-2,-6 5-3,0 0-6,0 16-29,-4 14 30,-2 14 5,0 12 2,3 9-1,3 3 0,0 4 0,0-3 1,0-4 10,0-5-5,0-10-4,0-6 3,-9-8 1,-7-7-4,-6-12-1,5-10-2,-2-7 20,2-1-5,5-22-6,12-8-9,0-8-7,18-9 7,13 0 0,10-8 7,3 1 8,1-1 6,1-3 3,-5-2-5,-4-6 1,-4 2-14,-11 4 4,-8 13-3,-9 19 1,-5 15-3,0 13-5,-5 1-10,-12 14-19,-2 16 17,1 15 10,6 4-4,11 3 4,1-5 2,1-10 0,18-9 1,4-5 4,-1-4 15,4-2 5,-3 0-9,-5-1-13,-4-1-1,-5-2-1,-6-2-1,-3-1-2,0-3 1,-21-3-12,-19 0-26,-11-4-29,-6-4-170,5-16-355</inkml:trace>
  <inkml:trace contextRef="#ctx0" brushRef="#br0" timeOffset="33980.15">9214 12772 104,'80'46'60,"-19"-5"-10,-14-2-19,-17 2-25,-10 0-2,-11 1-4,-6-5-70,-3-4-66</inkml:trace>
  <inkml:trace contextRef="#ctx0" brushRef="#br0" timeOffset="37224.07">5888 14525 853,'0'0'69,"0"0"-69,0 0 0,0 0 4,-5 93 3,-2-69 10,-1-4-9,2-3-3,-1-9 0,5-6-4,2-2 5,0-7 6,0-18 48,3-12-52,14-8-6,4 2 8,3 3 21,-2 7 31,-3 11 9,-5 12-20,-4 8-6,-3 2-24,4 5-21,5 22-11,-1 8 9,0 10 2,-4 2 3,-10 1 0,-1-5 5,0-7-8,0-7 0,0-5-34,0-5-126,0-9-52,0-10-250</inkml:trace>
  <inkml:trace contextRef="#ctx0" brushRef="#br0" timeOffset="37369.94">5847 14672 1112,'0'0'178,"0"0"-149,85-52 7,-44 41-19,9 1-13,-2 6-4,0 2-6,-13 2-105,-14-4-245</inkml:trace>
  <inkml:trace contextRef="#ctx0" brushRef="#br0" timeOffset="38416.31">7482 12368 951,'0'0'74,"0"0"-10,0 0-17,0 0-40,0 0-7,0 0-1,5 40 1,-15-2 15,0 0 0,1-1-5,2 1-2,-1-7-5,1-6-3,4-8 1,1-9 0,2-6-1,0-2-2,0-12 2,0-17-3,5-10 3,8-8-8,4-4 7,5 1-2,2 5 5,4 5-2,2 7 0,3 8 2,3 6 4,5 8-2,0 5-4,-1 6-3,-12 0 1,-10 2-4,-12 13-2,-6 6-8,0 2 8,-22 1-4,-11-2 10,-6 0-4,-1-6-2,9-3 0,11-6-4,10-5 6,10-2-1,0 0 7,12 0 2,16 0 28,8 0 12,0 3-8,1 6-5,-9 0-8,-7 4-5,-7 4-16,-9 2 0,-5 6-1,-14 1 1,-16 4 7,-15-2 3,-9-4-10,5-4 0,4-6-36,14-7-45,12-6-37,11-1-103,8 0-224</inkml:trace>
  <inkml:trace contextRef="#ctx0" brushRef="#br0" timeOffset="39204.02">7851 14770 599,'0'0'243,"0"0"-197,0 0 41,0 0-59,0 0-25,0 0 4,-96 7-6,62 16 6,7 4-7,6 1 4,12-1-1,9-4 2,3-2 2,28-4 5,17-2 3,10-11-15,11-4-20,-8-3-291</inkml:trace>
  <inkml:trace contextRef="#ctx0" brushRef="#br0" timeOffset="40030.05">9493 12373 336,'0'0'91,"0"0"-16,0 0 51,0 0 13,0 0-16,0 0-43,-9-32-68,-2 37-12,-5 8 0,4 8 0,-1 0 2,5 0-1,3-2-2,2 1-1,2-6 2,-1 0 0,2-8-25,0-3-53,0-3 0,0 0-7,0 0 13,0-13-28,3-5 30,2-2 69,0-4 1,-4 2 16,1-3 9,-2 3 8,1 1 7,1 0-7,1 2-10,-1 5 31,4 2 12,3 5-3,5 1-3,7 6 3,13 0-50,5 10-7,1 17 1,-6 7 8,-11 5-8,-17 8 4,-6 6-10,-36 4 4,-23 1 0,-19-7-5,-12-10-39,1-15-170,11-14-177</inkml:trace>
  <inkml:trace contextRef="#ctx0" brushRef="#br0" timeOffset="58501.15">3395 1560 229,'0'0'83,"0"0"-26,0 0-2,0 0-13,0 0-7,0 0-5,0 0 13,0 0-2,-10-12-11,10 12 0,0 0-11,0 0-5,0 0-12,0 0 5,0 0 9,0 0 6,0 0 2,0 0 0,4 0-9,11 0 6,6 0 9,9 2 12,8 0-8,9-1-12,11-1-7,8 2-3,14-2-5,11 1-6,9-1 5,-1 0-6,-8 0 1,-17 0 4,-17 0 1,-20 0 4,-13 0-8,-12 0 1,-9 0-1,-3 0-2,0 0-3,0 0-2,0 0-28,0 0-37,-11 0-8,-3 0 1,-3 0-20,-2 0-35,-2-4 25,0-1-66,-3-2 0</inkml:trace>
  <inkml:trace contextRef="#ctx0" brushRef="#br0" timeOffset="60001.12">3983 11226 507,'0'0'137,"0"0"-106,0 0 28,0 0 16,0 0 13,0 0 5,33 0-40,10-8-14,18 1 5,18 0 7,15 1-11,12 2 1,3 3-14,-3 1-6,-5 0-5,-13 0-2,-13 0 6,-19-1-8,-12 1-9,-16-2 1,-10 1-2,-12 1 3,-3 0-5,-3 0-1,0 0 0,0 0-15,0 0-18,0 0-7,0 0-21,0 0-23,0 0-3,0 0-51,0-2-95,0-3 0,0-4-108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8T04:00:41.789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5184 4628 726,'0'0'390,"0"0"-287,0 0-53,0-80-5,-27 77-12,-15 3-15,-13 22-10,-9 31-8,-5 22 4,2 13-4,7 6 0,17-7-1,18-9-7,16-13-18,9-14-17,3-13-4,17-10-38,6-17 44,8-11-17,5 0 52,10-22 4,-1-7-6,-5-9 6,-12 3 2,-14 3 6,-7 11-6,-10 8-4,0 8-77,-18 5 22,-2 0-5,3 11 33,4-1 25,10-4 6,3-3 8,0-2 73,16 3 48,9 2 2,-5 1-19,1 6-65,-8 7 17,-4 5-26,-6 11-4,-3 3-3,0 4-17,-12 0-9,-3-4-5,1-7-4,4-10-51,2-5-38,6-9-106,0-8-110,2 0-173</inkml:trace>
  <inkml:trace contextRef="#ctx0" brushRef="#br0" timeOffset="223.12">5325 4998 1055,'0'0'191,"0"0"-121,0 0-39,0 0-14,0 0 34,33 92-3,-33-47-31,0-1-15,0 0-2,-3-10-27,-2-10-34,2-6-52,2-12-112,1-6-84,0-8-136</inkml:trace>
  <inkml:trace contextRef="#ctx0" brushRef="#br0" timeOffset="371.9">5367 4908 577,'0'0'137,"3"-89"-82,3 53 19,0 10 14,0 6 1,0 10-78,3 7-11,3 3-73,1 0-181,1 10-206</inkml:trace>
  <inkml:trace contextRef="#ctx0" brushRef="#br0" timeOffset="646.26">5572 4940 1189,'0'0'44,"0"0"-43,0 0 7,0 0-8,35 89 19,-35-50-17,0-3-2,0-2-85,0-12 30,2-8 21,1-11 23,8-3 11,6-10 34,10-19 53,6-8-5,4-8-32,-1 1-2,-2 3-25,-13 7-23,-8 11-6,-11 13-65,-2 10-118,-10 0-192,-7 21-181</inkml:trace>
  <inkml:trace contextRef="#ctx0" brushRef="#br0" timeOffset="907.82">5838 5036 966,'0'0'130,"0"0"-36,90-55-33,-65 41 3,-5 3 3,-7 0-39,-6 3-22,-4 1-5,-3 2-1,0 5-4,0 0-7,-12 0-24,-10 15 11,-5 11 1,2 6 13,3 2-12,7 0-22,12-4 11,3-2 0,0-11-5,13-8-8,14-9 5,10 0-29,10-14-85,0-8-78,-1-4-47</inkml:trace>
  <inkml:trace contextRef="#ctx0" brushRef="#br0" timeOffset="1201.65">6310 4957 447,'0'0'166,"0"0"9,0 0-39,0 0-22,0 0-21,0 0-47,40 36-32,-40-12-11,-2-1-3,-12 0-41,0-5-32,2-4-27,6-10-11,6-4 77,0 0 34,9-18 125,14-5-10,5-3-12,3 2 13,-1 4-19,-5 7-9,-8 9-61,2 4 3,-8 4-30,0 19-11,-9 7 7,-2 6-33,-2 4-39,-17 1-53,-3-7-134,5-5-214</inkml:trace>
  <inkml:trace contextRef="#ctx0" brushRef="#br0" timeOffset="1791.99">7786 4903 1087,'0'0'119,"-7"-79"-47,-6 46-28,-6 5-8,-7 14 15,-15 14-39,-3 2-12,-8 29-1,-5 15-7,6 10 0,2 0-15,10-3-3,10-9 0,12-13-19,17-12-8,0-16-6,19-3 17,11-15 42,4-15 12,5-10 1,3-6 25,4-7 1,2-5-2,0-5-12,1-2 2,-10 4-5,-8 1 0,-9 7 11,-13 11-12,-7 13 12,-2 12-1,0 12-2,-15 5-30,-9 15 0,-4 20-6,-5 12 3,6 9-2,3 9 3,5 7-58,7 1-3,6-5-31,6-7-45,0-14-37,21-7-91,13-13 20,6-11-76</inkml:trace>
  <inkml:trace contextRef="#ctx0" brushRef="#br0" timeOffset="2288.26">7865 5034 336,'0'0'303,"46"-73"-80,-31 35-35,-10 4-57,-5 8-21,0 8-54,-18 14-28,-9 4-28,-4 14-5,-3 15-4,2 10-15,10-1-39,10-1-45,8-7-2,4-9-1,7-9 0,16-12 71,5 0 40,0-13 41,-4-13 66,0-3 25,-6 2-6,-5 3-26,-3 7-54,-7 11-17,-1 6-27,-2 6-2,0 20-27,0 9 14,0 4-30,1-1-29,7-6-47,3-6 13,11-12 33,5-14 24,5-1 48,6-29 1,3-13 58,0-9 22,-5-6 15,-5-7-7,-9-7-36,-8 0-13,-10 8-26,-4 13-13,-3 20 16,-10 19-12,-2 12-4,-2 2-9,-3 28 2,-2 16 5,3 16 2,3 7 1,4 2 2,6-5-3,2-10-1,4-5-5,0-10-89,0-8-53,7-10-61,-1-14-124,1-9-104</inkml:trace>
  <inkml:trace contextRef="#ctx0" brushRef="#br0" timeOffset="2438.94">8134 4895 402,'0'0'538,"0"0"-432,58-98-36,-28 81-47,3 11 34,7 6-57,0 0-19,-2 15-176,0 7-145,-12 5-115</inkml:trace>
  <inkml:trace contextRef="#ctx0" brushRef="#br0" timeOffset="2768.47">8690 4874 1166,'0'0'51,"0"0"17,0 0-38,0 0 47,0 0-47,0 0-30,-61-33-15,21 73-9,9 4 6,14 4-28,10-4-37,7-10-31,7-7 36,16-15 37,6-12 41,-2 0 21,0-26 66,-2-9 46,-3-5-28,-5-4-18,-4-1-33,-8 9 7,-5 10-33,0 12-4,0 14-14,0 4-10,-12 28-22,-4 11 11,4 8 7,3 0-25,9-3-29,0-5-24,16-3-31,8-8-76,1-9-71,-2-10-161</inkml:trace>
  <inkml:trace contextRef="#ctx0" brushRef="#br0" timeOffset="3931.88">4418 5983 1081,'0'0'208,"0"0"-188,0 0-12,-17 82 17,-3-22 72,-13 6-12,-8 4-56,0 0-22,2-9-7,5-8 0,8-15-44,9-15-47,11-9-55,3-12-112,3-2-88,0-13 72</inkml:trace>
  <inkml:trace contextRef="#ctx0" brushRef="#br0" timeOffset="4221.95">4326 6065 308,'0'0'396,"0"0"-286,58-81-15,-37 60 3,-6 5 42,1 5-40,1 9-53,5 2-20,11 5-13,6 19 10,-2 8-6,-10 4-13,-10 3-4,-15 1-2,-2-2 0,-25-1-18,-14-5 12,-7-5-33,1-8-9,2-8-56,7-8 14,7-3-53,12 0-65,8-14-54,9-3-174</inkml:trace>
  <inkml:trace contextRef="#ctx0" brushRef="#br0" timeOffset="4500.03">4757 6217 1033,'0'0'90,"0"0"32,0 0-56,0 0 24,0 0-40,0 0-46,51 0-4,-29 0-17,-1 0-29,0 0-24,-3 0-62,1 4-74,-1 0-94,-6 0-159</inkml:trace>
  <inkml:trace contextRef="#ctx0" brushRef="#br0" timeOffset="4689.9">4781 6353 962,'0'0'98,"0"0"-67,0 0 25,0 0 40,0 0-32,0 0-51,91 0-13,-66 0-27,8 0-79,-3-3-88,-2-1-205</inkml:trace>
  <inkml:trace contextRef="#ctx0" brushRef="#br0" timeOffset="5086.49">5546 6000 1095,'0'0'60,"0"0"-38,0 0 17,0 0 47,0 0-39,0 0-37,-31 75-5,10-30-1,-1 0-2,-1-5 0,5-1-2,2-5-3,1-8-10,6-10-12,4-6 15,4-7 2,1-3 8,0 0 7,0 0 2,0 0 29,4 0-14,10-5-10,4-3-11,5 1-3,5-2-5,-2 0-11,1 2-6,0 1-6,-5 1 11,2 0 16,3-1-25,0 1-39,1 1-38,-2-2-43,-4 1-77,-4-1-131</inkml:trace>
  <inkml:trace contextRef="#ctx0" brushRef="#br0" timeOffset="5306.9">5658 6141 952,'0'0'200,"0"0"-157,0 0 18,0 0 16,0 0 36,0 0-62,-73 28-22,55 25 20,-7 10-7,8 0-9,-1 0-21,0-4-3,3-7-9,2-7-22,4-8-70,1-9-85,2-12-150,-1-15-271</inkml:trace>
  <inkml:trace contextRef="#ctx0" brushRef="#br0" timeOffset="9098.07">11485 4563 843,'0'0'125,"0"0"-101,0 0 32,0 0-6,0 0 1,0 0-6,96-60-26,-71 75-13,-3 15 0,-11 6-7,-11 8 3,-21 6 3,-27-3-5,-20-3-2,-4-9-22,2-14-3,9-8-4,21-13 18,16 0 13,12-4 5,12-14 37,0-5 42,3-1-38,13 1 8,4 2-11,2 6 0,2 10-24,0 5-19,2 0-3,-1 24-11,0 1 12,-1 3-36,-2-1-45,0-2-78,4-4-66,2-12-245</inkml:trace>
  <inkml:trace contextRef="#ctx0" brushRef="#br0" timeOffset="9283.89">11915 4657 646,'0'0'376,"0"0"-317,0 0 67,0 0-51,0 0-35,0 0-30,34 34 5,-46 9-1,-4-2-3,1-5-11,2-6-38,2-6-100,4-8-87,1-10-172</inkml:trace>
  <inkml:trace contextRef="#ctx0" brushRef="#br0" timeOffset="9652.24">11891 4632 835,'0'0'152,"0"0"-102,0 0 36,0 0-39,0 0-12,0 0-20,66 36 7,-48-4-17,-3-2-5,1-8-19,-1-5-53,1-6 10,2-8 11,3-3 2,3 0 6,0-17 16,-2-6 24,-2-2 3,-3-2 7,-3-1-2,-3 0 11,-3 0-2,-2 3 60,-3 3-42,0 3 15,-1 6 7,-1 8 24,-1 2-24,0 3-6,0 0-25,0 0-23,0 11-8,-1 6 8,-11 5-2,2 0-24,-2 3-66,4 1-34,2-1-18,2-2-70,4-11-121</inkml:trace>
  <inkml:trace contextRef="#ctx0" brushRef="#br0" timeOffset="9887.91">12525 4867 954,'0'0'290,"0"0"-290,0 0-24,0 0-54,0 0 63,-58 78-16,27-45-84,1-1-110,2-5-152</inkml:trace>
  <inkml:trace contextRef="#ctx0" brushRef="#br0" timeOffset="11152.53">12403 4560 989,'0'0'120,"0"0"-80,0 0-15,0 0-25,0 0-4,0 0 4,-49 57 0,34-23-1,4-2-16,5 1-18,6-6 4,0-7-3,0-5-8,6-10 21,8-5 21,3 0 19,2-8 38,4-10-21,-2-7 9,-4 1-5,-4 1 3,-4 0-25,-5-1-10,-1 3-8,-3 4-34,0 4-45,0 6 16,0 3-21,-1 4-19,1 0-93,0 0-93</inkml:trace>
  <inkml:trace contextRef="#ctx0" brushRef="#br0" timeOffset="11513.24">12607 4517 340,'0'0'646,"0"0"-637,0 0-9,0 0-16,0 0 16,0 0 4,0 55 9,0-28 1,0 4-2,0 2 11,1 3 5,-1-1-11,0-3-9,-3-9-7,-5-7-1,5-11-13,0-5 7,3 0 6,0-4 14,0-14 35,9-11-5,7-3-24,5-4-14,4-3 2,2 0-8,3 6-88,-3 3-100,-5 8-143,-1 6-59</inkml:trace>
  <inkml:trace contextRef="#ctx0" brushRef="#br0" timeOffset="11684.95">12908 4492 511,'0'0'600,"0"0"-498,0 0-40,0 0-52,0 0-1,0 0 15,-19 104-3,4-60-20,0-2-1,3 1-67,-1-2-126,1-14-103,-1-11-264</inkml:trace>
  <inkml:trace contextRef="#ctx0" brushRef="#br0" timeOffset="12069.14">12844 4559 901,'0'0'155,"60"-73"-151,-36 43 0,-5 6 5,-8 4 29,-3 5-24,-3 2-14,1 4-32,-2 2-33,-2 6 40,0 1-9,-2 0-18,0 14-27,0 10 79,0 5 5,0 3 11,0 3-9,-5-3-2,-4-6-5,4-3 0,1-9-8,4-1 5,0-9 3,0-4 2,0 0 44,12 0 42,3-3-30,1-6-1,-2 4-7,-2 2-3,3 3-15,1 8-26,-1 15 11,0 7-8,-6 4-7,-9 5-2,0 0-7,0 0-47,-14-8-26,0-9-47,3-13-50,6-9-136</inkml:trace>
  <inkml:trace contextRef="#ctx0" brushRef="#br0" timeOffset="12511.21">14005 5121 1369,'0'0'86,"0"0"-62,0 0-24,0 0 0,0 0-8,0 0-74,-97 90-99,57-69-229</inkml:trace>
  <inkml:trace contextRef="#ctx0" brushRef="#br0" timeOffset="12900.39">14309 4553 1060,'0'0'167,"0"0"-120,0 0 12,0 0-41,91-52 11,-76 72-14,-5 14-12,-10 7-3,0 8-9,-28 1-27,-3-6-7,-2-3-2,9-15 13,11-11-5,13-8 13,7-7 24,23 0 5,13-18 33,8-7-38,7-3-28,-4 0-108,-6 1-78,-8 3-82,-2 0-100</inkml:trace>
  <inkml:trace contextRef="#ctx0" brushRef="#br0" timeOffset="13102.3">14803 4538 478,'0'0'196,"0"0"-50,0 0-48,0 0-26,0 0 2,0 0-67,-3-20-7,-12 41-1,3 7-1,7 1 2,5 3 11,0-1 19,10-4 7,0-1 5,-3-3-24,-7 1-18,0-3-12,-13-1-62,-11-9-62,2-8-114,2-3-54</inkml:trace>
  <inkml:trace contextRef="#ctx0" brushRef="#br0" timeOffset="13628.02">14791 4652 161,'0'0'426,"82"-72"-279,-46 45-28,-7 7-33,-11 8-71,-7 8 20,-7 4-23,-2 0-12,-2 11-52,0 11 52,0 2 9,-2 5 1,-2 0 3,4-1 2,0-3-3,0-5-7,4-7 12,7-4 4,-2-4-10,-2-5-2,-1 0-2,-5-5-7,-1-12-7,0-7-40,0-2-6,0 1 36,0 0 17,10 2 19,12 3 25,6 6 5,5 2 3,-3 5 3,-5 7-7,-9 0-25,-5 8-21,-2 13-1,-9 5 6,0 3-6,0-1-1,-2 2-1,-1-7-3,-1-7-16,4-7 6,0-9-21,0 0 19,17-3 13,2-15-2,0-5-22,-1 0-9,-6-1 32,-5 4 4,-4 6 3,-1 2-2,-2 7 6,0 5 6,0 0-13,0 0-18,0 11 18,0 6 5,3 0-3,5-1 4,-1 0-6,3-1-56,-2-9-137,-2-3-227</inkml:trace>
  <inkml:trace contextRef="#ctx0" brushRef="#br0" timeOffset="13895.04">15410 4414 902,'0'0'163,"0"0"-144,0 0-19,0 0 4,-27 75 19,15-31 19,-1-3-35,5-2-7,1-1-60,2-7-61,1-8-86,-2-10-122</inkml:trace>
  <inkml:trace contextRef="#ctx0" brushRef="#br0" timeOffset="14279.84">15405 4596 947,'0'0'50,"0"0"-12,91-65-34,-70 49 11,-10 4 36,-8-2-42,-3 0-9,0-3-74,0 0 1,0 4 0,0 7 43,0 6 21,0 0-7,-2 7-12,-1 15 26,0 5 2,-1 4 0,0-1 4,-1-4-4,5-7 1,0-7-2,0-4 4,0-6-2,0-2 9,0 0 22,0 0 24,5 0 6,-3 0-18,-2 0-20,0 0-15,2 7-9,-2 4-19,1 5 19,-1 1 3,0-3-3,0 0-1,-1-1 1,-1-9 2,2-1-2,0-3 0,6 0-19,21-12-79,4-5-277</inkml:trace>
  <inkml:trace contextRef="#ctx0" brushRef="#br0" timeOffset="28410.16">2809 7881 993,'0'0'104,"97"-84"-82,-30 33 13,9-5 98,2-5-42,-4 2-36,-12 1-34,-11 2 0,-16 3-2,-13 10-3,-8 11-5,-11 8-11,-3 5-4,-2 2 4,-22 5 0,-5 5-4,-12 7-8,-5 7 10,-2 22-2,4 17 1,11 14 0,10 13-2,13 3 2,4 2 1,4-5-44,2-7-10,0-13 2,11-14-45,22-18 4,16-14-5,9-7 63,4-19-7,0-12 39,-13-8 5,-6-5 31,-8-1 9,-7 0 15,-4 2-10,-6 7-5,-11 7 3,-4 10 2,-3 9-8,-3 7-11,-16 3-24,-11 6-2,-3 19-3,-6 9 1,3 8-2,1 2 4,5-2-1,9-5-6,5-6-50,11-10 5,5-7 8,0-11 3,6-3 21,12 0 20,4-17 13,0-7 16,8-3 0,-4 2 26,-2 4 8,-9 8-29,-9 6-1,1 7-16,-5 0-17,-1 7-8,-1 13 8,0 3-2,0 0-19,0-1-13,0-6-6,2-6-21,6-7 22,9-3-10,3-1 28,5-18 19,3-3 2,-1-1 3,-3 3 4,-6 4 15,-6 4-21,-5 7-1,-7 3 0,0 2-31,0 0-63,0 0 32,0 6 51,5-2 11,3-2 5,2-2 32,6 0 34,0 0-17,1-7-21,-1-3 6,-2-2-12,-4 3 12,-6 0-17,-4 4-12,0 0 4,0 2 0,0 3 7,0 0-15,-6 14-4,-5 18 0,-1 12 17,-5 16 17,0 8-18,-6 7-12,-8 0-3,-4-7-2,2-8-2,4-13-6,6-12-58,11-17-76,6-16-38,6-3-119,0-28-89</inkml:trace>
  <inkml:trace contextRef="#ctx0" brushRef="#br0" timeOffset="28638.78">3755 7585 607,'0'0'87,"83"-39"17,-41 29 38,1 10 11,-10 0-32,-8 17-70,-11 12-13,-14 5-19,0 7-4,-33 4-6,-16-2-6,-9-3-3,5-6-28,1-7-39,10-10-68,9-10-82,13-7-140,15 0-95</inkml:trace>
  <inkml:trace contextRef="#ctx0" brushRef="#br0" timeOffset="29136.15">4263 7536 716,'0'0'193,"0"0"-127,0 0 28,0 0 7,0 0-36,0 0-50,-13 34-3,2-8 3,-1 6-5,1 0-4,5-1-5,-2 0 0,5-4-1,0-5-34,3-8-22,0-7-14,3-7 16,12 0 23,3-10 29,0-12 2,4-6 6,-1-1 13,1 4 21,-5 4-9,-2 9 17,-6 7-15,-5 5-17,1 0-12,-3 3-4,4 14 0,-3 4 1,-1 1 10,-2 0-4,3-3-7,3-5 2,0-6-1,0-5-1,3-3 7,1 0 5,1-15 18,7-7 0,-1-7-2,-3 0-4,-3-2-9,-3-1-15,-2 3-8,-4 7-47,1 8-53,1 10-82,7 4-161,7 0-296</inkml:trace>
  <inkml:trace contextRef="#ctx0" brushRef="#br0" timeOffset="29445.02">4726 7577 1096,'0'0'117,"0"0"-11,0 0-31,0 0 4,0 0-49,0 0-30,-28 38-1,11-7-1,2 1-9,7-2-30,5-1 4,3-8-10,0-5 1,3-11-8,11-5-4,5-7 58,5-19 9,3-7 28,0-6 12,-7-3-12,-6 3-14,-9 2 2,-5 3-25,-14 7-4,-11 13-17,-5 11-12,0 3-21,6 14-44,7 8 8,12 0-32,5 0-86,0-5-106</inkml:trace>
  <inkml:trace contextRef="#ctx0" brushRef="#br0" timeOffset="30511.62">4969 7576 255,'0'0'988,"0"0"-948,0 0 38,0 0-53,0 0 7,0 0-29,0 0-3,-9 107-3,-1-72-33,5-4-26,5-8-73,0-7-9,0-14-50,15-2 79,3-11 115,4-16 49,2-5 68,0-2 66,-1 2-35,0 5-56,-5 7-23,-10 9-17,-1 5-4,-7 6-17,0 0-28,0 12-3,0 10-11,-9 6 8,0 1-3,0-6-16,8-2-14,1-4-7,0-5-32,1-6-49,11-6-26,3 0-2,4-2 13,0-11-9,1-4 39,1 0-12,-2 1-45,-1-1 107,0 1 59,-4 3 73,-3 2 82,-3 4 72,-4 3 40,-2 2-46,-1 2-53,-1 0-80,0 0-52,0 15-25,0 5-9,0 1-1,-7 1-1,1-3-38,-1 1-48,2-4-86,4-8-11,1-6-40,0-2 110,4-10 113,15-13 99,4-6 82,-1 0 21,2-3-19,-3 7-77,-2 7-20,-8 5-16,-5 9-27,-3 4-23,-2 0-20,2 14-7,4 10-14,-1 5-28,4 4-37,0 0-15,6-2-62,5-6-24,3-7-47,10-10 23,4-8 61,2 0 150,-1-21 1,-2-6 161,-7-7 17,-8-2-2,-5 0-52,-13 4-18,-4 5-43,-1 10-6,-23 6-36,-6 11-17,-6 0-5,0 20-4,3 8 0,7 5-8,8 1-27,12-5-21,6-7 18,0-6-2,19-13 7,5-3 21,6-9 16,-3-23 14,10-7 25,-1-10 47,3-6 12,4-5-21,-3-1-26,-1-3-15,-8 5-5,-8 6 5,-8 14-18,-10 13-6,-5 15 22,0 11-12,-13 11-22,-15 26-11,-8 14 11,-1 16-1,-2 8 1,3 1 0,5-1-1,4-2-1,3-7-34,2-2-74,-5-10-154,0-5-323</inkml:trace>
  <inkml:trace contextRef="#ctx0" brushRef="#br0" timeOffset="31163.8">6532 7720 724,'0'0'263,"0"0"-220,0 0 41,0 0-56,-81 38 44,64-6-48,3 5-24,5-6-7,3-3-51,6-6-17,0-8-25,15-11 21,7-3 15,1-10 64,1-15 15,-5-4 60,3 1 15,-7 5 4,-4 5-19,-2 9-19,-8 7-24,-1 2-27,0 7-5,0 15-26,0 1 14,0 1 0,0-4-5,6-8 13,8-6 4,5-6 11,2 0 15,4-14 6,0-6 7,-2-2 1,-7 2 6,-5 3-12,-7 3-17,-2 3-17,-2 0-26,0 3-53,0 2-120,0 3-172</inkml:trace>
  <inkml:trace contextRef="#ctx0" brushRef="#br0" timeOffset="31352.06">6939 7740 1281,'0'0'195,"0"0"-147,0 0 1,0 0-22,0 0-11,0 0-4,-22 91-12,10-59-23,3-8-59,2-5-76,7-9-149,0-10-273</inkml:trace>
  <inkml:trace contextRef="#ctx0" brushRef="#br0" timeOffset="31484.32">6988 7540 1258,'0'0'44,"0"0"-31,0 0-13,0 0-8,0 0-141,0 0-217</inkml:trace>
  <inkml:trace contextRef="#ctx0" brushRef="#br0" timeOffset="31861.28">7206 7704 607,'0'0'689,"0"0"-673,0 0 29,0 0-34,0 0 12,0 0-8,3 68-15,-9-44-10,1-3-6,4-5-5,1-6-21,0-6-2,0-4 14,0 0 30,6-14 24,5-6-9,4-5 20,2-2 19,1 1 2,2 1-1,-2 6 3,-5 7-4,-1 7-15,-6 5-15,0 0-24,6 7 0,-4 11 0,2 7 0,-6 5-9,-2 1-15,-2 0-11,0 2-20,0-5-30,0-2-10,4-1-39,5-6-45,12-6-78,1-9-85</inkml:trace>
  <inkml:trace contextRef="#ctx0" brushRef="#br0" timeOffset="32354.86">7751 7760 549,'0'0'316,"40"-75"-217,-31 47 26,-9 11 30,0 11-36,-19 6-72,-12 2-47,-10 23 0,-1 7-1,2 7-7,7 0-43,12-3-37,7-3-60,12-8-6,2-12-28,13-12-17,17-1 12,6-23 187,6-14 4,-1-10 237,1-5-38,1-4-42,-4-4-28,-5-2-59,-4 3-22,-11 9-31,-8 17-15,-8 16 10,-3 17-16,-2 6-11,-18 25-37,-7 15 44,-3 7-17,6 0-60,6-2-11,15-8 26,3-7-48,5-10 39,17-8 25,2-7 50,-3-10 6,-2-1 63,-5-1 58,2-12-13,-5 1-24,-8 1-9,2 5-38,-5 6-26,0 0-17,0 5-31,-10 15 4,2 1-36,4 1-22,1-2-25,3-6-26,0-4-27,6-8-145</inkml:trace>
  <inkml:trace contextRef="#ctx0" brushRef="#br0" timeOffset="32518.84">8025 7620 1161,'0'0'43,"0"0"-2,0 0-41,0 0-7,0 0-111,0 0-199,31 15-350</inkml:trace>
  <inkml:trace contextRef="#ctx0" brushRef="#br0" timeOffset="32842.03">8172 7681 1081,'0'0'55,"0"0"48,0 0-78,0 0 16,0 0-18,0 0-23,5 57-1,-11-38-39,-1-4-45,1-4-38,3-4-21,3-7 52,0 0 92,3 0 37,11-16 54,5-4 42,1-2 21,1 5-59,-3 1-11,0 5-4,-7 4-20,-4 5-39,0 2-8,-4 2-13,0 15-1,-1 5-14,-2 2-21,0 1-39,0 3-24,0-1-61,0-2-103,1-6-85,22-6-106</inkml:trace>
  <inkml:trace contextRef="#ctx0" brushRef="#br0" timeOffset="33309.93">8659 7769 877,'0'0'108,"0"0"6,45-74-24,-45 64 33,-6 8-99,-21 2-24,-10 10-37,4 12-34,1 3-28,7 1-41,9-2-16,8-7-4,8-4 53,0-6 46,0-7 61,13 0 8,3-6 120,-1-8 48,4-3-16,-1 1-25,-2 3-34,-1 4-45,-4 6-26,-5 3-25,-1 3-5,-3 17 0,-2 15 0,0 11 0,-6 12 3,-10 20 1,-2 15 8,-4 7 45,-6 4 35,-6-12-3,-6-12-25,1-15-20,3-16-15,5-12-12,4-14-13,6-15-2,5-8 2,-1-20 4,4-24 1,3-18-6,10-19-2,0-19-2,21-17-3,9-12-23,10 0-42,7 14-94,14 21-9,16 16-78,25 17-102,34 10-243</inkml:trace>
  <inkml:trace contextRef="#ctx0" brushRef="#br0" timeOffset="34363.99">9960 7727 968,'0'0'86,"0"0"37,0 0-64,4-82 34,-6 71-14,-12 5-51,-10 6-28,-6 0-6,-7 12 1,-1 12-1,4 7-3,7 2-29,7 3 6,12-4-5,5-4-4,3-6-14,0-10 5,9-5 26,10-7 16,5 0 8,0-12 18,1-5-10,-2-6 3,-5 0-2,-5-2 2,1 2 3,-6 3 6,-3 8 7,-2 6-6,-3 5 2,0 1 4,0 4-15,0 16-11,-3 8 3,-3 3 18,2-1-5,4-3-13,0-6-2,4-6-2,11-4-2,9-6-31,1-5-18,3 0-90,-1-8-68,3-7-117,0-4-69</inkml:trace>
  <inkml:trace contextRef="#ctx0" brushRef="#br0" timeOffset="34609">10471 7752 607,'0'0'458,"0"0"-352,0 0 5,0 0-50,0 0 32,0 0-62,48-12-31,-21 10-3,4 1-9,-1-1-47,0 2-46,-5 0-127,-5 0-229</inkml:trace>
  <inkml:trace contextRef="#ctx0" brushRef="#br0" timeOffset="34793.24">10465 7868 901,'0'0'42,"0"0"39,0 0-38,0 0 40,0 0-83,99 0-23,-69 0-132,-3 0-154,2-5-178</inkml:trace>
  <inkml:trace contextRef="#ctx0" brushRef="#br0" timeOffset="35107.22">11103 7660 288,'0'0'794,"0"0"-684,0 0 9,0 0-32,0 0 43,0 0-83,20-3-38,-35 46-1,-6 12 17,-4 3-10,-2 1-11,3 0-3,4-9-1,4-6-6,7-11-16,3-9-5,4-8-34,2-7-23,0-9 15,0 0-16,0-10-5,0-16-31,0-6-30,5-1-30,7-3-17,4-1-16,4 1-114</inkml:trace>
  <inkml:trace contextRef="#ctx0" brushRef="#br0" timeOffset="35384.16">11154 7662 505,'0'0'112,"0"0"11,0 0-36,0 0 21,0 0-9,0 0-44,81-41 6,-65 41 8,2 0 0,3 0-7,1 0-8,-2 2-13,-4 7-4,-3 7-15,-6 4-14,-7 3-6,0 6-2,-17 0-3,-7-3-10,-6-1-16,-3-4-28,1-2-29,-4-6-69,-4-3 2,-4-5-57,-6-3-51,-7-2-111</inkml:trace>
  <inkml:trace contextRef="#ctx0" brushRef="#br0" timeOffset="38564.9">5803 8622 1211,'0'0'19,"0"0"-12,0 0-1,0 0 2,0 0 2,-111 52-10,81 4-3,10 3-4,12-2 3,8-8-7,8-9 11,17-11 9,0-6 35,-4-6 16,-9-6 11,-3-4-15,-6-3-26,-3 1-24,0 0-6,-26-2 0,-13-3-20,-7 0-25,0 0-26,8-8 1,6-8-11,8 1-14,8-2-53,4 1-53,8 5-68,4-1-149</inkml:trace>
  <inkml:trace contextRef="#ctx0" brushRef="#br0" timeOffset="39276.82">6090 8610 702,'0'0'247,"0"0"-213,0 0 84,0 0-17,0 0-42,0 0-33,-20 91 1,0-36-10,4 0-16,5 0 3,8-6-4,3-7 0,0-7-6,8-10-22,14-11-3,11-11 4,6-3 10,4-10 17,-1-14 3,-6-4 1,-8 0 5,-9 6 7,-8 6 3,-7 10-8,-4 4-5,0 2-6,0 5-29,0 14 16,-3 6 13,3 0-1,0-3 2,0-5-1,12-6 0,5-7 1,3-4 5,3 0 8,4-16-3,-8-5-5,-1-2-4,-12-1-2,-6 0-2,0 3-20,-10 2-23,-7 4-28,-1 5 11,4 3-7,9 4 31,3-1 37,2 0 1,11-3 49,15-2-7,10-2 30,5-3 18,0 0-27,-3-3-13,-7 0-14,-1-3 7,-6 1-18,-8-3-12,-6 1-9,-5 3 1,-5-1-5,0 7-1,-5 6-15,-8 4 2,1 2-3,-4 17 8,1 20 9,3 15 3,-2 13 10,0 10 5,0-1 4,2-7-16,5-10-6,5-12-2,2-12-43,0-11-55,0-9-77,0-12-28,0-1-137,0-17-109</inkml:trace>
  <inkml:trace contextRef="#ctx0" brushRef="#br0" timeOffset="39440.92">6535 8869 403,'0'0'565,"0"0"-508,0 0 11,0 0-11,104-8 7,-37 4-64,11-6-174,11-2-527</inkml:trace>
  <inkml:trace contextRef="#ctx0" brushRef="#br0" timeOffset="39901.84">7873 9062 925,'0'0'153,"0"0"-12,0 0-27,0 0-34,0 0-12,0 0-49,28 0-14,-4 0-5,-1 0-9,-1 0-67,-3 3-82,-5 2-138,-7 1-177</inkml:trace>
  <inkml:trace contextRef="#ctx0" brushRef="#br0" timeOffset="40050.12">7857 9191 604,'0'0'321,"0"0"-237,0 0 37,0 0-51,0 0-13,0 0-57,64 0-90,-11-2-131,4-6-219</inkml:trace>
  <inkml:trace contextRef="#ctx0" brushRef="#br0" timeOffset="40432.24">8674 8869 1129,'0'0'51,"0"0"1,0 0-25,0 0 13,0 0-2,0 0-33,-76 75-4,76-50-2,0-5 2,15-3-1,4-4 3,5-1 1,0-1 13,0 3 23,1 0 4,-4 1-1,-7 1-11,-6 2-16,-5 1-16,-3 3 1,-11-3-2,-12 0-10,-8-4-18,-5-5-10,6-8-20,2-2-11,11-7-44,12-12-56,5-8-200,8-2-106</inkml:trace>
  <inkml:trace contextRef="#ctx0" brushRef="#br0" timeOffset="40628.01">8687 8920 959,'0'0'254,"0"0"-200,0 0 37,0 0-35,112-46 0,-64 44-54,10-1-2,6 3-72,-1 0-92,-5 0-183,-12 0-195</inkml:trace>
  <inkml:trace contextRef="#ctx0" brushRef="#br0" timeOffset="40808.98">9281 8860 1056,'0'0'292,"0"0"-201,0 0 6,0 0-52,0 0 18,-31 121-13,4-54-11,0-1-14,7-4-20,6-11-4,5-9-1,7-8-31,2-10-48,2-12-115,17-12-161,2-8-563</inkml:trace>
  <inkml:trace contextRef="#ctx0" brushRef="#br0" timeOffset="41258.06">9851 9571 1360,'0'0'24,"0"0"28,0 0 54,-74 80-57,33-55-17,-6 1-29,-2-2-3,3-4-65,7-6-120,13-12-227</inkml:trace>
  <inkml:trace contextRef="#ctx0" brushRef="#br0" timeOffset="43514.15">10810 9232 777,'0'0'88,"0"0"5,0 0-1,0 0 6,110-56 10,-61 37-68,8-4-24,1-2 1,-8-2 7,-13 7 4,-15 3-1,-16 4 3,-6 3-4,-9 0-9,-28 2-17,-15 6-10,-11 2 4,2 8-1,7 16 3,14 7 2,15 8 1,12 0-2,10 0 1,3-6 1,16-4-5,15-5-9,8-9-33,8-4-35,7-6-49,1-5-13,-1 0-24,-2-6 68,-7-13 101,-8-4 7,-4-1 82,-8-2 43,-11-1-11,-3 5-21,-11 4-27,0 5-41,-11 9-23,-14 4-9,-4 9-16,1 12-10,5 4-24,7 1-9,11-4 22,5-5 3,0-7 17,23-10 17,7 0 2,4-7 23,0-10 30,-4 0 31,-9 1-22,-9 7-18,-9 4-27,-3 5-13,0 0-6,-2 9-33,-8 7 2,-2 3-17,6-2-21,5-5 3,1-3 38,3-3-36,19-6-32,9 0 56,4 0 13,1-12 15,-2-2 12,3 0 13,-4-3 4,-2 1 7,-4 1 15,-3-1-10,-3 1 8,-8 1 12,-8 2-26,-3 6 5,-2 4-7,-3 2-21,-14 7-4,-1 15 2,0 4-1,9 2-2,7 2-6,2-5-9,8-6-9,17-12 11,11-7 2,9-9 14,9-19 2,1-9 3,-3-12-2,-3-4 10,-4-4 12,-2-1-5,-5-1-7,-9 3-10,-9 3 18,-13 7-8,-7 9-11,0 11 21,-6 20-7,-16 6-14,-8 18-2,-4 20 0,-1 14 2,1 13 2,0 3 0,1 2-2,7-7 0,9-12-4,14-15-16,3-12-28,0-12 10,16-12 31,5 0 7,6-14 31,3-10-3,4 1 17,-2 1 20,-4 6-14,-7 6 5,-7 3-36,-5 7-8,-6 0-12,-1 3-2,-2 11-2,0 6-9,-2 1-3,-8 4-1,-1-2-26,9-3-65,2 0-61,0-5-199</inkml:trace>
  <inkml:trace contextRef="#ctx0" brushRef="#br0" timeOffset="43942.96">12955 8987 1054,'0'0'6,"0"0"5,-95 35-11,61 8 8,8 5 28,16 1-12,10-3 15,0-7 11,7-8 1,2-7 6,-5-9-6,-1-3-17,-3-5-18,-4-4-9,-21 1-7,-15-4-14,-8 0-48,-2-7-76,8-10-24,14-6-70,19-7-62,9-4 2</inkml:trace>
  <inkml:trace contextRef="#ctx0" brushRef="#br0" timeOffset="44653.84">13286 8867 1166,'0'0'8,"0"0"16,0 0 24,0 0-37,0 0-1,-84 92-3,49-29-6,5 0-1,10-3 0,10-7-2,10-10-11,0-9-12,15-9 6,11-12 1,4-13 16,3 0 2,0-16 7,-2-12-1,-4-1 1,-7-3-1,-4 6-2,-7 6-2,-6 9 3,-3 7-2,0 4 9,-3 4-12,-5 14-6,2 3 3,6 0-1,0-4-28,3-4 7,10-7 5,1-6-6,1 0 10,-2-7 6,-2-13 0,-6-1 8,-4-1 2,-1 2-3,0 3-2,-5 5-20,-5-1-45,-1 8 4,7 2 7,4 3 29,0 0 28,18 0 2,15-3 38,11-5 49,10-6 7,5-8-7,-1-4-11,-5-4-18,-8-1-7,-13 2-23,-9-1 1,-6 2-15,-11 0-14,-5 6 0,-1 2-22,-3 9-4,-13 8 5,-5 3 7,3 17 6,-1 21 8,2 13 9,4 13 12,2 4 9,4 3 2,0-6-19,1-6-5,0-6-6,1-12-2,0-10-20,2-13-32,3-11-118,0-7-45,0-12-128</inkml:trace>
  <inkml:trace contextRef="#ctx0" brushRef="#br0" timeOffset="44814.93">13648 9053 1083,'0'0'32,"0"0"6,107-5-38,-45 5-9,6 0-162,7 0-470</inkml:trace>
  <inkml:trace contextRef="#ctx0" brushRef="#br0" timeOffset="45652.09">14733 9144 549,'0'0'96,"0"0"31,0 0-69,0 0 36,0 0-23,0 0-36,-5 0-12,5 0-1,0 0 4,0 0 3,0 0-4,0 0 3,0 0-4,0 0 1,0 0-1,0 0-5,0 0-1,0 0-2,0 1-9,6 1 3,6-1-3,7 0 2,-2-1-5,4 0-3,-2 0-1,2 0-16,4 0-35,-1 0-51,-3 0-56,-9 0-161,-10 0-258</inkml:trace>
  <inkml:trace contextRef="#ctx0" brushRef="#br0" timeOffset="45825.68">14617 9316 1101,'0'0'33,"0"0"49,0 0-45,86-13-15,-41 10-22,13 3-37,3-1-238,-1-4-332</inkml:trace>
  <inkml:trace contextRef="#ctx0" brushRef="#br0" timeOffset="46410.1">15371 9022 909,'0'0'112,"0"0"38,0 0-41,88-48-39,-73 50-4,-3 22-46,-9 10-8,-3 7-10,-5 2-2,-19-1 0,-5-1-21,2-5-1,6-4 10,12-8 7,9-7-2,0-3 1,22-11 4,11-3 0,7 0-11,6-5-13,-1-12-18,-4-7 2,3-5-18,-6-2 21,-5-2 21,-5 2 2,-6 2 5,-8 7 11,-7 9 3,-4 5 4,-3 8-7,0 0-23,-3 17-6,-9 9 29,3-2 4,5-2 4,4-3 18,0-6 32,16-8 19,11-3-6,4-2-20,2 0-8,-3-12-9,-6-4-6,-6 0-7,-8-1 0,-2-3-12,-7 3-1,-1-1-8,0 3 4,-4 2-4,-9 3 0,-1 4-10,-2 6-15,-1 0-25,-5 0-20,-2 3-15,0 6-74,5 1-106,13-6-154</inkml:trace>
  <inkml:trace contextRef="#ctx0" brushRef="#br0" timeOffset="47242.15">16804 8906 426,'0'0'756,"0"0"-743,0 0 37,-92-23-30,44 54 25,-6 14-5,-5 15-36,3 1 0,14-1-2,20-9-2,22-12-2,8-12-7,32-11-34,14-15-2,6-1-18,-1-17 0,-5-12 59,-9 0 4,-14-2 3,-10 3 3,-12 9 15,-9 5 0,0 9-1,0 5 10,-11 8-30,-3 13-5,5 5 5,6 3 0,3-2-1,4-3 1,13-7-1,2-7-11,-1-8 3,-2-2 8,-4 0 1,-4-14 2,-2-1-2,-6-4-6,0 2-11,0 1-13,0 2 18,0 0 9,0 5 3,3 1 9,15 2 21,7 1 30,6 4 4,-1 1-7,-2 0-2,-6 0-15,-5 10-20,-6 6-9,-4 1-6,-7 1-5,0 0-4,-2-1-34,-11-4-10,4-6-9,3-7 4,6 0 47,0-9 6,10-11 25,13-2 14,4-2 14,1 4 21,0 3-8,-5 8-11,-4 5-20,-4 4-21,-2 0-14,-3 18 1,-1 5-2,-3 2-4,-2 1-34,-3 3-49,-1 0-27,0-2-64,0-4-81,9-6-201</inkml:trace>
  <inkml:trace contextRef="#ctx0" brushRef="#br0" timeOffset="48344.23">17684 9179 692,'0'0'19,"0"0"-8,0 0 8,0 0 12,0 0-31,0 0 6,-1-34-6,-2 29 49,-2-1 73,2 0-5,-5-4-17,-4 2-9,-9 4-46,-9 0-24,-6 4-16,-6 0-5,-3 22 0,4 6-5,6 5 4,13 0-18,15-2-16,7-4-11,9-10-5,16-8 0,5-9 47,0-6 4,-2-19 17,2-11 14,-2-11-11,2-4 11,3-4-8,-2-3 3,-3 4-11,-1 6 18,-10 12-10,-8 17-6,-3 10-17,-6 9 4,0 2-4,-11 19-5,-8 13 5,-5 8 0,2 7-14,8-2-20,5-1-1,9-2-16,0-13-19,11-6 36,5-9 26,3-10 8,2-6 9,2 0 34,1-15 28,5-7-33,0-5-11,-4 1-9,-8 2-8,-3 2-3,-8 9-2,-5 4-1,-1 6-1,0 3-3,-1 5-17,-11 15 6,2 5 11,3 3 0,7-1-1,0-2 0,6-8 1,11-6-8,6-9-2,-1-2 2,2-10 8,-2-12 0,-6-2 5,0-2-3,-7 2 4,-6 4-4,-2 8-2,-1 6-6,0 6-21,-7 6-33,-4 18 25,4 7 16,3 1 1,4 0-11,11-3 7,21-8-17,6-8-3,8-9 22,-2-4 20,-8-14 1,-6-13 35,-5-6 9,-6 1-8,-2-6-11,-1-1-13,-1-1-13,4-1-6,1 3-11,-2 3-1,-4 7-6,-4 6-9,-8 10 25,-2 12 8,0 0 1,0 6 3,-7 17-3,-3 7 37,-1 9 14,-1 8-12,-4 1-16,-1 3-2,-2-2-16,0-4-1,4-3-5,3-9-51,4-10-61,5-11-73,3-12-153,0 0-97</inkml:trace>
  <inkml:trace contextRef="#ctx0" brushRef="#br0" timeOffset="48779.96">18271 9164 208,'0'0'413,"0"0"-312,80-53 42,-45 44-14,0 6-12,0 3-50,-5 0-36,-8 0-11,-9 0-13,-7 2-7,-6 8-8,0 3-8,-6 3-8,-12 4 13,1 2 8,6-3 2,8 0 0,3-4 1,0-6 0,15-1 9,4-8 12,2 0-8,-6-3-8,-2-14-5,-5-2-16,-3-1-4,-2 3 9,1 1 7,8 4 4,9 4 38,11 2 26,10 6 5,5 0 12,-3 6 2,-6 9-29,-12 6-32,-9 4-14,-14 1-8,-3 1 0,-13-5-10,-16-8-32,-1-11 6,2-3 18,8-17 18,10-15 10,10-6 37,9-4-10,27-4-37,13 6-10,8 2-98,-1 9-165,-11 11-573</inkml:trace>
  <inkml:trace contextRef="#ctx0" brushRef="#br0" timeOffset="49950">9384 10321 436,'0'0'494,"0"0"-431,0 0 25,0 0-21,0 0 15,0 0-19,52-24-36,-13 24 6,3 0 14,3-5-8,-1 0 9,-2-1-20,-8 2-1,-10 1-11,-11 1-1,-8 2-10,-5 0 1,0 0-6,-5 8-4,-17 9 4,-5 11-2,-5 4 2,0 7 0,1 1-4,-2 4-8,1 1-16,0-7-9,6-8 14,4-12 2,8-8 1,5-10 19,2 0 1,4 0 14,2-15 1,1-1 19,0-1-3,0 5-1,4 2-4,8 7-8,2 3-5,1 0-10,1 3 5,2 11-4,-3 1-1,-2-1-2,-4 1 1,2-1-2,2 0 0,-1 0 2,7 0-2,1 0 0,5-3 0,-1-2 0,0-1-4,-6-4-13,-1 0-46,-4-1-38,-2-3-24,-2 0-72,5 0-78,2-15-139</inkml:trace>
  <inkml:trace contextRef="#ctx0" brushRef="#br0" timeOffset="50229.16">10012 10594 960,'0'0'173,"0"0"-8,0 0-60,0 0-28,0 0 12,0 0-56,85-5-29,-62 5-4,4 0-26,-3 0-70,-3 0-76,-3 5-168,-10 3-309</inkml:trace>
  <inkml:trace contextRef="#ctx0" brushRef="#br0" timeOffset="50386.04">10065 10693 1243,'0'0'41,"0"0"85,0 0-91,0 0 18,0 0-51,0 0-2,21 17-65,3-9-61,-1 0-141,3-7-236</inkml:trace>
  <inkml:trace contextRef="#ctx0" brushRef="#br0" timeOffset="51028.97">5267 9553 1150,'0'0'135,"0"0"-41,0 0-61,0 0 28,-27 129 30,12-65-31,-6 1-30,-5-1-15,0-8-8,-2-6-7,11-8-20,4-9-66,1-7-108,1-9-130,-2-9-322</inkml:trace>
  <inkml:trace contextRef="#ctx0" brushRef="#br0" timeOffset="51631">4845 9956 634,'0'0'440,"0"0"-401,89-51 98,-20 39-71,18 4 17,3 4-2,-6 4-32,-9 0-24,-23 0-13,-13 7-9,-14 5-2,-10 3-1,-9 6-3,-6 8 0,0 5-11,-2 4 3,-11 1-1,6-2 4,2-4 4,5-10-5,0-4-21,15-12 4,6-7 18,1 0 8,-4-9 0,-3-13 7,-7-7-3,-8-3 6,0-3-9,-8 0-2,-11 1-1,-8 5-11,5 10-31,2 9-8,6 8-5,6 2-29,8 0 32,0 0 33,8 0 21,21 0 27,10 0 26,7-14 12,8-6-2,2-9-5,1-3-9,1-4-13,-7 2-19,-8 3-4,-13 4 0,-12 8-4,-9 4-3,-8 4-3,-1 8 0,0 3-3,-16 0-1,-9 25-2,-7 15 3,3 16 0,4 7 4,3 7-3,6-6-1,4-3 0,6-12-1,6-10-27,0-12-59,13-7-33,10-9-82,-3-6-228,-3-5-166</inkml:trace>
  <inkml:trace contextRef="#ctx0" brushRef="#br0" timeOffset="51818.53">5816 9942 843,'0'0'239,"0"0"-198,0 0 67,115-34-43,-76 34-45,7 0-20,-1 0-94,-1 6-86,-8 4-69,-6 2-82,-12-1 64</inkml:trace>
  <inkml:trace contextRef="#ctx0" brushRef="#br0" timeOffset="52265.96">6208 9961 318,'0'0'263,"0"0"-14,0 0-42,0 0-92,0 0-23,-98 50-46,62-21-35,6 3-11,9-3-1,11-1-18,7-8-42,3-9-8,3-7 33,10-4 36,5-2 19,2-16 30,3-6-3,0-3-4,-4 1-13,-1 4-7,-6 10-3,-3 5-8,-3 7-9,-3 5-2,-2 15 0,2 8 3,-3 0-1,2 0-2,4-6 0,7-6-1,5-11-14,9-5 2,6-5 2,5-19 11,-2-7 6,0-5 3,-6-6 9,1-4 2,-2-1-5,-3-8-12,-2-1-1,-10 9-2,-5 11-2,-9 16 2,0 18 6,-3 2-6,-12 31-10,-4 13 10,8 11-2,5 8 2,6 0 0,0-2-1,1-3 0,10-7-10,1-6-73,3-8-112,-2-13-257</inkml:trace>
  <inkml:trace contextRef="#ctx0" brushRef="#br0" timeOffset="53084.31">7339 9934 1340,'0'0'30,"0"0"39,0 0-47,-85-4-20,45 38 5,-5 13-7,9 6 0,10 5-6,12-4-21,11-9-8,3-12-5,6-13-7,16-9 3,6-11 19,4 0 25,1-20 13,-1-6 5,-3-3 4,-7 5 2,-8 6 4,-8 9-14,-6 7-5,0 2-6,-3 8-3,-11 15-7,1 4 4,5-1 1,8-4-25,0-7 5,0-5 9,2-4 2,5-6 3,2 0 8,2-6 2,-1-10 0,-1 1 1,-5-1 1,-1 1-4,0-1 0,2 4-5,7 0 5,6 2 1,7 2 20,3 2 18,5 3 16,-3 3 4,-2 0-4,-5 2-22,-10 13-18,-4 4-8,-8 4-5,-1 0-2,0 1-21,-11-4-16,-3-8-33,1-2-5,7-9-6,6-1 23,0-6 58,0-14 38,15-5 25,5 0-8,6-1 9,1 6 10,-2 7-27,-4 4-8,-6 6-22,0 3-13,-3 0-4,-5 15-4,-1 7-1,-6 2-25,0 3-19,0-2-33,0-2-11,0-1-48,14-6-82,7-7-155,7-5-85</inkml:trace>
  <inkml:trace contextRef="#ctx0" brushRef="#br0" timeOffset="54367.02">7943 10265 442,'0'0'202,"0"0"-102,30-83 47,-30 62-66,0 6 27,-14 8-55,-11 7-32,-11 0-21,-1 20 0,3 9-5,7 4-6,12-1-13,10 0-11,5-9 20,0-6 4,17-11 6,7-6 5,4-1 13,6-19 5,1-13-4,5-7 14,0-7 5,5-1 24,1-2-6,-7 3-7,-8 3-18,-8 3 6,-11 3-16,-11 5-4,-1 10-10,-1 15-2,-19 8-3,-7 16-17,-3 18 12,-1 11 5,3 11 1,4 2-5,7 0-15,10-7 4,7-12 12,0-13-4,19-11-15,10-13 13,1-2 12,2-10 12,0-16 10,-4-1 4,-6-3-11,-8 2 10,-6 6-9,-7 6 3,-1 9-11,0 7 3,-6 0-11,-5 18-17,2 7 11,8 6-1,1 1-7,1-6-11,17-4-13,5-8 5,2-9 4,0-5-2,-5-4 27,-1-16 4,-7-2 26,-2-2 5,-5 3 5,-5 7-19,0 6-10,0 8-4,0 0-3,-6 5-31,3 14 20,2 4 9,1 2 1,0 2-1,10-8 0,7-4-10,5-8 0,3-7 5,5-1 3,0-22 4,-2-10 0,-3-6 0,-6 0 9,-7 0 24,-2 0-21,-6 0 3,-1 8-9,-3 4-4,0 10 0,0 10-3,0 7 1,0 4-19,-7 21 12,1 11 7,-6 6 11,5 3-4,-3 1-5,3-6-2,0-4 0,2-10-53,2-6-76,0-8-41,-1-10-72,-2-2 2,0-2 107,6-16 104,0-3 29,0-1 139,4-1 38,11 2 17,6 1-39,3 4-28,1 2-22,1 6-16,-5 4-31,-2 4-16,-10 0-21,-3 2-13,-3 15-7,-3 5-2,0 4-3,0 0-5,-2-1-5,-1-3 6,3-7-14,0-3-3,0-8 14,8-4 11,5 0 0,1 0 7,0-13 0,-3 0-3,0-2 0,-1 1 1,-2 2-1,6 4 2,4 7 10,4 1-3,1 3 3,2 13-2,-2 5-10,-7 2 10,-7-2-14,-3-2 0,-6-4 0,0-7-9,-8-2-1,-6-6-2,0 0 12,2-4 8,3-11 4,3-2 19,6-3 20,0-4-11,5-2-18,17-2-22,3 0-7,4 6-39,-4 10-73,1 9-100,-7 3-181</inkml:trace>
  <inkml:trace contextRef="#ctx0" brushRef="#br0" timeOffset="54703.94">9015 10274 813,'0'0'149,"0"0"10,0 0-23,0 0-55,0 0-30,0 0-50,14-25-1,-28 25-12,4 0 5,5 5 2,5 6 5,0 1 1,3 3 36,12 3 31,-1-3 16,-5 0-24,-6 2-27,-3 0-26,-3 3-5,-23 0-2,-8-2-25,-5-3-46,2-13-128,9-2-163,11-9-500</inkml:trace>
  <inkml:trace contextRef="#ctx0" brushRef="#br0" timeOffset="56871.38">11286 10497 511,'0'0'208,"0"0"-208,0 0-49,0 0-35,0 0 84,0 0 22,-47-67-14,47 52 5,9 0 99,8 4 21,2 2 18,2 9-40,-3 0-11,1 18-32,-6 16-22,-8 10-11,-5 4-21,-19 3-9,-16-3-5,-4-4-22,-5-10-21,4-7-33,4-11-39,6-11 0,9-5 74,9-5 41,12-16 43,0-4 49,0-1 34,10 2-36,8 4-14,0 6-24,3 7-13,1 7-31,-2 0-8,-1 19-4,-3 3-8,0 4-49,-4-1-9,3-6-24,3-2-56,7-8-18,14-9-54,7 0 30,6-12 60,-2-13 116,-6-3 16,-11-3 164,-8-2-2,-8 7 4,-12 2-50,-2 10-20,-3 6 12,0 8-52,-7 0-40,-5 16-16,2 12 0,4 3-2,6 0-2,0-3 2,19-6 2,3-7 0,1-6-1,2-9 1,-1 0 15,1-12 2,-2-12-5,-7-6-1,-2-6 9,-11 0 6,-3-1-5,0 1 2,-3 5-5,-12 6-18,-3 11-4,-2 8-15,1 6-30,1 8-29,0 15-64,8 2-51,5-2-128,5-6-173</inkml:trace>
  <inkml:trace contextRef="#ctx0" brushRef="#br0" timeOffset="57086.03">12185 10437 1041,'0'0'171,"0"0"-119,0 0 25,0 0-47,0 0 3,-34 73-4,-2-30-21,-2-3-8,7-4-3,5-5-12,6-4-30,5-6-82,9-8-106,6-8-146</inkml:trace>
  <inkml:trace contextRef="#ctx0" brushRef="#br0" timeOffset="57299.26">11991 10405 937,'0'0'177,"0"0"-51,0 0-26,0 0-65,0 0 54,90 84-45,-71-34-28,-1-2-9,-6-1-7,-3-4 0,-2-2-13,1-8-59,1-6-45,4-11-77,2-8-78,4-8-349</inkml:trace>
  <inkml:trace contextRef="#ctx0" brushRef="#br0" timeOffset="57599.79">12488 10480 822,'0'0'59,"0"0"20,0 0-67,0 0-2,0 0-6,0 0-4,-36 52-5,36-33 5,1-2 34,14 0 38,5-1 31,-2-2 13,1 2-23,-1 1-13,-3 2-20,-3 1-23,-6 3-12,-6 2-20,0 0-2,-12 0-3,-9-3-23,-4-7-28,1-4-28,2-11-29,6 0-69,5-21-61,3-11-261</inkml:trace>
  <inkml:trace contextRef="#ctx0" brushRef="#br0" timeOffset="57835.2">12510 10492 869,'0'0'230,"0"0"-218,0 0 83,0 0-44,100-16 34,-70 13-61,6-3-24,10 0-12,0 0-51,2 0-78,-8 1-91,-4 5-83,-7-2-62</inkml:trace>
  <inkml:trace contextRef="#ctx0" brushRef="#br0" timeOffset="58007.83">12999 10430 271,'0'0'398,"0"0"-169,0 0-25,0 0-54,0 0-68,0 0-21,-28 92 47,12-41-24,-1-5-39,4 0-24,4-7-16,4-5-2,1-5-3,1-6-20,-3-3-62,-1-8-91,-1-12-156,2 0-344</inkml:trace>
  <inkml:trace contextRef="#ctx0" brushRef="#br0" timeOffset="58485.47">13804 10597 635,'0'0'415,"0"0"-304,0 0 28,0 0-78,0 0 55,0 0-39,28 0-50,-4 0-4,2 0-4,0 0-12,-2 0-7,1 0-2,2 0-33,0 0-58,-3 0-49,1 0-96,-10 0-153,-5 0-327</inkml:trace>
  <inkml:trace contextRef="#ctx0" brushRef="#br0" timeOffset="58724.86">13810 10707 888,'0'0'52,"0"0"83,0 0-25,0 0 22,0 0-50,0 0-52,0 0-15,89 34-15,-40-28-33,8-1-82,-2-5-212,-6 0-458</inkml:trace>
  <inkml:trace contextRef="#ctx0" brushRef="#br0" timeOffset="74644.13">14825 10386 767,'0'0'172,"0"0"-30,0 0 2,0 0-58,0 0-5,0 0-25,0 0 0,-37 116-14,19-65-27,-1 0-6,1-3-7,1-4-2,8-5-44,8-5-119,1-10-130,6-10-260</inkml:trace>
  <inkml:trace contextRef="#ctx0" brushRef="#br0" timeOffset="74950.98">15013 10572 339,'0'0'625,"0"0"-541,0 0 34,0 0-68,0 0-6,0 0-6,-64 54-27,56-8-6,8 0-5,0-6 0,18-5-1,5-11-3,0-8 2,3-10 2,-5-6 9,1-6 0,-1-17 8,-4-9 8,-6-2 2,-6 0-3,-5 0-8,0 3-10,-21 7-6,-7 9-10,-5 8-8,0 7-16,8 0-12,8 10-46,14 7-53,3-3-66,11 0-151</inkml:trace>
  <inkml:trace contextRef="#ctx0" brushRef="#br0" timeOffset="75551.83">15383 10592 632,'0'0'165,"0"0"-64,0 0 31,0 0 4,0 0-22,0 0-71,67-57-13,-46 57 2,-3 14 2,-8 12-21,-8 8-11,-2 2 1,-6 3-3,-18-3-2,-1-2-14,3-5-5,5-5 5,8-9 0,6-7 5,3-4 9,0-4 2,15 0 3,12 0-3,7-8 0,5-5-53,7-6-79,3-2 23,-1-5 6,1-3 41,-4 4 47,-5 0 15,-7 4 19,-11 3 46,-7 7 17,-10 7 7,-5 4 4,0 0-40,-3 9-52,-18 15 11,1 6-1,1 6 1,7-2-9,8-2-3,4-6 0,4-9-1,17-6 1,9-11 1,6 0 4,1-16 1,-3-12 7,-4-7 4,-6-5 30,-6 0-12,-7 3-7,-9 2-12,-2 6-3,-13 5-13,-17 6-4,-6 11-8,-2 7-9,6 4-27,4 17-5,7 5-68,3 0-95,5-1-173</inkml:trace>
  <inkml:trace contextRef="#ctx0" brushRef="#br0" timeOffset="77075.83">16734 10536 846,'0'0'91,"0"0"-18,0 0-2,0 0-24,-101 17 11,62 26-41,3 4-16,6 4-1,13-5-17,15-7-32,2-8-33,22-14-2,12-11 41,6-6 40,3-3 3,-1-17 24,-1-8 32,-3-3-10,-4 3 5,-7 4 0,-12 9-16,-7 5 9,-8 10-16,0 0-28,0 11-6,-13 14 6,-1 5 0,7-1-4,7-2-37,0-7 8,15-6-9,11-8 6,3-6 6,1 0 21,-3-17 9,-7-6 4,-9-2-4,-6 0 3,-5-1 0,0 5-6,-9 6-2,-4 2 3,4 6-20,4 3 18,5 1 3,0 3 1,11 0 21,15 0 21,8 0 37,6 0 9,0 0-7,-6 11-25,-4 3-25,-12 5-18,-3 0-4,-6 2-6,-8 2-3,-1-1-4,-1-1 2,-16-4-32,-2-7 4,1-8 2,8-2 17,5-6 11,5-17 4,8-6 7,17-3 23,12 1-1,3 3 19,-4 8 4,-3 4-11,-8 8-24,-5 4 10,-5 4-28,-3 8-3,-5 13-5,-1 7 1,-6 4 2,0 2-24,0-2-43,-10-4-36,7-1-85,1-9-78,2-7-294</inkml:trace>
  <inkml:trace contextRef="#ctx0" brushRef="#br0" timeOffset="78161.04">17753 10708 191,'0'0'316,"0"0"-108,0 0-8,0 0-63,0 0-6,-79-60-63,48 60-40,-8 4-12,0 20-6,-1 10-10,4 5-1,9 2 1,9-4-2,12-11-47,6-6-20,9-10 20,20-10 7,5 0 39,9-20 3,3-14 4,4-12 5,1-2 15,-2-5 18,0 0 4,-9 3 1,-9 3-28,-8 8-7,-15 15 10,-4 10-5,-4 14-13,-8 0-3,-12 21-1,-7 17 0,1 6-1,2 2 0,8 2-2,5-1-16,8-2-19,3-6-33,0-6 7,11-10 0,11-11 17,4-8 22,2-4 15,2-8 10,3-17 13,1-8 19,-1-2 5,-5 1 6,-6 4 11,-8 9-16,-8 9 11,-6 7-26,0 5-23,-15 5-1,-7 20-7,2 6 8,8 2-10,9-1-44,3-5-7,11-6-2,13-11 35,5-7-39,0-3 43,-2-20 24,-5-10 7,-4-5 27,-2-1 40,-7 5 10,-3 8-26,-4 8 0,-2 11-47,0 4-11,0 9-14,-8 18 4,-2 5-9,4 4-25,6-2-22,4-5 9,17-8-12,8-11 19,2-10-32,2 0 82,-3-17 12,-1-13 58,-3-2 3,-4-4-6,-4 2-9,0 2-24,1 2-22,-1 0-12,1 3-1,-5-2 0,-2 2-15,-6 5-24,-3 8 27,-2 7 13,-1 7 0,0 0-18,0 19 18,-9 10 14,-8 9 10,-5 4 6,0 2-6,-2 2 10,4-3-12,0-4-18,4-3 3,2-9-7,6-6-7,6-8-88,2-6-54,0-7-160,9 0-300</inkml:trace>
  <inkml:trace contextRef="#ctx0" brushRef="#br0" timeOffset="78658.06">18409 10677 889,'0'0'67,"0"0"16,102-28 29,-58 24-17,-2-1-46,-6 4-32,-10 1-9,-12-1 1,-11 1-5,-3 0-4,0 2-12,-8 15 12,-9 3 7,-2 4-7,5 2 3,7-1-3,4-3-1,3-6-1,0-4-11,7-4 9,1-8-20,2 0 0,2-3 15,-2-11 2,0-5 5,-2-1-12,2-2 10,6 1 4,6 6 1,7 4 16,3 3 0,3 5 34,-4 3-8,-7 0 5,-6 0-21,-9 10-10,-6 4-10,-3 2-4,0 2-2,-9 2-1,-11-3-1,1-1-4,6-8-11,3-4 1,7-4 15,3 0 0,2-17 17,15-5-14,9-1 3,7 2-6,6 6-12,1 3-91,-4 7-144,-3 5-252</inkml:trace>
  <inkml:trace contextRef="#ctx0" brushRef="#br0" timeOffset="78944.3">19273 10674 1151,'0'0'47,"0"0"-33,0 0 6,0 0-15,-108 12-5,88 13-11,14 4-8,6-1 18,1-3 1,17-4 26,-1-5 62,3-4 5,-10-5-17,-3-3-36,-7 4-28,0 0-12,-20 3-1,-11-2-8,-6-4-69,3-2-38,9-3-58,15-8-60,10-12-107,26-3-5</inkml:trace>
  <inkml:trace contextRef="#ctx0" brushRef="#br0" timeOffset="79106.07">19534 10905 1377,'0'0'112,"0"0"-102,0 0 40,0 0-50,0 0-31,0 0-169,-60 20-411</inkml:trace>
  <inkml:trace contextRef="#ctx0" brushRef="#br0" timeOffset="91834.26">16202 6889 764,'0'0'61,"0"0"10,0 0-19,0 0-10,0 0 34,0 0-21,0 0-29,-22-79-9,10 62-14,-2-2-2,-2-6 0,2-1-1,1-4-2,5-1-8,2 0 9,2-1 2,-2-2 0,0 0-1,-5-2 0,1 2 2,-2 7-1,2 7-2,4 8 2,0 6 2,5 4-3,1-1-3,-2 1 3,2 2-1,0 0-1,0 0-3,0 0 5,0-2 0,0 1 0,0 1 0,0-1 0,0 0 1,0-1-1,0 2 1,0 0-1,0 0-1,0 0-2,0-1 3,0-2-1,5-3 2,8 0 1,2-5 1,4 0 4,5-5-4,6-5-2,7-8-1,11-5 0,6-6 4,1-2-4,-2 1 0,-5 4 2,-9 6 3,-9 0 4,-9 4-5,-2-2-3,-3 4-1,-2 1 0,-1 10 5,-4 2-5,-4 7-1,-2 3 1,-2 1-2,-1 1-2,0 0-6,0 0-2,0 0 5,0 0 1,0 0 2,0 0 4,0 0 0,0 0 2,0 0-1,0 0 2,0 0-3,0 0 1,0 0 2,0 0-2,0 0 0,0-2 1,0 1 1,1-1-1,3 1-2,-1-1-1,-2 2 0,1 0-2,5 0-5,2 0 2,2 11 6,2 3-1,2 0 2,1-1-2,3-3 2,9 0 0,10-1 8,5-2-4,3 0 0,-5 1-4,-13-2-1,-11 0 2,-6-1-2,-6 1-4,-2 0 2,-3-1 2,0-1-3,0-2 2,0 1 1,0-2 0,0-1 4,0 2-4,0-2-1,0 0 1,0 0 2,0 0 0,0 0-2,0 0 1,0 0 0,0 1 2,0-1 1,0 0-1,0 0-1,0 0 0,0 0 0,0 1-2,0-1 2,0 2 1,0-1-2,0 6 2,0 0 1,0 12 9,0 8 4,2 9 7,5 10 1,2 4-11,-5 6-4,-1-2 6,-1 1-10,-2-2 9,0-3-1,0-3-11,0-8 6,0-7-4,0-4-4,1-9 5,-1-3-2,2-4 8,-2-6-9,0-3-2,0-1 1,0-1-2,0-1 1,0 0-1,0 0 3,0 0-2,0 0 2,0 0-1,0 0-2,0 0 1,0 0 1,0 0-2,0 0 0,0 0 0,0 0 4,0 0-3,0 0-1,0 0 0,0 0-2,0 0 2,0 0 0,0 0 1,0 0-1,0 0-4,0 0 3,0 0 1,0 0 0,0 0 0,0 0-8,0 0-46,2 0-92,5 0-77,5 0-239</inkml:trace>
  <inkml:trace contextRef="#ctx0" brushRef="#br0" timeOffset="93378.16">17461 6433 878,'0'0'94,"0"0"-79,0 0-6,0 0 3,0 0 39,0 0-51,65-19-58,-27 13-350</inkml:trace>
  <inkml:trace contextRef="#ctx0" brushRef="#br0" timeOffset="93530.23">18252 6360 946,'0'0'0,"0"0"-308,82-24-107</inkml:trace>
  <inkml:trace contextRef="#ctx0" brushRef="#br0" timeOffset="93749.37">18851 6353 76,'0'0'0</inkml:trace>
  <inkml:trace contextRef="#ctx0" brushRef="#br0" timeOffset="93835.94">19035 6338 222,'0'0'261,"0"0"-250,0 0-11,0 0-157</inkml:trace>
  <inkml:trace contextRef="#ctx0" brushRef="#br0" timeOffset="94789.88">19203 7937 243,'0'0'0,"0"0"-18,0 0-197</inkml:trace>
  <inkml:trace contextRef="#ctx0" brushRef="#br0" timeOffset="100704.52">16939 6730 17,'0'0'25,"0"0"-11,0 0-6,0 0-2,0 0-6,-48 77-9,39-62-34</inkml:trace>
  <inkml:trace contextRef="#ctx0" brushRef="#br0" timeOffset="101045.04">16817 6903 48,'0'0'58,"0"0"-21,0 0 5,0 0-14,0 0-8,0 0-6,0-11-3,0 11 5,0 0-5,0 0-3,0 0 4,0 0-4,0 0-3,0 0-2,0 0-3,0 0 0,0 0 0,0 0 0,0 0 3,-6 0-1,-1 0-2,1 0-1,0 0-10,1 0-24,0-2-7,-1 0 11,0-3 12,0 0 0,-3 0 8,2-2 4,-1 0-7,1 1-13,-2-1-82</inkml:trace>
  <inkml:trace contextRef="#ctx0" brushRef="#br0" timeOffset="107702.95">16913 6699 116,'0'0'72,"0"0"-49,0 0 2,0 0 3,0 0 17,0 0-4,0 0-31,-5-17-10,5 17 2,0 0 2,0 0 1,0 0-1,4 0-3,-1 0 0,-1 0-1,2 0 0,-3 0-2,1 2 2,-1 0-3,0-1 2,1 0-1,0 2-7,-2-1 4,0-2-7,0 3 1,0 0 5,0 3 6,0 2 1,0 0 4,-2 0-1,0 3 2,2-2-4,0-1 4,-1 4-5,0-2 5,-2-1-1,-3 2 3,-3-2-3,-2 3 1,-1 2 10,-1-2 13,-1 3-9,1-3-5,3 3-4,-1-3-2,1 0-5,-1-2-3,1-1 0,0-1 1,2-2 0,1-2-2,3 0 0,1-4 0,3 3 1,0-3 0,0 0 0,-1 0 0,1 0 2,0 0-2,-3 0 1,3 0-1,0 0 2,0 0-1,-1 0 5,-1 0-1,1 0-5,-1 0 3,-1-7 2,2 2-1,-2-3-2,-3-1-2,0-1-1,-4-1 0,-4 0-1,3-1 0,0-1 1,-1 2 0,-3-2-2,1 1 2,0-1 2,-3 0-2,0 4 4,3-2 5,-3 3-5,4-1 1,0 4-4,3-2-1,3 0 0,0 1 0,5 2 5,-1 0-3,2 1 2,1 1 5,0 1 2,0-1-4,0 2-6,0 0-2,0 0 1,0 0-3,0 0 6,0 0-6,-3-1 4,3 1-1,-3-1 3,1-2 3,1 2-6,-1-2 1,0 0 1,1 0-1,0-1-1,-1 1 0,-4-1 0,2-1 0,-4-3-1,-2-1 1,-5 0 0,1-2-2,0-2 2,-1 0-3,0 1 3,1-3 0,0 1 3,-4-6-2,3 3-1,0-4 1,1 4 1,5 2 2,2 3 11,2 5 0,2 2-10,1 2 3,1 1 1,-1 1-3,0 1-1,1-1-3,-2 1 0,1 0 2,-1-2-2,3 2 0,0 0 5,0 0 2,0 0 2,0 0-2,0 0-2,0 0-2,0 0-2,0 0 2,0 0-3,0 0 0,0-2 2,0-2 4,0-3 5,0-2-13,6-1-10,2-2 10,-1 1 8,-1 0-6,-3 1-2,0 0 2,-2-1 4,1 0-4,-1-3 1,5 0-2,2 2 7,2-5-8,8 3 3,2 1 8,3 1-8,0 2 0,-4 1 4,-2 0-1,0 1 1,3-3-7,5-2 2,2-2-1,3-2-1,0 0 0,-1-1 2,0 0 1,-4-2-2,0 1-2,-5 0 3,2-1-3,-1 0 2,-4-1-1,0 1 8,-3 3-3,-4 3 4,-3 3-3,-2 3 9,0 1-11,1-3-4,2-2-3,3-1-8,-2 1 11,-1 3-17,-1-2 17,-3 4-6,-2 1 2,-2 4 3,0-1-5,0 3 6,0 0 1,0 0-1,0-1-1,0-1 0,1-1 1,-1 0-2,2 0-4,-1 1 5,-1 2-7,1-3 7,-1 3-4,0 0 5,2 0-1,-2 0-1,2 0 1,3 0 1,2-2 0,5 2 6,3-2-5,6-1 0,1 1 2,3-1-2,0 1 0,0-3 2,-2 1-2,0 1-1,-1-4 5,-5 3 0,-4 0 1,-4 2 5,-3-1 1,-5 3-6,-1 0-4,2 0-2,-2 0 0,0 0 0,1 0 0,1 0 0,-1 0-2,3 0 1,0 3-3,-1 1 3,0 6 0,-2-2 1,2 1 1,0 3 2,2 2-2,2 0 4,3 4 4,1-1-8,0 5 3,2 5 1,-1 4 1,6 5 2,-3-2-4,-1-2 1,-3-6 0,-1-1-5,-2-1 0,1 2 3,-3-1 2,7 3-3,-4 3 7,2 1-6,-1-3 4,-4-1-5,-1-5 3,-4-5-4,-1-6 0,2-5 0,-2-2 0,0-3-1,0-2 1,0 0-1,0 0 0,0 0 1,0 0 2,0 2-3,0-2 0,0 0-5,1 0 1,-1 1-3,2-1 1,-2 0-4,0 0-8,0 0-28,0 2-41,0 2-108,0-1 44,0 2-95</inkml:trace>
  <inkml:trace contextRef="#ctx0" brushRef="#br0" timeOffset="112173.09">18560 3989 1207,'0'0'172,"0"0"-134,0 0-1,0 0-18,0 0 4,1 102 53,3-19-8,-3 3-28,-1 0-13,0-4-23,-3-6-2,-9-10-1,0-9-2,5-10 0,1-9-39,6-12-41,0-10-101,0-13-53,12-5-8,8-29-60,7-15-8</inkml:trace>
  <inkml:trace contextRef="#ctx0" brushRef="#br0" timeOffset="112429.28">18844 3931 664,'0'0'124,"0"0"-59,0 0 13,0 0 69,0 0 37,0 0-63,-13-34-60,19 74-47,7 22 22,4 18 31,-3 7-10,-4-1-31,-7 0-15,-3-4-5,0-7-6,0-8-3,-3-11 2,3-9-49,0-9-56,13-11-126,10-18-70,4-9-257</inkml:trace>
  <inkml:trace contextRef="#ctx0" brushRef="#br0" timeOffset="112715.09">19137 3831 1078,'0'0'82,"0"0"-82,14 81 0,4-12 70,1 14 53,-6 4-47,-3 3-24,-6-6-34,-4-4-10,0-7-5,0-10 1,0-11-4,9-5-33,1-12-58,6-7-97,1-13-42,2-15-149,-4-2-130</inkml:trace>
  <inkml:trace contextRef="#ctx0" brushRef="#br0" timeOffset="112990.54">19548 3870 851,'0'0'193,"0"0"-181,7 75-10,-3-6 103,2 13 37,-1 4-42,-4-1-38,1-6-42,-2-5 3,0-7-2,0-8-18,0-4-3,0-8-50,0-7-140,0-12-172,0-15-478</inkml:trace>
  <inkml:trace contextRef="#ctx0" brushRef="#br0" timeOffset="114057.34">18439 4038 492,'0'0'115,"0"0"-84,0 0-4,0 0 23,0 0 35,0 0 1,84-71-50,-44 59-4,14 0 10,11 0 1,10-2 33,10 0-13,1-2-9,-2 2-7,-9 0 7,-11 4-16,-12 2-10,-6 5-19,-4 3-6,-2 0-3,5 0-5,0 4 5,-1 3-4,-3-1-18,-7-5-7,-9 1-20,-14-2-26,-4 0-59,-7 0-89,-12 0-182</inkml:trace>
  <inkml:trace contextRef="#ctx0" brushRef="#br0" timeOffset="114611.86">18301 4666 325,'0'0'78,"0"0"-13,0 0-4,0 0 25,0 0-11,0 0-35,16 2 2,-6 1 10,8-3 23,4 3 23,13-3 16,11 0 7,14 0-26,14 0-13,6 0-17,3 0-7,5 0-13,0 0-16,4 0-8,-2 0-6,-11 0-13,-11 0-2,-20 0-1,-11 0 1,-8-3-21,-8-3-19,-5 3-13,-5 0-9,-4 3-13,-2 0 11,-3 0-55,3 0-24,-5 7-17,0 5-53,0 1-70</inkml:trace>
  <inkml:trace contextRef="#ctx0" brushRef="#br0" timeOffset="115012.01">19128 4743 417,'0'0'12,"0"0"-6,0 0 13,0 0 62,0 0 1,0 0-12,0 0 30,-24-14 23,23 12-25,-1 2-2,2 0-7,0 0-12,0 0-25,0 0-6,0 7-22,-1 20-9,-6 9 45,1 10-10,-2 7-5,0 1-16,2-1 0,-1 4-21,1-3 2,2-5-7,1-5 0,0-9-3,0-11 0,1-7-17,-2-7-22,4-7-26,0-3-46,0 0-22,2-13-34,14-9-139,1-4-265</inkml:trace>
  <inkml:trace contextRef="#ctx0" brushRef="#br0" timeOffset="116089.13">19085 3774 553,'0'0'379,"0"0"-348,0 0-9,0 0-2,0 0 72,0 0 42,5-7-81,-5 7-30,0 0-8,0-7 18,0-8 12,0-6-27,-5-12-9,-5-6-5,3-1 9,0-4-4,0 5 1,4 5 2,0 9-10,0 6 2,3 10-4,0 1 0,0 7-10,0-1-10,0 2-11,0 0-7,0 0 9,0 0 7,0 0 10,0 0 11,0 0 2,0 0-1,0 0 0,0 0-12,0 0-23,0 0-12,0 0-4,0 0-1,0 0 5,-3 0 13,3 0 11,0 0 23,0 0 6,0 0 4,0 0 1,0 0 8,0 0-4,0 0-15,0 0 2,0 0-1,0 0 0,0 0 1,0 0-1,0 0 3,0 0-4,0 0-19,0 0-44,0-1-92,3-2-77,0-4 69,-3-1 132,0-4-68,0 3 79,0-1 20,0 3 109,0 0-18,0 2-22,0 3-2,0 0 4,0 1-8,0 1-37,0 0-26,0 0-1,0 0-8,0 0 9,0 0-1,0 0 2,0 0 2,0 0 5,0 0-8,0 0-13,3 0-267</inkml:trace>
  <inkml:trace contextRef="#ctx0" brushRef="#br0" timeOffset="116837.78">18957 3739 548,'0'0'74,"0"0"-74,0 0 0,0 0 37,0 0 85,0 0-52,-3 17-24,3-9 14,0 7 15,0-1-19,0 3-16,0-3-14,0 1-7,0 1-12,-2-2-2,-1 0-4,2-1 4,-2-3-3,3-2 4,0-1 2,0-4-2,0-3-2,0 0 7,0 0 16,0 0 19,0 0 3,0-7-4,0-5-31,0-4-5,-3-4-6,-1-6-2,-3-4-1,-2-3-3,2 0-2,-2 6 5,5 7 1,-1 5 0,4 7-1,-2 5 0,3 3-1,0 0 0,0 0-2,0 0 0,0 0 3,6 0 6,7 0 15,9 3-3,10-1 6,5-2-4,5 0-14,-2 0 1,2 0-4,-5-2 8,-1-3-3,-6 3 0,-10-1-2,-7 3 0,-9 0-2,-4 0-4,0 0 0,0 0-8,0 4 0,0 5 4,0 2 4,0-1 0,0-1 3,2 2 1,-1 5-3,1 2 7,1 1 2,4 0-1,-4-2-5,-2-3 5,-1-6-3,0-2-6,0-5-6,0-1-33,2 0-111,2 0-185,5-11-264</inkml:trace>
  <inkml:trace contextRef="#ctx0" brushRef="#br0" timeOffset="117210.96">19192 3230 688,'0'0'276,"0"0"-215,0 0 28,0 0-16,0 0 20,90-34-38,-57 34-49,-2 0-6,-3 2-34,-8 2-64,-8-1-15,-6-1-74,-6-2-161,0 0-31</inkml:trace>
  <inkml:trace contextRef="#ctx0" brushRef="#br0" timeOffset="117370.88">19291 3113 864,'0'0'130,"0"0"-74,0 0-33,0 0-13,0 0 43,0 0 33,-24 79-42,17-49-44,-1 2 0,1 2-55,5-1-149,2-6-307</inkml:trace>
  <inkml:trace contextRef="#ctx0" brushRef="#br0" timeOffset="118204.03">18942 5207 109,'0'0'180,"0"0"-56,0 0-2,0 0-18,0 0-17,0 0-28,-1 0-35,1 0-12,0-2-12,8-7-26,10-3-83,3-2-12,1-2 38,-3 0-33,0-8-188</inkml:trace>
  <inkml:trace contextRef="#ctx0" brushRef="#br0" timeOffset="118839.96">18893 4696 419,'0'0'117,"0"0"-105,0 0 6,0 0 69,0 0 70,0 0-67,-2-3-42,2 18 1,0 6 67,0 2-21,0 3-26,2 0-31,4-2-12,-3-2-16,-1 0-7,2-5-2,-4-2 0,1-3-1,-1-3 1,0-4-1,0-3 1,0-2 0,2 0 4,-2 0 5,4 0 2,2 0 8,6-2 15,10-8-13,7 1-12,2-3 1,2 4 13,0 1-5,-1 4 6,4 0-1,-3 3-6,0 0-9,-9 0-7,-8 0 3,-8 2-5,-7-2-1,-1 0 0,0 0 1,0 0 6,0 0-2,0 0 0,1 0 4,3-6 2,2-7-7,2-3-3,-2-5 0,0-7 0,-1-5-2,-4 0-6,-1 1 8,0 2 0,0 5 0,0 9-9,2 5-4,0 6-19,5 5-48,0 0-87,2 20-108,3 6-141,-6 2-153</inkml:trace>
  <inkml:trace contextRef="#ctx0" brushRef="#br0" timeOffset="119121.67">19516 5112 958,'0'0'121,"0"0"-45,0 0 24,0 0-16,0 0-21,101-8-56,-66 8-7,7 0-60,5 0-134,-1 0-239</inkml:trace>
  <inkml:trace contextRef="#ctx0" brushRef="#br0" timeOffset="124681.57">9042 11351 937,'0'0'154,"0"0"-118,0 0 20,0 0 34,-42 85-1,16-38-21,-4 1-33,-3 1-25,0-3-5,6-11 1,5-10-6,7-7-12,6-10-56,9-6-65,0-2-95,0-10-76,6-15-220</inkml:trace>
  <inkml:trace contextRef="#ctx0" brushRef="#br0" timeOffset="124926.26">8914 11371 956,'0'0'69,"0"0"-14,0 0 26,0 0 21,61 89 0,-40-62-49,-3 0-47,1-1 35,-1-2-28,0-4-6,-1 0-6,1-6-1,-1 0-6,4-4-64,6-6-48,2-3-60,4-1-74,-8 0-152</inkml:trace>
  <inkml:trace contextRef="#ctx0" brushRef="#br0" timeOffset="125195.42">9403 11286 609,'0'0'285,"0"0"-177,0 0-8,0 0 20,0 0-2,0 0-55,-21-9-47,11 40 9,-1 11 17,-4 4 10,1 2-39,-3-3 5,5-4-10,3-7-4,1-8-4,8-6-9,0-5-46,0-7-48,0-2-52,13-6-63,3 0-101,8-14-156</inkml:trace>
  <inkml:trace contextRef="#ctx0" brushRef="#br0" timeOffset="125515.1">9791 11439 505,'0'0'177,"0"0"-38,0 0-4,0 0-2,0 0 20,0 0-62,6 0-34,-1 0-13,2 0-8,5 0-16,4 0 3,8 0-20,11 0-3,8 0-3,5-6-92,1-2-93,-5 0-160,-14 4-427</inkml:trace>
  <inkml:trace contextRef="#ctx0" brushRef="#br0" timeOffset="125773.81">9898 11558 963,'0'0'182,"0"0"-118,0 0-12,0 0-32,0 0 27,0 0-47,51 7-65,-13-7-166,5 0-208</inkml:trace>
  <inkml:trace contextRef="#ctx0" brushRef="#br0" timeOffset="126125.17">10875 11255 1133,'0'0'244,"0"0"-159,0 0-33,0 0-31,0 0 46,-2 89-8,-7-45-35,0-5-21,-1-3-1,6-6-2,4-6-14,0-4-74,26-10-90,10-10-201,2 0-261</inkml:trace>
  <inkml:trace contextRef="#ctx0" brushRef="#br0" timeOffset="126438.35">11228 11268 936,'0'0'256,"0"0"-202,0 0 5,0 0-38,0 0 0,0 0-9,20 32-9,-26 3-1,5-2-1,1-3 3,0-1 3,7-8 3,7-4 39,1-2 21,0-2 12,-4-2-16,-5 2-30,-1-4-18,-5 2-12,0 2-3,0-3-3,-3 3-8,-14-4-18,-3-5-16,-4-4-54,0 0-29,4-11-39,1-6-53,8-2-36,6-3-98</inkml:trace>
  <inkml:trace contextRef="#ctx0" brushRef="#br0" timeOffset="126820.48">11284 11328 55,'0'0'624,"0"0"-492,93-52 15,-53 39-25,5 3 29,-2 5-48,-5 5-44,-6 0 3,-7 1-20,-5 18-25,-4 6-7,-4 4-6,-3 4 2,-3 2 0,-3 0-6,-3 1-3,0-3 3,0-4 5,3-2 1,1-10-6,4-5-2,7-6 2,4-6 6,8 0 8,4-14-3,1-11 6,-4-7-13,-4-2 4,-8-2 1,-7-3 2,-7 2-3,-2-1-8,-11 9-9,-15 5 0,-5 12-14,-3 9-16,-3 3-25,4 7 13,3 13-56,8 4-119,7-5-225</inkml:trace>
  <inkml:trace contextRef="#ctx0" brushRef="#br0" timeOffset="127428.08">12228 11269 237,'0'0'653,"0"0"-533,0 0 10,0 0-55,0 0 33,-86 66-47,66-30-18,4 4-8,10 0-5,6-1-13,0-6-5,18-2-8,4-9 0,2-5 6,0-9-10,-2-5 21,-4-3-2,2-11 16,-1-13-3,-3-8-9,0-4-13,-5 0-8,-6-1-1,-5 6-2,0 3 0,-2 6-7,-14 5-10,-4 8-10,-2 6-25,0 3-19,4 0-28,5 3-59,8 8-78,5-1-196</inkml:trace>
  <inkml:trace contextRef="#ctx0" brushRef="#br0" timeOffset="127765.39">12618 11318 1171,'0'0'110,"0"0"-18,89 10-40,-68 14-8,-9 5-4,-8 4-40,-4 1-1,0-2-8,-1-2-11,-10-6 3,-3-5-16,2-7 14,1-8 1,1-4 18,2 0 23,4-12 2,1-11 21,3-7 6,9-5-6,15 0-29,2-2-17,-2 4-4,0 7-46,2 6-68,1 6-76,5 8-96,0 6-188</inkml:trace>
  <inkml:trace contextRef="#ctx0" brushRef="#br0" timeOffset="128177.95">12998 11314 1033,'0'0'149,"0"0"0,0 0-48,-7 97 3,-10-47-23,-6 8-51,1 3-11,4 2-11,2-5 7,4-8-14,6-7 4,3-8-5,3-4-4,0-10 3,-4-5-19,4-9-17,-2-7-24,2 0-22,0-15 29,0-13-48,0-12-55,6-13 1,3-10-10,2-7-82,2-1-13,0 4 138,4 14 123,-4 12 187,5 10-11,-1 9 30,-1 4-11,2 8-82,-2 6 0,-1 1-31,0 3-28,-1 7-22,-1 13-10,-1 6-3,-8 0-17,-4 2-1,0 0-1,-9-3-10,-4-3-32,-2-2-34,4-11-101,8-1-118,3-8-237</inkml:trace>
  <inkml:trace contextRef="#ctx0" brushRef="#br0" timeOffset="128747.97">13336 11335 1117,'0'0'104,"0"0"-84,0 0 0,0 0 30,16 83 12,-16-47-59,0-4-3,0-1-20,-7-8-42,1-9-58,0-6 16,2-8 3,1-2 86,3-19 15,0-4 20,0-4 38,13 2 41,3 2 10,1 2-24,2 7-3,1 5-22,2 7-16,1 4-30,2 0-3,-3 10-11,2 8 0,-3 3-2,-6 2-3,-5-2 1,-7 0-29,-3-3 18,0-3 0,0-7-22,0-5 29,-4-3 5,0 0 3,2-16 13,2-5 5,0-7 6,15-1 12,13-1 5,5 3-6,5 5-2,-1 9-4,-6 6 1,-2 7-12,-7 0-5,-4 14-12,-3 8 0,-5 6-2,-3 6 2,-5-1-2,-2 2-2,-2 2 3,-15 0 0,-7-3-4,-3-2-26,-4-3-52,-5-3-38,-4-1-151,-2-7-257</inkml:trace>
  <inkml:trace contextRef="#ctx0" brushRef="#br0" timeOffset="129753.91">9307 12046 821,'0'0'160,"0"0"-111,0 0 18,-111 41-2,77-10 14,1 6-41,5 1-25,8-1-10,8-3 1,11-7-2,1-6-1,11-7 2,14-7 1,10-5 18,2-2 3,3-2-6,0-14-7,-2-5 4,1-4-9,-2-3-5,-1-6-2,-5 0-16,-7 0-9,-12-2-2,-12 3-16,0 0-68,-24 1-9,-9 4 29,2 6 14,3 5 58,8 5 19,10 2 41,10 3 57,0 2 19,0 4-17,0 1-11,0 0-47,0 11-19,0 20-14,-3 16 25,-12 15 0,-1 8 10,-5 2-7,3 1 1,5-5-9,3-10-6,5-9-18,5-10-4,0-9-1,0-8-15,0-8-45,0-6-38,4-5-35,2-3-92,12 0-58,6-15-43</inkml:trace>
  <inkml:trace contextRef="#ctx0" brushRef="#br0" timeOffset="130178.99">9751 12353 639,'0'0'122,"0"0"-48,0 0-11,0 0 5,0 0 16,0 0-51,-3 2 5,3-1 41,0-1 12,0 0-17,0 0-12,0 0 2,1 2-7,11-1-13,2 1-10,2 0-13,2-2-5,1 1-10,5 1 4,-2-2-10,-3 0 5,-3 0-5,-4 0-4,0 0-24,-3 0-46,-2 0-45,-2 0-54,-4 0-15,1 0-45,1 0-119,-3 0-124</inkml:trace>
  <inkml:trace contextRef="#ctx0" brushRef="#br0" timeOffset="130736.45">9742 12460 48,'0'0'353,"0"0"-272,0 0 4,0 0-27,0 0 12,0 0-21,-4 4-12,4-3 8,-1-1 3,1 0 8,0 0-9,0 0 9,0 0-3,0 0 6,0 0 1,0 0 6,0 0-14,0 0 5,0 0-13,3 0-1,9 3-2,0 1 2,3-1-11,0 0 2,0 1-14,3-1-3,0 1-4,-2-1-3,-1 0-7,-3-3 1,1 0-2,-5 0-1,1 0 0,-2 0 4,1 0-5,-5 0 2,0 0-2,-3 0 0,0 0-9,3 0-8,-2-1-26,1-2-35,1 1-67,0-2-76,0 0-39,0-2-162</inkml:trace>
  <inkml:trace contextRef="#ctx0" brushRef="#br0" timeOffset="134500.39">10528 12218 482,'0'0'260,"0"0"-182,0 0 7,0 0-12,100-45 29,-60 37-29,3 1-38,-3 3-6,-5 2 22,-5 1-16,-7 1 1,-6 0-20,-4 0 3,-9 0-14,-2 0 6,-2 0 0,0 0 8,0 0 0,0 0-8,0 9-9,0 18 7,-3 19 21,-5 9 2,-3 10 3,-3-2-15,-2-4-7,0-6-12,1-11 6,4-9-6,4-14-1,4-11-3,3-6-37,0-2-51,1-2-40,19-18-108,5-4-214</inkml:trace>
  <inkml:trace contextRef="#ctx0" brushRef="#br0" timeOffset="134935.4">11347 12433 1080,'0'0'149,"0"0"-47,0 0-70,0 0-14,0 0 7,0 0-13,-112 78-12,85-53 0,3-4-21,8-5-62,7-5-84,4-5-49,2-6-113,3 0-111</inkml:trace>
  <inkml:trace contextRef="#ctx0" brushRef="#br0" timeOffset="135122">11180 12378 650,'0'0'281,"0"0"-153,0 0 30,0 0-33,0 0-11,0 0-82,6-5-29,-5 44 16,2 4 9,1 0-12,7-6-14,-2-4-2,6-5-6,4-1-69,4-7-81,1-9-147,1-8-321</inkml:trace>
  <inkml:trace contextRef="#ctx0" brushRef="#br0" timeOffset="135345.12">11606 12355 1210,'0'0'116,"0"0"-19,0 0-19,0 0-25,0 0-7,0 0-35,11 67 2,-11-28-7,0-2-6,0-2-1,0-4-29,0-5-66,7-7-65,15-8-115,7-11-213</inkml:trace>
  <inkml:trace contextRef="#ctx0" brushRef="#br0" timeOffset="135661.99">11891 12436 966,'0'0'107,"0"0"-37,0 0 34,0 0-50,0 0-23,0 0-14,-9 89-7,8-44-8,1-5 6,3-5-3,14-9-5,5-10 2,2-9-2,4-7 30,0-9 20,-1-19-15,-4-11 1,-7-5-13,-9-2 12,-7 0-2,0 5-13,-10 3-10,-14 11-10,-3 9-4,-1 11 0,1 7-18,0 3 18,1 14-3,9 3-13,6 1-72,8-3 11,3-2-63,0-7-101,18-4-200</inkml:trace>
  <inkml:trace contextRef="#ctx0" brushRef="#br0" timeOffset="135893.03">12260 12238 939,'0'0'255,"0"0"-212,0 0 39,0 0-20,0 0 2,0 0-64,76-45-18,-53 45-98,2 3-86,-5 5-95,-2-5-181</inkml:trace>
  <inkml:trace contextRef="#ctx0" brushRef="#br0" timeOffset="136322.09">12580 12135 631,'0'0'366,"0"0"-310,0 0 56,0 0-8,82-39 4,-62 39-37,-3 0-49,-3 9-18,-5 8 2,-8 4-12,-1 3-3,-1 2-4,-21-1-31,-1-2-15,-2-4-31,3-7-32,8-5 47,5-7 28,4 0 47,5-1 33,0-12 47,0-1 45,11 3-39,4 1-20,3 6-18,0 4-13,-3 0-13,-1 12-11,-4 12-11,-6 5 0,-4 5 0,-1 0-5,-22 0 5,-2-4-17,-3-7-13,2-9-25,2-9-2,5-5-35,4 0 16,3-12-13,6-10-45,5-1-146,1-2-276</inkml:trace>
  <inkml:trace contextRef="#ctx0" brushRef="#br0" timeOffset="136892.89">12977 12393 1001,'0'0'121,"0"0"-33,0 0-38,0 0-15,0 0 38,0 79-56,0-51-9,0-7-7,2-4 4,4-4-5,0-5-16,4-8-7,5 0 18,3-2-2,-1-15 6,5-5 2,-3-2-1,-1-2 4,-3 1 0,-3 4 8,-5 5-5,-3 7 2,-2 7-7,-2 2-2,0 0-10,1 2-12,2 15 12,3 10 10,1-1 4,0 1-4,3-3 0,-2-2 5,4-6-1,0-4 4,-2-6-5,-1-4 12,3-2 4,0-3 3,1-16 12,-1-5-21,-1-1 5,-4-5-3,-2 1-10,-5-1-5,0 5 0,0 3-20,0 9-30,0 7-59,4 4-181,4 2-302</inkml:trace>
  <inkml:trace contextRef="#ctx0" brushRef="#br0" timeOffset="137320.13">13596 12201 1262,'0'0'104,"0"0"-92,0 0-12,0 0 2,-4 75 39,-8-18-16,0 2-25,3-4 0,3-7-1,4-7-20,2-9-18,0-7-17,0-11 4,2-9 21,7-5 13,1 0 18,-2-7 24,2-12-10,2-5-1,0-3-4,0-2 9,4 4 13,-1 4 14,2 4-3,-1 7 11,3 6-9,2 4-12,-1 0 4,2 12-8,0 9-7,-8 6-5,-5 2-12,-9 0-4,0 3 0,-18-4 0,-7-5-4,5-2-4,0-8-55,0-3-85,5-4-94,-1-6-168</inkml:trace>
  <inkml:trace contextRef="#ctx0" brushRef="#br0" timeOffset="143306.44">6229 13199 333,'0'0'672,"0"0"-586,0 0-22,0 0-20,0 0 18,0 0-10,-25 81-10,4-23-10,0 0-13,-3-1-11,0-2-1,0-7 9,4-7-16,6-12-2,5-9 1,3-11-3,5-5-5,1-3-3,0-1 9,0 0 3,0 0 8,0 0 1,1-7-1,8-5 5,8-3-11,3 4 15,6 1-7,-1 3 1,6 7-1,1 0-1,-1 0-1,2 11-5,-3 0-1,0 0-2,-2-2-1,-3-1-9,-1-1-50,-3-4-84,-6-3-114,-8 0-329</inkml:trace>
  <inkml:trace contextRef="#ctx0" brushRef="#br0" timeOffset="143710.15">6235 13400 890,'0'0'163,"0"0"-128,0 0 23,0 0-4,0 0 24,85-20-49,-67 20-29,-2 0 0,-2 0-17,-2 1-44,-9-1-35,-3 0-36,0 0 4,-9 0 9,-3-9-63,-3-8 38,0 3 84,1-2 60,0 0 38,2 0 44,-3-2 41,3 0-24,0-2 4,8 1-1,4-1-5,0 1 24,10-1-34,15 4-18,9 1-12,2 5-16,5 4-20,3 6-19,-3 0-2,-5 18-51,-4 11-145,-9 0-283</inkml:trace>
  <inkml:trace contextRef="#ctx0" brushRef="#br0" timeOffset="144317.88">6726 13709 1053,'0'0'113,"0"0"-94,0 0 39,0 0-36,0 0-14,0 0-8,-110-42-53,84 54 27,4 6 16,5 1-3,8-2 9,6 0-1,3-2-4,0-4-10,6-4-13,5-1 31,5-4-26,2-2 27,-3 0 21,4-5-17,-2-5-1,-1-4 0,-1 2 1,0 2-4,-3 0 13,-5 7-1,-1 3 6,-4 0 2,-1 0-16,1 3 3,1 15-7,0 13 13,0 6 15,1 13 10,1 8-2,-2 5-5,1 4 24,-4 5-30,0-1 23,-4-5-25,-10-8 8,2-13-16,1-13 11,3-10-14,2-5-1,3-10-3,-3-5 3,0-2 6,-6-5 9,-6-16-15,-3-11-11,2-14-4,1-12-13,8-12-15,7-7-17,3-1-3,4 1 0,23 9-26,9 8-43,8 8-102,7 9-419</inkml:trace>
  <inkml:trace contextRef="#ctx0" brushRef="#br0" timeOffset="144718.04">7278 13633 1022,'0'0'93,"0"0"-60,0 0-3,0 0 36,0 0 36,0 0-73,41 0-22,-18 0-2,4 0-5,-3 0-28,-5 5-111,-7 0-142,-9 3-248</inkml:trace>
  <inkml:trace contextRef="#ctx0" brushRef="#br0" timeOffset="144850.19">7266 13800 879,'0'0'269,"0"0"-176,0 0-2,0 0-40,0 0 14,0 0-65,86 16-63,-39-12-238,11-2-342</inkml:trace>
  <inkml:trace contextRef="#ctx0" brushRef="#br0" timeOffset="145555.19">8071 13176 1157,'0'0'112,"0"0"-50,0 0-42,0 0 16,0 78 31,0-21-5,-6 4-46,-3-3-14,0-4 3,1-4-5,0-11-13,3-9-34,4-12-42,1-10-35,0-8-26,0 0-40,14-22 43,2-10-76,-1-12 38,-3-4 40,1-7 132,-7-1 13,-4 1 0,-2 6 56,0 3 94,0 8-70,-6 4-16,3 5 36,3 1 22,1 0-6,21 2-21,10 1-15,7 3 20,4 8-14,-3 7-5,-4 7-21,-5 0-21,-7 21-16,-10 10-12,-9 8-11,-5 7-9,-14-2 6,-20 3-31,-4-7-22,-7-6-36,6-10-67,7-7 7,11-7-78,13-10-20,8 0 2</inkml:trace>
  <inkml:trace contextRef="#ctx0" brushRef="#br0" timeOffset="145960.92">8589 13179 580,'0'0'388,"0"0"-296,0 0 1,0 0-52,0 0 12,0 0-20,-85 78-21,52-40-10,9 0 2,8-2-4,10-5-2,6-6-4,0-3 1,17-10 5,8-1 5,6-6 15,7-5 12,0 0-2,2-6-6,-4-11-6,-2-5-5,-7-2-5,-4-2-3,-4-2-5,-9-3-7,-7 0 1,-3 1-27,0 0 7,-15 5-20,-4 5 16,-3 3-3,1 4-11,0 3 9,2 0 5,2 3-44,4 0-33,4-2-106,1 1-23,7-3-105</inkml:trace>
  <inkml:trace contextRef="#ctx0" brushRef="#br0" timeOffset="146185.2">8643 12980 460,'0'0'170,"0"0"-13,0 0-48,0 0 8,0 0 35,0 0-70,17-29-71,-20 64 24,-7 15 13,-3 15 23,8 8-4,-4 4-22,5-2 6,1-4-18,0-6-15,1-7-12,2-10-6,0-11-3,0-7-23,0-11-62,0-8-33,0-6-81,8-5-81,6-7-92</inkml:trace>
  <inkml:trace contextRef="#ctx0" brushRef="#br0" timeOffset="146440.17">9120 13300 1200,'0'0'84,"0"0"-29,0 0-27,0 0 13,0 0 29,0 86-49,-5-54-20,2-3 1,2 0-2,1-5-22,0-4-59,0-6-107,0-7-33,1-7-287</inkml:trace>
  <inkml:trace contextRef="#ctx0" brushRef="#br0" timeOffset="146642.8">9118 13304 877,'0'0'211,"0"0"-119,0 0 13,0 0-60,0 0 11,0 0 15,70 90-43,-46-51-12,0-2 1,-4-2-12,0-6-5,1-1-5,-2-7-51,1-6-46,1-8-161,-3-7-177,0 0-155</inkml:trace>
  <inkml:trace contextRef="#ctx0" brushRef="#br0" timeOffset="146862.64">9399 13254 218,'0'0'653,"0"0"-534,0 0 34,0 0-21,0 0-35,0 0-45,-12-8-44,5 42 12,-1 10 23,0 2-10,1-3-22,2-4-11,3-3 0,2-10-4,0-3-59,0-6-40,0-5-126,7-10-180</inkml:trace>
  <inkml:trace contextRef="#ctx0" brushRef="#br0" timeOffset="147497.96">9692 13314 601,'0'0'203,"0"0"-164,0 0 28,0 0-23,0 0 45,0 0-14,46 5-29,-21-2 12,0-3-2,0 0-14,-4 0-7,-4 0-6,-8 0-8,-6 0-6,-3 0-10,0 2-5,0 4-15,0 7 0,-3 2 15,-8 2-2,-4 5 2,-1-3-3,-4 4-27,-1 0 14,-2-2-9,-4-1 1,2-5 4,5-4-4,8-3-2,5-4 26,5-4 6,2 0 2,0 0 9,0 0 11,0 0 19,0 0-6,0 0-9,6 0-15,2-2-3,3-3-4,0-1 2,4 3-3,-2 3 11,-1 0-1,0 0-10,0 0 1,0 0-2,0 0-6,-1 0-2,-2 0 0,2 4 4,-2 1-4,3-2-1,3 2 0,2-1 1,7 1-8,8-2-49,3 4-67,2-2-88,-4 0-163,-8-5-127</inkml:trace>
  <inkml:trace contextRef="#ctx0" brushRef="#br0" timeOffset="148134.1">8104 14009 242,'0'0'286,"-82"6"-247,61-5 83,9 1 8,12-2 32,0 0 22,17 0-39,32 0-30,34 0-17,39-10-12,32-3-21,25 2-13,15 5 0,-1 5-17,-7 1 0,-16 0-26,-25 0 0,-23 0-8,-22 0-1,-18 0 0,-13 0-5,-14 0-22,-13-2-29,-15-2-22,-15 1-52,-12 0-50,-9 3-110,-23 0-195</inkml:trace>
  <inkml:trace contextRef="#ctx0" brushRef="#br0" timeOffset="148600.01">9220 14168 1104,'0'0'68,"0"0"-9,0 0-7,0 0 4,-118-3 6,64 26-39,-6 10-20,-3 4-1,2 5-2,17 5 0,9-3-2,16-2-5,19-7 7,0-6 1,24-4 9,15-7-6,7-7 10,2-4 15,-2-6-11,-10-1-3,-6 0 2,-11-8 0,-7-6-4,-6-1-8,-4-4-2,-2-1-3,-3-2 0,-23 2-7,-9 4-7,-9 5-5,0 8 12,5 3-8,6 0 4,3 16 10,11 1 1,5 2-6,7-2-14,7 0-29,0-2-71,10-1-139,18-8-150,13-6-103</inkml:trace>
  <inkml:trace contextRef="#ctx0" brushRef="#br0" timeOffset="148968.02">9267 14397 798,'0'0'84,"0"0"-31,0 0 29,0 0 30,0 0 0,0 0-97,32-20-13,-45 46 7,0 5 21,9 3-9,4-2 2,0 2 2,17-5 20,4-3 5,5-4-3,1-8 6,0-6-5,-1-7-10,-2-1 1,2-4-14,-2-15-5,1-8-6,0-3-12,-7-2-1,-3-3 2,-9 7-5,-6 3 2,0 7-4,-10 5-2,-18 7-7,-4 6 6,-8 0-10,-2 8 8,-7 7-17,-4 2-11,-5 1-25,5-5-24,12-6-10,19-7-91,22 0-105,2-5-326</inkml:trace>
  <inkml:trace contextRef="#ctx0" brushRef="#br0" timeOffset="150031.9">10216 14539 568,'0'0'242,"0"0"-139,0 0 9,0 0-38,-21-85 0,0 72-14,-9 2-50,-4 6-8,2 2 3,-1 3-3,1 0-4,4 17-3,2 5 5,6 2 0,2 0 0,9 0-4,6-3-1,3-3-4,0-6 4,13-1 3,4-7 2,6-4 5,2 0 9,8-7 13,3-10-12,5-4-2,-2-4 5,-2-2-11,-10 1 3,-7 4 0,-10 4 7,-2 7-4,-8 6 0,0 5-13,0 0-4,0 5-15,-11 14 17,-1 9 2,4 5 3,6-2 2,2-4 6,0-3 3,13-7 3,9-6-12,9-10 4,8-1-9,6-5-1,0-17-57,1-5-66,-3-6-85,-1-4-214</inkml:trace>
  <inkml:trace contextRef="#ctx0" brushRef="#br0" timeOffset="150390.87">11065 14066 611,'0'0'381,"0"0"-336,0 0 82,0 0-28,0 0 6,0 0-44,0-4-38,4 4-9,7 0 2,5 0 0,6 0-12,1 0-4,2 0-16,-1 0-80,-2 7-75,-6-2-91,-5 2-221</inkml:trace>
  <inkml:trace contextRef="#ctx0" brushRef="#br0" timeOffset="150549.93">10983 14183 969,'0'0'273,"0"0"-190,0 0 24,0 0-32,0 0-3,0 0-70,47 19-2,-17-12-78,2-4-145,-1-3-149,-3 0-501</inkml:trace>
  <inkml:trace contextRef="#ctx0" brushRef="#br0" timeOffset="160406.2">12301 13352 541,'0'0'159,"0"0"-84,0 0 23,0 0 15,0 0 21,0 0 12,0 0-109,0 0-10,12-48-22,-12 68 3,0 8 7,-3 4 2,-13 5 1,-4 0-16,-6 1-2,0 0 0,2-6-2,4-6 2,5-9-18,9-6-11,1-8 10,4-2 13,1-1 6,0 0 8,0 0 7,0 0 6,0 0 7,9-9 1,4-1-24,10 2 12,5 1-15,5 1 8,0 2-10,-1 3 3,-2 1-3,-4 0-1,-3 1-8,-5 6-31,-4 2-34,-4-1-75,0 0-41,1-6-111,0-2-126</inkml:trace>
  <inkml:trace contextRef="#ctx0" brushRef="#br0" timeOffset="160657.24">12504 13473 899,'0'0'202,"0"0"-87,0 0 8,0 0-29,0 0-11,0 0-42,-18 17-23,7 24 29,-2 4-6,3-1-6,-3-2-21,5 0-5,-1-6-6,2-4-3,1-8-1,1-8-20,5-8-34,0-6-56,0-2-38,0 0-51,0 0-41,12-19-169</inkml:trace>
  <inkml:trace contextRef="#ctx0" brushRef="#br0" timeOffset="160958.19">13184 13408 343,'0'0'659,"0"0"-576,0 0-29,0 0 10,0 0 28,0 0-17,-108 69-36,60-34-25,1-2-2,7-3-12,12-7 0,9-6-14,9-6-48,9-6-81,1-3-65,0-2-156,0 0-51</inkml:trace>
  <inkml:trace contextRef="#ctx0" brushRef="#br0" timeOffset="161214.83">12953 13392 381,'0'0'596,"0"0"-514,0 0-21,0 0-23,0 0 54,0 0 18,45 53-61,-30-23-17,3 0 8,-3-1-8,2 1-18,0-4-7,-1-4-7,-1-3-6,0-4-20,-1-2-65,0-1-69,-1-4-64,-3 0-106,-5-2-126</inkml:trace>
  <inkml:trace contextRef="#ctx0" brushRef="#br0" timeOffset="162513.94">13744 13571 233,'0'0'148,"0"0"-73,0 0 9,0 0 8,0 0 18,0 0-24,-20-5-22,20 5-13,0 0 7,0-1 3,2 1-14,14-1-16,11-2 17,10 0-15,6-1 1,-2-1 0,-7 2-5,-7 2-17,-9 0-6,-8-1 2,-7 1 0,-3 1-8,0 0 2,0 0 5,0 0-7,0 0 1,-4 3 11,-7 17 6,-6 6 20,-3 7 6,1 1-18,-2 0-7,0 1-7,0-2-7,0-1-1,2-7 0,7-8-4,6-8-1,4-4-25,2-5-40,3 0-27,23-11-55,16-10-87,17-8-225</inkml:trace>
  <inkml:trace contextRef="#ctx0" brushRef="#br0" timeOffset="162714.13">14431 13554 911,'0'0'259,"0"0"-204,0 0 2,0 0-34,0 0 42,-62 75-19,26-37-37,-1-4-2,11-2-7,5-6-1,12-6-39,5-8-131,4-4-70,0-7-169</inkml:trace>
  <inkml:trace contextRef="#ctx0" brushRef="#br0" timeOffset="162934.28">14251 13576 824,'0'0'236,"0"0"-122,0 0-8,0 0-46,0 0-4,0 0 14,67 82-26,-48-46-17,-4-3-12,-1-3-8,-2-5-2,-4-4-5,1-5-8,-3-3-29,2-6-83,1 0-63,7-7-122,3 0-212</inkml:trace>
  <inkml:trace contextRef="#ctx0" brushRef="#br0" timeOffset="163157.06">14849 13493 1215,'0'0'102,"0"0"-18,0 0 12,0 0-34,0 0-35,0 0-2,-11 97-16,-4-52-4,0-4-4,8-4-1,4-3-40,3-2-86,0-9-102,15-10-170,8-13-418</inkml:trace>
  <inkml:trace contextRef="#ctx0" brushRef="#br0" timeOffset="163466.32">15068 13517 614,'0'0'375,"0"0"-346,0 0-25,0 0 5,-10 81 54,1-36-20,9-4-36,0-2-6,0-10 9,19-5 0,-2-12 27,1-9-1,-1-3 18,1-5 13,-1-17-19,-5-9-11,-6-1-10,-6-6-10,0 1-12,-8-1-3,-9 4-2,-3 6-7,-1 7 6,6 10-35,2 6 3,8 5-27,2 0-16,3 5-54,0 9-87,0-4-341</inkml:trace>
  <inkml:trace contextRef="#ctx0" brushRef="#br0" timeOffset="163735.05">15126 13230 920,'0'0'240,"0"0"-200,0 0 57,0 0-41,0 0 17,0 0-54,54-7-19,-21 7-34,6 0-114,1 0-124,3 0-240</inkml:trace>
  <inkml:trace contextRef="#ctx0" brushRef="#br0" timeOffset="164181.25">15548 13084 714,'0'0'157,"0"0"-137,0 0 70,25-75 5,-9 63 31,1 5-61,0 3-42,2 4 2,-3 0 13,0 0-16,-4 11-10,-1 4-7,-3-1-5,-5 6-5,-3-1-5,0 0-24,-4 1-17,-13 2-11,2-2 13,-1-4 12,7-2 23,4-6 11,5-4 3,0-4 2,0 1 6,5-1 39,9 0 26,3 0-14,2 2-10,-4 0-8,-1 3-15,-5 4 5,-3 1-13,-6 5-15,0 2 1,0 5-5,-14 0 2,-8-1 9,-3-1-10,1-2-5,3-7-43,2-2-62,1-6-89,3-3-160</inkml:trace>
  <inkml:trace contextRef="#ctx0" brushRef="#br0" timeOffset="164700.12">16147 13592 1099,'0'0'116,"0"0"-20,0 0-52,0 0 2,-56 75 46,18-33-44,2 1-35,-3 1-3,2-3-5,4-9-2,6-7-3,12-11-28,11-11-65,4-3-23,9-3-103,18-20-85,5-7-80</inkml:trace>
  <inkml:trace contextRef="#ctx0" brushRef="#br0" timeOffset="164930.87">15981 13643 641,'0'0'276,"0"0"-114,0 0-5,0 0-52,0 0-26,0 0-15,39 32-21,-26-8-6,-4 4-14,-1 4-10,-2-3-6,-1 0-5,1-2-2,2-5-2,4-3-54,12-7-49,10-4-97,15-5-107,9-3-207</inkml:trace>
  <inkml:trace contextRef="#ctx0" brushRef="#br0" timeOffset="166136.04">16804 13522 330,'0'0'526,"0"0"-439,0 0 91,0 0-27,0 0-32,0 0-15,0 0-57,-10-52-23,7 76-21,-3 14 12,-3 9 18,-1 0-9,-2-2-19,3-7-4,4-7-2,5-5-3,0-4-69,0-8-63,18-8-106,8-6-84,5-3-139</inkml:trace>
  <inkml:trace contextRef="#ctx0" brushRef="#br0" timeOffset="166444.84">17065 13491 136,'0'0'554,"0"0"-506,0 0 28,0 0 26,0 0-58,0 0-43,-3-21 9,-5 41-3,8 1 11,0 0-6,0-2 34,13-2 7,5-2 9,0-1 20,0 1-2,1-1-16,-3 0-11,-1 3-6,-3-1-15,-4 1-8,-7-3-12,-1 3-12,0-5 1,-7 2-2,-11-2 4,-2-3-11,2-6-31,-1-3-43,1 0-32,-1-10-88,1-5-125,6-1-272</inkml:trace>
  <inkml:trace contextRef="#ctx0" brushRef="#br0" timeOffset="166970">17142 13430 1013,'0'0'98,"0"0"-19,104-34 56,-62 29-63,-2 5-27,0 0-45,-7 5-1,-6 5-53,-7 5-44,-3-3-52,-4 0-9,2-2-32,-4-6 50,-5-1 113,-3-1 28,-1-2 96,-2 2 51,0-1-4,0 7-26,0 5-51,-9 7-3,-4 6-9,-2 8-37,4 2-1,3 0-7,4-1 3,4-4 5,0-7-5,14-4-3,6-8 27,8-8 13,4-4-7,-2-1 2,2-18 2,-6-6-6,-4-2-16,-7-2-8,-9 1-2,-6-4-12,-5 0-2,-18 1-2,-6 4-5,1 6-12,6 11 3,7 10-24,3 0-22,4 5-19,2 9 1,2 1-51,4-1-81,0-1-23,3-4-136</inkml:trace>
  <inkml:trace contextRef="#ctx0" brushRef="#br0" timeOffset="167308.16">17968 13473 590,'0'0'262,"0"0"-245,0 0 66,0 0 32,0 0-4,-60 100-37,50-64-38,4 1-19,6-3 6,0-4-13,0-7 5,7-8-7,4-4 8,4-9 4,-2-2 14,5 0 6,0-17-12,-2-6-16,0-7-7,-5-1-2,-2 0-6,-7-2 0,-2 2 1,0 3-27,-6 11 9,-5 6-11,-5 10-31,-9 1-95,0 3-80,-6 14-232</inkml:trace>
  <inkml:trace contextRef="#ctx0" brushRef="#br0" timeOffset="167759.75">18512 13462 859,'0'0'166,"0"0"-16,0 0-3,0 0-66,0 0-38,0 0-16,-71 31 8,36 1 8,-2 2-24,-2 3-9,5-4-2,4-5-8,11-5 0,7-4-4,9-5-4,3-3-32,0-2-51,4-4-56,10 0-96,-5-5-173</inkml:trace>
  <inkml:trace contextRef="#ctx0" brushRef="#br0" timeOffset="168026.89">18285 13455 949,'0'0'72,"0"0"-47,0 0 119,0 0-43,0 0-39,0 0-42,7 12 37,2 12 17,8 5 8,4 2-25,2 1-9,2-1-22,-1-2-21,-2-1-2,-4-2-3,-6 0-9,-1-3-40,-4-7-69,-1 1-84,4-8-150,5-9-215</inkml:trace>
  <inkml:trace contextRef="#ctx0" brushRef="#br0" timeOffset="169237.87">18796 13322 943,'0'0'117,"0"0"-9,0 0 24,0 0-53,0 0-28,0 0 3,-18 103 11,12-55-19,-2-1-28,0-5-6,-2-4-9,4-9-6,2-5-6,4-9-69,0-6-73,4-6-72,20-3-67,8 0-123</inkml:trace>
  <inkml:trace contextRef="#ctx0" brushRef="#br0" timeOffset="169654.88">19123 13411 569,'0'0'103,"0"0"1,0 0 39,0 0-5,0 0-40,0 0-45,5-24-14,-5 24-1,0 0-10,0 0 1,0 0-9,0 0-4,0 7-7,-13 15-3,-1 7 7,-5 7-1,4 5-4,3-2 12,9-5-11,3-6 5,0-5-6,16-7 10,10-5 8,3-5-6,2-6-6,-3 0-12,-6-9 5,-2-11-2,-9-9-3,-3-2 4,-6-8-6,-2-1-2,0-2-12,-10 1-16,-11 7 8,-4 10 8,1 12-5,1 9-12,2 3-17,7 0 3,8 9-16,6 6-84,8-2-81,22 1-114</inkml:trace>
  <inkml:trace contextRef="#ctx0" brushRef="#br0" timeOffset="170335.76">19576 13325 802,'0'0'51,"0"0"74,0 0 11,0 0-13,0 0-45,86-38-41,-72 53-12,-7 9-10,-5 5-9,-2 2-2,0 2 0,-15 3-8,-6-2 9,-1-1-10,-2-6 14,6-5-9,6-6 5,6-7-5,6-7-1,0-2-6,0 0 5,0 0 0,9-2 4,12-11-5,7-2-6,6-2-24,2 0-30,6 1-6,-3 3-8,-3-2-1,-5 4-18,-6 1-14,-5 0 64,-4 1 42,-3-3 4,-5 2 16,-5 0 28,-3 3 37,0 4 3,0 3-20,0 0-23,0 0-28,0 6-8,-11 15 4,0 6 7,0 8-1,6 0 1,5-3 16,0-4-19,3-8 4,12-6 5,9-3 6,2-11 18,4 0-3,1-6-9,-3-16-13,-4-7 2,-6-6 1,-6-2-5,-9-4 5,-3 0-19,0 4-5,-20 8-6,-2 8 2,-2 12-4,-3 9-13,2 0 1,-3 16-16,1 8-11,2 5-63,1 2-112,3-2-287</inkml:trace>
  <inkml:trace contextRef="#ctx0" brushRef="#br0" timeOffset="171723.97">12540 14546 289,'0'0'69,"0"0"-57,0 0 13,0 0 50,0 0 45,0 0-66,-7-32 3,14 27-13,8 2 22,7-1-8,9-1-2,13 0-12,11 0-17,8 1 5,4-3 6,4 3-1,1 1 0,1 2-2,2 1-2,-5 0-11,-6 0 9,-4 0-21,0 0-2,4 0-7,2 1-1,2 0 0,2-1-1,3 0-1,-2 0-5,7 2 3,5-2 4,-1 0 0,-4 0-4,-2 0 4,-6 0 0,2 0-4,-1 0 10,1 0-14,1 0 14,-1 1-6,2 2 8,-1 4-7,-3-4-1,1 4-8,-1 0 8,-5 0 0,4-2 3,-2 0-2,5-2-1,-1-1 0,4-2 2,-2 0-2,1 0 0,1 0 12,-2 0-6,-1 0-4,-1 0 4,1 0 0,3 0-6,3 1 1,-1 1 7,-1 2-4,-2-4-2,0 4 8,3-3 10,2-1-17,-2 0 2,1 0 2,-3 0-6,2 0-1,3 0 9,2 0-5,4 0-2,-1 0 5,5 0-2,-1-1 4,2-6 3,0 3-6,4-4 18,1 0-10,-1-3-7,-4 5 7,-4 0-8,-5 2 9,-3 3-13,-2-1 15,-3 2-8,-7 0-8,-3 0 0,-9 0-1,-13 7-17,-16 2-78,-14 1-102,-12-3-152,-14 1-419</inkml:trace>
  <inkml:trace contextRef="#ctx0" brushRef="#br0" timeOffset="172481.8">14674 14807 979,'0'0'90,"0"0"-13,0 0 33,0 0-52,-113 0-13,61 36-14,-5 15-14,8 10 0,12 1-10,13-3 2,15-9-9,9-11-3,3-10 3,22-10 0,5-6 5,3-10-3,-2-3 1,-4 0 2,-6-10 11,-3-8-11,-5-3 2,-3-4 6,-7-1-12,-3 4-1,0 5 0,-13 5-12,-12 5-7,-6 7-14,-4 0 20,6 13-5,6 4-5,7-1-16,10-1-18,6-3-50,0-2-57,22-3-136,8-5-79</inkml:trace>
  <inkml:trace contextRef="#ctx0" brushRef="#br0" timeOffset="172812.93">14985 14925 824,'0'0'140,"0"0"-121,0 0 82,0 0-57,0 0 11,0 0-26,-96 100-9,75-57-12,11-5-7,7-9-1,3-5 0,0-8-1,13-8 2,7-4 45,0-4-14,3 0 6,-1-17-23,-2-3 0,-2-6 0,-5-3-9,-5 2 7,-5-4-2,-3-1-8,0 3-3,-10 5-1,-6 5-17,1 14-15,-1 5-22,4 0-33,4 8-33,3 9-98,5-1-113</inkml:trace>
  <inkml:trace contextRef="#ctx0" brushRef="#br0" timeOffset="173068.28">15836 14797 1191,'0'0'96,"0"0"-90,0 0 21,0 0 5,0 0 12,-129 57-22,69-20-15,4 1-6,12-2-1,11-8-1,14-4-11,13-7-88,6-3-126,0-4-57,7-9-292</inkml:trace>
  <inkml:trace contextRef="#ctx0" brushRef="#br0" timeOffset="173311.6">15556 14761 43,'0'0'1140,"0"0"-1058,0 0-1,0 0-2,0 0-10,0 0-17,73 17-22,-54 10-12,-1 1-2,-3 5 2,0-3-17,-3 0 3,-1 0-4,0-4-9,0-4-44,1-1-28,4-6-42,5-4-86,1-1-51,4-6-149</inkml:trace>
  <inkml:trace contextRef="#ctx0" brushRef="#br0" timeOffset="173946.27">16266 14766 970,'0'0'202,"0"0"-147,0 0 28,0 0-37,0 0-7,0 0 2,-7 100-30,-8-57-4,0 0-6,-4-5-1,2-3-4,2-11-3,6-4-4,5-7 10,2-9 1,2-4 1,0 0 2,8 0 7,14-3 23,6-7-16,3 0-12,1 1-5,-2 2-6,-2 2-66,-3 3-48,-5 2-66,-1 0-50,3 0-150</inkml:trace>
  <inkml:trace contextRef="#ctx0" brushRef="#br0" timeOffset="174192.74">16417 14939 826,'0'0'154,"0"0"-27,0 0 40,0 0-43,0 0-29,0 0-51,-55 0-14,37 33 13,1 6-2,2 7-8,0-3-8,2 1-16,0-4-7,2-1-2,2-4-2,2 1-46,7-3-73,0-6-172,4-9-391</inkml:trace>
  <inkml:trace contextRef="#ctx0" brushRef="#br0" timeOffset="175436.01">16147 14872 289,'0'0'156,"0"0"-55,0 0 54,0 0 4,0 0-32,0 0-34,-9-6-21,19 26-30,11 10 24,13 9 36,15 4-50,13-1-22,11-3-10,9-3-19,-2-5-1,-14 0-76,-11-1-165,-21-8-261</inkml:trace>
  <inkml:trace contextRef="#ctx0" brushRef="#br0" timeOffset="176367.02">12134 13402 574,'0'0'167,"0"0"-97,0 0 27,0 0 13,0 0 54,0 0-13,-9-8-77,61 33-6,17 8-16,13 3-9,-3-2-9,5 3-27,-2 0-7,-5 2-3,-2 3-76,-13 4-94,-12-3-213,-17-7-509</inkml:trace>
  <inkml:trace contextRef="#ctx0" brushRef="#br0" timeOffset="177029.77">10085 16595 485,'0'0'0,"0"0"-91,0 0-109,0 0 199,-9-84 1,36 77 0,0 4-43,1 3 17,0 0-56</inkml:trace>
  <inkml:trace contextRef="#ctx0" brushRef="#br0" timeOffset="177468.1">9995 16491 468,'0'0'308,"0"0"-146,0 0-57,0 0 32,0 0 3,0 0-42,78-12-40,-41 10-24,5 2-5,4 0-3,3 0-5,-1 0-16,-3 0-5,-8 0 0,-4 3-31,-6-1-36,-8 3-47,-4-1-115,-5 2-109,-8-2-163</inkml:trace>
  <inkml:trace contextRef="#ctx0" brushRef="#br0" timeOffset="177725.17">10006 16624 68,'0'0'684,"0"0"-494,0 0-67,0 0 14,0 0 7,0 0-39,42 0-58,-14 0-27,12 0-3,4 0-12,6 0-5,0 0-35,-1 0-126,-5 0-181,-6 0-256</inkml:trace>
  <inkml:trace contextRef="#ctx0" brushRef="#br0" timeOffset="178534.84">9021 16007 748,'0'0'291,"0"0"-186,0 0 22,0 0-59,0 0-17,0 0-19,-33 109 19,14-46-25,-5-5-17,1-4-3,0-6-6,-1-10-1,4-9 1,7-10-18,5-11 4,5-5-13,3-3 10,0 0 17,0-8 14,0-4-13,7-2 9,6 4 15,7 4 2,5 0-10,4 6 2,6 0-6,-1 0-6,2 0-5,-3 2-2,0 2-2,0-2-25,-2 0-57,-5-2-133,-4 0-124,-14 0-372</inkml:trace>
  <inkml:trace contextRef="#ctx0" brushRef="#br0" timeOffset="178762.81">8930 16213 940,'0'0'200,"0"0"-147,0 0 28,0 0-2,96-59 20,-60 55-50,-2-1-39,0 3-6,-4-1-4,-9 0-2,-9 2-35,-5-1-66,-2-1-125,-1-4-106,-1-1-276</inkml:trace>
  <inkml:trace contextRef="#ctx0" brushRef="#br0" timeOffset="178943.1">9086 15970 1062,'0'0'85,"0"0"-25,0 0 48,2-71-13,12 63-17,10 0-63,15 4-15,12 2-2,3 2-1,-2 0-35,-8 10-49,-13 14-111,-7 6-84,-2 2-267</inkml:trace>
  <inkml:trace contextRef="#ctx0" brushRef="#br0" timeOffset="179802.01">9403 16456 977,'0'0'55,"0"0"-23,0 0 49,0 0 37,0 0-35,0 0-56,14-40-23,-15 30-3,-8 6-2,1 1-5,-1 3 0,-1 0 0,2 0 4,0 6 1,-1 11 1,0 4-1,4-2 1,1-1 3,4-3-3,0-6 0,0-2 1,0-4-1,7-3 6,4 0 14,3 0 9,4 0-4,1 0-7,-1-6-9,-1-1-3,-4 1-3,-4 2-2,-3-1 6,-2 0-4,-2 3 2,-1 0 3,1-1 1,1 1 1,0-1 2,-2 1-8,4 0 4,-4 2 0,1 0-1,1 0-3,-3 0-3,0 0-1,0 0-2,0 0-7,0 0 4,0 5 5,0 4 4,0 3-3,0 1 10,0 3-9,0 1 3,0 7 0,0-4 4,0 2-3,0 2 1,0 0 5,0 1-6,0 1-1,-5 1-3,-1-1 5,-1 2-2,0 0 2,-3-2-2,3 1 3,-1-2 0,-2 1-2,3-4-2,-1-1-2,2-6 8,-2-4-8,1-5-2,0 1 0,-2-5-1,-5 0 1,-4-2 5,-1 0 1,-2 0-3,6-11 4,2-6-2,5-2-3,4-6 3,1-4-5,3-2 3,0-5-3,0-6-1,17-8-7,6-4-33,3-4-63,-7-3-92,-4 1-243</inkml:trace>
  <inkml:trace contextRef="#ctx0" brushRef="#br0" timeOffset="197793.7">11220 16254 758,'0'0'173,"0"0"-156,0 0 17,0 0 32,0 0 34,0 0-14,0 0-16,-39 90-15,12-46 12,-1 1-3,-4-2-13,3-4-9,0-2-15,3-6-18,3-4-3,5-6-3,4-4 0,2-4-3,5-4 0,4-6-5,2-3-40,1 0-39,0 0-54,17-10-136,9-8-212</inkml:trace>
  <inkml:trace contextRef="#ctx0" brushRef="#br0" timeOffset="198254.85">11330 16377 175,'0'0'711,"0"0"-665,0 0-28,0 0 22,0 0 51,0 0-5,94-12-69,-53 12-11,3 0 4,-2 0 3,-3 0 4,-6 0-10,-10 0-5,-5 0 0,-9-4 8,-6 4 2,-1-3 0,-1 3 4,-1 0 5,0 0-10,0 0-5,-13 12-4,-17 13 9,-11 9 20,-11 6 7,-9 5-5,-3-3-6,6 0 1,10-9-15,19-8-9,13-4-2,8-6-4,6-3-1,2-4-11,0-4-38,0 3-25,-1-4-41,-2-2-51,-3-1-6,0 0-90,0-4-29</inkml:trace>
  <inkml:trace contextRef="#ctx0" brushRef="#br0" timeOffset="199846.03">11171 16557 711,'0'0'195,"0"0"-177,0 0 21,0 0 35,113-17 15,-68 17-68,7-3-21,11-2-3,4-3-20,-6-1-4,-10 0-21,-8 0-16,-9 3-12,-6-1 22,-2 3 10,-4 0-7,-2 0 2,1-3 33,-2 4 16,-4-1 15,-6-1 18,-3 2 15,-3 2 0,0 0 10,-3-2-12,0 3-12,0 0-13,0 0-8,0 0-7,0 0-3,0 0 2,0 0 4,0 0 0,0 0-4,0 0 5,0 0 2,0 0 2,0 0-5,0 0-3,0 0-1,0 0-5,0 0 1,0 0 0,0 0-1,0 0 0,0 0 0,0 0 0,0 0 2,0 0 8,0 0 1,0 0 0,0 0-1,-3 0-2,0 0-1,3 0-3,0 0-1,0 0-1,0 0-1,0 0 0,0 3-1,-2-2 1,-1 3-1,-3 2 6,-4 4 0,-6 2-3,-3 5 4,2 0 0,0 0-3,7-4-2,4-2-1,3-2-1,3-4 0,0 1 0,0-3 0,0-1 1,0 3 1,0-3-1,0 1-1,-3 1 1,1-1 1,-2-3-2,1 2 3,2-1-2,1-1 3,0 0-4,0 0 1,0 0 1,0 0 5,0 0 5,0 0 1,0 0-7,0 0-1,0 0-3,0 0-1,0 0-1,0 0 1,0 2 1,0-2-2,0 0 0,0 0 1,0 0-1,0 0 0,0 0 0,0 0 0,0 0 0,0 0 1,0 0-1,0 0 1,0 0-1,0 0 1,0 0-1,0 0 1,0 0 0,0 0 0,0 0 0,0 0 0,0 0-1,0 0 1,0 0-1,0 0 2,0 0-2,0 0 1,0 0 0,0 0 1,0 0-1,0 0 0,0 0-1,0 0 1,2 0 0,3 0-1,-2-5 1,0 2 0,1-1 2,1 0-1,-1 0-2,2-1 0,5-5 1,2-1-1,3 1 0,4-5 0,2 3 1,-1-2 2,-4 2 0,0 2 8,-6 2 3,-1 2 3,1 1-4,-1 5-8,5 0-5,2 0 0,2 7 0,-1 7 2,-5 0-1,-7 1 0,-6 4 0,0-1 0,-7 1-1,-15 0 3,-5-3-3,-3-1 1,2-2 0,-2-2-1,-3 0 0,0-1 1,-6 1 0,0 2 0,3-1-1,4 2 0,14 6 0,9-1 0,9 0-6,0-2 0,6 0 6,10-3-1,1-4 0,-1-4 1,4-3 1,3-3 0,4 0 0,3 0 0,-2-16 0,-2-4 0,-2-3-1,-8-6 2,-8-1-2,-8-3 1,0-1 1,-21 1-2,-6 3-2,0 5 0,1 5-6,4 7-8,6 5-20,7 5-21,6 3-37,3 0-59,0 1-82,9 9-99</inkml:trace>
  <inkml:trace contextRef="#ctx0" brushRef="#br0" timeOffset="200175.23">12227 16712 800,'0'0'19,"0"0"-14,0 0 32,0 0 40,0 0-38,0 0-39,-2 50 0,2-50-4,-1 0 4,1 0 10,0-11-3,0-4 15,0 0 42,9 0-13,3 2-26,-3 2-25,0 2-13,-3 2-58,1 6-70,0 1-214</inkml:trace>
  <inkml:trace contextRef="#ctx0" brushRef="#br0" timeOffset="200633.94">12553 16547 785,'0'0'121,"0"0"-121,0 0 7,0 0 11,0 0 22,0 0-10,-9 68-28,2-39-1,1-3-1,2-3-2,1-6-10,3-6-9,0-3 21,0-7 0,0-1 1,0 0 13,4-3 21,8-8-22,-3 4 17,3-3 7,1 7 1,2 0-7,3 3-4,5 0-2,0 0 3,4 13-2,-3-3-17,-5 5 22,-4 2-14,-5 1-8,-5 4-1,-5 1 3,0-2-3,-9-1 0,-16-1-1,-5-4-5,-4-4-1,0-8-1,4-3-6,2 0-25,9-2-17,6-13-55,7-2-20,6-7-54,0 1-185</inkml:trace>
  <inkml:trace contextRef="#ctx0" brushRef="#br0" timeOffset="200879.16">12615 16524 360,'0'0'587,"0"0"-536,0 0-1,0 0 50,0 0 13,0 0-67,98-47-46,-67 47-5,-2 0-42,-4 7-66,-4 4-63,-3 0-160,0-2-101</inkml:trace>
  <inkml:trace contextRef="#ctx0" brushRef="#br0" timeOffset="201265.01">13031 16636 767,'0'0'206,"0"0"-159,0 0 52,0 0 40,0 0-55,0 0-56,-6 56-8,-3-15 3,3 3 14,-3 1-16,4-1-10,0-5-6,5-7-3,0-6-1,0-6 0,0-11 2,0-3-2,10-6 5,5 0 14,3-6 10,-1-13-16,6-6-5,-1-6-4,1-8-4,-1-3 1,1-6-2,-3 0 0,1 4-2,-1 6-3,-1 9-7,-2 12-15,-1 9-30,-4 8-59,-6 2-104,-6 18-80,0 0-205</inkml:trace>
  <inkml:trace contextRef="#ctx0" brushRef="#br0" timeOffset="201928.87">12091 17277 699,'0'0'216,"0"0"-156,0 0 17,81 0 61,-28 0 0,15 0-55,10-3-38,9 3-10,-5 0-13,-4 0-5,-10 0-8,-8 0-2,-8 3-5,-12-2-3,-8 3 1,-11-4-1,-8 0-7,-6 0-25,-7 0-28,0 0-27,0 0-62,-1 0-28,-15 1-28,-8 3-31,3-3-9</inkml:trace>
  <inkml:trace contextRef="#ctx0" brushRef="#br0" timeOffset="202261.86">12094 17363 351,'0'0'442,"0"0"-378,0 0 27,0 0 43,0 0 48,0 0-48,33 0-63,17 0-23,10 0 12,6 0 1,-4 0-19,0 0-12,-6 0-11,-3 0-3,2 0 3,1 0-12,0 0-4,-6 0-2,-13 0-1,-13 0-2,-10 0-7,-7 0-22,-2-2-11,-1-4-38,-4-2-83,0-6-187,0-6-453</inkml:trace>
  <inkml:trace contextRef="#ctx0" brushRef="#br0" timeOffset="212436.79">12951 16530 222,'0'0'198,"0"0"-166,0 0-32,0 0 0,0 0 47,0 0 3,0 0-40,-1-10-9,1 10 1,-1 0 12,1 0 26,0 0 7,0 0 0,0 0-5,0 0-8,0 0-12,0 0-10,0 0-7,0 0-3,0 0-2,0 12 0,-3 3 0,-5 2 0,0 0-10,4 0-16,1-3-15,3-2-16,0-2-41,5-6-93</inkml:trace>
  <inkml:trace contextRef="#ctx0" brushRef="#br0" timeOffset="-173260.29">6608 1501 263,'0'0'141,"0"0"-72,0 0-23,0 0 16,0 0 7,0 0-9,0 0 1,0 0-19,33-17 0,-5 17 15,11-3-10,10 3 6,8 0-12,5-1-6,4 1-19,-3-2-1,-5 2-11,0 0 2,-7 0-3,-6 0-2,-5 0-1,-9 0 1,-10 0-2,-9 0 1,-8 0-2,-4 0-8,0 0-7,0 0 2,0 0-4,0 0 0,0 0 19,0 3-7,-7-2 5,-2 2-7,-1-1 2,3 0-12,-1 1-3,3 2 6,-2-2 8,2-1-5,2 2 2,0-1-1,1-1-7,0 1 5,-1-2 4,3-1 9,-3 2 0,3-1 1,0-1 0,0 0 0,0 0 2,0 0-1,0 0-1,0 0-2,0 0-11,0 0-18,0 0-21,0 0-58,0 0-21,0 0-94</inkml:trace>
  <inkml:trace contextRef="#ctx0" brushRef="#br0" timeOffset="-149967.35">22468 5857 100,'0'0'100,"0"0"-100,0 0 0,0 0 16,0 0 63,0 0-32,0 0-21,9-41-4,-9 36 18,0 2 10,0 0-18,0 2-9,0-1 4,0-1 18,0 3-8,0 0 6,0 0-4,0 0-7,0 0 1,0 0-7,0 0 5,0 0-5,1 0-2,-1 0-2,3 10-14,-1 11 2,3 11 12,-2 6-10,0 4-7,1-1-3,-4-7 2,1-6-3,-1-6-1,2-10 0,-2-1 1,0-6-1,0-4 0,0-1-1,0 0-8,0 0 4,0 0-5,0 0-8,0 0 1,0 0-5,0 0 3,0 0 16,0-3 3,0 0 1,0-1 1,0 0 2,0 4 9,0 0 4,0 0 0,0 0-3,0 0 1,0 0-2,0 0-8,0 0-1,0 0 3,0 0 1,0 0 1,0 0 1,0 0 0,0-3 0,0 3 0,0 0-2,0 0 0,0 0-4,0 0-3,0 0 1,0 0-1,0 0 4,0-2-1,0-5-4,0-6-28,0-2-32,0-2-7,0-2-7,1-7-70,1-1 28,1-4 51,-2 1 45,-1 2-6,0 2 26,0 4 17,0 5 25,0 3 17,0 6 25,0 2-17,0 5 8,0 1-23,0 0-15,0 5-31,0 19-3,0 12 36,0 9 15,0 4-11,6 0-2,0-5 28,1-1-23,1-4 8,0-1-27,-1 1-4,2-2-11,-6 2-8,-3 1-1,0 1-1,0-2-1,0-5-1,0-3 1,0-6-1,0-6-2,0-5-8,0-5 5,0-3-11,0-1-7,0-5 6,0 0 0,0 0-10,0 0-3,0 0 4,0 0 4,0 0-22,0-12-55,0-1 11,0 2-28,0-2-97,3 1 1,0 3-87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8T04:06:47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10950 3224 401,'0'0'108,"0"0"-52,0 0-33,85-25-14,-71 22 11,-4 3 8,-3 0-18,-2 0-10,-1 0-13,-1 0-22,3 0-7,-6 0 11,0 0 4,0 0-7,0 0-2,0 0 25,0 0 11,0 0 3,-12 0 0,-3 0 1,-7 0-4,-2 0 0,-4 0 0,1 0 0,-4 0 0,-1 0 0,0 0 0,3 0 0,8 0 4,6 0-2,9 0 2,5 0 3,1 2 13,0-2 25,3 0-19,10 0 11,5 0-3,4 0 0,8 0 2,3 0-7,2 0-13,5 0-14,-6 0 0,-4 1 3,-8 0-3,-7 1-2,-6-2-1,-4 3-3,-4-3 2,-1 0-7,0 0-10,0 0 3,0 0-17,-6 2 31,-10-2 2,-7 0 2,-2 0-1,-6 0 1,-2 0 1,-2 0 0,0 0 15,4 0-3,8 0-7,8 0 1,9 0-3,6 0 5,0 0 19,0 0 34,19 0-29,7 0-9,12 0-18,6 0-7,8 2-1,0 1-4,0-2-24,-4-1-39,-3 0-88,1 0-111</inkml:trace>
  <inkml:trace contextRef="#ctx0" brushRef="#br0" timeOffset="45840.13">15732 2455 542,'0'0'148,"0"0"-77,109 0-18,-63 0 15,1 0 14,0 0-20,-2 0-12,-1 0-26,-3 0-11,-7 4-6,-7-1 3,-8-1-6,-8 1-2,-5-3-2,-2 2 0,-2-2 0,-2 0 1,0 0-1,0 0 0,0 0 0,0 0-1,0 0-3,0 0-5,0 0 1,0 0-5,0 0-5,0 0-4,0 0 2,-4 0-7,-3 2-3,-2-1 4,-3-1-63,1 0-16,0 0-29,-2 0-29,2 0-133</inkml:trace>
  <inkml:trace contextRef="#ctx0" brushRef="#br0" timeOffset="47243.38">5902 3117 134,'0'0'0,"0"0"-65</inkml:trace>
  <inkml:trace contextRef="#ctx0" brushRef="#br0" timeOffset="47510.66">5902 3117 81,'14'6'74,"1"-5"-29,7-1-23,12 1-22,7-1-24,2 2-21,-1-2-9,-5 0 4,-9 1 50,-5 1 20,-10-2 8,-5 4-15,-3-3-13,-3-1-9,-1 0-18,-1 0 3,0 0 12,0 0 12,0 0 3,0 0-2,0 0-1,0 0-6,0 0-5,0 0 4,0 0 7,0 0 0,0 0-11</inkml:trace>
  <inkml:trace contextRef="#ctx0" brushRef="#br0" timeOffset="50614.38">18096 3212 872,'0'0'80,"0"0"-61,114-27-17,-65 24 2,0 3 43,-7 0 31,-10 0-29,-5 0-42,-7 6-5,-5 1-2,-5-2-5,-1 0 5,-2-3-2,0 1-5,-3-3 0,5 2 5,-3 0 1,0-2 0,-3 2 1,-3-2 2,0 0-2,0 0 0,0 0-4,0 0-2,0 0 5,0 0-3,0 0-3,0 0-10,0 0 8,0 0-4,0 0 1,0 0-5,0 0 11,-5 0 3,-2 0-7,0 0-13,1 0 12,0 0-13,-1 0 5,1 0-4,1 0 13,0 0-9,2 0 1,2 0 11,-1 0 6,1 0 0,1 0 1,0 0 0,0 0 0,0 0 1,0 0-1,0 0 0,0 0 0,0 0 0,0 0-1,0 0-1,0 0-41,-2 0-62,-1 0-6,-1 0 32,-2 0 0,1 0-8,2 0-24,0 0 0</inkml:trace>
  <inkml:trace contextRef="#ctx0" brushRef="#br0" timeOffset="59410.31">5837 5000 700,'0'0'251,"0"0"-198,25-72-11,-25 53 16,0 2 28,0 6-22,-16 4-28,-17 7-32,-18 0-2,-13 18-2,-6 15 0,-3 12 3,9 8-2,7 11-1,12 4 2,11 4-1,12-8-1,10-11 0,10-11 0,2-9-5,2-10-2,18-7-15,8-7 6,6-4-17,9-5-12,9 0-26,1-19-44,0-3-70,-8-3-87,-14-3-147</inkml:trace>
  <inkml:trace contextRef="#ctx0" brushRef="#br0" timeOffset="59739.65">5548 5320 655,'0'0'91,"0"0"-29,0 0 3,0 0 21,0 0-8,0 0-27,86 9-19,-62-7-8,-6-1-3,3 2-11,-5 0 0,-7 0-5,0 5-5,-3-1-3,0 7 3,-6 3 6,0 3 4,0 1 13,0 4 4,-12 1-2,-3-1-5,-4 1-6,-2 1-7,1-3-7,-5-2 0,4-2-1,3-7-25,5-5-83,4-3-32,4-5-46,5 0-134,0-3-213</inkml:trace>
  <inkml:trace contextRef="#ctx0" brushRef="#br0" timeOffset="60018.29">6056 5199 851,'0'0'32,"0"0"-21,0 0 55,0 97 35,-9-62-30,-4 0 9,3-1-36,2-3-33,1-6-8,-1-3-3,8-8-35,0-7-71,0-6-49,0-1-135,3-6-124</inkml:trace>
  <inkml:trace contextRef="#ctx0" brushRef="#br0" timeOffset="60178.55">6116 5005 754,'0'0'27,"0"0"-22,0 0-4,0 0-2,0 0-51,0 0-114,52-24-120</inkml:trace>
  <inkml:trace contextRef="#ctx0" brushRef="#br0" timeOffset="60513.1">6274 5162 912,'0'0'0,"0"0"-6,0 0 6,0 0 5,9 95 2,-9-61 4,0 0-3,0 0-7,0-1 2,0-6-3,0-8 1,0-4-1,1-6 6,10-4-6,-1-5 16,6 0 30,6-9 5,0-10-12,5-4-8,-2-6-6,-1-3-18,-8-3-7,-4-1-31,-5 6-22,-5 6-18,-2 10-46,0 11-89,2 3-100</inkml:trace>
  <inkml:trace contextRef="#ctx0" brushRef="#br0" timeOffset="60819.05">6580 5441 529,'0'0'342,"0"0"-304,0 0 11,0 0 1,88-51 41,-75 36-37,-4 1-32,-6-3-17,-3 2-5,0 2-27,0 2-12,-6 6 9,-6 5-4,0 0-8,0 8 24,-1 11 11,1 0-2,6 4 4,0-3-3,6 0-8,0-5 0,0-1 14,0-4-32,0-5-48,9 0-50,3-4 1,4-1-10,4 0-63</inkml:trace>
  <inkml:trace contextRef="#ctx0" brushRef="#br0" timeOffset="61263.4">6933 5329 492,'0'0'126,"0"0"-64,0 0-4,0 0 44,0 0-6,0 0-61,11-9-32,-11 21 5,0 5-4,0 0 0,-3 2-4,-8-4-19,1-3-13,1-1-13,3-8-11,4-1-10,2-2-2,0 0 45,0-7 13,0-7 10,6-1 6,6-2 25,8-3 25,3 3 2,6-1 0,-1 5-1,-1 3-8,-4 6 4,-3 4-9,-4 0-13,-2 0-16,-2 11-7,-2 5-2,-5 3-4,-5 5-2,0-2 0,0 2 0,-12 0-7,-7-2-35,-2-2-23,3-1-59,3-5-81,10-4-34</inkml:trace>
  <inkml:trace contextRef="#ctx0" brushRef="#br0" timeOffset="61876.4">8041 5324 869,'0'0'27,"0"0"-27,-25-78-6,3 62 6,-2 9 36,-3 7-4,2 0-13,-5 7-17,0 17-2,2 8-4,2 2 2,10-1-2,5-1-24,10-8-27,1-7 5,7-7 8,14-8-2,0-2 15,3-4 29,4-16 9,5-7 25,3-5 2,5-7-2,3-3 11,-1-3 8,-3 0-18,-5 2-6,-7 3-4,-6 3 0,-9 7 0,-6 5 3,-7 8-2,0 6-5,0 4-13,0 7-8,-5 0-2,-4 4-4,-4 18 6,0 7-1,-5 12 0,4 3 1,-1 5-1,5 1-7,2-3-42,5-2-17,3-4 9,0-9-37,3-6 22,14-6-24,4-8-32,9-7-35,-1-5-7,3 0 3</inkml:trace>
  <inkml:trace contextRef="#ctx0" brushRef="#br0" timeOffset="62507.75">8396 5346 176,'0'0'179,"0"0"-58,82-100-21,-62 67 8,-1 7-6,-10 6-27,-6 8-7,-3 9-30,-4 3-33,-19 0-5,-8 18-5,-7 11 1,4 4 4,6 6-3,10-2-18,6-1-19,9-5 13,3-7 0,2-7 19,14-8 6,4-8 2,3-1 3,3-1 22,-1-15 11,-1-6-3,-3-4-6,-3-1-13,-6 3 7,-4 5-12,-3 5 2,-5 8-11,0 6-1,0 0 1,-9 10-1,-4 9-1,4 5 2,6-2-2,3 0-8,0-5 5,7-5-7,8-3 6,3-9-6,6 0 12,2 0 0,3-19 6,2-2-6,-1-7 6,1-6-3,4-3 0,-2-5-3,-1-4 0,-3 3-2,-9 2 2,1 9 0,-7 8 0,-8 8 8,-6 8 13,0 3-3,0 5-2,0 0-6,-9 0-7,-9 18-3,2 5 2,-2 8-1,0 6 1,3 4-1,-3 2 3,3-1 7,0-6 2,3-1-3,5-5-10,1-6-1,2-4-24,4-6-40,0-6-30,0-3-21,0-5-50,0 0-20,7-6-186</inkml:trace>
  <inkml:trace contextRef="#ctx0" brushRef="#br0" timeOffset="62664.3">8750 5277 357,'0'0'381,"0"0"-309,0 0-30,0 0-14,0 0 7,0 0-15,110-64-20,-68 61-2,-3 1-77,1 2-141,-6 0-32</inkml:trace>
  <inkml:trace contextRef="#ctx0" brushRef="#br0" timeOffset="63106.04">9205 5249 741,'0'0'120,"0"0"-65,0 0-11,0 0-15,0 0 11,0 0-28,-60-41-10,33 62-2,0 9-3,7 5 2,5 5-5,7-2 3,5-4-10,3-6-7,0-9 0,0-8-6,3-8 15,8-3 10,-1 0 1,5-14 24,0-10-12,1-2-1,-2-2 1,-3 3 11,-1 4-9,-6 5-8,-2 7 0,-2 5-5,0 4-2,0 0-8,0 4-7,0 12 16,0 6 0,0 4 3,-2 1-2,2-1 0,0-1 1,0-1 0,0-3 8,0-3-3,6-6-3,9-2-2,0-3 0,7-3-2,2-4-23,1 0-29,0-4-35,1-9-65,-1-3-54,4-1-101</inkml:trace>
  <inkml:trace contextRef="#ctx0" brushRef="#br0" timeOffset="64478.32">6693 6018 1116,'0'0'152,"0"0"-139,0 0-2,0 0-10,0 0 19,0 0 9,-94 109 25,48-43-14,1 4-19,-3-3-8,2-3-8,6-9 0,9-11-5,11-8 0,10-11-6,7-6-23,3-8-35,0-5-25,1-6-36,11 0-5,6-9-36,3-14-94,0-10-42</inkml:trace>
  <inkml:trace contextRef="#ctx0" brushRef="#br0" timeOffset="64811.14">6616 6043 273,'0'0'180,"0"0"-148,0 0-3,101-59 13,-80 55 57,-6 4-9,-2 0-33,0 10-24,1 11-6,0 4 10,-1 4 2,-6 2-8,-1-2 1,-6 0-18,0-2 1,-16-5-5,-6-3 2,-7-3-4,-5-3-3,-2-5 0,0-4 0,5-4-2,10 0 0,9 0-1,10-5-2,2-7-29,5 0-43,12-1-80,12 0-105,8 1-48</inkml:trace>
  <inkml:trace contextRef="#ctx0" brushRef="#br0" timeOffset="65077.2">7071 6199 777,'0'0'68,"0"0"14,0 0-19,0 0 19,0 0-1,0 0-31,98 0-28,-77 0-16,4 0-6,-1 0-17,1 0-59,-1 0-50,-6 0-153,0-3-105</inkml:trace>
  <inkml:trace contextRef="#ctx0" brushRef="#br0" timeOffset="65326.48">7108 6280 779,'0'0'39,"0"0"-4,0 0 6,0 0 44,0 0-13,0 0-39,0 20-23,15-13-10,2-4 0,6 1-60,4-1-39,3-3-106,1 0-64</inkml:trace>
  <inkml:trace contextRef="#ctx0" brushRef="#br0" timeOffset="65965.14">7630 6241 521,'0'0'101,"0"0"-81,0 0 13,0 0 48,0 0-9,0 0-43,4-78 2,1 66-1,4-2-5,2-2 14,2 4-13,1-2 21,3 1-11,4 3 4,2 3-16,3 2-4,-5 2-6,1 3 1,-1 0-8,-3 6-7,1 7 0,-2 0 0,-5 2-2,-5-1-7,-6 3-11,-1 0-8,-1 2 9,-23 1 13,-5 1-8,-9-1 7,-4 0-26,2 2 12,1-1 0,5-2 15,6 1-11,5-4 7,8 0 10,6-5 0,9-2 3,0 0-2,6-1 10,14 0 28,10-2 10,8 0-12,0-4 6,-1-2-4,-4 0-5,-8 0-11,-6 0-12,-5-11-1,-5 0-1,-2-5-1,-7-1-2,0-3-6,0-4 7,-16-2 2,-3 0-4,0 1-5,-1 0-5,-1 4 3,2 1-5,-2 0-50,4 0-28,2 4-43,8 2-60,7 4-221</inkml:trace>
  <inkml:trace contextRef="#ctx0" brushRef="#br0" timeOffset="79856.43">6178 7031 755,'0'0'28,"0"0"-9,0 0-3,0 0 23,0 0 29,0 0-37,87-11-6,-65 11-10,2 0-3,6 0-1,3 0-3,7 0-3,-1-2 2,-2-5-3,-4 2 4,-6 1 2,-9 1-9,-10 1 5,-4 2-4,-4 0 4,0 0-6,0 0-5,-2 0 5,-10 0 9,-4 6-5,-4 4-2,-4 2-2,-1 3 2,-6 6-2,-7 3 0,-9 4 0,-1 5-1,-7-1 0,1 0 1,5-4 0,7-1-2,12-10 1,11-4 1,12-6-2,7-7 2,0 0 8,0 0 25,7-11-2,11-6 3,3 0 8,-2 1-1,-1 3-12,-3 4-14,-3 3 14,-2 3-20,-5 3-5,4 0-4,0 0-1,-2 9 0,2 5 0,1 2 1,1 2 0,0 0 0,-1-1 1,2-1 0,3-1-1,-3-3-1,4 1-7,1-5-16,2-3-5,2-2-25,6-3-54,3 0-31,1-14-115,0-4-113</inkml:trace>
  <inkml:trace contextRef="#ctx0" brushRef="#br0" timeOffset="80154.33">6817 7140 567,'0'0'89,"0"0"-9,0 0-3,0 0 49,0 0-30,0 0-51,19 0-11,1 1-1,1 1-16,2-1-14,1-1-3,-1 2-28,-1-2-24,-1 0-51,-5 0-53,-1 0-132,-4 0-153</inkml:trace>
  <inkml:trace contextRef="#ctx0" brushRef="#br0" timeOffset="80360.2">6685 7296 900,'0'0'47,"0"0"0,0 0-6,0 0 25,0 0-41,105 0-25,-71 0-1,-4 0-38,0 0-38,0 0-94,1-2-121,8-10-254</inkml:trace>
  <inkml:trace contextRef="#ctx0" brushRef="#br0" timeOffset="80803.46">7625 6936 1041,'0'0'18,"0"0"-18,0 0-15,0 0 15,0 0 25,0 0-25,-80 77 0,68-50-32,0-5 4,4-2 21,5-6 0,2-3-10,1-3 0,0-3 17,7-2 16,10 3 31,-1-3-5,2 4 3,-1 0-9,-3 0-15,0 1-14,-2 1-7,-3 0 0,-5 2-4,-2 2-5,-2 0 3,0 0 2,-6-4 4,-9 1-3,-3-4 3,0-3-13,0-2-18,-3-1-18,-3 0-6,1 0-43,0-6-49,4-6-75,1-1-169</inkml:trace>
  <inkml:trace contextRef="#ctx0" brushRef="#br0" timeOffset="81378.53">7576 6950 696,'0'0'120,"0"0"-64,82-41 1,-42 31 59,8 1-10,0 5-71,-2 3-26,-6 1-5,-4 0-4,-4 0 0,-7 7-7,-3 4-10,-6-2-11,-2 4 11,-10 1-8,-4 6-2,0 5 18,-18 2 8,-4 2-3,-2 3 8,2-4-1,10-1-3,2-1-15,8-4 0,2-2 7,0-5 8,0-5-1,0-2 2,7-4 5,1-4 9,4 0 12,6 0-5,1-11-4,8-3-4,2-3 4,-3-2-4,1-6-5,-3 2 3,-8-2 5,-4-1 9,-6 1-6,-6 1-3,0 3-4,-9 1-11,-10 2 0,-2 1-2,0 4 4,3 1-4,5 7-17,-2 2-19,6 1-15,-5 2 1,4 0-15,3 0-16,2 2-57,5 3-34,3 0 31,21-2 45,9-3 1,7 0-249</inkml:trace>
  <inkml:trace contextRef="#ctx0" brushRef="#br0" timeOffset="81792.26">8441 6912 397,'0'0'163,"0"0"-68,0 0-13,0 0-33,0 0 20,0 0 2,-28 80-41,13-44-17,-3 4-2,-3 1 1,0-1 8,2-2-15,3-7-2,11-4-1,5-7 0,3 0 2,21-6 0,4-5 4,9-2-3,1-7-4,-1 0 6,0 0 6,-3-9 8,-6-8 3,-3-4-1,-4-2-5,-5-7-3,-4-3-9,-6 0 3,-4 1-6,-2 1 12,0 2-7,-8 3-7,-7-1-1,-6 4-9,-4 1 0,-2 8-7,-1 5 7,-1 6-17,4 3-8,5 0-31,5 0-8,11 0-120,4 6-119</inkml:trace>
  <inkml:trace contextRef="#ctx0" brushRef="#br0" timeOffset="84445.04">6311 7994 1031,'0'0'44,"0"0"-18,0 0 34,0 0 56,0 0-28,0 0-54,-86-58-29,47 69-5,-9 17-6,-6 12 6,-1 6 0,9 7-2,10-2 0,18-6-2,15-9-6,3-8-2,17-12 2,20-9 10,14-7 0,8-3 1,5-19 5,1-7-5,-7-3-1,-4-3-2,-7-2-9,-10-2-13,-8 0-12,-18 0-17,-11 3-1,0-1 1,-26-1-7,-4 2 29,-1 2 24,4 3 7,6 2 5,5 5 13,4 2 22,3 5 2,3 5-5,3 2-4,0 5 5,1 5-2,-2 4-25,1 23-10,-6 19 2,2 16 25,-1 10 13,2 8-7,-1 3-9,-1 3-2,1-4 0,-4-8-1,1-10-17,-1-15-4,4-10-1,1-11-27,3-9-16,3-11-44,0-8-51,0 0-73,19-14-59,11-11-252</inkml:trace>
  <inkml:trace contextRef="#ctx0" brushRef="#br0" timeOffset="84823.1">6877 8154 622,'0'0'103,"0"0"-43,0 0-8,0 0 93,0 0-29,0 0-64,0 0 3,0 0-1,9 0-4,1 0-13,5 0-8,4 0-4,5 0-5,-1 0-6,5 0-6,0-1-8,0-4-2,-2-2-15,-5 2-33,-5 1-49,-10 0-132,-6 2-147,0 2-132</inkml:trace>
  <inkml:trace contextRef="#ctx0" brushRef="#br0" timeOffset="85051.24">6869 8260 671,'0'0'123,"0"0"-34,0 0 12,0 0 65,0 0-23,0 0-86,0 0-33,52 5-16,-31-3-6,0 1-2,1 1-13,0-1-41,6-1-48,0-2-43,6 0-124,1-2-199</inkml:trace>
  <inkml:trace contextRef="#ctx0" brushRef="#br0" timeOffset="85894.71">7860 8070 70,'0'0'257,"0"0"-137,0 0-18,0 0 57,0 0 1,0 0-42,0-31-39,0 28-5,0-1 8,-9 3-29,2 1-24,-7 0-20,-6 14-9,-5 12 0,-5 7 2,5 9 1,1-1-2,7-2-1,7-5 0,9-8-1,1-4-1,10-8 1,15-4 1,11-6 7,0-4 0,-2 0-2,-4-7-2,-3-14 2,-5-5 1,-4-10 0,-2-3 2,-8-3 9,-5 1 15,-3 7 2,0 7-11,-6 3-15,-12 7-8,0 6-5,-4 6-8,-2 5-27,4 0-11,3 2-30,3 10-91,7 4-63,7-2-187</inkml:trace>
  <inkml:trace contextRef="#ctx0" brushRef="#br0" timeOffset="86109.18">8162 8188 1219,'0'0'5,"0"0"-3,0 0-2,0 0 0,0 0-1,0 0-152,-10-15-81,10 24-121</inkml:trace>
  <inkml:trace contextRef="#ctx0" brushRef="#br0" timeOffset="86538.7">8351 8118 911,'0'0'120,"0"0"-118,0 0 8,0 0-5,0 0 37,0 0-42,-71 79-11,64-43-8,7-2 0,0-4 3,0-6 11,6-6-12,8-4 9,0-3 8,5-6 7,-1-2-3,3-3 4,0 0-4,0-1-3,0-12 1,-1-7-2,-1-5 0,0-5 5,-7-6 4,3-1 16,-8 0 8,-5 2-4,-2 4-4,0 8 2,-5 4-1,-10 5-15,-4 5-11,-2 6-12,1 3-4,0 0-2,0 3-33,5 6-19,4 4-10,3 1-50,5-2-41,3 2 17,0-1-6,16-6-95</inkml:trace>
  <inkml:trace contextRef="#ctx0" brushRef="#br0" timeOffset="86983.24">8753 8061 726,'0'0'135,"0"0"-122,0 0 10,0 0 6,0 0-6,0 0-23,-5 29-22,2-4-44,2-4-11,1-1-7,0-6 22,0-5 23,0-2 32,0-7 7,6 0 42,4 0 13,2 0-5,3 0-14,-1-1-2,0 1-13,0 0-8,1 0 12,-2 0-2,2 1 7,-2 9 3,-1 2 2,-1 3-4,-8 2-11,0 0-7,-3 3 1,0 2 3,-5-3-5,-11-1 3,-3-2-10,-7-3 0,3-3-4,-3-4-1,2-4-11,6-2-19,-1 0-55,7-12-71,10-10-119,2-10-278</inkml:trace>
  <inkml:trace contextRef="#ctx0" brushRef="#br0" timeOffset="87213.25">8880 8008 997,'0'0'41,"0"0"-14,0 0 14,0 0 75,0 0-71,0 0-45,50-14-25,-25 14-33,11 1-47,-3 2-115,-3-1-166</inkml:trace>
  <inkml:trace contextRef="#ctx0" brushRef="#br0" timeOffset="87859.05">9193 8040 205,'0'0'670,"0"0"-644,0 0 14,0 0 0,0 0 50,0 0-49,-33 75-34,24-41-6,0 3-1,0 0-24,5-3-15,1-5-12,3-8-5,0-7 37,0-6 17,4-5-24,6-3 26,4 0 21,1-14-9,0-4 2,3-3 16,-4-1 14,3 0-2,-4 2 4,-3 4 10,0 4 6,-6 7-12,-1 1-15,-3 4-7,0 0-15,0 0-13,0 0-12,0 12 5,0 5 7,2 2 4,1 4-2,-2 0-1,4-1 7,0-1 0,0-3-3,1-2 0,0-4-1,0-2-1,3-5 1,-3-3-2,2-2 5,-1 0-2,5 0 4,-2-10-5,4-6 1,-2-1-1,0 0 2,-2-1 4,-5-2 6,-1 0 3,1-5-6,-2-2-3,-2-2-2,1 1-4,-1 1 0,-1 4-2,0 6-1,0 1-2,0 5-3,0 3-13,0 4-13,-1 1-24,-1 3-51,1 0-77,1 0-35,0 0-123</inkml:trace>
  <inkml:trace contextRef="#ctx0" brushRef="#br0" timeOffset="88512.61">9718 7867 684,'0'0'172,"0"0"-89,0 0-6,0 0-17,0 0-9,0 0-34,-21 78 19,5-28-9,-2 1-8,1 3-8,4-1-11,3-7-2,2-5 1,4-12-1,1-12-15,3-7-5,0-7 7,0-3 10,0 0 5,0 0 11,0-6-9,0-8-1,9 0-1,-1-1 0,0 1 1,-1 1 0,1 0 0,1 2 0,-3-1 1,3 3 7,0 2-7,2 1 6,3-1-6,-1 2 1,2 1 9,0 1 1,-1 3 11,-4 0-7,2 0 5,-1 0 2,-2 11-9,2 3 1,-3 2-7,-5 4 5,-2-1-4,-1 4-5,0 2 2,-9-2 0,-5 2-2,-3 2 9,-1-5 5,2-1-11,0-6-8,5-3 2,-2-6-2,4-1-4,-2-5-10,-5 0-5,-1-5 11,-2-9 0,-2 0-3,4 2 2,4 0 5,4 3-23,5 1-41,2 4-53,2 1-66,0 1-228</inkml:trace>
  <inkml:trace contextRef="#ctx0" brushRef="#br0" timeOffset="92153.52">11501 5917 1168,'0'0'120,"0"0"-51,0 0-34,0 0-14,0 0 6,-25 80 18,8-41 13,-3-2-44,4-3-7,-2-6-5,6-6-2,2-3-2,4-7-26,4-2-38,2-6-48,0-3-65,0-1-38,0 0-107,0-7-108</inkml:trace>
  <inkml:trace contextRef="#ctx0" brushRef="#br0" timeOffset="92374.45">11446 5929 748,'0'0'145,"0"0"-46,0 0 3,0 0 39,84-41-67,-71 65-43,3 10-8,1 6-4,-2-1 1,0-4-7,-4-2-4,2-6-2,1-4-3,3-5-4,3-5-9,4-2-34,4-8-38,0 0-83,1-3-105,-4 0-157</inkml:trace>
  <inkml:trace contextRef="#ctx0" brushRef="#br0" timeOffset="92641.22">11936 5818 916,'0'0'114,"0"0"-60,0 0-10,0 0 39,0 0 13,0 0-39,-64 76-10,43-26-4,3-2-16,6-6-2,3-6-17,5-10-4,2-4-4,2-7-28,0-3-47,0-5-28,0-5-89,13-2-69,3 0-107</inkml:trace>
  <inkml:trace contextRef="#ctx0" brushRef="#br0" timeOffset="92919.22">12231 6062 991,'0'0'97,"0"0"-60,0 0-9,0 0 54,0 0 5,0 0-57,93-6-27,-63 6-3,0 6-6,-4-1-10,-3-2-39,-3 0-78,0 0-70,-4 0-146,-4 2-209</inkml:trace>
  <inkml:trace contextRef="#ctx0" brushRef="#br0" timeOffset="93108.36">12306 6148 824,'0'0'118,"0"0"-68,0 0-23,0 0 35,95 0 20,-77 3-82,2 3-11,8 3-76,0-4-100,2-5-183</inkml:trace>
  <inkml:trace contextRef="#ctx0" brushRef="#br0" timeOffset="93390.68">13008 5842 1239,'0'0'108,"0"0"-49,0 0-25,0 0 21,0 0 12,0 0-46,-7 103 13,-11-44-2,1-4-11,1-5-17,3-5-2,2-6-2,6-3-25,5-4-53,0-4-93,9-10-116,12-9-255</inkml:trace>
  <inkml:trace contextRef="#ctx0" brushRef="#br0" timeOffset="93919.25">13300 6062 685,'0'0'91,"0"0"-74,0 0-13,0 0 15,0 0 59,0 0-60,22-50-14,-15 45 27,-1 1 56,3-1 14,3 5 7,4 0-28,5 6-18,-2 19-13,-1 8-6,-7 4-10,-9 2-12,-2 2-9,-11 0-9,-14-3-3,-5-5-1,-2-7-23,1-7-2,4-8 2,8-8-5,3-3 9,8-3 18,3-17 2,5-5 6,0-5 8,0 2 12,9 1 7,5 6 0,1 7-1,-2 3-3,-1 3-4,-2 7-11,3 1-5,1 0-9,7 16 1,-1 5-2,-1 0 2,-1 0-2,0-1-7,0-1-12,2-2-27,2-1-47,4-5-28,3-4-109,4-7-121,4 0-193</inkml:trace>
  <inkml:trace contextRef="#ctx0" brushRef="#br0" timeOffset="94243.33">13860 6096 820,'0'0'100,"0"0"-45,0 0-8,0 0 32,0 0-23,0 0-56,-56-14 5,45 45-4,2 5 11,3 3 10,6-3 0,0-3-6,0-8 6,13-5 6,2-8-6,5-7 0,3-5 0,3 0-6,-4-15-5,2-9-4,-5-4-3,-2-7-2,-2-3 1,-12-1-2,-3-2-2,0 9-3,-21 7-2,-3 9 6,-1 11-7,2 5-8,5 0-32,10 12-71,8 8-73,0-1-212</inkml:trace>
  <inkml:trace contextRef="#ctx0" brushRef="#br0" timeOffset="94605.03">14236 6111 1193,'0'0'60,"0"0"-22,0 0-30,0 0 26,0 0-8,0 0-19,-15 77 0,13-40 5,2-1 6,0-4 2,0-5-3,5-6-3,7-9-1,3-5 9,0-6 9,7-1 0,-1-1-7,0-18-9,-3-9-7,-4-3-5,-6-5-3,-5 2-5,-3-2-4,-3 5-1,-15 4-1,0 8-10,-4 7-4,1 7-6,3 5-22,-1 0-24,5 5-52,6 7-60,5 0-135,3 0-290</inkml:trace>
  <inkml:trace contextRef="#ctx0" brushRef="#br0" timeOffset="94999.04">14567 6073 921,'0'0'273,"0"0"-254,100-34-7,-73 34 18,-6 2 90,-8 19-61,-1 9-46,-7 5-5,-5 1-8,0 1-2,-7-5 1,-9-3-7,0-7-13,1-6-3,4-6-3,5-5 5,2-3 9,2-2 3,1 0 10,-1-12 3,2-5-1,0-7 3,2 1 7,11-4-9,7-1-3,2 0-11,4 0-14,4 5-45,4 3-67,1 7-92,1 7-173</inkml:trace>
  <inkml:trace contextRef="#ctx0" brushRef="#br0" timeOffset="95434.47">15008 6154 870,'0'0'126,"0"0"-72,0 0 23,-1 92 56,-15-43-40,-4 4-41,-4 3-21,4 2-18,4-3 11,2-4-11,6-4-8,4-9-5,2-9-8,2-7-18,0-8-23,0-8-16,0-6-37,0-1-8,0-23-6,0-10 4,5-10-4,7-9-4,1-7-15,1-3-27,0 0 25,4 7 137,0 8 68,3 11 67,-1 9 16,0 6 20,3 9-4,-1 4-39,2 6-31,-2 3-13,-3 0-29,-3 5-16,-4 12-12,-4 5-5,-5 5-4,-3 2-8,-7-3-10,-13-1 0,-2-4-12,0-4-25,2-2-47,3-7-89,3-5-95,7-3-208</inkml:trace>
  <inkml:trace contextRef="#ctx0" brushRef="#br0" timeOffset="96185.24">15431 6132 911,'0'0'224,"0"0"-188,0 0-12,0 0 21,0 0 48,0 0-52,16 68-24,-16-39-12,-7-3-2,-2-3-3,2-5-2,0-5-31,3-6-13,-1-3 1,2-4-28,-1 0 12,2 0 28,1-11 18,1-5 7,0 0 0,0-4 3,0-2 4,1 3 1,5-4 4,2 1 11,3 2 11,0 1 16,3 7 6,0 2 11,0 4-18,4 6-13,1 0-7,-2 0-8,0 7-3,-1 7 0,-3 3 3,-4 4-7,-2 4-1,-5 3 1,-2 2-1,0-1-3,-2-2-4,-8-3 2,0-4-20,2-8-15,3-4 2,2-4-12,3-4 0,0 0 34,0-6 7,10-12 4,4-7 0,3 0 1,1 0 11,-3 0-10,5 1 10,-2 5 8,-1 1-2,-1 4-1,-1 2-1,-2 5-4,2 3-2,-1 4-2,-4 0 5,1 0 8,-3 9-3,0 13-4,0 4 0,-7 7 8,-1 3-7,0-1-1,0 2-6,-10-5-5,-5-1-2,1-4-1,1-4-6,1-7-39,3-2-37,-3-5-92,3-7-157,2-2-418</inkml:trace>
  <inkml:trace contextRef="#ctx0" brushRef="#br0" timeOffset="98884.28">11381 7274 684,'0'0'111,"0"0"12,0 0-57,81-58 16,-25 21-18,7-5-42,-5-5-9,-10-1 13,-13 3 29,-12-3 0,-5-1-16,-9-1-21,-3 2 7,-6 3-19,0 11 10,0 10-4,-3 11-5,-6 6 2,0 7-9,-7 3-3,-9 25-9,-4 14 6,-5 16 4,1 7 0,8 5-6,9-2-9,12-3 17,4-9-6,7-7-12,16-8-11,3-3-29,-2-6-67,3-4-13,0-7-47,2-8-30,-1-8 54,0-5-21,-3-3 100,-5-13 82,-2-7 10,-2-4 88,-4 0-8,-1-3 36,-1-3-31,-4 1 6,-5 1-5,-1 2-18,0 7 2,0 8-12,0 4-29,-6 8-13,-5 2-23,-3 0-3,-7 12-8,-2 12 5,-2 4 0,3 0-10,6 0-1,7-6-2,9-5-9,0-2 4,0-2 12,0-4 6,10 0 3,1 1 1,-5-2 1,-3-1-1,1 0 1,-2-2-2,-1-1 1,-1-1-1,0-3 0,0 2 1,0-2-1,2 0 2,-2 0 1,3 0 9,1 2 2,-3-2 3,3 1 0,1-1-4,2 0 1,0 0-3,4 0-4,2 0 1,4-1 5,0-9 5,4-3-2,-2-5 15,-4-2 16,-4-2 8,-2 0-18,-6 2-4,-3 5-5,0 5-6,0 5-8,0 5-12,-5 0-2,-5 3-7,-2 15 2,1 5 2,1 5 3,6-3-2,4-3 0,0-2-2,3-8 1,16-1-5,5-8-3,4-3 8,3 0 0,2-14 1,1-9 1,1-2 1,-4-3 2,-4 0 0,-9 3 2,-3 3-4,-8 3 3,-4 7-1,-1 3 0,-2 9 1,0 0-3,0 0-8,0 16-4,-12 13 10,1 9 2,-2 7 3,-3 3 0,-1 1 3,-4 3 5,-1-5-5,4-10-3,6-7-3,9-8 0,3-5-10,0-4-12,3-6-26,9-2-57,-3-4-31,0-1-38,-3 0-77,0-6-26</inkml:trace>
  <inkml:trace contextRef="#ctx0" brushRef="#br0" timeOffset="99120.51">12246 7236 222,'0'0'339,"0"0"-177,70-87-37,-53 67-9,-8 11 23,-5 4-27,-2 5-48,2 0-39,5 17-15,3 10 2,3 2 15,-6 1-11,-3-2-10,-6-4-6,0-2-13,-6-3-19,-18-5-45,-6-1-25,-1-8-63,1-5-129,9 0-81</inkml:trace>
  <inkml:trace contextRef="#ctx0" brushRef="#br0" timeOffset="99665.08">12770 7092 1082,'0'0'160,"0"0"-148,0 0-6,0 0 5,0 0 67,0 0-46,-77 14-27,63 24-4,5 0-1,6-2-1,3-2-3,0-9-9,3-3-18,15-8-2,4-6 3,5-8 18,4 0 12,1-13-3,-2-9 2,-1-6 1,-8-1 5,-9 3 1,-4 6 17,-8 5 1,0 7 1,0 2-10,0 6-8,0 0-7,0 5-2,0 14-14,-5 7 14,4 3 2,1-2 0,0-5 0,6-2 0,8-7 2,6-6-2,1-5 3,5-2 7,4 0 0,0-18-5,-3-3 2,-5-1 1,-7-6-4,-7-4-4,-8 0-4,0 1-29,-3 6-25,-6 10-43,4 11-49,5 4-128,0 7-296</inkml:trace>
  <inkml:trace contextRef="#ctx0" brushRef="#br0" timeOffset="99971.13">13395 7181 1174,'0'0'25,"0"0"-22,0 0-1,0 0 35,0 0 3,0 0-34,-88 96-6,81-62-6,7-2 3,4-8 3,14-5 5,7-8 4,2-10 10,1-1 24,-3-3-1,-2-14-8,-8-3-4,-8-3 1,-7-4-10,0-3-9,-4 0-12,-14 0-7,-6 2-35,-3 6-39,-4 11-77,-5 7-204</inkml:trace>
  <inkml:trace contextRef="#ctx0" brushRef="#br0" timeOffset="100782.01">4462 5411 1430,'0'0'25,"0"0"21,0 0-7,0 0-6,0 0-1,0 0-17,-3 76-10,-6-62-5,0-1-18,4-6-44,5-3-37,0-4-38,0 0-52,14 0-43,3-9-248</inkml:trace>
  <inkml:trace contextRef="#ctx0" brushRef="#br0" timeOffset="100981.17">4500 5229 847,'0'0'205,"0"0"-101,0 0 4,0 0-15,0 0 17,0 0-53,5-18-36,-5 18-21,0 0-1,0 0-28,0 0-61,0 0-104,0 2-212</inkml:trace>
  <inkml:trace contextRef="#ctx0" brushRef="#br0" timeOffset="101216.44">4247 5358 1261,'0'0'45,"0"0"-29,-31 73 45,17-40 7,6-2-24,0-1-35,5-3-9,3-3-6,0-5-33,0-5-26,13-3-29,18-7-53,8-4-67,7 0-157</inkml:trace>
  <inkml:trace contextRef="#ctx0" brushRef="#br0" timeOffset="101489.13">4730 5346 1106,'0'0'134,"0"0"-48,0 0-26,0 0 44,0 0-10,70 107-28,-59-59-32,-11 1-4,0-1-13,-18-5-4,-10-5-8,-4-7-5,1-8-5,4-7-40,6-8-45,3-5-99,8-3-125,10 0-329</inkml:trace>
  <inkml:trace contextRef="#ctx0" brushRef="#br0" timeOffset="102799.25">13686 7235 469,'0'0'428,"0"0"-324,0 0 22,0 0-64,0 0-19,0 0-29,-5 53 15,-2-16-7,0-2-16,6-4 0,1-5-5,0-8-1,14-7-11,6-7-1,6-4 6,-1 0 6,4-18 1,-3-6 2,0-4 1,-4-2 2,-7 2 2,-6 2 4,-5 7 4,-4 7-1,0 4-3,0 7-1,0 1-7,-3 0-4,-7 6-6,0 14 0,-1 4 5,1 8 1,5 1 1,5-4 2,0-1 0,0-7-3,12-6-1,12-6-9,9-7-55,10-2-130,-3 0-113,-2-14-235</inkml:trace>
  <inkml:trace contextRef="#ctx0" brushRef="#br0" timeOffset="103197.25">14175 7285 621,'0'0'272,"0"0"-199,0 0 16,0 0-78,0 0 13,0 0 20,4 69-24,-10-40-12,0-1-6,-1-6-1,1-5-1,3-6-2,1-6-19,2-5 0,0 0 16,0-9 5,9-11 0,6-4 5,5-3 8,0-2 15,2 0 17,-1 5 4,2 5 0,-2 2-7,-3 9-4,-2 4-7,-2 4-9,-4 0-7,2 9-8,-3 12-7,-3 8 2,-5 1 2,-1 3-4,0-1-4,0-5-29,0-3-4,-2-4-25,2-9-29,0 0-52,16-7-50,11-1-73,3-3 13</inkml:trace>
  <inkml:trace contextRef="#ctx0" brushRef="#br0" timeOffset="103627.2">14715 7374 441,'0'0'97,"0"0"20,31-83-10,-31 64-8,0 5-12,-9 8-40,-10 4-20,-4 2-21,-4 3-4,4 18-1,0 4 1,8 4-2,5 1 5,7-2-4,3-6 5,0-8 4,0-4 4,2-6 6,8-4 11,1 0 21,9-7-18,0-11-13,6-7-16,4-3-1,2-5-4,4-7 4,3-7 4,-1-8 8,-5-5 0,-6 1 6,-8 10 4,-10 13 11,-6 18 7,0 10 10,-3 5-17,0 3-20,-6 17-17,-15 22 2,-7 14-2,-5 11 12,2 0-4,4-10-6,7-6 0,10-9-2,8-4-35,2-4-54,0-3-39,4-5-95,6-7-172</inkml:trace>
  <inkml:trace contextRef="#ctx0" brushRef="#br0" timeOffset="104803.36">15768 7088 837,'0'0'78,"0"0"13,0 0-62,0 0 32,-97 44 39,62-3-52,0 2-26,9-1-13,5-4-4,12-2 4,9-7 4,3-4-10,24-8 4,4-5-1,5-7-2,3-5 0,1 0-2,-1-17 2,-7-3 0,-6-3 1,-9 3 1,-8 4 4,-5 7 6,-4 5-8,0 4-8,0 0-3,-7 13-13,-7 8 11,1 5 4,9 1-4,4-1-5,0-5 9,11-5 0,9-7 0,1-5 1,2-4 2,-4 0-1,-3-8 5,-4-8-6,-2-2-1,-5-3-15,-4-4-7,-1 5-1,0 1-3,0 3 6,2 3 21,1 3 0,6 4 26,2-1 4,3 4-5,4 0 13,2 2 2,0 1 3,1 0 0,-1 0-6,-4 6-14,-3 4-12,-1 4-6,-6 0-5,-4 1 0,-2 2-2,0-3-9,0 1-18,-3-5-14,-3-3 5,3-4-3,3-3 14,0 0 14,0 0 13,0-13 2,9-6 7,7-2-1,5-1 17,1-1-8,1 0 7,2 5 4,-2 4 11,-3 3-5,-2 5-9,0 4-7,-2 2-6,-2 0-8,2 11 2,-6 2-5,0 4-1,-4 0 0,-5 2 0,-1 2-2,0-2-5,0 0-2,0-1-4,0-2-26,0-2-39,0-4-26,0-3-88,0-3-96,0-4-170</inkml:trace>
  <inkml:trace contextRef="#ctx0" brushRef="#br0" timeOffset="105128.77">16633 7282 217,'0'0'142,"0"0"-139,0 0-3,0 0-2,0 0 1,0 0-50,-34-15-89</inkml:trace>
  <inkml:trace contextRef="#ctx0" brushRef="#br0" timeOffset="106540.34">16518 7243 796,'0'0'189,"0"0"-75,0 0 12,0 0-35,0 0 4,0 0-55,72 9-28,-68 21-4,-3-1-7,-1 0-1,-2 0-12,-10-5-19,-5-6-16,4-5-10,3-8-10,2-5-20,5 0 58,3-12 29,0-8 5,5-3 2,14-2 4,3 1 34,4 4-19,2 1 0,5 7-8,2 3-4,0 6-5,-4 3 5,-6 0-1,-5 3 6,-5 9-9,-5 5-6,-4 0 5,-3 4-5,-3 0 1,0 0-5,-4 0-3,-10-1-2,-2-3-6,5-4-15,5-5-16,6-4-26,0-3-15,11-1 20,17 0 9,7 0-2,9-6 45,-2-5 11,0-3 2,-1-2 0,-2-2-1,-3-6 2,-7-2 3,-10-1 0,-7 2-5,-9 6 8,-3 7 28,0 8 3,-6 4-31,-12 0-4,-2 9 3,-3 11 15,4 3-7,6 1-7,6-2-2,7-1 4,0-5 10,7-4-5,13-7 12,1-5-2,4 0-10,-1-1-5,0-15 0,-3-1-8,0-4-1,-3 1-2,-4 3-3,-2 5 0,-6 4-5,-4 6-2,-1 2-1,-1 5-20,2 12 22,1 9 9,3-1 2,3-1 7,6-4-6,8-6 2,6-7 9,2-7 4,-1 0-10,-3-8 2,-3-16-2,0-5-1,-2-4-2,-1-3-2,-2-3-2,2-5-1,3-4-1,-3-1-7,-2 1 0,-7 11 0,-2 11 8,-7 14 13,-3 7-2,0 5 1,0 0-12,-1 3-7,-11 17 7,-4 10 9,-2 5-6,-3 6 3,-6 1 0,-1 0 0,1-4 1,5-5-7,5-7 0,6-5-50,6-4-70,3-7-26,2-5-50,0-5-45,0 0 112,7-5 59,7-12 70,2-2 42,5-1 72,3 1 45,6-1-23,6 3-7,4 1-15,5 7-12,-2 4-4,-5 5-30,-7 0-8,-9 2-2,-7 14-21,-8 5-21,-1 1 3,-6 3-11,0 0-3,0-4-5,-17-2-6,-4-3-30,-3-2-42,0-5-40,4-6-123,3-3-177</inkml:trace>
  <inkml:trace contextRef="#ctx0" brushRef="#br0" timeOffset="106701.25">17940 7103 785,'0'0'148,"0"0"-148,0 0-5,0 0-15,0 0 10,0 0-61,74 0-146,-74 24-123</inkml:trace>
  <inkml:trace contextRef="#ctx0" brushRef="#br0" timeOffset="107261.5">18065 7235 748,'0'0'40,"0"0"-24,0 0 11,0 0 35,0 0-13,0 0-39,-9 50-8,6-36-2,0-2 0,3-2 0,0-6-12,0-1-2,0-3 4,0 0 4,0 0-7,0-4-24,6-7-33,0 0 39,1 0 18,-1-1 10,3 3 3,1 1 3,1 0 30,0 4 17,2 3 9,-1 1 0,-3 0 2,0 0-13,-6 0-22,-2 0-7,-1 0-5,2 0-4,-2 1-2,1 3-6,1 0 3,-1 3-4,-1-2-1,0 0 0,0 2-1,0-3-4,0-1 1,0 2-48,0-4 13,0-1 4,0 0 35,0 0 10,6-10 3,6-3 10,2 1 5,3 1 12,0 2 1,-1 5 24,-1 3-8,0 1-15,-4 0-21,-2 5-4,1 9-7,-4 3-4,-5 0-1,-1-1-3,0-4 1,0-3-6,-1 1-12,-11-5-20,-1-2-29,3-3-67,2 0-49,5 0-206</inkml:trace>
  <inkml:trace contextRef="#ctx0" brushRef="#br0" timeOffset="109417.24">19847 7213 684,'0'0'154,"0"0"-144,0 0 11,0 0 90,76-74 47,-71 58-70,-2-1-60,-3-1-4,0 0-10,-5-2 0,-13 3-1,0 4-3,-7 4-9,-3 7 1,-2 2-2,-3 2-2,2 21-2,1 8 4,2 7-3,5 0 1,7 0 2,3-1-1,7-3 1,6-6 0,0-4 0,0-8-3,9-6 3,5-2 0,6-5 0,7-3 3,6 0 2,7-14-2,3-5-1,0-5 0,-6-1-1,-7 0 2,-10 3 7,-8 5 5,-9 9 9,-3 5 0,0 3-12,0 0 0,0 0-12,-15 16-4,0 6 4,-1 4 3,5-1 1,5-2-1,4-6 0,2 0-3,0-5-1,0-2 1,5-4 0,7-2 1,6-4-1,2 0-7,0 0-13,0-11-16,3-5-31,-2-1-118,0 0-128,3 4-169</inkml:trace>
  <inkml:trace contextRef="#ctx0" brushRef="#br0" timeOffset="109719.42">20307 7221 264,'0'0'714,"0"0"-648,0 0 15,0 0 42,0 0 9,0 0-64,0 0-51,18-2-4,-1 2 7,4 0-9,6 0-7,3 0-4,3 0-31,1 0-36,-1 0-52,-6 0-124,-8 0-176</inkml:trace>
  <inkml:trace contextRef="#ctx0" brushRef="#br0" timeOffset="109895.97">20362 7353 995,'0'0'87,"0"0"-12,0 0 29,0 0-3,0 0-41,0 0-59,54 21-1,-44-17-30,8-4-34,6 0-92,7 0-121,6 0-197</inkml:trace>
  <inkml:trace contextRef="#ctx0" brushRef="#br0" timeOffset="110515.23">20951 7047 1191,'0'0'35,"0"0"-28,0 0 1,0 0 40,-16 76 48,2-22-39,-2 2-25,-2 3 12,-2 2-13,-2 0-5,-2-2-14,2-4-6,-1-8-5,7-9-1,6-11-5,5-10-16,4-8-19,1-7-8,0-2-10,0-6 21,4-16 12,8-8-18,3-5 19,0-4 11,0-5-15,0-2-16,1 0 18,-2 2 12,-2 6 1,1 5 4,0 4 2,-1 6 4,0 3-3,2 5 6,-4 4 1,-1-1 5,0 3 5,-2 3 9,3-1-5,-2-2-1,3 2-4,1-1 10,-1 3-3,2 3 2,1 2 5,-2 0 2,2 0-5,-1 1-1,0 12-2,0 0-8,-5 3 3,-3 1-7,-5 1 0,0 2-2,-13 1-2,-13 0-2,-4-1-3,1-6-7,1-2-15,7-1-27,5-5-69,6 1-54,6-4-211</inkml:trace>
  <inkml:trace contextRef="#ctx0" brushRef="#br0" timeOffset="112046.48">21464 7313 621,'0'0'206,"0"0"-144,0 0 5,0 0 62,0 0 21,0 0-82,0 0-28,0 0 3,0 0 2,10 0-10,10 0-21,4 0-6,6 0-3,0 0-4,-1 0-1,-5 0-13,-5 0-29,-6 0-32,-7 2-45,-5 2-80,1 2-67,-2 5-80</inkml:trace>
  <inkml:trace contextRef="#ctx0" brushRef="#br0" timeOffset="112232.44">21384 7478 951,'0'0'31,"0"0"-26,87 5 20,-64-4 70,-4 1-50,2-2-45,6 0-77,3 0-77,4 0-112,2 0-185</inkml:trace>
  <inkml:trace contextRef="#ctx0" brushRef="#br0" timeOffset="112870.72">22141 7501 686,'0'0'40,"0"0"-25,0 0 62,0 0 41,0 0-58,-28-73-44,26 59 9,2-2 19,0-1-8,3-3 1,17-1 0,4 0-16,10 1 4,3-1 2,-1 5 10,-2 4-17,-4 3 0,-7 6 2,-8 3-4,-5 0-14,-4 0-4,-5 0-2,-1 15-7,0 0 7,-6 6-9,-14 1 2,-3 0 5,-3 1-2,-4-2 0,1 2 1,2-3-4,-3 2-2,4 0 6,0-2 4,6 2 0,3-3 1,5 1-1,8-2 0,4-2 1,0-2 2,0-1 10,6-5 1,7-1 4,5-3 0,3-2-7,0-2 4,1 0-8,1-3 2,-3-8-3,-3-3 1,-2 4 0,-5-3 2,-4 2-3,-2-1 4,-4-1 0,0 0 1,0-4-6,-11-3-4,-8 0-1,-1-1-7,-4-3-10,1-1-14,9 2-15,3 0-35,5 4-12,6 2-248,0 5-353</inkml:trace>
  <inkml:trace contextRef="#ctx0" brushRef="#br0" timeOffset="118342.47">11694 2651 426,'0'0'49,"0"0"-17,0 0-5,0 0 31,0 0 46,0 0 0,0 0-27,2-14-15,-2 23 1,0 3 8,0 3-6,0 1-6,0 7-20,0 8-17,0 7-6,0 8 4,-5 8-4,0 2 5,-2-1 1,1-2-11,-1-5 14,2-6-7,-1-6-14,6-5 12,0-9 2,0-5-6,0-6 0,0-4-5,0-3-2,0-1 1,0-3 0,0 0-1,0 0 0,0 0-2,0 0 0,0 0 1,0 0-1,0 0 0,-1 0 1,1 0-1,0 0 0,-1 0-2,1 0-1,-2 0 1,1 0 4,-4 0-3,-6 0-1,-8 3 2,-14 2 5,-16-2 0,-16 0-7,-13-3 0,-13 0 1,-12 0 2,-6 0-4,2-3 0,10-8-5,24-1-15,22 0-30,20 4-22,13 1 4,9 2-12,3 2 6,3 3 24,3 0-6,0 0-8,6 0-90,19-2-34,5-1-90</inkml:trace>
  <inkml:trace contextRef="#ctx0" brushRef="#br0" timeOffset="120069.09">6754 5495 1062,'0'0'0,"0"0"-43,0 0-82,0 0 24,0 0 88,0 0-3,0-6-192</inkml:trace>
  <inkml:trace contextRef="#ctx0" brushRef="#br0" timeOffset="120715.37">12000 1746 312,'0'0'0,"0"0"6,0 0-6,0 0 21,0 0 72,0 0-37,0 0-44,-2 7-9,2-4-3,0 4 0,0 2-38,0 1-135</inkml:trace>
  <inkml:trace contextRef="#ctx0" brushRef="#br0" timeOffset="121396.17">7485 5771 890,'0'0'50,"0"0"-50,0 0-94,0 0 94,0 0 19,0 0 45,2 0-56,-2 0-8,1 0-29,5-3-14,4-10-54,7-6-203</inkml:trace>
  <inkml:trace contextRef="#ctx0" brushRef="#br0" timeOffset="122533.37">5300 1702 439,'0'0'41,"0"0"-33,0 0 4,0 0 9,0 0 41,0 0 26,0 0-26,0 0-35,0 0-16,0 0-4,0 0 0,0 0-4,0 0 1,0 0-4,0 0-7,0 0-34,0 0-19,0 0-28,0 0 0,0 0-80</inkml:trace>
  <inkml:trace contextRef="#ctx0" brushRef="#br0" timeOffset="124096.28">8653 3274 479,'0'0'50,"0"0"-38,0 0-4,0 0 4,0 0-1,0 0 66,0 0-55,0 0-16,0 0-6,0 0 0,0 0-2,0 0-3,0 0-42,0 0-50,-3 0-77</inkml:trace>
  <inkml:trace contextRef="#ctx0" brushRef="#br0" timeOffset="129192.54">22043 2517 508,'0'0'105,"0"0"-68,0 0 27,0 0 52,0 0 22,0 0-55,0 0-31,-7-22 3,32 22 13,10 0-51,15 0-14,6 0 2,-4 0 0,-9 0-2,-11 0-2,-13 0 2,-11 0-1,-8 0-2,0 0-25,-8 0-39,-20 0 33,-8 0 21,-11 0 2,-1 0 8,5 0 0,4 0 2,9 0-2,12 0 2,14 0-1,4 0-1,22 0-1,35 6-83,22-1-329</inkml:trace>
  <inkml:trace contextRef="#ctx0" brushRef="#br0" timeOffset="130535.44">6717 9206 985,'0'0'113,"0"0"-67,0 0 5,0 0-27,0 0 35,-58 94 4,34-38-15,-3 2-31,0-7-4,-1-5-11,0-4 1,2-5-3,3-5-1,7-10-16,7-6-5,4-8-8,4-6-1,1-2 11,0 0 19,0 0 1,0-9 1,0-1 2,5 0-2,4 1 14,4 1 14,4 3-19,5 1-3,3 3 1,4 1 3,0 0 4,0 0-1,-1 1-1,2 8-8,-3 2-2,1-2-1,2 1-1,-3-1-1,-3-4 0,0 0-19,-2-4-26,4-1-50,2 0-73,5-6-127,-11-11-230</inkml:trace>
  <inkml:trace contextRef="#ctx0" brushRef="#br0" timeOffset="130800.16">6593 9416 952,'0'0'119,"0"0"-58,0 0 53,0 0 12,0 0-41,0 0-52,100-53-18,-55 53-5,-1 0-5,-11 0-2,-9 0-3,-9 0-6,-3 1-31,-3 0-31,2-1-30,-1 0-56,-1 0-23,-8 0-73,-1-4-70</inkml:trace>
  <inkml:trace contextRef="#ctx0" brushRef="#br0" timeOffset="130994.46">6674 9206 851,'0'0'107,"0"0"-1,68-75 13,-33 54 12,-1 4-42,0 3-54,-2 7-8,2 7-20,0 0-7,1 0-10,0 17-40,-8 7-60,-6 7-109,-6 4-58,-9 4-160</inkml:trace>
  <inkml:trace contextRef="#ctx0" brushRef="#br0" timeOffset="131711.13">6969 9835 984,'0'0'55,"0"0"-30,0 0 53,0 0 54,0 0-59,43-80-67,-43 71-6,-5 3 0,-15 2-11,-10 4 7,-7 0 4,-2 9-3,8 6 3,5 5-1,8 1 0,7 0-1,6 1-1,5 0-3,0-2-9,3-3 0,10-5 0,2-3-2,6-5-1,3-4 1,3 0 2,-3 0 12,4-9 3,-4-5 2,-3-2 3,-5 1 8,-4 0-3,-2 0 3,-3 6 4,-6-2 5,-1 2-4,0 2-2,0 3-4,0 1-1,-3 2 0,-3 1-1,0 0 2,-4 10-4,1 12 5,0 7 2,-3 13-5,3 11 2,0 10-2,0 4-2,-3 4 11,2-6-12,-5-5 16,1-11-14,-2-8 19,1-8-20,-1-8 0,1-8 0,0-7 5,3-7 1,0-3-3,-3 0-1,0-11-5,-4-11-3,1-7-2,0-5-5,5-6-8,5-12 5,8-8 4,6-8-1,28-4-3,17 0-1,21 2-9,11 1-40,10 8-59,-4 6-118,-10 9-310</inkml:trace>
  <inkml:trace contextRef="#ctx0" brushRef="#br0" timeOffset="132104.62">7597 9673 898,'0'0'111,"0"0"-13,0 0 16,0 0 3,0 0-23,0 0-41,40 3 6,-13 1-12,3-2-8,-3 1-16,-1-3-14,-3 0-5,-2 0-3,-2 0 0,-1 0-2,0 0-5,1 0-24,-1 0-25,2 0-50,-5 0-25,-5 6-92,-9 4-126,-1-1-199</inkml:trace>
  <inkml:trace contextRef="#ctx0" brushRef="#br0" timeOffset="132409.1">7589 9789 726,'0'0'195,"0"0"-118,0 0 27,0 0 31,0 0-18,0 0-70,-1 10-19,1-10 10,0 1 6,0-1-6,0 0-14,6 1-7,10 2 1,4-1-1,0 0-10,3 1-6,2 1-1,4-4-17,-1 2-58,6-2-76,-2 0-117,5 0-302</inkml:trace>
  <inkml:trace contextRef="#ctx0" brushRef="#br0" timeOffset="137047.22">8853 9104 542,'0'0'159,"0"0"4,0 0 0,0 0 24,0 0-30,0 0-57,0 0-37,-22-55-32,6 91-13,-6 16 7,-8 7 8,1 2-18,-1-2-11,4-7-4,7-6-2,0-8-11,5-14-28,4-6-43,5-9-42,5-9-49,0-4-54,6-23-47,11-10-104</inkml:trace>
  <inkml:trace contextRef="#ctx0" brushRef="#br0" timeOffset="137307.28">8834 9025 496,'0'0'43,"0"0"3,43-81 65,-30 64 62,2 5-68,9 5-21,0 7-10,7 0 6,6 15-17,-4 12-15,-6 6-19,-12 3-15,-10 1-13,-5-1 4,-8-4-3,-17-4-2,-8-3-15,-6-3-12,-7-6-11,1-6-30,2-3-29,10-2-8,16-5-40,13 0-48,4-2 28,17-10-121</inkml:trace>
  <inkml:trace contextRef="#ctx0" brushRef="#br0" timeOffset="137808.33">9493 9056 892,'0'0'88,"0"0"-10,0 0-7,0 0 11,0 0-38,-90 33-32,51-1-7,7 2-2,6 0 3,13-2-4,9-4-2,4-4-5,11-7 5,16-8 11,9-5-2,4-4-5,6 0 4,2-13-5,3-8-3,1-5-3,-9-6-15,-8-2-16,-13-6 15,-14-8 12,-8-7-13,0-1 0,-17 3 2,-2 6 18,2 12 15,4 6 18,4 6 2,4 7 5,2 6 5,1 5 8,-1 5-2,-3 0-22,-5 29-20,-8 20 7,-1 19 28,1 12-1,3 6-12,5-1-12,3-5-2,2-7-4,-1-11-11,1-9-2,0-11-1,-1-11-27,2-9-37,-2-9-65,4-11-73,3-2-146,0-17-198</inkml:trace>
  <inkml:trace contextRef="#ctx0" brushRef="#br0" timeOffset="138045.38">10075 9072 1102,'0'0'108,"0"0"-98,0 0 35,0 0 52,-27 88 3,7-55-66,1-3-28,7-4-6,4-4-10,3-3-32,5-7-61,0-4-70,0-8-99,1 0-151</inkml:trace>
  <inkml:trace contextRef="#ctx0" brushRef="#br0" timeOffset="138228.19">10120 9109 953,'0'0'150,"0"0"-110,0 0-9,0 0 52,0 0 30,44 106-73,-28-64-32,4-2-3,-1-3-4,0-6-1,1-6-14,2-7-41,1-12-54,-1-6-111,-3-6-229</inkml:trace>
  <inkml:trace contextRef="#ctx0" brushRef="#br0" timeOffset="138463.97">10390 9011 1215,'0'0'70,"0"0"-53,0 0 0,0 0 60,0 0 8,-46 115-59,28-70-20,2-1-3,4-2-2,7-6-1,1-3-33,4-6-34,0-7-20,0-7-78,0-7-81,15-6-186</inkml:trace>
  <inkml:trace contextRef="#ctx0" brushRef="#br0" timeOffset="139000.07">10708 9145 459,'0'0'341,"0"0"-324,0 0 12,0 0 37,0 0 40,0 0-70,75-11-29,-53 11 18,5 0 31,0 0-2,0 0-10,0 0-13,-5 0-10,-5 0 2,-9 0-13,-5 0-10,-3 0-2,0 1-36,0 7-34,-18 1 16,-8 5 46,-7 5 6,-3 0 4,2 4-1,1-1 1,3-5 0,9 0 0,9-6 0,2-5 1,5 1 2,4-7 5,-1 0 20,1 0 1,1 0-7,0 0-7,0 0 2,0 0 4,1-4 2,9-2-9,7 2-5,0 1-3,-1 3 0,0 0 2,-4 0-3,0 0-2,2 0-1,-4 0-2,1 12-3,2 2-10,-1 1-37,1 4-68,1-2-73,5-2-230</inkml:trace>
  <inkml:trace contextRef="#ctx0" brushRef="#br0" timeOffset="139569.21">8740 9581 552,'0'0'41,"-113"-10"23,72 7 59,14 2 46,17 1-27,8 0-33,2 0-26,27 0-13,33 11 7,38-2 11,42 1-24,29-3-16,23-1-8,5 1-16,0 0-2,-11 6 2,-9 1-4,-14 0-1,-21-2-12,-25 0-7,-24-2 0,-29 0-9,-22-5-28,-19-3-21,-15 1-45,-4-3-89,-4 0-96,0 0-123,-15 0-254</inkml:trace>
  <inkml:trace contextRef="#ctx0" brushRef="#br0" timeOffset="140359.12">9842 9941 1286,'0'0'71,"0"0"-68,-121-39 2,57 39 54,-6 8 48,0 18-78,1 8-27,11 7-2,13 1 0,15 1-4,17 1-3,10-6-5,3-6-8,13-6 9,17-9 3,8-9 8,3-6 2,1-2 3,-8-3 3,-5-11-2,-9-5 11,-9-2-7,0-3-6,-7 2-2,-4-1-2,-2 1-2,-20 5-8,-11 3-12,-4 5 8,0 8-10,2 1 8,4 0 2,11 12-8,7 0-5,10-1-27,3 0-26,6-1-39,21-3 0,10-4-55,14-3-53,9 0-2,4-8-43,0-6 272,-4-3 81,-8 2 179,-12-2-71,-9 5-34,-11 3-12,-11 6-52,-6 1-18,-3 2-25,0 7-44,-6 12 20,-6 8 6,-3 4 0,7 1-5,8-3-6,0-2 7,12-5 0,14-2 8,1-7 1,-1-3 3,0-5 3,-5-5-8,3 0-15,-4-3-4,-2-14-5,-1-7-2,-1-4-7,-6-4-6,-3 3 0,-7 6 3,0 3-5,-7 6 1,-15 5 4,-5 2-15,-4 5-15,1 2-17,6 0-14,2 0-27,7 0-62,0 2-26,5 1-144,2-1-165</inkml:trace>
  <inkml:trace contextRef="#ctx0" brushRef="#br0" timeOffset="140847.01">10528 10185 946,'0'0'24,"0"0"18,0 0 47,0 0 81,54-73-92,-56 60-40,-20 3-23,-10 3 3,-6 7-5,-3 0-8,3 10-1,3 11-2,9 5-2,7 3 0,9-2-3,7-1 2,3-7-8,0-3 4,13-7-2,6-6 6,3-3 1,3 0 1,1-11-1,2-9 1,0-4-1,-4 1 0,-2 1 3,-5 6 3,-10 7 5,-5 6 5,-2 3-1,0 0-11,-2 17-2,-8 5 2,-4 4 2,8-2-5,5-4-1,1-4-2,3-7-4,20-3-37,12-6-36,5 0-125,5-8-263</inkml:trace>
  <inkml:trace contextRef="#ctx0" brushRef="#br0" timeOffset="141367.87">11565 9740 993,'0'0'162,"0"0"-61,0 0-21,0 0 0,0 0-11,0 0-61,95-14-8,-74 14-23,1 2-71,-1 10-99,-7-3-236</inkml:trace>
  <inkml:trace contextRef="#ctx0" brushRef="#br0" timeOffset="141537.09">11517 9892 1106,'0'0'104,"0"0"27,0 0-49,0 0 10,0 0-75,0 0-17,78 5-125,-42-5-122,2 0-274</inkml:trace>
  <inkml:trace contextRef="#ctx0" brushRef="#br0" timeOffset="143238.44">13062 9148 580,'0'0'212,"0"0"-198,0 0 10,0 0 56,0 0 57,0 0-82,-11-19-45,11 19 3,0 0 1,0 0 12,0 0-3,0 0 1,0 0 1,0 0 0,0 0-3,0 0 4,0 0 5,0 0-1,0 0 1,0 0-9,0 0-5,0 0-7,0 0-5,0 0-4,0 0 1,0 0 3,0 0 0,5 0 3,2 5 7,3 1 11,3 1 3,2-2-11,3 0-5,-3-2-7,-5 1-2,-3-2-2,-4 4-2,-1 1-3,2 4 3,1 5 1,1 1 2,3 3-1,-5 1-1,-2 1-1,-2 3-5,-26 0 2,-24 0 2,-14 0-3,-7 0-1,4 6 4,8-1-2,13 1 3,13-1 5,21-2-2,12-5 12,12-3-4,24-5 13,8-5 4,1-8-13,0-2-8,-14-5-3,-3-11-1,-11-7-1,-7-7 1,-5-5-3,-5-8-3,0-5-1,-10-6-2,-10-1-3,-10 4-4,-7 7 2,-6 15 3,-2 10-4,2 12-5,10 7 1,12 0-11,12 0-43,9 0-54,16 2-74,14 3-76,10-2-252</inkml:trace>
  <inkml:trace contextRef="#ctx0" brushRef="#br0" timeOffset="143523.38">13833 9244 997,'0'0'193,"0"0"-180,0 0 78,0 0 20,-107 97-12,59-58-66,-4 0-23,0-2 2,7-7-6,11-4-6,10-7-2,13-6-45,7-8-48,4-4-60,0-1-101,0 0-127,0-17-165</inkml:trace>
  <inkml:trace contextRef="#ctx0" brushRef="#br0" timeOffset="143745.46">13617 9196 784,'0'0'126,"0"0"10,0 0 21,0 0-20,0 0-66,0 0 8,66 103-15,-56-51-14,-4-3-16,1-4-10,-2-4-9,-2-9-12,2-4-3,-1-6-9,-4-3-44,0-4-65,0-7-94,0-4-155,0-4-249</inkml:trace>
  <inkml:trace contextRef="#ctx0" brushRef="#br0" timeOffset="145249.26">14391 9174 839,'0'0'71,"0"0"-9,0 0 6,0 0-7,0 0 29,-112 7-45,79 35-22,6 11-8,8 2-3,12-1-4,7-8 1,0-10-9,7-9 9,12-7-8,4-8 6,1-7 5,1-5 0,2 0-3,1-19 3,-4-4-1,-2-10 7,-5-5 7,-8-8-4,-2-2 1,-5 3-16,-2 4 1,0 9-7,-9 12-2,-3 6-5,-2 10-17,-2 4-20,2 0-31,3 16-100,8 3-140,3 3-356</inkml:trace>
  <inkml:trace contextRef="#ctx0" brushRef="#br0" timeOffset="145454.15">14748 9382 1273,'0'0'27,"0"0"9,0 0 5,0 0 20,0 0-61,0 0-5,0-15-58,0 15-8,0 0-68,0 6-78,0 1-248</inkml:trace>
  <inkml:trace contextRef="#ctx0" brushRef="#br0" timeOffset="145879.93">14944 9261 1022,'0'0'63,"0"0"10,0 0 39,0 0 0,0 0-41,0 0-71,3-43-3,-17 50 2,-3 9 0,-4 6 1,5 5-2,-2 2 2,3 8 0,0-1-2,4 0 0,4-3 2,6-3 0,1-6-3,0-2 0,0-6 2,13-5-5,2-4 6,3-5 10,6-2 0,-2 0-4,1-16-5,-1-6 4,-3-7 1,-2-5-3,-1-5 6,-5 5-7,-4-1-2,-4 7 11,-3 3-8,0 4-3,-4 7-4,-7 2-18,2 8-29,0-1-27,6 5-84,3 0-41,0 0-178</inkml:trace>
  <inkml:trace contextRef="#ctx0" brushRef="#br0" timeOffset="146313.2">15379 9211 1061,'0'0'72,"0"0"-49,0 0 5,0 0 15,0 0-17,0 0-26,-53 99-1,46-70-27,5-1-2,2-9 20,0-6-7,8-6 17,7-4 18,4-3 31,2 0-11,0 0-4,1 0 3,-4 0-1,-2 0-2,-4 0 0,-1 11-4,-4 9-6,-5 4-2,-2 3-1,0 0-13,-3-1 0,-10 0-4,-1-3-1,-1-6-1,-1-1-2,-4-6-3,1-2-8,1-3-4,0-5-14,5 0-13,7 0-33,1-12-22,5-1-56,0-4-86,0-2-188</inkml:trace>
  <inkml:trace contextRef="#ctx0" brushRef="#br0" timeOffset="146549.32">15440 9254 1028,'0'0'140,"0"0"-104,0 0 67,0 0 7,0 0-1,0 0-83,47-39-21,-26 37-5,2 2 0,6 0-16,-3 0-87,-4 0-101,-1 0-275</inkml:trace>
  <inkml:trace contextRef="#ctx0" brushRef="#br0" timeOffset="147167.4">16308 9254 1091,'0'0'42,"0"0"84,0 0-38,0 0-39,0 0-5,-82 34-15,36 2 0,4 1-13,6-4-11,4-2 3,5-4-8,4-7 0,5-3 0,2-3-10,6-5-14,6-3-27,2-2-24,2-3-17,2-1-89,15 0-24,6-5-110,3-10-235</inkml:trace>
  <inkml:trace contextRef="#ctx0" brushRef="#br0" timeOffset="147406.38">16143 9221 740,'0'0'117,"0"0"-31,0 0 35,0 0 7,0 0-3,0 0-76,2-23-24,-2 43-1,3 6 38,3 6-12,5 2-13,-1 2-5,3-2-14,1-5-8,1-2-9,0-7-1,1-4-13,1-2-49,0-4-62,1-3-49,3-7-153,-2 0-397</inkml:trace>
  <inkml:trace contextRef="#ctx0" brushRef="#br0" timeOffset="149729.57">16853 9085 1088,'0'0'152,"0"0"-148,0 0 35,0 0 54,-53 97 21,34-58-49,4 3-44,-3-2-4,6-4-14,0-6-3,4-5-18,2-5-35,2-6-41,4-2-34,0-4-91,10-4-35,13-4-56</inkml:trace>
  <inkml:trace contextRef="#ctx0" brushRef="#br0" timeOffset="150716.31">17047 9189 11,'0'0'721,"0"0"-607,0 0 4,79-83 19,-47 70 35,2 5-70,2 8-42,-3 0-4,-3 5-15,-11 16-12,-8 11-7,-11 4-18,0 5 5,-26 3 1,-8-1-9,-5-3-1,0-6-5,3-7-5,10-4-1,9-9-3,10 1 4,5-3 1,2-2-1,2 2 2,17-5 5,8-2-1,6-3-7,3-2 8,4 0-5,2-10-9,5-10-6,-2-5-8,0-8-1,-8-2 11,-9-3 14,-5 1 4,-10 9 3,-5 9 0,-7 8 4,-1 10-3,0 1-1,-3 13-10,-10 13 5,-4 11 5,4 0-2,5-2 1,6-6 1,2-9-1,0-3 1,11-7 2,8-4 7,1-6 6,3 0 1,3-5-4,0-13-5,-1-4-1,-1-6-2,1-8-2,-1-5 3,-2 0-5,0 0 0,-6 7-8,-7 10 3,-8 9-4,-1 10 1,0 5 0,-3 0-17,-10 0 1,-9 1 6,-5 6-25,2-1-18,9-2 2,9-2 8,7 1 3,2 1-6,22-3 47,8 1 7,7 0 13,-2-2 32,-4 0 9,-6 0-3,-9 0 4,-5 0-12,-8 0-16,-2 1-11,-3 5-7,1 2-9,0 4 4,1 7 1,-2 0-4,0 7 0,0 4 7,-3 2-3,-1-3-2,1-3 2,3-6-1,0-3-1,7-5 6,13-5 16,1-7-4,3 0-4,1-6 2,-1-11-6,-2-7 1,-4-4 1,-3-8-5,-6-3-2,-9 3-3,0 2 0,0 8-5,-6 8-1,-6 6-4,0 7-3,-2 5-14,0 0-23,0 0-25,-2 12-109,2 0-62,-2-2-226</inkml:trace>
  <inkml:trace contextRef="#ctx0" brushRef="#br0" timeOffset="151008.56">18919 9179 687,'0'0'491,"0"0"-454,0 0 36,0 0 13,0 0-21,0 0 2,-117 75-36,45-33-26,1 1-2,3-4-2,12-3-1,14-8-4,16-8-46,11-4-23,11-5-27,4-4-86,0-4-66,6-3-116</inkml:trace>
  <inkml:trace contextRef="#ctx0" brushRef="#br0" timeOffset="151204.26">18638 9111 891,'0'0'190,"0"0"-132,0 0 19,0 0 21,68 79 20,-53-25-41,0 4-37,-6-2-21,-3-5-13,-4-5-6,-2-10-34,0-4-79,0-8-89,4-10-201</inkml:trace>
  <inkml:trace contextRef="#ctx0" brushRef="#br0" timeOffset="151599.47">19252 9124 454,'0'0'706,"0"0"-706,0 0-15,0 0 15,0 0 58,0 0 8,-24 104-41,22-61-4,2-4 14,0-3 10,0-4 9,0-7-2,0-2-7,0-5-19,0-4-7,0-3-9,0-4-7,-5-2-2,-9-4-2,-4-1 0,-6 0-27,-6-1-33,0-16-17,3-7-29,4-7-91,11-8-109,12 0-211</inkml:trace>
  <inkml:trace contextRef="#ctx0" brushRef="#br0" timeOffset="152037.83">19340 9111 384,'0'0'624,"0"0"-601,109-29 2,-72 22 56,-8 0 62,-10 4-80,-10 1-51,-3 2-12,0 0 0,0 10-20,-2 13-26,-2 4-35,-2 5-1,0 2 21,-5 2 37,-8 5 4,1 0 20,0-1 1,3-6 21,8-6 38,1-6 23,0-5-23,10-4-16,7-5-1,2-5-5,3-3-10,2 0-4,-1-3-4,0-14-9,-3-4 1,-4-10-2,-8-9-1,-1-7-8,-7-2-1,0 6-4,-7 13-13,-8 13 4,-6 7-9,-6 6-18,-3 4-2,2 0-34,8 0-41,13 8-37,7 0-148,13 0-87</inkml:trace>
  <inkml:trace contextRef="#ctx0" brushRef="#br0" timeOffset="152368.24">20079 9181 1143,'0'0'61,"0"0"-17,0 0 12,0 0-31,0 0 3,-54 76-23,37-30-5,7 0 0,10-5 0,0-6 2,2-7 2,15-9 4,4-7 21,5-10 14,4-2-6,1-4-5,0-17-8,-4-7-10,-5-6-1,-7-12-2,-12-2-9,-3-2-2,-3 6-1,-18 14-31,-7 11-11,-9 14-26,-8 5-7,-3 3-71,-7 19-102,0 2-300</inkml:trace>
  <inkml:trace contextRef="#ctx0" brushRef="#br0" timeOffset="153312.31">14181 10081 233,'0'0'8,"-112"-7"-8,51 4 0,3 3 6,4-2 48,9 2 22,12-1 28,8 0-9,10-2 30,9-1-5,6 4-2,0-3-2,2 3-23,23-3-6,21 2-57,26 1 6,28-2 6,32 2 15,35 0-5,41 0 13,38 0 5,33 6-12,12 4-18,-8 0 5,-16 3-14,-16 0-3,-13-1 0,-4-4-1,2 1-8,-2-2-1,-3-2-6,-4 3 2,-19 0-4,-27 0-6,-27 0-3,-37-2-1,-26-3 0,-29-3 0,-20 0 2,-12 0-2,-8-4-5,-7-1 0,-1 3-2,-5 1-5,-2 1-7,-4 0-5,-2 0-13,1 0-1,-2 0 0,0 0-1,0 0 2,0 0-39,0 3-67,-6 6-79,-10 1-16,-5 0-198</inkml:trace>
  <inkml:trace contextRef="#ctx0" brushRef="#br0" timeOffset="154458.55">15187 10350 126,'0'0'137,"0"0"-104,0 0 26,0 0 21,0 0-15,0 0-41,11-8-21,-9 8 4,-2 0 5,1 0 1,-1 0 5,0-2 34,0 2 40,0-1 0,2-2-4,-2 2-20,1-3-7,-1 1-7,0-1 7,0-1-10,-6 0-20,-16 5-8,-10 0-9,-6 4-3,-3 21 6,1 15 2,7 14-1,9 7 4,5 0 0,13-6-3,4-12-9,2-4 1,0-11-3,14-5-8,2-8-2,2-4 2,-2-9 6,-3-2-6,-2-1-1,-2-16-1,-3-5-8,-3-6-7,-3 0 8,0 3 8,-3 2-8,-16 6 6,-2 5-3,-6 6-20,-4 4-14,-1 2-7,3 0-4,2 3 15,12 2 3,8-1-7,5-3-9,2-1-5,13 0-31,23 0 0,20-8-126,18-6-49</inkml:trace>
  <inkml:trace contextRef="#ctx0" brushRef="#br0" timeOffset="154797.84">15435 10505 420,'0'0'106,"0"0"-30,0 0 62,0 0-1,0 0-60,0 0-24,-30 43 12,7-9-11,1 7-9,12-4 8,7 1-21,3-8-14,8-4-6,12-4 0,4-5 7,5-5 8,-4-4 2,-2-8-3,-3 0-11,-6-3-2,2-17-5,-4-6-8,-2-3-2,-4-7 2,-6-3-10,0-3 3,0 6-1,-13 5-3,1 9 9,-2 7-4,0 5-26,3 6 5,-2 2-23,5 2-9,5 0-44,3 6-94,0 4-142,18-5-213</inkml:trace>
  <inkml:trace contextRef="#ctx0" brushRef="#br0" timeOffset="155031.04">16206 10545 690,'0'0'468,"0"0"-443,0 0 5,0 0 9,0 0 35,0 0 4,-100 98-57,55-62-16,5-5-5,9-3 0,10-6-8,5-6-55,6-4-49,1-7-70,2-5-65,1 0-76,2-19-98</inkml:trace>
  <inkml:trace contextRef="#ctx0" brushRef="#br0" timeOffset="155241.74">15965 10519 545,'0'0'201,"0"0"-55,0 0 15,0 0 18,0 0-67,0 0-56,56 13-7,-47 28 5,-1 3-7,-4-1-9,-1-4-13,0-3-15,2-7-8,2-4-2,2-2-24,3-6-63,3-3-59,-2-8-152,4-6-276</inkml:trace>
  <inkml:trace contextRef="#ctx0" brushRef="#br0" timeOffset="156018.07">16581 10727 328,'0'0'130,"0"0"-103,0 0 69,0 0 50,0 0-16,0 0-77,-40-12-21,27 1 32,4 0 13,2-1-9,7-5 7,0-2-10,2-2-12,17-2-15,0 1-4,2 5 4,3 3-9,0 5-8,0 4-7,-5 5-9,5 0-3,-3 2-2,-2 13-1,-4 7-3,-9 2-2,-6 5 6,0-1-13,-13 0 1,-11-2 7,-1 3-1,-2-2-2,0-2-2,-1-1 6,2-1-11,1-6 0,-2 1 8,5-6 5,10-3 2,4-4 0,4 1-1,2-1 1,2 1-1,0-1 3,0-1 1,6 1-1,14 0 10,8-3-1,-1-2 2,0 0-3,-9 0 1,2 0 7,-6-9-8,-4-3 2,-2-1-3,-5-3-1,-2-1 4,-1 0 1,0 0 2,0-1-8,-15 1-4,-4-3-3,-5 2-1,-2 3-4,-2-1-12,1 6-9,5 3-25,0 1-36,2 5-87,-1 1-122,-2 0-302</inkml:trace>
  <inkml:trace contextRef="#ctx0" brushRef="#br0" timeOffset="156969.23">16348 10596 694,'0'0'156,"0"0"-61,0 0 0,82 11 45,-36 19 3,5 9-54,-1 5-21,-8 0-14,-3 2-14,-6-3-16,-3-5-8,-2-4-10,2-4-6,2-7 0,0-2-17,0-2-37,-5-5-73,-5-6-101,-10-8-181</inkml:trace>
  <inkml:trace contextRef="#ctx0" brushRef="#br0" timeOffset="157729">12668 9072 789,'0'0'128,"0"0"-4,0 0 13,0 0-37,97 25-3,-33 21 7,4 10-35,-6 6-23,-4-4-22,-4 1-3,-3-9-3,-5-6-3,0-2-6,-2-7-8,-2-1-1,2-5-8,-7-4-35,-4-3-31,-12-7-64,-12-9-76,-7-6-257</inkml:trace>
  <inkml:trace contextRef="#ctx0" brushRef="#br0" timeOffset="158979.6">11053 11548 1013,'0'0'197,"0"0"-92,0 0-17,0 0 0,0 0 15,0 0-60,19-1-23,-7 1-14,3 0 2,6 0 1,-1 1 2,3 1 2,1-2-9,1 0 2,2 0-5,-1 0-1,-1 0-11,-3 0-20,-4 0-36,-4 0-64,-1 10-42,-5 2-112,-2 1-144</inkml:trace>
  <inkml:trace contextRef="#ctx0" brushRef="#br0" timeOffset="159281.99">10923 11696 1142,'0'0'142,"0"0"0,0 0-39,0 0 1,0 0-40,0 0-31,35 0-14,-21 0-2,-3 2 3,7-1-3,-3 1-3,5-2-8,6 0-4,5 0-2,5 0-17,-1 0-26,0 0-14,1 0-50,-2 0-121,2 0-121,0 0-235</inkml:trace>
  <inkml:trace contextRef="#ctx0" brushRef="#br0" timeOffset="197234.04">12112 11276 888,'0'0'141,"0"0"-55,0 0 4,0 0-38,0 0-19,0 0-12,0 0-4,-70 91-6,58-62-6,7 0-2,5-3 5,0 3-4,17-3 18,5-1 17,-1-1 12,-1-3-14,-7-1-8,-4 2-16,-9-5-11,0-1 1,-3 0-2,-18-4-1,-7-7 3,-7-5-3,-4 0-25,-2-3-40,1-13-13,2-2-31,7 0-35,9-2-20,10 1-87,12-3-44</inkml:trace>
  <inkml:trace contextRef="#ctx0" brushRef="#br0" timeOffset="197638.08">12085 11301 946,'0'0'105,"97"-24"-10,-41 16-9,0 5 11,-7 3 3,-14 0-57,-6 6-29,-8 8-14,-7 5-2,-7 6-1,-7 9-1,-7 9-2,-26 11-2,-8 5 0,-1 0 2,7-3 4,18-10-1,12-9 3,5-9-3,28-9 3,8-9 5,4-10-4,-1 0 9,-8-15-3,-7-16 5,-6-9 1,-8-7-6,-4-6-5,-6 4 0,0 3-4,0 13 2,-3 11-11,-7 11-30,-5 11-34,1 0-49,1 3-67,4 11-71,9 2-96</inkml:trace>
  <inkml:trace contextRef="#ctx0" brushRef="#br0" timeOffset="197974.96">12777 11456 682,'0'0'154,"0"0"12,0 0-37,0 0-10,0 0-73,0 0-29,30 67 21,-39-19-17,5-1-6,4-5-8,0-6-4,4-6-2,12-9 0,2-10 0,3-8 2,0-3 4,-1-10 3,-1-18 7,-3-7 4,1-6 2,-4 0-6,2 0-7,-6 2-7,-3 6-3,-4 9 0,-2 9-1,-2 6-19,-16 6-34,-6 0-3,-4 3-9,1 0-44,5 0-15,11 0-64,8 0-65,3 0-34</inkml:trace>
  <inkml:trace contextRef="#ctx0" brushRef="#br0" timeOffset="198441.05">13304 11497 581,'0'0'240,"0"0"-91,0 0 8,0 0-15,0 0-37,0 0-49,18 12-35,-7 22 32,-2 3-5,-2 5-28,-1-3 8,-1-1-14,0-2-3,1-6 1,3-5-4,2-7 1,3-7 20,7-7 9,3-4-8,1 0 12,3-9-15,-1-13-4,-1-6-11,-4-7-8,-2-8 2,0-1-4,1-2-2,3 4 0,-1 5-1,-1 5-8,-4 8-26,-10 13-36,-6 11-9,-2 0-130,-4 19-221,-14 6-360</inkml:trace>
  <inkml:trace contextRef="#ctx0" brushRef="#br0" timeOffset="199204.49">11553 12082 330,'0'0'122,"0"0"1,0 0-8,0 0 16,0 0-15,100-2-52,-20 10 35,25 5-13,21 3 7,12 2-36,8 1 4,3-1-7,9-3-8,0 2-19,-1-3 7,-8-2-25,-17-2 5,-21 0-14,-23-2 1,-26-4 2,-21-1-3,-25-2-6,-12 0-26,-4-1-41,-1 0-37,-21 2-25,-18 0-33,-18-1-30,-12 0-120</inkml:trace>
  <inkml:trace contextRef="#ctx0" brushRef="#br0" timeOffset="199422.15">12004 12310 446,'0'0'110,"0"0"37,0 0 22,0 0 27,0 0 16,0 0-81,96 17-39,-8-11-41,14 0 15,0-3-35,-2 1-17,-4-2-12,-7 0-2,-11-1-44,-23 2-61,-27-2-112,-20-1-242</inkml:trace>
  <inkml:trace contextRef="#ctx0" brushRef="#br0" timeOffset="200022.36">10039 11101 93,'0'0'934,"0"0"-861,0 0-38,0 0-2,-79 79 68,47-33-24,-8-3-48,0 3-23,1-5-1,7-7-1,10-6-4,9-3 1,9-8 2,4-4-3,0-3 15,19-3 25,3 0-3,8-3 8,-2 2-13,-1-2-10,0 2-11,-2-2-11,-2 1 0,-5 0-10,-1-3-52,-2-2-109,-6 0-131,-6-10-184</inkml:trace>
  <inkml:trace contextRef="#ctx0" brushRef="#br0" timeOffset="200236.54">9855 11325 276,'0'0'813,"0"0"-717,0 0 29,0 0-62,0 0 13,87-27-29,-55 27-40,1 0-7,-4 0-4,-5 5-32,-4-5-57,-6 0-85,-5 0-40,-8 0-46,-1-14 9,-6 2-81</inkml:trace>
  <inkml:trace contextRef="#ctx0" brushRef="#br0" timeOffset="200360.04">10036 11229 163,'0'0'297,"0"0"-10,0 0-53,0 0-39,-27-85-45,37 73-55,13 3-34,10 5-37,2 4-18,7 0-6,0 8-8,-1 13-86,-8 5-120,-11 2-266</inkml:trace>
  <inkml:trace contextRef="#ctx0" brushRef="#br0" timeOffset="200840.34">10384 11483 1032,'0'0'80,"0"0"-47,0 0 11,0 0-40,0 0 10,-99 21-14,74 15-16,12 0-44,10-3-2,3-7-11,6-11 12,18-6 37,0-9 24,6 0 47,-3-19 36,-5-6 14,-2-5 4,-5 0-26,-6 4-12,-4 6-23,-3 11 0,-2 6-19,0 3-21,0 29-16,-11 18 16,0 17 1,0 9 8,5 0 2,1-1 3,-2-8 25,1-7-3,-4-11-2,-1-10-18,2-12 3,2-12-11,1-6 1,-4-6-1,-4 0 4,-4-17 1,2-11-8,3-9-4,11-9-1,2-8-2,21-9-8,9-7-18,2-10-35,-5-3-82,-5 4-106,-8 8-63,-3 16-193</inkml:trace>
  <inkml:trace contextRef="#ctx0" brushRef="#br0" timeOffset="201724.25">9670 10701 207,'0'0'317,"0"0"-196,0 0-27,0 0-24,0 0 84,130 55-42,-42-29-29,28-1-26,24 1 2,14-4-15,15 0-13,1-7 2,4-2-21,4-4-7,7-1-4,6-2 1,4-3 6,3-1-6,-4-2 1,-4 0 5,-10 0 19,-10 0-12,-15 0 2,-18 2-8,-14 3-9,-22 3-1,-19 2 0,-15 0 1,-19 1 0,-9-1-1,-12-1-1,-6-2 2,3-3 1,-1-1-1,4-1 0,5-2 1,3 0 0,5 0 0,5 0-1,-3 0 1,0 0 1,-6-2-1,0-2-1,-4-1 0,-5 1 0,-6 2 0,-11 0 0,-5 1 2,-3 1-4,-2 0 2,1 0 0,4 0 0,5 0 1,3 0-1,5 0 0,-2 0 1,1 3-3,-4 1 2,-2 6-1,-4-3-3,-2 7 1,-1-2 2,-1 3 1,2-1 1,1 3 1,-2 3 3,2 7 2,-1 7-1,-5 6 6,0 14-1,-8 11 15,-22 13 7,-4 17 8,-6 7-4,4 5-10,6 0 4,7-4-4,4-6-10,2-6-9,1-10-5,0-8-3,-3-8-4,-10-9-34,-8-10-31,-14-10-55,-17-18-51,-11-18-226,-11-10-455</inkml:trace>
  <inkml:trace contextRef="#ctx0" brushRef="#br0" timeOffset="202563.98">9485 10793 935,'0'0'91,"0"0"-87,-9 78-3,4-2 49,0 20 89,0 17-54,-7 8-50,-13 9-25,-12-3-5,-13-4 0,-3-5-2,-1-10 0,5-10 0,8-11-2,10-17 0,10-12-1,14-17 1,7-12-1,0-9 3,12-6 12,15-4 42,22-4-4,28 0 32,41 2-38,39 1-9,34 2-14,36 5-6,24 6-9,20 2-4,21-3-5,4-1 0,-1-5 4,0 1-4,-13 1 0,-17 0-2,-12 1 2,-22-6 1,-24-3 1,-28-6-2,-31-3-2,-23 0 2,-24 0 1,-14 0-1,-21 0 0,-17 2-3,-24 2-5,-13-3-2,-9 0-30,-3 1-38,0-2-2,0 0 15,0 0 24,0 0 25,0 0 16,0 0 4,0 0 2,6 0 3,3 1-5,3-1-3,-5 0-1,-2 0 0,-4 0-1,-1 0-36,0-7-109,-3-15-185,-12-8-451</inkml:trace>
  <inkml:trace contextRef="#ctx0" brushRef="#br0" timeOffset="-213376.71">5752 13019 670,'0'0'134,"0"0"-8,0 0-18,0 0 6,0 0-9,0 0-49,0 0-38,0 0-1,-50 56-3,19-16-2,-6 2-4,-2 2-3,-2 1-2,3-4-1,4-4-1,7-6-1,6-6 0,8-6-2,8-7-9,5-4-4,0-2 7,3-1 8,20-2 2,12-1 5,10-1 0,10-1 1,2 0-5,-2 2-3,-3 2-4,-8 1-27,-10 1-65,-10 0-44,-9-1-54,-11-5-165</inkml:trace>
  <inkml:trace contextRef="#ctx0" brushRef="#br0" timeOffset="-213008.7">5529 13277 1068,'0'0'104,"0"0"-86,86-34 30,-46 34-1,3 0 30,2 0-53,-3 8-24,-8 1-3,-10-1-20,-12-3-31,-5-3-46,-7-2-49,0 0-27,-4 0 31,-14-11-3,-6-6 53,-3 0 43,0-3 39,-1 1 13,7-3 86,5 0 70,10 1 38,6-1-19,7 0-22,20 2-45,12 4-38,7 1-27,2 7-11,1 5-22,0 3-10,-4 0-1,-12 17-55,-8 11-96,-10 3-125,-5 2-294</inkml:trace>
  <inkml:trace contextRef="#ctx0" brushRef="#br0" timeOffset="-212468.86">6158 13551 1131,'0'0'113,"0"0"-111,0 0 9,0 0 0,0 0 18,0 0-29,-51-6-32,2 29-31,-2 4 17,8-1 24,10-1-9,12-4-1,13-8 5,8-3 14,0-6 8,20-4 5,8 0 33,11-4-4,1-10-2,2-5 0,1-1 0,-7 0-3,-5-1-8,-5 1 5,-8 3-3,-8 4-1,-4 6 2,-6 5 2,0 2-14,0 5-5,-3 21-2,-12 18 8,2 14 13,-2 13 8,0 10-12,3 1 12,-4-6 14,-1-6-33,-5-13 7,-2-10-14,-1-9 1,8-14 0,2-11 2,6-8 4,3-5 13,6-13 22,0-18-4,0-14-28,17-11-13,16-14 0,5-15-12,-2-5-28,0-4-37,0 12-71,6 14-126,11 14-67,13 16-247</inkml:trace>
  <inkml:trace contextRef="#ctx0" brushRef="#br0" timeOffset="-212270.83">6787 13399 1088,'0'0'115,"0"0"-41,0 0-12,106-24-4,-75 24-28,0 5-30,-9 11-65,-6 4-129,-12-1-104,-4 2-187</inkml:trace>
  <inkml:trace contextRef="#ctx0" brushRef="#br0" timeOffset="-212146.21">6750 13584 1009,'0'0'133,"0"0"-41,0 0-36,0 0 3,0 0-59,0 0-78,79 11-294</inkml:trace>
  <inkml:trace contextRef="#ctx0" brushRef="#br0" timeOffset="-211547.49">7658 13096 716,'0'0'214,"0"0"-66,0 0 13,0 0-42,0 0 6,0 0-56,-48 5-44,25 46 13,-2 5-2,3 4-14,6-9-11,4-4-10,6-7-1,3-6-8,0-8-45,3-11-59,0-7-51,0-8-74,12-12-31,9-18-40,3-16 16,6-9 174,5-11 118,1-4 102,1-3 8,1 6 46,-2 6 36,-1 15-43,2 10-28,-2 10-8,-1 13-22,-1 6-18,3 7-20,-8 0-13,-6 20-14,-12 7-16,-10 8-8,-20 4-2,-26 2-3,-14 0-14,-6-4-31,4-8-31,7-8-20,19-7-18,17-6-48,14-8-29,5 0 35,28 0 35,13-9-88</inkml:trace>
  <inkml:trace contextRef="#ctx0" brushRef="#br0" timeOffset="-211088.74">8191 13004 389,'0'0'464,"0"0"-371,0 0-10,0 0-50,0 0-2,-26 78 9,-14-23-28,7 4-9,12-8-2,14-8-1,7-9-5,6-14-5,21-9 8,8-11 2,7 0 17,8-12 21,-1-17 8,0-2-10,-8-6-30,-3-2-4,-8-3-2,-11-2-35,-10-2-37,-9 2-33,0 8-33,-15 6-27,-6 7-4,1 3 55,10 1 76,0-1 38,7-2 75,-1-1 72,1 3 11,1 6-6,-1 6 0,-3 8-19,-6 18-65,-9 30-33,-9 24 59,-4 17 9,-2 9-25,1 0-33,3-5-11,2-6-17,9-13-16,5-10-1,7-17-22,5-14-50,4-13-73,4-20-59,20-2-81,12-33-144</inkml:trace>
  <inkml:trace contextRef="#ctx0" brushRef="#br0" timeOffset="-210623.43">8809 13095 266,'0'0'714,"0"0"-691,0 0 34,-17 106 3,-3-71 31,1 0-35,0-6-56,5-7-29,4-10-72,10-7-53,0-5-69,8-10-58,18-19-68,-1-7 325,5-5 24,-3-1 285,0 3-115,-3 3-17,-5 8-28,-7 11 0,-5 9-41,-3 8-1,-4 4-50,0 21-32,0 9 27,0 5 16,0 2-20,0-5-18,0-5-1,0-6-3,6-6 1,4-10-2,3-6 0,4-3 1,3-3 8,5-19 0,0-9-1,-1-9-6,1-4 11,-2-7-4,-1-2-8,-1 4-2,-6 6-25,-2 14-42,-7 17-83,0 12-14,2 3-266</inkml:trace>
  <inkml:trace contextRef="#ctx0" brushRef="#br0" timeOffset="-210174.39">9430 13089 902,'0'0'64,"0"0"-56,0 0-8,0 0 40,0 0 61,82 29-61,-46-22-29,1 0 33,-2-5 17,-7-2-16,-4 0-22,-10 0-10,-6 0-7,-5 0 1,-3 0-7,-3 9-12,-27 5-22,-13 8 30,-8 7 2,-4 3-17,4-1-19,8-2 16,13-5-16,9-10 10,15-8 6,6-6 22,0 0 26,9-12 63,12-6-20,4-1-9,-1 4 8,-3 3-13,-3 5-18,-4 7-20,-2 0-17,-2 10-2,1 10-4,0 5 1,1 2-39,2 2-50,-4 0-35,-4 0-131,-6-6-272</inkml:trace>
  <inkml:trace contextRef="#ctx0" brushRef="#br0" timeOffset="-209758.49">7078 13727 1018,'0'0'130,"156"3"-18,-18 4 8,42 0-11,32 1-15,21 4-27,8 0-37,-5-2 1,-6 2-10,-25-2-8,-35-1-9,-37 3-4,-45-4-3,-31 1-15,-32 0-40,-23 0-73,-11 1-139,-39 5-20,-15 1-160</inkml:trace>
  <inkml:trace contextRef="#ctx0" brushRef="#br0" timeOffset="-209392.6">8320 14050 939,'0'0'277,"0"0"-221,0 0 23,-82-10-30,32 26 30,-10 15-31,-1 8-37,3 6-7,14 2 1,17-2-5,20-7-9,7-6-2,17-8-18,21-12 14,8-6 15,4-6 7,-4 0-1,-10-14 16,-9-3 16,-10 0-4,-8 1-22,-9 4-12,0 2-2,-23 0-42,-16 1-30,-4 7-10,1 2-20,9 0-32,9 2 15,12 7-8,8-2-39,4-2-14,6 0 50,23-2-38,13-1-86</inkml:trace>
  <inkml:trace contextRef="#ctx0" brushRef="#br0" timeOffset="-209108.59">8370 14280 150,'97'-22'161,"-9"0"-36,-19 2 108,-24 4 0,-20 4-100,-15 6-33,-7 4-2,-3 2-28,-15 7-62,-17 15 1,-4 4 3,5 4-1,9-4-4,14-1-7,8-6 0,0-4 2,23-6 13,10-6 20,8-3 21,3 0-8,-1-12 1,-7-8-3,-7-3-14,-9-2-12,-10-2-8,-10 3-9,-1-2-3,-25 5-9,-5 8-19,-2 12-26,5 1-39,6 13-2,6 9-131,9 4-193</inkml:trace>
  <inkml:trace contextRef="#ctx0" brushRef="#br0" timeOffset="-208733.82">9399 14222 220,'0'0'1224,"0"0"-1198,0 0-8,0 0 20,0 0-22,0 0 0,-88-20-16,23 59-6,12 4-52,16-6-11,17-8 7,16-8-21,4-12 13,13-6 65,17-3 5,6-3 40,1-15 20,-4-3-1,0-2-5,-10 2-8,-8 6-2,-6 5-11,-7 7-4,-2 3-20,0 1-9,-8 20-12,-6 6 12,0 2 1,3 1 0,10-6-1,1-5 0,15-5-5,18-9-22,7-5-64,6 0-141,-2-9-260</inkml:trace>
  <inkml:trace contextRef="#ctx0" brushRef="#br0" timeOffset="-202889.42">8426 4008 182,'0'0'144,"0"0"-5,0 0-5,82 0-7,-21 0-3,14 4-21,15 5-28,17 0-4,12-1-18,17 1-21,14-2-7,9 1 12,9-2-4,1 2-6,-7 0-6,-16 0-8,-20 2 5,-22-3 10,-19-2-11,-15-1-7,-11-1-3,-7 0 2,-7 0-5,-15 0-2,-7 1-2,-12-1-1,-7-3-3,-4 1-12,0-1-9,0 3-7,-4-1-5,-13 5 23,-10-1 13,-13-2-3,-12 3 1,-14-4-18,-13-2-17,-15-1-3,-12 0-9,-10 0 23,-8-11-9,-1 1 11,2-2 11,7 0 0,9 0 14,7 3 1,4-1-1,4 2 2,-1 0 1,4 0-1,1 2-1,14 0 1,14-1 0,13 2 6,15 0 0,8 1 13,9 1 2,5 0 1,1 2 2,9 0-4,0 1-2,0 0 5,0 0 4,15 0 0,29 0 18,34 0 1,38 5-3,33 2-3,29-1-5,11 3 8,11-1-5,-6 2 3,-1 0-15,-12 1 2,-18 0-15,-16 0-15,-26 3 3,-25 0-3,-24-3 4,-23 0-3,-20-2-1,-15-6-1,-9 0 0,-5-1-3,0-2-16,0 0-15,-8 0-1,-10 0-3,-7 0-14,-5-3-42,-3 1-7,-1 2-45,-5 0-34,1 0-69,6 0-52</inkml:trace>
  <inkml:trace contextRef="#ctx0" brushRef="#br0" timeOffset="-201368.68">4769 15286 327,'0'0'626,"0"0"-560,0 0-7,0 0 8,0 0 4,0 0-36,-26 46-18,7-1-11,4 2-2,6-4 0,7-2 11,2-4 8,11-6 3,15-6 8,2-3 39,0-8-7,-4-1-20,-9-1-17,-6-3-7,-6 1-12,-3 2-9,0 0 0,-18-1-1,-12 2 0,-10-8-3,1-3-24,2-2-14,3-1-17,4-15-15,7-5-26,4-4-81,4 0-69,8 0-52,7 3-52</inkml:trace>
  <inkml:trace contextRef="#ctx0" brushRef="#br0" timeOffset="-200648.63">4759 15336 579,'0'0'281,"0"0"-191,0 0 14,0 0 41,0 0-23,89-38-47,-25 38-31,6 0-8,-3 7-4,-6 10-11,-11 5-13,-12 3-5,-9 3-3,-16 2-2,-10 6 0,-3 3 0,-23 9-11,-13-2-4,-6 3 5,3-6 1,9-7 5,12-9 5,15-13-1,3-10-1,27-4 3,13-6 10,11-16-1,3-4 2,-14-6 4,-7-1-1,-9-1 1,-9 0-12,-8-5-3,-7 5 0,-3 3 0,-19 4-22,-11 10-5,-6 9-19,2 6 8,6 2 4,8 0-14,14 0-39,9 0-38,14 0-15,29 0 63,9 0-12,11 0 38,1 0 51,0-5 17,0 1 61,-12 4 8,-10 0 0,-15 1 3,-9 16-37,-12 8 0,-6 11-11,-2 4-3,-17 9-7,0 0-7,5-1-9,10-4 0,4-6-9,0-7 4,15-11-6,7-9 26,3-10 7,-4-1-3,0-9 11,-2-17-4,-5-8-8,-5-6-16,-9-3-10,0-1-3,-2 2-3,-19 5-1,-2 10-1,-4 8-32,-3 12-25,0 7-56,-1 0-88,6 7-130,6 8-386</inkml:trace>
  <inkml:trace contextRef="#ctx0" brushRef="#br0" timeOffset="-200022.57">6295 15715 916,'0'0'234,"0"0"-87,0 0-7,0 0-10,0 0-16,0 0-56,0 0-26,36-3-21,-12 0 4,6 3-8,5 0-5,5 0-2,-1 0-8,-6 0-18,-9 0-23,-6 3-22,-8 1-64,-3 2-92,-7 1-94,0 0-195</inkml:trace>
  <inkml:trace contextRef="#ctx0" brushRef="#br0" timeOffset="-199872.57">6268 15884 909,'0'0'412,"0"0"-379,0 0 42,113-19-8,-65 17 12,-2 2-50,-7 0-29,-5 11-74,-6-1-122,1-7-211</inkml:trace>
  <inkml:trace contextRef="#ctx0" brushRef="#br0" timeOffset="-195998.54">7903 15078 506,'0'0'258,"0"0"-198,0 0 6,0 0 45,0 0 10,0 0-46,0-33-56,0 17-2,0-5 12,1-4-2,10-3-4,3 1-1,5 3-1,6 4 5,5 5-6,1 7-7,0 8-8,-4 0-5,-5 14-1,-8 13-3,-10 9 3,-4 3 1,-10 4 0,-17-1-6,-9-3-3,-4 0 4,-3-2-1,7-1 4,7 2 2,16-4 5,6-4-5,7-4 0,4-6 1,14-6 0,4-6 14,1-5 7,-2-3 2,-2 0 1,-6-17-2,-2-5 2,-11-7-8,0-7-11,0-3-2,-2 0-2,-12 0-2,-3 3 0,-1 5-1,-4 3 0,2 6-14,4 5-35,4 6-35,6 8-74,2 3-142,4 0-247</inkml:trace>
  <inkml:trace contextRef="#ctx0" brushRef="#br0" timeOffset="-195755.15">8769 15071 1115,'0'0'147,"0"0"-117,0 0 33,-82 66 18,29-28 18,2 8-63,1 2-30,7-2-3,14-7-3,10-6-13,9-8-79,9-8-44,1-9-113,0-8-137,0 0-217</inkml:trace>
  <inkml:trace contextRef="#ctx0" brushRef="#br0" timeOffset="-195575.4">8484 15106 783,'0'0'224,"0"0"-92,0 0 18,0 0-80,0 0 26,63 73-23,-57-26-45,-3 1-19,-3-2-9,0 0-2,0-1-111,0-5-149,2-7-240</inkml:trace>
  <inkml:trace contextRef="#ctx0" brushRef="#br0" timeOffset="-194797.38">9214 15192 589,'0'0'203,"0"0"-65,0 0-25,0 0 14,0 0 0,0 0-67,-41-66-35,22 73-25,-3 19 0,-5 11 1,3 10-1,6 4 2,11-4-2,7-5 0,0-6-1,13-11 0,11-8-5,1-11 2,2-6-4,1 0 8,1-13 19,-1-12-10,-2-6-4,-1-6 0,-4-4 0,-9 0 1,-10-5 3,-2 0-6,-4 4 2,-15 9-9,-7 8 4,0 14-5,-1 11 0,3 0-10,7 10-37,4 11-59,9 5-84,4 0-184</inkml:trace>
  <inkml:trace contextRef="#ctx0" brushRef="#br0" timeOffset="-194615.74">9512 15319 847,'0'0'114,"0"0"-95,0 0 55,0 0 30,0 0-63,0 0-41,5-11-85,-10 28-38,5-2-139,0-3-261</inkml:trace>
  <inkml:trace contextRef="#ctx0" brushRef="#br0" timeOffset="-194279.97">9758 15173 937,'0'0'95,"0"0"-71,0 0 11,0 0-17,0 0 47,-70 74-37,57-30-25,5-1-2,7-5 0,1-3 7,0-10-8,0-7 1,12-7 11,7-7 10,3-4 13,1 0 19,5-17-27,-2-6-8,-4-7-7,-3-3-5,-5-4 5,-8-2-5,-6-2-7,0 3-1,-5 3-7,-10 13-14,-1 9-6,0 11-18,0 2-52,6 5-5,6 12-66,4-2-149</inkml:trace>
  <inkml:trace contextRef="#ctx0" brushRef="#br0" timeOffset="-193943.45">10104 15145 337,'0'0'845,"0"0"-818,0 0-19,0 0-6,0 0 30,0 0-6,-32 84-26,27-54-9,5-3-4,0-5 11,16-8 2,2-7 1,5-3 10,5-4 57,3 0 12,1 0-16,-4 0-5,-7 3-17,-9 6-15,-6 8-18,-6 4-5,0 3 0,-6 2 2,-18-1-6,-1-5-3,-4-3 2,4-5-33,4-8-24,6-4-22,3-2-29,5-16-85,-1-8-216</inkml:trace>
  <inkml:trace contextRef="#ctx0" brushRef="#br0" timeOffset="-193755.5">10210 15129 1025,'0'0'123,"0"0"-102,86-36 46,-54 33-1,1 3 4,3 0-70,1 1-29,0 11-104,2 1-63,2-3-211</inkml:trace>
  <inkml:trace contextRef="#ctx0" brushRef="#br0" timeOffset="-193553.63">10981 15190 957,'0'0'175,"0"0"-171,0 0-3,0 0 52,-74 89 40,31-46-35,-1-4-47,4 0-10,2-7-1,15-3-31,3-7-65,8-5-99,4-8-137,3-6-183</inkml:trace>
  <inkml:trace contextRef="#ctx0" brushRef="#br0" timeOffset="-193332.64">10722 15204 1062,'0'0'107,"0"0"-26,0 0-24,0 0 36,0 0 1,76 78-59,-61-40-17,-5 1-2,-2 2 4,-2-3-15,-1-1-5,4-3-11,9-1-55,8-4-97,11-5-175,4-7-478</inkml:trace>
  <inkml:trace contextRef="#ctx0" brushRef="#br0" timeOffset="-190199.69">18053 3263 75,'0'0'55,"0"0"-38,0 0-7,0 0 1,0 0 24,0 0 3,-24 0 6,20 0 17,2 0 22,1 0-5,1 0-2,0 0 5,0 0-6,0 0-19,13-3-32,10 2 0,3-2-22,4 2 9,1 1-3,7 0 3,9 0 2,10 0-12,6 0 1,-1 0 1,-2-3-1,-6 0-1,-9 0 8,-14-1 5,-10 0 1,-11 1-7,-5 0-2,-5 2 9,0 1-5,0-1-10,0 1 3,-9 0-6,-2-1 3,-4 1 0,5 0-1,-5 0 0,2 0 1,-7-2 1,-2 1 1,-4-4 0,-4 3-2,2-3 0,-2 0 0,-3 1 3,1 1-3,-7 1 0,-1 1 0,1-2 0,4 2 1,9-2-1,8 2 4,12-2 0,4 3 2,2 0 23,0-3 8,0 1-2,10-2-12,12 1-15,6 2-2,11 1-1,8 0-5,6 0 1,-1 0 0,-3-2 2,-7 0-3,-8 2 0,-7-2 0,-9 1-8,-9 1 5,-6 0 1,-3 0-32,0 0-6,-3 0 8,-13-2 20,-5 1 7,-6-2-9,-4 0 10,-2 0 4,-2 1 1,1-1 1,7 1 2,4 2 10,12-1 0,8 1 0,3 0 5,0-2 26,0 1-13,4-2-10,16 0-22,10 2 7,8-2-14,4 2 7,-3-1-35,-3 2-33,-9 0-1,-11 0-40,-8 0-41,-8 5 7,0 3 34,-5 1 4,-11-1-16,-2-1 3,-3-3 17,-1-1 73,-1-1 28,1-2 20,-2 0 64,2 0 13,2 0 10,1-5 11,5 3-15,6-1-8,6 1-8,2-1 12,6 0 4,16 2-67,10-3-36,8 3-1,-9 1 0,-12 0 1,-8 0-12,-11 0-45,0 0-33,-7 0 33,-16 5 35,-4 1-7,-6-2-21,-1 0-3,0-1 22,4 0 16,7-3 13,6 0 1,11 0 1,6 0 4,0 0 38,6-3 7,18-2-29,7-1 21,6 1-17,-2 4 4,-1-3-6,-8 3 3,-8 1-11,-6 0-3,-3 0-11,-7 0-22,-2 0-53,0 6-4,0 2 19,-9-1-1,-9-2-3,-4 0 11,-2-2 1,-1-3 16,0 0 10,3 0 25,4 0 1,3 0 7,4 0 24,2-3 12,4 1 18,0 1-9,5-1 0,0 2-7,0 0 8,0 0-14,0 0-15,0 0-18,0 0-6,23 0 0,10 0-7,8 0-56,1 0 0,1 0 38,-8 0 5,-8 0 13,-7 0 2,-11 0-12,-6 0 2,-3 0-14,-1 0-108,-17 0 39,-3 0-32</inkml:trace>
  <inkml:trace contextRef="#ctx0" brushRef="#br0" timeOffset="-188708.74">18248 3179 123,'0'0'242,"0"0"-155,0 0-25,0 0-9,0 0 54,0 0-10,-40-14-63,47 14-26,11 0 0,11 0-8,5 0-1,5 0-11,1 6-49,-4-2-14,-11-1 23,-10-2-8,-8 0 6,-7 1-4,0-1-66,-8 1 62,-10 1 30,-2 0 25,-2-2 3,1-1-1,2 0 4,-1 0 2,2 0 20,-2 0 17,4 0 17,-1 0 11,5 0-19,4 0 5,7 0-5,1-1 31,0-2-6,16 0-41,9 0-26,5 0 6,8 0 9,4 3-10,4 0-10,-1 0-2,-4 0-6,-7 0-4,-8 0 4,-14 0-11,-6 0 0,-6 0-31,0 0-27,0 0 46,-12 0 28,-4 0 3,-2 0-6,1 0-18,2 0 10,-3 0 13,1 0 1,-3 2-1,-2-2 1,-1 1 0,4 2 1,-2-2 6,5-1 7,3 2 4,8-2 1,3 0-5,2 0 27,0 0 8,0 0-18,0 0-1,0 0 3,0 0 7,0 0-13,0 0-7,3 0-20,21 0 0,9 0-16,6 0-16,-2 0 25,-9 0-9,-8 0 13,-11 0 3,-6 0 0,-3 0-1,0 0-5,0 0-3,0 3 1,0 0 2,0-1 6,0 3 1,-2-3 0,-1 0 1,0 1-2,0-3 2,2 2-2,-1-2 1,2 0 0,-1 0 1,1 0 1,0 0 5,0 0 2,0 0 4,0 0-4,0 0-2,0 0 1,0 0 0,0 0-1,0 0 0,0 0 0,0 0 0,0 0-1,0 0-2,0 0-1,0 0-2,0 0 1,0 0 2,0 0-2,0 0 0,0 0 1,0 0-2,0 0 5,0 0-3,0 0 2,0 2 0,0-2-1,0 0 1,0 0-2,0 0 0,0 0-2,0 0 0,0 0 0,0 0 0,0 0 1,0 0-1,0 0 1,0 0 2,0 0 0,0 1 4,0-1-3,0 0-3,0 0-1,0 0-1,0 0 1,0 0-1,0 0 2,0 0-2,0 0 0,0 0 2,0 0-1,0 0 3,0 0-3,0 0 1,0 0 3,0 0-3,0 0 1,0 0-2,-3 0 0,3 0-2,0 0 2,0 0 1,0 0-3,0 0 0,0 0 0,0 0 1,0 0-1,0 0 2,0 0-1,0 0 0,0 0 3,0 0 1,0 0-1,0 0 1,0 0-2,0 0 2,0 0-5,0 0 2,0 0-2,0 2 0,0-2 0,0 0 1,0 0 0,0 0 0,0 0 0,0 0 1,0 0-2,0 0-12,0 0-53,0 4-97,0-1-20,0 2-81</inkml:trace>
  <inkml:trace contextRef="#ctx0" brushRef="#br0" timeOffset="-185933.6">11499 15204 939,'0'0'175,"0"0"-94,0 0-67,0 0-3,0 0 68,0 94 22,-8-42-65,-12-2-32,-5-3 0,0-7-3,-1-4-1,6-9-21,5-7-39,5-8-33,4-8-65,6-4-35,3 0-95,18-3-1</inkml:trace>
  <inkml:trace contextRef="#ctx0" brushRef="#br0" timeOffset="-185626.27">11491 15238 777,'0'0'158,"0"0"-80,0 0 5,0 0 9,0 0-2,0 0-12,96 98-32,-68-54-10,-4 1-6,-3-3 5,-2-2-10,-2-5-15,-2-6-8,4-5-2,-3-6-4,4-3-27,1-9-25,-2-3-36,1-3-50,1 0-3,-2-19-3,2-9-93,1-8 15,-4-7-12,2-7 47</inkml:trace>
  <inkml:trace contextRef="#ctx0" brushRef="#br0" timeOffset="-185454.49">11981 15312 128,'0'0'172,"3"-74"-24,-3 49 8,0 12 16,0 6-11,0 4-37,0 3-5,-2 0-21,-8 20-53,-10 17 21,-3 11 6,-3 6-16,-1-1-26,3-7-20,4-3-9,5-8-1,10-7-54,1-6-72,4-11-139,0-11-275</inkml:trace>
  <inkml:trace contextRef="#ctx0" brushRef="#br0" timeOffset="-185185.62">12555 15291 989,'0'0'258,"0"0"-248,0 0-2,0 0 47,-64 84 28,28-54-17,0-1-65,5-2-1,7-8-12,8-4-57,8-6-81,4-5-111,1-4-217</inkml:trace>
  <inkml:trace contextRef="#ctx0" brushRef="#br0" timeOffset="-185012.53">12339 15210 806,'0'0'228,"0"0"-166,0 0-29,0 0 44,77 115 49,-62-62-62,-1 2-59,0-1-5,6-4-28,2-3-104,6-11-156,10-11-527</inkml:trace>
  <inkml:trace contextRef="#ctx0" brushRef="#br0" timeOffset="-184471.23">13217 15123 122,'0'0'549,"0"0"-494,0 0 2,0 0 17,0 0 9,0 0-56,-37 18-13,27 9 12,5 4 37,5 3 16,0-1-1,2 0-2,5-3-19,1-5-8,-1-4-4,-4-1-26,3 0-10,-2-1-4,-4 0 1,0-2-3,0-3-4,0-1 2,-10-3-2,-8-6-3,-2-3-27,-2-1-15,-5-1-25,-1-13-47,-3-5-38,2-1-52,7-2-65,8-3-55</inkml:trace>
  <inkml:trace contextRef="#ctx0" brushRef="#br0" timeOffset="-183706.45">13274 15129 114,'0'0'714,"0"0"-635,106-41-46,-75 40-1,-2 1 21,-6 6-6,-3 17-39,-4 5-5,-7 5-1,-6 3-1,-3 3 1,0 0 3,-10 0 4,1-3 5,2-2 27,5-2 26,2-3-16,2-6-4,15-3-10,4-4-2,1-6-4,-1-6-11,0-4-5,-2 0-5,0-5 1,-3-12 0,-6-8-4,-2-4-4,-3-5-3,-5-4 3,0-6-3,-7 5-7,-8 5-12,-4 10-18,2 9-9,1 8-17,2 4-15,6 3-27,5 0-18,3 0-25,0 1 3,15 2 38,8 2 12,3-4-23,5-1 9,-1 0 58,6 0 33,1 2 0,4-1 1,7 3 17,5 2 28,-5 1 45,1 1-17,-9 2-25,-9 1 30,-10 1 38,-12 0-6,-9 4-17,0 2-2,-4 4 14,-14 6 13,2 1 1,2 3-27,8 1 3,6-1-9,0 0-21,13-7-18,11-4 0,12-4-3,1-9-2,1-4 7,-5-4-13,-4-5 12,-3-14-3,-4-6-7,-9-4 7,-5-6-6,-8-5-12,0-5-9,-11-2-2,-16 2-1,-4 6-23,-3 11-13,-2 15-19,-5 10-26,-6 3-37,-9 10-80,-6 8-85,1 2-187</inkml:trace>
  <inkml:trace contextRef="#ctx0" brushRef="#br0" timeOffset="-182588.74">8228 15754 210,'0'0'108,"0"0"1,0 0-20,0 0 31,0 0-8,0 0-10,45 8-13,7-1-15,12 1-6,15 2 8,11 2-7,11-1-14,6 0-8,8 1-22,0-1 1,0-2-5,-10 0-7,-3-2 5,4 1-1,7-2-8,7 2-4,2 2-2,3 5 0,-7 0-2,-3-1 0,-11 2-1,-11-1 2,-7-2-3,-8 3 2,1-1 1,-1 1-3,1 1 1,-2 0-1,-1 0 0,-1 0 2,-7 0-3,0-1 1,-4-1 0,-2-2-1,6-3 1,3-3 2,1-1-1,5-3 0,-5 2-1,-3-2 1,-3 3 0,2 2 1,2 1-2,0 1 0,4 2 1,0 1 6,5 1-2,-2 1-1,2-1 3,-1-3 0,-2 0 8,0-3 4,3-1 9,1 1-8,-2-4-1,-4 0-8,-6 1 1,-7-2 2,-7 3-2,-9 2-12,-7 3-2,-11 0 1,-7 3-12,-11 3-28,-9 4-53,-13 0-98,-30 0-103,-23-4-83</inkml:trace>
  <inkml:trace contextRef="#ctx0" brushRef="#br0" timeOffset="-181764.56">9184 16273 779,'0'0'168,"0"0"-137,0 0 25,0 0 26,-103-33 32,61 52-58,-6 16-44,-1 12 1,6 4 9,7 5 3,12-3-4,13-6-2,8-11-6,3-5 1,9-10-7,17-9 0,6-6 1,5-6-7,-1 0 6,-2-13 4,-4-10-11,-8-4 2,-8-3 0,-11-4-2,-3 2-2,-2 4 2,-22 6-2,-4 5-2,-6 8-2,-4 9-4,1 0 1,3 0 5,7 17-10,8-3-9,9 5-34,9-1-73,1 1-57,15-7-142,19-2-144</inkml:trace>
  <inkml:trace contextRef="#ctx0" brushRef="#br0" timeOffset="-181412.64">9500 16367 936,'0'0'93,"0"0"-56,0 0 62,0 0 15,0 0-84,0 0-17,-84 52-12,59-10-1,9 1 2,10-3-2,6-3 4,3-8-2,18-7 3,5-6 11,6-8 15,-1-8-5,4 0-8,-1-7 8,-1-13-3,-2-8-10,-3-2-6,-4-4 5,-9-2-1,-5-3 0,-10-1-4,0 5-4,-7 6 0,-14 12-3,-5 6-3,-1 10-18,-3 1-9,-3 3-17,0 11-22,3 5-88,9-1-93,14-2-256</inkml:trace>
  <inkml:trace contextRef="#ctx0" brushRef="#br0" timeOffset="-180163.4">10209 16636 345,'0'0'0,"0"0"-302</inkml:trace>
  <inkml:trace contextRef="#ctx0" brushRef="#br0" timeOffset="-179940.1">10350 16512 469,'0'0'181,"0"0"-19,0 0-10,0 0-16,0 0 24,0 0-51,-130-31-49,73 47-32,0 4-19,3 3-6,9-1-3,11 0-1,10-2-26,12-3-42,9-4-68,3-3-68,0-6-69,3-4-106</inkml:trace>
  <inkml:trace contextRef="#ctx0" brushRef="#br0" timeOffset="-179730.36">10030 16400 994,'0'0'200,"0"0"-121,0 0-30,0 0 15,0 0 36,32 81-26,-8-34-43,8 1-21,8 0-7,9-4-3,4-3-32,-6-3-104,-10-11-171,-10-7-306</inkml:trace>
  <inkml:trace contextRef="#ctx0" brushRef="#br0" timeOffset="-177212.73">15197 13638 831,'0'0'98,"0"0"-41,0 0 13,0 0-1,0 0-1,0 0-22,-88 112-34,64-62-9,4-1-1,4-7 0,8-9-2,8-11-4,5-10-9,25-12 9,14 0 4,9-11 7,0-17-4,-7-8 12,-8-6 0,-8 0 17,-5 4 13,-8 10-22,-6 9 9,-6 11 7,-4 6-26,-1 2-13,0 7-26,-3 20 20,-7 11 6,-1 6 4,4-1-3,7-2 0,0-12 2,1-7 3,15-12 2,7-7 5,0-3 8,5-6 2,-3-12-6,-4-7 2,-3-2-6,-6-1-10,-3-3-3,-5 1 0,-2 3-29,-2 3-41,0 10-77,1 9-81,8 5-125,9 0-303</inkml:trace>
  <inkml:trace contextRef="#ctx0" brushRef="#br0" timeOffset="-176620.39">15860 13802 617,'0'0'442,"0"0"-411,0 0 45,6-84 24,-37 82-25,-8 2-48,-6 14-27,2 18-1,6 8 0,10 2 1,12-1-4,14-5-17,1-9 2,16-10-1,14-7 10,4-10 10,2 0 0,-2-17 17,0-10 14,-4-4 6,-3-5-15,-6 5 6,-9 6 1,-5 13-5,-5 7-8,-2 5-16,0 11-13,-6 16 0,-4 10 13,-2 2 2,7-1-2,1-6-6,4-6-39,0-8-42,4-7-63,14-11-32,9 0-82,3-14 19,3-15 188,-2-3 57,-1-11 168,-2 0-19,-3 4 3,-4 8-35,-10 11 15,-5 12-30,-6 8-17,0 0-72,0 25-6,-5 13-7,-5 6 4,-2 0-4,3-5-1,4-9 1,5-13 1,0-10-1,0-7 1,11 0 7,10-21 44,4-8-15,-2-6-9,0-4 4,0-1-12,-2 5-20,4 5-8,-3 13-90,-2 14-137,-4 3-158,-4 16-313</inkml:trace>
  <inkml:trace contextRef="#ctx0" brushRef="#br0" timeOffset="-176335.63">16409 13975 989,'0'0'294,"0"0"-261,94-61 92,-73 43-38,-10 8-7,-4 2-50,-7 2-26,0 0-3,0-2-1,-12 0-26,-13 0-10,-7 7-3,-2 1 3,1 13 19,5 11 16,6 7 0,8 1 1,8 2 2,6-5 7,0-7 4,7-5-4,12-4-5,3-7-4,3-4-12,3-2-62,-1 0-130,3-5-69,4-11-152,8-4-108</inkml:trace>
  <inkml:trace contextRef="#ctx0" brushRef="#br0" timeOffset="-175622.4">17103 13750 717,'0'0'454,"0"0"-399,0 0 38,0 0 0,0 0-32,0 0-44,-54 30-16,24 15-2,7 1 0,10-3-3,10-7-17,3-9-7,0-10-4,19-10 17,7-7 9,6-1 6,3-21 8,-1-5-2,-2-3 3,-2-2 14,-6 4-2,-5 6-3,-6 10-5,-7 7-3,-4 5-9,-2 0-1,0 7-25,0 13 20,-5 2 4,-3 2 1,2-3 0,3-1-3,3-3 3,0-3 0,0-4 1,12-3-1,7-7 4,6 0 1,2 0 10,3-14-3,0-9 1,-4 0-1,-7-6 4,0 2-4,-9 0-4,-2 2-7,1 5-1,-5 0-23,1 9-74,0 7-118,6 4-111,3 1-323</inkml:trace>
  <inkml:trace contextRef="#ctx0" brushRef="#br0" timeOffset="-174790.29">17710 13750 1315,'0'0'88,"0"0"-70,0 0 36,0 0 0,0 0-11,-111 24-34,81 18-9,10 1-5,9 3 4,10-3-4,1-9-13,1-7-17,14-11 6,1-11 0,7-5 2,4-11-4,3-14-13,1-11-4,-4-8-5,-6-1-4,-6 1-21,-9 8-27,-6 12-12,0 13 72,0 7 41,3 4 4,10 0 3,7 11 62,9 0 20,4-1 3,3-1-1,0 0-19,-5-1-24,-4 0-8,-11 1-11,-3 2-1,-10 4-4,-3 8-9,0 3-1,-9 3-5,-5 0-2,-2-3-3,10-1-2,4-8-24,2-4-18,5-9 7,20-4-4,5-1 5,1-18 36,3-4 3,-5-6 10,-4-1 23,-3-2-10,-2 3 0,-5 5-11,-3 9-1,-5 8-5,-4 7-8,-3 0-1,0 8-12,0 14 2,0 5 10,-3 3 2,-6-3-1,2 0 1,4-5-1,1-7-1,2-6 0,0-5 0,3-4-9,11 0 9,3-7 10,3-11-9,-2-4 4,1-1-3,2 1 1,1 0-3,2 0 0,2 7 1,-4 4-1,-7 3 8,-3 4 13,-6 3 8,-6 1 14,0 0-12,0 0-12,0 8-10,0 8 4,-11 1 5,-1 0-7,2 0-4,0-3-7,4 2 0,4-3 0,2 1-17,0 1-24,5-1-49,17 0-48,3-3-91,2-1-163,0-5-215</inkml:trace>
  <inkml:trace contextRef="#ctx0" brushRef="#br0" timeOffset="-174360.43">18785 13987 675,'0'0'197,"0"0"-176,24-78 33,-24 55 41,-22 8 1,-8 5-52,-9 8-44,-5 2 0,-3 12 1,1 13 2,3 8-3,11 2-1,10 1 1,15-4-2,7-7 1,0-6 1,16-5 3,6-8 5,7-6 26,2 0-2,5-22-8,-2-7-14,0-10 4,2-3 2,0-6 11,5-5-3,1-5 2,2 0-7,-1 0-6,-6 7 2,-10 11 8,-13 15-1,-11 13 1,-3 10-9,-12 2-13,-20 12-1,-8 18 4,-2 15 7,5 13-5,7 4 4,9 4-2,7-4-6,6-5-2,1-8-1,1-7-56,-1-8-72,1-6-97,2-12-177</inkml:trace>
  <inkml:trace contextRef="#ctx0" brushRef="#br0" timeOffset="-173725.81">19445 14006 572,'0'0'214,"0"0"-134,0 0 86,0 0-20,0 0-38,0 0-54,0-9-28,13 7-2,9 2-21,8 0-3,8 0-6,1 0-65,4 0-91,-6 0-20,1 0-109,-9-3-75</inkml:trace>
  <inkml:trace contextRef="#ctx0" brushRef="#br0" timeOffset="-172988.58">19540 13782 446,'0'0'56,"0"0"-20,0 0 114,0 0-27,0 0-3,0 0-31,-30-30 4,42 28-21,6 2-30,7 0 0,7 0-14,5 2-23,5 8-5,-1 2-21,-1 0-87,1 0-153,-8-2-279</inkml:trace>
  <inkml:trace contextRef="#ctx0" brushRef="#br0" timeOffset="-172421.41">19893 13617 860,'0'0'169,"0"0"-136,0 0 56,0 0-14,0 0-36,0 0 19,15 70-20,5-36-7,0-3-3,-1-4 4,0-3-5,-1-5-14,1-2 1,-3-5-3,-3-2 2,-9-5-4,-2 3-9,-2 1 0,0 5 0,-9 5 0,-12 4 1,-3 2 1,-2 2-2,-3 1-1,3-1-8,1-3-20,4-1-13,6-3-34,6-1-106,9-4-135,3-3-318</inkml:trace>
  <inkml:trace contextRef="#ctx0" brushRef="#br0" timeOffset="-171924.53">20566 13900 1099,'0'0'39,"33"-78"-31,-31 42 94,-2 7 14,-3 2-77,-17 4-35,-4 7 1,-1 9-5,0 5 0,-5 2-4,0 12 2,-4 24 2,4 13-2,7 6 2,11 2 0,7-7-1,5-7-8,0-9-4,10-10 4,8-10 1,3-8 7,4-6 1,3 0 3,2-16 3,0-9-2,-3-9 1,-2-2 4,-7-3 8,-5 2 3,-5 8 5,-5 8 4,-3 12-8,0 9-13,0 0-8,-12 23-12,-4 12 12,1 5 5,2 4-4,9-4-1,4-5 1,0-4-1,3-5-2,14-7-13,4-6-35,3-9-16,5-4-86,2 0-76,1-16-262</inkml:trace>
  <inkml:trace contextRef="#ctx0" brushRef="#br0" timeOffset="-171697.55">20941 13912 890,'0'0'229,"0"0"-222,0 0 75,0 0 47,0 0-57,0 0-46,33-12-15,-19 14 3,3 4-8,2-3-2,2 0-4,-1-1-68,-2 4-108,-1-1-122,-5 2-373</inkml:trace>
  <inkml:trace contextRef="#ctx0" brushRef="#br0" timeOffset="-171512.51">20957 14042 929,'0'0'182,"0"0"-160,0 0-15,0 0 57,0 0-43,0 0-21,42 17-9,-11-7-54,4-3-100,0-4-162,-2-3-95</inkml:trace>
  <inkml:trace contextRef="#ctx0" brushRef="#br0" timeOffset="-171044.64">21421 14009 624,'0'0'34,"0"0"-19,0 0 93,31-93-29,-13 65-28,2 4-12,3 2 36,1 7 27,-3 7-24,-1 6-8,-1 2-8,-1 5-20,-2 24-9,-5 12-4,-9 11 0,-2 4-17,-16-2-9,-20 1-3,-16-2-5,-9-6-33,-4-8-9,5-10-30,14-12-4,17-11 22,16-6 19,10-8 40,3-15 0,4-8 13,15-5 41,3 4 20,1 4-10,0 6-3,-3 11 13,-4 7-38,1 4-10,-2 2-16,5 18-10,-1 9-1,1 7 1,-7-2 0,-3 0-17,-5-2-32,-5 0-25,0-4-106,-6-4-56,-18-3-174</inkml:trace>
  <inkml:trace contextRef="#ctx0" brushRef="#br0" timeOffset="-170740.66">20477 14441 915,'0'0'312,"80"-7"-288,-11 7 149,17 0-38,11 2-61,2 8-29,2 1-17,-1 2 2,-3 0-21,-3-3-5,-10 0-3,-17-4-1,-17-1-24,-21 0-10,-16-4-39,-12 2-32,-1 3-100,-10 2-87,-23 1 48,-11 0-148</inkml:trace>
  <inkml:trace contextRef="#ctx0" brushRef="#br0" timeOffset="-170514.62">20756 14628 1022,'0'0'277,"0"0"-265,80-2 128,-38 2-19,7 0-51,2 0-39,3 2-9,5 2 4,3-2-8,6 0-14,-5-2-4,1 0-6,-9 0-48,-9 0-73,-11 0-154,-16 0-288</inkml:trace>
  <inkml:trace contextRef="#ctx0" brushRef="#br0" timeOffset="-169082.24">10913 16515 937,'0'0'153,"0"0"-153,0 0 7,0 0-5,0 0 36,0 0-9,-33 50-29,12-45-8,4-2-4,3-3-2,3 0 9,5-3 3,2-11 2,4-2 6,0 3 6,3-3-1,10 2 12,6 4 6,3 2 21,6 6-1,2 2 8,3 2-4,-5 17-9,0 10-12,-10 5-6,-12 5-13,-6 4-2,-18-1-6,-16 0-2,-6-4-2,-1-5-1,-2-7 0,4-6-1,2-6 0,7-3-1,2-9 2,7-2 2,7 0 0,6-5 2,6-12 2,2-4-6,0 1 4,2 3 1,8 0 13,3 6 16,2 5 3,0 6-9,3 0-13,5 5-6,3 12-2,1 6 7,-1 0-4,-4 1-3,-4-4-4,0-3-2,-3-5-1,2-2 0,3-6-11,4-4-35,10 0-72,5 0-107,6-14-217</inkml:trace>
  <inkml:trace contextRef="#ctx0" brushRef="#br0" timeOffset="-168382.62">14224 16480 701,'0'0'328,"0"0"-262,0 0 30,0 0 56,0 0 7,0 0-50,19 0-63,-1-3-21,5 0-6,-4-1 1,-1 3-14,4 1-6,4 0-3,2 0-40,2 0-73,6 0-160,-8 8-295</inkml:trace>
  <inkml:trace contextRef="#ctx0" brushRef="#br0" timeOffset="-168142.95">14014 16646 1148,'0'0'138,"0"0"-137,0 0 51,0 0 48,88-26-5,-57 26-68,-1 0-27,-3 0 0,-5 0-22,-5 7-63,-4 0-114,-1-1-140,0-3-342</inkml:trace>
  <inkml:trace contextRef="#ctx0" brushRef="#br0" timeOffset="-167110.18">14615 16315 589,'0'0'157,"0"0"-97,0 0-7,0 0 58,0 0 34,0 0-54,-9-29-56,7 36-7,1 10 15,1 5 12,0 4-11,0 1-6,4-3-15,6 3-2,4-5-9,4 0-1,1-4-6,3-2 3,1-2 3,4-2 0,-3-3-2,-6-2-3,-5-2 1,-7-5 0,-3 1-1,-3-1-2,0 0-2,0 0-2,0 0 5,0 0-5,0 3 0,0 2 0,-6 1 6,-11 4 12,-8 4 0,-10 1-4,-8 4 6,-1 0-4,-4-2-6,1 0 0,5 0-7,6-5-2,5-4-1,7 1-7,6-4-24,11 1-42,7-2-38,0 0-74,22 1-57,9 0-207</inkml:trace>
  <inkml:trace contextRef="#ctx0" brushRef="#br0" timeOffset="-166206.19">15727 16233 511,'0'0'201,"0"0"-104,0 0 36,0 0 12,0 0 21,-82-35-84,63 62-31,-2 9 1,2 8 0,1 1-23,3 2-17,0-2-8,3-6-4,3-5-53,2-5-64,5-9-100,2-11-119,0-9-219</inkml:trace>
  <inkml:trace contextRef="#ctx0" brushRef="#br0" timeOffset="-165766.75">15697 16237 684,'0'0'196,"0"0"-85,0 0 45,0 0-18,0 0-49,0 0-48,83 22-5,-59 19 4,-2 4-4,-6-3-18,2 0-11,-3-6-1,2-4-5,4-9-1,1-9-22,5-8-23,1-6-31,2 0-44,-2-9-57,-3-14-15,-2-8-40,-7-4 26,1-5 30,-5-1 104,-5-3 72,-3-2 19,-2 2 64,-2 5 60,0 6 35,0 11 19,-2 5-26,-3 10-17,3 7-34,-5 0-49,-4 27-37,-7 14 19,-2 11 10,1 2-17,2 4-20,2-7-3,2-5-17,3-7-4,6-5-2,4-13-10,0-2-67,1-8-71,22-9-111,2-2-187</inkml:trace>
  <inkml:trace contextRef="#ctx0" brushRef="#br0" timeOffset="-165467.34">16663 16428 863,'0'0'223,"0"0"-210,0 0 68,0 0 87,0 0-39,0 0-64,46 5-38,-21 0 12,3-1-3,1 2-25,-5 1-5,-3-1-6,1 0-1,-4 1-21,-2 0-61,-2 3-66,-7-1-135,-5-1-220</inkml:trace>
  <inkml:trace contextRef="#ctx0" brushRef="#br0" timeOffset="-165203.78">16530 16586 1016,'0'0'246,"0"0"-240,0 0 87,0 0 52,0 0-24,0 0-68,-2-2-29,22 2 7,8 0-5,9 0-16,1 0-6,-2 0-3,-3 3-1,-4 8-13,-2-1-46,-5 6-75,-5-3-159,-6-5-319</inkml:trace>
  <inkml:trace contextRef="#ctx0" brushRef="#br0" timeOffset="-162278.43">22088 14282 279,'0'0'0</inkml:trace>
  <inkml:trace contextRef="#ctx0" brushRef="#br0" timeOffset="-159252.69">7916 15500 266,'0'0'58,"0"0"-58,0 0 2,0 0 0,0 0 8,0 0-10,0 0-1,0 0 1,0 1 2,0 0 2,0-1-1,2 0-3,-1 0 0,-1 0-12,2 0-27,-2 0-39,4 0-14,-3 0-19</inkml:trace>
  <inkml:trace contextRef="#ctx0" brushRef="#br0" timeOffset="-150044.56">5275 1627 51,'0'0'33,"0"0"-10,0 0-14,0 0 0,0 0 15,0 0 11,0 0-11,-34 0-9,29 0 4,-3 0 21,-2 0 5,4 0-15,3 0-4,-2 0 1,1 0-9,1 0-6,0 0-6,-1 0 3,4 0 4,0 0 0,0 0-2,0 0-7,0 3 3,0-3 6,0 0 0,13 2 10,9 0 13,3-2-14,10 0 2,-1 0 13,-2 0-23,0 0 4,-6 0 5,-5 0-12,-5 0-3,-8 1-1,-5 1-5,-3-1-2,0 0-4,-8 1 4,-11 1 0,-8 0-1,-6 2-10,-1-1-2,-2 0-1,0-1 12,3 0 1,-1-1 2,4-1-1,6-1 2,5 0-1,14 0 8,2 0 16,3 0 23,0 0-2,11-1-32,17-4-5,7 1 10,6 1 2,4 1 9,-2 2-21,-4-2 0,-6 2-2,-6 0 2,-11 0-6,-4 0-3,-9 0 0,-3 0-1,0 0 0,0 2-3,0 0 4,-15 1 2,-9 1-2,-7-2-2,-2 1-2,-4 0-3,9-1 7,2 1 0,7-3 0,7 1 1,6 1-1,6-2 2,0 0 0,6 0 0,16 0 6,14 0 5,9 0-4,1-2 4,2-2 0,-2-4 0,-7 2 2,-5 3-5,-7-1-4,-9 1-4,-5 1 1,-9 2-3,-4 0-1,0 0-10,-5 0 4,-20 5 7,-10 3-4,-11 3 0,1-2-8,-4 3 11,7-4 1,8-1 0,8-1-1,10-3 1,12-2 4,4-1 3,0 0 20,20 0 6,12-5-15,8-5-1,5-2-2,0 1-4,-4 3 1,-2 0 1,-11 4-7,-13 3-1,-6 1-5,-9 0-2,0 0-7,-4 0 5,-16 2 3,-8 7 1,-8-1-5,-1 0-2,1 0 3,5-2-6,5-3 9,4 0 1,6-1 0,4 0 1,9-2 0,3 1 0,0-1 3,0 0 11,3 0 0,12 0-8,4 0-6,8 0 12,-2 0-11,1 0 1,-4 0 0,-6-1-3,-10 1 0,-4 0 0,-2 0-3,0 0-1,-7 0 0,-13 0 4,-7 0-6,-4 1 4,-5 2-12,5 0 9,-2 0 3,3-1-2,6-1 4,8 1 0,4-2 1,12 0 0,0 0 3,0 0-4,18 0-1,7-7 1,6 2-1,1-2 2,-4 4 1,-5-2 4,-6 3-4,-3 0-1,-2 1-1,-5 1-1,-5 0-1,-2 0-1,0 0-5,0 0 2,-9 0 1,-12 4 1,0 0-1,-3 1 0,2-1 3,1-1 1,4-2-4,4-1 3,7 0 2,3 0 0,3 0 6,0 0 1,0 0-2,6 0 1,5 0-6,2 0 0,-1-1 1,1-1-1,1-1 0,-4 3 0,-2-2 0,-1 2-1,-7 0 1,0 0-2,0 0-2,0 0 3,0 0 1,0 0-6,0 0 5,0 0-1,0 0 2,0 0 0,-3 0 0,-5 0 0,-5 0-4,-2 0-1,-3 0 4,-1 0-1,1 0-3,6 0 3,5 0 2,3 0 0,3 0 0,1 0 1,0 0-1,0 0 0,0 0 0,0 0 0,0 0 0,0 0 0,5 0-6,14 0 5,11 0 1,7-3 0,1 0 1,-4 0 0,-9 0 3,-7 2-4,-6 1 1,-6 0 1,-3 0-2,-2 0 0,-1 0-1,0 0-1,0 0-2,-4 0 4,-8 0 0,-7 0-2,-2 0 0,-2 0-2,-2 0 1,1 0 3,2 0 0,-2 0 0,5 0-1,5 0-4,3 0 5,10 0 0,1 0 8,0-2-5,3 0 5,16-1-7,8 1 1,2-1-2,-5 0 1,-5 2 1,-7 1-1,-8 0-1,-2 0 0,-2 0-1,0 0 1,0 0-2,0 0-1,0 0 0,0 0 2,0 0 1,0 0 0,0 0 0,0 0-1,0 0 1,0 0 0,-5 0 1,-1 0-1,-1 0 1,1 0-1,0 0 0,3 0-1,-1 0-2,3 0-1,0 0 3,-2 0 1,3 0 0,-3 0-1,1 0 0,2 0 0,0 0-1,-1 0-1,1 0 2,0 0 1,0 0-1,0 0 2,0 0-2,0 0 0,0 0 1,0 0-1,0 0 0,0 0 1,0 0 0,0 0-1,0 0 1,0 0 0,0 0 1,0 0 2,0 0-3,0 0-2,0 0 2,0 0 0,0 0 0,0 0 0,0 0 0,0 0 1,0 0 1,0 0-1,0 0-1,0 0 0,0 0 0,0 0 0,0 0 0,0 0 0,0 0-1,0 0 1,0 0 0,0 0 0,0 0 1,0 0-1,0 0 0,0 0 0,0 0 1,0 0 1,0 0-4,0 0 4,0 0-4,0 0 4,0 0-2,0 0 0,0 0-2,0 0 2,0 0 0,0 0-1,0 0 1,0 0 0,0 0 0,0 0 0,0 0 0,0 0 0,0 0 0,0 0 0,0 0 1,0 0-1,0 0 0,0 0-1,0 0 1,0 0-1,0 0 1,0 0-1,0 0 0,0 0 1,0 0 0,0 0 0,0 0 1,0 0-1,0 0 0,0 0 0,0 0 0,0 0 0,0 0 0,0 0 0,0 0 0,0 0 0,0 0 0,0 0 0,0 0 1,0 0-2,0 0 1,0 0 0,0 1 0,0-1 0,0 0-1,0 0 1,0 0 1,0 0 0,0 0 0,0 0-1,0 0 0,0 0 0,0 2 0,0-2 0,0 0 0,0 0 0,0 0-1,0 0 1,0 0 0,0 1 0,0-1 0,0 0 0,0 0 0,0 0 1,0 0-1,0 0 3,0 0-6,0 0 2,0 0 1,0 0 1,0 0-1,0 0 0,0 0 0,0 0 0,0 0 0,0 0 0,0 0 0,0 0 0,0 0 0,0 0 0,0 0 0,0 0 0,0 0 0,0 0 0,0 0 0,0 0 0,0 0 0,0 0 0,0 0 0,0 0 0,0 0 0,0 0 0,0 0 0,0 0 1,0 0-1,0 0 0,0 0 0,0 0 5,0 0-8,0 0 6,0 0-6,0 0 3,0 0 0,0 0 0,0 0 0,0 0 0,0 0 2,0 0-2,0 0 1,0 0-1,0 0 1,0 0-1,0 0 2,0 0-4,0 0-4,0 0-50,0 0-79,9 0-102,6 0-134</inkml:trace>
  <inkml:trace contextRef="#ctx0" brushRef="#br0" timeOffset="-144691.41">20723 11096 773,'0'0'153,"0"0"-71,0 0-50,0 0 119,0 0-49,0 0-31,0 0-40,0 0-26,3 4-5,7 3-1,7 4 1,5 3 2,5 0 3,0-3-1,1 0-3,-5-2 0,-3-1 2,-2-4-3,-4-1 1,2-1-1,-2 2 1,2-1 1,-2 2-2,6 0 0,-3 1 2,0-2-1,-4 1-1,-6-5 0,-4 3 0,-2-3 2,-1 0-2,0 0 1,0 0 3,0 0-4,0 0 1,0 0 0,0 0-1,2 0 2,-2 0 1,0 0 5,0 0-1,3 0 3,0 0-2,1-7-3,2-4 1,0-4-3,5-4 3,1-5-1,4-8 5,12-6-7,5-9-2,4-5 2,4-4-3,-1 0 0,-8 3 3,-6 7-1,-8 3-1,-9 6-1,-3 4 0,-5 5 0,-1 8 0,0 8 11,0 5-5,0 3-6,2 2-2,-2 2 1,0 0 0,0 0-4,0 0-2,0 0 2,0 0 3,0 0 2,1 0 0,-1 0 0,5 0-1,4 0-1,9 12 2,4 1 0,5 6 0,-2 1 0,-4 0-1,-4-2 0,-4 1-1,-3 0 1,1-2 1,5 3 0,7 4 0,5 0 0,5 6 0,6 0 0,-5 0 1,-7-2-1,-9-5 0,-11-7-2,-5-3 1,-2-3 0,0-5-2,0-1-1,0 0 0,0 2 4,-3 1 1,-3 7 2,-2 4-2,2 5 0,0 7 4,0 2-1,0 1-1,-1-3-3,3 1 1,-2-10 0,3 1 0,1-5-2,2-5 0,0 0 1,0-6 0,0 2 1,0-5 0,0-3 0,0 2 2,0-2-1,0 0-1,0 0 1,0 0-1,0 0 3,0 0 0,0 3-2,9-3 3,9 3-2,6 3-2,0-3-1,1 4 2,-1-2 1,-3 0 0,-2-1 2,8 1-2,4 1 0,9 0-1,1 1 0,-4-2 0,-7 1-1,-9-4 1,-9-2 2,-8 2-4,-2-2 0,-2 0 3,0 0-3,0 0 0,0 0-5,0 0-2,0-14 7,1-11-4,7-8-5,1-9 1,4 1-4,3 1 4,5 5 8,0 6-1,5 6-1,-3 5-3,6 4 5,2 5-2,3 1 0,4 3 4,0-1-3,-3 2 3,-4-1 0,-6-1-1,-5 3 1,-5-1-2,-2 1 1,-4 3 0,1 0-1,1 0 0,2 0-1,5 0 1,3 0 0,1 0 1,-5 0 0,-2 0 3,-8 0 2,-2 0-4,-4 0 0,1 0 1,-1 2-3,4 3-2,5 2 2,1 4 0,5 7 1,-1 3 1,1 6 2,-6 1 5,-1 3-1,-4 0-2,-1-4-3,-2 0 0,1-4-2,-1-2 2,3-1-1,3-3 0,0-4 0,5-3 1,-2 0 0,6-2 0,1 2-1,3 0 1,0 3 0,0 1 4,-2-2-3,-6 1-1,1-2-1,-6-5-1,0 1 3,6 0 9,1-3-1,6 1-1,6 0-1,1-2-3,0 1-2,-4-2-3,-4-2-1,-3 0-1,-3 0 0,1 0-15,0 0-20,6 0-31,8 0-75,13 0-153,10 7-234</inkml:trace>
  <inkml:trace contextRef="#ctx0" brushRef="#br0" timeOffset="-115195.71">17768 15640 20,'0'0'863,"0"0"-783,0 0-39,0 0 46,0 0 9,0 0-73,0 0-20,4-3 5,-11 18 18,0 1-8,-2 3-6,6 3 10,-3 1-11,3 3-1,1-4 1,2 2-11,0-3 16,5-1 13,13 0-4,1-4 3,-4 0 5,-5-2 8,-2-2-18,-8-1-11,0-1-3,0 1-4,-15 0-2,-11-2-3,-8-5-1,-2-4-32,-1 0-23,6-9-49,11-9-85,10-6-81,10-1-196</inkml:trace>
  <inkml:trace contextRef="#ctx0" brushRef="#br0" timeOffset="-114792.42">17877 15637 817,'0'0'230,"132"-19"-193,-66 17 82,-10 2-7,-12 0-36,-14 2-37,-11 12-25,-11 6-4,-8 4-10,0 4 1,-22 2-1,-8 2 0,-1-3 2,3 1 2,11-2-1,10-4 1,7-4 1,2-1 15,20-5 7,8-3 5,6-5-11,-2-4-1,-3-2-2,-2-2-4,-6-14 0,-5-7-1,1-6-3,-9-7-6,-4-5-4,-6 1-4,0 5-1,-1 6-22,-16 9-7,-2 5-27,-5 8-50,4 5-60,6 2-39,14 0-46,0 11-53,28-3-169</inkml:trace>
  <inkml:trace contextRef="#ctx0" brushRef="#br0" timeOffset="-114505.52">18666 15700 721,'0'0'240,"0"0"-160,0 0 110,0 0-83,0 0-54,0 0-30,10 52 11,-31-20-13,4 4-12,8-3-6,9 0-2,0-5 0,14-5 1,8-8 5,0-8-6,2-7 7,-5 0 3,2-12 8,-2-15 1,-4-9-5,-3-4-2,-7-2-3,-5-2-9,0 8-1,0 9-10,-6 6-19,-3 13-41,0 8-72,1 0-117,2 13-139</inkml:trace>
  <inkml:trace contextRef="#ctx0" brushRef="#br0" timeOffset="-114287.33">19404 15724 1317,'0'0'58,"0"0"-41,0 0 40,0 0-28,-92 28 36,41 4-55,5 5-10,10-1-40,8-2-79,5-5-118,10-7-234</inkml:trace>
  <inkml:trace contextRef="#ctx0" brushRef="#br0" timeOffset="-114093">19231 15731 1143,'0'0'130,"0"0"-87,0 0 63,0 0-30,0 0-35,0 0-29,21 80-7,-18-41-5,3 2-6,5-7-35,3 0-70,1-5-63,5-8-160,3-7-216</inkml:trace>
  <inkml:trace contextRef="#ctx0" brushRef="#br0" timeOffset="-113718.67">19922 15567 777,'0'0'545,"0"0"-505,0 0-25,0 0 83,0 0-37,0 0-55,-48 45-3,6 13-1,2 7-1,7 0-1,9-4 0,5-3-3,8-11-13,10-7-13,1-9-7,12-9 3,16-11 24,7-8 8,-1-3 2,-1-12 7,-5-15-5,-6-2 5,-8-3-7,-8 6 5,-6 4-3,0 3-3,-13 4-3,-10 1-4,-5 6-25,1 6-21,0 2-28,6 0-24,11 8-25,10 4-56,0 0-117,18-3-144</inkml:trace>
  <inkml:trace contextRef="#ctx0" brushRef="#br0" timeOffset="-113365.76">20347 15772 650,'0'0'426,"0"0"-372,0 0 3,0 0 69,0 0-48,0 0-74,-19-38-3,-16 74 2,5 10-2,8 1-1,9 1 0,9-5 1,4-5 0,4-8-1,12-11 2,5-7 0,1-12 2,-2 0 9,2-13-1,-1-15 3,-2-5-4,1-6-8,-6-4 1,-7-1-2,-1 4-2,-6 5-2,0 13-6,0 10-29,-8 6 12,-1 6-93,3 3-67,3 14 9,3 0-141,0 3-141</inkml:trace>
  <inkml:trace contextRef="#ctx0" brushRef="#br0" timeOffset="-113123.29">21101 15715 937,'0'0'351,"0"0"-350,0 0 8,0 0 102,-113 82-15,61-41-72,0-2-15,3-3-7,3-4-2,5-5-39,8-4-49,11-9-54,10-8-124,12-6-178</inkml:trace>
  <inkml:trace contextRef="#ctx0" brushRef="#br0" timeOffset="-112950.68">20832 15715 922,'0'0'193,"0"0"-69,0 0 13,80-34-25,-70 60-71,-2 11-29,0 7 3,-2 4-14,-2-5-1,-1 1-68,0-6-45,3-4-70,3-6-136,7-7-247</inkml:trace>
  <inkml:trace contextRef="#ctx0" brushRef="#br0" timeOffset="-112586.89">21261 15877 350,'0'0'191,"23"-73"-177,-2 39 73,4 8 102,5 4-22,3 7-70,1 6 10,0 4-15,-5 5-21,-9 2-20,-6 21-22,-10 11-14,-4 9 0,-16 5-5,-22-4-9,-12-1-2,-1-7-2,2-7-11,16-9-2,11-8-4,13-8 18,7-4 2,2 0 3,2-2 19,17-10-4,11 0-13,9-3-1,0 1-4,-4 1 1,-5 2-1,-6 3-8,-9 4-32,-2 4-19,-5 10-90,-8 16-108,0 13-217</inkml:trace>
  <inkml:trace contextRef="#ctx0" brushRef="#br0" timeOffset="-111746.4">17980 16237 319,'0'0'169,"0"0"-156,0 0 59,0 0 79,0 0-41,82 9-23,1-1-14,35 2 4,37 3 13,45 1-7,40 3-12,36 2 9,27 1 7,13 5-3,3-6-17,-4-4-26,-4-2-15,-19-7-22,-19-6-4,-30 0 4,-37 0 0,-36-17-4,-36 0-7,-36 4-1,-35 5-17,-28 7-6,-30 1-21,-5 8-122,-25 14-84,-18 4-119</inkml:trace>
  <inkml:trace contextRef="#ctx0" brushRef="#br0" timeOffset="-110494.57">17632 16731 749,'0'0'69,"0"0"-32,70-75 89,-34 53 27,8 3-33,2 8-64,-8 5-23,-6 6-1,-13 0-10,-11 20-19,-8 15-1,-2 9-2,-22 6 2,-6-3-2,-4 1-1,-1-4-12,4-6 6,9-8 1,13-4-4,9-5-6,0-6 3,17-5 12,8-3 1,-3-7 6,2 0-2,-1-7 1,1-8-4,1-2 0,-3-4-1,-7 1 1,-3-3 2,-12-4-3,0-1-1,-12-3-16,-18 0-10,-6 1 2,-1 5-5,0 3-1,4 5-8,8 5 11,11 1-3,14 2-30,2 2-33,26 0-115,12 4-77</inkml:trace>
  <inkml:trace contextRef="#ctx0" brushRef="#br0" timeOffset="-110287.84">18432 16656 829,'0'0'96,"0"0"-12,0 0 73,0 0-68,0 0-35,-50 80 6,12-37-31,-2 1-15,2-3-13,5-5-1,7-2-10,9-7-65,7-5-71,5-8-61,5-9-176</inkml:trace>
  <inkml:trace contextRef="#ctx0" brushRef="#br0" timeOffset="-110065.46">18218 16719 844,'0'0'175,"0"0"-120,0 0 98,0 0-50,0 0-73,0 0-19,42 47 14,-24-10-16,2 1-9,0 2-1,4-5-20,3-1-56,3-4-61,3-8-47,2-8-105,3-10-33</inkml:trace>
  <inkml:trace contextRef="#ctx0" brushRef="#br0" timeOffset="-109812.76">18770 16768 672,'0'0'187,"0"0"-166,0 0 38,0 0-16,0 0-15,0 0 19,-58 93-15,47-51-25,6-1-4,5-8 5,0-6 3,8-11 3,9-7 23,2-9 8,1 0 0,3-18-7,-2-12-14,-4-7-12,-4-9 8,-6 0-1,-6-5-6,-1 1-12,0 5-1,-3 12 0,-5 16-20,1 10-11,3 7-50,4 16-121,0 11-132</inkml:trace>
  <inkml:trace contextRef="#ctx0" brushRef="#br0" timeOffset="-109627.45">19145 16956 1446,'0'0'0,"0"0"16,0 0-11,0 0-5,0 0-23,0 0-117,0-12-123,0 26-182</inkml:trace>
  <inkml:trace contextRef="#ctx0" brushRef="#br0" timeOffset="-109324.38">19318 16872 1166,'0'0'114,"0"0"-112,0 0 12,0 0 16,0 0-3,-84 58-20,72-18-6,9-1 3,3-3-3,0-8 0,12-8-1,7-7 3,6-10 0,1-3 1,4-3 6,0-22 10,-8-6-2,-4-7 10,-10-4-4,-8 1-4,0 4-12,-13 7-8,-1 10 0,5 13-15,6 7-38,3 0-41,1 19-158,17 6-143</inkml:trace>
  <inkml:trace contextRef="#ctx0" brushRef="#br0" timeOffset="-109028.51">19744 16861 1238,'0'0'21,"0"0"-14,0 0-7,0 0 25,0 0-4,0 0-2,-30 112-9,30-70 13,0 0 13,7-5-3,-1-5 0,-3-2-15,-3-7 10,0-4-15,0-5-10,-6-7-3,-8-2-7,-7-5-43,-3-2-41,3-18-80,4-6-45,10-10-113,7-8-8</inkml:trace>
  <inkml:trace contextRef="#ctx0" brushRef="#br0" timeOffset="-108882.04">19767 16832 568,'0'0'282,"82"-33"-230,-35 32-38,1 1-5,1 3-9,-4 14-164,-4 3-328</inkml:trace>
  <inkml:trace contextRef="#ctx0" brushRef="#br0" timeOffset="-108720.71">20395 16984 639,'0'0'630,"0"0"-606,0 0-22,0 0 71,0 0 7,-115 89-36,70-47-28,2 3-14,3 2-2,4-5-26,4-4-83,9-9-78,8-12-91,8-12-159</inkml:trace>
  <inkml:trace contextRef="#ctx0" brushRef="#br0" timeOffset="-108545.13">20155 17037 898,'0'0'149,"0"0"-84,0 0 108,0 0-28,0 0-76,0 0-59,22-15-7,-16 43 5,6 6-8,0 5-12,9 1-76,4 5-97,8-1-152,6-5-203</inkml:trace>
  <inkml:trace contextRef="#ctx0" brushRef="#br0" timeOffset="-108100.74">20767 17004 1079,'0'0'68,"0"0"-54,0 0 77,0 0-34,0 0-6,0 0-9,-55 83-2,52-54-1,3 7 3,0-1-5,0 5-8,0-2-14,0-1-4,0-3-5,0-5-1,0-7-4,0-3-1,0-8-8,-8-5-32,3-6-41,-2 0-40,-1-17-42,8-10-74,0-11-155,6-6-64</inkml:trace>
  <inkml:trace contextRef="#ctx0" brushRef="#br0" timeOffset="-107742.32">20838 17016 577,'0'0'325,"80"-48"-244,-29 38 29,4 5 1,-1 5-87,-6 0-18,-11 8 14,-13 8-20,-8 4-30,-10 3-24,-6 5 3,-1-2 15,-19 6 12,-5-1 24,-2 6 2,2 4-1,5-4 1,11 1-1,9-3 2,0-7 20,15-4-3,11-7 7,2-7 7,3-8-10,-1-2-1,-3 0-11,-5-22-3,-5-7 11,-5-10 1,-6-9-9,-6-5-12,0 3-2,-8 8-51,-10 14 8,2 12-12,-5 10-38,1 6-36,6 0-43,9 4 4,5 10 54,3 3-7,24 0-45</inkml:trace>
  <inkml:trace contextRef="#ctx0" brushRef="#br0" timeOffset="-107456.35">21452 17174 156,'0'0'271,"90"0"-133,-59 0 83,-13 0-41,-12 0-74,-3 0-42,-3 12-19,0 12-2,0 10 12,0-1-29,0 4 11,0-3-6,0-3 2,11-4-15,8-6 10,1-6-1,3-8 15,-2-7-10,0 0-5,2-22 1,-3-9-6,-1-8-11,-5-7-4,-7-2-4,-7 3-2,0 6-1,-6 8-2,-6 8-11,-4 11-26,-3 11-45,-2 1-40,0 13-71,3 8-184</inkml:trace>
  <inkml:trace contextRef="#ctx0" brushRef="#br0" timeOffset="-104817.45">20639 17142 539,'0'0'103,"0"0"-12,0 0 50,0 0 33,0 0-71,0 0 10,148-52-57,-48 60 41,22 19-31,17 7-18,21 9-20,3 3-6,-6 0-20,-3-2-1,-17-8 6,-13-2-7,-21-9-31,-22-9 17,-25-7 2,-29-9-138,-20 0-193,-10-24-16,-44-16-67</inkml:trace>
  <inkml:trace contextRef="#ctx0" brushRef="#br0" timeOffset="-104181.24">17859 15584 928,'89'31'106,"29"8"-51,26 8 31,22 4 4,11 2-9,7 1-30,-3 1-29,-18 0-18,-22-2-4,-30 1-34,-25 4-74,-23-2-125,-16-6-213</inkml:trace>
  <inkml:trace contextRef="#ctx0" brushRef="#br0" timeOffset="-102550.5">21182 15715 724,'0'0'81,"0"0"-69,0 0 41,117 71 68,-65-24-24,7 7-40,9 10-36,0 1-15,-3 0-6,-13-5-47,-24-7-152,-18-20-226</inkml:trace>
  <inkml:trace contextRef="#ctx0" brushRef="#br0" timeOffset="-101816.29">17519 16571 1075,'0'0'78,"142"44"-70,-57-14 5,3 1 19,3 9 8,1 4-40,2 2-31,-6 3-117,-11-4-116,-14-4-194</inkml:trace>
  <inkml:trace contextRef="#ctx0" brushRef="#br0" timeOffset="-101291.59">17606 17137 686,'0'0'152,"0"0"-133,8 75-5,1-48 65,2 2 29,4-7-59,6 2-24,9-2 4,4-9-8,0-1 26,-3-8-21,-4-4-19,-7 0 3,-3-16-7,-4-6 7,-5-6-8,-5-2 4,-3 0 0,0 6 0,-1 4 9,-9 11-4,2 6 12,-1 3 2,-1 8-11,-1 20-3,2 11 3,-1 8-6,7 0 10,3 0-14,0-2-4,0-3 0,0-5 0,0-2-3,0-9-61,3-6-17,-3-8-66,0-4-68,0-4-182</inkml:trace>
  <inkml:trace contextRef="#ctx0" brushRef="#br0" timeOffset="-100917.53">17515 17336 805,'0'0'144,"0"0"-120,125 33 67,-19-3 64,22 4-77,15 2-78,-3-2-6,-8 2-146,-9-5-152</inkml:trace>
  <inkml:trace contextRef="#ctx0" brushRef="#br0" timeOffset="-85615.13">6152 17397 1005,'0'0'141,"0"0"-118,0 0 0,80 2 55,-37 3-6,-1 4-38,0 1-31,-3 3-3,-5-2-12,-4 0-19,-11 0-54,-7-5-129,-6-3-111,-6-2-132</inkml:trace>
  <inkml:trace contextRef="#ctx0" brushRef="#br0" timeOffset="-85448.74">6230 17522 453,'0'0'377,"0"0"-289,0 0-12,0 0-20,0 0 14,0 0-70,114 34-54,-73-29-141,-6-2-99,-4-2-148</inkml:trace>
  <inkml:trace contextRef="#ctx0" brushRef="#br0" timeOffset="-84815.27">5179 16984 915,'0'0'171,"0"0"-155,0 0 12,0 0 82,-59 109-29,29-54-31,-5-1-38,5-4-12,2-8-5,6-11-36,7-8-30,9-8-61,6-13-49,0-2-136,4-18 96</inkml:trace>
  <inkml:trace contextRef="#ctx0" brushRef="#br0" timeOffset="-84453.39">5074 17091 415,'0'0'275,"0"0"-126,0 0-34,0 0 9,0 0-6,0 0-63,60-10 1,-34 52 0,9-2-13,0-2-23,-1-4-10,0-4-8,-2-8-2,-7-2-11,0-6-32,-8-5 0,1-9-12,-5 0-15,3-14 15,0-17-7,3-13 11,0-6 35,2-6 16,-3 0 1,0 3 9,-5 5 14,-7 9 22,-4 11 19,-2 6 13,0 12-19,-8 6-18,-6 4-4,0 0-12,-5 20-8,0 9-4,-1 8-5,-1 3-5,2 2-3,4 1-24,3 3-55,4 0-51,1-6-113,7-6-214</inkml:trace>
  <inkml:trace contextRef="#ctx0" brushRef="#br0" timeOffset="-83037.91">7027 17374 305,'0'0'145,"0"0"-70,0 0 87,0 0-36,9-94 9,10 72-44,4-5-25,-1 4 2,4 3 14,-4 6-34,6 6-3,-1 5-10,1 3-11,0 8-12,-5 16-5,-3 5-7,-16 5 3,-4-2-8,-12 3 2,-19 1-13,-9-3-11,-1-10 4,4-3-6,4-8 13,9-3 5,11-5 11,6-2 1,7-2 2,0 0 16,10 0 16,14 2-10,10 1 8,2 1-4,-5 4 1,-3 4 1,-11 4-10,-6-1-17,-9 3 7,-2 1-11,-10-1 0,-14-2 0,-10-5-6,-2-3 1,2-6-10,4-2-7,3 0 5,3 0 7,3-4 4,5-6-4,5-2-13,8-3-8,3-2-10,18-1-31,24 0-66,13-1 11,11 2 47,5-3 15,0 1 63,-3 2 2,-10 3 13,-16 2 44,-14 5 34,-14 4-11,-11 3-18,-3 0-20,0 0-33,-8 12 14,-8 7 6,-5 7-9,6 1-2,6 4 0,8-1 4,1-1-10,0-5-5,13-2-5,2-7 1,0-4 0,1-6 0,2-5-6,3 0 3,4-11-2,-1-11-1,0-6 2,-7-7 0,-9-2-4,-8 1-1,0 0-6,-11 2-11,-13 7-2,1 6-11,1 8-15,1 8 12,8 5 16,4 0 4,9 0 3,3 0-4,29 1 20,18 3 1,20-2 4,8 0 24,-1 4 25,-13 2 13,-17 3-9,-12 6-10,-17 3-27,-12 6-12,-6 3-8,-3 7 0,-17 2 2,1 0 2,2-4-3,9-8 0,8-4-1,0-8-1,8-9 1,17-5 3,6 0 6,9-5-6,-1-15 7,-3-6 12,-6-4-1,-5-4-7,-10-1-15,-5 4 1,-9-1 3,-1 3-8,-14-2 4,-19 8-12,-6 3-10,0 9-6,7 8-6,8 3-36,9 0-53,14 14-56,1 0-227</inkml:trace>
  <inkml:trace contextRef="#ctx0" brushRef="#br0" timeOffset="-82683.99">8616 17464 1007,'0'0'200,"0"0"-165,0 0 16,92-31 13,-76 40 21,0 18-28,-3 7-46,-6 4-8,-1 0-1,-6-1-2,0-5-6,0-9-4,-9-4-15,-1-10-1,-3-4-8,5-5-2,2 0 31,4-20 5,2-7 1,0-4 3,14-3-3,13 0-1,9 0-3,3 8-46,5 4-123,0 10-91,-1 6-174</inkml:trace>
  <inkml:trace contextRef="#ctx0" brushRef="#br0" timeOffset="-82257.7">9096 17493 1153,'0'0'165,"0"0"-130,0 75 61,-21-24-9,-13 11-18,-11 6-28,-3 7-31,-1-4-8,4-1 2,11-10-3,12-4-1,11-14-2,11-9-13,0-10-10,5-9-5,12-10-11,2-4-13,4-12-8,1-17-15,-2-12-30,-4-8-38,0-7 26,-3-9-38,-8-7-80,6-2 8,-4 2-102,5 10 331,6 12 187,7 10-3,3 7-1,1 6-1,-1 10-58,-3 5-26,2 12-6,-2 0-21,-3 23-13,-4 9-15,-9 8-5,-9-1-5,-2 1-12,-9-6-12,-10-4-7,-1-5-2,4-5-15,1-6-37,3-3-57,0-6-40,5-5-69,2 0-177</inkml:trace>
  <inkml:trace contextRef="#ctx0" brushRef="#br0" timeOffset="-81680.21">9446 17548 962,'0'0'128,"0"0"-120,0 0-1,0 0 75,0 0 4,20 81-69,-20-53-17,0-1-13,-5-7-14,-2-4-20,4-6-12,1-5-4,2-5 10,0 0 37,0-12 13,11-12 6,7-1-3,0-4 20,3-2 23,-1 4 4,-2 4-3,2 7 23,-5 4-18,-1 7-13,3 5-6,-1 3-19,2 14-5,-6 5-4,-6 1-2,-6 0-2,0-1-5,-5-2-5,-12-4-15,4-5-10,3-5-12,3-6-14,6 0 38,1-10 25,0-13 5,16-4 11,6-5 17,2 3 29,2 0-5,3 8-22,0 7 19,-4 5-9,-3 9-11,-1 0-11,-3 19-18,-2 6-3,-7 4 0,-9 2-2,0-1-4,-6 1 0,-13-5-20,0-4-30,2-5-31,-1-1-65,-1-3-60,3-6-168,-1 0-231</inkml:trace>
  <inkml:trace contextRef="#ctx0" brushRef="#br0" timeOffset="-81165.71">10160 18110 1176,'0'0'194,"0"0"-175,0 0 7,0 0 68,-133 96-24,57-54-51,-7 7-16,0-5-3,6-4-8,26-9-24,21-9-63,28-5-80,13-8-81,41-9-78,20 0-116</inkml:trace>
  <inkml:trace contextRef="#ctx0" brushRef="#br0" timeOffset="-80995.48">10328 18255 771,'0'0'218,"0"0"-141,0 0 41,0 0-34,0 0 22,0 0-65,1-7 3,-57 38-4,-12 5-24,-1-3-12,2 2-4,7-3-25,8-3-73,2-6-117,6-3-145,9-8-401</inkml:trace>
  <inkml:trace contextRef="#ctx0" brushRef="#br0" timeOffset="-61678.55">4687 16066 724,'0'0'149,"0"0"-65,0 0-49,0 0-14,0 0 103,0 0 18,0 0-60,0 0-58,76-34 10,-28 34-1,5 4 12,10 1-15,6-1-1,8-1-10,8-2 0,3-1-3,-1 0-15,-8 0 3,-6 0 10,-12 0-1,-9 0-9,-16 0-4,-14 0 0,-14 0 1,-8 0-1,0 0-21,-14 0-16,-20 0 5,-14 0 3,-10 0-8,-11-5-19,-6-5-20,-3-2 26,-7-1 15,2 2 18,8 3 17,8 7-2,13 1 2,8 0-1,13 0 1,11 0 0,10 0 3,9 0 6,3 0 16,6 0 22,19 0-5,14-1-10,7-4 3,0-2 5,-1 0-13,-2 4-11,-1-1-9,3 1-4,-3 2-3,-2-1-2,-8 1-10,-9 1-16,-10 0-22,-8 0-18,-5 0-11,0 0-57,0 0 3,0 0-11,-9 1-27,-6 2-19,-2 0-35</inkml:trace>
  <inkml:trace contextRef="#ctx0" brushRef="#br0" timeOffset="-61507.6">5127 15970 42,'0'0'37,"0"0"-37,0 0-79</inkml:trace>
  <inkml:trace contextRef="#ctx0" brushRef="#br0" timeOffset="-58334.65">5361 16044 125,'0'0'230,"0"0"-131,0 0-73,0 0-19,0 0 21,0 0 13,54-8-12,-51 8-15,0 0-11,0 0-2,0 0 0,0 0 1,-2 0-2,2 0 2,1 0-1,-2 0 0,-2 0 2,1 0-1,-1 0-1,0 0-1,0 0 1,0 0-1,1 0 1,1 0 2,0 0-3,-2 0 0,3 0 1,0 0 1,-1 0-1,-1 0-1,-1 0 0,0 0 0,0 0 2,0 0-2,0 0 0,0 0 0,0 0 0,2 0-3,-2 0-3,0 0 5,0 0 0,0 0-1,0 0-9,0 0-6,0 0 5,0 0 5,0 0 0,0 0 6,0 0-6,0 0 3,0 0 3,0 0-8,0 0 2,0 0-4,0 0 7,0 1 0,0-1 1,0 0-1,0 0-10,0 0-8,0 0 0,0 0 5,0 0 13,0 0 0,0 0 3,0 0 1,0 0 0,0 0 1,0 0-1,0 0-3,0 0-19,0 0-1,0 0 7,0 0 7,0 0-14,0 0-32,-3 0-32,3 0-30</inkml:trace>
  <inkml:trace contextRef="#ctx0" brushRef="#br0" timeOffset="-50162.1">11934 12312 11,'0'0'83,"0"0"-21,0 0 4,0 0-1,0 0-6,0 0-14,0 0-10,-68 0-11,68 0 21,0 1-13,16 3 13,17 1-9,16 0-5,15 1-4,13-2 23,6 0 12,11-1 10,0 1-6,-2 1-13,1-3-2,-2 2-28,-5 0 13,-4-1-32,-16 0-1,-12 1-3,-19-1 1,-11 1-1,-10-4 0,-7 3-1,-1-3-3,-4 0-5,-2 3-11,0-1-16,0 1-25,-8 3 27,-7-3-6,-9 0 31,-7 0-17,-9-3 15,-11 0-7,-10 0-3,-11 0 9,-8 0 4,-7-5 8,-3-4 7,-2 0-7,2 2 3,6 2-1,14 2-2,16 1 2,17 0-2,10 1 0,10-1 1,9 0 2,8 1 14,0-2 36,22 1 24,27 0-47,23 1 7,22 1 1,18 0-6,7 0-8,5 6-5,-6-1 4,-8 0 3,-15-3 2,-21-1 3,-19-1-19,-21 0-7,-15 0-5,-14 0 0,-5 0-6,-9 0-37,-27 0 1,-25 0 5,-25-6 0,-19-3-1,-16-3 18,-10 2 20,-9-2-3,-2 2 6,5 3-1,8 3 2,19 2 8,30 1 8,35 1 9,30-5-3,18-1-1,39-3 41,17 2-55,16 2 9,5-1 9,4 5 3,0 1 2,5 0-16,4 0-7,-1 7-10,2 0 2,-4 1-3,-5-2 1,-10 0-2,-15-1-3,-18-4 4,-17 1-16,-13-2-6,-7 0-2,-5 0-24,0 0-1,0 0 19,0 0 13,-4 0 11,-5 0 6,2 0 0,1 0-4,3 1-4,2-1-1,1 0 8,0 0 0,0 0 1,0 0-7,0 2 4,0-2 1,0 0-2,0 0 4,0 0 0,0 0 0,0 0 0,0 0 0,0 0-15,0 0 3,0 0 0,0 0 1,0 0 3,0 0-5,0 0 1,0 0 2,0 3-1,0 0 7,0-1 4,0 0 0,0-1-6,0-1 2,0 2-3,0-2 1,0 1-14,-4 0-13,2 1-11,-4 1-1,-3 2-52,-4 3-60,-1-2 18,-5 1-129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8T04:13:58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7689 352 273,'0'0'84,"0"0"2,0 0-30,0 0-17,0 0-7,0 0-8,0 0-4,-6 7 12,2 6 1,1 1 11,2 2-14,-1 4 3,-1 2-14,0 2 5,-2 3-2,-1 1-3,-1 6-1,1-1-3,2 0-11,1 0-1,3-2-2,0-1 3,0-3-4,0 0 2,1 2-2,4-2 0,1-2 1,-1 0-1,1-6 1,-1-2 0,-2-2 0,0-5-2,-1 0 3,-2-6-3,0-1 1,0-3 0,0 0 3,0 0-2,0 0 2,0 0 4,0 0-5,0 0 0,0 0 0,0 0-1,0 0 0,0 0 1,0 0-2,0 0 0,1 0 0,2 1 2,12-1 0,7 0 7,11 0-7,12 0-1,4 0 4,0 0-5,2 0 8,1 0 2,-1 2 4,3 5 2,-2 1-3,-6 4-2,-4 1-3,-9-2-7,-8 0 3,-8-3-3,2-4 0,-9 1-1,0-2 1,-5-3-1,-2 0 2,0 0 1,-3 0-3,0 0 3,0 0 6,0 0 3,0-10-8,0-8 3,-3-5 1,-6-8-7,0-7 0,3-5-2,4-6 2,2-2-3,0-1 0,4 1-1,9 3-1,-4-2-1,5 5 4,-1 2 1,-4 5-1,-1 3 1,0 4 0,-5 5 0,0 6 1,0 2 2,-1 3 0,-1-2-3,1 3 0,-1 3 0,-1 6 0,0 5-3,0 0 3,0 0-5,0 0-6,0 0 2,0 0 2,0 0 6,0 0-4,0 0 4,0 0 1,0 0 0,-1 0 0,-2 0 0,-2 0 1,2 0-1,2 0 0,-1 0 0,2 0 0,0 0 0,0 0 1,-2 0-1,0 0 0,-4 2 0,0 1 0,-6-1 1,-3 1-1,-6-3 2,-7 0 1,-15 0-1,-14 0 2,-13 0 1,-9 0-3,-4 3-1,0-1 7,7 6-6,11-3 4,9-5-4,13 0 0,9 0-1,13-1 0,9-3 0,4 0-1,6 1 4,2 1 0,0 2 1,0 0-1,0 0-4,0 0 0,0 0 0,0 0-2,0 0-6,0 0 0,0 0-1,0 0 6,0 0 3,0 0 0,0 0-1,0 0-1,0 5-3,0 18 0,7 12 5,2 11 1,1 7 12,2 1 5,-1 2 13,-2-2-9,1-4-4,-1-5 0,0-7-12,-3-6-1,3-5-5,0-6 0,-2-5-11,2-7-19,-4-2-5,-4-6-34,-1-1-49,0 0-84,0-1-19</inkml:trace>
  <inkml:trace contextRef="#ctx0" brushRef="#br0" timeOffset="2385.4">7297 480 42,'0'0'77,"0"0"-14,0 0-13,0 0 18,0 0-10,0 0-9,0-12-4,0 11-3,0 1-5,0 0-8,0-2 4,0 1 2,9 0-1,4 1-3,4 0-2,5-2-7,5 2-13,6 0-5,6 0-1,4 0-3,5 0 0,-1 0 2,0 0-2,-1 0-4,-4 0 4,-2 4 0,-1 1 0,-2-2-4,-3 2-23,2 0 23,3-3 0,-2 0-11,2-1 14,0-1 0,1 0-13,-4 0-2,-5 0 3,-3 0 4,-1 0 4,-4 0 2,-2 0 3,2 2-1,0 1 2,-1 1-2,2-2-15,-3 2 13,-3 0-8,-2 1-5,-4-2 16,-5-1 0,-2 1 0,-2 3-2,-3-1-2,6 3 4,-3 1 0,-1-1 0,-1-1 0,-1 0 0,0-1 0,0-1 0,0-1 3,0 1-2,0-3-1,0 1 0,-7 0 1,-4 0 1,-4 2 2,0-2 0,2 0-2,1 1-1,-1 1-1,0-3 2,-3 1-1,-3-3 2,-7 0 0,-3 0 2,0 0 3,-1 0-3,1 0-2,3 0 2,5 0 2,2 0-3,0 0-1,-1-3 7,-4 3 2,-3-2-1,-1-1-4,-3 1-3,-1 1 2,-2 1-3,1 0 3,-1 0 8,1 0-1,3 0-6,3 0-4,4 0-2,-3 0-1,3 0-3,-3 0-1,2 0-1,3 0 1,5 0-1,6 0 3,2 0-2,8 0 4,-2 0-2,1 0 2,-2 0 0,-2 0 0,0 0-2,-1 1 2,0 2 0,-2-1 1,-2-2-1,5 2 0,-2-2-4,2 3 3,1-1 0,1-2-8,0 1 2,2 0 7,-2-1 0,1 3-1,2-3 0,0 2-9,0-2 5,0 3 3,0-1 2,0 0-4,0 2 3,0-1 1,0 0 0,9 2-2,4-2-11,4 3 13,2-3 3,0-1 5,0 1-6,-2 0 0,-3 0 1,5 1 3,-1-1-3,0-1 2,4 2-5,4-4 0,0 1 0,1 1 0,-1-2-16,1 2 12,-5-2 3,2 0 0,-2 0 2,-2 0-1,2 0 0,0 0 0,2 1 0,2 1 1,-3-1 0,4 2 1,-4-1-2,2 1 0,-1 0 4,-3-1-4,1 2 4,2-1-3,-3 0 6,0-1-4,1 2-3,-2-1 1,1-1-1,1 1 6,-4 0-2,-2 1-1,2 1 2,-2-3-1,0 4 0,-2-1-1,-2 2-3,-3-1 0,0 2 0,-1-3 0,-4 0 0,2 2 4,0-1-3,-2 1 0,-1 0-1,-1-1 2,-2 0-4,0-2 6,0-1 6,-8 1-2,-7 0 31,-1-2-27,-5-2-1,-2 0-5,3 0-2,-4 0-1,2 0-1,-5 0-3,-1 0 2,1 0 2,0 0 1,0 0-2,0 0-2,3 0-2,2 0 2,-2 0 0,0 0 4,-1 0-8,-2 0 8,-1-2-6,-4 1 4,1-2-2,0 2 0,-2 0 0,1 1 1,1-2-1,4 0 0,2 2 0,0-1 0,1-1 3,0 1-3,-3-1-2,-1 0 2,1 1-2,2-1 2,2 2 1,7 0-1,4 0 0,4 0 0,4 0 0,-1 0-1,1 0 2,-2 0-1,-3 0 0,-3 0 0,3 0 1,-6 0-1,0 0 1,-3 0-1,-1 0 0,-1 0 1,-4 0-1,-1 0 0,-4 0 0,-4 0 1,-3 0 0,-1 0-2,1 0 1,5 0 0,6 0-1,2 0 1,2 0 1,6 0-1,2 0 0,2 0 0,2 0 0,-3 0 1,3 0-1,0 0 3,4 0-3,2 0-5,3 0-4,0 0-42,20 0-21,15-3-111,11-3-236</inkml:trace>
  <inkml:trace contextRef="#ctx0" brushRef="#br0" timeOffset="20380.21">7397 459 99,'0'0'21,"0"0"-18,0 0-1,0 0 7,0 0 44,0 0-1,0 0-15,-17 0 1,16 0 4,1 0 8,0 0-1,0 0-10,0 0-11,0 0 2,0 0-3,0 0 2,-4 0-7,-2 0-3,-6-3-9,-6 3-4,-2-3 4,-7 1-1,-6-1 0,-8 0-8,-5 2 5,-6-4-6,-8 0 7,-4-1 1,-5 1 7,-4-1-9,6-1 2,4 2-3,11-2-1,12 3 1,4-2-3,6-1-4,5 4 2,0 0 0,11 2 3,2-1-2,9 2-2,3 0 1,0 0-1,0 0 1,0 0-4,0 0-3,0 0 6,0 0 1,0 0-2,0 0 1,0 0 1,0 0 0,0 0 1,0 0-1,-1 3 1,-1 3 0,1 2 3,-2 1 4,-2 2 3,1 2 1,-5 1-6,6 1 7,-2 1-3,1-3-5,-2-1-2,0-2-1,-1-3 3,-1-1-5,2-1-1,0-2-27,0 1-36,3-3-38,0 2 2,-1 0-17,1-1-4,-4-1-18</inkml:trace>
  <inkml:trace contextRef="#ctx0" brushRef="#br0" timeOffset="20634.9">6098 581 189,'0'0'132,"0"0"-32,0 0-21,0 0-16,0 0 27,104-8 4,-57 7-25,8 1-11,4 0-33,1 0-12,0 0-6,-2 0-7,-6 0-1,-6 0-14,-4 0-42,-11 0-22,-8 0-59,-8 2-18,-11 2-189</inkml:trace>
  <inkml:trace contextRef="#ctx0" brushRef="#br0" timeOffset="21236.21">6201 694 407,'0'0'52,"0"0"-19,0 0 28,0 0-7,0 0 6,109 0-16,-75 0-21,3 0-18,2 0-4,-4 0 0,-6 2 0,-5 0-1,-12-2-9,-3 0-27,-6 0-6,-3 0-5,0 1 6,0 1 1,0-1 37,-7 1 3,-10 1 1,1 0 1,-2 0 9,1 1 28,5-2 13,5 1-18,3 0-16,1-1 1,0 3 5,0 1 2,-2 0-3,-1 5-3,1 2-2,-3 2 6,0 0 1,0 1 1,-3-2-14,5-1-7,3-2-1,0-3-3,3-2 3,-2-2-4,2-2 0,0-1 0,0 1 3,0-2-2,0 0 1,0 0-2,0 0 6,0 0 2,0 0-7,14 0 13,24-3 2,22-4-15,19 0 8,24 2-2,15 3-6,7 2-1,10 0 0,2 1-20,-3 7-186,-4-3-282</inkml:trace>
  <inkml:trace contextRef="#ctx0" brushRef="#br0" timeOffset="28352.31">1149 1880 447,'0'0'99,"0"0"-93,0 0 14,83 0 58,-31 0 22,16 0-19,12 0-13,11 0-25,6 4-6,8 3-7,-2-2-2,1 0 3,-8-1-1,-4 0-2,-15 0-3,-15-1-7,-16-1-11,-15 0 1,-17 0-8,-7-2 0,-7 1-3,0-1-21,0 0-28,-3 2 1,-15 0 26,-3-2 5,-3 3-25,-1-2 17,3 2-16,1-3 25,1 0 11,5 0 4,5 0-7,9 0-21,1 0-22,9 0-33,23 0-202</inkml:trace>
  <inkml:trace contextRef="#ctx0" brushRef="#br0" timeOffset="33136.23">7361 7475 280,'0'0'16,"0"0"-12,0 0 2,0 0 67,0 0 3,0 0-37,0 0-25,0-5 3,0 5 28,0-1 36,11-1 0,8 1-30,8 1 2,7 0 19,8 0-14,7 0-11,0 0-1,-1 0-1,-3 0-4,-6 1-14,-8 1-8,-1-1-2,-11-1-10,-4 1-1,-7-1-6,-5 0 0,-3 0-1,0 0-5,0 0-9,-11 0-9,-11 0 14,-11 0-8,-7 0-2,-6 2-6,-4 0 19,-2 1 1,0 0 2,2-3 3,-2 0 1,5 0 5,5 0-5,8 0 2,14-3-1,10 0 2,5 1 5,5 0 6,0 1 7,0 0 17,0-1 7,14 1-3,14 1-1,18 0-33,7 0 7,8 1-1,3 10 1,1-2-6,-2 1 5,-3-1 0,-9-1-3,-10-2-5,-11-1-3,-13-2-3,-6 0 0,-6-3 0,-5 1 0,0-1-2,0 0-3,0 0-7,0 0 1,0 0 0,0 0 2,0 0 8,0 0-8,0 0 4,-3 0 1,-3 0 1,2 0-11,-1 0-7,1 0-10,4 0-10,0 0-11,0 0-22,0 0-64,0 0-90,10 0-113</inkml:trace>
  <inkml:trace contextRef="#ctx0" brushRef="#br0" timeOffset="34754.96">20235 7377 84,'0'0'241,"0"0"-197,0 0 14,0 0 26,0 0 29,0 0-12,9-7-29,6 6-12,9-1-24,10 2-5,11 0 3,12 0-6,8 3 6,4 1-4,-2 2 4,-6-3 5,-1 0-19,-11 0 8,-7-2-3,-10-1-10,-9 0-11,-11 0 0,-9 0-4,-3 0-3,0 0-3,0 0-19,-15 0-3,-15-7 16,-12-2 9,-10-4-16,-6 2 12,-9 1 7,-2 2 2,0 1 2,0 6-4,5-1 1,4 1 3,13-1-3,18 1-1,9 1 0,13 0 4,7 0-1,0 0 2,0 0 2,19 0-3,15 0-4,13 0-2,9 0-5,3 7-5,-4 0-37,-3 0-46,-7-1-88,-11 1-71,-8-6-208</inkml:trace>
  <inkml:trace contextRef="#ctx0" brushRef="#br0" timeOffset="55441.29">20195 7354 595,'0'0'172,"0"0"-119,122-15 44,-71 11 0,3 0-8,-6 1-45,-2 3-26,-6-3-1,-11 3-7,-6 0-9,-10 0 0,-5 0-1,-4 0-28,-1 0-52,2 0-50,-2 0-107,-3 8-101</inkml:trace>
  <inkml:trace contextRef="#ctx0" brushRef="#br0" timeOffset="58066.45">16701 7974 309,'0'0'108,"0"0"-97,0 0 1,0 0 26,0 0 8,0 0-4,0 0-42,-46-12 1,21 12-2,-2 0 2,3 0 4,2 0-5,0 2 2,6 3-2,-4-2 0,-1-1-2,0 1 2,-3-2-6,3 2 3,6-2 3,5 0 5,7 2-5,3 0-12,0 2-8,0 4 20,-2 6 23,-1 4-16,-3 8 4,3 9-9,-2 8 12,5 11 0,0 6 0,0 2 8,0-1-3,0-3-3,-5-6-15,-2-2 2,-2-5 0,1-3-3,-2-6-1,2-6 1,1-7 0,2-4-3,-1-6 1,5-6-28,-1-1 25,1-3-12,-1-1-13,1 0 13,-2-2-32,1 2-20,-2 2-55,2-1-23</inkml:trace>
  <inkml:trace contextRef="#ctx0" brushRef="#br0" timeOffset="58288.18">16091 8850 308,'0'0'439,"0"0"-401,91 0-35,-52-2 13,-1 1 71,0 1-82,-1 0-5,-4 0-103,-1 1-30,-4 6-5,-2-4-75</inkml:trace>
  <inkml:trace contextRef="#ctx0" brushRef="#br0" timeOffset="58537.37">16244 8994 506,'0'0'232,"0"0"-232,0 0-19,0 0 19,0 0-4,0 0 0,67-11-145,-61 11-10,0 0-44</inkml:trace>
  <inkml:trace contextRef="#ctx0" brushRef="#br0" timeOffset="58705.31">16244 8994 92,'47'65'101,"-50"-48"10,-1 3-39,1 3 15,0 3-26,-1 3-13,1 1-14,-2-2-34,2 1-33,0-5 27,0-4 4,2-6-118,1-3-213</inkml:trace>
  <inkml:trace contextRef="#ctx0" brushRef="#br0" timeOffset="58999.81">16278 9402 311,'0'0'375,"0"0"-369,0 0-2,0 0 0,0 0 34,0 0-15,36 50-23,-36-46-11,3-2-10,-3 0-1,0-2-36,0 0-25,0 0-31,0 0-55,0 0 50,0 0-26</inkml:trace>
  <inkml:trace contextRef="#ctx0" brushRef="#br0" timeOffset="59424.14">16294 9294 363,'0'0'220,"0"0"-171,0 0-44,0 0-5,0 0 89,0 0-28,0 84-42,0-54-7,0-5-5,2-2-2,2-3 4,0 0-5,-2-2-4,-2-3 0,0-2 1,0-4-2,0 1 2,0-3-2,0-1 4,2 1-3,-2-4 0,1 3 4,1 2-2,1-1 5,0 3 2,1-1-4,2 3 1,3 0-2,3 0 3,4 1 2,2-1-3,5 2 0,2-4 2,3-1 2,5-1-7,6-2-3,3 0-14,7-1-59,3 1-76,-1-2-93</inkml:trace>
  <inkml:trace contextRef="#ctx0" brushRef="#br0" timeOffset="66474.13">15073 3192 1083,'0'0'73,"0"0"-42,0 0 1,0 0-30,0 0-1,0 0 17,-14 93 21,1-44-24,1-2-10,0-3-5,2-3-39,2-11-59,3-4 0,4-9-20,1-10-65,0-7-38,17 0 23,3-23 30,3-8 103,-4-7 65,-3-7 114,-2-6 16,-5 3-27,0 1 12,-3 10 14,-2 7 0,-1 9-33,0 8-26,0 6-2,-3 7-13,0 0-28,0 8-27,0 20-7,0 8 7,0 5 6,0 0-4,0-5-2,8-4 2,13-8-4,7-3-1,9-10-19,5-8-1,6-3 11,1-6-2,2-19 12,-5-10 4,-3-10-2,-7-5 21,-11 4 11,-8-1 12,-6 6 9,-4 10-3,-6 8-12,-1 12 8,0 6 0,0 5-46,0 20 0,0 21 0,-13 19 9,-1 8 3,-2 2-7,2-2-3,2-7-1,4-6-1,5-3 0,3-9-19,0-6-40,11-11-50,14-10-34,4-11-43,7-5-123,-2-12-22</inkml:trace>
  <inkml:trace contextRef="#ctx0" brushRef="#br0" timeOffset="67006.13">15826 3408 443,'0'0'215,"0"0"-70,15-87-29,-15 76-52,0 7-3,0 4-11,-5 8-45,-10 16-4,1 12 5,3 2-1,7 1 2,4-2-7,3-5 0,12-4-6,4-8-4,0-10-9,1-8-10,4-2 21,1-17 4,0-9 3,-5-11 1,-6 0 0,-7-1-2,-7 1 1,0 7-13,-7 10-2,-7 7 0,3 9-6,3 4 4,2 0 4,6 4 8,0 5 0,4-2 6,17-4 12,12-3 21,8 0 6,6-6-9,2-18 3,-3-5 7,-3-8-8,-8-2 13,-7-5-6,-1-4-8,-8 0-4,-6 2-1,-5 10-17,-8 11-8,0 11 7,0 14-8,-1 0-5,-19 30-4,-4 25 9,-6 16 14,-2 13-7,6 3 8,5-7-12,6-10-2,8-6 1,7-10-2,0-5-1,9-7-35,7-12-55,1-9-54,-2-13-66,-5-8-158</inkml:trace>
  <inkml:trace contextRef="#ctx0" brushRef="#br0" timeOffset="67577.36">16230 3314 116,'0'0'729,"0"0"-722,0 0 6,0 0 1,107-5 35,-63 17 36,3-2-14,0 0-27,-4-4-32,-13-3-4,-15 2-6,-11-5 11,-4 2-13,0 3-1,0 8 1,-4 6 0,-7 3 0,3 1 3,5 4-1,3-5-2,0 2 2,3-6 2,8-3-2,-2-7 0,0-6-2,2-2 0,-1-7-3,1-14-17,-1-6-17,-4-5-8,-2-2 15,1 3 30,0 6 1,5 5 12,2 6 34,4 5-4,4 7-11,5 2-10,5 0 11,3 19 7,0 10-3,-1 6-6,-3 5-13,-9 2 2,-3 0-7,-12-1-4,-3-4-9,-2-3 0,0-7 0,-6-13-2,-2-5 4,5-7-2,3-2 8,0-11 13,0-16 16,13-15-14,8-7-21,9-3 7,7 2-7,2 10-4,2 7-7,1 10-39,-3 13-53,-3 10-123,-6 0-161</inkml:trace>
  <inkml:trace contextRef="#ctx0" brushRef="#br0" timeOffset="70586.28">14833 5003 1039,'0'0'73,"0"0"-73,0 0-1,0 0 1,-8 75 34,-1-39 1,-1 0 2,-2 1-23,3-6-14,1-8 0,5-10-19,3-8-38,0-5-12,17-12 14,12-19-3,9-17-53,1-9 35,-6-6 76,-10-2 18,-7 7 25,-6 7-8,-4 15 21,-2 14 0,-2 10-12,-2 12-10,0 6-32,0 27-2,0 15 0,0 3 0,0 3 0,0-2 1,0-10-1,0-7-2,14-8-5,13-9-15,10-9 11,13-9 10,2 0 1,3-16 0,-4-12 10,-8-5 4,-8 1 0,-8-1 15,-10 5 16,-8 7-3,-4 6-3,-5 8-10,0 7-16,0 0-13,-6 9-9,-12 19 9,-3 8 0,-3 6 0,3 3 0,6-3 0,4-5-8,6-5-49,5-10-18,2-7-31,23-5-18,12-8-38,11-2 54,1-9 19,2-14 89,-4-4 19,-7-9 76,-3-6 15,-9-3-9,-9 1-27,-7 1-8,-10 10-14,-2 10-7,0 11-13,-9 12-32,-10 0-9,-1 20 8,-7 14-6,-1 6 7,2 7-1,6-3-3,9-7-27,5-7-5,6-10 12,0-9 7,6-10 5,13-1 12,3-8 4,1-12 3,-2-6 11,-4 2 12,-3 4 14,-5 6-6,-5 5-11,-3 8 1,-1 1-28,0 0-6,0 14-13,0 7 13,0 3-11,0-3-33,0-2-32,7-5-4,8-6-33,9-7-28,3-1 40,6-9 56,1-16 24,-1-7 27,-3-4 52,-3-3 9,-7 0 21,-5 8-12,-5 7 5,-5 12-16,-3 5-9,-2 7-50,0 0-6,-12 19-4,-5 8 10,0 6 5,4 1-5,5-2 0,6-4-4,2-6-16,0-9-7,9-6-3,9-7 9,9 0 21,6-17 14,4-11 1,3-7 4,2-4 2,-5-7 14,-1 1-7,-10-3-13,-10 1-12,-12 8 8,-4 13-10,0 12-1,-6 13 0,-14 1-16,-6 22 11,-2 17 5,2 8 0,2 5-6,5-1-6,6-4 1,6-5-8,7-10 3,0-7-11,2-12 9,11-5 8,5-8 10,2 0 10,-1-3 32,0-11 21,-3-2-9,-4 0-7,-2 4-17,-6 4-19,0 2-10,-1 3-1,-3 3-4,0 0-21,0 0-24,1 2 2,2 8 24,0 5 5,2-2-36,-1-2-7,0-1-45,-1-1 18,-1-1 42,-1-4 36,1 1 10,1-2 2,0 1 6,5-3 10,0 0-9,1 1-9,0-1-30,1 1-64,-2-1-202</inkml:trace>
  <inkml:trace contextRef="#ctx0" brushRef="#br0" timeOffset="76254.23">8461 7450 293,'0'0'41,"0"0"-29,0 0 10,0 0 42,133 19 29,-55-17 0,25 2-8,12 2-3,8-1-14,0-1 5,-6 5-39,-13-4 3,-6 2 6,-13 1-14,-10-2-3,-14 1-4,-13 0-4,-17-1-6,-14-2-10,-10 0-2,-7 2-10,0 0-2,0-1-8,0 1-15,0-3-21,-6 3-14,1-5-22,0 0-26,0-1-12,1 0 53,-2 0 10,-2-1 7,4-6 15,-1 1 21,1-2-11,1-1-30,0-1-4,0 0-78</inkml:trace>
  <inkml:trace contextRef="#ctx0" brushRef="#br0" timeOffset="76824.04">8316 7446 148,'0'0'5,"0"0"-4,0 0 7,0 0 109,0 0 12,0 0-41,-37 4-40,63-4-18,20 0 25,25 4 30,26 3-5,22-1-20,18 0 4,10-1-9,-7-2 1,-12-3 0,-12 0-22,-17 2-13,-14 1-6,-23 0-4,-19 0-10,-21 0-1,-14 1-1,-8-2-21,-2 4-32,-20 1 29,-13-1-1,-11-2 6,-8-3-19,0 1 6,-6-2 21,1 0 2,-1 0 10,6 0 0,14 0 1,12 0 2,13 0-1,9 0 5,6 0 5,0-2 9,0-1-5,0 1-12,0 1-4,6-3-5,3 3-2,6-1-25,0 2-19,3 0-53,1 0-31,-1 0-2,0 0 8,-5 0-50,-3 0-7</inkml:trace>
  <inkml:trace contextRef="#ctx0" brushRef="#br0" timeOffset="83523.24">18903 9799 825,'0'0'92,"0"0"-92,0 0 2,0 0 60,-37 112 40,22-55-81,-2 3 5,0 2-14,-1 2-7,-2-6 0,1-5-3,4-10 2,0-7-4,8-6-18,2-10-22,2-8-40,3-8-7,0-4-38,0-9-30,0-18-85,0-7-148</inkml:trace>
  <inkml:trace contextRef="#ctx0" brushRef="#br0" timeOffset="83891.88">18792 10089 181,'0'0'87,"41"-73"-28,-24 39 4,-3 2 39,-2 4-12,-2 1-5,-5 8 17,-5 4-28,0 6-12,0 4-31,-5 5-24,-11 0-7,-4 0-6,3 14 6,-1 0-1,5 1-5,5-2 3,2-5 2,6-4 1,0-2-10,4-2 10,13 0 2,4-2 10,6-11-2,1-4 2,-2-4 10,-1 1 6,-4 1-1,-6 4 18,-3 4 8,-6 3-3,-3 6-1,-3 2-14,0 0-18,0 0-12,1 12-4,5 15 5,4 6 9,1 8 1,3 2-9,0 6-7,5 2-123,4 2-151,6-4-323</inkml:trace>
  <inkml:trace contextRef="#ctx0" brushRef="#br0" timeOffset="85750.45">17844 9661 351,'0'0'178,"0"0"-134,0 0-6,0 0 55,85 48 30,-52-10-22,3 11-55,-1-1-5,-3 2 3,-8-5-22,-2-2-8,-3-5-10,-5-5 2,-2-9-6,-6-3-1,-2-7-14,-1-6-30,-3-5-3,0-3 11,0 0-63,0-17 29,-9-10-87,-6-4 89,3-3 60,-1-2-4,3 0-1,-1 4 14,1 5 17,2 5 9,-2 5 26,-1 5 1,-1 2-22,-1 1-12,-3 2 7,3 1 1,3 3-7,4 2 2,5-1 2,1 2 3,0 0 2,0 0-9,0 0-12,0 0-3,0 0-3,0 6-2,0 11 6,0 10 22,0 4-11,0 2 3,1 3 3,2-5-12,0-6-7,-3-4 2,0-6-4,0-8-2,0-2 0,0-5-6,0 0 0,0 0 2,-1-15 3,-7-11-6,-2-6 5,0-4 2,0-6-2,3 0-3,-3 4 2,8 7 3,1 10 8,1 8 8,0 8 5,0 4 14,0 1-4,3 0-21,14 17-6,7 6 5,4 1-2,1-2-7,-1-2-1,2-1-51,0-4-96,-3-4-184</inkml:trace>
  <inkml:trace contextRef="#ctx0" brushRef="#br0" timeOffset="86457.94">18038 9836 394,'0'0'101,"0"0"-65,0 0 36,54 76 41,-33-46 1,-3 0-47,1 1-44,-3-3-22,-1 1 3,2-3 2,-5-2-2,-1-2-3,-3-5 0,-2-4-1,-2-4-1,-2-6-8,0-1 4,-2-2-14,0 0-12,0 0-13,0-10-58,0-4-31,1-1-17,3 3-179</inkml:trace>
  <inkml:trace contextRef="#ctx0" brushRef="#br0" timeOffset="101176.27">7264 7511 460,'0'0'55,"0"0"-22,0 0 7,99 0 65,-68 0 4,3 0-41,-1 0-21,-1 0-14,2 3-5,-2-3-2,3 1-15,-4 1-5,-3 1-5,-5-2 2,-5-1-3,-8 1 0,-5-1 0,-1 0 0,-4 0-3,0 0-5,0 2-14,-4-2 10,-16 1 12,-10-1 5,-5 0-5,-9 0 0,-2 0 1,-3 0 2,-3 2-3,1-1 5,5 2-1,12-1-4,13 1 4,9-3-4,12 0 1,0 0-1,0 0 6,6 0 15,18 0 2,14 0-14,10 0 2,7 0 6,2 3-4,3 3-5,-1-1-8,0 1 1,-7-4 0,-10 0-1,-11 0-17,-7-1-6,-13 1 0,-8-2-3,-3 0-15,0 0-41,-13 2 27,-12-2 40,-2 0 6,-6 0 9,-3 0 0,-1 0 2,-2 0 3,-1 0 9,2-4 13,7 1-3,12 2-10,10 0-10,6 1 0,3 0 25,0 0-1,0 0-9,0 0-9,9 0 1,6 0-9,-3 0 1,4 0-3,-1 0-2,0 0-1,-1 0 2,-4 0-2,-6 0 3,-2 0-1,-2 0 1,3 0 0,-3 0-1,0 0-3,0 0-2,1 1-1,1-1-4,-1 0-4,-1 0 7,2 0-1,-2 0 3,1 0 4,-1 0-1,2 0-7,-1 0 4,1 0 1,-2 0-1,1 0 2,-1 0-2,2 0-14,4 0-6,-2 0-5,4 0-37,2 0-17,8 0-46,10 0-92</inkml:trace>
  <inkml:trace contextRef="#ctx0" brushRef="#br0" timeOffset="101778.03">8610 7593 277,'0'0'34,"0"0"-13,0 0-19,0 0 49,0 0 65,0 0-25,-29-26-24,52 26-16,22 0-13,26 0 19,23 5 35,15 5-14,3-2-6,-12-3 8,-17-4-21,-15-1-15,-12 3-3,-13-3-23,-15 3-16,-14-2-2,-12-1-3,-2 3-16,-3 1-37,-21 0 6,-11-2 32,-8 0-12,-5-2-9,5 0-11,3 0-3,9-7-12,9 0 7,5 2 3,6-1-2,6 2 25,5 2-5,0 2-35,0 0-38,0 0-135</inkml:trace>
  <inkml:trace contextRef="#ctx0" brushRef="#br0" timeOffset="121231.2">6117 7579 9,'0'0'213,"0"0"-191,0 0-9,0 0 37,0 0-8,0 0-42,0 0-21,18-7-26,-46 5 37,-11-5-10,2 2-24,-2-3 10,3 1 27,8 0 7,2 2 20,6 1 27,3 1 22,8 0-9,5 2 24,4 1-5,0 0 39,18 0-8,13 0-35,8 0-38,5 0-2,-4 0-18,-3 4-8,-9-1-7,-7-1-2,-9 1-3,-8-2-23,-4 2-30,0-3-25,-3 0-39,-16 0 61,-11 0 25,0 0 11,0 0 2,2 0 17,1 0 4,6-3 13,2-1 15,5 0 10,7 3 12,2 1-7,5 0-24,0-2 10,0 2-10,0 0-19,9 0-38,12 0-63,2 0-44,2 0-162</inkml:trace>
  <inkml:trace contextRef="#ctx0" brushRef="#br0" timeOffset="134240.88">891 14137 534,'0'0'61,"0"0"-42,0 0 42,0 0 65,0 0-22,0 0-71,0 0-28,28 17 42,-28 22 44,0 6 4,0 3-23,-5 1-38,-3-4 16,2-3-33,-3-1-11,-3-9-4,0-1-2,3-7-10,-1-4-42,2-7-69,5-5-85,3-8-158,0 0-240</inkml:trace>
  <inkml:trace contextRef="#ctx0" brushRef="#br0" timeOffset="134416.35">1089 14476 627,'0'0'549,"0"0"-529,0 0-20,0 0-19,0 0 15,0 0-33,27 0-245</inkml:trace>
  <inkml:trace contextRef="#ctx0" brushRef="#br0" timeOffset="135672.44">1935 14145 990,'0'0'199,"0"0"-177,0 0-16,0 0 15,-61 121 35,41-65-6,-2 4-40,-3-6-9,4-4-1,3-7-38,0-9-16,7-8-60,4-11-16,2-12-28,5-3-32,0-16 39,6-16-43,11-8 0,7-10 126,0-6 68,4-7 146,-7-4-19,3 0-6,-5 5-39,-2 6 81,-3 11-83,-3 6-4,-2 12 7,0 8-24,-2 9-13,4 10-13,5 0-24,12 24-8,5 10 6,-3 6 2,-10 4-9,-16 1-2,-4 0-7,-36 0 8,-15-3-17,-10-6 2,-3-5-3,9-9-5,12-2 9,17-5-16,13 1 10,13 1 20,0 1 1,6-1-1,13 0 1,-1-1 9,0-2-5,-2-1 2,-2 1-2,1-3 2,-3 0-4,1 0 9,-1 0 8,2 1-6,-3-2-3,-2-1-3,2-6-4,2 1 0,2-4 0,3 0-3,3-4-2,0-8-4,6-2-3,-5-2-4,0 2-8,-4-1-20,-4 4-43,-2 4-24,-8 1-43,-4 6 12,0 0-67,-3 0-14</inkml:trace>
  <inkml:trace contextRef="#ctx0" brushRef="#br0" timeOffset="136437.95">2117 14529 78,'0'0'242,"0"0"-34,0 0-9,0 0-53,0 0-28,0 0-19,86-46-23,-65 32-9,-3 0-33,-3 1-6,-1 1-19,-8-1-1,-3 0-4,-3 2-4,0 1-4,-1 1-34,-15 6-25,1 3 13,-4 0 18,1 12 28,4 13 1,6 6 3,3 3 3,5 2-2,0-5 3,0-3-4,0-5 0,7-10-9,5-2-24,3-8 2,6-3 17,6 0 3,6-11-23,8-7-14,3-4-25,5-2-12,-3-3 29,5-2 43,-5 3 13,-1-2 14,0-1 16,-9 2 6,-4 2-5,-11 1-5,-9 4 19,-12 4-12,0 8-25,-10 6-8,-20 2-9,-6 7-3,-6 18-2,8 8 11,4 8 3,15 1 0,12-2 7,3-3 17,0-5 21,11-6 9,-1-4 3,-5-5 0,-4-1-26,-1-3-1,0-1-30,-9-5-2,-10 3-3,-8-8-28,0-2-38,0 0-29,8-9-73,9-9-5,10-6 83,0-2 85,22 1 10,8 3 61,1-1 54,8 6-19,-1 4-7,1 5-15,0 4-16,-3 4-21,-5 0-18,-4 3-9,-8 12-4,-3 4-2,-7 1-1,-4-1-1,-5 0 3,0 0 0,0-1 23,-1-4 10,-8-1-14,0-2-11,0-4-10,3 0-3,1-1-27,2-4-64,-1-2-44,3 0-131,1-5-102</inkml:trace>
  <inkml:trace contextRef="#ctx0" brushRef="#br0" timeOffset="136609.14">3058 14389 579,'0'0'456,"0"0"-401,0 0-51,0 0-2,0 0-2,0 0-22,36-7-79,-36 29-185,0 1-157</inkml:trace>
  <inkml:trace contextRef="#ctx0" brushRef="#br0" timeOffset="137406.28">3243 14546 79,'0'0'608,"0"0"-532,0 0-41,0 0 36,0 0 37,0 0-40,-66-51-58,38 58-9,-3 14 9,4 9-7,7 4 2,6 0-5,6-1-9,5-5 3,3-6-10,0-8-21,14-9 16,5-5-7,5-1 6,5-22 17,4-9 2,2-10 3,-2-8 4,7-3 10,0-3 16,-9-2 15,-8 7 1,-5 5-9,-8 12-4,-8 12-9,-2 13-2,0 9-22,-12 0 1,-12 24 0,-6 14-1,-1 12-1,2 6-18,6 5-11,6-3 3,9-4 6,7-8-32,1-9 11,0-14 4,9-11 20,10-12 18,4 0 21,4-21 18,1-11-10,3-5 6,-1-5 0,-6 5-6,-3 3 4,-9 7-6,-5 10 1,-2 7-12,-5 10-8,0 0-8,0 13-8,-5 12 8,-4 5 2,3-1-2,5-4-8,1-3-14,0-7-4,7-9 7,7-6 19,1 0 9,0-4-6,1-14 4,-1-3 16,0-1-3,0 0-6,0 3-2,-6 7-2,-5 6 1,-2 6-2,-1 0-9,1 13-10,1 8 10,2 2 9,-1 1-9,6-2 0,-2-6-5,2-6-23,0 0-48,5-9-39,2-1-99,4 0-206</inkml:trace>
  <inkml:trace contextRef="#ctx0" brushRef="#br0" timeOffset="137929.77">3951 14466 821,'0'0'143,"0"0"-117,0 0-2,0 0 16,-104 0 42,65 26-65,3 7-17,8 1-15,9-1 0,7-4-18,9-7-10,3-8 5,0-9-7,4-5 45,13 0 4,5-15 20,3-6 2,2-1-1,-3-3 6,-3 4 0,-2 6 9,-11 6 3,-2 9-2,-6 0-24,0 9-6,0 13-9,0 5 8,-3 1-10,3-3-3,0-8-4,9-5-14,9-7-10,6-5 19,5-11 10,4-15 2,0-12 2,0-4 6,1-4 3,-2-7 15,-1-6-1,4-3-5,-10 4-7,-5 12-7,-9 17 6,-8 15 4,-3 14-16,-3 12 1,-15 24-1,-6 17 4,-1 8 5,1 0-8,5-1-1,4-9-1,4-7-15,11-9-23,0-13-30,17-9-27,11-8 1,10-5-84,3 0-263</inkml:trace>
  <inkml:trace contextRef="#ctx0" brushRef="#br0" timeOffset="140772.08">4821 14384 995,'0'0'153,"0"0"-93,0 0-26,0 0 36,0 116 4,-10-73-46,-13-4-28,1-3-1,4-9-38,3-10-9,9-11-53,5-6-41,1-14 77,0-20-12,17-10 77,9-6 2,5-3 32,8 0 22,-3 8 26,-5 7 19,-7 11-16,-4 11-38,-10 11-28,-6 5-16,-4 12-3,0 20 0,0 11 1,-14 3 7,-6 1-8,2-7-8,3-6-10,5-15-19,8-8-5,2-11 6,5 0 13,17-16 23,8-15 11,10-6-4,2-4 14,5-2 9,1 2 1,0 7-4,-3 9 3,-11 10 0,-10 8-12,-8 7-9,-8 13-9,-7 19 2,-1 14 4,-4 5 3,-17 2 1,-4-2-9,0-8-1,8-4-13,4-13-29,11-6-26,2-10-14,6-10-23,18 0-12,8-8-27,9-13-8,2-4 59,8-6 68,4-1 25,-1-6 20,1-1 44,-9-1 24,-13-2-11,-12 10 25,-12 10-21,-9 7-20,0 14-13,-21 1-2,-12 16-46,-7 19 4,-3 10-4,4 7 8,6-1-7,11-6-1,10-9-1,7-14-1,5-8-2,0-11 1,11-3 3,14-4 27,5-19 0,3-6-10,-2-1 3,-6 2 3,-5 5-1,-7 10-9,-7 8-1,-3 5-12,-3 0-4,0 15-17,0 7 17,0 1-41,0 2-17,3-6-6,7-4-15,4-4 7,11-8-35,4-3 24,8-2 45,3-16 42,3-5 24,1-4 28,-3 1 29,-5-1 0,-9 5-10,-7 4-13,-9 5-16,-11 7-7,0 6-22,-14 0-13,-16 8-13,-6 18 12,-3 11 1,-1 7 2,4 6 0,6 6 14,9-1 38,2-1 8,10-5-12,3-6-20,1-2-11,-2-4-9,0-7-7,-5-5-3,1-8-8,-4-8-9,-1-8-6,-2-1-12,4-7-9,9-20-43,5-7-11,0-9 29,9 0 19,11 1 5,7 3 24,6 0 12,3 2-21,13 1 0,-1 3 0,9 6 13,-1 3 6,1 0 11,1 4 0,-5 3 11,-9 3 35,-7-1 9,-13 5 8,-12 6-14,-7-1-1,-5 5-5,0 0-9,-3 1-9,-11 15-1,-5 5-11,2 4-7,0 4 0,0-1-6,1-1-2,5-5-30,3-4-23,2-8-14,6-6 16,0-4 16,11-5 23,7-17 14,6-4 6,0-4 22,0 2 29,0 5-1,-3 7 0,-8 9-7,-3 4-9,-5 3-22,-4 4-18,1 16-14,-2 10 12,0 4-10,0-1 2,0-2-20,-2-7 8,2-7-5,0-7-7,8-10 15,19 0 19,6-14 2,4-12 1,4-6 7,-5-2 15,-4 0 12,-7 2-1,-8 5-11,-7 4-5,-10 10-20,0 9-5,-10 4-11,-13 10-3,-3 17 16,5 7 2,8 5 1,5 1 0,8-5-1,0-5-2,1-8 3,19-9 0,9-9 3,6-4 12,6-7 3,4-15-13,1-10-4,2-4 0,0-3 2,0-5-1,-4-4 0,-6-4 2,-4-9-3,-9-2 2,-7 2-3,-12 14 2,-6 17-2,0 18-6,-21 12-2,-7 12 4,-7 24 4,1 10 0,4 7 0,5 5 0,10-4 0,2-3-1,1-5-17,0-10-28,3-7-18,0-10 8,6-9 9,0-6 16,0-4 13,3-3 18,0-13 1,0-9 1,13-1 7,8-4 8,10 2 23,-1 2 19,0 9 41,-6 3-18,0 10-20,-3 4-14,-6 0-18,1 10-3,-5 10-10,-5 4-8,-6 0-7,0 4 0,0-3-1,-13 0 2,0-1-3,1-5-12,3-4-25,2 2-50,-2-8-54,-1-4-86,2-5-214</inkml:trace>
  <inkml:trace contextRef="#ctx0" brushRef="#br0" timeOffset="140915.07">7066 14394 1020,'0'0'54,"0"0"-54,0 0-85,85-57-29,-82 57 108,0 5-246</inkml:trace>
  <inkml:trace contextRef="#ctx0" brushRef="#br0" timeOffset="141920.37">7303 14447 737,'0'0'107,"0"0"-107,0 0-7,0 0 7,-100 1 26,69 23-26,7 4-46,13 4 5,10-2 41,1 1 41,9-1 58,6-6 19,0-6 9,-8-1-26,-4-6-47,-3 1-29,0 0-22,-7-6-3,-17 0-15,-2-5-43,0-1-68,2 0-29,12-10-15,9-9-13,3-3 94,25-2 86,13 1 3,9 2 13,0 1-9,0 4 1,-6 3 1,-7 4 4,-7 1-5,-3 3-3,-11 2 47,-6 2 49,-5 1 0,-2 0 14,0 0-5,0 0-17,-3 0-27,-6 0-25,0 7-22,0 3-11,-1 0-3,-1 2-2,2 0-1,-1 2-7,1 0 3,1 0-3,1 0 6,1 0 2,2 1-1,1 1 1,3-3-1,0-3-2,0-3-11,0-3 8,14-4 2,3 0 1,7-2-11,-1-14 6,3-6 2,-5-2 5,5-1 1,2 0 1,-6-1 0,-4 5-1,-5 5 4,-7 5 1,-4 3 7,-2 5-2,0 3 10,-2 0-12,-14 11 4,-1 13 5,-2 5-5,2 4-8,6-1 0,2 1-8,4-6-6,4-6-25,1-7-16,0-7 4,8-7 17,12 0 20,1-7 10,0-14 7,3-6-2,1-2-1,2-1 2,-6 5 28,-3 3 17,-6 10-4,-5 4-9,-4 7-10,-2 1-8,-1 6-10,0 17-7,0 6 22,-11 3-19,-1-3 0,3-2-6,-2-6-13,10-6-6,1-8-10,0-5-4,1-2 11,17-6 21,7-14 1,7-9 1,-2 3 2,-1-1 2,-5 9 18,-10 9 0,-5 4 12,-6 5-10,-3 0-18,0 6-3,4 10-5,1 1 1,1 3-9,4-4-52,5-2-109,-4-4-210</inkml:trace>
  <inkml:trace contextRef="#ctx0" brushRef="#br0" timeOffset="142265.2">7108 15014 938,'0'0'144,"90"-27"-42,-37 17 10,5 6-19,-3 4-13,-4 0-62,-9 0-18,-8 0-29,-9 6-14,-7-1-28,-6 1-85,-4-2-62,-7-4-142,-1 1-74</inkml:trace>
  <inkml:trace contextRef="#ctx0" brushRef="#br0" timeOffset="142405.97">7239 15090 49,'0'0'735,"0"0"-647,82 1-42,-15-1 6,18 0 6,10-4-58,4-4-158,-3-2-628</inkml:trace>
  <inkml:trace contextRef="#ctx0" brushRef="#br0" timeOffset="156167.04">1131 11044 655,'0'0'0,"0"0"-4,0 0-44,0 0 48,0 0 77,0 0-77,0 0-119,-3 0-117</inkml:trace>
  <inkml:trace contextRef="#ctx0" brushRef="#br0" timeOffset="156500.14">1044 11887 937,'0'0'100,"0"0"-100,0 0-58,0 0 20,0 0 38,0 0 0,-1 13-47,-4-9-62,1-2-23,4 0 34,0-2-12,0 0-62</inkml:trace>
  <inkml:trace contextRef="#ctx0" brushRef="#br0" timeOffset="157157.08">998 11732 679,'0'0'0,"0"0"-15,0 0 15,0 0 50,0 0 44,0 0-72,0 4-22,0-3 3,0-1 0,0 0 3,0 0 5,0 0-8,0 0-2,0 0 5,0 0-5,0 0-1,0 0-10,0 0-33,0 0-42,0 0-38,0-1 18,0-9-47</inkml:trace>
  <inkml:trace contextRef="#ctx0" brushRef="#br0" timeOffset="157658.17">2075 10872 826,'0'0'0,"0"0"-58,0 0-208,0 0-102,0 0 304</inkml:trace>
  <inkml:trace contextRef="#ctx0" brushRef="#br0" timeOffset="157949.86">2021 11869 845,'0'0'0,"0"0"-59,0 0-74,0 0 115,0 0 18,0 0 42,15 0-42,-15 3-100,0 1 38,0 0 3,3-3-110</inkml:trace>
  <inkml:trace contextRef="#ctx0" brushRef="#br0" timeOffset="159724.29">1030 10789 315,'0'0'88,"0"0"-61,0 0-2,0 0 32,0 0 39,0 0-18,-38-7-54,32 7-9,3 0 7,0-2 3,3 2-16,0 0-9,0-1-10,0-2-35,0 1-40,0-1 6,0-1-13,0 1-3,0 3-32,0 0-66</inkml:trace>
  <inkml:trace contextRef="#ctx0" brushRef="#br0" timeOffset="166206.12">2969 10774 6,'0'0'12,"0"0"-11,0 0-1,0 0-7,0 0 7,0 0 5,0 0 15,-17-3 13,17 1 14,0 2-4,0 0-4,0 0-1,0 0-5,0 0-14,0 0-6,0 0 3,0 0 5,-3 0 2,3 0-6,0 0 2,0 0 2,0 0-5,-2 0-1,2 0 3,0 0-1,0 0 3,0 0-9,0 0-7,0 0-2,0 0 1,0 0-2,0 0 0,0 0 0,0 0 3,0-1-1,0 1 0,0 0-3,0 0 0,0 0 0,0 0-3,0 0-17,0 0-37,0 0-10,0 0-54,0 0-38</inkml:trace>
  <inkml:trace contextRef="#ctx0" brushRef="#br0" timeOffset="173457.21">2269 5264 879,'0'0'72,"0"0"-70,0 0 4,0 0 15,0 0 50,0 0 18,11 94-16,-4-65-36,-1 4 0,0-3-5,4 2 3,-1-3-6,-1 0-7,-2-5-7,-5-3 3,2-3-6,-3-4-9,0-5 1,0-3-3,0-2 3,0-4-2,0 0 5,0 0 3,0 0-4,0 0 2,0 0 5,0 0 2,0 0-2,0 0-3,0 0 0,0 0-2,0 0-4,0 0 2,-4-4-4,-7-2-1,-1 0-2,2-1 2,-1 0-1,-2 1 0,-3 1-1,5 1 1,-8 1-1,-2 0 0,2 2-2,-4 1 0,5 0 1,-3 0-2,5 4 0,2 8 1,-2 8-3,4 0 0,-1 3 5,1 5-3,0 0 4,3 2 0,1-2-1,2 0 1,2-1 0,1 0-7,3-3-6,0 1 3,18-1 6,7-3 4,5-3 4,6-3-3,1-6 14,6-3-7,1-3-1,1-1-3,-2-2 2,-9 0-1,-6 0 5,-10-8-1,-4 0-4,-7 1 3,-1-1 3,-6-3-1,0 1-5,0-3-5,0-3 0,-12 1 0,-3-1 0,-6 2 0,-7 1-3,-3 3 2,-4 2 1,1 1 0,1 7-1,5 0 3,1 0-3,6 0 1,-1 3-5,7 12 4,-3 3-4,3 4 2,2 7-1,4 0 2,1-1 1,5-2-1,3 1-3,0-3 4,0 0-2,9-2 0,7-3 3,4-1 0,4-1 2,6 1 3,4-3-2,2-1 4,7-3-4,0-3 3,0-2 3,-7-3-7,-6-3 1,-10 0 2,-4 0-2,-4 0 1,-3-4 2,-3-3 2,-3-3-1,-3-3-3,0 0-4,0-4-2,-5 0-2,-6 0 0,-3 2 3,-1 3-8,2 3 0,-8 1 7,1 1-1,-8 4 1,-5 3-3,-4 0 3,3 0 1,-1 13 0,7 6-4,3 1 2,4-1-2,1 3 2,3-2 0,3-2 2,5 0-1,6-1-2,3 2 2,0 1-4,19 0 6,10 3 2,5 0 10,8-1-5,-2-4-4,-2 1 2,0-5 1,-5-2-3,-3-5-3,-2-4 3,-7-3-2,-3 0 1,-7 0 0,-2-7 2,-2-6 0,-4-6-4,-3-2-13,0-1 3,0 0-2,-12 5 2,-3 3-7,3 7-3,-6 4-3,-1 3 13,-4 0 7,-2 2 0,0 8 3,2-1 0,8 1 1,5-1-1,4 1 0,3 0-2,-1 5 1,4 2 1,0 1 3,0-1-1,0 1-2,0-3 0,0-3-1,10 0 2,1 0-1,-2-6 10,4 0-2,-3-1 0,-1-3 2,-3-1 2,-4 1-2,-2-2-3,0 0 0,3 0 1,-3 0 1,0 0 2,0 0-5,0 0-2,0 0-3,0 0 5,0 0 0,0 0 3,0 0 2,0 0-3,0 0 2,0 0 0,0 0 0,0 1-1,0 1-1,0-1-6,0 2 4,0-1-6,0 3 1,0 2 2,0 1 2,0 1 2,0 1 5,0 1-2,0 2-3,-5 2 2,2 2-2,-1 6 2,1 4-4,-2 2 12,5 3-8,0 5 4,0-2-11,0-3 8,0-3-2,0 0 0,-3-4-4,3-3 1,-7-1 0,4-5 1,1-3-2,-1-4-2,2-6 2,-1-3-3,0 0-1,2 0 0,0 0 0,0 0-13,0-2-11,0-8-20,0-5-14,0-2-9,0-3-39,0-5-57,0-2-75,0-7-99,10-5-259</inkml:trace>
  <inkml:trace contextRef="#ctx0" brushRef="#br0" timeOffset="174941.94">1917 5754 255,'0'0'151,"3"123"-105,5-47-16,-1 4 13,-4-4 45,-3-6-15,0 0-33,0-6-24,0-10-6,-3-7-9,3-8-1,0-11-5,3-9-6,15-4 11,-3-10 1,-2-5 10,1 0-11,-3-5-17,-6-15-30,-5-5-9,0-6 30,0-8 16,-2-8-20,-12-9 15,0-6-40,1 1-32,2 7 77,4 6 10,4 5 58,0 4-20,-3 0-19,3 5 23,0 1 0,-2 6-8,-1 5 0,0 3-19,2 5 6,0 4-6,4 3-6,0 4-9,0-2 4,1 2 0,14 1-1,4 1-1,2 1 6,6 0 4,6 0 4,8 0 0,4 0-7,6 0-8,0 0 1,1-1 1,-1-3-2,-11-4 1,-6 3 2,-8-2 4,-6 2 0,0-1 4,-4 1 15,-2 2-1,2 0-11,-4 3-13,1 0 5,-2 0-7,-5 0 7,-3 0-7,-1 0 2,-2 0-1,0 0 0,0 0 16,0 3-2,0 6-4,0 5 3,0 6 6,0 11-1,0 9-2,5 10-3,-2 5-3,-3 0-3,2-1 4,-1-5 0,1-5 10,2-4-6,1-4-7,-1-6 1,-2-7 0,0-5-7,3-6 1,-5-5-1,3-1-2,0-2 6,0-1-6,-1 1-1,-2-1 0,0-1-15,0 0 0,0 1-1,0-1 7,-8 1 7,-4 1 3,-3 1-1,-4 0 2,-9 1 0,-11-2-4,-13 0 4,-21 0-1,-6 2-1,-14-3-1,1 4 1,2-2-1,9-1-6,13-3-24,17 1-17,20-2-39,16 0-84,15 0-41,9 0-206</inkml:trace>
  <inkml:trace contextRef="#ctx0" brushRef="#br0" timeOffset="183518.98">7242 15106 480,'0'0'108,"0"0"-96,0 0-11,0 0 5,0 0-3,83 17-3,-74-11-14,-1-1 6,-5-2 8,-3-2 1,0-1 3,0 0 13,-6 0-12,-4 0 2,-5 0-1,-2 0-4,-1 0 0,0 0-2,-1 0 0,0 0 3,2 0-3,8 0 4,3 0-2,5 0 6,1 0 6,0 0 27,3 0 3,10 3-16,5 1-28,0-3-8,-1-1-27,-1 0-45,1 0-67,2-3-228</inkml:trace>
  <inkml:trace contextRef="#ctx0" brushRef="#br0" timeOffset="208937.95">1677 11754 154,'0'0'57,"0"0"-48,0 0 25,0 0 33,0 0-22,0 0-28,3-3-9,-3 3 14,0 0 0,0 0-9,1 0-11,1 0 0,1 0 4,-2 0 2,2 0 0,-3 0-6,0 0-2,0 0 0,0 0-15,0 0-17,0 3-22,0 0 39,0-2-1,0 1-11,0-1-39,0-1-10,0 0 18,0 0 29,0 0 19</inkml:trace>
  <inkml:trace contextRef="#ctx0" brushRef="#br0" timeOffset="209670.31">2018 11763 113,'0'0'86,"0"0"-77,0 0 18,0 0 38,0 0-16,0 0-45,0 0-4,0 0-4,0 0 0,0 0-10,0 0-41,0 0 9,0 0-62</inkml:trace>
  <inkml:trace contextRef="#ctx0" brushRef="#br0" timeOffset="213076.93">2169 14836 534,'0'0'143,"0"0"-105,0 0 61,0 0 50,116-2-5,-61 2-37,11 3-35,6 1-9,4-2-1,0 2 0,-2-1-22,-8 2-15,-11-2-14,-10 1 0,-6-2-6,-7 0 3,-3-1 0,-8 1-3,-12-2-2,-2 1-2,-7-1 1,0 0-2,0 0-7,0 0-12,-13 0-1,-8 0 9,-9 0 1,-4 0-11,-4 0-10,-6 0 9,-10 0 4,-1 0 1,0-1 5,1 1 3,9 0 3,6 0 6,8-2 0,6 2 0,6 0 0,8 0 3,9 0 9,2-1 2,0-1 19,11 1 4,21 1 2,24 0-15,14 0-1,9 0-5,-4 0-2,-10 0-3,-11 0 4,-11 4-9,-10-1-6,-8-1 0,-11 1-1,-6-3 1,-8 0-2,0 0-13,0 0-10,0 0-5,-2 2 6,-10 0 16,-7-2-3,-1 1 5,-4-1-13,0 0-3,1 0-6,3 0-17,5 0-9,4 0-17,4 0-31,0-10-69,4-2-228</inkml:trace>
  <inkml:trace contextRef="#ctx0" brushRef="#br0" timeOffset="-201974.66">1877 10894 111,'0'0'94,"0"0"-45,0 0-5,0 0-10,0 0-8,0 0 5,0 0-13,-11-21-5,11 19-1,-1 0 10,-1-2 0,2 0 2,-1-1-13,1 2-4,0 0 2,0 2 0,0-4-4,0 3 0,0-4-4,-2 3-1,0-1 0,1-3 0,1 1-1,-1 0 0,1 1 2,0-1 0,0 1-1,0 1 1,0 0-1,0 0 0,0 0 0,0 0 1,0 1 1,0-1-2,0-2 3,0 2-3,0-4 0,0 3-2,0-2 4,0 0-2,0 0 0,0-1 0,0 3 5,0-2-3,0 0 0,0 1 1,0 0 5,1-2-2,2 3 3,-1-2-1,-2 0 4,1 2 13,1 0-16,-1-2-1,2 2-4,0-1 1,0 1 1,2-1 0,2 2-3,-4-1 1,3 0 4,-1 2 1,-1 1 1,-2-1-2,2 1 0,-1 0-6,0 0-2,-2-1 0,4 1-1,-1-3-5,1 1-3,4 0-3,0 0 9,-1 1 3,0 0 1,-2-1-1,3 1 0,-6-1-4,5 4 4,-5-2 4,0-1-4,4 2-2,-3-2 0,4 0-2,-2-1-1,-1 1-1,3 2 2,0-1 0,-2 1-5,-2-1-8,0 1 8,0 0 6,0-1-4,-1 2 6,3-3 1,0 3-3,0-2 3,2 0 0,0 1 0,0-1-2,-2 2 2,0-1 0,-2 0 0,2-1 0,-3 1-1,0-1 1,2 1 0,1 0 0,1 1 0,-1-1 0,3 1 0,-1 0 0,0 0 0,-2-2 0,-1 0 0,-1 1 0,-1-1 0,2 0 0,-2 2-5,1 0 1,2 0-2,-3 0 2,2 0 3,-2 0 1,0 0 0,1 0 1,2 0-1,0 0 0,-1 0 0,7 0 0,-1 0-3,0 0-11,-2 0-5,1 0 7,-4 0 12,0 0-2,-1 0 2,-1 0 2,3 0-2,-2 0 0,0 0 0,2 0-1,2 5-26,1-1 0,-4-2 16,1 1 2,0-2 4,-3 2 5,-1-2 1,2 1 2,-4-2 1,2 1-2,0 1-1,2 0-1,-2 1 0,0-1-1,1 2 1,0-1-2,1 1 2,1 0 0,-3-1 0,3 0 3,-3 1-1,3-2-1,-5 3-1,2 0 0,-1-1 0,1 1-7,0 1-8,1 0-9,-1 1 1,2 1 1,2 1 15,-1-1 4,3 1-1,-1-1 3,-1 1 1,-1 0 0,0-1 0,0 3 0,-1-3 0,-4 0 0,1 0 3,-2 1-1,0-2-2,0 3 0,4-1 1,-3 1 0,1-1 0,1 1-1,0-2 1,0 2-1,0-1 0,0 1 0,0 0 3,0-1-3,-1 1 0,6-2 1,-5-2-1,2 4 0,-2-5 2,0 2 10,-2 0 1,-1-1-3,2 0 0,-2-1 0,0 2-7,0-2 0,0 2-3,0-2 0,0 0 0,0 2 1,0-3 0,3 2 1,-1 1 0,4-3-2,-4 1 8,1 1 0,0-1-2,-3-2-1,0 3-3,0 2-1,0-3 3,0 2-4,0 1 0,0-1 0,0 2 1,0-2-1,0-1 0,0 1 1,0 0-1,0 0 0,0 0 0,0-2 1,0 5-2,0-3 2,0 2-1,0 1 0,0 0 1,0 0-1,0-1 0,0-1 0,-3 1-1,-2-1-8,4 2-2,1 0 8,0-1 3,0 0 0,0 2 0,0-2 0,0 3 1,0 0-1,-5 1 0,3 0 0,-3-2 0,1 2 0,1-2 0,1 0 0,1 4 0,1-3 1,-2 1 1,-1 0 1,3 0-2,0-2-1,0 0 1,0 0 0,-3-1-1,3 0 0,0 0 1,0-1-1,0 2 13,0 0 20,0-1-26,0 2-5,0-3 0,0 2-2,0-1 0,0 0-1,0-1 0,0-2 1,0-3 2,0 2-2,0-1-1,0-1 1,0 1 1,-5 0 0,3 2 0,0-1 1,-1 2-2,2-1 0,-1 1 1,1 0 0,1-2 0,-2 1 3,2 1-4,0-1 4,-1 3 1,-1-5-2,-1 3 1,2-1 2,-2-2-5,-4 2 0,7-2 0,-3-1 0,1-2 2,2 1-1,0 2 2,0-2 0,0 0-2,-3 1 0,3-2-2,-3 0 0,3 0 0,0 0 0,-3 1 0,3 1 1,-3-2-1,3 0 0,-3 0 1,3-2-1,0 3 0,0-3 1,0 2-1,-2-1 4,2 0 12,0 2 1,0 0-10,-1-1-4,-1 0-2,1 3-1,-2-2-2,3-2-3,0 2 5,0 2 0,-3-3 0,2 1 1,1 2 1,-2-3-2,1 1 0,-1-1 1,0 1-1,2-3 0,0 0 0,0 0 0,0 0 0,0 0 0,0 2 0,0-2 1,0 3 2,0 0-1,0-2-1,0 1-1,0 1 0,0 0 0,0-1 1,0 1-1,0-1 1,0 1 1,0-2 3,0 2 1,-1 1-1,1 0 3,-1 2-3,-1 0 1,-1 1-6,0 1 1,0-2-1,0 0-1,0 0 1,3-1 1,-4-2 0,2-2-1,2 2 3,-3-2 0,3 0-2,0 1 2,-2-1-3,1 2 0,0-1 2,-1 2-1,1 0-1,-1 0 1,1 0-1,-2-1 0,1 0-1,-1-1-1,2-1 2,1 1-5,-4 0 3,4-1 2,0 2 2,0-2 3,0 2 1,-2 1-6,-1-1 1,-1 0-2,2 1 0,-1-1-1,0 1 1,0-1 1,1 0 0,-1 0 3,-1 1-3,0 0 1,1 1 0,0 1-1,0-1 0,0 1 1,-3-1 4,1 2-2,-2 0 1,0 2-2,0-1 5,1-1 1,2 3 6,-2-3 6,2 2-5,-1 0 3,-2-2-12,2-2 0,-1 2-4,-4-2 1,2 1 0,-1-2-3,2 2 0,1 0 1,1-2-1,-1 2 0,0 0 0,1-1 1,-1-1 0,-2 1 1,2 1-2,1-2 0,-5 0 3,4-1-3,-1 0 0,-1-3 0,1 3 0,1 1 0,1-1 0,1 0 2,1 0-1,0 1 0,-2 0 5,0-1-6,0-3 1,-1 3-1,0 0 1,3 0-1,-3-1 0,-1 1 0,4 0-1,-2-3 1,2 0 0,2 2 0,-2-1 0,0-1 0,-2 2 1,-2-2-1,4 0 0,-5 0 0,-2 0-1,3 0 1,-1 0 0,2 0 2,0 0-2,1 0 0,0 0 0,-1 0 2,0 0-2,0 0 5,1 0-5,-2 0 0,1 0 1,3 0 2,-2 0-1,2 0 0,-1 0 2,-1-3 4,0 1 2,-3-1-3,2-2-4,-3 2 1,3-1 0,2 2 0,-1-3-3,0 2 5,3 0 9,-3 0-6,2 1 7,0 1-11,-1-1 1,1 1-5,0-3 3,0 3-3,-1-1 3,2-1 0,-3 0-2,2-1 9,0 0 0,-2-1 0,0 1-5,2-2-3,-1 1-3,2 0-2,2 2 0,0-1 2,-3 0 1,3-1 0,0 1-1,-3 1 0,3-2 0,-3 0 2,3 0-2,-3 1 0,-4-3-4,5-1 1,-1 0 2,0 0 0,-1-1-5,1 1 2,-1-1 4,0-3 1,-3 0-1,1 0-6,3-1-1,-3-1 0,0 2 7,3 0 0,-3 2 0,3 1-1,0-2-2,2 2 3,-2-1-1,1-1 1,2-1-6,0 0 4,0 1 2,-3-1 0,-1-2-4,4-3-12,-2 3-2,-1-4 6,0 4-2,2 0 2,-1 3 11,2 0-1,0 1 2,0 1 0,0-1-1,0 0-10,0 1-3,0-3 10,0 1-6,0-1-7,0-2 10,0 0-7,0 0 1,0 6 13,0 2 1,0 3 4,0 3-3,0-1-2,0 1 0,0 0 0,0 0-5,0 0-5,0 0 3,0 0 2,0 0 5,0 0 2,0 0-2,0 0 5,0 0 2,0 0 1,0 0-8,0 0-1,0 0 0,0 0 2,-4 6-3,1 0 5,-2-1-3,2 1 0,2 0 0,-1 1 2,-1-3 5,2-1 0,-1 4 5,-2-1-1,1 1-5,0 0 1,0-5-5,3 2 0,-3-1 0,3-3 0,0 1 0,0-1 2,0 0 2,0 0 3,0 0 14,0 0-2,0-8-9,0-6-12,0-1 0,0-2-1,0 1 1,0-1-1,0 0 1,0 0 2,0 0 3,0 0 8,0-2 4,0 2 4,0 1-1,0 1-2,0 0-5,0 3-5,0 1-4,0-1-4,0 3 3,0-3 5,0 3-4,0 0-2,0 3 6,0-1 2,0 4-5,0 0-4,0 3 0,0 0-1,0 0 0,0 0 0,0 0-2,0 0-1,0 0 2,0 0 0,0 0-7,0 0 5,0 0-1,0 0-5,0 0 3,0 0-3,0 0 8,-5 0 1,0 0-1,3 6 1,-4 7 0,2 4 1,-1 5 5,1 3-2,-1 3 1,-1-3-2,-1 0-3,1-5 1,3-2-1,1-5 0,1-4 0,1-5 0,0-3-2,-2-1 1,2 0-2,0 0 3,0 0 6,0 0 0,0-5-3,0-4-3,0-4-2,0-2-4,8-2 4,7-3-8,4 2 1,-1 0 9,-6 2 0,-2 0 2,-7 4-2,-1 1 4,-2 1 7,0 3 0,0 4 7,0-1-2,0 4 4,0 0 10,0 0-1,0 0-6,1 5-2,4 11-7,2 3 15,2 4-4,0-5-6,2 1-5,0-5-1,1-2-9,-4-5-1,4 0-3,-2-1-11,1-5-66,5-1-96,-2 0-160,2 0-371</inkml:trace>
  <inkml:trace contextRef="#ctx0" brushRef="#br0" timeOffset="-197033.92">3301 11219 150,'0'0'154,"0"0"-89,0 0-5,0 0-14,0 0-8,0 0-32,0 0-6,0-4-45,0 4-67,0 0-152</inkml:trace>
  <inkml:trace contextRef="#ctx0" brushRef="#br0" timeOffset="-194296.51">3339 10961 294,'0'0'197,"0"0"-135,0 0 1,0 0-45,0 0-1,0 0 41,0 0-22,-44 61-3,38-36 5,3-5-6,3 0-11,0-2-11,0-5-6,9-2 29,9-3-16,0-5-9,4 0-2,-1-3-4,2 0-2,-4 0-9,-1-7-5,-2-6-4,-5-3-2,1-1 2,-6-5-8,-5 1-9,-1 2 3,0 0-22,0 4 16,-3 2 15,-3 4 19,-1-2 4,1 3 4,0 1 11,-2 1 1,-2-1 3,-2 0 14,0 0-16,4-1 2,-1 2 5,7 2 4,0 0 9,2 1 8,0 3-6,0 0-10,0 0-19,0 3-8,0 14 9,0 8 18,0 4 1,0 4-6,-4 6-7,1-3-2,0 3-11,3-6-4,0-2-4,0-3-33,0-5-25,10-1-55,3-5-94,-2-4-13</inkml:trace>
  <inkml:trace contextRef="#ctx0" brushRef="#br0" timeOffset="-192143.31">2871 10593 249,'0'0'166,"0"0"-112,0 0-8,0 0 8,0 0 32,0 0-33,-1 22-28,0-13-3,1 1 12,0 1-1,0-2 1,0 1 3,0-2-1,2-3-17,3 3-7,-2-6-2,-1 1 1,-2-1-5,0-2 8,0 0-3,0 0 4,0 0 6,3 0 10,-1 0 5,3 0 1,1-10-13,3-4-3,7-2 10,-1 1 0,0-1 4,-3 1 1,-1 2-9,-1 2-11,-6 2-6,1 1-10,-2 6-2,-3 1-31,0 1-89,3 0-101,-1 6-187</inkml:trace>
  <inkml:trace contextRef="#ctx0" brushRef="#br0" timeOffset="-189037.25">903 17263 797,'124'-5'231,"53"5"-200,41 10 9,32 12 4,13 7 52,7-1-35,7-1-36,5-5-14,-6-4 18,-18 1 7,-33-7-19,-33 5-17,-39 2-9,-41-2-94,-44 0-101,-54-3-97,-28-3-332</inkml:trace>
  <inkml:trace contextRef="#ctx0" brushRef="#br0" timeOffset="-188567.82">928 16000 868,'0'0'316,"30"90"-279,6 7 55,1 27 33,-7 4-27,-7 3-18,-9-2-53,-8-4-8,-3-8-13,-3-13-5,3-7-2,1-15-30,7-9-47,2-15-109,8-14-124,3-16-210</inkml:trace>
  <inkml:trace contextRef="#ctx0" brushRef="#br0" timeOffset="-187298.43">1013 16855 422,'0'0'206,"0"0"-100,0 0-13,0 0 5,0 0-25,85 0-26,-52 0-23,0 6-2,-5-5 4,-7 1-13,-5 0-7,-10-2-6,-4 3 0,-2-3-5,0 0-41,0 0-35,-5 0 23,-10 0 14,-4 0-14,-2 0 3,-1 0-5,-1 0 10,-2 0 41,1 0 9,-1 0 15,5 0 30,6 0 16,3 0 10,11 0-4,0 0-4,0 0 12,21-3-16,6 3-45,4-2 4,2 0 13,-6 2-7,-5 0-18,-6 0-6,-8 0-3,-8 0-5,0 0-36,0 0-31,-18 0-9,-10 0 38,-3 0-15,-4 0-15,1 0 30,1 0 23,5 0 23,4 0 9,6 0 26,5 0 22,7 0 25,6 0-20,0 0 20,1 0-14,20 0-1,9 0-39,7 0-23,-2 0 1,0 0-6,-5 0 0,-6 2-38,-2 0-62,-7 3-75,-3-4-129,-9 1-153</inkml:trace>
  <inkml:trace contextRef="#ctx0" brushRef="#br0" timeOffset="-185745.74">619 16713 323,'0'0'202,"0"0"-164,0 0-15,0 0 53,0 0 11,0 0-50,-77 81-37,77-64 0,0-3 0,13-2 1,1-5-1,0-4 10,0-3-5,5 0 3,-1-3-8,1-9 0,1-2-10,-5-2 2,-2 0 7,-5-1 1,-5-1 0,-3-2-3,0 1-6,-11-1-12,-8 3-5,3 4 4,-1 4 15,4 1 7,2 4 9,4 0 12,2 1 40,2 3 26,-1-2 1,0 2-10,2 0-11,-1 0-19,-1 12-11,2 6 14,0 5-15,2 5-9,0 2-3,2-1-17,4 2-5,-1-2-2,3 0-36,-3-4-50,-1-2-56,2-3-57,0-3-78,3-5-124</inkml:trace>
  <inkml:trace contextRef="#ctx0" brushRef="#br0" timeOffset="-180157.46">2685 10964 120,'0'0'41,"0"0"-35,12 89-1,-10-58-1,-2 0 9,0 0 8,0-3-18,0 0 0,-3-1-1,-3-3 15,-3-1 0,1-2-11,-1 0-6,2-2-2,-2-4-6,0 2-7,0-1 1,3-3 2,-3 3-1,-1 1 1,1-1 4,-2 0 8,4 1-10,1 0-24,-2 0 2,2 2 18,-2-2-13,5 0 18,-5 0 9,2-3 20,-3 1 37,-3 1 3,0-2 3,-3 2-9,3-3-37,2 3-6,-3-2-7,2 0-2,2-1-1,0 1 0,-2 0 1,1 0 5,-3-5 3,1 1 2,-1 0 23,1 0-7,1-1-8,-2 0-4,2-1 1,1-1-7,1 1-7,0 1-3,1-2-3,-2 1 0,0 0 3,0 0 2,-3-1 0,1-1 3,-1-2 0,1 1 4,2-2-6,-1 2 0,-1-1 2,0 1 0,0 0 2,-1-1-5,-1-1-2,2-1 0,-1 1-12,1 0 5,3 0 7,0-1 0,0-2-2,0 0 2,-1 0 0,1 0-3,4-3-10,1-2-17,1-6-27,3-2-103</inkml:trace>
  <inkml:trace contextRef="#ctx0" brushRef="#br0" timeOffset="-179187.63">1670 11637 467,'0'0'255,"0"0"-255,0 0-26,0 0 4,0 0 20,0 0-124,0 0-254</inkml:trace>
  <inkml:trace contextRef="#ctx0" brushRef="#br0" timeOffset="-178669.51">2439 11833 107,'0'0'99,"0"0"-20,0 0-24,0 0 5,-55 80 19,44-67-38,0 0-21,-1 0-12,2-1-3,-3 0-4,3-2-1,-2 0-6,4-1-2,0-2-1,3 3 3,0-6-5,1 2 4,1 1-17,0-4-12,-3 0-23,0-2-25,1 1-40,-3-2-43</inkml:trace>
  <inkml:trace contextRef="#ctx0" brushRef="#br0" timeOffset="-178426.31">1978 12098 24,'0'0'0,"0"0"-24</inkml:trace>
  <inkml:trace contextRef="#ctx0" brushRef="#br0" timeOffset="-176702.9">1723 11960 50,'0'0'75,"0"0"-11,0 0-15,0 0-19,0 0-19,0 0 2,-30-47-12,26 38 0,1-1 0,-2-1-1,1-3 0,1 3 4,-1-4 9,-4 1 30,5 2-19,-3-5 12,3 2 9,-2-2-14,1-3-21,-3 2-10,1 0-2,-2-1-6,2-1-14,3 7-2,-3-3 7,5 4 3,-2 1 3,1-2 11,1 1 5,-1 1 1,-1-1 2,2 1 0,-2 0-5,1-1-3,-1-1 0,2 1-12,-1-2-8,1 0 7,-3 0-4,4 2 17,0 0 0,0 0 6,0 4 7,0-2 1,0 0-2,0-1-4,0 0 0,0-4-6,0-4-2,0-3 1,0 0 0,0 1 2,0 3-2,0 1 7,0 1 5,0 3-6,0 2-7,0 0-2,0 2 1,4-1-2,-3 1 0,2 0 3,-1-2-3,-1 0 6,1-4-6,-1 2 0,2 0-2,0 2-1,0-1-2,2 2-13,-3 1-9,3-1-8,-2-2 7,3 3 12,2-4 19,-1-1 0,2 5 5,0-5-5,-3 1-2,-3 3-13,0 1-13,0-1 5,-1 0 10,-2-2-8,0 3-2,0 1 22,0-1 0,0 1 1,0 0 5,2 1-1,0 0 8,1 0 2,0-1 11,0-1 17,0 2-8,0-1-15,-3 5-9,0-1-4,0-1-6,0 3-4,1-3-29,-1 2 24,0 0 7,2-1 2,1 0 3,-2-2 6,2 2 8,0 1-2,-3-1 4,3 2-10,-3-1-7,2 3 0,-2-2-2,0 2 0,0 0-1,0-1 1,0 0 1,0-1-1,0 1 2,0-2-2,0 1 0,4 1-2,-4-3 1,3 4-1,-1-1 2,-2-1-6,0 2 0,1-1 5,1 1 0,-1-2 1,1-1-3,-1 2 2,1-1 1,0-3 1,0 2-1,2 0-5,-2-1-6,0-1-8,2 3-9,-3-1 2,2 0 12,-1 0 9,1 0 3,0 1-1,0-3 2,2 3 2,0-3-1,-2 2 0,0-2-3,0 0 3,2 0 1,-2 0-1,1 1-4,-1 1 4,3-2 2,0 1 2,-1-1-4,-1 0 0,-1 1 15,-1 1 5,-1 0-13,-1 1-7,2-1-12,-1 1-5,2-1-5,1 2 12,4-4 1,1 0 9,4 0 3,-1-1 15,0-1-3,3 0-1,-4 0 12,2 0-11,-3-2-8,-2 1-7,5 2-23,-2 0 10,-1-1-11,5 0 7,3 1-9,0-3 2,3 3 4,1 0 20,-1 1 1,3 2 0,0-1 20,-2 2-13,1 1-6,-1 1-2,-1 0-29,-3 0 13,-2 0-23,1 0-11</inkml:trace>
  <inkml:trace contextRef="#ctx0" brushRef="#br0" timeOffset="-176616.51">2345 10483 55,'0'0'7,"0"0"-7,0 0-53</inkml:trace>
  <inkml:trace contextRef="#ctx0" brushRef="#br0" timeOffset="-176048.78">2576 10614 4,'0'0'22,"0"0"12,0 0-19,0 0-15,0 0-11,87 57 11,-77-44 12,2-1 29,-1 2 14,0-1-4,-3-1 8,-2 0 6,0 3-22,1 1 0,-2 0-3,-1 3-17,1 1-13,1-2-5,1 0 0,5 2-5,-1-1 4,2-1 1,-3 2-3,-2-4 0,2 1 0,-4-2 3,-1 0-5,-1-1 6,-1-1-1,0 2-3,0 1-2,3 2 0,-3 1-7,3-1 3,-1 0-3,-1-1 4,1 0 6,-2-1-5,4 0 2,-4-4 0,-2-1 3,1 0-3,-2 1-1,0-2-2,0-3 3,0 4-1,0-2-1,0 5-14,0 1-7,0-1 2,-2 4 18,2-4 3,0 2 0,0-2 0,0 0 0,0 0 1,0-1-3,0-1 2,0-1-38,-4 0 5,0 3 1,1-3-28,0 2 17,0 0 17,-1 3 11,2-1 8,0 2-19,-1 0-24</inkml:trace>
  <inkml:trace contextRef="#ctx0" brushRef="#br0" timeOffset="-173168.49">1107 16841 237,'0'0'84,"0"0"-61,0 0-1,0 0 21,0 0-5,0 0-16,37 0 2,-29 1 9,-1 1 11,1-1 8,-1 1-17,2 0-14,0 1-14,3-3-7,0 0 3,-3 3-2,3 0 0,-4 0-1,5-3 0,-4 1-1,-1 1 2,0-2 3,-2 0-4,0 0 1,0 0-1,3 0 4,0 0-4,1 0 0,2 0-4,2 0-2,0 0 4,0 0 2,5 0 0,-2 0 1,-1 0-1,-2 0 2,-3 0 7,-3 0 2,-2-2-3,0 1-7,4-2-1,2 0 0,0 0-2,3-2-1,0 0 3,1 0 7,0 1-5,0-1 6,-3 1 0,2 0-8,-3 2 2,0-1-1,-3 1-1,3 0 2,0-1-4,0 3 4,-5-2-1,2 1 3,-7-1 0,8 0-4,-1 0 4,1 1-3,1-3-1,-2 1 2,6 0-4,-5-2 0,2 1-10,0-1 12,-1 0 0,0-1 0,-3 3-3,-2-2 3,0 2 3,3 0-3,-2 1-6,-1-2-1,2 1 5,2 1-16,-1 0-9,2-1 15,-1 1 6,-1 0 5,-3-3 0,7 0 2,-2 2-2,1-4-7,1 0-13,2 1 21,1 0 8,0-2-8,3 2 0,-3 0 0,2-2-5,0 2 5,-2-4-18,1 2 2,-4-1 2,1 3 4,-1-2 2,-1 0-9,0 1-4,0-2 7,4 1-3,-2-1 1,2 1 7,4-1 9,-1-1 3,0 0 3,2 0 5,-4 0-1,6 1-2,-7-2 1,3 3-5,-3-2-1,-3 3 5,-2-3-6,0 4-2,0-5 0,-1 4 0,4 0-14,1-3 8,0 3 2,0-2 4,6 1 1,-3 1 2,1 2-1,2-5 2,-1 4-4,2-2-2,-1-1-4,4-2 1,-7 5 5,3-2 1,-2 1 1,-2 0 4,0-1-3,0 0-2,0 2-1,-3-2-3,1 1 2,-1 0 1,-3-1 0,-2 4 1,-3 1 2,-1-1 1,-2 3 5,-1-2-2,5 0 0,-3 0-7,2 0 0,-2-1 1,5 1-1,-1 0 0,1-2 0,3-1 3,-3 1-3,0-1 1,0 2-1,-4-2-1,8 1-3,-4-1 0,1-1-2,2 0 2,0-1-3,1 3 7,-2-4-2,-2 2 2,3 0-3,-5 1-8,1-1 4,-1 2 7,0-2-6,-2-1-14,4-1-18,2 1-17,2-1-6,2 0-3,1 2 26,1 1 22,-2 1 16,4 0 3,-6-1-3,2 0 0,-3 1 0,-1 1 0,3-2-30,0 2-28,1-1-39</inkml:trace>
  <inkml:trace contextRef="#ctx0" brushRef="#br0" timeOffset="-172956.46">3488 15959 73,'0'0'38,"0"0"-23,106-26-11,-68 18 21,1 2-5,-2 0-10,-1 1-7,3 0 15,3 1 21,5-1-4,1-1-15,-3 4 14,1-3-11,-7 3-11,0 0-6,-3-3-3,1 0-2,0 0-1,3 1-2,1-2-13,0 1-39,-5-4-46</inkml:trace>
  <inkml:trace contextRef="#ctx0" brushRef="#br0" timeOffset="-169088.28">5659 7565 263,'0'0'81,"0"0"-6,0 0-24,0 0-15,0 0-7,0 0-4,91 0 10,-68 5-3,2 1-22,2 0-5,6 2-5,3-2-97</inkml:trace>
  <inkml:trace contextRef="#ctx0" brushRef="#br0" timeOffset="-161294.84">1245 16869 94,'0'0'97,"0"0"-77,0 0-12,0 0 3,0 0 1,0 0-7,0 0-2,0 0 4,0 0 28,0 0 1,0 0-15,5 0-21,0 0-16,1 0-37,0 0-77</inkml:trace>
  <inkml:trace contextRef="#ctx0" brushRef="#br0" timeOffset="-160870.43">1626 16811 718,'0'0'209,"0"0"-150,0 0-41,0 0 73,0 0-5,0 0-86,10-3-13,-10 3-66,0 0 7,0 0-19,0 0-96,6 0-130</inkml:trace>
  <inkml:trace contextRef="#ctx0" brushRef="#br0" timeOffset="-160558.58">2145 16584 722,'0'0'117,"0"0"-117,0 0-72,0 0 72,0 0 18,0 0-18,27-13-297</inkml:trace>
  <inkml:trace contextRef="#ctx0" brushRef="#br0" timeOffset="-160186.75">2924 16257 859,'0'0'115,"0"0"-115,0 0-118,0 0 35,0 0 78,0 0 5,0-20-222,0 18-181</inkml:trace>
  <inkml:trace contextRef="#ctx0" brushRef="#br0" timeOffset="-159862.89">3549 16000 119,'0'0'828,"0"0"-806,0 0-22,0 0-141,0 0 107,0 0 24,0-25 10,3 25-212,0-3-148</inkml:trace>
  <inkml:trace contextRef="#ctx0" brushRef="#br0" timeOffset="-157494.67">3612 15883 323,'0'0'139,"0"0"-100,0 0-14,0 0 22,0 0 40,0 0-39,25-4-39,-19 4-4,-2 0 4,-1 0 18,-3 0 9,0 0-8,0 0 2,3 0 0,-1 0-4,5 0-16,1 0-8,3 0 0,0 0 0,-2 0-1,1 0-1,-2 2 2,-2 0-1,0-2 0,-3 1 0,1 1 0,2-2-1,2 1 1,1 0 0,1 2-1,-1-3 2,0 0-2,0 3 0,-3-3 5,-2 0-5,1 0 8,-1 2-2,1-2-1,2 3-1,2-2-1,0 0-3,3 2 0,-2 1 0,1-1-2,-1-1 2,-1-2 4,-3 0-4,-1 0 1,-1 1-1,-3-1 1,-1 0 1,3 0 4,-3 0 0,2 0 5,1 2-1,0-2-7,3 0-2,-1 0-1,1 0 1,1 0 1,-1 0 14,3 0 8,0 0 5,3 0 2,-3 0-1,0 0 0,1 0-7,-4 0-7,3 0-8,-2 0 10,3 0-7,0 0-2,2 0-3,1 0 3,-1 0 8,0 0-2,-1 1 0,1 1-3,1-1 1,-1-1 1,2 0-5,2 0 3,0 0-5,1 0 4,3 3-5,0-3-3,-1 2 3,2-2 0,1 2-4,1 1 0,1 0 3,-2 0 4,5-1 4,-5 1-7,4 0 0,1 0 3,-1 0-1,3-1-4,-1 1 2,5 0-1,-2 0 5,1-2-4,5 3-3,-3-4 0,2 3-1,-3 0 4,-2 1 0,-1-1-1,-2 1-5,0 1 0,-3-3 3,1 1-3,3-1 2,-1 1-5,-1-1 6,0 0-1,-5-1-2,-4 2 0,3 0 0,-5-2 0,-4 1 0,-4-2-2,-5 3 2,-3-3-1,0 0 1,0 0-1,0 0-10,-17 0 2,-8 0 8,-8 0 0,-6 0-3,-1 0-3,-5 0-2,-7 0 1,-3 0 3,-11 0 2,-4 0-2,-4-3-2,0-2 5,4 3 1,7 0-3,7-1 0,4-2-1,3 2 1,1-3-1,-4 1 3,1 0 2,-3 1-1,-6 1-1,-2 0-3,0-2-12,4 0 14,3 3-5,5-1 8,3 2-4,-2-2 4,-1 0 0,0 0 0,-5 2-1,3 1-15,-2 0-6,2 0-2,-1 0 8,5 0 15,6 0-2,6 2-2,2 0-5,10-1 5,0-1 4,1 0 0,7 0 0,0 0 1,7 0 1,0 0 0,-1 0 0,2 0 2,2-1-2,0-1 0,-3 1-1,6 1 1,2 0-1,1 0 2,0 0-1,0 0 0,0 0-1,6 0 0,16 0 0,13 0 0,12 0 5,6 0 0,8 0-3,8 0 9,6 0 7,10 0-2,7 0 2,4 0 4,5 0-9,-2-1 2,-4-2-1,-7 2-4,-13 1-7,-15 0 3,-13 0-3,-9 0-2,-7 0-2,2 0-2,4 0 0,3 0-1,8 0 0,1 0-4,-2 0 8,-7 0 2,-6-2 4,-8-1-1,-6 2 0,-6-1-4,-8 1 3,2-1-1,-6 2-1,-2 0-2,0 0 0,0 0-1,0 0-9,0 0-3,0 0-14,-4 0 9,-5 0 16,-2 0 2,-7 0 3,-1 0-2,-7 0-1,-5 0 1,-7 0 1,-9-2 1,-6-1-3,-7 0 0,-5-1 0,0-1 0,-2-2-1,-9 0-4,-3-1 0,-11-1-4,-1-2 1,-3 2-6,1-1-13,2 1 12,4 1 4,9 1 5,11-3 3,11 5-4,16-1 7,12 1 1,9 1 8,6 1 1,9 1-5,2 2-5,2 0-1,0 0-3,0 0-5,10 0 2,10 2-7,12 5-52,12 0-40,12-6-69,7-1-189</inkml:trace>
  <inkml:trace contextRef="#ctx0" brushRef="#br0" timeOffset="-152937.58">1476 12143 628,'0'0'99,"0"0"-89,0 0-10,0 0 0,0 0 23,0 0-2,0 0-16,4 17 1,-4-15 3,0-2-2,0 1-7,0 1-3,0 0 0,0-1-32,0-1-39,9 2-43,-5-2-52,2 0-163</inkml:trace>
  <inkml:trace contextRef="#ctx0" brushRef="#br0" timeOffset="-152043.59">2439 12341 534,'0'0'126,"0"0"-126,0 0 7,0 0-5,0 0 74,0 0-16,0 0-54,0 0-5,0 0 1,0 0 0,0 0-2,0 0-11,0 0-45,0 0-28,0 0-33,3 0-31,3 0 2,2 0-88</inkml:trace>
  <inkml:trace contextRef="#ctx0" brushRef="#br0" timeOffset="-133688.78">19233 9252 163,'0'0'48,"0"0"-20,0 0 18,0 0 3,0 0-9,0 0-31,0 0-1,0 0 5,-3 0 13,3 0 2,0 0-14,0 0-5,0 0-1,0 0-3,0 0 1,0 0 2,0 0 13,0 0-5,0 0-13,0 3-3,0 0-4,-9 0-21,-1 0-22,-1 1-31,0-1 17,3 0-30,0-2 35,7-1 25,-1 0 31,2 0 23,0 0 36,0-6 19,0 0-21,0 0 10,0 0-11,2-1-27,4 4-13,0 2-3,1-1 9,-3 2 10,1 0-5,-2 0-12,-1 0 1,-2 0-8,2 0-7,-2 5-1,0 1-8,0 2-24,0-1-20,0-2 19,-3 0 8,-4-4 14,1-1-1,-3 0 3,2 0 9,4 0 2,-2 0 6,3 0 9,2 0 4,0-2 1,0 0-2,0-1-7,0 3-7,0-2 0,2 2-6,4 0 0,2 0 2,2 0-1,-3 0 0,0 0 5,-1 0-2,-3 0 6,-3 0-9,0 2-1,0-1-4,0 3-27,0-2-10,0 1 4,-3 1-19,-4-3 13,3 1 15,1-1 1,0-1 9,1 2 14,1-2 4,1 0 2,-2 0-2,1 0-1,-2 0-95</inkml:trace>
  <inkml:trace contextRef="#ctx0" brushRef="#br0" timeOffset="-133424.14">19179 9307 180,'0'0'56,"0"0"-56,0 0-28,0 0 28,0 0 23,0 0-23,0 0-6,0-4-63</inkml:trace>
  <inkml:trace contextRef="#ctx0" brushRef="#br0" timeOffset="-132843.72">19137 9310 97,'0'0'293,"0"0"-268,0 0-23,0 0 10,0 0 40,0 0-11,2-5-34,-2 5-7,0 0 3,0 0-3,0-2-24,0-4-109,0 2-199</inkml:trace>
  <inkml:trace contextRef="#ctx0" brushRef="#br0" timeOffset="-132686.6">19137 9310 355,'6'-25'0,"-6"19"-158,0 3-10</inkml:trace>
  <inkml:trace contextRef="#ctx0" brushRef="#br0" timeOffset="-131227.32">18062 9164 31,'0'0'51,"0"0"-23,0 0-15,0 0-7,0 0 3,0 0 2,7 7-7,-7-6-2,0 1-2,0-2 0,0 2 0,0-1 5,0-1-2,0 0 2,0 0 21,0 0 2,0 0-9,0 0-12,0 0-1,0 0-3,0 0-2,0 0 1,0 2-1,0-2-1,0 2 0,0-2 0,0 1 2,0-1-1,0 2 1,0-2-1,0 0 3,0 0 5,0 0-1,0 0 4,0 0-3,0 0 7,0 0-1,0 0-4,0 0-3,0 0-2,0 0-3,0 0-3,0 0-19,0 0-56,0 0-37</inkml:trace>
  <inkml:trace contextRef="#ctx0" brushRef="#br0" timeOffset="-129565.93">2618 11468 356,'0'0'0,"0"0"-174</inkml:trace>
  <inkml:trace contextRef="#ctx0" brushRef="#br0" timeOffset="-129343.58">2239 11788 675,'0'0'100,"0"0"-100,0 0-210,0 0-31,0 0 191,0 0-119</inkml:trace>
  <inkml:trace contextRef="#ctx0" brushRef="#br0" timeOffset="-128980.72">2869 12051 520,'0'0'6,"0"0"31,0 0-34,0 0 3,0 0-4,0 0-2,9 0-29,-9 0-15,0 0-15,0 0 26,0 0 2,0 3-65,0-2-37,0-1 13</inkml:trace>
  <inkml:trace contextRef="#ctx0" brushRef="#br0" timeOffset="-128018.64">1341 11866 1209,'0'0'133,"0"0"-110,0 0-23,0 0-49,0 0 49,0 0 70,-3 0-23,-1 0-47,-1 0-22,1 0-22,4 0 6,-2 0-18,2 0-50,0 0-29,6 0-63,17 0-35,5 0-9</inkml:trace>
  <inkml:trace contextRef="#ctx0" brushRef="#br0" timeOffset="-127003.56">2530 11849 1241,'0'0'125,"0"0"-109,0 0-13,0 0 2,0 0 41,0 0 5,-9 0-43,6 0-8,2 0 4,-1 0-2,2 0 0,0 0 1,0 0-1,0 0 0,0 0-2,0 0 1,0 0 1,0 0 0,0 0-1,0 0 0,0 0 0,0 0 1,0 0-2,0 0 0,0 0 1,0 0-1,0 0-2,0 0 1,0 0 1,0 0-1,0 0 0,0 0 1,0 0 1,0 0 0,0 0-1,0 0 0,0 0 0,0 0 0,0 0 0,0 0 0,0 0 1,0 0-1,0 0 0,0 0-8,0 0 4,0 0 3,0 0 1,0 0-4,0 0 4,0 0 0,0 0 3,0 0-3,0 0 0,0 0 0,0 0 0,0 0-1,0 0-3,0 0 0,0 0-2,0 0 2,0 0 1,0 0 2,0 0-1,0 0 0,0 0 1,0 0-1,0 0 2,0 0 1,0 0-1,0 0 0,0 0 1,0 0-1,0 0-2,0 0 2,0 0 0,0 0-6,0 0-1,0 0-4,0 0-10,0 0-16,0 0-13,0 0-40,0 0-45,0 0-26,-3 0-106,-1 0-49</inkml:trace>
  <inkml:trace contextRef="#ctx0" brushRef="#br0" timeOffset="-111619">2613 9861 13,'0'0'59,"0"0"-14,0 0 4,0 0 24,0 0 2,0 0-17,0 0 5,0 0-9,-20-9-2,20 9 24,0 0 2,0-1-11,12 1-7,13-2 10,18 0 1,8 2 3,10 0 12,3 0 0,3 0-13,2 0-22,-2 0-7,-3 0-11,-4 0-5,-8 0-6,-4 0-5,-8 0-3,-12 0-5,-9 0-1,-5 0-6,-6 0 1,-5 0-1,-3 0-1,0 0 1,0 0-1,0 0 3,0 0-8,0 0 3,0 0-7,0 0-2,0 0-2,0 0 0,0 0-4,0 0-8,0 0-1,0 0 5,0 0 3,0 0-7,-8 0 18,-1 0-6,-4 0 7,-4 0-9,-2 2-3,0 1-7,-8 1-13,-1-2 8,-5-1 4,-6 1-11,-4-2-2,-4 0 7,-5 0-1,3 0 20,-4-7 1,7-3 9,3 4 2,6 0 0,4-2 2,6 3-1,5 1 5,5 0-2,6 3 3,5 1 8,4 0 1,2 0 7,0 0 3,0 0 2,0 0 2,0 0 7,11 0-3,8 0 0,8 0 1,6 0-9,7 0-9,6 0-7,1 0-5,4 0-1,-1 0-4,-7 0 3,-4 0 7,-4 0-7,-5 0 0,-7 5-1,-4-3-1,-8 0 0,-5 0 0,-4-1-1,-2 1 2,0-2-2,0 0-1,0 0-6,-14 0 7,-13 0 2,-9 0 0,-6 0-2,-7 0 0,-3 0 1,1 0 0,-4 0 0,4 0 0,8 0 0,3 0 0,12 0-1,7 0 2,9 0 2,7 0 2,5 0 4,0 0 2,2 0 4,20 0-1,21 0 1,17-3-6,16 0-5,4 2-5,-2-1 1,-8 0-1,-10 0 5,-8 2-4,-16 0 1,-8 0 1,-12 0-2,-11 0 0,-5 0-1,0 0 0,0 0 1,0 0-1,0 0-4,-13-1 4,-8-1 4,-5 0 1,-5-1-4,1 0 0,-1 2 1,1 1-2,6 0 0,2 0 2,10 0-2,3 0 1,4 0-1,1 0 1,1 0 0,2 0-1,1 0 0,0 0-1,0 0 1,0 0 0,0 0 4,0 0-2,0 0-1,0 0 3,0 0 1,0 0-2,0 0-1,0 0-1,-2 0-1,2 0 0,-1 0-1,1 0 1,-2 0 0,-1 0-1,0 0-7,0 0-27,3 0-55,0 0-40,0-2-47,22-9-98,8-3-260</inkml:trace>
  <inkml:trace contextRef="#ctx0" brushRef="#br0" timeOffset="-109794.8">6693 9844 142,'0'0'605,"0"0"-474,0 0-45,0 0-16,0 0 5,0 0 37,76-19-42,-28 16-31,7 2-11,5 1 7,4 0 2,1 0 1,2 0-18,2 0 1,-2 0 1,-4 0 1,-8 0-13,-10 0 1,-13 0-2,-9 0-9,-9 0 0,-7 1 0,-6 1-1,-1-1-3,0-1-6,0 0-13,-4 0-16,-17 0 28,-9 0 6,-10 0 3,-8 0-3,-4 0 3,-6-3-8,0 3 5,-5 0 1,-1 0-2,1 0 0,4 0 1,1 0 4,5 0 1,7 0 1,9 0-1,7 0 1,6 2 0,10-1 2,6 1 0,5-2 5,3 0 1,0 0 4,3 0-2,25 0 9,20 0 3,17 1-5,14 3 0,4 2-7,1 0 3,-5-3 1,-4 1-2,-5-3-2,-6 1-7,-11-2 3,-12 0-6,-14 0 2,-10 0-3,-10 0 0,-5 0 0,-2 0 0,0 0 0,0 0-2,0 0-10,-14 0 5,-9 0 6,-8-2 2,-4-3-2,-4 0-1,-6 4 0,-3-2 1,-4 3 1,-3-2 0,4 2-1,6-1 1,8 1 1,7 0 0,8 0-1,10 0 4,5 0-4,7 0 1,0 0-1,0 0 0,0 0-2,0 0 0,0 0 4,10 0 1,7 0 0,9 1 4,9 2-2,3-3 0,-2 2-3,-3-2-2,-6 0 0,-5 0 2,-5 1-1,-5-1-1,-4 0-2,-6 0 2,-1 0 1,-1 0 3,0 0-3,0 0-1,0 0 0,0 0 0,0 0 1,0 0 2,0 0-3,0 0-11,0 0 0,0 0-17,0 0-24,0-7-45,0-3-39,0 0-67,14-5-140</inkml:trace>
  <inkml:trace contextRef="#ctx0" brushRef="#br0" timeOffset="-108286.73">9642 9927 219,'0'0'253,"0"0"-66,0 0-40,0 0-12,0 0-5,116 5-12,-67-3-18,2-2-38,4 0-14,1 2-6,2-2-7,0 0-10,0 0-10,-1 3-1,-7-1-3,-5-2-5,-14 1-5,-11-1 0,-8 2 0,-9-2-1,-3 0 0,0 0 1,0 1-1,0-1 4,0 0-4,-13 0-9,-12 0 1,-13 0 0,-10-3 7,-7 0-4,-2 3-4,-1 0-8,6-3 16,4 1 0,-1 2-2,4-2 3,3 2 3,9 0-3,12 0 4,8 0 4,9 0 3,4 0 5,0 0-4,0 0-2,1 0-2,17 0 0,10 0 5,11 0 1,4 0-2,4 0-5,-7 0-3,-1 0-2,-4 0-2,-5 0 1,-3 0-1,-4 0 0,-6 0-1,-1 2-8,-3 0-11,-4 1-8,-5-3-2,-3 0-1,1 0-3,-2 0 7,0 0 8,0 0-4,0 0-4,-3 0 10,-1 0 17,-4 0 0,4 0 1,-3 0-1,1 0 1,4 0-1,-3 0-2,1 0 2,-1 2 0,0-2 2,3 0-2,1 0-1,1 0 1,0 0 0,0 0-1,0 0-4,0 0-11,0 0-6,0 0-15,0 0-7,0 0 8,0 0 11,0 0-2,0 0 2,0 0 14,0 0 1,0 0-2,0 0-40,0 0-57,3 0-140,11-2-133</inkml:trace>
  <inkml:trace contextRef="#ctx0" brushRef="#br0" timeOffset="-97033.94">2947 11415 0,'0'0'116,"0"0"-53,0 0 5,0 0 25,0 0 22,0 0-25,0 0-7,-4 0-17,4 0-2,-2 0 5,2 0-4,0 0-21,0 0-13,0 0 0,0 0 1,0 0-2,-1 0-7,1 0-6,-1 0-8,1 0 2,0 0-3,0 0 0,0 0 1,0 0 2,0 0-5,0 0-4,0 0 4,0 0-2,0 0 5,0 0-3,0 0 5,0 0-3,0 0-1,0 0-3,0 0-2,0 0 1,0 0-3,0 0 0,0 0 2,0 0-2,0 0 0,0 0 0,0 0 0,0 0 0,0 0-1,0 0 1,0 0-1,0 0-2,0 0-2,0 0-9,0 0-21,0 0-10,0 0-45,0 0-56,0 0-116,0 0-29</inkml:trace>
  <inkml:trace contextRef="#ctx0" brushRef="#br0" timeOffset="-96262.72">2008 11471 305,'0'0'168,"0"0"-56,0 0 0,0 0 9,0 0 2,0 0-26,0 0-23,0 0-15,0 0-3,0 0-9,0 0-20,0 0-6,0 0-15,0 0-1,0 0 0,0 0-4,0 0 0,0 0-1,0 0 0,0 0 1,0 0 1,0 0-2,0 0 1,1 0-1,-1 0-1,0 0 1,0 0-1,0 0 1,0 0 1,0 0-1,0 0 0,0 0 0,0 0 0,0 0 3,0 0-3,0 0-3,0 0 2,0 0 1,0 0 1,0 0-1,0 0 0,0 0 0,0 0-1,0 0 1,0 0-1,0 0-1,0 0-10,0 0 3,0 0-8,0 0 3,0 0 0,0 0-11,0 1-14,0 0-33,0 2-6,0-1 12,2 0 9,-2 1-15,0 0 5,0 0-52,0 0-1,1-3-47,2 1-138</inkml:trace>
  <inkml:trace contextRef="#ctx0" brushRef="#br0" timeOffset="-94919.33">2047 11493 167,'0'0'44,"0"0"-41,0 0 0,0 0 25,0 0 41,0 0-53,-39-8-16,39 8-25,-2 0 14,2 0 10,0 0-7,0 0-44,0 0 14,0 0 9,0 2 29,0 3 0,0-3 8,0 1-4,0 0-2,0-3-2,0 0 4,0 0-2,0 0 11,0 0 19,0 0-8,0 0 4,0 0-18,0 0 4,-1 0 0,-2 0-14,3 0-4,-1 0-5,1 0-1,0 0-5,0 0 8,0 0 5,0 0 2,0 0 1,0 0 0,0 0-1,0 0-3,0 0-14,0 0-1,0 0-12,0 0-25,0-3 21,0 0 10,0 2-65</inkml:trace>
  <inkml:trace contextRef="#ctx0" brushRef="#br0" timeOffset="-88487.47">6506 12897 857,'0'0'83,"0"0"-82,0 0 0,0 0-1,0 0 66,0 0 35,0 0-60,0 0-26,0 0-6,0 0 27,0 0 8,0 0-19,0 0-9,0 0-2,0 0-1,0 0 7,0 0-1,0 0-4,0 0-5,0 0 5,0 0-6,0 0-5,0 0 2,0 0-1,0 0-5,0 0-1,0 0 1,0 0 3,0 0-1,0 0-4,0 0-7,-1 0-23,1 0-23,0 0-33,0 0-43,0 0-23,0-6-97,1-4-161</inkml:trace>
  <inkml:trace contextRef="#ctx0" brushRef="#br0" timeOffset="-83750.8">6453 11450 337,'0'0'59,"0"0"-21,0 0-19,0 0 10,0 0 14,0 0-28,0 0-10,-18 17 3,8-17-3,0 0 27,6-3-18,2-5-2,2 5 13,0-2 14,0 4 3,16 1 23,1 0-34,0 0 8,-1 3-4,-4 7-1,-4-2-15,2 2-8,-7-2-8,-3 0-3,0 2 0,0 0 5,-2-1-2,-12 2-6,-3-2-2,1-1-15,-1-2-8,0-3-32,9-3 19,-1 0 2,5 0 9,4 0 30,0-5 9,0-4 5,0 0 20,13 1-2,-1 0 4,1 4 20,-1 4-17,-1 0-4,2 0-11,-2 0-3,-5 0-6,4 2-9,-7 5-3,-3 3-6,0-3 2,0 1 1,-8-1-2,-6-3-19,-3-4 17,-2 0 2,3 0 2,2 0 3,9-7 2,4-1 2,1 0 17,0-1 7,3 2 3,12 3 5,3 2-9,1 2-2,-4 0 2,1 0-15,-5 6-6,0 5-5,-4 2-3,-6-3-1,-1 0-1,0-5-2,-1 2 3,-12-2-4,-4-5 3,-2 0-5,-2 0 1,4-5-3,0-6 4,6 1 0,5 2 3,3 1 1,3 3-3,0 2-29,23 2-55,9 0-76,11 0-255</inkml:trace>
  <inkml:trace contextRef="#ctx0" brushRef="#br0" timeOffset="-77805.61">6563 12775 363,'0'0'100,"0"0"-61,0 0 15,0 0 17,0 0 9,0 0-49,0 0-25,0-3-2,0 3 11,0 0 11,0 0-2,0 0 3,0-1 11,0-1 11,0 1-16,0 1-13,0-3-11,0 1-8,0-1 0,0-2-1,-3 3-11,-6 0-9,0-3 1,0 5 5,-1 0 11,3 0-1,-1 0 2,2 0 2,-1 0 0,2 0 0,-1 0 0,2 0-2,-1 2 3,4 1-1,1-1 0,0 3 0,0 0-4,0 4 4,10 1 5,1-2 2,2 1-2,-1-4 2,-7-1-6,3-3 2,-3-1-1,-1 0 3,-1 0 5,0 0-4,-1-2-1,-1-5 0,-1-2 0,0 1-3,0 0-1,0-1-2,0 3-1,-5 1 2,-5 1-4,-4 1 4,0 1-1,-1 2-1,3 0-1,5 0 3,2 0-1,5 2-5,0 3 5,0 2 1,0 1 1,0-4-1,3 3 1,0-4-1,0-1-3,0 1-19,0 0-65,2-2-11,-1-1 23,3 0 39,-1 0 32,4 0-20,3 0-38,2-1-195</inkml:trace>
  <inkml:trace contextRef="#ctx0" brushRef="#br0" timeOffset="-77425.83">6538 12790 547,'0'0'168,"0"0"-88,0 0-13,0 0 2,0 0 15,0 0-47,3-4-24,-3 4 6,0 0-3,0 0-16,4 0-22,2 0-160,-4 0-576</inkml:trace>
  <inkml:trace contextRef="#ctx0" brushRef="#br0" timeOffset="-75937.77">6445 12799 376,'0'0'279,"0"0"-250,0 0-25,0 0 7,0 0 52,0 0-8,-6-8-51,5 8-4,-5 0 0,-1-1 1,2 1 2,0-1 0,2-1 0,2 2 23,1-1 26,0-1 0,0 1-1,0 0-1,0-1-18,0 1-15,1 1-10,2 0 5,-1 0-12,-2 0 4,0 0-4,0 0-4,0 0 1,3 0-2,5 0-49,5 0-32,1 0-53,3 0-68,-6 0-47</inkml:trace>
  <inkml:trace contextRef="#ctx0" brushRef="#br0" timeOffset="-74499">6217 12775 68,'0'0'200,"0"0"-87,0 0-26,0 0-17,0 0 21,0 0-20,-1-4-41,1 4-18,0 0-4,0 0 6,0 0 5,0 0-9,0 0 6,0 0 8,0 0 6,0 0 4,0 0-5,0 0-10,0 0-13,0 0-3,-3 0-1,-3 0-1,-2 1 2,-2 2-2,2 2 0,1-5 0,-2 3 0,2-3 1,1 0-2,-2 1 1,5-1-1,0 2 1,3-2-1,-3 0 1,3 0-1,0 0 0,0 0-1,0 0 2,0 0-1,0 0 1,0 0 0,0 0-1,0 0 1,0 0 0,0 0-1,0 0 0,0 0 1,0 0-1,0 0-5,0 0 5,0 0-2,0 0 1,0 0-1,0 0-1,0 0 1,0 0 2,0 0 0,0 0 4,0 0 0,0 0-3,0 0 1,0 0 0,0 1-2,0-1 0,0 0 0,0 0 0,0 0 0,0 0 0,0 0 0,0 0 1,0 0 0,0 0 0,0 0 2,0 0-3,0 0-1,0 0-19,0 0-56,0 2-55,0-1-70,3 0-187</inkml:trace>
  <inkml:trace contextRef="#ctx0" brushRef="#br0" timeOffset="-71587.64">6490 12789 104,'0'0'148,"0"0"-43,0 0-23,0 0-27,0 0-9,0 0-21,0 0-17,0 0 0,0 0 3,0 0-11,0 0-7,0 0-69,0 0-178</inkml:trace>
  <inkml:trace contextRef="#ctx0" brushRef="#br0" timeOffset="-67555.79">6451 11439 125,'0'0'63,"0"0"-18,0 0-21,0 0 28,0 0 23,0 0-24,0 0-24,0-34 5,0 29 5,0 1 2,0 1 18,0 3-22,0-1-13,0 1-13,0 0 2,0 0 1,0 0 2,0 0 9,0 0-11,0 0 2,-7 0 1,-3 0-6,1 4 0,1 0-5,0-1 0,4-1-2,1-2 1,2 0-2,1 2 1,0-2 7,0 0 5,-2 0 10,1 0 7,-2 0-9,1 0-12,2 0-6,0-4 4,0-2 4,0-2-12,2 0 9,8 0-9,0-1 13,-2 3-2,-2-1-1,-3 0 2,-1 2 1,-1 1-4,2-1-2,-3 3 1,1-1 0,-1 2 10,2 1-5,-1-2 10,1 2-8,-2 0-4,0 0-6,1 0-1,2 0-4,3 0 0,2 8 1,6 0 5,-1 1-1,1 0 6,-1-1 11,-4 1-1,4-3-2,-5 1-7,-1-1-2,0-2-3,-2-2-3,-2 1-1,-2-3-1,-1 2 1,0-2-2,0 0-1,0 2 0,0-2-5,0 0-16,0 0-42,0 2-27,-1 2-29,-11-1-136,4-3-260</inkml:trace>
  <inkml:trace contextRef="#ctx0" brushRef="#br0" timeOffset="-65187.81">6429 11335 29,'0'0'38,"0"0"13,0 0 17,0 0-19,0 0-17,0 0-10,2-20 8,-2 18-2,1 0-15,-1-1-2,2 0-5,-1 1-6,2-1 4,-2 1-2,-1 1 7,0-2 6,0 1 8,0-1 0,0-1-4,0-1-11,0 1-3,0 0 3,0 0 12,0-4-7,0 3-3,0-2-5,0-2 10,0 2-4,0-2-9,-1 3 5,-2 0 4,2 1-2,-2-3 1,1 2-7,2-1 4,0-2-1,0 1-1,0-1-2,0 1 6,0-1 14,0 2-3,0-2-5,0 1 9,0 0-12,0 1 0,0-3-3,0 4-8,0-3 0,0-1 0,0 2 5,0-2-5,0-1 4,0 0 12,0 0 1,0 0 0,0 0 2,0 1-8,0 0-2,0-1-4,0 2-5,0-2 3,0 0 5,0 3-1,-1-3 5,-2 0-8,3 2 4,0 1 3,0 2 2,0-2-2,0 1-6,0 0-1,0 2-4,0 1 0,0-2 0,0 2 1,0-2-1,0 0-1,0-2 1,0 3 1,0 1-1,0-3 0,0 1-1,0 2 0,0-4-1,0 2 1,0 0 0,3-3 1,0 3-1,-2-1-1,2-1 1,1 0 0,-1 0 0,0 1-1,-2 1 1,3 0-3,-3 2-2,1 1 4,-1-2-8,-1 1-1,0-1 4,0 0-2,0-3 6,1 2 1,-1-2 1,2 0-1,-2 3 2,2-3-2,-1 3 1,-1-1-1,0-1-5,0 1 1,2 2 1,-2-1-4,3 0 2,-3 0 1,4-1-3,-1 1 8,-3 0-2,2 0 2,-1-2-2,-1 0 2,1-3 0,1 4 0,-2 0 0,2 1 0,-2 0-1,0 2 0,0 1 1,0-3 1,0 1 0,0 1 1,0 1-2,0-1 4,0 1-2,0-1 0,0-1 1,0 1-3,0 1 1,0-1-3,0 2 4,1-2-3,-1 1 1,2 1-1,-1 1 1,-1 0-16,2 0-103,-1 0-127,4 1-170</inkml:trace>
  <inkml:trace contextRef="#ctx0" brushRef="#br0" timeOffset="-63635.45">6777 10925 184,'0'0'137,"0"0"-57,0 0-3,0 0 0,0 0 34,0 0-25,0 0-22,4-11-9,-8 6-4,-4 2-13,-1 0-18,2 1-5,-1 0-6,-1 2-6,5 0-1,-2 0-2,1 0-2,-1 0 2,2 7-1,-1 1 1,3 3 4,-1 0-4,1 1 0,-1 2 3,3-1-1,0 1-2,0-2 1,0-1-2,3-2 4,12-1 1,0-1 2,3-1-5,-5-1 3,0-3-3,-5-2 0,1 0-1,0 0 0,1 0 2,-2-2-1,4-6-1,-2-1 0,-2 0 0,1-3 0,-2 2-3,-4 0 0,-2-2 3,-1 0-2,0 2-1,0-1-4,-3 2 5,-7-1-1,3 3 2,-1-1 1,-1 1 2,3 1 0,-1-2-2,2-1-2,-1 1 2,3 1 3,-1 2-3,3-2 1,-1 3 3,1-3-3,-1-1 0,-1 1 0,0-1 0,0 1 0,1 0 4,-1 1 0,1 3 0,1 1 2,1 1-3,0 1-3,0 0-2,0 0 2,0 0-3,0 0 2,0 0 0,0 0 0,0 0 0,0 10 4,0 6 5,0 1 7,0 2-4,0-1-2,3 1 3,0-2-9,2-1 1,1-2-3,-1-1 1,-1-3 1,-3 3 5,-1-4-3,0 1 1,0-3-3,0 0-3,0-1 0,0-2-1,0 1 1,0 0 2,0 0-3,0 1 0,0-1 1,0 1 0,0 0-1,0-2 0,0 0 0,0-3 0,0 4 1,0-2-1,0 5 1,0-1 4,0 1 0,0-1-4,0 0 2,2-2 3,-1-1-1,-1 0-5,1 0 2,-1 3 2,0-4-3,0 2 0,0-1 0,0-2-1,0 1-3,0-3-3,0 0-26,0 0-51,0 0-46,0 0-223</inkml:trace>
  <inkml:trace contextRef="#ctx0" brushRef="#br0" timeOffset="-61187.5">7212 13593 185,'0'0'0</inkml:trace>
  <inkml:trace contextRef="#ctx0" brushRef="#br0" timeOffset="-59440.89">7382 10281 60,'0'0'0</inkml:trace>
  <inkml:trace contextRef="#ctx0" brushRef="#br0" timeOffset="-57206.4">7518 10281 99,'22'0'45,"0"0"-10,-2 0 3,-2 0 13,4 4 6,1 2-51,7 0-6,2-2-76,1-1-7,-3 0 61,-5-3 22,-1 3 54,-5-2-11,-8-1-2,0 5 3,-3 0-27,0 0-17,2 0-16,7 3-70,-1-1-6,3-3 54,-1 1 33,-1 0 5,-4 1 54,-1-3 12,-3 5-10,-3 1-32,0 1-21,-3 0-1,1 3-1,2 3 0,1 2 3,0 5-3,-1 5 1,0 2 21,0-1 3,-2 4 0,1-1-20,2 5 3,2 1-8,2 3 5,1 0-6,1 1 3,0 2-2,-2 2 1,-2-1 1,1 5-3,-4 2 0,2 3 2,-4 2-1,-2 2-1,-2-1 2,0-4 20,4-4 11,3-2-16,2-4-1,0 0 3,-1-2-3,-1-2 3,1 0-3,-4-2 12,2-4 9,-1 0-11,0-1-15,0-1-1,0 2-8,-2-1 7,3 2 12,-3 1-3,0 1-2,-2-1-12,-1-2-2,0-3-1,0 4-1,0-1 4,0 1-4,-4 3 0,-1 4-1,1 2-3,4 2 0,0 0-4,0-1 5,0-3 0,9-6 3,-1-5 3,-3-3 13,-5-5 4,0 1-1,0-2-8,-3-1-2,-9 1-4,3 0-1,1 0-4,4 1-1,4-1 1,0 1 0,0-1-4,0-1 1,0-3-4,0 1-9,-7-2-3,1-1 8,-3-3 1,-3 4-2,-1-2 8,4 1-5,1-2-16,1-1-6,1 1 12,1 1 6,-3-1-6,-3-2 5,-1 0 12,-6 1 1,2 1 0,-2 0-6,-3 1 0,4 1 3,2 0 4,5-2 0,1 0 0,0-1 12,2-4-6,-4 0 3,-3-1 3,0-1 12,-4 1-1,-3 0-10,-4 1 4,-1 1-6,0-1-5,5 0-6,1-3 4,1-1-4,1-1-2,-4-1 2,-1 1-3,-5-1-8,-2 2-2,0-2 13,3 2 21,6-1-7,2 1-3,4-1-6,2 0 14,-5-1-8,-2 0-11,-2-3-3,-4 3-15,3-3 6,2 0 3,0 0 5,3 0 2,-1 0 2,1 0 6,0 0 5,-4 0-5,2 0-4,2 0-1,0 0-1,-1 0 0,4 0-1,-1 0-6,1 0 4,3-3 3,-6-2 2,3 0 2,-3-2-2,-3 4-2,2-2 2,-2 1-2,2 0 0,2 1 1,4 0 0,4 0 0,1 1 1,0-2 3,-3-1 6,3 2-9,-2-1 0,0 0-2,-1 1 1,-2-5-1,3 4 0,0-4 0,0 0 2,0 2 0,2-1 4,2 1 0,-4 2-1,2-3 0,-1 0-2,-1 3-2,1-2 1,1 1 0,1-1 3,-2 2 6,0-3-3,1 3-5,-2-4-3,1 3 0,-1 1 0,1-2 0,3 1 2,1 3 5,2-3 6,2 3-1,-1-3 5,1 0-3,-2-2-14,3-1-3,-5-4-8,1 0 7,-2 0-3,0-1-1,0 2 0,0 1 8,-3-1 6,3 3 3,0-2-5,0 1-4,0-2-2,-1 0-2,2 1 1,-1 0 0,3-2 3,-1 4 0,2-1 0,-1 0 3,2 5-1,-3-4-2,2 5 0,2-2 1,-1 1-2,1 1 1,0-2 0,0 3 0,-2-2-4,1-1 3,1 2 0,0 0 1,0 3 1,0 0 2,0 0 1,0 0 3,0 0-4,0 0-1,0 0-2,0 0-1,0-2-1,0 0 2,0 1-1,0-2-1,0 2 1,0 1-1,0-2 0,0 1-3,0-1-2,0 2 0,0-3 0,0 1 2,0-1 0,0 1 3,0 2 0,0 0 1,0-1-2,0 1 1,0-1 2,0 1 0,0-1-1,0 1 1,0 0 0,0 0 0,0 0 0,0 0-1,0 0 0,0 0-4,0-2 5,0 2 0,0-2 1,0 0-1,0 1 3,0-3-1,0 3-1,0-1-1,0 0 1,0 2-1,0-1 0,0-1-2,0 1-3,0 1-16,0-3-39,0-2-75,0-6-58</inkml:trace>
  <inkml:trace contextRef="#ctx0" brushRef="#br0" timeOffset="-56312.73">6578 10433 325,'0'0'64,"0"0"-39,0 0 0,0 0 3,0 0-1,0 0-20,8-35-7,-4 30 0,0 1 0,1-2 7,-2-1-6,6 0 3,1-2-4,2 1-10,6-1-80,2 1-109</inkml:trace>
  <inkml:trace contextRef="#ctx0" brushRef="#br0" timeOffset="-54176.85">6845 10285 75,'0'0'0,"0"0"-5,0 0 5,0 0 65,85-31 23,-64 26-59,3-1-29,-1 0 8,0 4 25,-5-2 32,1 0-7,-1 1-24,-3 1-16,2 1-11,5-1 4,2 2-11,3 0-12,-2 0-30,2 0 10,-3 0 26,-3 0 6,-2 2 9,6 3 3,1 1-6,2-1-5,6 1-1,2-1-31,0-2-67,1-1-15,-4 1 83,-6-2 30,-6 2 61,-5 2 2,-2-2-23,2 3-4,5 2 12,0 4-5,-2 1-26,2 2-17,-5-1-8,-5 0-18,1-1 2,0 2 24,-3 1 0,1 1 6,3 2 3,1-2 2,4 0-5,3 3-3,0 1-3,3 2-33,1 0-75,0 1 22,-4 0 51,-1 3 35,-4 1 33,-3 5 32,1 7-13,-1 4-31,2 7-7,2 0 6,-1 6-11,2-1-6,6 1-3,-1-3-5,-1-3 3,1-1 1,0-2 1,-1 0 1,-1-1 5,-3 2 14,-6 3 30,-3 3-2,-9 8-16,0 3-4,-7 1-12,-4-3-11,6-4-3,5-2-2,0-5-20,5-1-6,4-4 1,0-3 17,-3-1 8,-3-3 4,0-2 3,-3 4 2,0-3-6,0 5-1,0-1 1,0 1-2,2 1-1,8-2 0,3-3 0,-2-3 0,-1-4 0,-4-4 0,-3 0 0,-3-2 1,0 0 3,-3 1-3,-9-1-1,-3 1 0,-3 2-1,3 2-16,0 2-24,5 1-4,2 2-12,0-4 9,3-2 9,-2-1 39,-1-8 2,-4 0 29,2-1 0,-1-3-9,-2 3-11,-1-3-4,-2-2-6,-1 0-1,-2 0 0,-3-2 0,1 2-2,0-3-1,0 1 0,2-1 3,-1-2 6,0 0 20,3 0-5,-2-2-4,0 1-16,3-3 0,-3 2-1,1-2 1,1 1-1,0-2-7,-3 1-15,1-2 4,3 0 3,-2-1 15,1 1 3,-2 0-3,0-1 0,-4 0-1,1-1 1,-2-3 1,2 2-1,-1-3 5,-4 0 1,-1 0-3,-2 0 0,-1-1 1,1-4-1,2 2-2,1-1 5,3 1 8,2 1-6,4 0-7,-2 0-1,2 0 2,-2-2 1,0-1 8,0 0-5,-3 2 3,-1-1 2,0-1-11,2 1-13,-1-1-19,3 0 7,0 0-1,5-2 5,-1 0 2,4-1 16,0 1 3,-1-3 29,-1 1-7,-1-1-13,2 2-8,0-1-2,-1 0 3,2-1-2,-3 1 2,0 0 7,0 0 10,2-1-2,-6-2-6,6 0-3,-1-1-8,3 0-7,-2 0-4,4-2 4,-2 1 7,0 2 0,-2-2 1,-1-1-1,2-2 5,-6-1 8,4-1 7,-2-1 6,-1 2 1,0-4-15,2 1-12,-2 6-5,4 3-5,0 0 10,5 5 2,0-3 3,2 1-5,2-1 5,-3 0 1,2-1 4,-1 0-2,2 3 11,-1-1-3,-2 4-4,7-1-3,0 3 8,0-2 12,0 2 1,0 0-6,0 2-18,0 0-1,0 1-2,0 0 0,0 0 1,0 0 1,0-2 2,0 1-4,0-2-1,0 2 3,0-1 3,0 0 5,0 1 4,0 1 9,0 0-3,0 0-12,0 0-6,0 0-5,0 0 0,0 0-3,0-2-11,0 2-4,0-3 4,0 0 12,-3 0 2,3 0 1,-2 1 0,1-1 3,1 3-3,0 0-1,0-2-1,-2 1 0,0-1 1,1-1-3,0 2-4,-2-2-4,1-2 2,1 3 8,1 1 1,0 1 0,-2 0 0,2-2-2,0 2-13,0 0-7,0-1 5,0 1 11,0 0 6,0 0 1,0 0 1,0 0-1,0 0-1,0 0-23,0 0-70,0 0 8,0 0 3,0 0-11,0 0-29,-7 0-21</inkml:trace>
  <inkml:trace contextRef="#ctx0" brushRef="#br0" timeOffset="-53023.07">6747 11021 327,'0'0'110,"0"0"-44,0 0-6,0 0 49,0 0-26,0 0-53,-18 0-17,18 0-3,0 0 1,0 0 1,0 0-8,0 0-4,0 0-2,0 0-12,0 0-22,0 1-59,-3 2-49,0-1-120</inkml:trace>
  <inkml:trace contextRef="#ctx0" brushRef="#br0" timeOffset="-52389.63">7011 10950 53,'0'0'72,"0"0"-72,0 0-101</inkml:trace>
  <inkml:trace contextRef="#ctx0" brushRef="#br0" timeOffset="-52236.44">7011 10950 476,'1'42'0,"-1"-42"-39,0 0-109,0 0 102,0 0-4</inkml:trace>
  <inkml:trace contextRef="#ctx0" brushRef="#br0" timeOffset="-44805.88">6787 12637 20,'0'0'44,"0"0"3,0 0 9,0 0-10,0 0-14,0 0 11,0 0 12,0 0 4,0 0 1,0 0 3,0 0 8,0 0 10,0 0-22,0 0-17,0 0-11,0 0-11,0 0-6,0 0-5,0 0-7,0 0 3,0 0 0,0 0-3,0 0-2,0 0 2,0 0-1,0 0-1,0 0 0,0 2-3,0-2-16,0 0-45,0 1-113,0 1-95</inkml:trace>
  <inkml:trace contextRef="#ctx0" brushRef="#br0" timeOffset="-44646.65">6787 12637 327</inkml:trace>
  <inkml:trace contextRef="#ctx0" brushRef="#br0" timeOffset="-44244.87">6787 12637 327,'0'42'192,"0"-42"-104,0 0 19,0 0-16,0 0-14,0-2-39,0 2-33,0-1-4,0 1 2,0 0 4,0 0-5,0 0 1,0 0 4,0 0 7,0 0 4,0 0-13,0 0 2,0 0-3,0 0 1,0 0-3,0 0-1,0 0-1,0 0 2,0 0-1,0 0 1,0 0-1,0 0 2,0 0-3,0 0 5,3 0-5,-3 0 4,0 0-1,3 0-2,-3 0 1,0 0-2,0 0 5,0 0-3,0 0 1,0 0-3,0 0 0,0 0-4,0 0-2,0 0-3,0 0-6,0 0-6,2 0-14,-2 0-34,0 0-13,1 0-29,-1 0 0,2 0 9,-2 0-60,1 0-87</inkml:trace>
  <inkml:trace contextRef="#ctx0" brushRef="#br0" timeOffset="-43261.02">6951 12423 318,'0'0'141,"0"0"-82,0 0-24,0 0 19,0 0 28,0 0-37,34-14-18,-23 8-8,0 0 20,6-3-5,1-1-4,-2-2-12,-2 1-3,-2-2-1,-6 4 4,-2-2-15,-2 5 2,-2 2-4,0-3-2,0 4 1,0-2-4,-5 1 2,-5-3 0,-5 3 0,3 1 4,-1 2-1,0 1-1,3 0 0,-3 0-1,2 1 1,1 8-1,1 0 1,3 2-2,1 0-1,4 0 3,1 0 1,0 3-1,0 0 8,0 2 9,1 1 2,4-3-2,6 0-6,-1-1-6,-2-1-1,1-5-3,2 1-1,-2-3 0,2-3 0,-1-2-3,0 0 2,-2 1-4,-3-1-2,-4 2-17,3-2-18,-2 0-37,2 0-70,4-5-96</inkml:trace>
  <inkml:trace contextRef="#ctx0" brushRef="#br0" timeOffset="-42507.65">7203 12210 298,'0'0'274,"0"0"-176,0 0-43,0 0-11,0 0 50,0 0-12,0 69-48,0-40-21,0 0 3,0 0 2,0-4-6,0-4-8,0-2-2,0-4 2,0-3-4,0-5 0,0-4-2,0-1-5,0-2-4,0 0-10,0 0-3,0-10-2,3-7-11,-3-4-3,6-4 23,-1-4-12,-1 0 7,2 3-6,-4 4 20,2 2 8,-4 3 9,0 3 0,0 1 5,0 4-2,-4 1-6,-5 2-6,1 0-4,2 2 4,1 4 3,1 0-3,0 0-1,1 0 1,-2 0 1,4 0 0,-1 0 3,2 2-3,0 0 7,0 1-2,0-3 1,0 0-5,0 0-2,6 0 11,4 0-8,3-3 6,3-4-5,-1 0 6,0-2 1,-3 1 5,-2 1 4,-4 2 2,-2 2-2,-2 1 3,-2 2-2,0 0-4,0 0-5,0 0-1,0 2 10,0 13 22,0 2 2,3 3-10,0-3-16,-1 0-19,1-4 0,-2-2-2,1-1-51,-1-4-46,4-2-99,-1-4-157</inkml:trace>
  <inkml:trace contextRef="#ctx0" brushRef="#br0" timeOffset="-40377.53">7015 11768 618,'0'0'149,"0"0"-102,0 0-44,0 0 9,0 0 55,0 0-37,0 85-26,0-58 1,0-2-4,-3 0 0,2-5-1,-1 0 3,2-6-3,0 0 1,0-5 3,0-2-3,0-2-1,0 1 0,0-6 0,0 1 1,0-1-2,0 0-10,0 0-3,0 0-1,0 0 8,-6 0 2,0-1-6,3-9 6,0-2 2,3-4 2,0-1 0,0-3 2,0-5-1,0 1 1,-3 0-1,0 2-1,-5 1 0,3 1 1,-1 3-1,1 3 1,1 4-1,1 5 2,3 2 1,0 3 1,0 0-3,0 0-2,-3 0-2,3 0 4,0 0 0,0 0 0,0 3 0,0-3 0,0 0 1,0 0 0,0 0 6,0 0 10,0 0 13,0 0-8,6 0-10,3-5-10,-3-1 2,3 3-1,-3-5 6,-2 2 2,-1 1 2,-1-1 5,-1 4 8,0 0-1,1 2-3,-2 0-9,0 0 0,3 4-5,1 13 9,4 5 27,-2-2-7,-1 2-8,-3-4-16,0-3-6,-2-3-5,0-4-4,0-2 1,2-3-45,2-3-26,8 0-19,0 0-18,3 0-110,-5 0-44,-4-12-174</inkml:trace>
  <inkml:trace contextRef="#ctx0" brushRef="#br0" timeOffset="-40060.62">6859 11710 323,'0'0'212,"0"0"-101,0 0 8,0 0-34,0 0-6,0 70-37,0-53-29,0-6-10,0 2-3,0-8 0,0-1-15,0-1-29,0-3-49,7 0-85,0 0-49</inkml:trace>
  <inkml:trace contextRef="#ctx0" brushRef="#br0" timeOffset="-39688.84">6859 11710 0,'7'-55'436,"-7"48"-353,0 3-26,0 2 8,0-1 21,0 1-28,0 2-29,0 0-14,0-2-2,0 2 10,1 0 5,-1 0-3,0 0-10,0 0-7,0 0-8,0 0 0,0 0 0,0 0-2,-7 4 2,0-1-27,1-2-24,0-1 4,1 0 12,5 0 35,0 0 7,0-1 23,0-6 14,9 1 1,-3 2 0,0 2-14,-4 1-16,-2 1-10,0 0-5,0 0-16,0 1-34,0 6-34,0 0-92,0-4-38</inkml:trace>
  <inkml:trace contextRef="#ctx0" brushRef="#br0" timeOffset="-36440.71">6438 11206 4,'0'0'31,"0"0"-18,0 0-11,0 0 2,0 0-3,0 0 4,-18-60 2,15 50 18,3-1-1,-2 0-16,-1-3 0,2-1-1,-5 1-3,3 2 14,-1 0 1,1 2-6,3 2 1,-2-3-1,-1 5-4,3-3-6,-1 3 0,-3-2-2,4 1-1,0 2-1,-1-4-1,0 2 1,-1-1 1,-5-2-1,4 2 1,-3-4-1,1-1 0,-2 0 1,1-4 0,-1 1 1,1-2 0,1-2-1,-1-1-1,3-1-11,0 3-6,-1 1-3,4 2 15,-2 4 6,1-2 3,-1 3 13,1-1 14,-2 0-13,-2 0-2,1-2-15,-1-3-2,-1-2-18,2 1 4,1 2-30,3-1 17,0 6 14,0 0 15,0 1 0,0 5 13,0-3 12,0 1-2,0 3-11,0-3-12,-2 4-14,-1-3-18,2 0 2,-2 0-13,0 0 12,3 1 31,0 3 10,0 0 25,0 2-16,0 0-15,0 0-4,0 0-24,0 0-28</inkml:trace>
  <inkml:trace contextRef="#ctx0" brushRef="#br0" timeOffset="-35000.07">7057 10617 204,'0'0'117,"0"0"-19,0 0-19,0 0 23,0 0 7,0 0-45,6 18 7,-6 4-8,0 7-10,0 3-10,0 2-1,0 2-12,0-2-20,0-1-2,3-3-3,-3-4-1,2-2-4,1-4 1,-3-6 0,0-2 1,0-7-1,0-2 1,0-3 2,0 0 6,0 0-4,0-8 1,0-9-7,0-3-1,0-2 0,-5-6 1,2 2-5,-2-6 3,1 3-6,-2 0 7,3 0-1,-3 6 2,2 1-1,1 4-1,-1 6 0,3 5 2,0 4 0,-1 3 0,2 0-13,-3 0 0,-2 0 8,0 0 5,-3 0 0,2 1-1,2 2-2,-1 1 5,2 0-5,2 1 3,1-2-1,0-1 0,0-1-3,0-1 4,0 0 0,0 0 1,0 0 3,4 0 2,2 0-1,0-2 0,0-6 4,0 0-5,0-1 11,0-2-2,-2 2 0,1 0-4,1-1 2,1 0-4,-2 0 2,1 1 1,-2 2 2,-2 1 0,1 0 1,-3 3 7,0 1-7,2 2-1,1 0-6,1 0-4,2 10 0,1 5 8,2 4 9,1 1-3,-5 2-2,4-2 0,-3 0-8,3 1-2,-2 1-3,1-2-1,-2-1-2,4-2-37,-1-3-99,-1-5-83,-1-3-308</inkml:trace>
  <inkml:trace contextRef="#ctx0" brushRef="#br0" timeOffset="-25390.81">7233 11014 137,'0'0'80,"0"0"-56,0 0-14,0 0 13,26 76 7,-10-69-22,1-3-6,2-2-2,1-2-1,1 0-89,0 0-129</inkml:trace>
  <inkml:trace contextRef="#ctx0" brushRef="#br0" timeOffset="-24979.19">7509 10843 433,'0'0'195,"0"0"-149,0 0-30,0 0-14,0 0 8,-90-33 32,67 52-25,0 8-11,5 9 5,2 3-1,10 2 0,6-4 3,0-4 4,0-8-1,15-7-4,6-3 7,9-8-4,0-4-9,2-3-3,-4 0-6,-5 0-2,-8-12-22,0-3-23,-8-4-9,-1-2 11,-4-1-6,-2 2-46,0 3-29,0 2-60</inkml:trace>
  <inkml:trace contextRef="#ctx0" brushRef="#br0" timeOffset="-24599.85">7466 10626 486,'0'0'101,"0"0"-72,0 0 54,7 98-9,-3-47 24,1 6-28,1 3-40,-1 0-15,-1-3 23,2-5-1,-3-6-1,-2-5-27,1-4-9,1-8-4,3-3-50,0-4-24,9-7-38,1-5-71,2-8-33,4-2-138</inkml:trace>
  <inkml:trace contextRef="#ctx0" brushRef="#br0" timeOffset="-23847.94">7458 10858 289,'0'0'88,"0"0"-4,0 0-19,0 0 18,0 0-17,0 0-18,0-42-7,0 38-11,0 2-6,1 2 10,10-3 4,4 3-18,7 0-4,8 0 1,3 7 11,0 3-1,-3 0 5,-7 0-10,-7 1-8,-3 2-2,-9 1 0,-4 5 0,0-1-7,-3 3 7,-11 3-8,-8-2-4,6 0-1,-3-3-8,4-4-34,3-4-25,3 0-27,3-7-101,3-1-35</inkml:trace>
  <inkml:trace contextRef="#ctx0" brushRef="#br0" timeOffset="-22004.27">1599 16897 6,'0'0'222,"0"0"-222,0 0-27,0 0 27,81-14 43,-66 8 14,1 0-22,2 1-28,0-3 19,1 2 47,-4-4-28,0 4-21,2-2-22,0 2-1,0-1-1,1 0-3,1 1 1,-2-2 2,0 0 3,0 1-1,-1-3 3,-1 3-5,3-2-1,-4 1-2,3-1-12,-4 3-16,4-1-37,0 0-34,-1 0-19,-1 0 69,3-2 52,-2-1 9,4 0 32,-1 0 9,-2 3 17,-1-3-49,-4 4-18,4-2-89</inkml:trace>
  <inkml:trace contextRef="#ctx0" brushRef="#br0" timeOffset="-21599.81">2751 16307 104,'0'0'129,"0"0"-94,0 0-35,0 0 1,79-74-2,-68 63 1,3 0-35,-2 2 25,0-2 10,3 5 1,-3-2 6,1-1-2,0 1 11,4-4-16,1 2 0,3-2-29,0-1-66</inkml:trace>
  <inkml:trace contextRef="#ctx0" brushRef="#br0" timeOffset="-21498.68">3157 16023 59,'0'0'2,"0"0"-2</inkml:trace>
  <inkml:trace contextRef="#ctx0" brushRef="#br0" timeOffset="-21087.59">3303 15938 129,'0'0'69,"0"0"-69,0 0-87,0 0 87,0 0 21,0 0 23,50 0-12,-32 0 15,9 2 36,5-2 3,6 1-11,8-1-34,7 0-5,6 0 60,7 0-43,8 0-33,10 0 0,9 0-6,0-5 11,-1 0 16,-7 4 27,-8 1-1,-8 0-6,-7 3-32,-5 5-25,-2 0-2,-4-2-2,-5-2-2,-8 0-10,-4-1-10,-3-3 3,-1 0 4,-2 0-4,-1 0-1,-6 0 1,-3 0 13,-6-3 1,-3 1-5,-3 0-6,-5 2-1,1 0-3,-2 0-34,0 0-91,0 0-30,2 0-90</inkml:trace>
  <inkml:trace contextRef="#ctx0" brushRef="#br0" timeOffset="-15515.02">2918 9694 624,'0'0'4,"0"0"-2,0 0 2,0 0 11,0 0 66,0 0-39,0 0-42,37-7 4,-37 7 1,3 2-5,1 5-21,7-4-162,8-3-294</inkml:trace>
  <inkml:trace contextRef="#ctx0" brushRef="#br0" timeOffset="-14831.67">7303 9791 1125,'0'0'8,"0"0"-8,0 0-94,0 0 28,0 0 66,0 0 24,-70-9-24,70 12 0,0-2-27,0-1-30,-2 3-44,-2-3-169,1 0-196</inkml:trace>
  <inkml:trace contextRef="#ctx0" brushRef="#br0" timeOffset="-11438.61">9126 13123 635,'0'0'157,"0"0"-79,0 0-19,0 0 13,0 0 41,92 22-23,-34-17-27,14-1-17,13-1 3,3-1-3,-3 3 1,-5-2-11,-8 1-7,-8 1-7,-1-2-4,-6-1-1,-5 1-7,-4 0 1,-2-2-1,-4 0-5,-8 1 3,-10 0 1,-12-2 0,-5 0-3,-7 0 1,0 0-5,0 3-1,0-3 3,0 0-4,0 0 0,0 0 2,0 0-2,0 0 2,0 0 2,0 0-2,0 0 3,0 0-5,6 0 2,5 0 3,3 0-1,0 0 5,2 0-7,-5 0 5,-4 0-2,0 0-1,-2 0 2,0 0-6,-1 0 2,-1 0 0,-3 0 0,0 0 2,0 0 0,0 0-2,0 0-1,0 0-1,0 2 4,0-2-8,0 0 4,0 0 0,0 0-1,0 0 1,0 0-1,0 0 1,-3 0 1,2 0-1,-2 1 1,-2-1 1,-4 2-2,3-2-2,-1 0-3,1 0-18,1 0-21,0 0-18,5 0-32,0 0-27,0 0-51,16 0-51,17-3-248</inkml:trace>
  <inkml:trace contextRef="#ctx0" brushRef="#br0" timeOffset="-9958.77">16675 12881 336,'0'0'175,"0"0"-92,0 0 20,0 0 5,0 0 27,103 0-24,-56 2-17,10-1-7,7 4-15,3 0-17,-1 1-20,-6-1-7,-7 0-13,-5-1 24,0 0-25,1 0 1,-4-1-2,-6-1-3,-8 1 4,-12-2-3,-10-1-1,-4 0-7,-5 0-1,0 0-2,0 0-1,0 2-6,-14-1-1,-11 1 8,-11-1 7,-7 1-7,-6-2-1,-5 0-1,-3 0-4,1 0 4,5 2 2,8-1 0,11 1 1,16-2 1,10 0-1,4 0 0,2 1 4,0-1-3,0 0 7,11 0 3,5 0-5,5 0-1,3 0-1,-2 0-1,-2 0-3,1 0 1,-6 0-1,-2 0 3,-7 0-4,-2 0-2,-4 0 2,0 0 0,0 0-4,0 0 4,0 0 3,0 0-3,2 0 1,-2 0-1,0 0 0,0 0-1,0 0-1,0 0-3,0 0 4,0 0-4,0 0 5,0 0-2,0 0 2,0 0 0,0 0 0,0 0 0,0 0 0,0 0 0,0 0 0,0 0 0,0 0 2,0 0-5,0 0 6,0 0-2,0 0 0,0 0 0,0 0-1,0 0 1,0 0-1,0 0 0,0 0 0,0 0 0,0 0 0,0 0 0,0 0 2,0 0 0,0 0-2,0 0 0,0 0-2,0 0 2,0 0-2,0 0 1,0 0-1,0 0-13,0 0-17,0 0-19,0 0-29,0 0-35,0 0-83,0 0-79,0 0-175</inkml:trace>
  <inkml:trace contextRef="#ctx0" brushRef="#br0" timeOffset="-6192.7">12743 16305 715,'0'0'184,"0"0"-96,0 0-55,0 0 56,0 0 9,0 0-1,0 0-42,12-5-21,-12 5-9,0 0-1,0 0-1,0 0-15,0 0-2,0 0-5,0 0 0,0 0 6,0 0-5,0 0-2,0 0-2,0 0-7,0 0-6,0 0-5,0 0-11,0 0-16,0 0-23,0 0-53,0-2-40,3-3-131,6-2-133</inkml:trace>
  <inkml:trace contextRef="#ctx0" brushRef="#br0" timeOffset="-5329.58">12838 14562 275,'0'0'586,"0"0"-586,0 0-39,0 0 22,0 0 17,0 0 47,2 0-47,-2 0-6,0 0-40,0 0 25,0 0 20,3 5-16,0-2-87,-2-3-9,-1 2 23,0-2 7,0 3-19,0-2-22</inkml:trace>
  <inkml:trace contextRef="#ctx0" brushRef="#br0" timeOffset="-3679.69">10817 15511 450,'42'-95'0,"-12"1"-82,-14-5-191</inkml:trace>
  <inkml:trace contextRef="#ctx0" brushRef="#br0" timeOffset="372.22">8568 7507 506,'0'0'71,"0"0"-44,0 0 0,0 0 91,0 0 44,0 0-58,86 1-39,-22-1-20,16 0-14,6 0 5,4 0 10,1 0-11,-8-4-4,-7 1-9,-11 1 7,-15 0-13,-14 0-5,-14 2-6,-14 0 2,-7 0-3,-1 0-4,0 0 0,-9 0-4,-19 0 4,-14 0 1,-9 0 1,-9 6-2,-3 1-1,-5 0-4,-3 2 4,-1-2 0,8 1 2,14-5-1,17 0 3,18-2 0,10-1 4,5 0 4,0 0 7,0 0-5,21 0-7,11 0 9,4 0-11,9 0-3,-3 0 0,-3 0-1,-6 2-8,-5 0-12,-1 4-49,-1 1-71,-1 2-100,2 1-199</inkml:trace>
  <inkml:trace contextRef="#ctx0" brushRef="#br0" timeOffset="1155.19">12787 14416 89,'0'0'0</inkml:trace>
  <inkml:trace contextRef="#ctx0" brushRef="#br0" timeOffset="1450.48">10110 15634 675,'0'0'0,"0"0"-27,87-36-163,-38 21-87</inkml:trace>
  <inkml:trace contextRef="#ctx0" brushRef="#br0" timeOffset="3980.16">9686 9968 97,'0'0'696,"0"0"-561,0 0-88,0 0-36,119-17 37,-45 10 52,23-1-21,21-3-36,12 1-25,-1 1 7,-12-2 9,-23 5 2,-17-2-5,-17 3-9,-15 0-2,-17 0-9,-15 3-8,-10-1 3,-3 3 0,-9 0-6,-28 0-1,-17 0 1,-20 0 0,-11 0-3,-5 8 2,-7 4-1,-4 4 2,-3-1 0,4 1-3,7-3 3,11-3-1,14-3 1,14-4 1,20-3 3,17 0 2,12 0 6,5 0 12,14 0 0,34-8-3,22-4 2,25-1-9,11 4-4,-3 1 2,-12 4 0,-15 3-5,-16-2 4,-14 3-11,-13 0 3,-14 0-2,-10 0-1,-7 0-4,-2 0 0,-8 0 1,-25 0-7,-23 0 8,-23 0-6,-15 0 8,-8 2-1,1 7-2,7 5-2,12 2 5,13-2 0,26-4 1,24-6 2,17-3 3,2-1 8,29 0-4,24-4 6,17-9-5,11-2-7,4-1 0,-7 3-4,-3 1-2,0 1-27,-4 0-34,-5 4-23,-8 0-8,-7 4-44,-3 3-100,-3-2-483</inkml:trace>
  <inkml:trace contextRef="#ctx0" brushRef="#br0" timeOffset="10416.55">12870 14366 76,'0'0'13,"0"0"-7,0 0 5,0 0 27,0 0 3,0 0-37,0 0-2,21-14-2,-21 12 14,0-1-2,0 1-12,0 1-13,0-2-84</inkml:trace>
  <inkml:trace contextRef="#ctx0" brushRef="#br0" timeOffset="10706.93">12783 14212 929,'0'0'118,"0"0"-59,0 0-26,0 0 14,0 0 35,0 0-37,0-8-38,0 8-7,0 0-21,0 0-7,0 0-35,0 1-31,0 10-17,-3 4-28,0-1-63,-4-1-45</inkml:trace>
  <inkml:trace contextRef="#ctx0" brushRef="#br0" timeOffset="11003.62">12649 15419 847,'0'0'158,"0"0"-78,0 0-61,0 0-17,0 0 46,0 0-11,15 25-37,-17-24-24,-7 5-4,2-3-11,1 1-57,6-1-117,0-3-210</inkml:trace>
  <inkml:trace contextRef="#ctx0" brushRef="#br0" timeOffset="11243.58">12514 14219 1014,'0'0'0,"0"0"-273,0 0-74,-4 111 240,4-37 23</inkml:trace>
  <inkml:trace contextRef="#ctx0" brushRef="#br0" timeOffset="15417.55">9460 13706 440,'0'0'173,"0"0"-72,0 0-10,0 0 13,0 0-18,0 0-33,-3 7-16,3 13-2,0 8 11,0 7 9,3 1-2,3 6-13,6 1 5,0 4-6,1-2-26,-4 0 11,2 5 0,-5 0-11,1 5 0,-5 1 3,2 1 1,-1 3-6,0-3 2,0 1 0,3-1-4,-1 0 3,3-1-6,0 0 1,1 4 0,2 0-6,2 2 4,-1 5-1,-1-5 5,-2-1 0,-1-2-4,2-9 2,-4 0 4,0-1-5,-1-1 0,-2-1-3,1-4 0,-1 0-1,-2-3 2,4 3-4,1 1 1,2-1-1,0 3 0,1-2 1,0-1 0,-1 0 0,5-3-1,-1 1-2,0-2 2,0-6 1,2 6 4,-3 3-5,-5 3 1,-1 3 2,-4 0-1,-1 1 2,0-5-4,0 2 0,-6-4 0,-1-2 1,1-1-2,0-1 1,3-4-2,3-5 2,0-2 2,0-5-2,0 0 1,0-3-1,0-5 1,0 1-1,-4-3 0,-3 3-1,1-1 0,-2 3 1,3 0 1,1 0-1,-1 0 0,1-3-2,-1-2 4,-5 1-2,2 1 0,-4 0-1,-2 2 0,1-4 0,-1 1-3,1-4 3,2-3-6,-8-3-1,1-3-8,-4 0-8,-6-4-8,-4-9-1,-2 1 11,-6-1-4,2 1-4,-3 4-5,2 2 1,5 6 17,6 0 15,10 0 2,6 0 4,8 0 10,4 0 9,1 0 22,20 6 12,13 5 4,14-1-14,11-3-6,12-2-12,7-5 0,8 0-7,6 0-3,-2 0-4,-7-5 4,-11 5-9,-18 0 1,-11 0-3,-15 0-7,-13 0-1,-4 0-15,-10 0-27,-1-5-31,-4-7-59,-22-10-95,1-7-115,-5-10-170</inkml:trace>
  <inkml:trace contextRef="#ctx0" brushRef="#br0" timeOffset="16236.08">9354 13793 744,'0'0'101,"0"0"-4,109-14-13,-55 11 28,10 1 38,13-1-68,7 0-28,-7 3-15,-17 0-19,-18 0 2,-20 0-12,-13 0-2,-6 0-8,-3 0-2,0 0-3,0 0-25,-6 0-14,-19 0 17,-12 0 23,-13 0-15,-10 0-3,-5 0-4,-4 0 7,2 0 9,1 0-5,13 0 12,11 0 3,14 0 3,16 0 9,7 0 8,5 0 2,0 0 4,0 0 1,10 0 2,16 0-17,11 0-7,7 0-5,1 0-1,-2 0 1,-4 4-51,-5 3-39,-4 2-131,-13-4-231</inkml:trace>
  <inkml:trace contextRef="#ctx0" brushRef="#br0" timeOffset="16442.34">9196 14011 917,'0'0'31,"0"0"-31,0 0-46,0 0 14,110-61-32,-64 47-465</inkml:trace>
  <inkml:trace contextRef="#ctx0" brushRef="#br0" timeOffset="17335.06">9375 13208 98,'0'0'0</inkml:trace>
  <inkml:trace contextRef="#ctx0" brushRef="#br0" timeOffset="18133.25">9375 13208 99,'-2'2'52,"-4"-2"-46,3 0 13,0 0-8,2 0 49,-2-2-19,3 2-21,0 0 11,0 0 13,-3 0 1,1 0-21,0 0-15,2 0 0,-2 0 2,2-1 3,0 1 5,0 0-8,0 0 5,0 0 4,0 0 2,0 0 5,0 0 6,0 0-3,0 0-14,0 0 5,0 0-5,0 0-2,0 0-2,0 0 1,0 0-5,0 0-2,0 0 1,0 0 3,0 0 3,0 0 12,0 0-14,0 0-4,0 0 2,0 0-8,0 0 2,0 0-3,0 0 1,0 0 2,0 0 3,0 0 0,0 0 6,0 0-7,0 0-4,0 0 5,0 0-4,0 0 0,0 0 0,0 0-1,0 0 0,0 0-1,0 0 0,0 0 0,0 0-1,0 0 2,0 0-2,0 0 1,0 0 0,0 0-2,0 0 2,0 0-3,0 0-8,0 0-1,0 0 3,0 0-6,0 0-1,0 0-6,0 0-4,0 0-7,0 0-7,0 0 4,0 0-8,-2 0-6,2 0-2,0 0-72,0 0-43,0 0-83</inkml:trace>
  <inkml:trace contextRef="#ctx0" brushRef="#br0" timeOffset="29212.49">17316 15257 267,'0'0'141,"0"0"-41,0 0-27,0 0 49,0 0-11,0 0-27,0 0-35,0 0-11,9-41 1,-9 41 8,0 0-4,0 0-10,0 0-9,0 13 3,0 8 27,0 4-12,0 8-20,0 4-2,0 7 8,2 4-11,1 5 13,0 0-5,1-2 4,-1-2-9,-2 1-18,1-2 13,-1 5 1,1-3-3,-1-3-4,0 0-2,1 1 2,-2-3-5,0-1-1,0 0-3,0-3 0,0-5 1,0-3 1,0-5-2,0-4-5,0-5 2,0-3-4,0-2-2,-3 1-1,0-2 1,-1 1-6,1 0 6,-1 0 3,2 2 5,1-1 1,-2-1 0,0 3 0,0 2 0,0 1-3,3 2 3,0 0-1,0 3 1,0-4-1,0 3-2,0-1 2,0-2 0,3-1 1,-3 0-1,0-3 0,0 0-9,0 2 1,0-2-2,0 0 5,0 0 0,-3 2-6,3 0 0,-2 1 3,0-2 2,1 0 2,-1-3 3,-1 0 1,0-5 2,-1 4-2,1 2 0,-1 0-2,-2 0 3,3 1-7,0-2-4,1-1 11,0-3-3,2-5 0,-1-1 0,-2-5-6,-4 0-12,2 0 1,-2 0 5,-1 0 13,3 0 2,-1-2 0,3-1 0,-2 3-4,0-3-9,0 0 10,-1 0 2,-3 0-3,-2 1-4,-4-3 4,0 1 2,-1-1-3,2 4-4,1-4-3,4 1 9,2 3 3,1 0-2,3 1 2,1 0 3,2 0 8,0 0 15,0 0 10,0 0-2,8 0 3,9 0-9,9 0 1,8 0 4,6 0 0,7 0 9,7 0-2,1-4 4,-6 0-8,-4 1-4,-9 1-15,-10 0-7,-2 2-7,-3 0-1,-2 0-1,-1 0-1,-4 0 0,-8 0-2,-3 0-11,-3-8-9,0-13-57,-2-9-71,-14-5-58,-5-7-57,0-2-145</inkml:trace>
  <inkml:trace contextRef="#ctx0" brushRef="#br0" timeOffset="31106.49">17143 15172 360,'0'0'145,"0"0"-82,0 0 49,0 0 24,0 0-20,0 0-40,0 0-13,6 0 18,16 0-2,10 0-16,7 0-15,1 0 3,-4 0-19,-4 0-9,-4 0-11,-5 0-4,-6 0-2,-4-2-3,-7 0-2,-2 2-1,-2 0 2,-2 0-2,0 0-8,0 0-7,0 0-5,0 0-7,0 0-2,0 0 13,0 0 1,-8 0 6,-1 0 7,-2 0-3,0 0-9,1 0-4,-1 0-18,1 0-28,-2-2 2,-1 2 16,3 0 5,-3 0-19,1 0-22,-3 0 6,0 0 26,2 0 28,1 0 19,7 0 3,2 0 0,3 0 8,0 0 17,0 0-12,5 0-13,7 0-11,1 0 4,-1 0 6,-1 0 0,-1 2 1,-1 0-2,-3 1 2,1-1 5,-4-1 4,-1 0 12,-1-1 24,-1 0 13,0 0-12,0 0 7,0 0 0,0 0-1,0 3-14,0 7-18,0 9 1,2 9 35,-2 7-19,0 9-14,0 3 9,0 3-4,-3-2 1,0 0-13,1-3 0,2-3 11,0 2-6,0-4-4,3-2-9,5 0 5,-6-3-6,0-3-7,-2-5 4,0 0-4,0 0 1,-2 0 2,-5 3 0,1 1-2,-1 2-1,3 0 1,1 1-3,3 0 3,0-2-1,0 1 1,0 5 1,4-3 0,4 3-1,0-1 11,-1-1-2,1 3-3,-2-3-2,3 1 0,-3-4 1,-1-2-3,-2-1 0,-2-3-2,-1 2 0,0-3 0,0 3-1,0-2 0,0-2-1,-4-1 0,0-1-2,2-1 2,2 0 0,0-5 1,0 2 0,0-4-1,0 1 2,0-2-1,0-1 0,0-3 0,-2-1-1,1-1-3,1-3 3,0-2 0,0 0 0,0-3 0,0 0 1,0 0 0,0 1-1,0 1 1,0 1 1,0 1-1,0 2 0,0-2-1,0 1 0,0 0 1,0-3-2,0 1-3,0-3 0,0 2-2,-2-2-2,-1 0 0,-3 0-2,-1 0-3,-2 0-12,-4-6-5,1-2-2,-1 5 2,-3-3 15,2 2-2,0 0 1,0-1 6,1 4 6,1-2 5,4 2 0,3-1 7,3 2 1,2 0 9,0 0-1,0 0 3,0 0-2,0 0 11,7 0-4,20 0 10,14 0-13,14 2 1,3-1-11,-1 2-3,-5-3 5,-10 0-4,-10 0 6,-9 0-7,-5 0-4,-6-4-4,-2-1 0,-2-3-5,-2-3-39,1-4-19,-3-4-39,-4-5-50,0-5-73,0-7-77,-14 1-54</inkml:trace>
  <inkml:trace contextRef="#ctx0" brushRef="#br0" timeOffset="31986.41">17498 16697 155,'0'0'49,"25"105"4,-8-65 61,-1-11 9,-10-9-99,-6-8-24,0-6-9,-7-2 9,-10-1 13,5-2-6,1 1-4,3-2 10,2 0 24,3 0 30,3 0-8,-2 0-12,2 0-4,0 0-7,-1 0-2,1-2-11,-2 1-6,1 0-9,1-1 0,-3 2-7,3 0 0,0 0-1,0 0 0,0 0 0,0 0 0,0 0-1,0 0 1,0 0 0,0 0 1,0 0 0,0 0 0,0 0 2,0 0 1,0 0 0,0-1-4,0 1 1,0 0-2,0 0 3,0-1-4,0 1 2,0-2 0,0 0 0,0-2-4,0-1-6,0-1 5,0-3-10,0 0-24,-2-8-27,-2-2-84,1-8-27,-4-10-129</inkml:trace>
  <inkml:trace contextRef="#ctx0" brushRef="#br0" timeOffset="33433.01">15960 13108 850,'0'0'55,"146"-26"-49,-87 17 3,-18 3 8,-12 0 52,-13 4-38,-11 1-31,-4 1-4,-1 0-4,0 0-5,-3 0-9,-21 0 12,-12 0-18,-11 0-28,-6 0 14,-6 0-14,-6 7 36,0 3-32,1-1-2,3-1 27,7-2 0,3 0 13,7-1 14,11-2 2,10 0 6,7-3 26,10 0 32,6 0 14,0 0-6,6 0-3,22 0-41,16-7-19,12-2 18,8 0 2,3 3 0,-3 6-7,-4 0 6,-3 0-8,-9 0-5,-9 0-12,-12 0-3,-10 0-2,-12 0-16,-5 0-26,0 0 0,-2 0 4,-20 0 19,-14 0-15,-9 0-37,-10 0 7,-3 0-8,0 0-12,1 6 6,8 3 34,13-4 44,15-1 2,11-4 14,10 0 40,0 0 7,13 0-23,20 0-32,13 0-3,15 0 5,5 0-10,4 5-88,-2 8-40,0 1-71,-6 1-86</inkml:trace>
  <inkml:trace contextRef="#ctx0" brushRef="#br0" timeOffset="45876.11">8892 10182 112,'0'0'455,"86"0"-439,-20 0 4,13 0 5,13 0 21,9-8 20,4-1-23,-3 3-5,-10-1 14,-15 4-4,-9 1-22,-16 1-15,-15 1-2,-12 0-8,-12 0 0,-11 0 2,-2 0-2,0 0 0,0 0 2,-12 0 2,-5 0-1,-1 0-1,0 0-1,6 0-1,0 0 3,3 15-2,6 9 7,0 13 15,1 13-1,1 16 1,-4 11-17,0 6 7,-4 4 2,1 4-4,-1-3-2,0 1 2,5-4-12,-1-5 4,2-5-3,0 0-1,2-5 2,-2-5-2,1-7 0,0-8 1,2-5-1,0-7 1,0-9-1,0-4 0,0-9 0,0-7 3,0-3-2,0-3 1,0-3 1,0 0 3,0 0 1,0-4-1,0-5-5,0 0 2,-6 3-2,1-1-1,-1 3 0,-5 1-2,-3 0-2,-7 3-5,-3 0-2,-8 0-2,1 2-5,-4 6 4,3 2 5,6 0 3,6-2 1,8-3 5,8-1 0,4 1-1,0 2 1,19 5 6,9 5 12,7-2-3,0 0-9,-3 1-1,-2-1 10,-1 1-1,1 0-8,2-2-5,3 1 1,4-1-1,-3 0 0,-3-1-1,-7-1-1,-11-4-5,-6-2-11,-6-3-3,-3-2 1,0-1 0,0 1 6,-14 2 13,-7 4 1,-2 0 0,1 6-1,-3 1-2,-1 4 1,-2 4 1,2 1 0,5 1 0,7-4 0,9-3-2,5-1 2,0-2 4,2-3 1,9 3 1,-3-1 1,1 0 6,1 2-8,-2-1 8,1 1-1,-2-1-4,2 6 1,-4-1 7,-2 5-5,-2 1-7,1 1-3,-1 1 0,-1 5 0,0 1 2,0-1 13,0-4-15,0-4 0,0-1-1,-1-2 0,-1-3 6,1 1-4,1-7 0,0 0-4,0-3-6,0-1-29,0 2-48,0 6-28,-2 1-93,-7 2 30,-3 1 23</inkml:trace>
  <inkml:trace contextRef="#ctx0" brushRef="#br0" timeOffset="46565.49">9646 12559 804,'0'0'40,"18"120"7,-12-47-39,-6-1 11,0-3 49,0 2-1,-6 1-21,-7-4-34,4-5-8,-6-7-1,0-8-2,0-10 0,0-6-1,5-11-6,0-8-18,5-5 5,5-4 12,0-2-1,0-2 6,0 2 2,0-1 5,0 1-5,0 0 8,0-2-4,0 1 0,0 1 1,0-2 0,0 2 3,0 3-2,-2 3-5,-1 1 3,-1 4 4,-1-2-5,-1 1-2,-5 4 5,-3-7-1,-2 3 1,-7-3 4,-4-2-2,-10 3 4,-6-6-4,-11 1-8,-12-4-3,-10-1-11,-10 0-34,-7 0-33,7-12-113,9-3-159</inkml:trace>
  <inkml:trace contextRef="#ctx0" brushRef="#br0" timeOffset="48471.07">4503 10144 549,'0'0'90,"0"0"-41,0 0-11,0 0 63,0 0 14,0 0-70,111 5-23,-34-5-9,14 0-5,5 0 0,-5 0-6,-8 0 6,-11 0-2,-11 0 2,-15 0-2,-18 0-5,-17 0 1,-6 0-2,-5 0-1,0 0 1,0 0 10,0 0 0,-14 0-4,-4 0-1,0 10-1,-3 7 3,2 9-5,4 16 1,3 15 6,8 11 2,4 10 8,0 1-14,0-3 4,0-2-7,0-6-1,0-7 1,0-11 25,-2-8-15,-1-14-10,0-7 3,3-9-5,0-3 0,-1-4 0,1-5 1,-2 0 5,-4 0 4,-12 0 2,-8-4-10,-13-4-2,-9 1-12,-1 7-19,-3 0 5,1 2 5,9 12 14,14 2 6,19-2-2,9-1-11,36 2 14,17-2 5,11 0 21,2 2 14,-5 2 2,-9-1 4,-9 2-26,-9 0 4,-12 5-12,-10 4-8,-5 5-1,-7 4-1,-13 3-2,-15 2-4,-11-4-6,-6 1-27,3 0 8,8 0 3,9 2 19,11-4 5,11-2 2,3 2 10,6-6 16,9 6 6,2 0 16,-4-2-18,3 6-19,-5 3 16,-4 6-8,-7 4-9,0 5-4,-4 2-5,-16 4 0,-5-1-1,0 0-13,2-5 13,8-6-2,7-7-2,3-6 4,5-5-2,0-7 0,0-1 2,0-1 2,3-1-2,-1-3 0,-1-4 1,-1-6-2,0-6 0,0-3-4,0-2-6,0 0 6,0 2 5,0-2 0,0 0-1,0 0-1,0 0 1,0 0-8,0 0 1,0 0 2,0 0 5,0 0 0,-1 0 1,-7 0 1,-1 0 1,-3-3-2,3-1-2,0 2-11,3-1 2,-1 3-6,5-3-32,2-2-95,0-7-146</inkml:trace>
  <inkml:trace contextRef="#ctx0" brushRef="#br0" timeOffset="48763.09">5063 12560 213,'0'0'548,"0"0"-503,0 0-23,-96 0 4,62 0 38,-5 0-34,-7 4-30,-2-1-89,-9 1-89,-2-1-56</inkml:trace>
  <inkml:trace contextRef="#ctx0" brushRef="#br0" timeOffset="51006.29">14667 13878 377,'0'0'52,"0"0"-28,0 0 4,81-62 50,-62 51 32,2 4-31,4-2-15,14 2-14,10 4 1,17 0-17,11-1-2,11 3-3,3 1-12,-1-3 4,-14 1 17,-9 1 4,-13-2-4,-10 0-19,-9 3-13,-10-4-4,-11 1 0,-7 1 2,-6 2-2,-1 0-2,0 0 0,0 0-1,0 0 0,0 0 0,0 0-3,-7 22 1,-5 14 3,1 20 9,0 10 6,2 8 5,1 8-5,1 0 6,4-1-1,3-8-13,0-9-2,3-6 6,7-7-6,-1-6-2,-4-12-2,-4-7-1,-1-10 0,0-8 1,0-5-1,0-3 4,0 0-1,0 0-3,-12 0 0,-15 0-1,-10 0-4,-4 0 3,-3 0-4,5 6 1,3 7-3,6 4 4,10 0 2,11 2 2,9 2 0,3 3 0,31 6 20,10 2 16,5 2 1,3-3-9,-10-1-15,-10-2 35,-8 0-27,-16 2-20,-8 6 0,-5 5-1,-28 5 0,-11 7-8,-9 1-18,3-2-9,1-1 9,10-7 2,9-5 9,13-8 14,10-1 1,7-6 2,0 2 9,16 3 35,4-1-7,1 6-15,-3 5 16,-3 4-13,-4 6-10,-5 9-10,-6 10-5,0 11 0,-11 8 0,-12 4-2,-5-4 0,-1-9-10,6-6-20,5-11 22,7-12 8,5-3-3,3-8 3,2-6 0,1-6 0,0-4 0,0-3 2,1 3-1,7 5 2,-1 5 8,-1-1-9,2-2-2,-2-5-1,0-4 1,-2-8-1,-1-3 1,0-2-2,-2-2-1,-1 1 3,3 5-2,-3 0 1,0 4-2,-5 5-5,-13-2 6,-9 2-1,-5-7-34,6-3-22,6-3-46,17-7-124,3 0-472</inkml:trace>
  <inkml:trace contextRef="#ctx0" brushRef="#br0" timeOffset="52513.01">20960 13883 264,'0'0'160,"0"0"-64,0 0 61,0 0-30,0 0-48,0 0 6,130-54-28,-69 50 7,5 1-28,1 0-12,-3-3 11,-8-2-3,-11 1-9,-10 0-15,-10-1-1,-13 4-1,-5 1-6,-5 1-4,-2 2-12,0 0-26,0 0-1,0 11 9,0 9 29,0 2 1,0 5 4,-10 8 1,-1 10 2,3 15 9,5 15 7,3 12 10,0 10 4,8 0-11,-1-5-1,1-9-10,-2-12-9,-2-12 8,2-10-7,-1-13 0,-3-12-1,2-8 0,-4-6-1,1-7-1,-1-3 0,0 0 8,0 0 1,-1-7-9,-14-9-3,-11 3-8,-3 3-10,-5 7 8,4 3 1,6 0 7,7 7 1,5 8 0,9 2 3,3 5 1,5 2 24,19 1 6,8 3-6,7-3 5,3-3-1,-6 2 1,-8-2-13,-7-3-9,-6 5-7,-11 2 0,-4 1-2,-7 6 0,-28 0-2,-15 0-14,-8 1 0,3-2-17,8 0 14,16 0-12,16 1 4,15 0 17,6 1 4,26-1 8,14-1 8,3 0 3,-4-6 4,-5-4 9,-15-1-10,-9 1 22,-9 5-35,-7 12 6,-8 12-7,-22 10 2,-10 13-2,-8 6 0,1 7-27,6 1 7,11-4-26,10-7 46,12-9 0,8-6 2,0-3 0,18-9 46,0-3-24,0-3 28,-2-6-5,-2 1-29,-4 2 3,-4-1-8,-6 1-13,0-1 0,0 4-5,-6-8-31,-1-5-30,4-9-38,3-10-43,0-12-36,7 0-167,15-26 28</inkml:trace>
  <inkml:trace contextRef="#ctx0" brushRef="#br0" timeOffset="53975.76">22523 13609 426,'0'0'48,"133"0"-42,-50 0-3,1 0-1,-3 0 20,-7 0 15,-1 0-26,-6 0-3,-9 0-6,-10 6-2,-15 2 0,-13 0-24,-12-1-55,-8 1-47,0-3-17,-10-1 91,-5-2 35,0-2 17,5 0 83,2 0 27,8 0 8,0 0-17,0 2-15,0 15-41,6 16-25,2 17 51,-1 16-24,-5 15-23,-2 17 9,0 8-2,-9 8-4,-7-1 3,0-11-10,4-5 5,4-10-11,2-9 2,1-9-9,0-7-7,1-8 1,-1-12-1,1-12-1,1-13-9,2-13 2,1-4 4,0 0 4,0-17 6,0-2-4,8-2-1,3 0 6,-3 3 5,-1 2-7,-3 2-3,-4 0 4,0 0 0,-13 0-6,-12 0-3,-10 7 2,-7 0-1,-2 7 2,-4 10-4,-4 21 4,-5 17 1,-4 13-1,0 9 8,6 5 9,11-3-7,15-1 8,18 2-5,11-6 5,26-3 2,29-6 1,17-12-8,12-16-5,7-13-2,2-17 3,-1-17 7,-2-26-2,-4-18 12,-10-11-4,-9-12 10,-16-8-4,-21-8-15,-21 1-13,-9 13-18,-31 18 2,-23 21 7,-13 17-9,-11 13-52,4 11 8,6 6-4,16 4-79,18 21-131,22 7 3</inkml:trace>
  <inkml:trace contextRef="#ctx0" brushRef="#br0" timeOffset="54365.59">23130 15596 803,'0'0'116,"0"0"-88,0 0 119,-16 90 2,10-45-63,-3 8-52,-1 10 34,-3 6-33,0 10-18,1 7-4,-1 1-9,2-1-2,2-7-1,1 0-1,2-5 0,0-6-4,-4-12-4,0-10 4,4-15-2,0-12-7,3-9 12,2-10-20,-1-4-6,2-23 2,0-14-55,0-16-62,2-6-10,6-2-113,6 6-74,-4 11 96,1 12 163</inkml:trace>
  <inkml:trace contextRef="#ctx0" brushRef="#br0" timeOffset="55582.09">22381 13509 541,'0'0'27,"0"0"-27,0 0-30,0 0 30,0 0 23,0 0-23,-94-23-2,83 23 1,6 0-2,1 0-6,4 0-12,-2 0-3,-5 0 14,-7 0 10,-8 0-16,-8 0-30,-6 0-20,-4 0-18,-2 0-15,-2 0-81</inkml:trace>
  <inkml:trace contextRef="#ctx0" brushRef="#br0" timeOffset="55703">21484 13428 25,'-84'-5'0</inkml:trace>
  <inkml:trace contextRef="#ctx0" brushRef="#br0" timeOffset="61692.45">4137 9659 277,'0'0'28,"0"0"-28,0 0 13,0 0 1,0 0 39,82-64 17,-74 50-70,-3-3-25,0-3 18,2-1-12,-4 1 18,0-1 1,-3 1 0,0 0 5,0-3 11,-14-2 9,-6-5-15,-3-3 4,-5-1 4,-9 0-10,-5-2-8,0-1-19,-7 1-18,-2 0 37,3 0 0,-3 3-15,4 3-22,-2 3 36,-2 4-12,-4 3-5,-1 3 10,-8 2 16,-9 1-8,-6 6 6,-4 2 0,-10 1 14,-8 4 3,1 1-21,-6 0 3,-9 0-5,5 10 0,2 0-4,3 5 7,14 0-3,7 4 8,3 3-8,4 2 2,1 3-2,-3 4-14,-3 0 14,0 6 6,0 1-1,1 7-10,6 5-2,1 0-1,4-1-8,7 1-20,8-3-15,7-1 46,10 4 7,0 1-3,2 3 1,-1 8-13,-6 5 13,-2 2 46,-4 4-27,-1 3 17,-2 4 0,5 0-21,2-1-4,0-1 11,2 2-9,4 2 7,-2 1-7,8 3 0,3 2 1,6 5-6,7 8 1,8 8 6,8 8 33,1 1-17,6 1-13,18-2-13,7-3 1,8-4 6,1-1 10,2 2-3,-2-1-8,2 2-4,4 0-5,1-4 0,6-4-1,3 3 0,3-1 5,7-2-5,1-5-1,6-2 8,3-2-7,5-8-2,2-6-11,-6-14-6,1-15 16,0-13 2,7-8 4,6-8-4,3-7 0,0-4 0,0-7 5,5-5-5,0 0-4,7-4 4,6-6 15,-2-4 30,-5 4-12,-7 1 36,-10 0-32,-6 2-35,-6-2-2,-1-3-6,-7-5 6,-3-4-5,2-7-6,1-6 10,1-10-24,-2-9 20,6-9-12,0-4 9,-1-7 6,1-8 1,-9-9-4,-7-8-1,-8-11-68,-6-5 19,2-1-2,4-1 40,-1-4 17,-2-5 2,-7-5 9,-7-7-5,-6-3 4,-7 1 6,-5-1 19,-4 6-18,-2 5-6,-7 7 3,-1 10-9,0 6-5,-16 4 1,-14-4-1,-6-5 0,-4 0 1,-1-6 8,1 4-6,3 1-2,-1 3-1,1 3-4,-4 1-6,-7 7 1,-7 6 7,-11 5 2,-4 2-4,-3 7-2,-9 9-21,-6 10-7,-15 11 13,-12 9-2,-15 14 4,-13 16 11,-15 9 8,-9 9 6,-8 25-4,-5 13-2,-2 13-28,3 6-17,6 6-2,6 1-22,0-8 20,12-7-43,6-12-82</inkml:trace>
  <inkml:trace contextRef="#ctx0" brushRef="#br0" timeOffset="64071.06">8004 10074 410,'0'0'40,"0"0"-7,-4-85-23,-17 61-4,-7 1 2,-10 0-3,-5-4-5,-6-1-1,-3 0-1,1 2 2,0 1 3,2 0-3,4 5 1,-6 1-1,-8 2 0,-11 4-11,-15 4-5,-14 4 3,-10 5 10,-10 0 3,-6 12 4,-7 18 3,-5 16 7,3 16-9,1 18 0,-1 20-5,6 22-2,-1 24-2,-3 15 1,2 17-48,5 10 48,13-1-12,13 1 7,14-4-3,9-5 10,10-11 1,8-7 6,11-11 0,11-4-4,15-6 5,15-6 11,6-6 23,12-3-21,22-12 1,11-2 4,10-8 18,15-4 18,14 0-9,16-5-4,22-1-19,15-1-3,14-5-26,10 1 4,-4-5-2,-1-10-2,-5-11-33,-2-17 33,0-19 13,-1-21-5,4-5 6,7-24 0,-2-12-2,6-6 3,-2-5-5,-9 0-9,-6-1-1,-19-10-28,-14 2 14,-8-2 3,-7 3 11,-4 3 14,1 2-12,-10-3 5,-10-9 1,-12-13 3,-11-11-11,-11-13 0,-7-17-10,-8-10-41,-3-15-10,-6-13-19,0-7 16,-1-7 37,-4 0 27,-4-5 6,-3-2 29,-5 5-6,-13 1 33,-21 9-56,-15 5-3,-8 8 10,-4 3-8,3 2-5,2 11-23,1 11-17,-1 19 10,-2 20 12,-8 11 18,-7 10-13,-15 9-63,-19 5-45,-7 5 49,-8 9 5,6 6 58,23 4-60</inkml:trace>
  <inkml:trace contextRef="#ctx0" brushRef="#br0" timeOffset="173465.4">20851 563 718,'0'0'126,"0"0"-88,0 0-15,0 0-17,0 0 3,0 0 52,0 0-12,0 0-22,-85 89-20,66-64-5,-1-4 2,7-4-3,4-10-1,5-5-53,4-2-30,0-14 34,14-13-23,7-13 42,0-7 30,3-1 3,-3-1 27,0 6 8,-3 7 15,-6 11 5,-4 11-7,-3 10-16,-2 4-8,0 0-27,5 15-8,2 13 8,2 8 1,-2 0 0,0-1 2,0-6-3,2-7 5,5-8-5,6-7-12,3-7-19,3 0 18,2-19 5,-1-9 8,-3-5 7,-1-3-2,-4 0 10,-6 5 19,-4 7 0,-6 10 1,-3 8 10,-3 6-31,0 3-14,0 23-24,0 6 24,0 8-2,0 4 0,0-4-6,0-1-16,0-6-25,3-6-26,12-9-9,2-9-59,6-9-3,4 0 66,0-17 55,3-11 25,0-7 48,-10 0 77,-2 6-25,-7 7 24,-7 7-38,-2 10-9,-2 5-29,0 0-48,0 10-21,-5 17 20,-3 7 2,3 4-2,5-4-9,0-5-24,8-7 6,3-9 14,0-9 3,-2-4 4,1-6 7,2-18 18,0-6 4,-5-6 11,-5 0 7,-2 4-13,0 5-23,-15 11-4,1 5-9,0 8-3,6 3-16,4 1-20,2 14-27,2 5-14,0 1-27,12 0-66,17-4 20,8-3-102</inkml:trace>
  <inkml:trace contextRef="#ctx0" brushRef="#br0" timeOffset="174195.07">21831 557 465,'0'0'137,"0"0"-47,0 0-3,0 0 46,0-73-32,-19 70-79,-8 3-16,-3 6 6,-1 17-6,4 10-6,9 4-2,8-2-7,10-2-9,0-9-10,19-7-11,5-8 11,4-9 5,5-4 23,0-21 1,4-11 6,2-10 3,-1-7-5,-3-8 0,-8-2 19,-13 1 7,-6 5-13,-8 13 7,0 16 2,0 21-27,-13 7-5,-5 24-5,0 23 4,-1 14 3,8 4-4,6-1-18,5-9-2,2-5-14,18-10 5,6-10 27,6-13-16,-1-13 19,-1-4 6,-3-2 3,-8-19 11,-4-6 32,-5-2-10,-7 1-6,-3 5 3,0 7-10,0 8-12,0 8-11,-4 0-7,-2 4 6,2 16-6,2 4 5,2-2-5,0-1-17,7-9 1,11-4 11,-3-4 2,3-4 10,-2 0 1,-2 0 1,1-9 2,-3-2-2,-5 3-1,-2 4 1,-4 1-2,-1 2 0,0 1-3,0 0-28,-1 0-4,-4 0 35,1 0 13,4 0-1,0 0 15,0 0 16,0 0-15,0 1-10,0 5 2,4-1-11,1 2-6,-1 3-3,2-1-27,-1 1-53,-2 0-42,0 3-45,-3-6-6,3-2-60</inkml:trace>
  <inkml:trace contextRef="#ctx0" brushRef="#br0" timeOffset="174772.39">22458 459 804,'0'0'82,"16"-97"-33,-12 55 11,-2 13 51,-2 15 10,0 9-74,0 5-47,0 30-36,0 16 32,-2 12 4,1 3 2,1-5-2,0-7-28,0-9-7,11-7 18,3-12-16,0-10-20,2-7 28,0-4 25,4-5 5,1-16 23,3-6-2,0-3 4,-4 0 3,-6 2-10,-6 2-14,-4 7-9,-4 8-2,0 8-7,-7 3-19,-10 9-4,2 15 16,5 4 11,5 2 4,5-3-17,0 0 4,15-8 12,7-5 0,4-6-40,4-6-89,-1-2-181,-2 0-273</inkml:trace>
  <inkml:trace contextRef="#ctx0" brushRef="#br0" timeOffset="175225.11">23186 510 583,'0'0'263,"0"0"-207,0 0 22,0 0-5,94-46 18,-73 46-46,-1 20-45,-8 6-3,-7 7 1,-5 2-6,-2 2 4,-18-3-1,0-3 10,-1-7-10,6-4 5,8-9-3,5-5-5,2-5-6,0-1 10,13 0 4,8 0 0,3-10-60,2-1-134,-3-2-224</inkml:trace>
  <inkml:trace contextRef="#ctx0" brushRef="#br0" timeOffset="175527.86">21611 978 801,'0'0'195,"0"0"-172,0 0 56,0 0 1,0 0 62,101-16-64,39 16-36,55-4-13,35-3-18,11-1-2,-6 5-2,-20-2-7,-19 3-49,-24-1-132,-20-1-44,-31 1-243</inkml:trace>
  <inkml:trace contextRef="#ctx0" brushRef="#br0" timeOffset="176045.99">22146 1867 437,'0'0'525,"0"0"-525,0 0-20,0 0 2,0 0 18,0 0 0,3-7-32,-15 18-98,-1-1 28,2-3 67,3-6 3,5-1-62,3 0-118</inkml:trace>
  <inkml:trace contextRef="#ctx0" brushRef="#br0" timeOffset="176526.19">22471 1506 1093,'0'0'146,"0"0"-146,0 0-3,0 0 3,0 0 24,-48 131 36,23-63-41,2 2-17,0-7 1,3-10 2,5-13-5,4-10-22,4-15-58,7-13-48,0-2-9,0-30 96,13-15-99,9-13 75,8-10 65,4-4 29,4-3 32,0 4 6,-1 10 4,-2 14 17,-1 10-34,-6 18-3,-4 13-18,-5 6-23,-7 22-10,-2 15 0,-7 7 0,-3 6-3,-17-5-2,-13 2-6,-4-4 10,-2-4-4,10-7-30,11-11-40,15-7-48,5-8-116,31-6-15,15 0-102</inkml:trace>
  <inkml:trace contextRef="#ctx0" brushRef="#br0" timeOffset="177082.39">22838 1693 181,'0'0'242,"0"0"-111,78-76 5,-75 65-18,-3 6 9,-2 5-67,-21 3-53,-6 20 0,0 13-4,4 3-3,10 2-8,12-7-24,3-5 2,2-9-21,12-11 13,2-9 22,-1 0 15,3-17 1,-1-15 1,-2-5 2,-3-2 4,-1 0 19,-1 6 2,2 5 9,4 9-8,3 9 1,9 10-3,3 0-13,-1 10-9,-4 14-4,-6 7-1,-11 5-2,-8 1 2,-1-1 0,0-2-2,-7-7 0,2-10 2,2-8-12,3-9-16,8 0 28,14-12 14,7-16-6,1-6 1,-4-4 7,-5 1 4,-6 7 3,-3 11-9,-8 9 1,-2 8-3,-2 2-12,0 10-32,0 17 30,5 4 2,4 4-2,4-4-1,2-8 1,1-6-1,-2-12-6,5-5 9,-1-1 5,-2-21 3,2-10-1,-4-3 8,-5-1 10,-2 2-18,-1 3-7,-3 9-37,-2 8-56,1 9-119,3 5-141</inkml:trace>
  <inkml:trace contextRef="#ctx0" brushRef="#br0" timeOffset="177531.46">23645 1642 699,'0'0'288,"0"0"-283,0 0 1,0 0 24,0 0 55,0 0-85,30-25-42,-45 32 29,-3 11 6,4 9 3,5 3-9,7 1-16,2-3 10,8-6 10,12-6 4,5-7 3,-2-9-43,0 0 16,-4-11 17,-1-12 12,0-5 9,-1-3 13,2 2-1,-1 5 12,3 6-12,-7 7 1,-3 8-9,-1 3-13,-3 10-5,3 15 1,-2 8 3,-5 1 1,-3-3-3,0-2-7,0-8-14,-2-8 0,1-8 21,1-5 3,0-1 20,0-20 51,10-8-38,11-4 24,6-2 8,3 2-2,0 4-35,4 9-28,-6 6-4,-4 14-119,-12 0-93,-10 13-428</inkml:trace>
  <inkml:trace contextRef="#ctx0" brushRef="#br0" timeOffset="178565.43">22362 2311 1243,'0'0'0,"-45"83"0,12-21 1,-4 8 18,2-4 23,2-5-42,4-10-6,5-11-40,5-10-101,10-13 2,5-15-74,4-2-41,0-27 98,23-15 31,15-14 131,11-11 107,6-11 79,2-2-96,-6 10 35,-4 13-13,-9 17 5,-7 11-51,-4 12-26,-10 11 1,-4 6-9,-7 6-22,-6 18-9,0 10-2,-13 4 0,-15 2 1,-5 3-14,-1-1-22,9-7-80,7-6-77,16-9 0,2-10-1,30-8-23,12-2 200,6-13 17,1-11 212,-4-5-66,-5 0-52,-13 8 17,-9 3-33,-11 11 4,-5 4-22,-2 3-60,-5 1-1,-13 21 1,-4 5-1,1 4 1,10-2-38,11-7-22,0-6-7,19-11 44,9-5 23,0-1 3,-1-22 5,-4-6 8,-5-7 41,-4-3-20,-3 3-16,-1 4 3,2 10-9,4 5 2,5 9-2,6 6-6,0 2 0,1 10-4,-4 14 3,-9 8-1,-6 8 1,-9 1-5,0-1-3,-6-4 0,-7-9-6,4-10 1,3-10-21,6-7 17,0 0 9,19-17 11,5-9-5,1-3 14,-2-3 10,-5 4 3,-5 8-16,-3 6-2,-8 8-10,2 6-5,0 0-11,-3 13-44,2 6 45,2 3 10,0 0 3,3-6-2,4-6 4,3-5 0,3-5 9,2-3 7,0-16-12,-5-6 2,-2-3 10,-6 3 0,-2 5-14,0 3-7,-5 6-19,3 6-80,0 5-256</inkml:trace>
  <inkml:trace contextRef="#ctx0" brushRef="#br0" timeOffset="179046.16">23406 2481 916,'0'0'238,"0"0"-237,0 0 4,86-75 4,-86 65 48,0 3-57,-5 2-40,-15 5-17,-7 0 27,2 8 21,2 16 3,9 7-5,7 6 4,7 4 5,0-5-1,16-4-2,0-8-3,2-10-3,0-7-10,-3-7-5,1-1 21,-1-19 5,1-9 0,4-4-8,1-2-24,3 1 5,-1 4-8,0 9 17,-4 6 15,-5 8 3,-2 5 2,-3 2 4,1 5 6,2 14 15,-1 8 14,0 4-14,-5 2 6,-3 0-16,-3-5 1,0-5-11,0-4-7,-6-7-6,-1-7 4,1-5 2,5 0 11,1-22 19,0-7-22,3-7-5,18-1-3,9-1-34,8 6-109,14 3-211</inkml:trace>
  <inkml:trace contextRef="#ctx0" brushRef="#br0" timeOffset="180267.93">24777 2184 970,'0'0'298,"0"0"-298,0 0-14,0 0 14,0 0 23,-94 76 2,37-8-12,2 10-10,6 4 10,9-3-5,8-8 5,8-13-5,8-10-8,4-11 0,6-12-3,0-6-8,3-9-33,-2-7-14,-5-3-47,-5-6 22,-9-16-21,0-6-71,8-5 132,6-4-19,10-1 61,0-2 1,13 4 61,8 2-2,9 9-15,9 8-44,7 5-1,9 10-25,2 2-103,-4 0-67,-9 2-10,-8 5 60,-10-2 146,-8-2 35,-9-2 177,-4-1-36,-5 1 11,0 0-54,-2 5-61,-14 4-66,-8 7 24,-4 4-5,-1 3-25,5 0-3,9-3 0,10-4-51,5-5-66,5-8-21,18-4 85,5 0 56,4-11 2,-2-9 55,-1 1 18,-5 2 43,-6 2-50,-8 6 3,-5 8-33,-5 1-38,0 0-2,0 9-57,-5 7 43,-2 2-53,4 0 19,3-4-21,0-4 19,10-7-29,10-3 59,0 0 22,2 0 63,-5-9 15,-3-2 18,-5 2 1,-2 2-35,-5 1-39,-2 5-23,0 1-1,0 0-51,0 0-40,0 6 55,0 4 33,6-3-3,6 1 1,7-3 6,4-5 2,7 0 5,0-15 0,2-8 4,-8-5 7,-3-3 8,-8-8-4,-10-3-9,-3-2-13,0 6-3,-15 8-12,2 13-2,-2 14 8,7 3 7,1 1-19,-2 22 17,3 7 4,-1 8 0,0 5 2,1-2 2,-1-2-4,3-5 0,2-9-118,2-7-30,0-8 60,2-8 37,11-2 51,-1-4 52,0-15 51,4-1 51,-2-1-13,0 2-32,2-1-31,-2 4-18,-1 3-20,-3 4-16,-4 5-22,-4 2-2,5 2-10,5 5-17,-2 12 17,5 8 7,0 1 1,-7 5-70,-4-1-115,-4-4-338</inkml:trace>
  <inkml:trace contextRef="#ctx0" brushRef="#br0" timeOffset="180884.08">22237 3202 454,'0'0'385,"0"0"-381,0 0 88,0 0 0,0 0 36,100-70-42,-70 70-66,-7 13-20,-12 10-4,-11 7-9,-6 6-16,-22 4-23,-4 0 0,6-2 10,10-6-2,16-6 17,0-9 22,19-5 5,4-5 80,0-3 40,-7-3 13,-10-1-40,-5 2-36,-1-1-33,0 4-24,-16 2-23,-14 0-10,-10 5-13,-1-5-47,9-6-92,17-1-41,15-4-91,16-15-134</inkml:trace>
  <inkml:trace contextRef="#ctx0" brushRef="#br0" timeOffset="181282.04">22550 3304 230,'0'0'119,"91"-36"-108,-61 27 65,-12 5 84,-9 4 17,-8 0-90,-1 13-54,0 15 63,-6 10 3,-11 9-5,-3 8-24,-4 7-28,0 6-6,1-2 0,3-5-19,2-9-6,6-13-11,6-12-14,4-10-50,2-10-85,0-7-34,0-8 30,5-21-61,11-12 39,4-12 93,1-13 82,0-6 15,3-5-15,1 4 7,2 12 64,2 11 23,4 13 40,0 10-7,-1 10-17,-9 10-37,-5 7 7,-6 0-52,-3 15-22,-7 11 1,-2 8-7,-3 1 0,-23 2-12,-6-2-37,-1-4-6,1-10-93,12-6-115,12-13-112</inkml:trace>
  <inkml:trace contextRef="#ctx0" brushRef="#br0" timeOffset="181671.96">23111 3060 186,'0'0'844,"0"0"-844,0 0 5,0 0-5,0 0 49,-72 96 22,51-45-59,1 2-10,0-1 5,2-6-2,2-4-5,2-8-8,8-9-17,1-11-33,5-12-13,0-2 26,16-8 45,8-17 11,4-11 16,3-3 36,2 0 15,-3 5-3,-2 9-9,-11 10-2,-7 7-32,-7 8-24,-3 5-8,0 18-29,0 9 28,0 3-4,0-1-28,0-3-67,9-4 7,13-4-30,7-6-129,5-9-1,3-6-18</inkml:trace>
  <inkml:trace contextRef="#ctx0" brushRef="#br0" timeOffset="182383.04">23374 3446 120,'0'0'223,"0"0"-17,55-91 14,-52 61-68,-3 7-57,0 6-21,-12 7-44,-8 10-23,-2 0-14,-4 10 5,1 14-2,6 5-29,10 3-36,7-6 15,2-3 4,2-8 3,14-7 43,5-5 4,1-3 31,2-9 6,-3-11-2,-3-4 3,-6 3 2,-3 5 4,-6 5-6,-3 8-12,0 3-26,0 0-19,0 19 7,0 5 12,0 0 0,0-2-3,0-5-25,9-5-6,9-8 24,2-4 10,9-4 2,1-19 3,0-7 1,-2-4 15,-4-3 1,-5 3-3,-10 1-9,-7 11-10,-2 11-6,0 10-10,-3 1-22,-5 8 27,5 16-1,3 4 2,0 5 5,9 1 5,2 1 20,-7-4 2,-4-4-10,0-5-8,-12-5 2,-5-3-6,1-4 2,7-7-5,4-1-7,5-2 10,0 0 1,0-5 3,8-10 0,10-4-4,11-5 5,7 1 2,5-1-3,0-4-4,-5-1 1,-6 2-1,-7 3 3,-9 5 0,-7 6-2,-7 7-1,0 6-7,0 0-15,-14 0-15,-2 11 37,-3 8 5,4 4 3,1 2-4,8-2 20,5-2-9,1-8 1,0 0 2,22-4-1,17-2-10,18 2-7,7-6-123,0 1-384</inkml:trace>
  <inkml:trace contextRef="#ctx0" brushRef="#br0" timeOffset="183755.49">20235 4154 244,'0'0'854,"0"0"-843,0 0 25,0 0-35,0 0 8,0 0 40,-28 101-19,14-54-19,-1-4-11,3-9-5,5-8-22,3-14-39,4-9-72,4-3-43,16-25 180,9-11 1,2-7 6,-2-6 47,-7 3 30,-7 5-22,-8 7-19,-5 14 13,-2 11-15,0 9-11,0 0-29,0 13-34,0 13 34,0 1 2,5 2-2,8-3-8,9-7-8,8-5-6,5-10 6,5-4-6,1-3 22,-2-17 2,-4-8 10,-8-1 22,-4-3 2,-9 6 20,-4 6-13,-8 5 13,-2 11-13,0 4-28,0 0-15,0 12-24,-6 15 24,0 4 1,6 3-1,0 2-31,9-7-49,13-4-29,7-9-24,2-11-32,1-5 52,-3-2 98,-2-20 15,-9-7 68,-6-2 47,-8 2 1,-4 7-20,0 7-8,0 10-15,0 5-73,-3 5 0,-1 20-12,1 8 6,3 6 4,1-3-20,19-7-7,8-7 10,-4-9 6,1-12 8,-4-1 5,-3-11 12,-2-17 18,-5-5 16,-3-1-1,-6-3-25,-2 11-13,0 7-7,-13 9-3,-4 10-21,-6 0-37,-1 11-30,1 11 20,7 3-47,9 1-121,7-3-12</inkml:trace>
  <inkml:trace contextRef="#ctx0" brushRef="#br0" timeOffset="183960.13">21318 4217 554,'0'0'0,"0"0"-224</inkml:trace>
  <inkml:trace contextRef="#ctx0" brushRef="#br0" timeOffset="185023.51">21318 4217 562,'26'-110'167,"-16"101"-124,-6 4 31,-4 3 2,0 2-8,0 0-68,-7 7-19,-11 9 19,-3 4 9,-3 6-9,-1 5 13,7 4 21,4 3-7,7-3-5,7-9-19,0-5-2,9-10 1,12-7 1,7-4 10,6-6-8,4-19-1,-1-13 4,2-7-1,1-7-6,-3-3 5,-5-1-1,-10-5 13,-13 8 13,-9 8-12,0 16 15,0 15 16,-8 14-50,-8 0-12,-5 30 1,-6 16 9,0 10 2,8 6-7,7-1-18,11-11 1,1-7-1,12-9-35,19-12-66,8-9-8,4-13 3,-4 0 18,-5-15 113,-6-11 48,-2-2 52,-7 0 1,-5 4-19,-5 4-8,-4 8-5,-3 7-20,-2 5-12,0 0-37,0 8-20,0 10 19,0 4 1,0 1-2,0-5 1,3-2-23,12-7-9,3-6-5,-2-3 12,1 0 21,-4-8 5,-3-7 9,-2 1 11,-5 5 13,-1 4 5,-2 3-8,0 2-30,0 0-2,0 4-20,3 8 20,1 0-13,6-1-16,2-2-5,6-7 31,2-2 4,4 0-4,2-13 5,1-8 2,-2-4-1,-3-3 1,-6-6-1,-6-4-1,-7-4-1,-3-2-6,0 5 5,-3 9 2,-3 13 6,0 9 14,0 8-13,-4 4-1,-1 24-6,-1 16 3,1 9 3,5 0-3,6 0-1,0-8 1,1-7-3,15-8-14,1-10-7,5-12 12,-1-7 9,0-1 2,0-2 6,1-12 2,-1-3 11,3-1-4,0-3-11,1 2 3,-1-3-6,-7 2 3,-4 3 3,-9 4 5,-4 4 4,0 6-16,-1 3-2,-12 3-28,-1 17 25,-1 7 6,8 2-2,7 4-1,0-6-6,22-2 6,9-6 0,8-7-87,2-7-116,-6-5-246</inkml:trace>
  <inkml:trace contextRef="#ctx0" brushRef="#br0" timeOffset="185449">22796 4264 662,'0'0'123,"0"0"-115,0 0 47,0 0 88,7-77-22,9 61-59,4 3-20,3 1 10,-2 9 7,0 0-28,-8 3-23,0 3-8,-5 14-11,-7 6 3,-1 6-13,-3 3-38,-19 1-3,-5-2-10,2-3-17,7-7 19,10-5 8,8-5 25,6-6 37,20 0 98,3-2 54,1 0-22,-6 0-8,-6-1-70,-10 4-6,-8 4-46,0 5-18,-11 7 6,-23 0-28,-11 2-35,-9-4-82,-4-5-37,2-6-112,8-7-219</inkml:trace>
  <inkml:trace contextRef="#ctx0" brushRef="#br0" timeOffset="185757.72">20671 4631 948,'0'0'87,"0"0"-26,0 0 16,0 0 22,0 0 18,0 0-76,171 26 43,22-12 6,71-6-41,46-4-7,20-2-23,-5-2-2,-21 0-12,-33 0-5,-37-5-34,-44 1-96,-56-1-80,-41-7-154,-37-4-294</inkml:trace>
  <inkml:trace contextRef="#ctx0" brushRef="#br0" timeOffset="186030.93">23485 4434 441,'0'0'719,"0"0"-719,0 0-14,0 0 13,0 0-13,-13 87-189</inkml:trace>
  <inkml:trace contextRef="#ctx0" brushRef="#br0" timeOffset="186169.15">23448 4778 1293,'0'0'0,"0"0"-129,0 0 39,0 0-51,0 0-243</inkml:trace>
  <inkml:trace contextRef="#ctx0" brushRef="#br0" timeOffset="186351.06">23622 4570 1213,'0'0'53,"81"-15"-44,-27 15-10,-4 0 1,-2 4-50,-6 4-286</inkml:trace>
  <inkml:trace contextRef="#ctx0" brushRef="#br0" timeOffset="186717.56">22187 4933 1219,'0'0'49,"0"0"-48,0 0 9,-2 84 21,-3-14 32,-2 8-17,-7-3-35,4-7-9,1-8-2,4-9-62,5-15-175,0-17-336</inkml:trace>
  <inkml:trace contextRef="#ctx0" brushRef="#br0" timeOffset="187296.05">22000 5305 1101,'0'0'28,"159"-17"-22,-71 10 17,-12 2 59,-19 3 0,-21 2-72,-20 0-6,-10 0-4,-6 17-23,0 6 15,-13 9 0,-5 2 8,1 2 7,8-4-7,9-5-9,0-6-13,11-8-3,10-11 25,1-2 8,-5-10-7,-7-16 10,-4-7-4,-6-3-5,0 0-2,-16 5-10,0 6 7,2 10-1,6 7-12,7 5-2,1 3-28,0 0-32,15 11 41,10 0 37,3-4 5,-1-6 11,-2-1 23,-5 0 13,-4-15-5,0-7-14,-3-2-7,-1-9-8,-1-1-12,0 2-1,-5 6-4,-3 10-1,-3 9 1,0 7-2,0 0-9,0 9-16,-4 21 22,-9 10 4,-1 7 2,2 2 16,3-4 2,7-8 15,2-4-12,0-7-13,0-6-9,6-3-1,3-3-29,-1-1-118,-5-6-107,-3-5-308</inkml:trace>
  <inkml:trace contextRef="#ctx0" brushRef="#br0" timeOffset="187487.14">22678 5269 1209,'0'0'66,"0"0"-61,97-37-5,-70 35 7,-3 2-7,1 0-12,2 3-137,5 6-25,-4 1-186,-4-3-58</inkml:trace>
  <inkml:trace contextRef="#ctx0" brushRef="#br0" timeOffset="187933.43">22969 5300 580,'0'0'161,"0"0"-154,0 0 22,0 0 0,-88 63-7,81-40-21,3 0-1,4-6-15,0-4-3,4-6 2,9-7 16,2 0 18,0-8 23,0-11 9,-3-5-11,0 4 10,-3 4-8,-5 6-6,-1 10-14,-3 0-19,0 0-2,0 9-28,0 8 23,0 3 10,0-3 3,0-3-8,5-4 1,12-10 3,9 0 1,13-8 3,7-18 1,-1-8-1,-5-9 28,-3-2-8,-9-5 3,-12-6 2,-12-2-12,-4 2-15,-18 9-6,-10 18-8,-2 15 4,0 14 0,2 14-14,4 30 18,3 16 4,9 14 0,6 6 9,6-2-10,0-8-3,0-7 0,12-7-50,1-13-128,-5-13-321</inkml:trace>
  <inkml:trace contextRef="#ctx0" brushRef="#br0" timeOffset="188977.77">21665 7383 889,'0'0'179,"0"0"-163,0 0 13,0 0 1,-2 88 44,2-38-20,0-4-36,-3-5-14,-4-9-4,1-8-20,-1-9-71,2-11 5,5-4-41,0-12 28,2-19-71,16-10 52,4-5 117,1-4 1,-2 0 68,-8 7-42,-6 8 10,-5 14 30,-2 12 32,0 9-41,0 0-33,0 11-19,0 14 6,0 7 4,11 0 2,6-2-14,3-2-3,4-7-1,6-9-1,-2-6-17,2-6 5,-1-3 14,0-21 11,-4-5-6,-5-8 13,-1 1 27,-8 0 3,-4 8 7,-6 11-12,-1 9 15,0 8-11,0 0-47,0 15 1,-10 15-1,2 9 4,4 0-1,2 0-6,2-4 1,0-3-23,5-8-67,13-5-34,4-8-51,8-10-149,6-1-91</inkml:trace>
  <inkml:trace contextRef="#ctx0" brushRef="#br0" timeOffset="189236.61">22286 7495 104,'0'0'593,"0"0"-493,0 0-26,0 0 19,0 0-33,0 0-46,-45-26-8,30 58-6,6 3 0,9-1-7,0-2-16,23-7-2,2-7 25,0-11 2,1-7 8,-7 0-4,-2-17 7,-5-10 8,-6-4 10,-6-3 0,0 2 16,-6 4-28,-8 3-19,-1 12-3,3 7-12,1 6-32,5 8-42,4 18-35,2 4-71,10 0-46</inkml:trace>
  <inkml:trace contextRef="#ctx0" brushRef="#br0" timeOffset="190326.01">22611 7550 857,'0'0'92,"0"0"-79,0 0 110,-13-80-53,-11 76-57,-3 4-13,0 5-1,5 14-9,5 6-19,10-1-19,7-4 10,0-3 5,18-7 19,12-9 11,4-1 3,2-14-26,-2-11-1,-4-6 18,-3-5 9,-5-6 3,-1-6 3,-8-8 13,-10-4-7,-3 4 9,0 11 4,-10 12-1,0 15 31,-4 10-19,-5 8-36,1 5 4,0 28 1,-1 14-2,8 16-3,7 5-4,4-1 3,9-4-4,14-12-23,5-10-33,2-12 29,3-15 10,0-11 21,1-3-2,-4-17-3,-3-16 6,-7-8 3,-6 0 15,-4 5 27,-6 8 9,-4 8-14,0 14-13,0 6-19,0 3-8,-7 20-19,0 7 17,4 4 2,3-2-15,0-6-10,5-6-15,16-9 0,1-9 26,5-2-5,-1-12 19,-6-12 0,-8-3 14,-4-2 16,-8 7 23,0 6 12,0 8-17,0 8-22,-8 0-26,-2 8-17,5 16 12,0 2 0,5 3-6,0-4-31,17-4-6,7-9-18,3-5-39,4-7-47,-1-5-24,-2-13 48,-3-6-39,-6-1 167,1-1 11,-3 1 26,-2 3 0,-4-2 13,0-1-2,-3-3-2,-2-6 16,1-7 54,-2-6-21,4-2 1,-8 6 9,-1 11-39,0 17 44,0 15-39,0 3-71,-3 32-8,-6 16 8,1 16 4,4 3-2,4-4-2,0-3-10,0-10-57,3-14 9,13-12-56,7-14 74,9-13 12,12 0-25,0-16-9,-2-8 45,-7-1 17,-8 1 32,-11 3 40,-4 1 0,-7 3-6,-5 5-43,0 5-21,-12 4-2,-3 3-22,-2 0 22,4 17-1,5 5 0,3 3-6,5-1 2,0-4-1,7-4 6,12-7 1,11-4 37,10-5-19,7 0-19,2-2-3,0-5-140,-4 2-229</inkml:trace>
  <inkml:trace contextRef="#ctx0" brushRef="#br0" timeOffset="190836.24">24147 7397 1251,'0'0'0,"0"0"-35,0 0 31,0 0-1,0 0-22,0 0-155,2 114-135,-27-65-125</inkml:trace>
  <inkml:trace contextRef="#ctx0" brushRef="#br0" timeOffset="191081.28">23997 7779 539,'0'0'486,"0"0"-444,0 0-38,101 0 30,-71 0-34,-4-2-148,-9-4-357</inkml:trace>
  <inkml:trace contextRef="#ctx0" brushRef="#br0" timeOffset="191210.24">24342 7567 764,'0'0'82,"0"0"-76,0 0 73,0 0 33,0 0-32,0 0-63,38-11 4,12 15 20,17 6-41,9-1-30,-6-2-151,-12-7-203</inkml:trace>
  <inkml:trace contextRef="#ctx0" brushRef="#br0" timeOffset="191547.19">24270 7354 1139,'0'0'0,"0"0"-12,-8 92 12,-9-49 58,-9 0-11,-2 1-45,4-6-1,2-6-1,14-4-6,8-4-12,4-4-2,28-6 20,10-6 14,13-4 12,4-4 25,3 0-23,-7-3-19,-9-6-9,-14-1-87,-16-1-67,-13-2-64,-3-6-140</inkml:trace>
  <inkml:trace contextRef="#ctx0" brushRef="#br0" timeOffset="191713.3">24479 7579 579,'0'0'366,"0"0"-193,0 0 15,0 0-93,0 0-71,0 0-17,-49 61 21,27-18 5,2 2-18,2-1-15,9 0-1,6 0-33,3-4-86,9-7-97,18-10-316</inkml:trace>
  <inkml:trace contextRef="#ctx0" brushRef="#br0" timeOffset="191921.15">24784 7410 1062,'0'0'112,"0"0"-110,0 0-4,0 0-14,0 0-5,0 0-197,39 85-297</inkml:trace>
  <inkml:trace contextRef="#ctx0" brushRef="#br0" timeOffset="192094.19">24797 7847 1187,'0'0'129,"0"0"-128,0 0 16,0 0 35,0 0-52,0 0-81,0 3-174,0 0-229</inkml:trace>
  <inkml:trace contextRef="#ctx0" brushRef="#br0" timeOffset="192229.98">24797 7847 855,'127'-82'9,"-113"78"33,5 4 79,7 0-43,9 0-19,7 5-30,9 0-29,-4-2-45,-2-3-184,-12 0-614</inkml:trace>
  <inkml:trace contextRef="#ctx0" brushRef="#br0" timeOffset="192628.27">22174 8190 286,'0'0'169,"-112"25"1,91-17 69,16-5-60,9-3-10,45 0-28,51 0-16,61-20-36,58-9-29,45-4-12,17 1-21,2 4-27,-13 8-2,-30 12-46,-35 8-81,-46 7-252,-56 11-384</inkml:trace>
  <inkml:trace contextRef="#ctx0" brushRef="#br0" timeOffset="193304.03">22438 8551 1273,'0'0'32,"0"0"-32,0 0 0,0 91 36,0-43 21,0 2-40,-6-2-16,-4-5-1,-1-10-55,1-11-96,4-11-56,1-11-172,5-11 61</inkml:trace>
  <inkml:trace contextRef="#ctx0" brushRef="#br0" timeOffset="193504.48">22390 8757 186,'0'0'244,"20"-122"-107,-10 58-32,1 7 8,2 16-1,1 15-23,5 12-3,3 14-23,6 0-14,4 28 7,-2 14-18,-1 11 14,-7 3-24,-9 0-10,-10 0-14,-3-9 0,-5-7-4,-12-7-9,-7-11-9,-3-10-48,0-9-34,0-3 3,6 0-65,11-14-147,10-5-70</inkml:trace>
  <inkml:trace contextRef="#ctx0" brushRef="#br0" timeOffset="193740.66">22963 8603 646,'0'0'185,"0"0"-138,0 0 105,0 0-31,0 0-106,0 0-15,-91 26 0,58 16 1,3 2 4,10-5 4,10-8 2,10-7-8,0-8 6,16-6-7,17-10-4,8 0-17,4 0-116,-3-14-211,-5 1-358</inkml:trace>
  <inkml:trace contextRef="#ctx0" brushRef="#br0" timeOffset="195814.94">23522 8640 742,'0'0'138,"0"0"-135,0 0 95,0 0-10,0 0-54,0 0-34,-57-69-6,47 74 5,3 9-15,4 2-37,3-2 18,0-4 1,0-1 9,0-5 10,0-1 12,1-2 3,-1-1 4,0 0 6,0 0 0,0 0 2,0 0 3,0 0 0,0 0-4,0 0-5,0 0 1,0 0 0,0-3-4,0 1 1,0 0 8,-1 1 7,-2-1-10,1 0-1,1-1 3,-3 1-5,2 1 5,1-1 13,-1 1-13,2 1-5,-1-2-2,1 2 6,0 0-2,0 0 11,-2-1-1,2 0 0,-3-1-6,1-3-4,0 2-3,0-3-2,1 1 6,-1-2 4,1 5 4,1 0 6,-2 2 6,2 0-8,-2 0-21,2 9 0,-1 15-15,-5 9 15,2 4 4,-4 0-2,-1-4 1,1-5-1,2-8-2,1-6 0,3-8-2,2-4 2,0-2-15,0-5-28,5-16 24,13-9-29,1-6 14,4 2 33,-3-2 1,-1 4 1,-5 6 15,-3 7 15,-3 9 20,-5 7-8,1 3-18,2 1-25,3 23-4,2 9 0,-2 4 7,-1 0-3,-6-1 1,-2-7-1,0-3-10,0-11-32,0-6-8,0-6 2,0-3 30,0 0 18,0-20 1,0-3-1,0-5-2,4-2 2,14 1 12,2-1 0,2 6 8,-3 6 10,0 4-6,-5 8 1,-4 4-1,-1 2-14,-3 3-10,2 16-2,-4 4 2,1 6 0,-3 0 3,-2 0-1,0 0 1,0-6-3,0-3-1,0-5-51,0-2-27,12-5-16,9-3-40,7-5-38,7 0-15,8-2 17,6-13-32,-1-5 129,-2-3 74,-14-1 68,-6-6 50,-15-1 6,-11 0-25,0 2-33,-16 9 36,-8 8-18,-6 10-40,-2 2-16,-3 11-19,5 17 14,6 6-14,7 2 3,10-4-12,7-4-6,0-8 3,11-6 1,6-6-5,6-8 7,0 0 5,1-16 9,2-7-6,-4-1-3,-5 1 4,-5 6 2,-6 6 6,-3 4-10,-3 7-2,0 0-5,0 12-20,0 9 19,0 4 2,0-1 2,0-2-3,9-5-2,6-6-23,6-7-10,5-4-48,4-1-4,0-19 36,-2-6 19,-2-5 32,-1-3 7,-3-3-5,-1-6 6,-1-5-3,-4-6 19,-3 1 8,-2 3 31,-4 11 45,-5 14-44,-2 15 42,0 7-30,-10 3-71,-12 13 7,-6 23 0,-2 12-7,3 7-5,7 3-6,9-3 5,10-7-6,1-8-46,0-8 29,12-11-13,11-10 1,4-8 24,3-3 12,0-7-1,-3-13-1,-5-2 2,-5-1 5,-5 5 2,-5 2 10,-4 10 10,-2 1-10,-1 3 3,0 2-20,0 0-16,0 10 3,2 4 13,4 3 3,2 0 1,3-3-4,0-4 0,1-7-13,0-1 2,-2-2 8,-1 0 3,0 0 2,-2-4 9,-2-2 26,3 3-4,-1 2-19,-2 1-10,2 0-4,-1 0-8,-2 9 6,1-1 1,-1-1 2,-1-2-2,2-2-2,-1-3-51,4 0-42,3 0-82,2-11-231</inkml:trace>
  <inkml:trace contextRef="#ctx0" brushRef="#br0" timeOffset="195978.94">24597 8495 1268,'0'0'38,"0"0"-15,0 0 1,0 0-24,0 0-90,0 0-182,13 42-243</inkml:trace>
  <inkml:trace contextRef="#ctx0" brushRef="#br0" timeOffset="196625.02">24732 8686 952,'0'0'228,"0"0"-213,0 0-15,0 0 18,0 0-6,-1 79-9,-5-59-3,3-11-13,3-4-50,0-5 40,0 0-2,0-5 25,12-9 9,1-5 0,5 2 33,-3 3 5,-2 3 16,-1 4-7,-6 5-14,0 2-33,0 0-9,4 5-11,1 10-3,1 1-7,0-2-5,3-3-19,3-4 17,5-7 1,2 0 23,1-6 2,1-12 2,-5-3 5,-6 0 3,-3 2-5,-9 5 5,-4 3-8,0 6-2,-6 2-27,-11 3-13,-2 0 17,2 6 19,7 10 5,4 1 0,4 2 2,2-1 2,0-3-3,3-1 0,9-8 0,0-2 9,1-2 11,-5-2-1,4 0-4,-2 0-6,0 0-6,1 0-3,-1-2-9,1-2-26,-2 1-4,-2-4 22,-1 0-4,-3 1 21,0-2 6,-1 4 9,-1 3 7,-1 1 18,0 0-40,0 6-7,0 18 2,0 8 5,0 2 7,-8 2-7,-5-3-2,1-3 2,1-7 0,0-2-52,-3-5-72,-5-8-397</inkml:trace>
  <inkml:trace contextRef="#ctx0" brushRef="#br0" timeOffset="197372.28">22273 9363 465,'0'0'948,"0"0"-948,0 0 0,0 0 9,-6 92 46,6-29-12,-9 7-32,-5-5-10,2-7-1,5-6-69,1-11-109,3-15-259</inkml:trace>
  <inkml:trace contextRef="#ctx0" brushRef="#br0" timeOffset="197719.32">22193 9578 547,'0'0'183,"0"0"-183,0 0 8,0 0 54,0 0-22,94-34-28,-71 34-1,2 2 51,2 5-30,-1 4 12,-1 6-2,-6 2-19,-5 5-20,-7 8 4,-7-1-7,0-3-4,-1-3-26,-13-5-28,1-11 4,4-9 54,3 0 12,6-12 15,0-17 21,4-2 41,14-3-31,8 2 11,7 3-13,5 5-51,5 3-5,11 8-80,3 6-159,-1 7-277</inkml:trace>
  <inkml:trace contextRef="#ctx0" brushRef="#br0" timeOffset="198528.17">22908 9556 1178,'0'0'0,"0"0"0,-80-7 12,39 36-10,1 8-2,10 5-19,15 0-2,15-8-74,3-7-46,23-11 1,2-13 121,2-3 19,-2-10 83,-3-16 14,-1-5-24,-6-1 29,2 1-20,-7 9 5,-3 9-26,-5 6-44,-2 7-17,1 0-3,-1 17-18,2 10 18,1 2-2,-3 2-10,0-4-20,3-5-14,1-10-21,5-7-9,2-5 15,3-3 57,3-14 7,1-9 2,-1-3 16,-4 1 30,-3 3 13,-3 3 10,-4 12 7,-1 3-43,-4 7-29,1 0-6,2 12-32,-1 10 31,0 2-43,-1 2-15,1-5-2,0-5-5,1-7-1,4-4 18,4-5 8,3 0 41,4-10 22,0-9 45,1 0 8,-1-2-13,-2 2-26,-3 6-25,-3 5-10,-5 7-1,3 1-9,-3 1-18,-2 16-4,1 1-12,-4 0 0,2-5 5,6-4 21,6-8-9,9-1-13,6-2-16,1-18 22,-1-5 33,-6-1 49,-4-1-15,-8 3 13,-9 1-13,-3 8-32,-3 7-2,-13 8-8,-1 0-13,3 8 4,6 13 9,7 6 8,1 1 6,0 0 7,1 0 14,2-6 19,-3-2-2,0-4-23,0-4-13,-13-4-8,-5-6-14,6-2-115,5 0-210,7-13-194</inkml:trace>
  <inkml:trace contextRef="#ctx0" brushRef="#br0" timeOffset="198754.59">23906 9414 188,'0'0'73,"0"0"113,0 0 16,0 0-65,0 0-85,0 0-15,-61 2 31,39 49-19,3 5-13,-2 2-14,1-2 6,5-3-25,2-7-3,5-8-54,2-11-144,-2-10-78</inkml:trace>
  <inkml:trace contextRef="#ctx0" brushRef="#br0" timeOffset="199219.94">23753 9657 741,'0'0'50,"100"-45"-40,-53 28 10,-10 6 29,-8 5-36,-12 2-13,-9 3 1,-8 1-1,0 0 0,-2 0-25,-15 8 25,-2 12 1,2 6 25,8 4-16,9 2-10,0-3-5,7-4-27,13-5-35,5-7-4,-3-7 39,-1-6 30,-6-3-91,-7-16 57,1-5 25,0-2 11,0-2 47,4 5 48,2 3 13,4 5 14,2 8-24,-1 5-12,-1 2-28,-4 4-13,0 13-19,-6 4-21,-3 2-5,-6-2-5,0-1 0,0-3-54,-9-6-30,-3-5-22,1-6-17,7 0 33,4-12 60,0-8 35,3-4 13,11-5 6,2-1 55,1 0-48,-3 3-26,1 5-34,-2 3-145,2 9-194</inkml:trace>
  <inkml:trace contextRef="#ctx0" brushRef="#br0" timeOffset="199796.98">24414 9663 220,'0'0'646,"0"0"-638,0 0 23,0 0 25,0 0-50,-16 82-6,1-70-62,0-6-85,6-6-98,6 0-35,3-16 257,0-8 23,18-5 238,3 0-56,0 5-10,-2 4-26,-4 9-47,-6 5-13,-4 6-43,2 0-43,-2 14-2,5 9 1,-2 4-12,-1-4-22,-3-2-43,1-7 29,1-7-8,4-7-3,4 0 41,-1-12 12,5-10 14,-3-3 3,0 2 46,-3 8 21,-2 5-28,-7 6 12,0 4-48,0 2-13,0 15-14,3 7 6,4-4-17,4-3-23,5-4 16,6-9-8,3-4 39,2-3 1,0-17 3,-5-6 11,-3-4 22,-9 4 27,-4 2 11,-9 8-32,0 6-23,-5 7-19,-15 3-22,1 0 7,5 6 2,7 11-23,7 4 2,0 5 32,15 0 2,4 2 9,-1-4 8,1-4 5,-4 0-22,-4 0-9,-7 2-144,-4-3-215</inkml:trace>
  <inkml:trace contextRef="#ctx0" brushRef="#br0" timeOffset="200161.41">23542 10007 921,'0'0'139,"0"0"-43,0 0 46,0 0-114,0 0 6,0 103-16,0-64-12,-2 0-6,1-3-50,-2-7-172,-5-11-223</inkml:trace>
  <inkml:trace contextRef="#ctx0" brushRef="#br0" timeOffset="202393.41">23399 10162 538,'0'0'278,"86"-23"-234,-40 11 118,-8 0-4,-8 3-53,-8 2-68,-12 3-21,-5 2 14,-4 1-19,-1 1-11,0 0 0,0 0-20,0 0-20,0 0-9,0 0 14,0 0 19,0 0-5,0 0 5,7 0 10,1 0 6,0 0 1,-1 0 8,-1 0 4,-1 0-5,2 0 11,1-6 9,1-3-18,-1-1 9,1-1 14,-3 0-7,-3 2-7,0 1 3,-3 3-2,0 1-13,0-1-7,0 5-7,-6 0 3,-4 0-10,-3 17 13,-3 12 1,3 9-2,1 4 1,4 1 1,0-2 1,3-4 1,4-6-3,-1-9 1,2-8-9,0-9-17,0-5-10,0 0 20,0-11 16,0-10 0,0-5-2,0 0 2,10 1 6,1 3 14,1 5 1,3 5 15,-1 4-27,3 8-2,2 0-2,-2 8-4,2 9 1,-5 3-1,-6 3-1,-4 0-4,-4-2 2,0-1 2,0-6-2,0-1-28,-1-9 0,1-2-2,0-2 22,0 0 10,0-8 8,5-6-6,4 0 13,0 0-5,1 2 2,-3 4-4,-3 4-6,-2-1 2,-2 5-4,0 0-1,0 0-4,0 0-5,0 0 7,0 0 0,1 0 3,-1 0 0,0 0-1,2 0 1,-2 0 3,0 0-3,1 0 0,1 0 1,2 0 0,6 0 4,4-3 3,4-4-3,3-2 0,0-4 3,-1-3-3,-4-4 5,-4-1-2,-7 2-6,-5 5 2,0 5-4,-8 4-14,-12 5-14,-7 0-7,-1 12 9,4 10-7,9 5-5,6 4 24,8-3 2,1-5 3,1-3-3,15-7-7,7-5-9,2-6-1,1-2 24,0 0-35,0-14-27,-4-5-68,-4-1-4,-2-2 45,-2-2 53,-2 1 37,-5 4 4,-2 3 30,-2 7 46,-3 6 12,1 3-38,-1 0-38,0 0-12,0 10-3,0 2-13,0 2 23,0-1-7,0 1 0,-1-4 2,-2 0-2,3-1 3,0-1 2,0 0 11,0 0 22,9-5 20,0 2-14,-3-3-22,0 1-7,-2-1-6,-2 0-5,-2-2-4,0 0-1,0 0-6,0 0-4,1 0 4,1 0-21,2 0 16,0 0 7,0 0 0,3 0-6,-2 0 11,-4-2 1,1-3-1,-2 4-1,0-2-7,0 0-8,0 1-25,0-3-2,0 0-15,-5 1 58,4 0 15,-1-1-7,2 3 6,0 0 12,0 2 15,0 0-18,0 0-9,0 0-10,0 0-4,0 0-4,-3 7 3,-2 0 2,-1 1 2,1-1 0,0-2-1,1-1 1,4-1 2,0-1-5,0 1 0,0-3-1,0 0-4,6 0 5,2 0 20,3 0-20,-3-3-3,-4-4-40,0-2-37,-2-4 5,-1-1-17,1-1 59,2-2 33,4 1 3,2 2 40,7 1 18,-2 3 25,6 5-2,-2 2-8,2 3-20,-2 0-8,-1 13-7,-6 6-20,-6 3-20,-6 5-1,0-2-12,0-2-24,-11-4-43,2-6 27,2-6-40,4-7-55,3 0 112,0-16 35,16-5 48,3-2 32,4 2 22,0 3-8,-4 2-37,-6 8 2,-5 3-19,-5 5-16,-3 0-24,0 2-21,1 12 20,2 2-2,0 1-17,2-4 15,4-3-8,5-2-8,5-8-35,4 0 46,2 0 10,1-16-11,-6-5 11,-3-3 0,-3 1 3,-5 2 3,-6 7 6,-3 9-12,0 5-8,0 0-13,-10 19 18,1 13 3,4 11 3,5 10-3,0 13 24,0 6 29,0 1-8,4-3 41,-4-6-28,0-5-13,-3-5-30,-13-5 4,0-6-6,-1-10-6,5-10-6,6-9 1,3-9 5,3-5 3,0-5 69,0-19 6,0-12-72,4-16-13,10-7-2,9-11-15,0-11-47,0-3-49,1 1-70,-6 8-170,-3 17-290</inkml:trace>
  <inkml:trace contextRef="#ctx0" brushRef="#br0" timeOffset="202800.47">23572 10086 820,'0'0'241,"0"0"-240,0 0 18,-112 92 64,76-30-12,6 9-44,12 2-24,13-5 0,5-9-6,36-12-14,22-13-63,19-14-74,20-11-124,13-9-169</inkml:trace>
  <inkml:trace contextRef="#ctx0" brushRef="#br0" timeOffset="203072.27">25026 10037 1294,'0'0'144,"60"72"-137,-32-13-7,-14 4 40,-14 7-1,-19 1-31,-25 1-8,-16-11-8,-18-15-46,-14-18-83,-11-18-98,6-10-201</inkml:trace>
  <inkml:trace contextRef="#ctx0" brushRef="#br0" timeOffset="203821.91">23397 9099 958,'0'0'84,"0"0"-79,0 0 10,0 0 16,0 0-31,0 0-49,0 0-134,2 0-186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8T03:38:43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3387 554,'0'0'73,"0"0"-61,0 0 2,0 0 7,0 0 45,0 0 7,0 0-35,-26-56-25,20 52 1,-2-2 13,-2 1 9,1-2 5,-1-1-10,-1 1-6,0-2-13,0 1-3,-4 0 1,0-1 6,-1 4 4,-1-1-3,1 3-8,1 1-3,0 0-3,2 2 3,1 0-6,4 0 3,1 0-2,-1 0 1,0 0-1,0 0 1,-1 2 5,0 3 3,-3 0 3,2 1-4,1 2-5,-3-1 9,3 2-8,0-1 4,-1 1-2,2-3-2,-1 1 4,0 2-2,0-1-2,2 2 1,-2-3 5,0 3 4,1-1-9,1 1 1,-1-3 7,-2 4-3,1-1-3,3-1 3,-1 2 2,1 0-3,-1 0-3,2 1 1,0 2-2,-2 0 5,2-1-3,1 0-2,-1 1-1,2-1 0,2 2 1,-2-2-2,0 0 5,1 1-3,-1 0 7,3 2-5,0 0 1,0 2-2,0-1 1,0 0-3,0 3 5,0-1-7,2 1-1,2 2 1,1-3 5,-1-4-7,1 2 0,-1-3 7,4 0-7,-4-1 4,2-1 7,-2-3-7,1 1 3,1-1-2,0 1 0,1-1 1,1 1 0,0 1 1,6 4-3,-2-3 0,3 4 0,0-1 1,0 2-5,3-1 4,0-1-3,-3-2 1,0-3 1,-5-1 1,2-5 1,-2 1 0,1-2 0,0 0-1,2 0 2,-1-2-2,3 2-1,2 0-1,2 0 3,1-1-5,0 1 2,2 0-3,-1-2 1,-2 1-1,-1-2 1,-3 0 1,-3 0-2,-1 0 4,0 0-3,3 0 0,-2 0 0,3-6 1,-3-2-1,3 1 0,-2-3 1,2 2 0,0-2 1,-2 1 3,1 1-5,-3-1 1,-1 3 3,-3-5-3,1 1 0,0 2-1,-3-5 4,2 2-5,0-2 0,-1-2 1,4-3-1,-3 0 0,2-4 0,3-1 0,-4 2 1,-1 0 1,2 0-2,-3 2 0,1 1 0,-2 0 2,1-2-1,-3 3-1,1 0 0,-4-1-2,0-2 1,0-1 0,0-2 1,0 3-1,0-1 2,0 2-2,-8-1 1,0 0-2,0-1 2,-3 3-1,2-1 1,0 2 0,-1 2-1,-1-2 1,0-1 0,0 4 0,-2-1-2,1 1 1,1 3 1,0 2 0,0-4-1,-2 4 1,1-1 0,-1 3-1,1-1 1,1 1 1,0-2-1,-1 3-2,0 0 2,-2 2-1,-2-1 0,-1 0 1,-1 2 0,-1-1 0,3 0-1,-1 1 1,2 0 0,3 2 0,4 0 0,2 0 0,-1 1 0,2 0-1,-4 0 0,3 0 0,-2 0 1,-2 0-4,0 0 4,-2 1 2,2 3-2,-1 1-3,0 0 3,2-1 2,-3 2-2,0 0 0,-1 2 0,3-1 1,-3 3-1,2-1 0,0-1 0,2 2 0,-1-1-1,1 0 2,4 2-1,-2-2 1,-1 1-1,1 0 2,1 1-2,-2 3-2,-1-1 2,2 1 0,0-2 2,1 1-2,-4-1 0,6 2 0,-2-2 0,0-1 1,2 2-1,-1-2 0,0 0 0,2 4 0,-2-1 0,2 1 0,-2 2 0,1 0 0,4 0 0,-3 2 0,1-1 0,-2-4 0,3 0 1,-2 0-1,1-2 1,1 1 0,-1-2-2,2 0 2,0 0-1,0 0 0,0 3 0,0-2 1,0 1-1,0-1 1,0 1-1,0-1 1,3 1-1,0-1-1,0 0 1,1 0 0,1-2 1,-1 2 0,2 2-1,1-3 1,-1 4 1,4-1 0,-1-1-1,-1 0 1,8 2-1,-6-1 1,3-2-1,-2 0 0,-1-2-1,4-3 3,-4 1 0,4 0-2,1-3 0,1 1 2,2-1-2,4 2 1,5 0 1,0-3-1,1 1-1,-4-2 1,0-2-1,-2-1 4,2 0 0,1 0 1,3 0-5,-1 0 3,-2-4 1,0-4-4,-6 0 3,-4-2 0,3-2-3,-3 0 3,2-2 4,-1-1-7,2-1 4,0 1 2,1-1-1,-1 0-5,-3-1 2,0 0-2,-3-5-1,-1-1 0,-1-7 1,-3 1 0,1-1-1,-5-1 0,0 5 2,-3-3-1,0 0-1,0 0 0,0 2 0,0 0 0,0 1 0,-3 1-1,0 4 1,-5-2-1,-1 2-1,-2 0 0,-2-1-2,1 2 3,1 0 0,0 1 1,-1 0 0,3 2 0,0 3 2,1 2-2,0 4 0,3-1-2,1 4 2,1 2-2,0 0 0,1 2-1,-1-2 0,-4 1-1,1-1-8,-3-1-5,-6 3-2,2-1 0,-2 2 3,4 0-2,4-2-1,4 2-15,1 0-27,2 0-36,0 0-32,0 0-36,0 0-15,0 0-72,-3 0-104</inkml:trace>
  <inkml:trace contextRef="#ctx0" brushRef="#br0" timeOffset="3313.85">11476 3691 458,'0'0'191,"0"0"-111,0 0 36,0 0 6,0 0-8,0 0-41,0 0-24,17-7-27,-13 7-9,3 0-10,3 0 1,5 0-2,9 4 4,7-1 2,5-1 0,1 1-4,-3-3 10,-9 0 2,-3 0 2,-8 0 0,-6 0 2,-7 0 0,-1 0-6,0 0-11,0 0-1,0 0-1,0 0-2,0 0 2,0 0 3,0 0-1,0 0-1,0 0-2,0 0-1,0 0-2,0 0 0,0 3 2,0 0-2,-3 5 2,-1 2 1,-2 0 4,2 6-3,-2 5 3,1 5 3,-2 3 7,3-1-6,-2 0-2,2-6-2,1-1 1,0-1 0,2-5 7,-1-1-8,1-5 5,1-1-6,0-4 4,-2-3-7,2 0 5,0-1-4,0 0 4,0 2-4,0-2-1,0 0-1,0 0 1,0 0 0,0 0 1,-1 0 1,-2 0 0,3 0-2,0 0 0,-2 0 1,-1 0 0,-2 0 2,-6 0-3,-3-3 6,-6-5-1,-4 0 2,-2 3-5,0-2 0,1 4-2,0 0 3,1 1-2,2 2-1,1 0 0,-2-1 1,0-1-1,1 2 1,-3-3 1,2-1-2,2 1 0,7 1 6,6 2-5,8 0-1,0 0 10,0 0 14,0 0-4,0 0-13,0 0 1,0 0-6,0 0 3,0 0-5,0 0-1,0 0 0,0 0 2,0 0-1,0 0 2,0 0-2,0 0 0,0 0-1,0 0 1,5 0-3,-2 0-3,2 0-8,-1 0 3,-1 0 0,2 0-6,0-2-1,-2 0-4,-2 0 7,1 0 2,0-1-1,-2-1-3,2-1-4,-1-2-4,4-2 7,1-4 6,4-1 7,4-4-11,4 0 3,-1 0 0,-3 1 13,-4 1 1,-4 2-1,-3 0-3,-1 3 3,-2-4 6,3 0-1,1 0 5,0-2-2,2 1 0,1 1-4,-3 1 3,1 3-1,-2 1-2,-2 2-3,1 1-1,-2-3 3,0 6-2,0-2 0,0 4 0,0 2 4,0 0 0,0 0 8,0 0-6,0 0-3,0 0 0,0 0-4,0 0-1,0 0 0,0 0 0,0 0 2,0 0 0,0 0-1,0 0 1,0 0 0,2 0-1,-2 0 0,0 0 0,0 0-1,2 0 0,-2 0-4,1 0 5,2 0 2,3 0 1,3 0 4,5 0-4,-1 0 0,2 0 2,-1 0-3,-2 0 3,1 0-1,-3 1 0,5 3-3,2 0 3,2 4-3,5 0 0,-1-2-1,-3 2 1,-4-3 1,-5-1 5,-5-1 0,-1 1-3,-4-3-2,0-1 1,-1 0-2,0 0-1,0 0 1,0 2 1,0-2 0,0 0 0,0 1-2,0-1 0,0 0 0,0 2 0,0-2-2,0 0 2,0 0 1,0 0 0,0 0 1,0 1-2,0 0 2,0 1 0,0-2-1,0 3 3,0 1-1,0 4 1,0 4 4,-2 2-3,-1 6 4,-2 5 0,2 1 0,-4 3 3,0-1-5,-1 1 5,0 1-6,1-4 4,-2 2-5,0-4 0,1-3-2,2-5 4,2-5-6,-1-4 1,4-2 0,0 2 2,-1-4-3,2 0 3,-1 0-2,1 0 2,-2-2-4,0 0 1,1 2-2,1-3 1,-1 3 0,1-3 0,0 0 1,-2 2 0,1-1 0,-1 1-1,-1 0 1,-2 1 2,-3 1-3,-3-4 0,-6 0 0,0 0 0,-8 0 1,-7 0 3,-1-4 1,0-3-4,7 1 1,2 2-2,10 1 0,3 2 0,3-2 0,1 2 1,5 1-1,0-2 0,2 2 0,0 0 0,0 0-1,0 0 0,0 0 1,0 0-3,0 0 3,0 0 1,0-3 1,0 1-4,0-1 2,0-3-3,0-2-1,2-5 2,9-1-7,3-4 7,-2-5 1,1-1 0,-3-4 1,-6 1-1,1-2 1,-4-1 0,-1 4-3,0-3 3,0 1 0,0-2 0,0 2 0,-3 1 0,-2 1 0,1 2 0,-3 2 0,1 1-4,0 2 4,1 2 0,2 6 0,3 4 3,-1 5-3,1 2 6,0 0 2,0 0-8,0 0 0,0 0-8,0 6 3,0 7 5,0 2 2,0-2-2,0 0 0,-2 0 3,1-2 0,1-3-1,0-1 0,-2-1-1,2-2-1,0-1 0,-1-2 0,1 2 3,-2 3-3,0 4 1,0 3-1,2 4-1,-3-2-1,2 1 2,-2-4-3,-2-1-9,1-3-13,2-2-2,0-3-7,2-2-10,0-1-35,0 0 13,0 0 9,0 0-13,8 0-38,4 0-17,1 0-43,3-1-17,-2-2 37,0 3 37,0 0 28,2 0 28,4 0 35,6 0-97</inkml:trace>
  <inkml:trace contextRef="#ctx0" brushRef="#br0" timeOffset="4132.81">11690 3831 185,'0'0'101,"0"0"-10,0 0-1,0 0 3,0 0 27,0 0-19,-8 0-31,8 0-6,0 0-16,0 0-14,0 0-11,0 0-5,0 0 2,0 0-16,0 0-2,0 0 3,0 0-4,0 0 4,0 0 0,0 0 19,0 0 7,0 0 6,2 0-5,5 0-22,-2 0 0,2 0-1,-1 0 2,-1 0 4,2 0-5,-2 0-2,0 0-2,0 0-3,4 0 2,6 1 2,7 5 6,9-1 2,3 2-3,6 1 1,-1-3-4,-3 1-4,-7-3-1,-3 0-1,-3 0-3,-2-1-9,-3 4-63,0 0-129,-4-2-202</inkml:trace>
  <inkml:trace contextRef="#ctx0" brushRef="#br0" timeOffset="8264.97">10756 3878 552,'0'0'65,"0"0"-22,0 0-28,0 0-6,0 0-9,0 0-18,0 0-42,1-3 15,-1 3 20,0 0 15,0 0 10,0 0 0,0 0 8,0 0 20,0 0-2,0 0-26,2 0 4,-2 0-2,1 0-1,-1 0 1,0 0 2,0 0-1,0 0 1,0 0 5,0 0-1,4 0 6,0 0-4,2 0-4,1 0-5,-1 0 7,-1 0 3,-2 0 4,0 0-4,-2 0 17,4-2 4,-2 2-5,1-1-1,-2-1-1,-2 2 7,3-1 6,-3-1-2,0 1-3,0 1-5,0 0 4,0 0-6,0 0-4,0 0-7,0 0-3,0 0-2,0 0-10,0 0 6,0 0-3,0 0 2,-5 0 2,-4 0 1,2 1 2,-1 2 2,1 2 1,-2-2 0,3-1-2,0 3-7,0-1 2,1-1 1,-2-3 5,1 3 1,2-2-9,-1 0 5,1 1-4,-2-1-2,2 1 7,0-2-7,0 3 1,-1-2-2,-2 2 1,4 0-3,-6-1 1,3 1 1,0 1-2,-2-2 0,0 0 2,0 1-1,1 0 1,-1 0 0,-2 0 3,-1 1-2,-1 0-1,-2-1-2,-2 2 2,1-2-2,2 0 0,0 1 0,2 0 0,4-1 1,0-1 0,4-1 0,0 1 0,0-2 0,0 1-1,-4 1 2,1-1 0,-1 1 0,0 1-2,-3-3 0,3 3 1,0-2 0,-1 2 0,4-1-1,0 0 0,0-1 2,1 1-1,-2 0-1,0-1 2,1 1-1,-5 1 0,5-1 3,-4 0-1,2 1-2,3-2 0,-2 2 0,5-2 4,-1-1 0,1 2-1,0-2 3,0 0-3,0 0-4,0 0 4,0 0-3,0 0 0,0 0 3,0 0-2,-3 0-1,3 0-1,0 0 2,0 0-2,0 0 3,0 0-3,0 0 0,0 0 0,0 0-1,0 0-3,0 0 4,-2 0-2,2 0 2,-1 0-1,-1 0-7,2 0 5,0 1-9,0-1 4,0 0-5,0 0-4,0 0-5,0 0-5,0 0-13,2 0-20,19 0-40,12-3-154,11-5-243</inkml:trace>
  <inkml:trace contextRef="#ctx0" brushRef="#br0" timeOffset="8806.48">10771 3895 214,'0'0'125,"0"0"-76,0 0 13,0 0 3,0 0 23,0 0-19,0-3-27,0 3-11,0 0 3,0 0-16,0 0-5,0 3-6,0 1-7,0 0 0,0-1 2,0 3-2,3-1-11,6 1-13,0 1 9,6 0-21,3-1-9,-1 1-22,-1-4 2,-2 0 14,-3-1-12,1 2 35,1 1-37,1-1 58,0 1-22,2 0-29,-2 2-37,0 0-65</inkml:trace>
  <inkml:trace contextRef="#ctx0" brushRef="#br0" timeOffset="23061.64">6302 14541 1166,'0'0'112,"0"0"-112,0 0-107,0 0 107,0 0 27,0 0-27,0 0-17,0 0-108,79-21-52,-61 6-56,17-12-220</inkml:trace>
  <inkml:trace contextRef="#ctx0" brushRef="#br0" timeOffset="31785.76">734 14297 213,'0'0'73,"0"0"-60,0 0-5,0 0 63,0 0 17,0 0-40,0 0-24,-41-3-1,39 3 16,2 0-2,0 0-19,0 0-11,0 0-2,0 0 3,0 0-1,0 2-2,2-1 14,12 1 16,1-1 15,3-1-1,3 0-7,-3 0 12,4 0-16,-1 0 1,3 0-9,6 0 7,16 0-5,24 0-7,24 0-2,24 0-6,19 0 3,-4-4 12,-11-5 10,-22 1 2,-24 1 9,-22 4-18,-17 0-25,-15 2-5,-11 1-2,-6 0-3,-5 0-1,0 0-7,0 0-9,-5 0-14,-7 0 8,0 3-8,5-1-25,2 0-26,3 1-16,1-3 10,-2 2-10,-1 0 5,1 1-3,-3-1 3,-2 0 19,-5-1-38,-2 1-75</inkml:trace>
  <inkml:trace contextRef="#ctx0" brushRef="#br0" timeOffset="32705.83">804 14397 378,'0'0'214,"0"0"-153,0 0-35,0 0 111,90-3 5,-38 0-50,18 0-28,24-3-5,19-1 6,5-4-9,-6 4-16,-14 0-14,-23 2-2,-20 1-7,-13 1-8,-12 2-4,-9-3 2,-12 4-5,-6 0-2,-3 0 1,0 0-1,0 0-3,0 0-2,0 0-2,0 0-9,0 0-1,0 0 1,-2 0-11,-1 0 0,-1 0 9,1 0 15,0 0 3,-3 0-1,0 0 1,3 0 0,0 0 3,0 0-1,3 0 3,0 0-5,0 0 2,0 0 0,0 0-1,0 0 3,0 0-4,0 0 0,0 0 0,0 0 0,0 0 0,-3 0 1,3 0 3,0 0-4,-2 2 1,2-2-1,-1 0 0,1 0 3,0 2-3,0-2 0,0 0-1,0 0 3,0 0-2,0 0 0,0 0 0,0 0 0,-2 0-3,2 0 3,-1 0-1,-1 1-3,0 1 4,1-1-7,0 0-15,1-1-23,0 2 2,0-1 7,-2 1-23,2 1-28,0-1-68,0-2-107,0 0-279</inkml:trace>
  <inkml:trace contextRef="#ctx0" brushRef="#br0" timeOffset="38939.19">379 14216 42,'0'0'47,"0"0"-31,0 0-7,0 0 53,0 0 19,0 0-39,0 0-28,27 16-10,-9-13-4,7-3-75</inkml:trace>
  <inkml:trace contextRef="#ctx0" brushRef="#br0" timeOffset="43427.54">4304 16517 315,'0'0'150,"0"0"-150,0 0 21,0 0-21,0 0 89,0 0-25,0 0-58,0 0-1,0 0 10,0 0 15,0 0-15,0 0-13,0 0 0,0 0-2,0 1 1,0-1-2,0 0-1,1 0 0,1 0-6,-2 0 1,5 0-9,-3 0-5,-2 0 2,1 0 18,-1 0-5,0 0-3,0 0 2,2 0 1,-1 0 4,2-1-11,2-2-5,1 1 13,-1 1-1,-1 1 1,2 0 5,-5 0 1,-1 0 0,0 0-1,0 0 0,0 0-4,0 0-11,0 0-13,0 0-25,3 0-32,2 0-35,1 0-49</inkml:trace>
  <inkml:trace contextRef="#ctx0" brushRef="#br0" timeOffset="43690.65">4332 16497 277,'0'0'136,"0"0"-136,0 0-26,0 0-11,0 0-45</inkml:trace>
  <inkml:trace contextRef="#ctx0" brushRef="#br0" timeOffset="43898.82">4332 16497 625,'-52'14'102,"54"-14"-102,0 0 0,-1 0 30,1 0-30,-2 0-3,0 0-203,0 0-109</inkml:trace>
  <inkml:trace contextRef="#ctx0" brushRef="#br0" timeOffset="46836">4367 16491 372,'0'0'134,"0"0"-119,0 0-5,0 0 47,0 0 15,0 0-58,0-2-11,0 2-3,0 0 2,0 2-1,0-2-2,0 0 0,0 0 0,0 0-1,0 0 4,0 0 1,0 0 2,0 0-1,0 0 9,0 0 14,0 0 8,0 0 1,0 0-24,0 0-6,0 0-5,0 0-1,0 0-2,0 0-6,0 0-14,0 0 2,0 0 10,0 0 8,0 0 2,0 0 0,0 0 0,0 0 0,0 0 2,0 0-2,0 0-2,0 0-14,0 0-7,0 0 2,0 0-9,0 0-27,0 0-5,0 0-5,0 0 24,0 0 23,0 0 10,0 0-1,0 0-1,0 0-2,0 0-15,0 0-32,0 0-38</inkml:trace>
  <inkml:trace contextRef="#ctx0" brushRef="#br0" timeOffset="47517.06">4387 16524 60,'0'0'106,"0"0"-68,0 0-18,0 0 31,0 0 4,0 0-32,-3-6-18,0 3-4,0 0 2,-4-1-2,1-3-1,0-1-11,0-1-22,1-3-85</inkml:trace>
  <inkml:trace contextRef="#ctx0" brushRef="#br0" timeOffset="60658.79">4378 16531 424,'0'0'239,"0"0"-178,0 0-52,0 0 38,0 0 35,0 0-42,-22-1-37,14 1-3,1 0 2,1 0 0,6-3-1,-3 0 5,0-1-2,0-2 4,0 0 4,0-1 4,0-1-4,3 1 5,0-2 0,0 2-3,0-1 9,0 1-14,0 1 1,0-1-3,3 1-3,0 1 0,1 0 7,2 1 8,-4 1 8,4-2 5,-2 0 1,1 4 1,-1-1-10,1 2-9,1 0-6,0 0-1,1 0-6,2 0 4,0 5-6,0 0 1,-3 1 1,-2 0-1,1-1-1,-2 3 3,0-4-1,-3 3 0,3-1 3,-3 1-2,0-2-1,0 1-2,0 0 0,3 3 1,-3-5-1,0 2 0,0 1 0,0-4 0,0 1 0,0-1 2,0 2-2,-3-1 0,-3 0 2,1-1-1,-1 0 1,-1 0-2,-3-3 0,-1 2 3,3-2-1,-3 0-2,-1 0 0,-4 0 0,5 0 2,-1 0-2,2 0 1,2-2-2,2 2 1,1-3-1,0 1-1,-1-2 1,1 0-1,1-3 2,1 1 0,0 0 2,0-2-1,1-1 0,-2 0-1,4 1 1,0 1-1,0 1 0,0 0 0,0 1 0,0 0-1,6 2 0,0-1 1,-1 2 0,0-1 0,0-1 0,2 3 0,-1-1 0,0 2 0,3 0 0,3 0 0,0 0 1,-4 0-1,8 0 0,-7 0 0,-2 0 1,0 0 0,-2 3-1,-2 1 1,0 1-1,3 0 0,-3 2 0,2 1 0,-1-1 1,-1 1-1,-3-2 0,3 1-1,-3 0 1,0 1 0,0-1 0,0 0 0,0-2 0,0 0-2,0-2 1,0 1 0,0-2 1,-3 1-3,1-3 1,-5 0 1,0 0 0,-4 0 0,-1 0 0,2 0 1,-1 0-1,0 0-2,4 0-3,0 0 3,2 0-5,1 0 5,-3-2 0,5-1 3,-1 2-3,2-3 3,-4-3 0,5 1 2,-3-2-2,3-4-1,-3 0 1,3 0-1,0 0 0,0-3 0,0 5-1,0-1 1,0 3 0,3 2 1,5 2-2,-2 2 2,5-1 0,1 3 5,5 0-4,-2 0 1,-1 0-1,-3 1 1,3 7 5,-3 3-2,-3-2-1,-2 2 0,4 2-1,-8 0-1,4 1 0,-5 1-2,-1-1 2,0 1-1,0-3 1,0 1-2,-1-4 1,-7-1-1,1-3 0,1-2 0,-3-2 2,-6-1-1,0 0-1,-2-1-1,1-8 1,2-6 0,4 1-5,4-1 5,5-1-1,1 1-1,0-1 2,0 4 2,1 0 2,7 2 5,0 4-4,6 2-1,0 3 2,-1 1-3,2 0-3,-2 0 0,-2 0 0,-2 1-1,-3 6 1,4-2-2,-5-1-1,-2 0 0,-2 0-2,2-2-2,-3 1 3,2 0-2,-2-2 4,0 4 2,1 0 0,-1-1 1,2-1 1,-2-2 3,0 0 4,0-1-6,0 0 3,0 0-1,0 0-5,0 0 3,0 0-3,0 0 0,0 0 0,0 0-5,0 1 3,-2 1-1,2 0-3,-1-1-1,1 1-5,0-2-4,0 0-3,-2 0-1,1 0-5,-2 0-6,-2 0 15,-2 0-1,-2 0-20,1 0-53,4 0-108,1 0-208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19-10-23T03:27:32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4093 18479,'25'0,"0"0,0 0,-1-24,-24-1,25 25,0 0,-25-25,25 25,-25-25,0 0,0 1,0-1,25 25,-25-25,24 25,1 0,0-25,-25 0,25 25,0 0,-1 0,-24-24,25 24,-25-25,25 25,0 0,0 0,-25-25,24 25,1 0,0 0,0 0,0 0,-1 0,1 0,0 0,-25 25,25-25,-25 25,25-25,-25 24,0 1,24-25,-24 25,0 0,25 0,-25-1,0 1,25-25,-25 25,0 0,0 0,0-1,25-24,-25 25,0 0,0 0,0 0,0 0,0-1,0 1,0 0,0 0,0 0,0-1,0 1,0 0</inkml:trace>
  <inkml:trace contextRef="#ctx0" brushRef="#br0" timeOffset="2558.84">4664 18628,'0'-24,"24"48,-24 1,0 0,25-25,0 0,-25 25,0 0,25-1,-25 1,25-25,-25 25,24-25,-24 25,0 0,25-25,0 0,0 0,0 0,-1 0,-24-25,25 25,-25-25,25 25,-25-25,0 0,25 25,-25-24,0-1,25 25,-25-25,25 25,-25-25,24 25,1 0</inkml:trace>
  <inkml:trace contextRef="#ctx0" brushRef="#br0" timeOffset="5089.87">4515 18182,'-25'0,"0"0,25-25,-25 0,1 25,-1 0,0 25,0-25,25 25,-25-25,25 25,-24-25,-1 0,25 24,0 1,-25-25,25 25,-25-25,25 25,-25-25,1 25,24-1,0 1,0 0,-25-25,25 25,0 0,0-1</inkml:trace>
  <inkml:trace contextRef="#ctx0" brushRef="#br0" timeOffset="6902.98">4192 18455,'0'-25,"25"25,0 0,-25-25,25 25,0 0,-25-25,24 25,1 0,-25-25,25 1,0 24,-25-25,25 25,-25-25,24 25,1 0,-25-25,25 25,0-25,0 25,-1 0,1 0,0 0,0 0,0 0,-1 0,-24 25,25-25,-25 25,0 0</inkml:trace>
  <inkml:trace contextRef="#ctx0" brushRef="#br0" timeOffset="9859.06">6871 16917,'0'0,"25"0,0 0,0 0,-1 0,1 0,0 0,0 0,0 0,-1 0,1 0,0 0,0 0</inkml:trace>
  <inkml:trace contextRef="#ctx0" brushRef="#br0" timeOffset="12416.83">7020 16818,'0'24,"0"1,0 0,0 0,0 0,0-1,0 1,0 0,0 0,0 0</inkml:trace>
  <inkml:trace contextRef="#ctx0" brushRef="#br0" timeOffset="15630.36">6871 18107,'0'-24,"25"24,0 0,0 0,-1 0,1 0,0 0,0 0,0 0,-1 0,1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8T03:36:55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961 909 675,'0'0'213,"0"0"-175,0 0 6,0 0 30,0 0 5,0 0-25,0 0-41,0 0-6,-27 28 5,15 0 1,4 5 3,-2 4 3,0 1-3,2 3-10,-2-1-2,-2-2 0,0 0-2,0-4-1,0-2 0,6-6 0,-1-2-1,1-4 0,1-6-1,1-2-2,-2-4-19,6-3-44,-2-2-55,2-3-67,0 0-155,0 0-98</inkml:trace>
  <inkml:trace contextRef="#ctx0" brushRef="#br0" timeOffset="375.87">406 1417 442,'0'0'72,"0"0"-51,0 0 67,0 0 74,0 0-26,92 39-51,-45-30-23,8 1-12,6-3 0,5 0-8,5-2-11,4-2-1,5-2-10,-3-1-14,-9 0 10,-14 0-12,-14 0 0,-15-4-4,-14-1 0,-8 0-39,-3 1-57,0 4-59,-14 0-34,-8 0-73,-5 0-43</inkml:trace>
  <inkml:trace contextRef="#ctx0" brushRef="#br0" timeOffset="704.12">602 1626 257,'0'0'132,"0"0"-117,0 0 26,0 0 48,0 0 62,0 0-9,38 15-44,-5-12-22,4-2 3,2 0-8,4-1-26,-7 0-10,-5 0-18,-7 0-3,-9 0-12,-7 0-2,-4 0-1,-4 0-15,0 0-35,0 0-36,0 0-31,-7 1-34,-12 6-18,-4-1-30,-4 0-80</inkml:trace>
  <inkml:trace contextRef="#ctx0" brushRef="#br0" timeOffset="947.11">746 1677 321,'0'0'253,"0"0"-58,0 0-61,0 0-39,0 0 7,0 0-30,0 3-31,0 0-18,0 7-6,0 6 14,0 5 3,0 9 2,0 7 7,0 4-11,0 5 10,0-2-17,0 1-11,-12-8-3,-3-3-2,2-8-8,-2-9-2,9-8-3,3-6-56,0-3-39,3 0-41,-3-19-55,3-10-201</inkml:trace>
  <inkml:trace contextRef="#ctx0" brushRef="#br0" timeOffset="2704.26">970 899 409,'0'0'153,"0"0"-147,0 0 18,0 0 13,0 0-1,0 0-28,0 0 0,0 0-8,4 21 14,-4-4-9,0 1 2,0 0-7,0 1-1,0-1-3,8 0-14,-6 0-3,0 0 3,-2-3-20,0-1-67,-2 0 32,-8-1-61,-3-2-106</inkml:trace>
  <inkml:trace contextRef="#ctx0" brushRef="#br0" timeOffset="3733.15">933 962 148,'0'0'165,"0"0"-131,0 0-21,0 0 5,0 0 17,0 0-5,0 2 2,0 6-16,0 1-14,0 2 1,0 0-3,0 1 4,0 3-2,0 0-1,0 1 4,0-1 7,0 1 10,0-1 3,0-1-3,0 2-8,0-2-9,0 0-4,0 1 4,0 1-3,-5 1 0,-1 0 1,3 0-1,0-1 2,-3-2 5,3 2-7,-1-4 5,1 0-6,0 1 4,0 1-5,0-5 4,0-1-3,-1 1 1,3-3-1,-3 1 3,1-1 0,0 2 7,0-3 4,0 1-5,3 0-2,-3-1-2,1 1-1,2-2-1,-1 1 9,1 2-5,0-2-1,-2 0 0,1 0 1,1-2-2,-2 0-5,0-2 1,1 1-2,1 1 0,-1 4-1,-2-5-3,2 2 0,-2 2 0,1-1-6,-1-2 3,3 0 5,0-3-3,0 0 5,0 0 0,-1 0-12,1 0-29,-2-1-84,-1-7-31,3 0-154</inkml:trace>
  <inkml:trace contextRef="#ctx0" brushRef="#br0" timeOffset="4481.4">834 1346 346,'0'0'55,"0"0"-29,0 0 33,0 0 15,0 0 22,0 0-52,8-33-34,-8 33-10,0 0-15,0 0 7,0 4 8,0 9 9,0 1-1,0 1 0,0 2-2,0-4 1,0 0-2,0-3-1,0-1-4,0-2 0,0-4 0,0 0-7,0-3-6,0 0 10,0 0 3,0 0 6,0 0 9,0-12-15,1-2 1,5-2 8,-1-2 4,2-1 3,-4 0-3,-3-1 12,3 3-3,-3 1 3,3-4-2,-3 0-10,3 0-4,3-2 5,1 1-1,-2 4-8,1 0 10,0 5-2,-3-2-4,-2 1-8,1 1 1,-2 1-2,0 0-3,0 3 3,0 4 0,0 2 0,0-1 0,0 3-7,0 0-8,0 0 8,0 0 2,0 0-6,0 0-30,-3 0-6,1 0-5,-1 3-16,2 2-11,1 4-1,0-1-96</inkml:trace>
  <inkml:trace contextRef="#ctx0" brushRef="#br0" timeOffset="5801.18">707 1709 324,'0'0'105,"0"0"-59,0 0 37,0 0 30,0 0-35,0 0-26,0-10-16,-1 10 1,-2 0-8,3 3 0,-3 12 12,0 2-7,3 4-9,0 1-1,0 3-7,0-1 1,0 2-4,0-4 2,0 0-7,0-2 8,0 0-4,0-2-2,0-1-1,0 0-1,-4-2 5,4-1-5,0 0-1,0-1 8,0-1-7,0-1 2,0-1-4,0 0 0,0-1 1,0 1-4,0-4-1,0 1 1,0 2 0,0-2-3,-2 1 3,2 0-1,0-2 6,0 0-4,-3-2 4,3 0-2,0 1-3,0 0-1,0-2 0,0 2-2,0 0-1,0 0 1,0 1-1,0-1 2,0 0-2,0 1 3,0-3-5,0 0 3,0 0-2,0-1 2,0 0-1,0-1 1,0 1 0,0-2-1,0 0 1,0 0 0,0 0 0,0 0 2,0 0 0,0 0 0,0 0-1,0 0 1,0 0-2,0 0 1,0 0 1,0 0 2,0 0 4,0 0 2,0-3 0,0-1-7,0-4 0,0 3 2,0-2-3,0-2 1,0 1-4,0-4 0,0-3-1,0-3 1,0-7-2,-3 0 2,0-1-8,3 0 6,0 3 0,0 1 0,0-3-11,0-3-30,3 0-64,-3-3-126,0 2-260</inkml:trace>
  <inkml:trace contextRef="#ctx0" brushRef="#br0" timeOffset="12937.11">1866 931 394,'0'0'92,"139"0"-62,-63 0-18,0 0 5,-4 2-3,-2-2-1,-4 0-10,-8 0-1,-9 1 7,-7-1 8,-9 0 10,-7 0-15,-6 0-6,-8 0-6,-4 0 1,-3 0 0,-4 0 0,1 0 1,-2 0-2,0 0 6,3 0-5,3 0 5,-3 0-1,7 0 4,-4 0 17,-1 0-1,-1 0 1,-2 0 1,-2 0-5,0 0 2,0 0-2,0 0 4,0 0-2,0 0-8,0 0 7,-2 3 5,-1 8-7,-1 8 17,-1 6-6,-3 6 2,0 5-14,2 3-8,0-2-6,1-2 7,0-4-11,0-3-2,2-2 0,0-7-2,2-4 2,-2-5-1,3-4 1,0-3-2,-2-1 0,2-2 2,0 0 2,0 0-2,-3 0 0,3 0-4,-3 0-5,-6 0-6,-6 0-9,-10 0 17,-3 0-4,-7 0 5,-2 0-5,-3 0 7,1 3 3,5 4-1,5 0 2,10 2-2,10-3 1,9-2-10,0 0-3,0 2 14,19 2 22,8-1 1,9 2-5,1-2-2,2 1 2,1-1-2,-2 2-6,-4 1-4,-1 0-1,-9 0-3,-9-3-2,-7 3-4,-8-3-5,0 1 4,-1 1-5,-17 1-4,-9-1 9,-7 2-5,-2 3 9,0-1-17,2-1 8,12-3 5,7-2 2,11-3 1,4 1-8,0 0 3,14 3 7,7 4 11,0 0 0,1 1-3,-5-1 8,1-3-5,-6 2-7,-5-3-4,-4-1 0,-3 2-6,0 1-1,0 0 3,-12 5 2,2 2 4,-5 1 4,8-1-6,0 0-4,3 2 4,1-3 1,-4-2 0,5 3 1,-1 0 0,-1 0 1,2 0-1,-4 2 1,3-5-2,-3 0 1,-3-1 4,5-3-6,-1-2 1,4-1-1,-1 0-1,2-1 0,-2-2-1,2 0 0,0 1 1,0 0 1,0 1 3,0 3 0,0-1-2,0 1 1,4 0-1,-1-1-1,0 4 0,0 0 1,0 0 0,-3 2-1,0-1 2,0 1-2,0-4 0,0 1 0,0-3 0,0-1 2,0-3 1,-2 0-3,1 1 0,1-1 0,0 2 0,0-2 0,0 1 1,0 0-1,0 1 0,0 0 1,-2-2-1,1-1 0,-1-1 0,-1 1-2,-2-1-11,3-2 8,-6 2-2,-1-1 6,-2 1 1,-3 1-2,-2 0 1,-1 1 0,-1-2-1,-1 1-1,-3-3-5,-1 0-9,-7 0-10,-7 0 3,-6 0 4,-8 0 15,-3 0 2,-7 0-1,0 4 4,-3 2 0,3 0-1,1-1 1,5-5 0,4 0 0,9 0-12,5 0 2,9 0-18,13 0-32,0-7 28,5 3 30,2 1 1,0 1 2,-3-1 2,0 1-1,-2 2-2,2 0 5,3 0-4,4 0 1,0 0-1,1 0-1,3 0 0,-1 0-3,-1 0 2,2 0 2,0 0-2,-3 0 1,0 0 0,-3 0-1,-2 0 2,-3 0-1,-1 0 0,-3 0 1,1 0-1,4 0 0,3 0 0,4 0 0,1 0 0,-4 0-2,3 0-8,-3-1-7,-4-2 1,-1 2 6,-1 1 5,-4 0 4,1-2 1,0 2 0,3 0 0,3 0 1,1 0-1,3 0 4,-1 0-4,-3 0 3,3 0 0,1-1 2,2 1-2,2-1 2,1 1-4,0-1-1,0 1-15,0 0-18,0 0-17,0 0 26,0 0 0,0 0-11,0-5-49,-5 0-41</inkml:trace>
  <inkml:trace contextRef="#ctx0" brushRef="#br0" timeOffset="14091.23">685 2205 63,'0'0'326,"0"0"-305,0 0-16,0 0 19,0 0 50,0 0 33,0 0-42,52 0-25,-37 0-1,-3 0 11,0 0 9,6-1-7,-2 1-13,8-2-1,4 1-10,4-2 2,11-1 8,4 1 1,6-1 6,-2-1-12,-5 2 4,-7-2 0,-11 3-1,-4 1-8,-9 0-10,-5 1-10,-2-1 7,-4 1-7,-1 0-8,-3 0 0,0 0-1,0 0 0,0 0 1,0 0-11,0-2-6,0 1 1,0 1-4,0-2-3,0 0-18,0-5-47,0 3-54,0-5-35,0 2-93,0 1-68</inkml:trace>
  <inkml:trace contextRef="#ctx0" brushRef="#br0" timeOffset="14636.04">740 2202 581,'0'0'138,"0"0"-77,114 3 23,-59-3 29,3 0 0,2 0-15,-7 3-20,-2-1-28,-8 3-14,-4-1-5,-2-1-7,-4 2-7,-2 0-5,-4 0-4,-4 0 3,-7-1-6,-1 1-4,-6-2-1,-2-1 1,-2-1-1,-2 1-1,0-2-1,-3 0-9,3 0-3,-3 0 2,0 0 1,0 0 3,0 0 0,0 0 4,0 0-6,0 0 5,0 0-3,4 0-4,-1 0-18,5-3-9,1-1 5,-2-1 15,2 0-10,-6-3-10,0-5-55,-3-4-109,0-6-216</inkml:trace>
  <inkml:trace contextRef="#ctx0" brushRef="#br0" timeOffset="16114.93">946 984 305,'0'0'229,"0"0"-177,0 0-8,0 0-19,0 0 13,0 0 22,-6-5-25,6 4-12,0 1 18,0 0 33,0-2-6,12-1 2,3 0-25,9 2-3,-2-1 12,6 0 6,-4-1-10,2 3-6,1 0-6,1 0-9,1 0-3,0 0-7,4 3-6,-2 5-2,4 3 0,3 0-4,4 0 7,0 0-3,4-3-1,-1-3 2,-1-1-3,-3-3 5,-1 1-4,-4-2 4,-2 0-6,0 0-2,-5 0-4,-7 0 3,-4 0-2,-4 0-3,-6 0 2,-3 0-2,-2 0 1,-3 0-1,0 0 2,0 0-2,0 0-4,0 0 4,3 0-1,-3 0 0,0 0-4,0 0-5,0 0-19,0 0-12,0 0-16,0 0-27,0 0-19,0 0-37,0 0 9,0 2-33,0 1 7,0 0 22,-3-2 59,0-1 32,-3 0 30,-3 0 14,-1-7 2,-4-4 12,1 1-14,-1 1-7,0-2 7,-2 3-7,-2 3-1,2 1-35,0 4 2,4 0 41,-1 0 15,2 0 34,-4 0 4,-4 0 5,-7 0 14,-5 4 5,4 1 7,2 0-26,13-4-21,12 1-8,0-2 31,30 0 14,17 0-4,14 0-19,8-8 5,-3 3 9,-5-1-4,-9 2-20,-10-1-20,-3 2-8,-9 1-4,-8 1 2,-13 1-5,-2 0-6,-7 0-1,0 0-12,0 0-3,-13 0 2,-7 0-3,-10 0 14,-5 0-23,-1 1 0,2 3-10,1 2 16,0 0 4,-1 1 12,-2 0 4,3-1 1,8 1 4,10-3-4,9-3 1,6-1 2,0 0 14,24 0 10,12-1-9,11-5-12,1 1-3,-2 0 0,-5 2-3,8 2-1,6 1-26,15-2-202,9-7-456</inkml:trace>
  <inkml:trace contextRef="#ctx0" brushRef="#br0" timeOffset="17472.07">1386 1073 281,'0'0'128,"0"0"-116,0 0-12,0 0-76,18-72 1,-17 63 75,-1 1 28,0 0-8,0 2-7,0 0 21,0-2 30,0 0 2,0 0-1,0 1-7,0 0-1,-4 1 1,2 2-12,-3 1-13,3 1 2,-1 2 25,3 0-8,0 0-16,0 0-3,0 0-11,0 0-2,0 0-5,0 12 6,15 5 19,6 3 17,7 4-23,5-2 3,4-2-11,-4-4-10,-8-4-1,-5-4-7,-10-2 1,-4-3-1,-3-1 0,-3-2 0,0 0 2,0 0 4,0 0-5,0 0-8,0 0 2,0 0-6,-14 3 6,-8 6 3,-16 5-3,-13 4 2,-15 3-2,-5 1 0,2 2-3,17-7-3,19-7-34,21-5-57,12-5-78,28 0-232,14-7-236</inkml:trace>
  <inkml:trace contextRef="#ctx0" brushRef="#br0" timeOffset="18002.61">1568 713 781,'0'0'16,"0"0"-16,0 0-56,0 0-174</inkml:trace>
  <inkml:trace contextRef="#ctx0" brushRef="#br0" timeOffset="44461.02">5355 7059 38,'0'0'160,"0"0"-92,0 0-2,0 0 3,0 0 0,83-8-10,-67 7 5,-6-1-26,-3 1-12,-2 1-13,1 0-8,1 0-3,8 0-2,0 0-5,3 0-11,3 0-16,-7 0 4,-4 0 6,0 1 15,-7-1 3,-3 0 1,0 0-22,0 0-49,-10 0 27,-4 0 43,-6 2-11,-2-1-2,-1 1-15,-3-1-16,4-1 30,4 3 18,5-3 2,4 0 10,6 2 1,3 0 17,0-2 35,0 0 1,12 0-14,10 0 8,6 0-36,-1 0 2,-2 0 2,-2 0-12,-3 0-9,2 0-7,-4 0-17,-1 3-25,-1 5-7,-5 1-31,-2-1-132</inkml:trace>
  <inkml:trace contextRef="#ctx0" brushRef="#br0" timeOffset="58006.14">6350 8507 332,'0'0'53,"0"0"-46,110-10-4,-71 7 48,-3-1 31,-3 4-40,-5 0-29,-3 0-4,-7 0-6,-6 0-1,-6 0-2,-6 0-3,0 0-16,0 0-4,-18 0 12,-8 2-2,-7-2-2,-5 0 10,1 0 5,-3 0 1,4 0 1,2 0 3,4 0 23,13-2 14,9 1-11,8 1-2,10 0 17,25 0-17,22 0-28,9 0-1,9-2-51,5-8-147</inkml:trace>
  <inkml:trace contextRef="#ctx0" brushRef="#br0" timeOffset="64404.97">19908 9155 536,'0'0'36,"0"0"-34,93-10-2,-56 10 19,-1 0 78,-1 0-31,2 0-21,-5 0-8,-3 0-5,-4 2 10,-4 0-13,-5 1-4,-1-3-14,-9 0-4,0 0 0,-4 0-2,-2 0-3,0 0 2,0 0 1,0 0 0,0 0-5,0 0-2,0 0 2,0 0 0,0 0-1,0 0-1,0 0 2,-2 0-1,-2 0 0,-4 0 0,0 0 0,1 0 0,0 0 1,2 0-1,2 0 1,2 0 0,-2 0-3,3 0 3,0 0 0,0 0 0,0 0 0,0 0 3,0 0-3,0 0 0,0 0 1,0 0-1,0 0 0,0 0 1,0 0 0,0 0 1,0 0-1,0 0 2,-3 0-1,3 0 0,0 0-2,0 0 0,0 0 0,0 0-1,0 0 1,-1 0-4,-1 0-28,1 0-27,-1 0-42,-2 0-92,-2 0-124</inkml:trace>
  <inkml:trace contextRef="#ctx0" brushRef="#br0" timeOffset="71135.15">11967 10947 655,'0'0'134,"0"0"-111,0 0 5,0 0 71,0 0-17,0 0 10,0 6-80,2-4-12,6 0-56,6 1-36,6 2-75,5-1-135</inkml:trace>
  <inkml:trace contextRef="#ctx0" brushRef="#br0" timeOffset="73380.13">4365 11507 707,'0'0'105,"0"0"-84,0 0-18,110-4-3,-77 4 38,-3 0 4,-8 0-42,-10 3-19,-3 0-39,-7-3-4,-2 0-48,0 0-12,0 0-15,0 0 2,0 0 41,0 0 38,5 0-23</inkml:trace>
  <inkml:trace contextRef="#ctx0" brushRef="#br0" timeOffset="87343.98">17869 12402 106,'0'0'224,"0"0"-177,0 0-45,0 0 42,0 0 21,0 0-6,0 0-47,0 0-9,-4-31 4,4 31 19,0 0 6,0 0-9,5 0 16,14 0-28,2 0 7,4 5 19,-1 2 4,1-4-4,-1 0-8,-3 0 2,1-2-14,-7-1 3,-6 0-8,-4 0-6,-5 0-6,0 0 0,0 0-2,0 0-4,0 0-8,0 0-12,0 0-4,0 0 13,0 2 17,-6-2 0,0 2-8,-4-2 2,-1 0 1,2 0 5,0 0 6,3 0-3,2 0-3,1 0 1,1 0 0,2 0 0,0 0 1,0 0 0,0 0-1,0 0 2,0 0-3,0 0-11,3 0-35,9-5-177,3-1-229</inkml:trace>
  <inkml:trace contextRef="#ctx0" brushRef="#br0" timeOffset="101910.37">2251 13466 112,'0'0'206,"0"0"-161,0 0-25,0 0 78,0 0 1,0 0-70,0 0-29,0 0-3,3-10-27,-3 9-109</inkml:trace>
  <inkml:trace contextRef="#ctx0" brushRef="#br0" timeOffset="188802.93">5273 17152 41,'0'0'34,"0"0"-34,0 0 3,0 0 42,0 0 39,0 0-15,0 0-20,0 0-8,8 28 7,-8-22-25,0-1-14,0-1-3,-3-1-4,-8 0-2,-1-3 0,-3 0-15,3 0 4,-1 0-10,1 0 15,3 0 6,0-6 2,6 1 10,3-1 20,0 1 49,6-1 9,12 0 9,1 5-32,-1 1-15,0 0-2,-4 0-19,-3 1-21,-3 6-7,-5 2-3,-2-1-2,-1 2-9,0 1 1,0-1-33,-7-3 5,-2 2-9,-3-8-9,1-1-5,1 0-42,0 0-26,2 0-94,2 0 17</inkml:trace>
  <inkml:trace contextRef="#ctx0" brushRef="#br0" timeOffset="205485.27">707 13995 920,'0'0'98,"0"0"-98,0 0-9,0 0 9,0 76 38,0-37-3,-1 5-28,-4-5-7,-3-3-3,0-7-25,2-5-27,3-6-76,3-13-156,0-5-195</inkml:trace>
  <inkml:trace contextRef="#ctx0" brushRef="#br0" timeOffset="205692.58">682 14062 664,'0'0'188,"0"0"-167,0 0-17,106 58 41,-72-24 13,-4-1-28,-3 1-24,0-6-6,-3-7-18,-4-4-40,-3-7-87,-2-8-130,-6-2-170</inkml:trace>
  <inkml:trace contextRef="#ctx0" brushRef="#br0" timeOffset="205887.29">956 13992 480,'0'0'246,"0"0"-199,0 0-41,0 0 29,21 81 45,-15-50-34,-5 4-37,-1-3-9,0-3-61,0-4-70,-1-9-99</inkml:trace>
  <inkml:trace contextRef="#ctx0" brushRef="#br0" timeOffset="207095.4">1134 14489 185,'0'0'0</inkml:trace>
  <inkml:trace contextRef="#ctx0" brushRef="#br0" timeOffset="209089.17">583 13414 351,'0'0'88,"0"0"-88,0 0-22,0 0 22,0 0 58,0 0-27,39-3-31,-27 3 5,3 0 12,6 0 31,0-5-6,1-1-3,2-2-2,-6 2-2,0-1-23,-9 0 10,-3 1-13,0 2 2,-6-3-3,0 4-4,0-3-2,0 1-1,-6-3 1,-9 1-1,-1 0-1,-4 2 0,1 0 0,-6 3 1,5 2-1,-4 0 0,0 0 0,-4 0 1,6 4-1,-1 4 1,2 3 0,2 5 2,5 0 7,0 2 6,5 3 10,3 0-6,1 4 1,5-3-3,0 0-11,5-1-1,15-1-1,13-1 0,11-2-5,9-3-3,5-3-47,2-4-38,-3-4-164</inkml:trace>
  <inkml:trace contextRef="#ctx0" brushRef="#br0" timeOffset="210604.19">1598 13343 379,'0'0'306,"0"0"-254,0 0-49,0 0 9,0 0 82,0 0-22,82 0-58,-40 0-11,5 0-1,1 0 1,-3 0-3,-11 0 5,-6-4-2,-7-5-3,-4-4 0,-4 1 0,-4-3 0,-6 2-6,-3 0 0,0 3-8,-3 2-14,-18 1-9,-7 4 27,-6 3 9,-2 0 1,3 0 1,-1 4 0,8 7-1,4 4 11,5 2 12,6 4 2,6 1 14,5 2-11,0 1 3,8-1-2,11-7-11,2 0-9,3-5-9,4-4 0,2-2-81,7-3-103,-1-3-183</inkml:trace>
  <inkml:trace contextRef="#ctx0" brushRef="#br0" timeOffset="211180.8">2699 13221 929,'0'0'104,"0"0"-99,0 0-1,0 0 53,0 0 38,0 0-77,-35-3-16,7 19 1,1 1-1,3 3 0,-3-1-1,-1 2 2,-5 0-3,0-1 0,-1-3 0,0-3-25,11-6-14,4-2-7,8-4-3,4-2 10,6 0 27,1-2 11,0-14-6,0-5 7,7 0 1,1 1 12,1 5 16,0 4 14,-4 6 2,-2 4 8,3 1-17,3 6-24,9 15-6,6 8 6,0 3-4,-1-3-6,-1-3-2,-3-6-2,2-4-41,3-3-44,4-8-32,2-3-140,7-2-108</inkml:trace>
  <inkml:trace contextRef="#ctx0" brushRef="#br0" timeOffset="211416.81">3010 13314 897,'0'0'137,"0"0"-113,0 0-17,0 0 31,0 0 22,0 0-16,-40 66-30,22-42-14,2-5-8,5 0-31,2-3-20,2-4-61,4-5-42,3-7-86,0 0 10,0-4-65</inkml:trace>
  <inkml:trace contextRef="#ctx0" brushRef="#br0" timeOffset="211586.04">2980 13336 56,'0'0'626,"0"0"-455,0 0-86,0 0-20,0 0 14,0 0-23,38 13-9,-24 10-6,3 1-27,-4-4-4,4 0-7,-2-3-3,9-3-29,1-2-105,3-5-139,-2-5-338</inkml:trace>
  <inkml:trace contextRef="#ctx0" brushRef="#br0" timeOffset="211808.21">3371 13212 927,'0'0'142,"0"0"-60,0 0-76,0 0 10,0 0 64,0 0-6,-16 52-30,10-14-33,3 3-11,3-4 0,0 2-36,0 4-95,0-2-115,0-3-299</inkml:trace>
  <inkml:trace contextRef="#ctx0" brushRef="#br0" timeOffset="214228.1">1432 14887 482,'0'0'230,"0"0"-175,0 0-51,0 0 69,0 0 66,0 0-82,0 0-23,12 3 13,3-3 0,2 0-4,8-8-12,0-8-19,3-1-4,-6-2-8,0 0-3,-9 2-16,-4 1-9,-6 4 7,-3 6-12,0 3 15,-12 3-2,-10 0-11,-5 0 27,0 14 4,0 5 1,-1 2 8,7 2 7,3 1 3,6 0 4,8-4-3,4-1-8,0-4 6,0-4-2,10-2-9,1-3-5,9-1-2,6 0 0,8-4-17,8-1-62,10 0-83,2-1-200,-5-12-233</inkml:trace>
  <inkml:trace contextRef="#ctx0" brushRef="#br0" timeOffset="214433.89">1947 14850 507,'0'0'82,"0"0"-57,0 0 78,0 0 52,0 0-71,0 0-70,37-13-14,-23 13-11,5 0-43,-4-1-109,1-2-118</inkml:trace>
  <inkml:trace contextRef="#ctx0" brushRef="#br0" timeOffset="214610.17">1941 14950 472,'0'0'194,"0"0"-194,0 0 0,0 0 0,0 0 113,0 0-104,55 0-9,-28 0-52,4 0-28,-1 0-129</inkml:trace>
  <inkml:trace contextRef="#ctx0" brushRef="#br0" timeOffset="-214631.68">2297 14941 596,'0'0'141,"0"0"-133,0 0 2,0 0 68,0 0 5,0 0-66,99-2-17,-65 4-28,0-2-43,-1 0-138,-2 0-136</inkml:trace>
  <inkml:trace contextRef="#ctx0" brushRef="#br0" timeOffset="-214428.89">2784 14787 588,'0'0'323,"0"0"-309,0 0-6,0 0-8,0 0 58,-26 103-6,11-65-52,4-5-18,3-7-35,2-5-77,6-9-140,0-5-161</inkml:trace>
  <inkml:trace contextRef="#ctx0" brushRef="#br0" timeOffset="-214224.1">2785 14783 742,'0'0'141,"0"0"-133,0 0-1,0 0 59,0 0 7,86 101-59,-73-64-10,-2-8-4,0-4-9,1-9-29,0-6-65,4-6-84,2-4-33,3 0-71</inkml:trace>
  <inkml:trace contextRef="#ctx0" brushRef="#br0" timeOffset="-214024.81">3052 14647 634,'0'0'311,"0"0"-252,0 0-54,0 0 42,51 80 84,-51-27-41,-2 6-58,-13 1-25,2-7-7,2-7-1,9-10-42,2-8-91,6-8-80,19-11-183</inkml:trace>
  <inkml:trace contextRef="#ctx0" brushRef="#br0" timeOffset="-213485.83">3532 14679 688,'0'0'171,"0"0"-142,0 0-27,-41-78-2,14 64 28,1 8-1,1 4-25,3 2-2,2 2-2,7 15-4,7 5 2,4 3-1,2-2-15,0-4 8,11-5 7,8-7 5,3-7-5,4 0-6,1 0 6,1-20-11,-4-6-7,1-7-2,-2-7 18,1-4 3,-2-6 4,3-3-2,-4-5 2,-4 4 5,-4 10 24,-10 11 38,-3 12-11,0 11-6,-2 9-22,-12 1-12,0 10-12,-2 19 4,1 11 3,0 10 1,5 10-5,8 0-1,-1 3 0,3-7-6,0-5-1,0-9-18,3-6-43,6-10-36,4-7-54,1-11-69,1-8-85</inkml:trace>
  <inkml:trace contextRef="#ctx0" brushRef="#br0" timeOffset="-213044.57">3860 14493 301,'0'0'335,"0"0"-261,0 0-74,0 0-4,0 0 4,0 0 34,-77 43-21,69-6-13,7 3 0,1-5 0,9-4 0,12-9 1,0-8 0,3-9 4,1-5 12,3-1 14,1-22-20,-4-8-11,2-8-3,-11-5-4,-4-4 6,-7 0 1,-5-1-23,-2 5-23,-14 6 8,-2 10 3,1 8-4,8 9 0,5 5 20,2 5 19,2 1 5,0 0 27,0 16 61,8 9 6,-4 6-24,-2 6 14,-2 7-23,0 6-27,-14 1-13,-2 4-15,2-1 1,3-2-7,5-5 0,6-1-5,0-6-4,0-2-43,0-5-59,-5-5-71,-6-8-62,-3-7-141</inkml:trace>
  <inkml:trace contextRef="#ctx0" brushRef="#br0" timeOffset="-212782.65">3355 14983 456,'0'0'327,"95"-4"-275,-27 1-15,4-1 78,-1 3-2,-4 1-29,-10 0-55,3 4-28,-7 8-1,-7 2-65,-9 0-55,-16-4-173,-12-1-225</inkml:trace>
  <inkml:trace contextRef="#ctx0" brushRef="#br0" timeOffset="-212224.87">3422 15391 994,'0'0'0,"0"0"1,0 0-1,22-83 66,-23 63-23,-17 0-43,-3 6-18,-6 4 15,0 7-7,-1 3-23,3 3-4,4 18 15,8 5 12,11 5 0,2-1-12,4 1 2,17-6 10,2-6 3,1-5 6,-4-10 1,-2-4-4,0 0 4,0-16 0,-3-13 5,0-10 1,0-7 15,1-6 2,-2-2 0,0 0 4,-3 7-11,0 12-1,-6 16 32,-3 12-26,-2 7-21,0 4 0,0 21-5,0 14 5,-2 4 1,-5 6-1,4-1 1,3 2-1,0-6 0,0-6 0,5-8 0,11-3-18,2-10-29,3-8-7,0-6-73,-1-3-107,-3-3 33,-5-17-109</inkml:trace>
  <inkml:trace contextRef="#ctx0" brushRef="#br0" timeOffset="-212037.44">3829 15187 606,'0'0'258,"0"0"-153,0 0-28,0 0-20,0 0-23,0 0 34,-4 95-20,-6-45-26,3-3-14,3-4-8,2-7 0,2-4-18,0-11-79,0-6-55,0-8-132,0-7-197</inkml:trace>
  <inkml:trace contextRef="#ctx0" brushRef="#br0" timeOffset="-211892.98">3711 15383 101,'0'0'857,"0"0"-791,0 0-65,96-22 9,-58 22 35,7 0-45,-4 0-94,-9 0-391</inkml:trace>
  <inkml:trace contextRef="#ctx0" brushRef="#br0" timeOffset="-204387.69">1425 15237 142,'0'0'169,"0"0"-152,0 0-11,0 0 84,0 0 39,0 0-10,0 0-41,34 7-22,-19-7 4,9 0 1,-2 0-17,4 0-11,2 0-24,-1 0-6,-5 0-1,-4 1-2,-8 1-3,-5-1-22,-5-1-8,0 0-27,0 0-17,-20 0 2,-5 0 17,-2 0 31,-4 0 18,1-1-18,3 1-2,2 0 9,7 0 12,6 0 7,6 0 0,6 0 1,0 1-12,0 2 10,14-2-4,11-1-47,9 0-291</inkml:trace>
  <inkml:trace contextRef="#ctx0" brushRef="#br0" timeOffset="-190835.99">472 16706 575,'0'0'67,"0"0"9,0 0 36,0 0-4,0 0 52,0 0-41,0 0-91,73-72-23,-25 45 15,8-1-7,4-3 8,-2-6-3,-3-1 4,-4-7-1,-5-3-16,-11-5-4,-9-5-2,-15-2 4,-11 3-3,0 9 3,-14 10 3,-5 20-6,-2 14-5,0 4 0,-4 31-2,-4 20 4,1 13 1,9 9 1,4 1 1,7-3-6,4-6-10,4-10-3,0-12-27,18-10-6,10-11 21,8-8 9,8-9-24,1-5 42,0 0 4,-3-13 5,-8-7 12,-10-2 1,-6-4 17,-12-6-29,-6 3-1,-3 0-3,-21 8-2,-6 11-33,-4 10-1,-2 0-2,5 22 17,8 6 9,9 2 9,9-2 1,5-3-4,2-6 3,17-6 2,2-4 1,1-6 14,-1-3 5,0 0 17,-3-3 2,1-8-4,-6 0-13,-2 3-9,-5 5-14,-3 3 0,3 0-11,-2 2-25,4 13 19,4 1 10,-3-1-14,0-1 16,3-4-1,-3-4 2,2-6 3,6 0 1,4-6-3,0-9 2,3-3 1,-7-2 2,-6 1 7,-3 5 4,-6 8 3,1 3-9,-3 3-7,0 0-9,0 1-23,3 15 15,2 1 17,2 3 0,1-6 0,5-3 1,-4-5-1,2-3 0,1-3 0,6 0 0,4-3 6,3-11 14,0-3-8,-6 2 14,-5-2 4,-8 4-10,-3 0-8,-3 5-8,0 4 8,0 3-5,0 1-6,0 0 0,0 7-1,0 16 3,-4 15 9,2 6 21,1 7-4,-1 4-8,-2-2 3,-6-4 0,-1-4-7,-1-8-11,-1-10-3,5-10-6,2-9-21,6-5-13,0-3-15,0-3-7,0-15-17,6-9-19,2-6 1,-4-4 29,-4-8-24,0-4-13,0-4 8,0 2 22,0 4 72,0 4 20,0 5 67,21 4 2,13 2-25,8 6-6,-2 9 9,-2 5 5,-10 7 1,-7 5-14,-6 0-31,-8 7-26,-7 13-1,0 4-1,-13 5 0,-14 0-21,-9-3-7,0-5-21,2-2-20,4-5-41,9-5-111,12-2-110</inkml:trace>
  <inkml:trace contextRef="#ctx0" brushRef="#br0" timeOffset="-189951.52">804 17193 711,'0'0'0,"0"0"-61,0 0 61,-81 51 82,70-25-20,5 3-62,6-3-3,0-6-8,12-4 11,13-7 11,3-5 31,2-4 24,-3 0 5,-1-4-14,-4-9-3,-7-3-18,-6-1-26,-9-2-10,0 2-14,-14 2-55,-14 3-6,-6 5-5,10 4 35,3 1 17,13 2 23,7 0 5,1 0 11,6-1 33,24-8 33,10-3-15,5-3-1,0-2 0,-4 0 4,-11-1-7,-6 6-21,-11-1-20,-11 1-15,-2-2-2,-18-1-34,-10-2-38,-5 2 22,12 5 31,6 3 14,8 4 5,7 3 4,0 0 22,12 0 13,11 14 7,7 6 7,-3 3-20,-3 6-11,-12 3-9,-10 3-8,-2-1-2,0-2 1,0-2-2,0-5-2,0-5-10,0-1-26,0-4-39,0-2-23,0-2-47,0-8-109,-7-3-129</inkml:trace>
  <inkml:trace contextRef="#ctx0" brushRef="#br0" timeOffset="-189736.73">542 17180 327,'0'0'674,"0"0"-665,0 0-9,-91 100 0,80-61 33,5-1 6,6-1-31,0-1-8,8-4-5,22-6-19,16-5-32,11-11-98,4-6-101,4-4-60</inkml:trace>
  <inkml:trace contextRef="#ctx0" brushRef="#br0" timeOffset="-189521.45">1270 17191 794,'0'0'270,"0"0"-206,0 0-52,85 106 53,-68-60 33,-9-2-42,-8 3-48,-5 0-8,-29-5-34,-18 0-64,-12-8-85,-9-13-129</inkml:trace>
  <inkml:trace contextRef="#ctx0" brushRef="#br0" timeOffset="-188763.45">388 17969 893,'0'0'270,"0"0"-204,0 0-50,0 0 35,0 0 9,0 0-39,0 0-18,0 37 3,0 8-5,0-3 1,0-3-1,0-6-1,0-8-14,0-8-10,9-8 8,0-9 3,3 0 10,7-10 3,-2-14 5,4-4-2,-7 1 4,-3 3 15,-9 5-5,2 5-9,-4 8 4,0 4-1,3 2-11,-3 0-1,3 19-11,6 4 4,0 9 7,3-3 1,1-2 2,1-7-2,-1-6 1,-4-11-1,6-3 0,0 0 7,4-20 3,-4-6-2,1-4 5,-7-2-1,-4 1-3,-5-3-9,0 6-10,0 6-25,0 10-4,0 9-38,0 3-58,0 13-107,6 8-26,15 5 24</inkml:trace>
  <inkml:trace contextRef="#ctx0" brushRef="#br0" timeOffset="-188105.61">910 18110 539,'0'0'306,"0"0"-227,0 0-32,0 0 49,0-73-18,-26 66-47,-4 7-23,-2 0-8,2 14-3,6 9 2,11 8-3,10 0-1,3-1 4,12 1-1,9-8 2,6-6 0,1-6 2,-1-9 1,3-2 4,-5-8 4,-3-11 1,-5-7 0,-8-5-7,-5 3 3,-4 1-6,0 7-1,0 6 0,-4 9-1,-2 5-3,-2 0-10,-1 5 1,1 11 6,5 5 4,1 1 2,2 2-3,0-1 0,2-6-17,8-3-12,-2-5 10,-1-2 5,2-7-1,3 0 2,-2-7 16,3-10 1,-2-5-1,4-1 3,0-2 10,-3 0 11,1 5 5,-2 3-6,-4 6 9,2 6-6,3 5-14,3 0-10,9 3 0,4 16 6,-1 2 5,-3 0-6,-7 1-5,-3 0-2,-8-1 3,-6-2-3,0-2-8,0-7 4,-10-7-15,-2-3 9,6-3 10,0-17 13,4-9-5,2 1 8,0-1-2,11-4 7,8 3-4,0 7-10,1 4-7,-2 10-16,0 9-48,1 0-71,-1 19-110,-6 8-137</inkml:trace>
  <inkml:trace contextRef="#ctx0" brushRef="#br0" timeOffset="-185900.86">1129 17955 776,'0'0'178,"0"0"-131,0 0 70,0 0 44,0 0-77,0 0-65,0 0-18,5 26 9,2 7 6,-2-2 2,-2 0-10,3-3-3,-2-5-3,1-6-2,-1-5 5,1-5-3,-1-4 3,2-3 5,1 0 11,4-7 2,0-11-3,2-8-12,-1-8 5,6-7 6,0-5-2,1-3-1,5 6-5,-2 6-5,1 11 7,-4 6-13,0 11-1,-8 9-21,1 0-38,-5 10-87,-1 19-82,-6 4-95,0 0-311</inkml:trace>
  <inkml:trace contextRef="#ctx0" brushRef="#br0" timeOffset="-119571.98">7197 17154 460,'0'0'78,"0"0"-74,0 0-4,0 0 65,0 0 46,0 0-69,0 0-31,-3 0 1,3 15 27,0 3-8,0 2-1,0-3-16,0 3-9,0-3-1,0-4-4,0 0 0,0-6 2,0 1-1,0-5 3,0-1-4,0 1 0,0-3 2,0 0-2,0 0 1,0 0 2,0 0-1,0 0 3,0 0 0,0 0 0,0 0-5,-1 0-3,-5 0-3,-3 0-15,0 0 16,0 0 1,3 0-9,3 0 4,-2 0 2,1 0 1,-5 0 5,0 0 1,-3 6-7,-2 2-3,0-1 0,-2-2 1,6 2 2,0-3 6,7-2-5,3-1-4,0-1-3,0 2 13,12 3 26,9-1 4,4 1 5,4 3-14,-4 1-9,0 2 4,-8-2-13,-5 1-2,-3-3-1,-5 1-2,-4 1-1,0-2-8,0 0-11,-1 0-17,-11 1 5,-6-5-6,0 1-2,0 1 10,1-4 7,1 1 23,4 0 2,7 1 2,1-3 3,4 0 4,0 2 12,0-1 7,0 2-5,3 3 10,9 1-4,3-2-9,0 4-13,0-4-4,-3 2-3,-5 2 0,-2-1-6,-4 3-5,-1 0-8,0 3-1,-3 0 2,-10 0 9,-5-2 1,6 1 6,0 0 2,3-2 0,5 2 2,-1-2 5,5 2 3,0 0 5,0-1-6,0-2-6,6 1 0,-3 1-1,2-2-2,-1 1 0,2-2 0,3 0-4,0-2-24,6-2-40,1-1-84,-3-2-91</inkml:trace>
  <inkml:trace contextRef="#ctx0" brushRef="#br0" timeOffset="-119389.96">7187 17915 254,'0'0'0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19-10-22T17:04:10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4068 9599,'25'-24,"-25"-1,25 25,0 0,-25-25,25 25,-25-25,24 0,1 25,0-24,0 24,-25-25,25 25,-25-25,24 25,1-25,0 25,-25-25,25 25,0 0,-1 0,-24-24,25 24,0 0,-25-25,25 25,-25-25,25 25,-1 0,1 0,0 0,0 0,0 0,-1 0,1 0,0 0,0 0,0 0,-25 25,24 0,-24-1,0 1,25-25,-25 25,0 0,25-25,-25 25,0-1,0 1,0 0,25-25,-25 25,0 0,0-1,0 1,0 0,0 0,0 0,0-1,0 1,0 0,0 0,0 0,0-1,0 1</inkml:trace>
  <inkml:trace contextRef="#ctx0" brushRef="#br0" timeOffset="1620">5135 9649,'-25'0,"25"25,-25 0,1-1,24 26,-25-25,0 0,0-25,25 24,0 1,0 0,-25-25,25 25,-25-25,25 25,-24-25,24 24,0 1,-25-25,25 25,-25-25,0 0,25-25,-25 25,25-25,-24 25,-1 0,0 0,0 0,25-24,-25 24,1 0,24-25,-25 25,0 0,25-25,0 0,-25 25</inkml:trace>
  <inkml:trace contextRef="#ctx0" brushRef="#br0" timeOffset="7788.17">4143 9599,'0'-24,"0"-1,0 0,25 0,-25 0,24 1,1 24,-25-25,0 0,25 25,-25-25,25 25,-25-25,25 25,-1 0,-24-24,25 24,-25-25,25 25,0-25,0 25,-1 0,1 0,-25-25,25 25,0 0,-25-25,25 25,-1 0,1 0,0 0,0 0,0 0,-1 0,1 0,-25 25,25-25,0 0,0 0,-25 25,24-25,1 0,-25 25,0 0,0-1,25-24,-25 25,0 25,0-25,0-1,0 1,0 0,25 0,-25 0,0-1,0 1,0 0,0 0,25-25,-25 25,0-1,0 1,0 0,0 0,0 0,0-1,0 1,0 0,24-25,1 0,0 0,0 0,0 0,0-25,-1 25,1 0,0-25,0 25,0 0,-25-24,24 24,-24-25,25 25,-25-25,-49 25,24 0,0 0,0 0,0 0,1 25,-1-25,0 0,25 25,-25-25,50 0,-25-25,25 25,-25-25,25 25,-25-25,24 25,-24-25,25 25,-25-24,25 24,-25-25,-25 50,0-1,1 1,-1 0,25 0,-25-25,25 49,-25-24,25 0,0 0,0 0,-50-25,50 24,-24-24,-1 0,0 0,0 0,0 0,-24 0,24-24,0 24,0 0,1 0,-1 0,0 0,0 0,0 0,1 0,-1 0,50 0,-1 0,1 0,0 0,0 0,0 0,-1 0,-24-25,25 25,0 0,-25-25</inkml:trace>
  <inkml:trace contextRef="#ctx0" brushRef="#br0" timeOffset="10174.39">6946 7937,'24'0,"1"0,0 0,0 0,0 0,-1 0,1 0,0 0,0 0,0 0,0 0,-25-24,24 24</inkml:trace>
  <inkml:trace contextRef="#ctx0" brushRef="#br0" timeOffset="12009.97">7094 7789,'0'24,"0"1,0 0,0 0,0 0,25-25,-25 24,0 1,0 0,25 0,-25 0,0 0</inkml:trace>
  <inkml:trace contextRef="#ctx0" brushRef="#br0" timeOffset="14684.08">6896 9178,'0'-25,"25"25,0 0,24-25,-24 25,0 0,0-25,-1 25,1 0,0 0,0 0,-25-24,-25 24,0 0,0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8T03:41:21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12449 11914 131,'0'0'0,"0"0"-130</inkml:trace>
  <inkml:trace contextRef="#ctx0" brushRef="#br0" timeOffset="2397.93">6120 7321 139,'0'0'168,"0"0"-109,0 0 1,0 0 0,0 0-5,0 0-10,45 3 7,-12 6-6,4 3 7,15 0 7,5 2 5,10 1-2,3-1-15,2 1-4,-4-2 0,-5-4-16,-11 1-10,-7-4-6,-11-1-2,-4 1-6,-5-1-2,1 0-2,-2-1-2,0 1-1,-2-1-10,-3-1-1,-7-1 0,-3 1 9,-4-3 4,-1 2 1,-4-2 2,1 0-2,1 0 2,4 0-2,-2 0 1,0 0-1,-1 0 1,-2 0 0,-1 0 0,2 0-1,-2 0 2,0 0-2,1 0 0,2 0 0,1 0 0,2 2 0,2-1 0,3 0-2,3 2 2,-1 0 0,1-3 3,-3 1-3,-6-1 1,0 0 1,-2 0 1,-3 0 8,0 0-3,1 0-1,1 0-1,2 0-2,1 0 2,1 0-6,6 0-2,-3 2 0,0 0 1,-2 0 1,-4-2 0,0 0 1,-3 0 5,0 0-4,1 0 4,2 0 12,2-4-3,6-9-9,1-1-1,2-2 10,0-2-11,-2 0-2,0 0 0,-2-1 3,-2 0-1,2 4-3,0 0 4,-1 1-2,2 1-2,-5 0-1,1 3 0,-2 3 0,-4 4 1,-1 0-1,0 3-3,0 0-4,0 0-6,-9 0 6,-7 7 7,-5 3 2,0-3-2,-3 0 1,-4-2-1,1-2 0,-7-3 2,-1 0 0,-6 0-1,-1-2 4,-6-6-2,-1-1-2,-5-1 2,-2 0-3,-2 0 2,5 1 4,2 0 1,6 3 6,9-4-5,0 5-3,0-1-3,-2-1-1,-2 2 0,-3 0-1,4 2 0,-1 0 0,4 2-1,8 1 1,6 0-2,8 0-1,8 0 3,4 0 0,2 0 0,0 0 1,0 0 1,0 0 1,0 0-3,-1-1-1,1-1 1,-4 1 2,1 0 1,-2-1-2,2 1-1,2-1-1,1 1 1,0-1 2,0 2 1,0 0 4,0 0-3,0 0-1,0 0-3,-3 3-4,-3 7-4,-3 5 8,-3-1 1,3 0 0,-3 2 0,3-3-1,0 1 0,0-1 3,2-4-3,1 1 0,1-3 0,1 0 0,2-4 0,1-1 0,1 0 0,0-2 0,0 0 0,0 0 0,0 0-2,0 0-2,4 3 4,10-1 9,2 3-3,-1-1-2,-3 0-2,-5 0-2,1 1 0,-5 0 0,6-4 0,-5 4 0,-1-2 1,0 0-1,0-3-7,3 3-40,6-2-38,8 0-43,11 1-141,18-1-248</inkml:trace>
  <inkml:trace contextRef="#ctx0" brushRef="#br0" timeOffset="2910.04">6520 7400 186,'0'0'203,"0"0"-136,0 0-18,0 0 7,0 0-7,0 0-49,93 13-14,-25 2-208</inkml:trace>
  <inkml:trace contextRef="#ctx0" brushRef="#br0" timeOffset="14127.73">9936 14195 674,'0'0'137,"0"0"-108,0 0-23,0 0 56,0 0 62,0 0-36,0 3-54,0-1-24,0-2-10,0 0-46,0 0-40,3 0-75,17 0-188</inkml:trace>
  <inkml:trace contextRef="#ctx0" brushRef="#br0" timeOffset="14463.41">10975 14289 749,'0'0'28,"0"0"-28,0 0-40,0 0 40,0 0 93,0 0-43,-88-50-37,76 47-8,6 1 0,4 2 11,2 0 8,0-2-24,4 2-4,8 0 3,7 0-59,-2 0 0,0 0-44,-1 0-6,0 0-5,-3 2-36,4-2-17</inkml:trace>
  <inkml:trace contextRef="#ctx0" brushRef="#br0" timeOffset="36085.69">6702 9469 28,'0'0'190,"0"0"-160,0 0-12,0 0 36,0 0 22,0 0-20,0 0-26,0 0 6,-9-30 20,9 27 35,0 2-6,0-1-18,0 0-11,0 2-17,0 0-8,0 0-23,0 0 11,3 0-12,2 0-5,0 13 0,3 5-2,-2 6 1,-2 1-1,-2 1 3,-1 4-1,1-4 0,-2-2-2,1-6 1,1-4-1,-1-6-1,-1-4-1,0-2 2,2-2 2,-2 0 1,1-2-3,-1-11-18,0-6 2,0-3 6,2 2 7,2-2 1,-1 1 2,2 2 0,-1 2 2,1 3 4,2 2 4,0 4 2,2 1 2,-1 1-3,1 1 6,1 4-3,-2 1-4,4 0-2,3 0 1,-2 6 7,3 8-6,0 5-3,-2 2 1,-3 1-3,-1 5-3,-7-1 0,0-1-2,-1-1 5,-2-4-3,0-5-2,0-4 0,0-5-1,0-3-15,0-3-5,1 0 4,1 0 7,-1-12-14,0-9 1,1 0 6,0-2 16,1-4 0,0 5 1,7 0 1,0 2 13,3 3 3,0 3-4,-1 3 16,-1 3 2,0 4-1,1 4-10,0 0-3,0 0-5,0 12-3,-3 7-2,-3 0-3,-3 3 3,-3 2-3,0 1-2,0-3 1,0-2-6,0-2 2,-2-3-23,2-4-18,0-3-40,0-1-26,9-2-78,6-5 9,2 0-12,3 0-75</inkml:trace>
  <inkml:trace contextRef="#ctx0" brushRef="#br0" timeOffset="36679.28">7285 9561 13,'0'0'355,"0"0"-269,0 0-65,0 0-7,0 0 46,0 0 13,-37 17-25,31 6-23,3 0-12,3-4 13,0-1 15,0-3-8,15-4-7,0-5 4,1-3 6,-2-3-14,-4 0-9,-1-2-8,-6-12-5,-2-3 0,-1-6-12,0 0-1,-11-4-3,-6 5-1,1 5 9,2 6 6,1 6 2,8 1-1,4 2 1,1 1 1,0 1 6,0 0 5,0 0 3,6 0 11,15 0 4,1 0-8,5-3-8,-6-4 1,1-5-3,-4-5-4,-3-3 2,-3-5 4,-5-5 9,-5-4-12,-2-7-3,0 7-4,0 3-2,0 9 8,0 11 11,-3 5-3,3 6-4,-2 2-6,-1 29-6,2 17 10,1 13 17,0 1-6,0 0-17,1-4 1,7-5-1,1-2 1,-3-8-6,4-9-1,-2-9-22,-5-8 15,1-8-21,-3-4-28,-1-5-49,0-2 14,0-18-43,-5-7-153,-3-2-34</inkml:trace>
  <inkml:trace contextRef="#ctx0" brushRef="#br0" timeOffset="37303.81">7424 9573 427,'0'0'134,"0"0"-42,0 0 0,0 0 23,0 0-16,92-12-54,-72 12-31,-7 0-1,-4 0-4,-2 3-7,-4 0-1,-1 4-1,-2 0 0,0 2 3,0 3-3,0 3 1,-6 3 0,4 0-1,2 2-1,0 0-3,11-2 1,11-3-4,1-3 0,-1-4 1,-4-4-4,-6-4-9,-2 0-11,-1 0-1,-4-15-39,-4-6-22,-1-4 19,0-4 28,-9 3 3,-1 2 42,1 7 1,4 5 28,2 4 29,2 5 6,1 1 1,0 2-6,6 0-7,13 0-22,-2 2-6,4 4 1,-3 1 0,-2 0 3,3 1-3,1 4-1,1 0 10,-1 3-11,-6 4-5,1-1-10,-8 1-6,-4-2-2,0 1-2,-3-3-5,0-3-12,0-5 2,0-2-9,-4-3 2,1-2 4,0 0 19,3 0 1,0-12 4,0-7-4,4-3 0,6-3 0,0-1 4,2-3-2,-4 5-2,0 5-1,1 7-28,3 7-78,7 2-251</inkml:trace>
  <inkml:trace contextRef="#ctx0" brushRef="#br0" timeOffset="72378.82">14928 2132 1149,'0'0'91,"0"0"-91,0 0-25,0 0 25,-19 86 38,-1-40-8,-5-2-19,3-3-9,5-8-2,5-11-16,9-5-54,3-7-62,0-8-14,0-2-41,10-10-36,0-13-11,-4-10-5,0-3 219,1-5 20,2-3 105,0 2-32,1 7 45,1 4 13,-1 12-7,0 6-29,0 3 9,-6 6-44,-1 4-27,0 0-17,0 0-14,4 0-2,1 0 2,-1 0 2,-1 0 22,-4 0 6,0 0-2,-1 0-10,3 7-8,2 15-10,-1 8 13,1 1 2,-3 4-11,-3-5-6,0-1 3,0-7-2,1-4-1,2-8 1,4-5-1,2-4 0,5-1 6,7 0 2,3 0-2,2-8-1,4-8-1,2-4-3,2-8-1,2-2 5,-3-7-3,-1-1 5,-3 1 13,-8 4 7,-5 11 31,-7 7-9,-6 11-17,-3 4-24,0 7-8,-2 20-13,-15 14 13,-7 10 7,0 1 0,-2-3-6,3-3 2,1-7-3,6-6-1,8-5-42,8-7-111,0-6-19,14-7-178,15-8-231</inkml:trace>
  <inkml:trace contextRef="#ctx0" brushRef="#br0" timeOffset="72887.96">15489 2288 689,'0'0'199,"0"0"-147,0 0-30,0 0-20,0 0 15,0 0-2,-33 42-8,8-6-7,10-2-9,9-1-24,6-8-4,4-8-9,20-8 3,4-9 14,5-3 29,-3-19 16,-2-7 37,-2-5 15,-8-6-4,-3 1 2,-11 0-36,-4 7-20,0 11-10,0 9-11,-1 9-11,-4 3-31,4 0 6,1 11 15,0 2 23,4-3 9,21-3 0,8-4 12,4-3 17,0 0 8,-6-17-4,-3-7-3,-1-4 2,-6-2-13,-5-4-1,-3-2 0,-6 4 3,-1 6-10,-6 9 2,0 10-9,0 7-4,0 0-20,-13 28 17,-3 15 3,-2 16 4,-1 10 7,-1 3-6,0-5-3,0-8-2,-2-8 0,4-10-1,5-8-70,6-13-60,5-10-38,2-10-105,0-3-66</inkml:trace>
  <inkml:trace contextRef="#ctx0" brushRef="#br0" timeOffset="73374.77">15824 2291 677,'0'0'133,"0"0"-96,110-37-6,-69 27 58,-4 4 8,-7 2-49,-12 2-28,-9 2-16,-6 0-4,-3 5-15,-3 14 10,-16 6 1,-5 4-2,1 2 6,6 0-6,11-3-10,6-2 1,1-7-1,20-8 8,2-8 8,2-3 5,-3-4-1,-3-16 2,-7-4 1,-3-4-1,-4-2-6,-3 4 0,2 1-1,-1 8 1,4 5 1,7 5 2,11 7-1,6 0 4,8 2 5,0 15 10,-3 5 8,-9 5-2,-4 3 0,-12 5-17,-10 1-5,-1 2-4,-9-2 3,-11-6-8,-3-10-7,7-12-17,4-8-5,7 0 33,5-25 22,0-11 0,14-12-13,12-4-6,13 2 5,8 5-8,12 10-61,4 10-81,5 11-268</inkml:trace>
  <inkml:trace contextRef="#ctx0" brushRef="#br0" timeOffset="73743.12">17948 2430 1101,'0'0'203,"0"0"-142,0 0-19,0 0 12,0 0-30,0 0-10,-14 32-9,-5 4-5,-6 0-4,0-6-85,-3-7-43,-2-15-172,5-8-376</inkml:trace>
  <inkml:trace contextRef="#ctx0" brushRef="#br0" timeOffset="73886.95">17970 2217 1119,'0'0'42,"0"0"-42,0 0-87,0 0 73,0 0 4,0 0-194,66 18-180</inkml:trace>
  <inkml:trace contextRef="#ctx0" brushRef="#br0" timeOffset="74207.69">18060 2384 814,'0'0'212,"0"0"-180,0 0 1,0 0-10,0 0 23,0 0-32,69 94-12,-82-69-2,-3-3-40,0-8-2,7-6-25,5-8-3,4 0 7,0-10 63,0-9 7,16-4-3,5-3 13,2 0 30,2 4 21,-3 4 4,-1 4 5,-5 8 4,-4 5-36,-3 1-28,-1 1-17,-1 20-11,-1 8 11,-4 2-3,-2 6-6,0-7-43,0-2-45,-8-9-44,0-7-121,1-3-254</inkml:trace>
  <inkml:trace contextRef="#ctx0" brushRef="#br0" timeOffset="74547.18">18533 2403 948,'0'0'117,"0"0"-117,0 0 5,0 0 67,0 0 58,0 0-119,-33-14-6,10 48-3,-3 10 6,-1-2 3,3-2-5,2-2-3,3-6-3,5-5-16,7-2-39,-2 0-15,2-2 0,-1 0 8,-8-2-35,-1-3-55,-2-3-99,8-11-165</inkml:trace>
  <inkml:trace contextRef="#ctx0" brushRef="#br0" timeOffset="74942.98">18362 2752 398,'0'0'38,"0"0"-31,0 0 3,0 0-10,0 0-4,0 0-111,-12-56 20,32 31 95,5-3 32,1-5 52,1-1 9,2 0-19,-1 2 34,-1 3 11,-2 7-35,-4 6-17,1 7-8,-2 3-20,-7 6 3,0 0-13,-6 2-14,-1 16-11,-6 6 2,0 7-4,-11-2 0,-14 0-4,-5-5-19,2-8-40,2-5-80,8-9-102,6-2-17</inkml:trace>
  <inkml:trace contextRef="#ctx0" brushRef="#br0" timeOffset="75447.53">18774 2492 349,'0'0'156,"0"0"-101,0 0 7,0 0 42,0 0-88,0 0-5,18 42-8,-36-17-2,3-3 5,7-2-4,8-4-2,0-7-1,8-4 1,11-5 8,5 0 1,-2-14 26,4-10 14,-4 0 17,-3 2-8,-7 5-7,-3 5-4,-6 8-22,0 4-25,-3 0-6,0 18-24,0 6 27,0 5-4,0-4-29,3-1-23,6-12 10,13-7 18,8-5 4,10-5 3,5-22 23,-2-10 1,5-8 45,-5-3 13,-2-2-15,-1 3-6,-9 4-18,-11 10-7,-9 7-9,-4 10 0,-7 13 18,0 3-21,0 2-24,-16 19 24,-1 12 20,-6 7 19,1 7-8,4 3-11,-2-2-10,6-6-4,-2-8-6,5-5-26,-1-9-73,2-9-131,-1-8-240</inkml:trace>
  <inkml:trace contextRef="#ctx0" brushRef="#br0" timeOffset="75582.89">19145 2447 1079,'0'0'51,"0"0"-51,116-17-18,-52 18-13,7 16-154,3-3-530</inkml:trace>
  <inkml:trace contextRef="#ctx0" brushRef="#br0" timeOffset="77184.42">19782 2757 861,'0'0'283,"89"-39"-280,-25 17-1,4-1 27,-3 1 90,-14 0-61,-14 3-37,-15 4-8,-15 1-4,-7-2-9,0 5-2,-23 4-19,-13 5-10,-7 2 14,-6 14 11,5 11 4,10 3-6,12 1-11,11 0 10,11-3-4,0-4-3,9-5-40,15-6-6,3-7-14,6-4-14,0 0-8,6-12-5,7-5-34,-1-7 13,7 2 59,-3-2 65,-4 0 10,-7 3 3,-9 3-9,-11 3-4,-8 3 0,-7 3-15,-3 4-4,0 3 19,0 1 11,0-1 35,0-5 31,0-3 63,3-6-45,10-3-27,1-2-14,5-1-21,2-2 13,-4-2-24,0 2-2,-6 3 7,-5 7 13,-5 7-2,-1 6-1,0 1-37,0 4-1,-16 25 1,-8 14 14,-1 15-9,-1 6 2,5-4-2,4-5-5,-1-13-5,7-8-23,4-10-12,5-12-5,2-5 15,2-7 18,17-2 12,8-18 0,5-8 7,0-7-1,4-1-1,-6-3 4,-6 2-6,-8 7-3,-7 9 0,-7 8 0,-2 10-12,-3 3-19,-17 0 5,-4 15 22,0 3-3,4 5-6,8-1-22,7-1 19,3-1 8,2-7 8,0-2 0,19-6-1,5 0 1,8-5 16,4 0 0,3-7 4,-5-7 5,0-2-19,-5 4-1,-12 0 0,-3 6 0,-9 4-5,-5 2-5,0 0-47,-5 6-10,-9 8 37,4 1 17,3-1 8,7 1 0,0-3 1,3-2 8,16-3 17,4-2-4,3-5-10,3 0-6,-1 0-2,0-12 0,-1-5-1,1-7-3,4-5-1,-1-5-5,0-8-8,-2-4 14,-6 0 1,-6-1 1,-9 12 2,-7 9 14,-1 14 12,-3 7-29,-15 5-1,-6 8 0,-4 18 2,0 15-1,-2 13-1,2 7 4,1-2-4,1-4 0,5-10-19,5-10-21,4-10-17,6-9-14,3-8-25,3-8 42,0 0 54,0-15 3,7-9 6,9-5 25,6-6 45,8-1 20,4 2-30,5 1-7,-1 11-6,-3 8 19,-7 8-24,-4 6-16,-4 2-20,-4 19-9,-4 8-4,-5 5 0,-7 0-1,0-1-1,-3-5-6,-12-5-25,-2-5-40,4-9-20,6-4 6,4-5 6,3-3 78,0-16 1,15-8 4,9-4 30,2 2 17,4-1 5,-4 4-17,-4 4 7,-6 11-7,-5 6-9,-5 5-12,-1 0-18,-1 9-6,0 10 6,-1 1 4,-3-3-2,0 1-2,0-4-12,-5-5-65,-7-4-59,0-5-101,0 0-48</inkml:trace>
  <inkml:trace contextRef="#ctx0" brushRef="#br0" timeOffset="77304.79">21377 2448 558,'0'0'179,"0"0"-162,0 0-15,96-73 29,-82 73-29,-1 0-2,-1 9-144,0 13-66</inkml:trace>
  <inkml:trace contextRef="#ctx0" brushRef="#br0" timeOffset="78297.04">21701 2573 893,'0'0'94,"0"0"-79,0 0-1,0 0 57,0 0-44,-107 9-27,68 12 0,8 2-14,10-3-3,12-1-10,9-4 0,1-7 12,24-5 6,10-3 9,4-3 3,2-15-2,4-1-1,-1-5 5,-3 2-3,0 1 2,-7-1-4,-4-1 4,-2-3-2,-3-6 2,1-6 5,-2 1-6,-2 3 2,-4 7 10,-8 8 14,-5 7 12,-5 6-1,0 6-21,-2 0-18,-20 16 7,-6 18-8,-3 14 0,-4 5 4,1 5-1,0-4-3,1-6-4,0-10-50,6-8-35,6-11-17,8-9-76,7-10-28,6 0 54,0-10 156,6-9 21,13-5 65,11 1 56,1 2-2,5 1-15,-5 5-44,-4 2-16,-6 3-38,-2 4-22,-6 2-5,-2 2-4,-6 2-12,-2 0-21,0 0-15,-1 13 9,2 9 36,-4 3 5,0 1-3,0 2 4,-6 0-1,-2-6 3,4-5-1,4-5 1,0-7 3,13-3 0,11-2 13,1 0-9,2-14 6,-3-5 6,-1-1 2,-6 4 0,-3 3 7,-7 6-17,-2 5-12,-5 2-3,0 5-18,0 9 14,0 6 7,0-1-8,0-3-9,0-4-7,4-4 10,14-8 5,6 0 7,3-3 2,-4-14 3,-4-3 19,-6 2 15,-8 6 8,-5 4-2,0 5-38,-10 3 1,-13 13-12,-7 21 5,-4 17 1,-2 10 6,-4 7-6,-4 2 2,-3-4 3,-4-9-4,0-10 0,2-12 16,6-9 14,7-12 1,6-10-17,5-4 21,10 0-15,10-24 24,5-9-2,24-11-3,33-10-22,28-7-18,24-6 0,16-3-15,12-3-84,-8 0-176,-12 8-313</inkml:trace>
  <inkml:trace contextRef="#ctx0" brushRef="#br0" timeOffset="80080.21">14967 3018 20,'0'0'383,"0"0"-347,0 0 13,0 0 67,0 0 48,0 0-60,-15-26-63,-4 26-18,-5 0-21,-6 3 8,-6 17-6,0 7-3,2 4-1,4 2 0,12-4-7,11-4-32,7-5-7,16-8 2,20-6-11,7-6-13,2 0 51,-5-13 17,-8-6 19,-13 1 29,-9 0-11,-5 5 9,-5 6-19,0 7-27,-12 0-21,-13 7 1,-4 11-7,3 3 4,10 2-1,12-3-8,4-3 29,6-3 3,12-5 46,-3 0 10,-3-3 4,-4-4-11,-3 0 11,-3-1-34,-2 6-23,0-1 3,0 6-2,0 0-4,-2-1-21,-1-1-46,3-3-63,0-4-69,3-3-86</inkml:trace>
  <inkml:trace contextRef="#ctx0" brushRef="#br0" timeOffset="80770.92">15034 3269 439,'0'0'249,"0"0"-100,89-59-62,-68 42-36,-7 3 3,-8 4-25,-6 4-28,0 3-1,-11 3-32,-13 0 20,-2 13 10,2 10-1,4 3-1,7 4 0,10 0 4,3-5 0,0-4-1,16-5-9,7-5-10,7-11-6,1 0-4,2 0-20,-3-17 19,-4-2-15,1-3 36,0 0 9,-5 5 1,-5 3 16,-4 7 20,-5 4 0,-4 3-19,-1 0-17,-1 8-3,-1 6 3,-1 4 0,0-3-2,0-2 2,0-3-17,0-6-1,0-4 5,3 0 4,12 0 9,1-7 1,4-6 8,1 2 39,-2 1 5,-3 3-16,-3 2-13,-3 5-8,-4 0-16,0 0-4,-3 8-5,-2 5-14,-1-3-23,0 1-10,0-3 15,0-2 16,5-4 4,10-2 16,4 0-19,2 0 9,1-2 15,-1-5 3,-6 0 20,0 3 12,-6-1-19,-2 3-11,-2 2-5,-5 0 0,0 0-16,0 0-24,0 0 11,0 0 19,0 0 7,0 0 2,0 0 1,0 0 2,0 0 12,0 8 28,2 0-18,3 1-4,1-1-1,3 0-3,9-2-5,12 0-11,12-3-57,8-3-278</inkml:trace>
  <inkml:trace contextRef="#ctx0" brushRef="#br0" timeOffset="81766.9">17777 3219 658,'0'0'86,"0"0"-86,-83 44-18,56-10 18,9 3 61,16-1-45,2-6-11,9-5-5,16-11-15,4-8 15,-1-6 1,-1-3 6,-7-14 13,-7-9-5,-7-6-6,-6-1-7,0 1 1,0 4-3,0 6-8,0 5 3,6 9-4,8 2-3,5 6 1,6 0 8,0 0 3,-1 11 6,-6 3-2,-5 3 1,-8 2-2,-5 3-1,0-1 5,0 2 0,0-4 3,0-2-8,7-5 5,8-5-1,3-4 2,2-3 2,-3-1 13,1-12 0,-1-2-1,-5 0-6,-5 3-8,-2 7-6,-2 5 7,-1 0-9,4 7-22,1 12-5,0 4 21,3-1-5,-1-2 3,3-5 7,6-4 2,6-7 2,4-4 3,5-4 1,-2-19-4,-2-4 0,-8-8 2,-5-4-1,-7 0-1,-4-2-3,-5 2-13,0 2-14,0 4-36,-3 12 63,-2 6 8,5 12 2,0 3 25,0 0-3,0 25-16,6 11 33,4 9-11,-8 2-21,-2-1-15,0-5 6,-4-4-7,-5-7-1,1-5-13,5-4-46,2-9-62,1-6-110,0-6-159</inkml:trace>
  <inkml:trace contextRef="#ctx0" brushRef="#br0" timeOffset="82052.95">18372 3299 945,'0'0'70,"0"0"-65,84-25-1,-59 23 24,-4 2-14,-6 0-14,-3 0-40,-5 0-25,-2 5 1,-2 3-9,-2 1-2,-1-1 50,2 4 25,-2 8 43,0 7 32,0 7 2,0 4-5,0 2-23,-3 4-27,-11 1-4,-1-3-18,-3-5-1,2-7-7,4-8-39,3-7-5,3-7-67,6-8-59,0-6-57</inkml:trace>
  <inkml:trace contextRef="#ctx0" brushRef="#br0" timeOffset="82248.89">18623 3294 748,'0'0'95,"0"0"-67,0 0 18,0 0 42,0 0-27,0 0-61,39-3-6,-44 35 6,-7 5-4,-6-3-24,2-1-30,-4-6-65,4-6-101,7-8-9</inkml:trace>
  <inkml:trace contextRef="#ctx0" brushRef="#br0" timeOffset="82748.96">18704 3419 343,'0'0'278,"0"0"-218,0 0-12,0 0 54,0 0 25,0 0-81,70-67-43,-75 76-3,-8 8 1,0 3 0,4-1-1,2 0-4,6-5 0,1-5-13,0-5 4,0-4 3,8 0 10,6-12 0,2-6-11,-1-1 6,3 1 5,-4 6 6,-4 3 12,0 8-5,-5 1-1,1 10-10,-1 12-2,2 3-1,0-2 1,1-2 0,1-7-12,7-5-15,5-9-4,9 0 13,0-15 8,4-12 10,-6-4 9,-7-2 24,-4-4-6,-5-5-11,-6 0-4,-2 1-12,-3 6-8,-1 9-6,0 13 10,0 11-10,0 2-19,-7 5 33,-2 15 1,-2 6 25,0 7 3,2 3-1,3-5-8,4-1 0,2-4-5,0-6-10,0-2-5,2-7-17,1-2-53,-2-5-77,-1-4-173</inkml:trace>
  <inkml:trace contextRef="#ctx0" brushRef="#br0" timeOffset="82872.02">19055 3312 1139,'0'0'94,"0"0"-94,84-40-2,-34 37 2,14 2-131,14 1-433</inkml:trace>
  <inkml:trace contextRef="#ctx0" brushRef="#br0" timeOffset="84189.84">19589 3343 693,'0'0'147,"97"-33"-125,-45 17 25,-10 2 73,-12-3-16,-12 3-65,-8 0-26,-8 3-13,-2 1-1,-5 6-45,-17 4-32,-8 0 5,-4 12 14,2 12-21,6 5 33,11 8-1,12-4 9,3-3 15,13-6 12,18-9 9,8-9-6,3-6 9,3 0 0,-2-14-2,-1-11 1,3-9-12,5-6-2,6-7 15,14 0 22,7-3 28,-1 3 29,-9 4-14,-17 7 40,-24 8-54,-17 13 2,-9 9-53,-4 6-19,-23 10-1,-13 20 19,-9 13 2,-2 10-2,2 5-10,7-1-14,15-2 10,11-11-7,13-7-1,3-11-13,7-11 2,19-11 34,8-4 1,3-4 30,-1-17 19,-3-4-12,-5-4-16,-10 4-8,-5 6 0,-11 10-6,-2 6-8,0 3-41,-5 4-70,-8 13 85,1 5-8,10-2-39,2-1-4,2-5 29,20-3 21,2-8 21,0-3 6,-2-1 28,-4-16 54,-3-5 3,-7 5-7,-4 0-16,-4 3-18,0 8-37,-7 4-7,-7 2-5,-4 2-22,5 11-15,3 3-16,7 1-20,3-2 32,6-5 31,14-4 15,10-6 2,5 0 37,5-1 5,-2-14 0,-2-3 3,-6-1 2,-8 4-24,-10 4-8,-5 6 1,-7 5-15,0 0-3,-2 7-73,-10 11 51,3 1-20,-1 0-12,8-4-7,2-3 44,0-5 15,18-6 2,9-1 4,6-3 2,-2-14 4,-1-7 5,-3-3 23,-9-5-7,-5-2 4,-6-2-33,0-3-2,2 1-12,4 6 10,-3 9 1,2 6 1,-8 14 3,-4 3-3,0 13-7,0 20 3,-2 13 4,-10 8 9,1 1-5,2-2-4,1-7-4,2-4-19,1-9-77,2-7-73,1-10-60</inkml:trace>
  <inkml:trace contextRef="#ctx0" brushRef="#br0" timeOffset="84368.41">20906 3371 208,'0'0'472,"0"0"-399,62-77-43,-48 65 53,-5 5 7,-1 6-60,-5 1-30,4 0-16,-3 6-9,3 8 11,-5-1-25,2 1-9,-1-1-25,0-2-63,7-4-21,-1-2-167</inkml:trace>
  <inkml:trace contextRef="#ctx0" brushRef="#br0" timeOffset="84483.87">21208 3323 541,'0'0'231,"0"0"-206,0 0-12,0 0 68,0 0-9,0 0-72,76-11-55,-76 29-85,0 2-283</inkml:trace>
  <inkml:trace contextRef="#ctx0" brushRef="#br0" timeOffset="86123.11">20328 3779 600,'0'0'180,"0"0"-135,0 0-34,0 0 58,0 0 13,81-15-38,-10 17-34,20 8-8,1-2-2,-7-4-9,-21-4-39,-19 0-103,-25-8-155</inkml:trace>
  <inkml:trace contextRef="#ctx0" brushRef="#br0" timeOffset="86245.89">20458 3817 1057,'0'0'0,"141"0"-13,-20 0-394</inkml:trace>
  <inkml:trace contextRef="#ctx0" brushRef="#br0" timeOffset="92988.16">7245 8277 34,'0'0'30,"0"0"-16,0 0 11,0 0 22,0 0-5,0 0-16,0 0 3,0 0 7,0 0-4,1 0-9,-1 0-19,0 0-1,0 0-2,0 0 2,0 0-3,0 0 1,0 0 4,0 0 4,0 0 16,0 0 9,0 0-8,0 0-6,0 0-7,0 3 4,0 8 5,0 4 19,0 0-27,0 6 7,0 1-2,0 0-6,0 0-3,0 0 1,2-4-2,4-2-9,-1-3 5,-1-4 0,-3-5-1,2 0 0,-3-4 4,0 0 9,0 0 15,0 0 3,0 0-16,0 0-12,0 0-4,0-4-3,0 3-1,-1-2-4,-4 2-4,-5 1 2,4 0-2,-3 0-12,0 0 14,-1 0 4,2 0-4,-2 0 7,4 0 1,0 0 0,1 0 2,4 0 1,-2 0-2,1 1 3,1 0-2,-1 1 5,2 1-1,0 0-6,0-1 7,0 5 4,0 0 1,8 0 2,1 1 0,-2-3-8,-1-2 3,0 1-1,0-2-1,3 3 5,3-3-1,0 1-2,3 0 0,-2 1 4,0 0-5,-3-1-2,-1 1-7,-2 0 4,-3-1-3,-1 1-1,-1-2 1,-1-1 0,-1 1 1,0-2-1,0 0-1,0 0 1,0 0 0,0 0-1,0 2-3,0 2 3,-7 2 4,-14 2-1,0 0 3,-4 0-4,1-4-1,-2 2-1,3-1 0,-1-1 1,3-1-1,5-1 0,5-2 0,3 0 2,7 0 2,1 0 0,0 0 4,0 0 4,0 0 0,0 0-1,3 0-4,12 2-5,3 1 0,3 2 3,3 1 5,1-1-1,0 1 2,-2-1 1,1 0 2,-8-1 0,-5-1-6,-5-1-1,-5-2-4,-1 0 0,0 0 0,0 0-6,0 3 2,-7 0 1,-13 3 2,-3-1-2,0 0 0,1-1-6,-1 2-10,5-2 5,-1 2 6,5-2 5,4-1 0,6-2 1,4-1-1,0 0 3,0 1-1,0-1 4,0 0-1,0 0-1,0 2 3,6 1-5,7 1 1,4 2 1,3-1 0,1 2-3,-4-1 0,-3-2-1,-3 0 0,-8-1 0,0-1 0,-3-1 0,0 0 0,0 1-1,3-1 1,0 1 0,-3 1 0,1-1 1,-1 3 0,0-2 0,0 1 0,0 0 1,0 2 0,0 1 3,0 4 4,-7 0-3,2 0 6,2 2 2,-1-3-2,4 3-9,0-2 18,0 0-9,0 1-1,0-3 1,0 0 1,0-2 3,0 1-9,0-3-3,0-1 7,0 1-4,0-2-2,0 2 1,0-2-2,0 0-1,0-3-1,0 0-1,-2 1-1,-1 1 0,-4 0-14,-3 3-43,4-3-50,4 0-43,2-2-251</inkml:trace>
  <inkml:trace contextRef="#ctx0" brushRef="#br0" timeOffset="97672.99">15526 1872 263,'0'0'17,"0"0"-15,0 0-1,0 0 34,0 0 25,0 0-19,0 0-17,-57-32 5,54 30 17,2 2 2,1 0 16,0 0 1,0 0-5,14 0-9,24 0 23,20 0-42,18 3-6,9 3-14,0-5-2,-7 1 16,-11-2-6,-10 0-5,-10 0-10,-9 0-2,-10-5 1,-10 2-3,-11 1-1,-7 0-2,0 2-13,-20 0 8,-15 0 7,-11 0 4,-11 0-3,-7 0 2,-6 0-1,-1 0-1,0 0 0,3 0 5,10 0-6,13 0 3,17 0-3,17 0 0,11 0-1,4 2 1,29 2 15,18 4-6,16-2-9,14 3-11,8-4-68,4-5-189,-7 0-340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6-10T09:21:46.602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14922 1963 352,'0'0'77,"0"0"-23,0 0 17,0 0-4,0 0 12,0 0 37,0 0-49,9 0-21,34-7-21,32 4-9,41-4 4,32 0 5,22 1-7,5-2 38,-4-1-46,-11-1 10,-16 2 1,-11-1-14,-18 1 3,-24 2-10,-25 3 3,-31 0 7,-17 1-10,-12 2 0,-6 0-3,0 0-2,0 0 3,-7 0-14,-16 0 16,-11 0-8,-18 0-3,-11 0-8,-5 4 6,-8 0-10,-8 1 15,-9-4-14,-12 4 15,-12 1-11,-3 0 12,3 2-1,7 0 1,13 3 12,21-2-4,19-1-2,23-3 0,19-2 2,15-3 10,11 0-11,51 0 23,44 0-9,43 0 3,23 0 7,8 0-7,-10 0 27,-15 0-36,-18-4-1,-17 2 2,-21 2-9,-28 0-1,-27 0-3,-21 0-48,-22 3-73,-5 6-181,-38-2 116,-26 0-119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8T03:43:19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2724 985 347,'0'0'319,"0"0"-283,0 0 56,0 0-14,0 0 6,0 0-19,10-4 3,-10 4-21,3 0-20,1 0 0,6 0-3,3 0 1,2 5-4,3 1-9,-6 0 6,6 2-9,-8-1 3,2 0 4,0 1-6,-2 1-3,0 0 5,0 4-8,-1-1 7,0 2-6,0 0 1,-2 1-2,-1-3 2,0-1-3,-3 0-1,0-4 3,0-2-4,-2 2 5,-1-3 0,0-1-1,0 0 0,0-3 1,0 3-5,0-3 0,0 0 1,0 0 7,0 0-5,0 0 3,0 0-3,0 0-1,0 0 0,0 0-2,0 0 1,0 0 0,0 0-1,0 0 1,0 0 3,0 0-2,0 0-1,0 0-1,0 0-1,0 0-1,0 0 1,0-5-1,0 0-17,0-2-1,-1-1 3,-4 1 3,0-1 12,-3 2-1,2-1 1,0 0 1,-1 2 2,1 0-2,1 0 1,-2 1 0,-3-1-1,5 1 4,-2-3-3,-1 4-1,2-1 0,0 2 0,5-1 1,-1 3-1,1 0 0,1 0 1,0 0-1,0 0 0,0 0 1,0 0 2,0 0-3,0 0-2,0 0 2,0 0 4,0 0-2,0 0 0,0 0 5,0 0 4,0 0-2,0 0-2,0 0 1,0 0-4,0 0-2,0 0 1,0 0-1,0 0 0,0 0 1,0 0-1,0 0-1,0 0 1,0 0 0,0 0-2,0 0-1,0 0 1,0 0 0,0 0-1,0 0 2,0 0-1,0 0 0,0 0 0,0 0 0,0 3 1,-2 6-1,-1 1 1,-1 0 0,0 4 1,0 1-1,-1-3 0,0 2-1,-2-2 1,2 1 1,0-1 2,1 1-3,0 0-1,1 2 0,0-3 1,1 4 0,1 1 5,-2-1-3,3 1-3,-2-1 3,1 1-2,-4 1 6,2 3-7,3 0 1,0 4 1,0 0 1,0-2 0,0 1-2,0-4 3,0 2 0,0-3-1,0 0 0,6 1-3,-1 0 7,1-1-6,0 2 3,2 1-1,0 3-1,1 0-1,1 0 5,1 1-2,-2-2-2,1-2-1,1 3 1,-1-4 0,3 3-2,-2-2 1,5-1 2,-4 1-3,0-4 1,0-1-1,0-5 2,-2 0-2,-2-1 1,-1-3-1,-2 0 1,0-2 0,2-1-1,-4-2 1,0 0-1,-2 1 0,2-1 0,-1 1 0,-1-1 0,1-1 0,-2 1 0,0-3 1,0 0-1,0 2 1,0-2-1,0 0 0,0 1 0,0-1 0,0 0 1,0 0-1,0 0 1,0 0-1,0 0 0,0 0 1,0 0-1,0 0 2,-8 0 2,-6 0-1,3 0-2,-5 0 0,2 0 1,-4 0-1,0 0-1,-4 0 1,-2 0 0,-6 0-1,-4 0 4,-3 0-4,-9-1 1,-7-4-1,-2 1 0,-6 3 0,0-2 0,1 0 0,-2 1-2,0-2 2,-2-1 0,-2 1 0,-5 4 0,-1-1 3,-7 1 2,0 0-3,3 0 3,6 0 0,6 0 3,10 0-1,5 0 0,7 0 2,2 0-4,-2 0-1,3 0 3,-1 1-5,0-1 0,4 0 4,6 2-5,8-2 2,7 0 1,7 0-4,5 0 0,3 0 0,0 0-1,5-6-6,16-7-16,14 1-46,9-3-37,8 1-28,9-2-67,6-6-77,12-6-282</inkml:trace>
  <inkml:trace contextRef="#ctx0" brushRef="#br0" timeOffset="764.24">2982 1076 216,'0'0'144,"0"0"-58,0 0 19,0 0 4,0 0 3,0 0 2,-42-7-28,26 7-24,-2 0 2,-2-3-18,-2 2-14,-5-2-3,-1 0-14,-3 3-3,-7-3-6,-6 1-2,-13-4 11,-7 2 1,-6 0 0,-5-4 11,-5 4-3,5-1 0,-3-3-9,1 3 5,7-4-9,1 3 1,9 0 0,2 2 0,-3 0-1,3 4-4,-3 0 2,1 0-7,8 5 2,16 2-3,11-2-2,14-5 1,8 0 0,3 0 0,0 0 0,0-2-20,0-5-30,9-1-26,6 2-62,11 1-82,9 4-180,7 1-158</inkml:trace>
  <inkml:trace contextRef="#ctx0" brushRef="#br0" timeOffset="1145.14">1893 1327 783,'0'0'133,"0"0"25,0 0-12,0 0-34,0 0-42,0 0-43,-3 15-12,3 17 11,0 8-1,0-3-10,0 1-11,0-9-4,0-7-1,0-3-26,0-7-58,0-2-38,0-7-87,0-3-112,11 0-42</inkml:trace>
  <inkml:trace contextRef="#ctx0" brushRef="#br0" timeOffset="1393.06">1971 1271 681,'0'0'124,"0"0"-5,0 0 7,0 0-47,0 0-33,0 0 31,98 59-20,-70-23-27,-2 0-19,-1-2-8,-4-6 3,-2-3-4,-5-8-2,-5-5-6,-2-2-32,-1-4-60,-1-2 11,1-4-14,1 0-28,3 0-29,1-3-59,1-9-77</inkml:trace>
  <inkml:trace contextRef="#ctx0" brushRef="#br0" timeOffset="1640.96">2376 1327 39,'0'0'503,"0"0"-394,0 0 0,0 0 33,0 0-28,0 0 4,-26-70-21,24 70-42,-1 0-25,-3 4-12,-6 15 3,0 4 1,-1 6 10,0 0-19,3 1-11,-3-2-1,6-2 1,5-6-2,2 0-7,0-3-30,9-1-25,10 0-73,-2-3-74,4-4-200</inkml:trace>
  <inkml:trace contextRef="#ctx0" brushRef="#br0" timeOffset="2088.93">1978 1308 461,'0'0'176,"0"0"-138,0 0 14,0 0 6,0 0 0,0 0-20,-22 7-1,20 8-13,2 5-24,0-4-50,4-4-275</inkml:trace>
  <inkml:trace contextRef="#ctx0" brushRef="#br0" timeOffset="4055.9">4687 1134 311,'0'0'93,"0"0"-22,0 0 15,0 0 2,0 0 15,0 0-1,0-10-26,0 10-28,0 0-5,0 0-13,13 7 12,8 2 3,6 2 3,0 1-12,1 0-6,-4 2-8,-3 1-10,0 2-3,-3 1-1,-2 2-1,-1 1 2,-3 1 4,-3-2-8,2 4 1,-4-3-5,-1 3 1,-3 2-2,-2-2 2,-1 0-2,0 5 4,0-5-1,0 1-1,0-1-1,-7-1 2,1 0 4,-3 1-6,-2-2-1,-5 1-3,-2 0 3,-7 1 4,-5-1 2,-1 0-3,-1-2-1,1-1-1,9-5-1,-2 1 0,8-3 0,-1-2 1,3-2 2,2-3-3,-1 0 3,1-2 0,2-2-2,5-2-1,-1 3 2,4-3-2,1 2 2,1-2-2,0 0 1,0 0-1,-1 2-1,-2 1 1,-2-2 0,-2 2 1,3-2-1,-1-1 2,5 1-2,0-1-1,0 0 1,0 0 1,0 0 1,0 0 12,0 0 4,0 0-2,0 0-11,0 0 0,0 0-2,0 0-3,0 2 0,0-2-3,0 0-3,0 2 0,0 2 0,0-1 6,0 2 0,0 1 0,-4 0-3,0 3 0,-2 1 3,-4 0-4,0 2 4,-1-3 2,2 0-1,-1-3 0,4 1 0,-3-2 0,2-1-1,-1 0-1,0 3 0,0-4 1,0 2 0,1-1 0,1-2-1,1 1 1,5-3-3,0 0 1,0 0 1,0 0 1,0 0 0,0 0 4,0 0 2,0 0 0,0 0 1,0 0-4,0 0 3,0 0-2,0 0-3,2 0 2,5 0-2,2 0 1,3 0 2,3 0 5,4 0 0,4 0 0,7 0 4,4 0 1,5 0-4,1 0-1,11 0 1,1 0 4,3 0-4,5 0 0,-2 2-4,3-1 10,5 1-7,5-2-3,7 0 3,8 0-5,10 0-3,5-5-1,-4 0 1,-10 3 0,-16 2 7,-14 0 7,-8 0-2,-9 0-13,-10 0 3,-9 0-5,-6 2 2,0 0-1,-4 1 0,5 0-4,3 0 4,-1-1-11,-3-2 2,-3 0-27,-6 0-25,-6-2-20,-2-11-60,-26-4-159,-8-4-117</inkml:trace>
  <inkml:trace contextRef="#ctx0" brushRef="#br0" timeOffset="4809.1">4698 1124 161,'0'0'224,"0"0"-133,0 0 16,0 0-2,0 0-31,0 0-27,0-7-25,0 7 7,0 0-18,0 0 23,0 0 7,0 0-3,0 0 3,4-2 0,12 1 16,12-3-30,11-1-1,6 1 10,4-2 16,5-1-17,6 0-6,7 2 0,13-2-13,7 3-3,7-2 4,3 3-14,0-1-3,0 1 9,1 3 0,-6 0-7,-6 0 6,-7 0 4,-12 0-3,-7 0 1,-2-1-7,-8-1 4,-3 1-2,-1 0-3,-1-1 0,-5 2 3,-6-3-3,-9 1-2,-9 0 0,-9 2-1,-4-1-3,-3 1-20,0 0-73,-20 0-31,-11 11 0,-12 3-49,-3-4-241</inkml:trace>
  <inkml:trace contextRef="#ctx0" brushRef="#br0" timeOffset="5434.85">5548 1567 42,'0'0'332,"0"0"-282,0 0 37,0 0 11,0 0 25,0 0-13,4-78-33,-21 69-32,-6 1-17,-9 1-8,-8 6-10,-9 1-7,-2 1-2,0 12 1,5 4-2,12-1-2,13-1 0,17-2-6,4-1-3,4-3 11,17 4 3,7-5 54,2 2-15,3 0 6,-2-4-7,-4 4-5,1 0-11,-4 1-8,-4 2-5,-6-2-5,-3 3-4,-6-5-3,-4 2-2,-1-5-1,0 1 2,-3-3 1,-11-1 8,-6-2 4,-7-1 4,1 0-12,-4 0-1,0 0 1,5 0-4,-2 0-2,8 0-61,3 0-56,1-3-51,7-2-295</inkml:trace>
  <inkml:trace contextRef="#ctx0" brushRef="#br0" timeOffset="6911.98">3419 1151 617,'0'0'85,"0"0"-46,0 0-7,0 0-14,0 0 37,0 0 1,0 0-32,-6-20-21,6 20-2,0 0 4,0 0 10,0 0-2,0 0 2,0 3 12,0 1 10,0 4 2,0 1-6,0 3-3,0 3 1,0 4 2,0 4-1,-3 5 0,1 8-9,-4 8-1,-1 5-1,1 6 5,2 1-7,1-1-1,0-4 4,1-3-11,-4 1 10,2-3-5,-2-1-8,0-3 0,0-3 6,-2-3-2,0-5-6,3-2-2,2-4 1,0-6-4,0-3 5,3-5-4,-2-3 0,1-4-2,1-4 2,-2 0 0,1 0 3,1-2-5,-2-11-6,2-6-35,0-6-5,0-6-16,0-3-17,0-7-40,0-2-91,11-6-190</inkml:trace>
  <inkml:trace contextRef="#ctx0" brushRef="#br0" timeOffset="8241.57">3383 1194 173,'0'0'43,"0"0"-40,0 0 2,0 0 4,0 0 6,0 0 33,-25-17-25,23 17 21,2-2 25,0 2 28,0-1 4,0-1-8,0 0-32,6-1-18,3 1 3,5 0-14,1-1-9,4 1-8,9 1 0,5-2-7,5 0-3,6 0 4,-2-4 5,4 1-2,-1 0 3,1 0-2,-7 2 6,-2 0-11,-10 1 5,-9 0-1,-8 1-4,-2 2-7,-3 0-1,2 0 1,-1 0 0,1-2-1,1 2 0,2 0-3,-2 0 3,1 0 0,2-2 0,1 1 3,5-2-3,-1 2 0,2-2 0,-1 0 0,-2 1 1,-2 2-3,-4 0 3,-5 0-1,-1 0 0,0 0 0,0 0 0,2 0 0,1 0 2,-2 0-1,2 0-1,-5 0 1,1 0 2,-2-2 4,3 2-3,-3-3 0,3 3 2,0 0-2,-1 0-1,1 0-3,1-1 1,1 1-1,0 0 1,-2 0 0,-2 0 1,-1 0 4,0 0 0,0 0 2,0 0 2,0 0 0,0 0 6,0 0 5,0 0-2,0 0-7,0 0-2,0 0-2,0 0-2,0 0-6,0 0-3,0 0 3,0 0 0,0 0 12,0 6-4,0 0 0,0 3 3,4 0 1,-1 1-3,-1 4-2,0 5-2,-2 4 4,0 3 1,0 6-3,0 1 4,-3 4-5,-3-1 4,0-2 1,3 0-2,-1-1-4,3-2 6,-4-1-6,1 1 0,-4-1 6,2-1-2,-3-1-2,0-1 2,2-2-7,-2 1 0,3 1 1,6-1-1,0 1 1,0 1 4,0 0 4,0-5 5,0 0-1,0-2-7,0-3-1,0-4-2,0-1-2,0-4 1,0-1-2,0-2 2,0-3 1,0-3-2,0 0 4,0 0-1,0 0 3,0 0-3,0 0-2,0 0-1,0 2-3,0 0-2,0-1-1,0 2 3,0 0 0,0-3-1,0 0 1,0 0-2,0 0 1,0 0-20,0 0-52,0 0-80,0 0-164,0 0-288</inkml:trace>
  <inkml:trace contextRef="#ctx0" brushRef="#br0" timeOffset="9299.95">3286 2063 104,'0'0'94,"0"0"-4,0 0 16,0 0-7,0 0-5,0 0 8,-31 0-5,31 0-2,0 0-8,0 0-3,0 0-13,10 0-6,10 0 11,4 0-34,4 0-11,2 0-11,3 0 0,-3-3-8,-2-3 1,0 0-6,-4 1-5,-3 1 1,-9 1-2,-6 1 2,-3 2 0,-3 0 0,0 0-3,0 0-3,0 0 1,0 0-5,0 0 7,0 0-2,0 0 2,0 0 1,0 0 0,0 0 0,0 0 2,-3 2 1,-3 2 0,1 2-2,1 4 1,-2-1 1,-3 7 3,3 2 2,0 2-3,1 4 4,2 0-5,2 2 8,1 0-3,0 2-7,0-1 11,0-1 11,0 0-15,0-4-5,0 2 1,0 1 3,1-1 1,1 3-5,-1 1 2,1-1-4,1-5 4,0-5-7,1-10 2,-4-2 0,0-3-2,0-2 3,0 0-6,0 0 3,0 0-3,0-2-8,0-5-2,4-5-7,6-1-52,3-8-69,1-1-158,5-5-175</inkml:trace>
  <inkml:trace contextRef="#ctx0" brushRef="#br0" timeOffset="10190.87">4032 1976 424,'0'0'105,"0"0"-95,0 0 23,0 0 23,0 0 25,0 0 1,-37-20-25,32 20-7,1 0-2,4 0-1,-6 0-10,-3 0-17,-2 0-6,-4 0-8,-4 0-1,0 0-2,-3 0 0,2 3-2,0 1 0,4 1-1,2 0 0,6-2 0,0 2 1,-6-2 0,6 0 0,-8-2 2,-1-1-1,-2 0 2,5 0-3,3 0 2,3 1 2,5-1 11,3 0 14,0 0 14,0 0 0,0 1-18,0 1-5,0 1-1,3 3-5,3 0-2,-1 4-3,2 4 4,-4 1-2,1 4-4,1 5 1,-2 2 1,3 2 3,1 3-5,-1 0 5,5-1 5,-4-1-9,3 1 3,-4-2-1,-1-2-2,-3-5 0,2-3-2,-4-3-4,0-4-2,3-3 4,-3 1-3,0-2-1,0-1 1,0 3 0,0 0-2,0 1 4,2 0-1,-2-3-3,0 0 2,0-1-1,0-4 0,0 0 1,0-2-2,0 0 1,0 0 1,0 0 0,0 0 2,0 0-3,0 0-1,0 0 0,2 0-13,0 0-57,4 0-72,0 0-236,-1 0-487</inkml:trace>
  <inkml:trace contextRef="#ctx0" brushRef="#br0" timeOffset="13027.03">3582 2515 232,'0'0'128,"0"0"-59,0 0-17,0 0 13,0 0 4,0 0-18,-3 2-16,3-2-15,-2 1-17,2 1 0,-3 0-3,0 1-15,2-2-3,-2 0 11,3 0 6,0-1 1,0 0 0,0 2 1,0-1 14,0-1 14,0 3-13,0 2-2,0-5-10,-8 5 9,1-4 4,-7 2-2,-6 1 6,-7-1 3,-6 1-11,-3 2-1,-1-2-3,-2 3-4,-1-4-1,7 0-2,8-1 6,10-2 0,7 0 7,8 0 22,0 0 8,0 0 0,0 0-15,0 1-7,0-1-9,0 2-10,0-1-3,0-1 0,0 2 0,-2 1 2,2 6 8,0-1 5,0 6 7,0 5 8,0 1-4,5 6-3,6 1-5,-5-1-5,-1 1-1,-2-3-10,-1-1 0,-2 3 4,1-4-5,-1 2 1,2-3-3,-1-2 3,2-2 4,0-4 7,2-4-11,-2-3 2,-3-4-4,3 0 2,-3-2 0,0 0-1,0 0 3,0 0-1,0 0 0,0 0 0,0 0 0,0 0-3,0 0 1,0 0 2,0 0-4,0-2-2,4-1 0,-1-1 1,-1 3-2,-1-1 2,1 0 1,2-1 1,2 1-1,3-1-1,3-2 1,6 1 2,8-1 4,8-2 2,7-1 0,0 1 0,-4 2 7,-9 0 6,-8 1 6,-7 4-4,-5 0-8,-6 0-10,0 0-3,-2 0-1,0 0-2,0 0-6,0 0 7,0 0-6,0-3 4,0 3 1,0 0 2,0-2 6,0 2 1,0 0-7,0 0 1,0 0-2,0 0 0,0 0 0,0-3-3,-2-3 2,-3-2-1,-1-6 3,1-2-1,2-4 0,2 0-5,1 3-4,0 1 8,0 3 0,0 5 1,4 4 0,-1 1 5,2 3-4,3 0-1,3 15-6,5 7 6,-1 5-1,-1-1 2,-2 1 1,-3-5 0,-2-1 0,0-4-1,-2-2 0,-1-8-1,-2-2 0,1-3 2,-3-2-2,0 0 2,3 0 3,2-7 0,0-6-5,0-8-1,-1-5-3,2-3-1,2-3 0,-2 4 1,1 5 4,2 6 1,-4 7-1,-1 4 1,-1 3 1,-1 3 3,0 0-5,1 0 0,2 3-10,1 14 2,-1 4 6,8 3 3,-4-2-2,-1 0 1,0-3 0,1-2 0,2-5 0,-5-3 1,-2-4 0,-2-5 2,2 0-2,0 0 7,1-6 1,1-11-5,5-3-4,-4-1-2,2 1 0,0 3 4,1 7-1,-1 3-1,-3 7-4,2 0 3,0 0-6,3 0 2,1 6 5,-2 1-1,-1 0 2,-3-1-1,0-3 1,3 2-1,0-2 1,7-1 1,4-2-2,7 0 2,3 0 2,-1 0-1,-2-3-3,-3-4 4,-4 4 4,0 0-1,-6 0 0,-1 2 2,-2 1-9,-8 0 2,2 0 0,-5 0-2,0 0 0,0 0 0,0 0 1,0 0-2,0 0 2,0 0 1,0 0 1,0 0-1,0 0-2,0 0-1,0 0-4,0 0 5,0 0-1,0 0 1,0 0-1,0 0 1,0 0 0,0 0 2,0 0-1,0 0 1,0 0-1,0 0 1,0-2-2,-5-3 3,2-3 2,-4-3 2,2-1-5,2-3-1,1-3-1,2 3 0,0-2-2,0 1 2,0 0 0,0-1-1,0-3-1,0-2-2,0-1 2,0 1 1,0 1-3,0 5 3,2 7-1,-1 4 2,-1 3 0,0 1 0,0 1-3,0 0-5,0 0 5,0 0-2,0 0 1,-3 0 4,-4 0 1,1 0 0,3 0-1,1 0 0,-1-2 0,0 2 0,0 0 0,-1 0-5,-1 0 5,0 2-3,-4 3 3,4 0 0,-4-2 0,-3 1 1,-3-1-1,-7 0 2,-8-3-1,-4 2 2,-2-2-1,1 0-2,3 0 0,8 0 0,3 0 1,7 0-2,3 0 0,0 0 1,4 0 0,-5 0 1,3 0 0,1 0 0,3 0-1,2 0 0,0 0 1,1 0-1,0 0-4,-2 0 2,-2 0 1,-4 0 1,0 0-1,-1 1 1,-4 2 0,3 0 1,-1-2-1,4 0 0,6-1 1,1 0-1,2 0 1,0 0 2,0 0 0,0 0 0,0 0-1,0 0 3,3 0-4,-1 0 2,-2 0-3,0 0-2,0 0 2,0 0-8,0 0-18,0 0-7,0-1-35,0 0 15,0-4 14,16-2-10,14-7-154,13-6-389</inkml:trace>
  <inkml:trace contextRef="#ctx0" brushRef="#br0" timeOffset="15733.41">3206 595 478,'0'0'90,"0"0"-40,0 0-24,0 0 15,0 0 34,0 0-21,19 20-17,-16-14-15,2-1 4,2-1-7,-1 1 11,3 3-8,-1-2-7,5 5 7,3 0 2,3-1-1,3 2-3,3-3-4,0-1 0,0-3-3,-1-1 12,0-2-7,0-1-3,3 1-3,0-2-2,9 0-1,1 0 5,3 0-6,-3 0 0,-1-6 5,2-2-1,-4-1 4,-1-1-4,-3-1-3,0 0-5,-2-1 1,-1 0-2,1-3-2,2 0-1,-2-4 1,-3 3-1,-4-2 0,-9 0 1,-3 2-1,-4 2 0,-3 1 0,-2 0 3,0 2 4,0 1-3,0-1-2,0 3 2,0 2-4,0 0 1,0 3-2,0 0 0,0 3 1,0 0 0,0 0 0,0 0 0,0 0-3,0-2-22,0 2 16,0-1 9,-7 1 0,-2-3 4,2 3-2,-2 0 0,3 0-2,3 0-2,0 0-4,0 0 6,-2 0-2,-1 0 2,-2 3 1,-10 0 0,1-2 0,-8 1-1,1-1-2,3 1 0,3-2-5,9 1-3,6-1 3,0 0 5,3 0 2,-1 0 1,1 0 0,-3 0 1,-4 0-2,-4 0 0,0 0-1,0 0 2,3 0-1,5 0 1,3 0-1,0 0 1,0 0-1,0 0-2,0 0 2,0 0 2,9 0 1,6-1 0,0-4 1,9 1 0,-2-1 0,3-2 4,-5 1-2,-5 0 3,-3 1-1,-6 2 4,-3 0-3,1 2-3,-1-1-4,-1 1-1,5-2-1,2 2 0,4 1-4,1 0 2,1 0 2,-5 0 0,-1 4 1,-2 4 1,-2 1 4,1 3 1,-1 4-4,-1 7 2,1 5 2,0 5 5,-2-2-6,1 3-6,0-4 0,1-2 0,2-6-31,-4-1-88,0-6-88,-3-5-265</inkml:trace>
  <inkml:trace contextRef="#ctx0" brushRef="#br0" timeOffset="23391.66">3339 1459 417,'0'0'238,"0"0"-152,0 0 33,0 0-29,0 0-8,0 0-11,0 0-27,0-8-26,0 8-13,-2 0 14,-2 0-14,-1 0 1,-1 0 3,-3 5 9,-1 2 1,0 2-2,2 1-2,-4 3-7,1 1 0,1 3-3,-3-3 0,-1 1-3,2-1 1,2-2-1,0-6-1,2 1 0,5-3 0,0-4-1,3 0 0,0 0 1,0 0 5,0 0-6,0 0 4,0 0-1,0 0 3,0 0-6,6-8-4,6-1 0,0-1 4,2-1-14,0 1 14,1-3-1,-2-1 0,-2 0 0,4 2-1,-5-1 0,0 4 2,-4-1 0,-1 4 1,-2 2 3,-3 0-2,0 4-2,0 0 0,0 0 0,0 0 2,0 0-2,0 0 1,0 0 4,0 0 1,0 0 0,3 0-3,-3 0 0,0 0 1,0 0-3,5 2 2,-1 5 1,6 1 5,2 5 6,3 1 0,3 0 1,-2-3-7,-2-3-1,-2-1-3,0-2-5,0 2-6,7-2-63,8-1-131,6 0-163</inkml:trace>
  <inkml:trace contextRef="#ctx0" brushRef="#br0" timeOffset="24471.87">4074 1531 35,'0'0'491,"0"0"-447,0 0 3,0 0 26,0 0-2,0 0-13,0 0-58,1-13-3,-1 13-24,0 0 6,0 0 10,-10 0 11,4 0 0,-2 0 1,-1-3-1,-4 0 3,-2 0-2,2 3 2,2-3-1,1-1-1,-2 0 3,7 0 9,-2-1 4,1 1-2,-1 1 2,1 2 8,4-2 6,1 2 15,1 1 0,0 0 3,0-1 16,0 1 4,0 0-14,1 0-11,9 0-5,5 0-16,5 1-3,-4 4-6,-1 2 3,-6 1-9,2 1-4,-3-1-1,-1 1-2,1-1 0,-3 0-1,4 1 0,-2 0 2,-1 1-2,-1-4 1,2 2-1,0-3 0,-4-2 0,-1-2-1,-2-1-2,0 1 0,3-1-4,-3 0 7,0 0 0,0 0 1,0 0-1,0 0 1,0 0 1,0 0 2,0 0-4,0 0 4,0 0-1,0 0 5,6 0 1,3-10 1,5-4-1,8-3-6,8-7-3,10-4-5,2 0-36,-1 0-120,-6 3-131,-13 8-313</inkml:trace>
  <inkml:trace contextRef="#ctx0" brushRef="#br0" timeOffset="27201.07">3438 2925 68,'0'0'43,"0"0"-16,0 0 1,0 0 12,0 0 17,0 0-7,0-20 6,0 20-2,0-5 3,0 2-12,0 0-15,0 1-13,0-1-7,0 2 3,0 1-13,0-3 0,6 1 0,0 0 20,-1 1 0,-2-1 7,-3 2-1,0 0 1,0 0-3,0 0-18,0 0-6,0 0 0,0 0 15,-3 0-8,-3 0-1,0 0-3,-3 5 0,0 0 3,-3-2 1,3 3 3,-6-1 4,3 0 1,2-3-4,4 1-8,4-3-3,1 2-1,1-2 1,0 0 1,0 0 1,0 0-1,0 0 7,0 0-1,0 0 1,0 0 3,0 0 10,0 0 1,0 0 1,0 0-1,0 3-3,0-3 0,5 5-2,12-1 3,0 7-7,5-2-4,3 3 0,2 0-9,1 1 0,-1 1 0,-4-2-92,-1-3-285</inkml:trace>
  <inkml:trace contextRef="#ctx0" brushRef="#br0" timeOffset="37732.02">16567 2816 932,'0'0'142,"0"0"-118,0 0-16,0 0 39,91-17 61,-65 14-50,3-2-39,4-1-13,5-2 1,-1-2-6,-5-2 8,-7 0 2,-8-2-2,-6-2-6,-4 2 6,-4-1-6,-3 1-3,0 4-3,-3 1-3,-16 6 4,-9 3 2,-7 0 0,-2 6 0,-3 13 2,6 2-2,4 9 0,8 1 0,6 0-3,7 1 3,8-6 0,1-1 1,0-6-1,0-5 1,4-2 4,5-2-5,9-3 1,3 0-1,8-3 0,9-1-33,4 0-122,4-3-60,-3 0-172,1 0-198</inkml:trace>
  <inkml:trace contextRef="#ctx0" brushRef="#br0" timeOffset="37971.42">17270 2864 721,'0'0'273,"0"0"-249,0 0 14,0 0 31,82-18 26,-46 18-56,-2 0-37,-3 0-2,-4 3-27,-3 4-61,-2 0-80,-5 0-195,-4-4-183</inkml:trace>
  <inkml:trace contextRef="#ctx0" brushRef="#br0" timeOffset="38154.04">17487 2967 710,'0'0'292,"0"0"-292,0 0-1,0 0-9,0 0 8,0 0-132,102 21-382</inkml:trace>
  <inkml:trace contextRef="#ctx0" brushRef="#br0" timeOffset="38545.21">18235 2994 889,'0'0'236,"0"0"-227,0 0 0,0 0 29,95-41 22,-56 41-60,0 0-19,1 0-103,-1 3-126,1-3-183</inkml:trace>
  <inkml:trace contextRef="#ctx0" brushRef="#br0" timeOffset="38804.82">18960 2823 724,'0'0'415,"0"0"-377,0 0-38,0 0-11,0 0 11,0 0 11,-15 54 0,0-31 3,4-2-12,3 0 1,5-4-3,3 1-1,0-3-13,0-1-22,4 0-48,6-6-77,1-1-92,-3-7-74</inkml:trace>
  <inkml:trace contextRef="#ctx0" brushRef="#br0" timeOffset="38991.34">18999 2835 779,'0'0'110,"0"0"-80,0 0 36,0 0 34,0 0-54,0 0-41,25 38 4,-9-6 15,1-3-3,1-4-18,0-3-6,-2-2-10,-1-4-104,1-7-71,-2-4-149</inkml:trace>
  <inkml:trace contextRef="#ctx0" brushRef="#br0" timeOffset="39203.93">19205 2820 454,'0'0'301,"0"0"-208,0 0-26,0 0 47,0 0 9,0 0-91,0 3-27,0 26 28,0 2 7,-1-2-19,-8 1-16,-1-2-4,3-3-1,1-3-69,6-4-76,0-5-105,3-6-198</inkml:trace>
  <inkml:trace contextRef="#ctx0" brushRef="#br0" timeOffset="40160.33">19721 2803 818,'0'0'139,"0"0"-139,-4-77 0,-16 67 10,-3 8 35,-7 2-45,-4 0 3,3 13-2,5 6-1,5 6 0,8 2-1,7 0-1,6-3-5,0-5-2,12-6 3,6-6 5,6-7 1,3 0-4,2-20 1,3-12 1,2-6 2,1-8 2,0-9 2,2-5-1,-5-9 5,-4-3-4,-7 2 6,-6 16 7,-9 13 10,-6 18 0,0 13 6,0 6-19,-10 4-2,-7 6-8,-5 21 2,1 15 0,1 12 7,4 7-1,9 3-6,2-3-6,4-7 0,1-1-2,0-5-24,0-4-37,0-6-8,3-7-31,10-10-22,4-8-42,5-10 30,6-3 70,6-6 34,4-18 32,1-5 2,-1-7 22,-2 1 21,-9 1 28,-9 7 7,-6 6 41,-12 7-34,0 6-50,-3 5 3,-15 3-21,-3 3-11,3 19 1,2 5-7,10 4-2,6 2-5,0-3 5,12-4 0,9-7 4,1-9-4,2-4 2,0-6 11,0 0-3,1-18-5,-3-10-3,-7-7-2,-3-2-26,-7-5 25,-5 0-34,0-2 1,-5-1 22,-5 1-12,2 9 3,4 5 13,1 13 8,3 5 4,0 7 3,0 3 7,0 2 7,0 0-5,0 10-3,-3 11 25,0 12 1,-4 6 3,-4 9 15,0 7 6,-3 3-30,0 4 7,-4 0-6,0 2 5,-4-5-23,-3-3-12,-1-7-2,3-3-2,-2-7-25,5-8-75,-1-6-22,3-9-74,-3-7-99,3-7-22</inkml:trace>
  <inkml:trace contextRef="#ctx0" brushRef="#br0" timeOffset="40423.28">19295 3219 746,'0'0'114,"0"0"-102,0 0 35,108 0 95,-46 0-32,18 0-50,14 0-14,14 0-19,7 0-6,-6 0-5,-12 0-7,-21 0-9,-16 0-2,-17 0-27,-13 0-61,-12 0-44,-14 0-78,-4 7-251</inkml:trace>
  <inkml:trace contextRef="#ctx0" brushRef="#br0" timeOffset="41164.01">19662 3749 836,'0'0'162,"0"0"-130,0 0-24,0 0 88,0 0-6,0 0-24,0-65-62,-9 41-2,-13-1 1,-5 5-3,-6 7-9,1 10 6,-1 3-3,1 10 6,4 13-1,4 5 1,8 3-6,10 2-6,6-3-2,0-4-7,6-6-10,16-6 6,5-8 12,6-6 12,4 0-7,3-15 8,5-10 1,2-8 4,0-7-3,-2-10 5,-3-9 7,-8-2 15,-10 0-7,-11 10-5,-10 10-2,-3 18 16,0 10-25,-1 12-4,-13 1-4,-2 11 1,-8 20-5,-3 11 6,0 11 4,8 5-3,7-1-1,11-1-1,1-10 0,7-9-13,17-9-34,7-9-10,8-7 3,1-9-10,1-3 15,0-9-16,-5-19 39,0-8 22,0-9 5,-3-11 5,-2-4 6,-6 0 19,-7 10-8,-8 14 25,-5 16 14,-4 12-9,-1 8-12,0 0-21,-3 21-18,-12 15 20,-2 11 7,-3 7-9,1 1 4,1-3-12,3-5 0,2-8-11,4-5 0,7-6-4,2-11-73,0-2-74,0-10-65,0-5-254</inkml:trace>
  <inkml:trace contextRef="#ctx0" brushRef="#br0" timeOffset="41341.34">20064 3638 953,'0'0'100,"0"0"-97,0 0-1,98-23 35,-59 23-27,1 0-10,-8 0-225,-12-6-340</inkml:trace>
  <inkml:trace contextRef="#ctx0" brushRef="#br0" timeOffset="42328.92">16672 2263 243,'0'0'109,"0"0"-72,0 0-6,0 0 88,0 0 53,0 0-37,-37-9-49,92 9-33,44 0-23,53 0-5,52 0-25,49 0 0,27 1-11,17 0-4,4-1 15,-5 4 5,-7 2 11,-7 4-9,-10 2-5,-13 1 1,-14 3-2,-21 1 3,-27 1-3,-27-1-1,-29-2-13,-33 0-6,-26-3 13,-27-2-4,-22 0 6,-14-3-3,-12-3-24,-2 1-8,0-4 9,5-1 24,9 0-9,7 0 15,3 0 1,1 0 6,-6 0-5,-6 0 15,-8-3 4,-5 1 9,-5 2-7,0 0-16,0 0-6,0 0 8,0 0-7,0 0-2,-10 0 0,-4 13 2,-1 9 4,-3 10 8,-1 14 17,-1 19 10,-3 21 16,-3 20 3,-3 19-24,3 10 18,2 4-22,6-3 5,7 1-11,5-10-3,3-12-13,3-8-2,0-13-4,-2-9-4,-8-10-12,-10-10-54,-20-19-82,-14-24-62,-23-22-507</inkml:trace>
  <inkml:trace contextRef="#ctx0" brushRef="#br0" timeOffset="43401.18">16730 2244 545,'0'0'62,"-163"-6"-56,72 5-6,-1-2 8,8-1 75,8-4-46,9 1-28,6-1-7,8-3 2,15 3 28,11 2 30,11 3-10,13-2-34,1 5 12,2 0 10,0 0-24,5 14-9,9 19-2,0 14 7,1 16 25,-7 15-21,-4 9-4,-4 10 4,0 4 1,0 1-8,0 7-2,0-2-6,0 1 1,0-4 0,0-7-1,0-8 3,-2-11-2,0-6-2,2-6 0,0-7 0,0-5 4,4-12-2,2-9 1,1-6-1,-2-8 1,-1-4 0,-2-7 0,-2-4-2,0-4 0,0 0 7,0 0 0,0 0 1,2 0-6,3 0 6,8 2 3,13 1 8,26 5 22,38 1-21,51 5-12,50-4 14,51-6-10,42-4 2,31 0 8,18-12-1,6-4 19,-7 2-13,-11 1-6,-13 1-3,-21 5-7,-20-1-9,-40 3-3,-36 1 0,-46 4 1,-47 0 0,-41 0-1,-32 0-10,-22 4-57,-3 12-49,-6 1 39,-18 0-105,-5-8-156</inkml:trace>
  <inkml:trace contextRef="#ctx0" brushRef="#br0" timeOffset="43798.17">18915 3846 514,'84'0'421,"26"0"-421,16 2-27,-3-2-16,-14 0 34,-23-2 7,-23-9-127,-22 3-228</inkml:trace>
  <inkml:trace contextRef="#ctx0" brushRef="#br0" timeOffset="52972.14">3965 4246 883,'0'0'0,"0"0"-111,80-22-110,-44 14-45</inkml:trace>
  <inkml:trace contextRef="#ctx0" brushRef="#br0" timeOffset="54034.07">9837 4117 349,'0'0'384,"0"0"-331,0 0 13,0 0-10,0 0 37,0 0-14,0 0-20,0 3-32,5-2-19,2 1-5,5-1 1,4 1-1,0-2-2,-3 0 1,-6 0-1,-1 0-1,0 0-2,2 0-19,1 0-27,4 0-2,5 0-68,1-2-78,-4 1-117</inkml:trace>
  <inkml:trace contextRef="#ctx0" brushRef="#br0" timeOffset="55110.33">1932 1473 856,'0'0'116,"0"0"-115,0 0 1,0 0 12,0 0 18,0 0-10,13 0-22,5 0-124,17-10-287</inkml:trace>
  <inkml:trace contextRef="#ctx0" brushRef="#br0" timeOffset="55589.31">5337 1395 928,'0'0'0,"0"0"-197,0 0-115</inkml:trace>
  <inkml:trace contextRef="#ctx0" brushRef="#br0" timeOffset="55934.88">1796 1848 450,'0'0'0,"0"0"-251</inkml:trace>
  <inkml:trace contextRef="#ctx0" brushRef="#br0" timeOffset="57792.22">3129 206 362,'0'0'436,"0"0"-412,0 0 2,0 0 41,0 0-21,0 0-12,0 0-17,2-4-16,4 30 2,3 6-2,-1 0 1,0-1 0,-2-2-2,2-3 1,-2-6-1,1 0 4,2-2-1,0-4-3,-1-1-1,-1-3 1,-4-3 2,0-3-1,0-1-1,-1-2 1,-2 1 0,0-2-1,0 0 0,0 0 6,0 0-6,0 0 0,0 0-4,0 0 4,6 0 0,-2 2 0,6-2 4,5 0 3,6 0-2,7 0-5,13-2 1,11-4 0,18-1 2,12-3 1,9-1-3,6 0 0,2 0 1,-4 1 0,-7 3 1,-12 0 0,-12 2 13,-7 1-11,-9-1-5,-8 3 0,-12-1 0,-13 1 2,-9 2-1,-6 0-2,0 0 0,0 0 1,0-3 2,0 1 2,-1-4-1,-4 2 0,1-1 2,1-2-5,-2 2-2,-2-4 2,1-4 3,-5-4-3,2-7 2,-4-7-3,4-5 1,3-1-6,4-8 5,2 1-14,0 2 15,0 12 2,0 13-2,0 11-9,-8 6 9,0 0 1,-2 0-1,-2 0-12,6 0 12,-2 0-29,-1 0-30,-4 0-30,-4 0 4,-2 0-109,-3 0-90</inkml:trace>
  <inkml:trace contextRef="#ctx0" brushRef="#br0" timeOffset="58595.35">3250 3867 787,'0'0'29,"39"109"11,-12-43-36,-7-8-3,-7-5-1,-7-7 22,-3-3 22,-3-6-28,0-10-16,-2-5-30,-5-14-10,-5-8-25,0 0-40,-4-25-69,2-14-123</inkml:trace>
  <inkml:trace contextRef="#ctx0" brushRef="#br0" timeOffset="58825.93">3258 3730 153,'0'0'235,"-6"-129"-116,4 87-16,-2 10-42,3 15 55,1 9 10,0 6-29,0 2-39,18 3-54,28 14-3,24 3 4,19-1 3,7-5 2,2-5-10,-1-3 3,-6-2-3,-7-1-14,-14-2-49,-15 4-34,-19 3-34,-11 1-45,-12 5 32,-10 0 29,-3 0-44,-3-3 79</inkml:trace>
  <inkml:trace contextRef="#ctx0" brushRef="#br0" timeOffset="59725.2">4376 2864 472,'0'0'89,"0"0"-85,0 0 70,0 0-5,17 95-20,7-70 15,3 0-7,2-1-27,4 0-10,5 6-1,6 0 0,1 4-7,4 0-1,-2 0 2,-7-7-10,-9-5-3,-14-10 0,-11-4-14,-6-8-48,-5 0-37,-22-16 24,-10-14-101,-2-10 45,2-8 53,1-5 78,5-3 32,3-1 78,2 7-69,-1 7 22,5 11 24,10 11 34,3 6-39,6 6-31,3 4-19,0 1 10,0 1-25,0 2-8,0-1 3,0 2-1,3-3-3,16 1-1,13-3-4,7-2 0,5 1 17,-2-3 13,-2 2 12,-8 0-11,-4 5-7,-4-1-9,0 3-11,4 0-5,8 8-1,3 6-1,2-2 2,-2 0 2,-6-7-2,-5-2-1,-4-3 0,6 0-2,6 0-65,13-17-152,0-5-313</inkml:trace>
  <inkml:trace contextRef="#ctx0" brushRef="#br0" timeOffset="60432.09">2305 543 748,'0'0'80,"0"0"-71,84-1-8,-64 1 14,-8 1 10,-6 2 27,-6-1-22,0 2-23,-1 0 5,-13 5 2,-2 0 10,0 6 12,4 2-7,6 3 0,3 3-14,1 4-5,-1 1 2,-3-1-8,-15-3-4,-10-3 0,-13-3-1,-11-5-17,-6-6-19,0-7-58,12 0-94,19-9-65,29-15-145</inkml:trace>
  <inkml:trace contextRef="#ctx0" brushRef="#br0" timeOffset="61023.58">4845 124 551,'0'0'93,"0"0"-41,0 0-38,0 0-12,0 0 8,0 0-1,-18 73 14,-13-32-15,1 2-2,3 2-3,0-2 2,8-3-3,5-5-2,1-3 0,7-7 0,4-3 0,2-1 6,0-3-5,0-4 10,14 1 22,7 0 31,12 0-3,13-1 2,8-3-21,2-2-19,-2-2-16,-8-3-7,-10-3-19,-9-1-33,-6 0-8,-5 0-69,-1 0-94,-3 0-248</inkml:trace>
  <inkml:trace contextRef="#ctx0" brushRef="#br0" timeOffset="61871.94">1735 2835 882,'0'0'321,"95"-72"-321,-5 32-48,16-3 7,7-3 20,-10 5 21,-21 7 10,-26 12 2,-22 8-5,-18 6-7,-12 7 1,-4 1-1,0 0 0,0 0-5,0 0 4,0 3-4,5 19-7,4 8 9,7 18 3,-2 8 0,-5 9 0,-5 10 0,-4 1 3,0 0-3,0 1 1,-4-6-1,-8-1 0,-7-2 2,-7-2 4,-1-5-6,0-6-3,1-10-9,12-10-95,5-8-37,6-5 0,3-9-34,0-8-20,0-5 42,0 0 156,-1-2 12,-5-9 44,-6 1 34,-5-1 25,-5 5-115,1 3-3,0 3-17,5 0-85</inkml:trace>
  <inkml:trace contextRef="#ctx0" brushRef="#br0" timeOffset="80564.06">3999 5634 413,'0'0'102,"0"0"-69,0 0 37,0 0-17,0 0 23,0 0-9,0 0-22,0 0-13,0 0 5,0 0 1,0 0 11,6 0-5,14 0-7,5 0-7,5-5-7,-2 0-6,-1 1-3,-12-1-5,-6 3-7,-3 1-2,-6 1-3,0 0-24,0 0-22,-3 0 6,-9 0 43,-2 5 0,-2-2 1,1 1 2,3-1-1,2-1 1,2-2 7,1 0 14,4 0-1,3 0 3,0 0 8,0 0 8,0 0-11,10 0-9,10 0-8,10-9-14,7-5-77,3-1-80,-3 2-166,-2-3-301</inkml:trace>
  <inkml:trace contextRef="#ctx0" brushRef="#br0" timeOffset="83625.03">16053 5552 333,'0'0'49,"0"0"-3,0 0-6,0 0 31,0 0 18,0 0-59,83-4 31,-44 3-19,4-1 0,-1-1 1,-5 3 18,-1-2-2,-10-1-13,-4 1-25,-9 2 15,-5 0-21,-5 0-1,-3 0-14,0 0-2,0 0-19,-14 0 15,-7 0 5,-5 0 1,0 0-2,1 3-4,3-1-2,0 0-3,5-2 5,-1 0 6,4 0 0,4 0 3,0 0-2,7 3 5,1-3 5,2 0 7,0 0 12,0 0-4,0 0-7,0 0-2,0 0 9,0 0-9,0 0-5,0 0-7,3 0-3,-1 0 0,0 0 0,-2 0 1,0 0-4,0 0 1,0 0 0,0 0 4,0 0-4,0 0 1,0 0 0,0 0-1,0 0 5,0 0-5,0 0 0,2 0 0,-2 0 0,0 0-1,0 0 0,0 0-1,0 0 2,0 0-1,3 0 1,-3 0 0,0 0-1,0 0 1,0 0 0,0 0 0,0 0-1,0 0 1,0 0 0,0 0 2,0 0-2,0 0 1,0 0 0,1 0-2,-1 0 1,0 0 0,0 0 1,0 0-1,0 0 0,2 0 0,-1 0 0,1 0 0,-1 0 1,-1 0-1,0 0 0,2 0 2,-2 0-2,1 0 0,-1 0 2,0 0-2,0 0 0,0 0 0,0 0 1,0 0-1,0 0 0,0 0-1,0 0 1,0 0-1,0 0 1,0 0 0,0 0 0,0 0 0,0 0 1,0 0-1,0 0-3,0 0 3,0 0-1,0 0 1,0 0 1,0 0 0,0 0-1,0 0 1,0 0-1,0 0 0,0 0 0,0 0-1,0 0 1,0 0 1,0 0-1,0 0 0,5 0-2,3 0-39,8 0-23,1 0-54,0 0-101,-4 0-225</inkml:trace>
  <inkml:trace contextRef="#ctx0" brushRef="#br0" timeOffset="85070.18">3995 5634 189,'0'0'616,"0"0"-555,0 0-30,0 0-3,0 0 51,0 0-8,39 2-44,-27-1-10,1 1 0,3-1 19,2-1 7,3 0-15,2 0-13,3 0-4,-3 0-7,-4 0 1,-5 0-3,-6 0 0,-5 0 1,0-1-2,-3-1 1,0 2-2,0 0-2,0 0-4,0 0-1,0 0-4,0 0-11,0 0-4,0 0-1,0 0-13,0 0-8,0 0-20,0 0-15,0 0-57,0-1-99,3-3-179</inkml:trace>
  <inkml:trace contextRef="#ctx0" brushRef="#br0" timeOffset="93680.96">22751 4930 551,'0'0'146,"0"0"-135,0 0-4,0 0 56,0 0 52,0 0-59,0 0-38,-3-10-10,0 9-3,-1-1 5,-5 1 2,3-1-5,-1 1-3,-1-1-3,-1-1 4,2 1-5,-2-1 10,-1 2-2,0-2 2,0 2 2,-2-2-2,-1 2-3,-5-2-1,-2 1-3,-1-1 0,-1 1-2,-1-1 3,0-1-4,-1 1 4,2 0-2,0 2 0,2-2 1,-3 0 0,4 3 2,0-1 0,1 1 1,4 0 1,1 0-2,-1 0-3,1 0 5,-3 0-2,2 7 2,-2 0 3,-2 0-1,0 3-2,-1-2-3,2 3 1,-2-2-3,-1 1 0,4 0 1,-3 1 6,2-2-3,-2 4 1,0 0 3,3-1-1,-1 0 2,-1 2-5,-1 0-4,3 4 2,0 2 0,2-2-2,0 2-1,2 2 4,0 3-5,1-1 7,2 2-4,-1-2 2,3-1-1,-3 1 6,0-1-4,3-1-1,-2-1-2,1 2 1,1-1 0,1 0 2,0-1-3,1 2 5,1 0 3,-1-1 0,0 4-7,2 1-1,0 2 12,0 0-10,1 0 1,1 0 4,1 0-6,0 0-3,0 0 9,0-2-3,0 2 17,0-2-11,6 3-7,0 2 7,1-3-5,0 2 17,1-1-4,2-3-13,1-5 5,-4-1-4,2-2-6,0 1 6,0-1 3,0 1-10,1-2 0,-1 2 3,3 0 0,2 2-3,1 2 1,2-1 0,-1 2-1,3-1 2,-4-1 1,3-1 0,-1-4 0,-2-2-1,3 1 0,2 0-1,1 2-1,1-2 4,3-1-6,-1 1 4,2-5-2,-1 1 0,0 0-2,1-5 3,-4 4-3,2-3 2,-2-1-1,2-2 2,0 0-3,0-1 5,4-1-4,2 1 0,2 0 0,2-2 0,-3 2 2,5-3-1,-4 0-2,-2 1 2,0-3-2,-7 0 1,-2 0 0,-4 0 1,3 0 1,2 0-3,2 0 1,6-3 1,-2-1 3,2-2-1,1-1-3,-1 4-1,-3-1-1,-4-3 1,-4 2 2,-1-2-1,-3 0 0,2 0 2,2-3 0,4 1 2,3-4 0,-1 1 2,2-2-2,-5 1 1,-1 1-3,-2 1-3,-3 0 2,-2 1 0,-5 0-2,0-1-1,0-1 1,-2-1 1,4-4-1,-3-2 2,5-5 0,-2-3-1,2-1 0,0-3 0,2-1-1,-4 0-2,-2 1 2,-2-2 0,-1 3 0,-3-2 1,-3 1-1,0 2-3,0 2 3,0 1 0,0 3 1,0-5-1,0-3 0,0-2 0,-2-7 0,-6-7 0,-3-5 0,0 3-1,0 5 0,2 7 1,1 5 1,2 5-1,-1 0 1,1 1-1,0 1 0,-3-2 0,-1-4 0,-1 0-1,-5-3-4,4 1-2,-4 3 3,2 7-5,0 2 5,0 2 2,2 2 2,-6 2-1,6-1 1,-4 1-1,-3 3 1,0-2 1,-3-2-1,-2 3-1,1-2 0,1 3 1,1-2 0,-2 1-3,3 1 3,-2-2-3,1 3 2,3 2 0,-1-1 1,-1-1-1,-4 2 1,-2 1 0,2-1-2,0 3 1,-1-1 1,-1 0 0,0 2 0,0-2-2,3 2 1,1 1-1,1 0 1,-1 1-1,-2 2 0,0-2 0,0 3-1,-1 0 1,-2 0 0,2 0 1,1 0 0,6 0 0,-2 0 0,7 0 1,-3 0 0,0 0 0,2 0 0,-1 0 1,0 0-2,0 0 0,-4 7 0,-4 1 0,1 4 1,-3-2 1,4 2-1,0 2-2,3 1 2,-2-1 0,4 1-1,-2 0 1,1-1 0,3-2 0,-2 1 0,0 1 0,2 0 1,2 1-1,1 1-3,-1 1 3,3 0 0,2 0 0,-2 2-2,2 3 2,-3 0 0,0 5 0,0-1 0,-1-1 1,4-1-1,-2-3 0,3-3 3,1 1-6,2-2 3,-1 4-2,1-1 4,0-1-4,0 2 2,0 1 0,-1-2 0,-1 4 0,-2-2 0,3-2 3,1-2-3,-1 0 0,4 0 0,0 4 1,0-2 0,0 0-1,0 1-1,0-4-2,0 0 3,0-1 1,0 2-1,0-1-1,0 2 1,0-2 0,0 0 0,0 2 0,0-3-1,-1-1 1,-4-4-16,1 0-21,-1-1-32,4-5-12,1 0-5,0 0-34,9-3-128,16-2-190</inkml:trace>
  <inkml:trace contextRef="#ctx0" brushRef="#br0" timeOffset="95010.98">21976 5049 501,'0'0'225,"0"0"-184,0 0 22,0 0 37,0 0-14,0 0-62,0 0-6,4 26 15,1-9-1,-2 0-2,1 2 13,2-1-10,0-1-3,3-1 0,-2-2-5,1-2-5,0 3-2,0-5-6,-2 2-3,0-2 0,-1-2-1,-2-4-3,-1-1 0,-2-1 1,0 0 4,0-2 1,0 0 3,0 0 0,0 0 1,0 0 1,0 0-2,0 0-3,0 0-1,0 0 4,2 0-2,-2 0-4,0 0-3,3 3-2,-1-1-2,-1-1 1,2 2 1,0 0 2,-1 0 0,-1-1 1,-1-2-2,0 3 1,0-3 0,0 0 2,0 0 4,2 0-4,-2 0 3,0 0-1,1 0 1,2 0 0,2 0 2,3-3 1,4-8-4,-1-2-1,1-2 1,1-1 3,-1-1-1,-1-3-4,2 1 0,2-4-4,3 3 3,0-2-1,3 5-5,-6 6 3,-2 2-2,-6 4 2,-1 3-1,-4 0-1,-2 0-1,0 2 0,0-1-3,0 1 3,0 0 2,0 0 1,0 0-3,0 0 0,0 0-2,0 0 0,0 0 0,0 0-2,0 0 0,0 0 3,0 0-1,0 0 1,0 0-3,0 0 3,0-2-1,-4 0 0,-3-1 1,-6-4-1,-2-2 0,-6 1-4,2-4-2,-6 2 2,5 0 1,2 2-3,6 2 3,5 1-3,1 0-4,0 2-7,6-4-31,0-2-47,0-3-84,19 0-163,13 4-533</inkml:trace>
  <inkml:trace contextRef="#ctx0" brushRef="#br0" timeOffset="95918.27">22781 5026 868,'0'0'77,"0"0"-48,0 0 56,0 0 14,0 0-40,0 0-56,2 8 5,-2 8 15,-6 2 9,-4 2-11,5 1-9,2-1 3,1 0-10,2-2 1,0-1-1,0-2-5,0-1 6,0 0-1,0-3 7,0 0-5,2-1 1,-2-3 2,3 1-2,-2-6-4,1 1 1,-2-3 2,0 0-3,2 0 8,-2 0 12,2 0 12,-1 0 4,6 0-6,2 0-10,1 0-12,3 0-9,-3 0 3,1 0-1,-3 0 1,1 0-3,-2 0 5,1 0-1,-2 0-2,-4 0-2,2 0-2,-3 1 0,2-1-1,-1 1 0,1-1 0,-2 0 2,1 0-1,-1 0 3,-1 0 1,0 0 1,3 0 1,-3-1 4,6-8-9,2-5 0,-2-5-2,3-3 2,2-1-4,-3-4 2,1-1 0,1 6 2,-2 4-2,1 7 0,-2 3-11,-1 7-18,-3 1-39,1 0-94,1 3-119,0 14-271</inkml:trace>
  <inkml:trace contextRef="#ctx0" brushRef="#br0" timeOffset="96510.18">23221 5406 498,'0'0'426,"0"0"-408,0 0 2,0 0 108,0 0-7,0 0-92,8-14-28,-17 26-1,-3 5 14,-2 3-3,-1 0-8,5 0 0,0-2-3,2-3 0,4-1 2,-2-4 2,6-1-4,0-2-6,0 0 6,0 0 14,0-1 17,0 1-14,6-2 4,0 0-1,0 2 1,4-2 2,2 2 9,4 3-1,2-1-2,3 2-3,-2 0-5,-5-2-9,-3-3-3,-4-2-6,-4-3 1,-2-1-3,-1 0 1,0 0 1,2 0 2,1 0 3,1 0 1,4-5-3,2-2 1,-2-1 3,-1 1-1,-1 0-5,3 2-4,0-4-2,2 3-25,0-4-73,-2 5-59,-1 3-105,-5 2-112,-1 0-223</inkml:trace>
  <inkml:trace contextRef="#ctx0" brushRef="#br0" timeOffset="96998.01">23361 5924 277,'0'0'225,"0"0"-178,0 0 54,0 0 40,0 0-26,0 0-52,-55-21-30,42 21-8,-3 9 6,-1 8-5,2 1-7,3 5-11,3-3-8,2-3 5,4-2-4,0-1 5,1-5-3,2-1 8,0-2 12,0 2 11,0-3 4,0 2-5,0 3-10,0 0 2,6 0-1,4 1-3,3 1 4,0-1-6,5 3 4,-2-3-3,-1-1-14,-4-2-3,-1-3-3,-4 0-19,-2-2-38,3 0-88,-1-2-114,2 1-167</inkml:trace>
  <inkml:trace contextRef="#ctx0" brushRef="#br0" timeOffset="98062.05">22849 6631 195,'0'0'167,"0"0"-68,0 0 5,0 0 57,0 0-27,0 0-41,0-7-18,-1 1-13,-5-5-26,-3 1-26,-5-6-6,-2-1-2,-3-2 1,0-3 0,2 2 1,1-2-4,3 3 4,2 2-2,-1 4 0,-1 0-2,-1 5 0,2 1-3,-1 5-2,3 2 1,0 0 0,4 0-2,1 6 6,-1 8 7,1 1 12,-2 2 5,-1 3 0,-2-2-6,-2 1-7,-5-1-6,-2-1-3,3-3 4,1-3-5,1-3 2,5 1-3,6-2 3,2-1-3,1 2 0,0 2 9,3 0 21,4 1-2,3-2-13,-2-1-7,-2-2-8,-1-1-36,-2 0-147,-3-4-219</inkml:trace>
  <inkml:trace contextRef="#ctx0" brushRef="#br0" timeOffset="98722.09">22141 6436 132,'0'0'264,"0"0"-195,0 0 6,0 0 65,0 0 11,0 0-40,-7-13-41,7 13 7,0-1 0,0-2-6,1-2-23,5-1-22,2-5-6,2 0-9,7-3 0,3-1-7,1-4 6,3 1-3,-3 2-3,-4 3 10,-6 2 0,-4 5-5,-3 0-3,-4 4-6,0-3 0,0 3 0,0-3 1,0-3-1,-8-1-1,-1-1-1,1 0 2,-1 1 1,1 3 0,2 0 1,-1 1 1,-2-3 1,-1 1-3,-4 0-1,-2-1 0,-2-2-1,-5 1 0,1 0-1,-2 1-1,2 1 2,2 2-2,7-1 3,2 3-10,1 0 2,4 1-14,1-1 0,4 0-4,-1 2-33,-1-1-37,-3 2-22,-2 0 11,-1 0 8,0 0-40,0-4-47,3-3-105</inkml:trace>
  <inkml:trace contextRef="#ctx0" brushRef="#br0" timeOffset="99337">21745 5954 138,'0'0'368,"0"0"-327,0 0 32,0 0 74,0 0-7,0 0-67,6-12-46,1 11-5,-1-3 13,1 1-3,-1 0-8,2-3-6,8-2 2,-2 1-5,11-5-5,-1 0 1,3 0-8,-2 0 2,-5 3-2,-1-2 0,-8 2 1,-3 1 4,-2-1 0,-3-2-8,0-2 1,-3 0 0,2 2 16,1-2-9,0 3-6,1-2-2,2 0 0,1 4 0,-1-1 6,0 2-6,-1 1 3,-2 2-1,-1 2 13,-1-1-8,-1 1 0,0 2-6,0-3 0,0-1 6,-1-6-7,-10 1 0,-1-2-1,-6 0-1,-3 0 2,-1 2 0,-4-1 0,1 1 0,3 1 0,1-1 0,9 1 0,4-1-1,4 0-13,4 1-79,0-2-86,0 6-101,0-1-56,1 2 71</inkml:trace>
  <inkml:trace contextRef="#ctx0" brushRef="#br0" timeOffset="103765.97">22143 5213 271,'0'0'425,"0"0"-425,0 0-27,0 0 27,0 0 11,0 0-11,0 0-134,7-5-27,-7 10-42</inkml:trace>
  <inkml:trace contextRef="#ctx0" brushRef="#br0" timeOffset="108499.36">22860 5078 62,'0'0'37,"0"0"-13,0 0 59,0 0 37,0 0-13,0 0-21,0 0 17,-18-3 23,18 3-15,0 0-24,0 0-23,0 0-21,0 0-9,0 0-15,0 0-11,0 0-8,0 0-9,0 0-37,0 0-59,0 0-119,0 0-87</inkml:trace>
  <inkml:trace contextRef="#ctx0" brushRef="#br0" timeOffset="108687.12">22860 5078 6</inkml:trace>
  <inkml:trace contextRef="#ctx0" brushRef="#br0" timeOffset="108775.13">22860 5078 6,'44'80'369,"-44"-80"-288,0 2-36,0-2 36,0 2 47,0-1-71,0 1-57,0-1-22,0 3-70,0 0-48,0-1-222</inkml:trace>
  <inkml:trace contextRef="#ctx0" brushRef="#br0" timeOffset="109530.07">23206 5500 460,'0'0'521,"0"0"-500,0 0-21,0 0 0,0 0 18,0 0-18,0-11-127,-6 11-92,-4 0-12,3 6-207</inkml:trace>
  <inkml:trace contextRef="#ctx0" brushRef="#br0" timeOffset="109662.89">23206 5500 673,'-53'54'46,"53"-57"-46,0 2-123,0-1 109,1 2-101</inkml:trace>
  <inkml:trace contextRef="#ctx0" brushRef="#br0" timeOffset="110357.16">23381 6021 281,'0'0'516,"0"0"-447,0 0-52,0 0 25,0 0 8,0 0-50,-7-3-54,1 3-66,-4 0-56,1 0-77</inkml:trace>
  <inkml:trace contextRef="#ctx0" brushRef="#br0" timeOffset="110495.25">23227 6041 613,'0'0'154,"0"0"-154,0 0-190,0 0 119,0 0-109</inkml:trace>
  <inkml:trace contextRef="#ctx0" brushRef="#br0" timeOffset="116160.99">4114 7136 371,'0'0'455,"0"0"-382,0 0-5,0 0-1,0 0 45,0 0-23,0 0-56,0 0-4,30 0 18,-5 0 11,5 0-1,3 0-8,-5 0-12,-3 0-9,-5 0-7,-5 0-9,-5 0-2,-5 0 0,-3 0-4,-2 0-5,0 0 3,0 0-4,0 0 0,0 0-1,0 0-11,0 0-27,0 0-41,0 0-43,0 0-45,0 3-75,0-1-125</inkml:trace>
  <inkml:trace contextRef="#ctx0" brushRef="#br0" timeOffset="126782">4210 7106 293,'0'0'83,"0"0"-20,0 0-28,0 0-11,0 0 2,0 0-2,0 0-9,0 1-6,-3 2 1,3-1 17,-2-1 21,2-1-5,0 0 7,0 0-15,0 0-1,0 0-8,0 0-9,0 0-6,0 0-1,0 0-2,0 0-6,0 0-2,0 0-3,0 0-6,0 0 9,6 2 7,4-2-7,1 2 1,-1-2 4,2 3-5,-1-3 4,-4 0 0,-2 0 0,-2 0-1,-1 0 1,-2 0-4,0 0-1,0 0-6,0 2-25,-8 0 7,-6 3 10,-5 0 8,-1 0 2,1 0 5,3 0 0,5-2 1,2-1 2,6-2 6,2 2 14,1-2 21,0 0 1,0 0-13,0 0 17,0 0-29,0 0-8,3 0-11,4 0-1,4 0 0,5-2-80,6-6-148,4-4-354</inkml:trace>
  <inkml:trace contextRef="#ctx0" brushRef="#br0" timeOffset="128394.54">4114 7956 328,'0'0'86,"0"0"-34,0 0 43,0 0 13,0 0-22,0 0-33,48-19-25,-30 15 10,-4 3 12,-3-3-14,-6 4-19,-2 0-10,-3 0-5,0 0-2,0 0-5,0 0 2,0 0-11,-8 0 14,-3 0-11,-3 0 3,-1 0-1,0 0 8,6 0 1,3 0 0,4 0 2,2 0 2,0 0 15,0 0 11,0 0 1,2 0-8,7 0 14,0 0-32,4 0-3,-4-3-1,-3 1-1,-1 1-18,2 1-22,-4-2-35,3 2-81,-1 0-75,-1 0 36,-2 0-84</inkml:trace>
  <inkml:trace contextRef="#ctx0" brushRef="#br0" timeOffset="153219.41">21715 8274 388,'0'0'66,"0"0"-15,0 0 107,0 0-34,0 0-65,0 0-31,0 0-3,0 0 0,0 12 2,7 20 42,9 8 1,1 13-17,1 9 19,0 5-27,-3 8-11,0-7-13,-2-2-10,-4-7-3,-3-10 1,0-5-1,-3-9-8,-2-7 2,1-9-1,-2-8 0,0-5 0,0-6-2,0 0 1,0 0-1,0-16 0,0-11-17,1-3-5,1-8 6,-2-4-30,0-1-2,0-3 7,-3 3 40,-9 2-18,1 2 7,4-2-9,1 3-6,6-2 20,0 5 8,0-1 0,0 5 0,0 3 1,-6 0-1,-7 6 0,-2 0-10,-2 2-1,0 3-3,3 5 6,2 4 8,5 0 3,1 2-3,0 1 2,3-1 4,-5 0 4,2 3-8,2-2 1,-2 3 4,4 0-4,-1 1-2,2 1 1,1-2-1,0 2 4,0 0 4,0-1 11,0-1 5,9 0-8,3-3 19,3 0-11,1-1-7,0-2 2,0 2-4,1-2-8,6-4-2,6-3 1,9-2-1,5-3-4,5-3-1,-5-2 0,-1 0 3,-8 0-3,-7 0 2,-2 2 0,-5 2-1,-1 0 0,-3-1-2,-1 2 1,-1 3 0,-4 1 1,-4 5-1,-1 2-1,-5 5 2,0 1 7,0 3-7,0 0 1,0 0 0,0-1-3,0 1 0,0 0 0,0 0 0,0-2 3,3 1-2,-2-2-1,2-2 0,-1-1 1,-1 0-1,-1 2 0,2 0 0,-2 3 1,0-1-1,1 2 0,-1 0 0,0 0-1,0 0 1,0 0-1,0 0 1,0 0 0,0 0 0,0 0 1,0 0 1,0 0-1,0 0 0,0 0 1,0 0 1,0 0-3,0 0 0,0 0-1,3 0 0,-3 0 1,0 0 0,0 0 1,0 0-1,0 0 0,5 0 0,2 6-4,5 6 4,3 2 1,-3 2 0,0-4 1,-3-1-2,-3-3 0,-2-1 1,2 0 0,1-1-1,1 3 1,6 7 4,8 3 12,4 4-4,4 4 0,-1-3-5,-4 0-1,-1-5-5,-2-2 0,4-3 4,1-2-2,1 1-1,0-7-1,-4 0 0,-6-3-1,-6-1 1,-4-2-2,-4 2 1,-2-1 1,-2-1-1,0 0-1,0 0 0,0 0-4,1 0 4,-1 0 3,0 0-3,0 0 1,0 0 0,0 0-1,0 0 1,0 0 1,0 0 1,0 0-1,0 0-1,0 0-1,0 0 1,0 0 0,0 0-1,0 0 0,0 0 2,0 0-1,0 0 0,0 3 0,3 11-1,3 11 0,3 11 11,0 9 0,-3 2-7,2 0 1,-1-1 1,-3 3 1,4 5 1,1 2 5,2 1-5,2 1 4,3 0 1,0-8-3,1-3-6,-5-6-4,-2-3 6,-1-4-4,-4-7-2,-2-5 0,-3-10 1,0-3-1,0-4 0,0-3 0,0-1-1,0 1-1,0-2 1,0 0-2,0 0-2,0 0-11,0 0-20,0 0-15,0 0-26,-7-7-87,-7-5-70,0 1-189</inkml:trace>
  <inkml:trace contextRef="#ctx0" brushRef="#br0" timeOffset="154192.86">22924 8976 406,'0'0'306,"0"0"-265,0 0 35,0 0 65,0 0-45,0 0-39,0 0-11,-49 89-4,22-55-1,-4 2-9,-2-3-14,5-5 29,6 0-29,10-8-13,2 0 5,6-8 2,1-3-3,2-4-7,-1-2 1,1-3-3,-1 0-14,-2 0-33,-4 0-28,-1 0-40,-1-3-9,1-2-76,6 2-92,-2 0-249</inkml:trace>
  <inkml:trace contextRef="#ctx0" brushRef="#br0" timeOffset="155659.89">21983 9128 404,'0'0'168,"0"0"-140,0 0 53,0 0 3,0 0-41,0 0-33,-1-2-1,1 2 25,0 0 5,0 0-9,0 0 17,0 0 10,7 0 6,10 2 12,10 4-9,-1 3-21,0-3-11,-7 0-15,-6-1-13,-6-1-6,-5-2 0,-2-2-21,0 2-54,0-2-29,-7 0 8,-11 0 19,-3 0 14,5 0-23,1 0 15,2 0 43,2 0 6,-3 0 17,-2 0 5,-3 0 0,-2 0-21,-3 0 12,2-2 4,5-2 5,4-1 3,7 3 13,3-1 37,3-1 11,0 1-5,0-2-17,-2 0 15,2-1-32,-3 3-10,0-4-11,0 2 3,-4-2-5,0-1-2,-4-4-4,-1 3-4,3 0-3,2 3 11,4 3 0,1 3 7,2 0 0,0 0 10,0 0 9,0 0-10,8 5 13,11 9 28,4-3-1,5 1-3,2 0-12,3-2-8,-2-2-15,-1 0 4,-3-1-8,-4-2-8,0 0 1,-4 2-7,3 0 0,-2-1 0,1 3 0,-3-1 0,-7 1 0,-1-4 0,-5 0 0,-2-3 2,-3-2-5,2 0 5,-2 0-2,0 0 4,0 0-4,3 0 0,-1 0-2,1 0 1,-1 0 0,6 0 1,2 0 0,1 0 1,2 0 1,-5 0-1,1 0-1,1 0 2,-3 0-1,3 0-1,-1 0 0,-3 0-1,-2 0 1,-3 0 0,-1 0 2,0 0 0,0 0 4,0 0-2,0 0 2,0 0 1,0 0 1,0 0-3,0 0 5,0 0-5,0 0 2,0 10 5,0 9 11,0 6 0,3 6-8,3 5 10,3 5 6,2 1-10,-1-3-1,2 1 4,-5-5-5,2-3-6,-1 0 0,-1-8-9,-1-5 0,-3-8-4,-1-5-2,-1-3-12,0-3-39,4 0-59,0-9-82,3-13-224</inkml:trace>
  <inkml:trace contextRef="#ctx0" brushRef="#br0" timeOffset="156321.14">22607 9278 535,'0'0'65,"0"0"-40,0 0 123,0 0-43,0 0-59,0 0-35,0-7 15,-2 7 10,-4 0 22,-4 7 6,1-2-12,1 0-20,1 0-15,1-4-3,3 1-10,-1 1-2,2 0 0,2-3-1,0 0 1,0 0 6,0 0 12,0 0 2,0 0-7,0 0-5,0 0-5,0 0-3,0 1-2,0 1 0,0-2-2,0 0 2,0 0-2,0 0 2,0 0 2,0 0 1,0 0-2,0 0-1,0 0 8,0 5-2,0 4 1,0 8-3,0 14 23,0 2 18,13 6 0,1-2-5,1 1 8,-3-6-14,1-2-14,-6-2 5,0-5-13,-4-1-8,-2-6-4,-1-2 1,0-8-1,0-1-3,0-5-15,0 0-43,0 0-45,0 0-39,0-8-124,0-9-326</inkml:trace>
  <inkml:trace contextRef="#ctx0" brushRef="#br0" timeOffset="159026.89">23280 9211 0,'0'0'252,"0"0"-139,0 0 7,0 0 5,0 0-25,0 0-48,-9-10-29,2 7-12,-2-2-4,-5 1 6,-2 0 9,-6-4 2,-5 2 20,-5-5-9,-7 0-1,-7 0 1,-5-3-5,-3-1 1,-10-2-7,-3-2-3,-2 2 3,4-3 1,4 3 1,8 2-5,10 1-4,5 2-10,5 3-3,3 1-3,2 0 1,2 2 1,4 1-3,2 0 1,2 1 0,0 1 2,-1-2 2,3-1-2,1 1-2,3 1 0,7 0 2,2 1 1,0-2 5,2 2-3,1 1 5,-2-2-4,2-1-4,0 1 2,0-2 1,0-1 0,-4-3 2,2-1-5,0-2-2,-3-2 1,0-4 1,1 0-3,0-3 0,2 0 3,-1-2-1,-2-3 1,1-1 2,0 0-4,-1-3 4,-2-2 1,-2-1-5,0-2 0,-3-3-1,0-2-2,1 7-2,4 2 1,1 6 1,1 6 2,4 7-1,0 5 1,1 3 3,0 5-3,0 0 0,0 0 1,0 0-1,0 0-3,0 0 0,0 0 3,0-1 1,0 1 0,0-2 1,0 2 4,0-5-3,0 1-1,0 1-1,0-2-1,0 0 1,0-1 3,8 3 6,3-4-6,2 2 1,5-2-1,0-2-2,0 0 4,-1-4-4,1-3-1,2-3-1,3-4 4,2-2-2,2-3 1,3 2-2,1 2-1,-1 1 0,-5 3 4,-3 3-4,-2-1 0,-7 3 0,0-1 0,-2 0 0,-2 1 0,-1 1 1,-1 0 1,2 0-2,-3 5 0,2-1 1,-1 0-1,2 0 0,0 1 0,3-3-1,0 0 2,1-1-2,2 0 1,0-4 0,0 3 0,-1 1 1,-1 4-1,-6 0 0,-2 5 0,-1 0 0,-2 1 0,-1 2 0,-1 0-1,0 1 1,0 0 0,3 0-1,-2-3 1,1 0-1,2 0 0,0-3 1,5 1 0,1-3 2,-3 2-2,1 1 2,-5 1-2,-2 4 0,1-2-1,-2 2 1,0 0 0,0 0-4,0 0 4,3 0-6,-3 0 5,0 0 0,7 0-1,2 0 2,2 0 2,3 0-1,-1 0 2,-3 6 1,0 1 0,-2-1-1,-3 3-3,-1-1 3,3 2-2,-4 1 0,0 2 0,1 3 1,-2 1-2,3 5 1,-2 6-1,1 3 2,2 2 3,1-3 11,3-4-4,0-6-1,0-2 0,1-3-1,-2 1-2,1 2-1,-1 5 1,0 5 2,3 4-3,-1 4-1,1 1-4,2 0 2,2-4-3,4-1 3,-1-2 0,0-4-4,1-4 4,1 2 1,-1-3 5,0 1-3,1-2 2,-6-3 3,-1-2-6,-4-5-1,-2-3-3,-4-1 0,0-3 0,-2 1-2,-1 0 1,1-2-1,-1 4 0,2 0 0,-1-1 2,-2 2-1,3-3 0,-2-1-1,-1-1 0,1-2 1,-1 0 0,0 0 1,0 0 0,3 0 1,-3 0 0,0 0-1,0 0-1,0 0 1,0 0 0,0 0-2,0 0 0,0 0 1,0 0-1,0 0 0,0 0 0,0 0 0,0 0-1,0 0-1,0 0-10,0 0-26,-4-8-23,-3-3-24,-3-5 21,-4-1-10,-1-8-50,-8-6-15,-2-11-56,-6-9-121</inkml:trace>
  <inkml:trace contextRef="#ctx0" brushRef="#br0" timeOffset="160301.22">23010 8128 641,'0'0'65,"0"0"-48,0 0 16,0 0 86,0 0-32,0 0-63,7-26-19,-6 26 23,1 0-6,4 0 4,4-1 7,4 0-2,2-1 9,-1-1 1,3-2 3,1-1-10,2 0-10,3-2-1,2-4-5,2 1-6,-1-1-2,-4-1 3,-3 4-2,-7 2 1,-4 1 2,-7 2-1,2 3-2,-3 1-9,-1 0 1,0 0-3,5 0 0,3-3 0,2 0 0,6 0-2,0-1 2,-2 0 0,-2 1 0,-3 2 0,-6-1 1,-2 2 0,-1 0 1,0 0-2,0 0 0,0 0-3,0 0-1,0 0-1,0 9 3,0 8 2,0 7 5,5 7 2,1 11 8,2 7-3,2 13 6,-1 4 6,2 4-2,0 2-2,0-1 2,-2-2-6,2-3-7,0-7 3,-1-3 2,1-6-5,-2-7-2,-1 1 3,-2-6 1,1-4-8,-3 0 3,1-8-4,-5-4 1,0-5-3,0-4 1,0-6 0,0-5 0,0-2-1,0 0 1,0 0 4,0 0-3,0 0 2,0 0-1,0 0 0,0 0-2,0 0-1,0 0 2,0 0-2,0 0 0,0 0 0,0 0 0,0 0 0,0 3-1,0-3 0,0 0 1,0 0-2,0 0 2,0 1-1,0-1 0,0 0 0,0 0-2,0 0 1,0 0-1,0 1 2,0-1-3,0 2 4,0-1 1,0 1 0,0-2-1,0 1-1,0-1 1,0 0 0,0 0 0,0 0 0,0 0 0,0 0 0,0 0 0,0 0 2,0 0-2,0 0 0,0 0 1,0 0-1,0 0 0,0 0-5,0 0-5,0 0-7,0 0-3,0 0 4,0 2-5,0-1 1,0 0 4,0 1 8,0-2 5,0 3 3,0-3 2,0 2-2,0 0 3,0-2-2,0 1 4,0-1-1,0 0 3,-2 0 1,2 0-1,0 0-1,0 0-1,0 0 1,0 0-1,0 0 0,0 0-1,0 0-3,0 0-1,0 0-7,0 0-31,0 3-55,-4 1-41,-8 1-52,-3 6 44,-4-3-15,0 2 5,2-3 19,3 0 65,4-3-54</inkml:trace>
  <inkml:trace contextRef="#ctx0" brushRef="#br0" timeOffset="160671.09">23176 9213 804,'0'0'88,"0"0"-70,0 0 26,0 0 57,0 0-52,0 0-9,-7 19 29,5-7 15,2 8-12,0 9 10,0 7-17,9 7-6,5 7-5,5 0-11,1 0-19,-2-2 10,-1-3-10,-3-4-8,-2-4-7,-6-9-6,-5-9-2,-1-4-1,0-10-7,0-5-27,0 0-8,-4-13-11,-1-8-37,5-6-93,0-1-115,0 1-237</inkml:trace>
  <inkml:trace contextRef="#ctx0" brushRef="#br0" timeOffset="165355.38">1149 6934 636,'0'0'132,"0"0"-78,0 0 92,0 0-44,0 0-3,0 0-17,0 0-37,0-18-11,0 18-3,0 0-3,0 0 3,0 0 1,0 3-4,0 11 3,0 6 11,3 8-7,-3 6-8,0 5-4,0 6-8,0 2-3,0-1-1,0 0-7,0 1 1,0 1 0,0-1 1,3 0 7,4-4 1,2-3-5,0 0 1,1-3-1,-2 1-1,3 1-2,-4-4-1,-3 1-2,1-3 1,-5-2-3,3-3-1,-3-2 2,3 2-1,0-6 0,0 0-1,0-4 0,0-4 0,4 1-2,-4-5 2,2 2 2,-1 0-2,-1-3 1,0 1 0,-1-3-2,-1 3 1,1-2 0,-1-1 2,0 1-2,2 1 0,-1 1 1,-1-1-1,1-2 0,-1 0 1,1 0-1,-2 0 0,0-2 0,0 2-1,0-1 1,0-1 2,0 2-2,0-4 0,0 0-2,0-2-1,0-1-20,0 0-23,0 0-17,0-2-48,0-10-89,0-1-158,0-1-284</inkml:trace>
  <inkml:trace contextRef="#ctx0" brushRef="#br0" timeOffset="166605.01">1071 7045 268,'0'0'92,"0"0"-2,0 0 18,0 0 19,0 0-1,0 0-8,-24-54-46,24 50 23,0 3 2,0 1-22,0 0-32,0 0-7,0 0-12,0 13-4,3 16-6,8 17 21,2 12 10,2 10-7,0 2 0,-1 2-3,-1 1-9,-4-1 4,0-1-19,1-6 17,-1-6-6,-3-6-9,-1-9 9,-4-6-8,-1-6-3,0-7-8,0-5 1,0-6-1,-5-2-3,0-4 0,2-4 0,0-3-3,1-1-15,-1 0-10,3 0-12,-7 0-28,7 0-89,0-2-70,0-4-121,31 1-351</inkml:trace>
  <inkml:trace contextRef="#ctx0" brushRef="#br0" timeOffset="167345.25">1651 6958 351,'0'0'167,"0"0"-35,0 0 5,0 0-6,0 0-11,26-76 0,-26 72-7,0 4-44,3 0-29,-3 0-14,1 8-17,4 18-7,-4 18 25,2 15 31,0 11-3,0 8-11,3 0-3,-1 5-8,8 0 5,3-1-15,-2 1-9,5-6 1,-4-1-4,3 1-7,-4-7 6,0-3-3,-3-7-3,-2-6 1,3-9-2,-5-4 1,1-6 5,-1-8-2,-1-4-2,-6-7 3,3-7-4,-3-5 0,0-4-1,0 0-1,0 0-1,0 0 3,0 0-1,0 0 0,0 0 0,0 0-2,0 0-1,0 0-11,0 0-16,0 0-16,0 0-12,0 0-11,3 0-68,2-4-80,-5-5-198,0-3-333</inkml:trace>
  <inkml:trace contextRef="#ctx0" brushRef="#br0" timeOffset="174031.22">22014 1520 237,'0'0'81,"0"0"-76,0 0 2,0 0 6,0 0 10,0 0 7,0 0-16,16 28 6,-13-28-3,0 0-17,7 0-4,2 0-135</inkml:trace>
  <inkml:trace contextRef="#ctx0" brushRef="#br0" timeOffset="174692.29">21996 1749 686,'0'0'275,"0"0"-275,0 0-37,-38 89 37,38-9 49,0 19 37,4 10-9,16 9-39,1 5-20,1-1 3,2-8-3,-5-8 1,-1-16-10,-2-14-6,-5-10-3,-5-19-11,-6-14-70,0-16-60,-2-17-107,-10-10-105</inkml:trace>
  <inkml:trace contextRef="#ctx0" brushRef="#br0" timeOffset="175255.13">22014 1917 631,'0'0'122,"0"0"-121,120-40 2,-50 25 26,9 1 75,0 1-57,-9 5-31,-14 2-3,-12 3 2,-17 1 1,-8 2-4,-5 0-11,-10 0 1,-2 0-2,-2 0-8,0 0-10,0 0 5,0 3 11,0 16 2,0 12 1,1 18 30,8 16 20,7 14 12,0 8 8,0 1-29,-3-1-22,-1-2 4,0-10-7,3-8-5,3-9-2,5-13-9,5-8 0,-3-9 0,-4-9 0,-6-7 3,-8-7-4,-5-5 2,-2 0 3,-19 0 4,-26-5 1,-24-7-8,-11 3-1,-2 3-1,7 4-3,11 2-12,9 0-28,14 0-73,8 9-45,7 1-105,3 0-124</inkml:trace>
  <inkml:trace contextRef="#ctx0" brushRef="#br0" timeOffset="176269.29">21685 2327 731,'0'0'56,"0"0"-43,0 0 48,0 0 67,0 0-20,110-71-82,-44 54-2,9 2 9,9-4 0,-3 3 8,-3 1-22,-7 1-6,-1 3-11,-6 0 3,-10 5-1,-8 0 1,-13 3-5,-10 3 0,-10 0-2,-7 0-5,-3 12 1,-3 5-4,0 7 1,-15 1-13,-10 1-14,-9-1 23,-8-1-11,-11-2 0,-5-3-8,-4-2-17,-4 1 11,3-1 23,5-2 15,3 4 0,9-1 1,4 3-1,8-1 1,10-4-2,9-4-2,7-6-8,8-4 10,0-2 1,0 0 14,14 0 33,14-14-10,13-3-11,14-7-4,10 0-12,10-3-5,1 1-1,-2 1 2,-9 1 18,-10 5 1,-10 4-6,-6 3 2,-4 2-11,1 9-8,-8 1-2,-3 0-5,-8 6-6,-4 9 2,-5 9-1,-7 2-15,-1 3 12,-6 3-2,-19 2 4,-12-2 5,-8-1 3,-8-5 2,-10-6-10,-1-6 4,1-4-4,6-5 3,14-5-7,7 0-4,8 0 13,7-13 4,9-4 2,12-7 4,3-8 1,39-7 2,22 0 3,18 2 0,4 5 12,-9 9-2,-17 11 9,-19 7-2,-15 5-15,-13 2-12,-9 19-3,-4 9 1,-7 12 0,-22 7 2,-15 6 0,-16 4-3,-12-3-3,-17-3-22,-16-4-2,-12-4 20,-12 1-5,4-8-12,15-5-18,26-11-17,34-8-26,27-10-50,20-4-131,3 0-156</inkml:trace>
  <inkml:trace contextRef="#ctx0" brushRef="#br0" timeOffset="184825.27">4171 7894 337,'0'0'67,"0"0"17,0 0 3,0 0 18,79-12-16,-57 11-39,-4-1-13,-3 2 8,-5-1-10,-4 1-15,-4 0-12,-2 0-3,0 0-3,0 0-2,0 0-5,0-1-8,-13 1-2,-4 0 2,-4 0 1,3 0 10,0 0 2,5 0 0,3 0 0,2 0 2,5 0 2,3 0 12,0 0 10,0 0 12,0 0 19,11 0-7,9 0-2,7 0-4,0 0-11,-4 0-3,-3 0-12,-5 0-9,-7-2-8,-5 2 0,-3 0-1,0 0-17,0 0-45,-19 0 14,-8 8 29,-8 3 0,-3-3-4,6-2 6,4 1 7,4-3 9,12-1 1,4-2 2,7 1 9,1-2 17,0 0 6,0 0 8,0 0-6,7 0-14,7-6-22,4-2-33,-3 3-46,4-2-54,-1 2-187,-4-3-167</inkml:trace>
  <inkml:trace contextRef="#ctx0" brushRef="#br0" timeOffset="189731.32">4189 8881 212,'0'0'68,"0"0"-6,0 0 20,0 0 15,0 0 6,0 0-31,34-1-4,-13-4-14,9-1-1,0 3-6,-1 0-14,0-2-4,-1 4-6,-4-1 2,-6 0-6,-2 2-4,-5 0-5,-4 0-6,-5 0-4,-2 0-2,0 0-5,0 0-15,0 0-2,0 0 4,-12 0 13,-12 0 0,0 0 2,-3 0 0,0 0-3,0 2 8,4 0 2,3-1 2,2 1-2,6-1-1,2 1 7,7-2 8,1 1-2,2-1 4,0 2 5,0-2 2,0 0-9,2 0 5,16 0 2,7 0 2,6 0-3,4 0-13,-1-2-2,-4-2 4,-3 1 3,-2-1 2,-2 1-12,-4 1-1,0 1 0,-8 0-3,-5 1 0,-3 0-1,-3 0-6,0 0-4,0 0-4,0 0-4,-12 0 4,-6 0 11,-3 0-6,-5 2 7,1 3-6,-2-1 2,5 2 6,4-3 1,6 0 0,6-3 0,5 3 1,1-3 7,0 0 4,0 0 2,0 0 0,6 0-8,7 0 1,1 0 3,2 0-1,-4 2-5,0-2-1,-2 1-1,-1-1 1,0 0-2,-3 0 1,-2 0 0,-2 0-2,-1 0 1,-1 0 0,0 0-1,0 0 1,0 0 1,0 0 1,0 0 2,0 0-1,0 0-4,0 0 0,0 0 1,0 0-1,0 0 0,0 0 0,0 0 0,0 0-3,0 0 0,0 0 1,0 0-1,0 0-1,2 0 0,-2 0 0,0 0 3,0 0 1,3 0-1,-3 0 0,0 0 0,0 0 1,0 0 0,0 0 0,0 0 1,0 0-1,0 0-1,3 0-2,2 0-8,2-1-15,2 1 1,-3-2-7,1-1-9,-2 3-22,7-2-16,3-2-74,6-4-150</inkml:trace>
  <inkml:trace contextRef="#ctx0" brushRef="#br0" timeOffset="194973.11">22471 10268 727,'0'0'83,"0"0"-64,0 0 53,0 0 7,0 0-2,0 0-45,0 0-17,17-50 13,-9 47 0,-3 1 1,-1 2-7,-1 0-9,0 0-11,0 0 1,0 9 0,2 0-3,0 1 0,0 0 1,-2-3-1,0 0-3,-3-1 0,0-2-19,0-1 2,0-1 0,0-2 8,0 0 4,-6 0 5,1 0 3,4-2 3,1-6 9,0-1 27,3 2 7,15-1-19,9 2 3,4 3 2,2 3-16,2 0 1,-4 2-4,-4 13-1,-5 8-6,-8 7-4,-9 3-2,-5 7 0,-9 2 0,-12 0 0,-6-3-11,1-7 9,0-6-17,6-7 6,5-6 2,4-7 9,5-4 1,6-2 1,0 0 15,0 0 26,6 0 11,17 0-19,21-5 18,20 1-41,18 1-10,5 3-72,-5 0-124,-16 1-115</inkml:trace>
  <inkml:trace contextRef="#ctx0" brushRef="#br0" timeOffset="-209617.92">18100 9078 674,'0'0'37,"0"0"-29,0 0 7,4-88 91,-4 71 7,0 5-72,0 3-9,0 6-14,0 1-5,0 2 3,0 0 0,0 0-9,0 0-7,0 2-7,1 3 4,2 2 3,0-2 0,-1-1 0,-2-2 0,0-1 2,1-1-1,-1 0 1,2 0 8,-2 0 4,0 0 6,0 0-3,0 0-5,0 0-3,0 0-9,0 0-5,0 0 2,0 0 3,0 1-4,0 1 4,0-2 1,0 2-1,0-2 1,0 0-1,0 0 1,0 0-1,0 3 1,0-3 2,0 2-2,0-2-1,0 1 2,0-1-2,0 2 0,0-2-2,0 1-2,0-1-13,0 0 11,0 0 1,0 0 5,0 0 2,0 0 4,0 0 4,1 0 2,1 0 4,-2 0-10,1 2-4,0 1-2,-1-1 1,5 1-2,-5-2 2,0 1-1,0-2 0,0 0 6,0 0 4,0 0-1,0 0 7,0 0-8,0 0 5,0 0-7,0-6-1,0-1-3,0 1 3,0-3-4,1-2 5,1 3 1,0-1 7,0 1 1,0 0 0,1 3-4,-3 1 3,1 3-4,-1 1 1,2 0-8,6 0-3,6 13-3,4 6 3,8 4 7,-1-2-6,-1-3 0,-6-2-1,-3-5 1,-8-4 0,-2 0 3,-2-7-5,-3 0 3,0 0-1,0 0 0,0 0 1,0 0-1,0 0-1,0 0 4,0 0-1,0 0 1,0 0 4,0-5-3,1-7-2,2-2-1,-2-1 1,-1 0 2,0-3-1,0 0-1,0-3-2,0 1-1,0 0 3,0 5-3,-1 2 3,-3 3-3,1 3-7,3 4-10,0 2-32,0 1-57,0 0-90,3 0-119,11 11-85</inkml:trace>
  <inkml:trace contextRef="#ctx0" brushRef="#br0" timeOffset="-209421.76">18470 8932 541,'0'0'116,"0"0"-101,0 0 24,0 0 66,0 0-10,0 0-79,23-24-16,-17 22-22,0 2-22,-5 0-40,-1 0-82,0 0-68</inkml:trace>
  <inkml:trace contextRef="#ctx0" brushRef="#br0" timeOffset="-209266.82">18470 8932 443,'14'87'164,"-14"-87"-41,0 0-14,0 0 26,7 0-47,4 0-74,1-4-14,3 3-60,-2-3-143,0 1-247</inkml:trace>
  <inkml:trace contextRef="#ctx0" brushRef="#br0" timeOffset="-208914.87">18759 9019 808,'0'0'51,"0"0"-46,0 0-5,0 0 87,56-82 8,-47 70-73,-5 1-18,1 0 2,-2 5 10,-2 3 9,1 2 11,-2 1-19,0 0-8,2 0-3,-1 4 1,1 13-6,5 2 16,-1 4-10,-2-1 5,-1-2-7,0-1-3,-1-4 4,1-2-5,-1-5-1,0 1-40,1-3-70,-1 1-99,-2-2-148</inkml:trace>
  <inkml:trace contextRef="#ctx0" brushRef="#br0" timeOffset="-208774.75">18851 9138 983,'0'0'129,"0"0"-124,0 0 30,0 0 38,100-37-73,-57 37-50,-4 0-275</inkml:trace>
  <inkml:trace contextRef="#ctx0" brushRef="#br0" timeOffset="-199108.81">19110 3123 104,'0'0'25,"0"0"-17,0 0-6,0 0 6,0 0 7,0 0-13,0 0 1,0 0-2,0 0-1,0 0 5,0 0 1,0 0 1,0 0 1,0 0-1,0 0-2,0 0-1,0 0-2,0 0 3,3 0-2,-1 1 2,-2-1 6,3 0 4,-3 0-12,0 0-3,0 0 0,0 0 0,0 0-2,0 0-2,0 0-6,0 0 5,0 0 4,0 0-2,0 0-4,2 0-3,-1 0-8,1 0 6,-2 0-3,0 0-3,0 0-47</inkml:trace>
  <inkml:trace contextRef="#ctx0" brushRef="#br0" timeOffset="-188034.85">8480 9232 104,'0'0'141,"0"0"-85,0 0-10,0 0-6,0 0 1,0 0-17,0 0-16,0-4-2,0 4 10,0 0 10,0 0 5,0-1 18,0-2 6,0 0-1,0 0-33,0 0-6,0-1 5,0 3-9,0-2 1,0 0-3,0 0 0,0 0-2,0-2 6,0 2 3,0 1-4,0-2 5,0-1-6,0 0 2,1 2-3,-1 0 3,0 0 0,0 0-3,0 1-1,2-1-2,-2 0-1,1 1 2,-1-1 1,2-1 2,1 2-1,-3-1-4,1 3 4,1-2-1,-2 1-2,1-1 0,1-1-2,-2 2 0,3-2-3,1-1 0,-2 1 0,5-1 1,-2 1 4,1-1 0,-2 0-1,2 0 2,-5 3 7,2-1 2,-1 2 3,-1 0-10,1 0-4,-2-2 1,3 2-3,-3-3 2,3 1-3,0-1-2,2-1 3,-2 1-3,3 0 6,1 0 2,-4-1 1,3 2-1,-2 0 1,-1-1 2,-1 3-4,5-2-4,-2 2 0,-2-1-3,1 1 0,-1 0 0,2-2 0,-1 1-1,3 0 1,-1 1 0,-1-2-1,0 2 5,-2-3-3,0 3-2,1-2 0,0 2 4,-1-2-4,0 1 2,0 1-2,0-2 0,2 1 0,-1 1 0,2 0 1,0-2-1,0 2 0,2 0 0,2 0 0,-3 0 0,1-1 1,-3 1-1,1-2 0,-1 2 0,-2 0 0,0 0 0,0 0 0,2 0-1,-1 0 2,4 0-1,-1 0 0,2 0 0,0 0 0,0 0 0,1 0 1,0 0-1,-3 0 1,5 0 0,-5 0-1,-1 0 0,0 0 0,0 0 0,0 0-1,-1 5 0,-1-1 1,-1 0 0,-1-1 0,1 0 0,2 1 1,0 1 0,-2 0 0,3 1 0,-2 0-1,3 1 0,3 0 1,-4 3-1,1-4 1,-1 3-3,-2-4 4,7 3-2,-5-2 0,0-1 0,0-1 0,-2 1 1,1-2-1,-2 2 0,4 1 1,-2-3-1,1 5 2,0 0-1,0 1 2,-2 0-2,-1 3 1,2-2-1,-4 1 0,2-1 1,0 0-2,-3 0 1,3 0 1,-3 2 1,0-3-2,0 3 4,0 0-2,0-2-3,0 4 6,0-4-6,0-1 6,0 2-5,0-3 2,0 1 2,0 0 0,0 1-3,0 0 0,0 0 2,0-3-2,0 2-2,0-3 0,0 1 3,-4 0-3,1 0 0,-2 0 0,1 1 3,-2 1 1,1-3 1,-1 3-2,1-1 7,-2 1-3,0 0 1,2-3-2,-3 1-1,2 0 0,-2 0 0,2 0-1,-3 0 0,3 1-2,-1-1 1,-1-2 1,-2 2-3,2-1 2,2-2-2,0 1-1,0 0 1,-2 0 0,-1 1 0,0-1 0,-2 0 2,2-1-2,0-1 0,-1 2 1,3-2-1,-1-3-1,2 3 0,0-1 1,0-1 1,2 1-2,-1-1 1,0 1 0,1 1 2,-2-3-3,0 3 0,-1-1 4,-1 0-3,2-1 0,-1 0 0,0 1-1,-1-2 0,2 1 1,-6 1-1,2-1 0,1 1 0,-3-2 1,1 2 0,1-2-1,0 0 1,-2 0 0,4 0 1,-1 0 0,-1 0-1,2 0 1,-4 0 2,3 0-1,-3 0-2,1-2 2,0 0-2,1-1-1,2 0 3,-1 2-1,3-2 0,-1-2 1,-2 0 1,4 1-2,-1-1-1,0 0 0,2-1 1,-2 0-1,1-1-1,1 3-1,1-1 0,0-1 1,0 1 0,-3 2 0,4 0 1,-3-1-1,0 0 0,1-1 0,-1 0 0,-1-2 1,2 2-2,-6 1 2,8 1-2,-4-4 2,1 1-1,-2 2 0,0-3 0,1 0 0,-1 3 0,0-3 0,4 0 0,-4 1 2,2-2-1,-1-1-1,0 1 1,0-1-1,-5-1 0,7 0 0,-5-2 0,2-3 0,-3 3 3,4-3-3,-2-1 0,2 0 0,-1 0-3,2 2 3,2-1 0,0 0-1,0-1-2,0-1-1,2 2 4,-1 0-5,2 1 4,0 2-1,0 0 0,0 0 1,0 0 1,0-1 0,2 1 0,1 1-2,0-2 4,1 4-4,1-2 1,-2 3 1,2-1-1,0 3 1,-2-2 0,2 3 0,1-1 0,0 1-1,4-1 1,-2-1-2,5-2-2,3 2 2,-1-4 1,1 2-3,1 2-1,-7 0 1,2 2 1,0-1-6,-1 1 0,5-1-16,2-4-33,7 1-99,2 0-36,0 1-120,-6 3-67</inkml:trace>
  <inkml:trace contextRef="#ctx0" brushRef="#br0" timeOffset="-185991.76">8721 9755 159,'0'0'40,"0"0"-19,99 0-19,-65 0 13,-1-6-15,2-3-25,-4-5-7,-4-2 31,-5-5-41</inkml:trace>
  <inkml:trace contextRef="#ctx0" brushRef="#br0" timeOffset="-182259.53">15791 11983 463,'0'0'78,"0"0"10,0 0 30,0 0-8,0 0-26,0 0-43,16 0 9,3 0 19,8 0 25,5 0-10,7 0-22,2-2-4,5 0-10,0-1-6,-1 2-14,-5 1-5,-4 0-9,-9 0-5,-8 0-7,-8 0 1,-7 0-3,-1 0 3,-3 0-3,0 0 0,0 0-4,0 0 0,0 0-4,-7 0 8,-7 0 0,-10 0 0,-4 1 0,-8 3-7,-1 2-2,-2-2-3,2 0 1,0-1 2,5-2 4,2 1 3,5-2 2,8 1 0,6-1 1,5 0 0,6 0 4,0 0 2,0 0 20,0 0-1,17 0-6,13 0-1,6 0-4,5 0 5,-4 0-6,-7-1 2,-3-2-7,-8 2-5,-7-1 1,-4 2-5,-8 0 0,0-1 1,0 1-1,0-2-4,0 1-5,0 1-3,0 0 0,0 0-2,0 0 6,0-1-4,0-2-11,0-2-23,0-1-51,-2-3-104,-2 0-171</inkml:trace>
  <inkml:trace contextRef="#ctx0" brushRef="#br0" timeOffset="-181169.7">15106 9928 243,'0'0'39,"0"0"-22,0 0 20,0 0 17,0 0 12,0 0-53,1-1-8,-1 1 3,0 0 1,0 0-9,0 0-16,0-2-51,0 1-89</inkml:trace>
  <inkml:trace contextRef="#ctx0" brushRef="#br0" timeOffset="-180457.69">15103 10419 43,'0'0'170,"0"0"-131,0 0-3,0 0-1,0 0-1,0 0-10,0 1-20,0-1-2,0 0-2,0 0-3,0 0-22,0 0-79,0 0-84</inkml:trace>
  <inkml:trace contextRef="#ctx0" brushRef="#br0" timeOffset="-179068.96">15471 10009 529,'0'0'78,"0"0"-6,0 0-21,0 0 29,0 0-12,0 0-49,0 0-6,0 0 23,-2 0 22,2 0 5,0 0 3,0 0-7,0 0-11,0 0-13,0 0-8,0 0-15,0 0-7,0 0-4,0 0-1,0 0-9,0 0-14,-3 2-9,-7 7-29,-6 2-20,-1-2-60,-1 1-152,8-3-171</inkml:trace>
  <inkml:trace contextRef="#ctx0" brushRef="#br0" timeOffset="-176999.61">16033 11887 360,'0'0'121,"0"0"-44,0 0 21,0 0 8,0 0-18,0 0-23,0 0-18,0 0 18,0 0 5,0 0-2,0 0-21,0 0 16,0 0-27,0 0-4,0 0-11,0 0-3,0 0-2,0 0-4,0 0-3,0 0-4,0 0 3,0 0-2,0 0-3,0 0 0,0 0-1,0 0-2,0 0 0,0 0 1,0 0 2,0 0-3,0 0 0,0 0-4,0 0 4,0 0-2,0 0-5,0 0-8,0 0 3,0 0 5,0 0-3,0 0-5,0 0-14,0 0-29,0 0-80,6 0-44,2 0-143,-2 0-153</inkml:trace>
  <inkml:trace contextRef="#ctx0" brushRef="#br0" timeOffset="-166179.5">17694 12005 842,'0'0'122,"0"0"-10,0 0-49,0 0-25,0 0 89,0 0-77,0 0-34,0 5-14,0-5-2,0 0-5,0 0-19,3 0-31,5 0-53,6-5-37,7-4-66,7-3-157</inkml:trace>
  <inkml:trace contextRef="#ctx0" brushRef="#br0" timeOffset="-165847.59">18151 11903 587,'0'0'272,"0"0"-209,0 0-38,0 0 15,0 0 51,0 0-37,0 0-54,0 0-11,0 0-20,0 0-11,0 0-49,0 0-83,0 0-93,0-3-168</inkml:trace>
  <inkml:trace contextRef="#ctx0" brushRef="#br0" timeOffset="-154189.7">16109 11950 23,'0'0'65,"0"0"1,0 0 24,0 0-9,0 0-35,0 0-15,0 0-14,0-3 6,0 3 14,0 0 11,0 0 15,0 0 7,2 0 16,8 0-6,4 0 0,2 0-18,4 0-13,2 0-9,-1 0-3,0 0-10,-2-3-10,-8 3-7,-3 0-3,-3 0 0,-5 0-5,1 0 1,1 0-2,-2 0 1,1 0-2,-1 0 0,0 0-3,0 0-11,0 0-5,-4 0 0,-9 3 9,-4 0 1,-1-1-2,2 2 0,4-1 3,1 0 7,4-1 1,7-2 1,-2 0 2,2 0 12,0 0 15,0 0 6,0 0 4,0 0-6,6 0-11,3 0-14,4-2-6,-2-1-3,0 1-9,0 0-44,2-1-39,2 1-34,10-1-98,13-1-46,15-3-59</inkml:trace>
  <inkml:trace contextRef="#ctx0" brushRef="#br0" timeOffset="-148341.16">2072 1765 573,'0'0'199,"0"0"-144,0 0 1,0 0-21,0 0 78,0 0-55,0 0 29,0 0-48,0 0-25,0 0-8,0 0 1,0 0 3,0 0-4,0 0-5,0 0 2,0 0-2,0 0 0,0 0 0,0 0-1,0 0 1,0 0-1,0 0 0,0 0 0,0 0-37,0 0-67,3 0-63,14 0-166,14-5-214</inkml:trace>
  <inkml:trace contextRef="#ctx0" brushRef="#br0" timeOffset="-144380.28">2072 1811 899,'0'0'78,"0"0"0,0 0-4,0 0-17,0 0 24,0 0-52,0 0 8,0 60 1,3-30-27,-3-1-9,0-3-2,0-6-30,0-7-132,6-9-160,6-4-351</inkml:trace>
  <inkml:trace contextRef="#ctx0" brushRef="#br0" timeOffset="-144054.36">1817 1727 427,'0'0'401,"0"0"-399,-94 70 1,82-12 25,12 3 21,9-1-18,27-7-5,13-12-8,8-13-2,1-15-3,0-13 29,-4-2 27,-2-25 21,-9-9 9,-12-10-12,-11-6-24,-12-4-17,-8-1-9,-8 4-20,-23 6-16,-10 11-1,-7 13-10,2 16-10,0 7-33,7 11-11,8 14-13,12 5-54,16-2-62,3-5-209</inkml:trace>
  <inkml:trace contextRef="#ctx0" brushRef="#br0" timeOffset="-143047.5">5467 1680 61,'0'0'699,"0"0"-626,0 0 13,0 0-9,79-11-15,-57 11-16,-5 11-17,-4 5-17,-7 4-12,-6-1 0,0 1-1,0 0 0,-15-3-8,-2 0-8,6-5 7,2-6 5,8-3 3,1-3 2,10 0 3,18 0 25,9-4-12,2-8-5,-4 0-8,-10-1 0,-7 1-3,-8-2-18,-5-3-22,-5 0-13,0-3-11,-15-1 34,-9 1 16,-4 3 14,-2 4 6,-3 9 9,-6 4 5,1 5-3,-1 21 4,7 9 6,7 6-8,10 1-5,8-4-2,7-7-3,4-11-7,19-8 19,11-12 16,7 0 14,4-17-3,1-9-10,-8-9 6,-10-2-6,-10 1 9,-12-2-7,-6 3-18,-5 5-22,-18 6 0,-6 7-10,-2 9-29,0 6-22,1 2-33,3 2-55,6 7-86,8 2-155</inkml:trace>
  <inkml:trace contextRef="#ctx0" brushRef="#br0" timeOffset="-142079.62">3559 160 602,'0'0'87,"0"0"-8,0 0-21,0 0 32,0 0-31,0 0-25,25-34-18,-25 34-11,0 0-5,0 0 0,0 0 0,0 0 1,0 0 2,0 0 1,0 0 1,0 0 6,0 0-1,0 0-5,0 0-3,0 0-2,0 0 0,0 0-4,0 0-8,0 0 0,0 0 7,0 0 2,0 0-2,0 0-9,0 0-32,0 0-38,0 0-50,0 0-97,0 0-192</inkml:trace>
  <inkml:trace contextRef="#ctx0" brushRef="#br0" timeOffset="-141894.84">3559 160 295</inkml:trace>
  <inkml:trace contextRef="#ctx0" brushRef="#br0" timeOffset="-141443.68">3559 160 295,'-57'32'165,"57"-36"-43,0 1 5,0 3-17,0 0-8,0 0-56,0 7-39,0 14-3,0 7 8,0 2-5,0-1-2,0 1-5,0-8-1,0-5-5,0-8-17,0-6-14,0-3-10,0 0 36,0-7 9,0-9-14,-1-7 9,1-6 7,0 0 7,0-3 3,0 9 10,1 3 12,4 8 5,-5 5 21,0 4-9,3 3-7,-3 0-15,6 0-24,3 5-1,3 9-2,0 3 10,1 0-1,-2-3-4,0-1-2,-2-4 0,-1-4-1,0 1 2,-2-5 5,-2-1 4,-3 0 12,2 0 12,2 0 5,-1-10-8,2-6-12,-1-1 1,-5-2 8,0-3-19,0-1-3,0 0-3,0-1 1,0 5-7,0 4-8,0 8-24,0 5-42,0 2-101,0 14-241</inkml:trace>
  <inkml:trace contextRef="#ctx0" brushRef="#br0" timeOffset="-140385.69">3983 3664 270,'0'0'612,"0"0"-576,0 0-9,0 0-12,0 0-9,0 0-4,-98-1-1,66 18-1,1 3 0,7 0 0,6 1 4,9-3 17,6 2 22,3-2 16,0 2-12,10-2-1,14-1 10,3-2-3,6 3 5,1-3 5,-7 1-11,-2 2-20,-13 1-21,-7 4-2,-5 1-6,-15 1-3,-27-5-1,-13-6-19,-9-14-32,0 0-48,9-29-111,11-20-216</inkml:trace>
  <inkml:trace contextRef="#ctx0" brushRef="#br0" timeOffset="-139359.89">3935 140 338,'0'0'165,"0"0"-17,0 0 34,0 0-63,30-75-1,-3 63-36,-5 6-50,-5 3-1,-13 3-19,-4 0-12,0 12-22,-6 10 22,-16 6-27,-5 0 3,-3 1-2,6-2 11,13-5 3,11-3 7,0-3 5,23-3 31,4-1 26,1-3 13,-5-4-5,-5-3-17,-10-1-16,-6-1-26,-2 0-6,0 0-16,0 0-46,-13 0-24,-9-6 7,-3-9-1,0-6 12,3-4 20,3-4 17,3 2 31,3 9 6,1 8 35,6 7 15,-2 3-15,-2 0-23,0 16-4,-4 10-7,4 6 6,1 4-11,1 1-2,5-1-30,3-2-66,0-8-84,0 1-256</inkml:trace>
  <inkml:trace contextRef="#ctx0" brushRef="#br0" timeOffset="-138512.66">3209 4154 827,'0'0'35,"0"0"-35,0 0 0,0 0 19,0 0 21,0 0-7,37 76-17,-16-62-5,0-5-5,-2-5 2,-1-3-2,-4-1-3,-1 0 1,-6-6 4,-3-11 6,-4 0 0,0 1 6,0 3 10,0 4 1,0 7 4,0 2-3,0 0-32,0 7-3,0 13-10,0 7 13,11 1 0,-6 0-38,-1-3-25,-4-2-61,0-6-64,0-7-72,0-10-58</inkml:trace>
  <inkml:trace contextRef="#ctx0" brushRef="#br0" timeOffset="-138219.14">3455 4180 623,'0'0'182,"1"-92"-96,-17 58-34,-17 8 17,-11 12-21,-2 14-30,0 14-18,6 29-4,12 20 4,14 10 1,14 9 4,3-3 2,28-10 9,9-17-3,10-17 19,4-20 2,4-15 19,-1-10-10,-7-24 4,-9-15-12,-13-9 2,-15-5 4,-13-4 4,-5 2-21,-22 4-14,-8 7-10,1 8-4,0 14-25,5 13-54,9 17 30,3 2-47,6 14-156,0 10-93,5-3-15</inkml:trace>
  <inkml:trace contextRef="#ctx0" brushRef="#br0" timeOffset="-124528.64">17992 11983 642,'0'0'76,"0"0"-53,0 0-12,0 0 37,0 0 48,0 0-64,0 0-27,0 0-5,27 0 2,-27 0-2,0 0 0,0 0-14,-3 0-14,-15 3 15,-10 4-2,-5 0-22,-5 1 7,4-1-5,3 0 13,5-4 18,11-2 4,7-1 3,8 0 20,0 0 76,7-4-22,9-4-18,5-1 12,1 2-13,1 2-22,-1-1 7,-3 3-32,0 2-9,-5-1-2,-2 2-3,-2 0 2,-3 0-12,-3 0-8,1 0-12,-2 0-9,3 0-9,-1 0 0,4 5-22,-1 2-53,-2-2-13,0 0-32,1-3-39</inkml:trace>
  <inkml:trace contextRef="#ctx0" brushRef="#br0" timeOffset="-99309.26">5664 12805 483,'0'0'132,"86"-22"-20,-35 11-5,-3 1-17,2 1-11,-6 2-29,-1 0-23,-9 3-8,-7 2-2,-7 2-3,-7 0-8,-7 0-3,-5 0-2,-1 0 1,0 0-2,0 0 0,0 0 1,0 0-1,0 0-1,0 0 1,0 0-17,0 0-19,5 0-24,8 0-41,6 0-82,10 0-126</inkml:trace>
  <inkml:trace contextRef="#ctx0" brushRef="#br0" timeOffset="-98755.75">9429 12698 84,'0'0'0,"0"0"-70</inkml:trace>
  <inkml:trace contextRef="#ctx0" brushRef="#br0" timeOffset="-98044.85">12410 12177 414,'0'0'61,"0"0"-49,0 0-5,0 0 8,0 0 20,0 0-35,2 5-19,-2-5 8,0 0 11,0 0 0,1 0 0,1 0-6,2 0 4,-1 0-9,-2 0-24,1 2 2,-2-2 10,0 0-4,0 1-13,0-1-22,0 2-9,0-2-57</inkml:trace>
  <inkml:trace contextRef="#ctx0" brushRef="#br0" timeOffset="-88960.07">11421 13508 368,'0'0'40,"0"0"-40,0 0-36,0 0 22,0 0 13,0 0-123</inkml:trace>
  <inkml:trace contextRef="#ctx0" brushRef="#br0" timeOffset="-86854.77">5440 12809 141,'0'0'419,"0"0"-270,122-32-45,-61 21 5,4 0-4,-1 2 2,-3 1-11,-3 5-37,-6 0-16,-7 3 1,-9 0-7,-12 0-9,-11 0-6,-7 0-11,-6 0-5,0 0 0,0 0-4,0 0 0,0 0 1,0 0-3,0 0 0,0 0-3,0-1-8,0-1-12,0 2-14,0 0-8,0 0-13,9 0-59,12 0-52,13 0-104,16 0-291</inkml:trace>
  <inkml:trace contextRef="#ctx0" brushRef="#br0" timeOffset="-86290.62">9248 12794 921,'0'0'130,"0"0"-117,0 0-13,0 0 0,0 0 8,0 0-8,-2 0-77,-3 0-162,-3 0-129</inkml:trace>
  <inkml:trace contextRef="#ctx0" brushRef="#br0" timeOffset="-85420.08">11994 12160 91,'0'0'91,"0"0"-61,0 0-24,0 0-5,0 0 0,0 0-1,0 0-7,-3 0 0,-1 0 7,2 0-3,-1 0-7,0 0-42,-1 0-64</inkml:trace>
  <inkml:trace contextRef="#ctx0" brushRef="#br0" timeOffset="-76178.76">15953 11855 161,'0'0'235,"0"0"-151,0 0 19,0 0 28,0 0 11,0 0 5,0 0-52,0 0 21,9 14-8,10-14-23,8 3-6,12 1-14,10 0 0,9 2-26,8 2 8,-2-1-14,-5 0-13,-8-1 21,-12-4-8,-12-2-11,-11 2-12,-7-2-10,-9 0 0,0 0-8,0 0-37,-6 0-34,-18-2-49,-14-6-136,-10-2-255</inkml:trace>
  <inkml:trace contextRef="#ctx0" brushRef="#br0" timeOffset="-75224.77">10003 14125 201,'0'0'53,"0"0"-14,0 0 6,0 0 12,0 0-2,0 0-10,-52-13-4,49 11 32,1 2 14,2-1 15,0 0 13,0 0-4,6-1 14,21 0-29,14-3-20,15 0 2,11 1-19,2-1-7,-7 0-7,-10 5-16,-17-3-4,-16 3-15,-9 0-5,-9 0-5,-1 0-5,0 0-8,-4 0-33,-16 0-13,-10 3 27,-4 1 3,-2-3 3,-1 1 8,1-1 18,1 1 2,4-1-1,7-1-1,10 1 1,7-1 3,4 0 13,3 0 7,0 0 8,0 0-4,0 0-8,14 0-15,25 0-5,22-8-55,15-9-151,9-7-407</inkml:trace>
  <inkml:trace contextRef="#ctx0" brushRef="#br0" timeOffset="-70694.16">17571 11805 660,'0'0'277,"0"0"-140,0 0-91,0 0 28,0 0 36,0 0-70,0 0-18,0 0-22,0 0-1,0 0 1,0 0 0,0 0-14,8 0-17,6-4-52,4-5-87,3 2-142,3-3-240</inkml:trace>
  <inkml:trace contextRef="#ctx0" brushRef="#br0" timeOffset="-70420.91">18066 11811 669,'0'0'351,"0"0"-249,0 0-37,0 0 14,0 0-10,0 0 5,0 0-74,0 0-9,0-4-47,2 2-52,4-1-118,0 1-253</inkml:trace>
  <inkml:trace contextRef="#ctx0" brushRef="#br0" timeOffset="-66832.52">13951 13182 370,'0'0'104,"0"0"-8,0 0 14,0 0-1,0 0 10,0 0-41,0 0 1,-39 14 2,39-14 17,2 0-33,14 0 30,11 0-36,4-8-18,5-4-9,0 1-3,-5-2 3,-3 1-18,-5 0 6,-2-1-8,-3-1-3,-3 2-6,-1-2-2,-3 1 1,-2 2-1,0 1 1,-3 5-2,-2-2 0,-1 4 0,0 0 0,-2 0 0,3 0-1,-4 0 0,0-2-3,0 2 1,0-3-1,0 3-1,0-5 0,-6 2 1,-3-1 4,-1 2 0,4 2 0,1 1 2,2 1-2,1 1 1,1 0-1,-1 0-1,-1 0-8,-1 0 7,0 0 2,2 0-1,1 0 4,-1 0-5,-2 0 2,2 0 0,-2 0 0,-1 0 4,1 1-4,-2-1 0,3 2 1,1-2-1,1 0 0,1 1 0,-2-1 0,2 0 0,-1 2 0,-1-1-1,-1 0-1,0 2 4,-1 1-4,-2-1 5,-3 0-3,-2 1 0,1 1-1,0 0 1,1-3 1,3-1-1,1 2-1,-1-2 1,2 1 1,1 1-1,-2-1 1,0 1-1,0 3 0,-2 0-2,1 1 2,-2 0 0,0 1 1,1 0-1,3 1-2,1-2 1,1-1 1,1 2-1,-1-1 2,2 3 0,-3 0-1,-1 0 0,4-1-1,0 2 1,-2 0-1,1 1 1,-2 1 0,0 1 1,0 0-1,1 1 2,2 1 0,0 0 3,0 0-2,0-2-1,0-1 0,0 1 2,0-2-3,0-2 3,8 0-1,-2-3 2,0-2 2,1-1-2,5-4 0,5 0-1,5 0-1,3 0-2,-1-2 1,-4-3-2,0 2-3,1-3-9,2-1-27,5-2-40,5 0-108,0-1-186,4 4-454</inkml:trace>
  <inkml:trace contextRef="#ctx0" brushRef="#br0" timeOffset="-66233.92">14543 13285 930,'0'0'42,"0"0"7,0 0-22,0 0 10,-103-24-17,77 31-20,3 5-14,7 3-2,7 4 1,5-3 0,4 3 2,0-4-6,4-4-7,9-3 13,3-5-8,1-3-1,2 0-8,-4 0 29,3-11-15,-6-2 16,1-3 12,0-1-6,-6 2 1,1-2 13,-1 7-4,-4 1-4,0 4 6,-3 5 8,0 0-5,0 0-18,0 0 0,0 10 4,0 9 9,0 7 18,0 9 8,0 7 27,3 9 7,4 4-6,2 2-5,-3-1-13,-4-7-6,-2-4-1,0-4-17,0-9 10,0-6-21,-8-6-9,-2-7-2,-2-8 1,2-5-6,-5 0 4,-1-8 7,0-14-12,3-10-9,5-7 2,8-9-11,0-5-8,15-7 5,10 1-8,10 4 4,2 4-24,2 3-43,3 6-111,-2 4-93,3 6-502</inkml:trace>
  <inkml:trace contextRef="#ctx0" brushRef="#br0" timeOffset="-66006.89">14894 13193 572,'0'0'414,"0"0"-340,0 0 62,0 0-29,0 0-11,0 0-36,58-19-55,-34 19-5,-1 0-37,-3 0-78,-7 0-122,-6 10-228</inkml:trace>
  <inkml:trace contextRef="#ctx0" brushRef="#br0" timeOffset="-65829.4">14838 13321 972,'0'0'111,"0"0"32,0 0-48,0 0 13,0 0-46,0 0-62,120 3-1,-73-3-121,-5 0-86,1 0-118</inkml:trace>
  <inkml:trace contextRef="#ctx0" brushRef="#br0" timeOffset="-65117.5">15593 12623 590,'0'0'105,"0"0"17,0 0-27,0 0-6,0 0-15,0 0-29,-70-63-18,48 63-7,-3 4-11,-1 18 0,4 4-6,2 4-2,11-1-1,9-7-4,0-3 0,14-9 1,8-3 6,3-7-2,-1 0 1,2-8 1,1-19-3,-4-8-1,3-7 1,-6-5 5,-1-2-2,-3 0 27,-6-1-3,-5 4 9,-5 9-13,0 11 1,-2 9-1,-8 7-9,-3 4-6,5 5-1,2 1 2,2 0 0,1 17-3,3 13 16,0 16 21,4 10-2,10 5 2,-3 3-13,-3-2-14,-1-3-12,0-7 1,1-10-5,4-10-12,7-10-61,8-7-73,8-14-120,4-1-243</inkml:trace>
  <inkml:trace contextRef="#ctx0" brushRef="#br0" timeOffset="-64672.73">15947 12489 803,'0'0'85,"0"0"-37,0 0-4,-85-7 28,65 37 3,10 9-56,10 6-13,7 4-1,23-2 6,6-10 9,4-6-5,-2-11 1,-3-11 5,-6-9-15,-9 0 2,-4-18-1,-8-15-7,-6-9-23,-2-3-5,0-6 11,-16 2-12,0 3-15,2 3-7,3 9 42,3 8 7,5 10 0,1 6 2,0 7 9,1 2 12,1 1 8,-2 0 4,2 0 11,-1 0 10,1 3 5,0 19 8,0 9 11,3 9-13,10 10-10,-1 6-24,-4 2-8,0 3-8,-6-2-14,-2-6-1,0-3-28,-3-11-63,-10-6-63,-4-7-120,-2-8-217</inkml:trace>
  <inkml:trace contextRef="#ctx0" brushRef="#br0" timeOffset="-64415.65">15410 13179 838,'0'0'216,"0"0"-118,0 0 51,0 0-56,0 0 11,116 10-61,-37 3-30,6 0-13,0-2-8,-6 0-69,-13 1-112,-13-4-134,-13-1-449</inkml:trace>
  <inkml:trace contextRef="#ctx0" brushRef="#br0" timeOffset="-63759.55">15821 13462 1128,'0'0'53,"0"0"7,0 0 28,0 0 0,0 0-28,-89-54-54,59 68-6,0 16-1,3 8 1,8 6 0,13 0 1,6-5-1,3-8-3,21-8 2,4-10-2,5-10-7,-2-3-7,-1-15 0,-4-14 16,-9-11-7,-2-7 8,-7-6 2,-5-3 3,-3 0-4,0-2 1,-3 10 1,-10 14 3,2 10 10,5 18 1,2 6-4,1 13-10,0 24-2,3 11 20,0 10 7,0 0-11,7-2-4,11-6 5,0-8-5,3-10-13,-2-10-2,-1-8-17,-1-8-36,0-6-26,1 0-42,0-16-52,2-10-22,-3-7-19,-3-4 144,-3 0 72,-1-1 70,-3 7 81,-2 10 50,-2 8 6,-3 8-74,4 5-16,-4 1-57,0 23-42,0 10 12,0 5-7,0 2-16,0-4-6,0-4-1,0-7-35,6-6-73,3-5-76,0-8-140,1-5-210</inkml:trace>
  <inkml:trace contextRef="#ctx0" brushRef="#br0" timeOffset="-63620.17">16067 13615 805,'0'0'302,"0"0"-122,0 0-6,0 0-69,0 0-35,0 0-70,94-67-16,-58 56-111,2-4-266,-2-7-603</inkml:trace>
  <inkml:trace contextRef="#ctx0" brushRef="#br0" timeOffset="-63380.82">16379 13078 913,'0'0'194,"0"0"-153,84-6 77,-57 6-51,-3 0-52,-7 0-15,-6 0-163,-4 6-122,-7 3-371</inkml:trace>
  <inkml:trace contextRef="#ctx0" brushRef="#br0" timeOffset="-63258.9">16431 13232 896,'0'0'130,"0"0"-67,0 0-19,88 0-44,-49-7-113,2-1-448</inkml:trace>
  <inkml:trace contextRef="#ctx0" brushRef="#br0" timeOffset="-62976.79">15947 12607 131,'0'0'0</inkml:trace>
  <inkml:trace contextRef="#ctx0" brushRef="#br0" timeOffset="-61922.81">17428 12500 833,'0'0'168,"0"0"-71,0 0 45,0 0-32,0 0-9,0 0-59,-24 47-5,16-3 15,6 7-28,2 1-15,0 0 0,0-6-4,4-8-4,2-6-1,-2-11-1,1-8-8,-5-8-23,2-5-10,-2 0 1,0-15 9,1-13-34,-1-11 20,2-8 11,-2-7 1,0-4-25,0 2 6,0 3 19,0 7 33,3 6 1,5 6 12,1 9 26,1 5 8,3 7 14,-3 6-2,1 4-11,0 3-18,6 0-9,2 13-10,1 8-1,-2 5-4,-9 2-5,-7 3-6,-2 1 4,-17-3-15,-18-2-27,-11-1-24,0-9-22,0-3-33,10-7-49,17-4-40,19-3 14,7 0 51,27 0-31</inkml:trace>
  <inkml:trace contextRef="#ctx0" brushRef="#br0" timeOffset="-61388.61">17910 12498 873,'0'0'130,"0"0"-72,0 0 4,0 0 14,-81-3-12,56 33-49,4 5-7,12 6-6,7 1-2,2-1 1,8-4-2,12-7 5,3-9-6,0-7 5,-3-11 7,3-3 1,-5-7 8,0-20-11,-3-7-5,-5-5 1,-6-4-4,-4 0-6,0-2-11,-4 5-9,-12 4-26,-1 7-8,2 6 0,5 8 9,2 4 15,4 6 21,4 4 15,0 1 5,0 0 29,0 0 18,0 0 9,0 0 5,9 0-2,0 9-6,-2 13-14,3 9 21,-2 10 0,-3 8-3,-3 6-16,0 6-3,1-1-16,0-4-11,4-6-8,-4-11-7,2-3-1,-4-6-27,-1-7-33,0-5-77,0-5-102,3-2-99,5-6-368</inkml:trace>
  <inkml:trace contextRef="#ctx0" brushRef="#br0" timeOffset="-60879.68">17239 13377 553,'0'0'363,"0"0"-244,0 0 70,0 0-54,149-27 5,-42 20-26,32-2-38,20 0-23,13-2-6,-1-3-30,-12-1 13,-18 1-20,-26 1-10,-33 4 0,-34 3-29,-26 4-44,-22 2-65,-25 0-216,-32 2-367</inkml:trace>
  <inkml:trace contextRef="#ctx0" brushRef="#br0" timeOffset="-59558.8">17611 13491 776,'0'0'115,"0"0"-49,0 0 34,0 0-14,0 0-5,-88 70-23,69-19-12,8 0-24,7-1-7,4-4-6,3-5-2,12-5 1,3-11 4,0-6-7,1-14-1,0-5-1,3 0 4,-3-19 0,-7-8-7,-6-2-4,-6-1-4,0 4 2,-11 2-5,-8 10-5,-4 4-2,1 8 4,3 2-13,7 0-19,4 7-25,7 8 10,1-3-39,1 0-39,14-3-118,6-4-35</inkml:trace>
  <inkml:trace contextRef="#ctx0" brushRef="#br0" timeOffset="-59219.79">17830 13646 541,'0'0'156,"0"0"-75,0 0 7,0 0-39,0 0-14,0 0 5,-22 43 7,22-18-9,0 2 13,2-3-14,12-4-11,0-5 11,-1-7-5,1-4 2,-3-4-12,2 0 0,-2-14 2,-1-8-10,0-4-8,-5-1-4,-4 3 7,-1 1-9,0 6 0,0 6 1,-11 4-3,-2 6-5,-3 1-14,-7 0-3,0 3-14,2 9-59,4-2-21,11-3-77,6-4-66,3-3 0</inkml:trace>
  <inkml:trace contextRef="#ctx0" brushRef="#br0" timeOffset="-58963.67">18252 13597 962,'0'0'270,"0"0"-203,0 0 5,0 0-21,0 0 33,-61 94-15,23-37-50,-1 5-6,6 2-8,5-2-4,5-7-1,9-10-20,3-10-25,2-10-32,6-6-22,3-9-71,0-8-46,0-2-152,3 0-84</inkml:trace>
  <inkml:trace contextRef="#ctx0" brushRef="#br0" timeOffset="-58756.83">18175 14045 615,'0'0'419,"0"0"-347,0 0 41,0 0-16,0 0-13,0 0-17,-1 65-52,1-33 4,0-3-14,0-2-5,0-3-4,1-7-56,2-7-48,-1-6-92,-2-4-82,0-5-92</inkml:trace>
  <inkml:trace contextRef="#ctx0" brushRef="#br0" timeOffset="-58569.67">18188 14016 586,'0'0'179,"0"0"-41,0 0-3,0 0-6,0 0-46,0 0-58,27-2 4,-10 24 19,3 1-25,2-3-12,-1-1-5,-2-5-4,-6-3-2,-5-4-24,-2-3-80,-6-4-86,0 0-78,0-9-234</inkml:trace>
  <inkml:trace contextRef="#ctx0" brushRef="#br0" timeOffset="-58366.2">18330 13930 723,'0'0'241,"0"0"-94,0 0 39,0 0-80,0 0-33,0 0-22,57 57 6,-39-26-19,-3 1-20,-3-3-13,-5 1-5,-1-2 0,-6 1-39,0-5-59,0-2-91,0-12-146,0-10-429</inkml:trace>
  <inkml:trace contextRef="#ctx0" brushRef="#br0" timeOffset="-57281.86">19181 13067 828,'0'0'381,"0"0"-304,0 0 37,0 0-16,105-17-30,-66 13-62,-8 4-6,-8 0-78,-14 0-161,-9 0-231</inkml:trace>
  <inkml:trace contextRef="#ctx0" brushRef="#br0" timeOffset="-57137.82">19172 13176 709,'0'0'490,"0"0"-402,0 0 45,0 0-15,0 0-60,0 0-58,54 0-91,-16 0-139,3 0-273</inkml:trace>
  <inkml:trace contextRef="#ctx0" brushRef="#br0" timeOffset="-56057.79">20171 12467 737,'0'0'83,"0"0"-26,0 0 56,0 0-6,0 0-60,0 0-5,-32 69 39,32-18-4,2 4-26,13 1-6,0-2-17,-4-7-20,-7-9-8,-4-9-13,0-7-39,0-10-30,-9-7-41,0-5 0,1-5 18,0-16-21,5-8-9,3-3 67,0-7 0,0-1-11,7 1 5,-1 1-9,-2 2 13,-2 3-8,-2 4 26,0-3 52,0 1 34,0 0 62,4 0 51,7 4 27,8 3 27,7 5-24,5 5-38,0 3-33,-2 6-24,-6 5-20,-5 0-25,2 7-19,-4 13-3,5 9-1,0 4-8,-6 1-5,-3 4-1,-9-6 0,-3 0-6,-15-3-21,-18-5-17,-7-7 7,-8-11-23,2-6-26,4 0-10,14 0-9,16-11 40,12-1 6,16 0-83,26 0-40,11 0-120</inkml:trace>
  <inkml:trace contextRef="#ctx0" brushRef="#br0" timeOffset="-55568.53">20750 12470 522,'0'0'272,"0"0"-214,0 0 23,0 0 3,0 0-37,0 0-31,-87 2-7,74 32-3,8 3-1,5 1 7,5 1 2,16-5-4,7-6 5,3-6 1,2-11 8,0-11-8,-5 0 3,1-19-12,-8-14-7,-4-8-17,-8-2-25,-9-4 13,0 0-22,-10-2-19,-16 1-68,-6 4-59,2 8 75,0 6 84,8 7 38,8 6 5,8 6 102,6 2 43,0 4-4,0 2-5,0 3-7,0 0-46,11 17-46,1 18-9,2 15 19,-5 9-11,-2 4-10,-3 4 14,0-1-9,2-3-17,-1-1-9,1-8-8,-2-9-2,1-6-9,-1-8-35,-1-9-49,3-7-35,0-5-86,6-10-90,6 0-211</inkml:trace>
  <inkml:trace contextRef="#ctx0" brushRef="#br0" timeOffset="-55313.55">21120 12618 1016,'0'0'227,"0"0"-220,0 0 5,0 0 29,0 0 17,6 108-39,-6-63-17,0-8-2,0-3-22,0-10-50,0-7-42,0-9-20,0-8-50,-3-10-41,0-17 18,3-13 9,0-6 109,0-6-42</inkml:trace>
  <inkml:trace contextRef="#ctx0" brushRef="#br0" timeOffset="-54982.91">21120 12618 232,'0'-42'201,"0"30"-95,0 4 39,0 5 10,0 3-23,4 9-79,14 13-18,6 11 36,2 4-25,-3-1-19,1-2-4,-3-3-7,-3-11-8,-2-4-2,-7-10-5,-3-6-1,1 0-18,1-15 1,3-14-38,0-6 18,0-3 0,-2-3 8,-1 3 2,0 4 17,-3 5 10,-2 9 13,-2 6 32,1 7 15,-1 2 7,-1 5 2,2 0-23,-2 0-32,1 9-13,5 8-1,-5 8 2,2 3-2,-3 6-16,0 6-101,0 9-47,-11 0-110,-4 0-165</inkml:trace>
  <inkml:trace contextRef="#ctx0" brushRef="#br0" timeOffset="-54578.97">19990 13229 958,'0'0'223,"0"0"-139,82 0 63,11 0-16,28 0-35,21 5-45,14 1 0,-1 0-5,0-1-16,-9-5-14,-17 0-12,-16 0 7,-22 0-11,-18-5-3,-24-2-35,-26 2-27,-23 1-44,-18 4-169,-36 2-221</inkml:trace>
  <inkml:trace contextRef="#ctx0" brushRef="#br0" timeOffset="-54090.64">20726 13501 195,'0'0'961,"0"0"-925,0 0-17,-103-26 54,48 26-11,-5 0-45,2 11-13,7 8 10,14 10 7,13 8 0,18 4 6,6 9 4,24 4-5,13 6-4,9-2-7,2 0-7,1-9 3,2-6-7,-5-12 5,-1-13-4,-8-9 2,-8-9 1,-12 0-1,-6-14 3,-8-10-7,-3-8-3,-15-4-8,-16-3-11,-11 0-3,-6 6 3,2 8 7,0 10 12,7 6-4,1 5 1,6 4 3,3 0 0,9 0-2,11 0 2,6 7-27,3 0-34,3 3-49,20 2-72,7-3-129,6-1-185</inkml:trace>
  <inkml:trace contextRef="#ctx0" brushRef="#br0" timeOffset="-53753.11">20883 13827 391,'0'0'301,"0"0"-248,0 0 48,0 0 0,0 0-41,0 0-15,-86-34-12,70 46-5,13 8-3,3 5 25,9 8 40,19 0-12,7-2-42,5-3 11,-1-9-1,-6-4-5,-5-8-9,-8-7-5,-6 0-2,-3-4-3,-4-16-12,-7-4-6,0-6-1,-6-3-3,-17-1-1,-5 4-2,-5 5-4,2 7-4,4 8-1,3 5-15,7 5-35,3 0-42,-2 0-60,2 0-99,1 5-218</inkml:trace>
  <inkml:trace contextRef="#ctx0" brushRef="#br0" timeOffset="-42556.55">4304 7923 513,'0'0'82,"0"0"-59,0 0 0,0 0 55,0 0 36,0 0-34,83-4-29,-46 4 6,3 0 5,-8-3-8,-13 2-18,-7 1-21,-7 0-12,-5 0-3,0 0-16,0 0-11,0 0-6,-9 0-1,-2 0 19,-1 0-1,-1 0 11,1 1 1,5 2 3,-1-2 1,4 1 0,1-1 2,1-1-1,1 0 1,1 0 1,0 0-1,0 0-1,0 0-1,0 0-5,0 0-24,0 0-22,0 0-40,0 0 2,0 0-18,0 0 4,0 0 22,0 2-14,0-2 26,1 0-82</inkml:trace>
  <inkml:trace contextRef="#ctx0" brushRef="#br0" timeOffset="-39329.94">1220 16402 238,'0'0'337,"0"0"-238,0 0-46,0 0 25,0 0 44,0 0-31,0 0-52,0 0-27,-50-41-2,44 41 7,1 0 8,1 12-3,4 14-9,0 8 12,0 15 1,4 6 12,10 6-5,-3-3-5,0-2-5,1 0-14,-3-4-3,-3-3 0,-3-5 3,1-6-8,-4-5 1,0-8 1,0-6-1,0-8 2,0-5-4,0-3-1,0-3-15,-4 0-12,-5-3-19,-6-11-40,4-10-29,0-2-20,2-8-36,1-4-22,1-2 49,1-5-30,6 0-72</inkml:trace>
  <inkml:trace contextRef="#ctx0" brushRef="#br0" timeOffset="-36359.71">1140 16554 236,'0'0'122,"0"0"-89,0 0-9,0 0 34,0 0-2,-15-73-12,15 64-34,-4-2 0,2-1 41,1-1 15,1-1-14,0 0-14,0 1-8,0 1 2,0 4 6,0 0-3,0 2 1,0 1-25,0 1 0,0-1-8,0 2 9,0-2-11,0 2 2,-2-1 0,2 2 2,0 1-1,0-1 4,0 2-5,-2 0 1,2-3 1,-1 1-2,1 0 1,0 1-2,0-1 0,0 0-1,0 0 7,0 1-3,0-1-5,0 0-1,9-1-3,10 3 4,10 0-2,2 0 2,5 0 2,7 0-2,-1 0 3,5 2-1,0-2 0,2 0-1,-1 0 0,1 0 7,-5-7-6,3 4-2,-1-1 0,0-1 0,-1 3-2,1-1 0,-1-1-4,1-2 2,2-1-6,-3 1 10,-2 0-1,0-1 1,-4 0 0,0 2 4,0 0 0,-5 1-3,0 4-1,-2 0 5,-1 0-5,-3 0 0,0 0-1,1 0 1,1 0 0,1 0 0,2 0 3,1 0-4,4 0 1,-3 0-1,4 0-4,0 0 5,0 0-1,2-4 0,-3 2 0,1-3 1,2 1 0,-2 4 0,3-2-2,1 1 1,-1-2 1,-2 3-1,1-1-8,-1 1 8,-1-3 1,-1 1 1,1 2-1,-2-3-4,0 3 2,4-2-8,1-2 2,0-1 5,2 2 0,-2 0 3,1 3 0,-1 0 1,-2 0 1,3 0-1,-1 0-1,-1 0 0,3 0 0,-3 0 0,-1 0 1,-4-2-1,4-1 0,-1 0 0,2 2 0,1-2-2,6-2 2,3 1 0,7-3 0,8 4 0,0-5 0,3 1 0,3 0 1,5-1-1,1-1 0,2 1 4,2-1 4,2 2 0,3 3 1,-1 1-4,2 0 2,0 1-2,-4-3-4,2-1-1,-4 0 0,0 3 0,-3-4 2,-3 2-2,1 1 0,-3-2 0,2 2 0,0 0 4,-3-2-3,2 1-1,1 2 4,0-1-1,-1-1 0,-4 0-1,-5 3 2,-2-1-4,-3 2 1,2 0-2,-4 1 3,-4 0-1,-1 0-1,-6 0 1,3 0 4,-5 1-5,0 3 2,-1 3-1,-2 0-1,-1 1 0,-5-1 0,-1 0 2,-5-2 0,-4 2-1,0 0-1,-3 1 0,0-2 0,-2 0 2,-1 1-2,1-4 0,2 1-1,2 1 1,-1 3-1,-3-2 1,1-1 0,-3 0 1,0-4 0,-1 5-1,3 0-1,-3 1 1,6 0 2,0 0-2,4 0-2,2 3 2,5-2 0,1-1 0,5 1 0,0-2-1,3 1 2,-1 0-3,5-1 2,1 3 0,2-2 4,6 3-3,2-1-1,5 1 0,4-3 0,4-1 1,2-4-1,2 1 1,2-1-1,3-1 1,-1 1-1,2-2 0,-6 0 0,4 0-1,2 0 1,0 0 1,2 0 1,-2 0-1,2 0 0,-3 0-2,-1 0 2,-1-2-1,-3-1 4,3 3-4,-1-1 2,0-1-2,-4 2 0,-5-1 3,0 1-3,-1 0 0,1 0 1,-3 0 4,-2 0 2,-2 0-7,-3 0 0,2 0-1,-2 0 1,-2 0 0,-4 0 0,-5 0-5,-1-1 3,2 1 2,0 0 1,1 0 0,7 0-1,0 0 0,0 0 1,-6 0-1,-2 0-1,-7 4 1,-2 0 0,-3 0-1,-2 1-2,0 0-5,1 1-4,0-3 3,0 2 1,-1-2 1,-3-1 4,-2-2-3,-2 0 0,-2 0 6,-2 0 2,2 0 4,-1 0-6,1 0 0,-1 0 0,-1 0-1,4 0 1,-4 0 0,5 0-2,-1 0-1,3 0-1,4 0 3,0-2 1,2-1 3,4-2-3,5 3-1,8-1 0,3-2 1,3 1 0,3-2 1,0 0 2,3 2-1,8 0-2,1-1-2,7 0 2,2 1 4,5-2-4,2 0 2,2-4-2,0 0 5,3-1 2,-3 3-1,-2-2-3,-2 3-2,-5 2 0,-3-3 1,-1 2 0,-1-1-4,2 1 2,5 2-4,5-3 4,5 0-1,3-3-7,3-1-2,6-3 9,3 2-1,3-2-7,-1 2 9,0 0 1,-7 1 0,5 2-1,0-1 3,-2 0-2,2 4 1,-6 1-2,0 0-3,-1 1 3,-1-2 0,-1-2-4,-2-1 0,1-1 2,-4 1-8,1-2 4,0 0 6,0-3 0,1 2 3,0 0-2,-2 2 9,-4-1 6,0 3-6,-3 0-10,-3 1-2,-4 1 2,-7 0 0,-4 2-1,0 0 1,-5 1-2,-4-1 2,-5 4 0,-3 0 2,-6 0 2,-5 0-2,-9 0-1,-9 4 0,-8 0 1,-8 2-2,-5-3-4,-3 2-1,-2-3 1,2-1 3,-1-1 0,2 2 1,5 0 2,6 1 4,1-1 0,3 1 0,0 2 6,-2-1 0,-2 3-9,0 1-1,-4 1-1,-5 2 1,-1 0 0,-3 4 2,-1 7 2,1 8 5,2 14 11,3 12 13,0 6-8,6 9 14,0 2-17,4 4 11,1 7 0,3 4 0,-3 3-1,-1 4-10,0-3-9,-8-3-5,-3 1-3,-3-7 2,-1-1-1,-1-3 3,5-8-6,0-7-5,6-7 0,6-10 0,-5-2-8,-1-7-34,-10-6-59,-2-8-76,-30-14-69,-18-10-295</inkml:trace>
  <inkml:trace contextRef="#ctx0" brushRef="#br0" timeOffset="-32602.94">1107 16429 711,'0'0'201,"0"0"-182,0 0-19,0 0 17,0 0 74,63 79 0,-35-33-61,2 7-19,-8 2-6,-2-1-1,-6 4-3,0 3 0,-4-4 5,-2-1-6,-2-2-1,-5-4 1,1-3 1,-2 2 0,0-2-1,0 2 0,0-6 0,0-3-2,3-4-1,0-5 0,0-2-5,1-5 3,-1-1-2,2-1 7,-1-2 1,-1 0-1,-1 1 0,-2-4-1,0 3-2,0-3-12,0 0 2,0 0 9,6 0-3,-2 2 1,3 0-5,-3 5 7,0 2 4,-1-1-1,0 3-1,-3-7-2,3-2 3,3-5 1,-2-6 0,1-3 0,-3-2 1,5-3-1,2 0 2,7 0 3,6 0-2,3-3 3,6-2-6,6-1 2,0 1 1,5 4-2,7-4 0,5 0 6,7-2-5,6-1 12,5 3-12,4-1-1,1 5 2,1 1-2,1 0-1,-3 3 2,-4 6 3,2-3-2,-2 3-2,-1-4 1,0 0-1,-3 1-1,-6-3 0,2-3-1,-2 3-1,3-3-7,3 0 3,-5 0 3,1 0-8,-6 4 11,-6 1 5,-1 3-1,-2-1 6,-1 0-10,1 0 2,6 2-2,0-2-15,2-3 6,3-1 3,5 0 4,4 0 2,3 0 4,2 5-1,-2-2 9,-2 4-10,7-5 1,0 2-2,3 0-1,1-2 0,1-3-6,3 1 6,-1-3 1,0 0 1,-2 2 0,0 1 2,-1 2-2,-2-4 2,6 2 1,-6 0-5,1 0-2,-2-1 2,4-2 2,-4 0-1,2 0-2,-2 0 1,1 0-1,1 0 1,-2 0-1,-1 0 1,-2 0-1,-2 0 1,3 0-3,4 0 3,0 0-3,8 0-4,0-2 4,1-1 3,4 2-1,1 1-4,5 0-12,-3 0 5,3 0 2,-4 0 6,-4 0 4,-1 0 2,-4 0-2,1 0 0,-1 4 0,-5 2-1,1-2-1,1 0 2,3-2 0,7 1-2,1-3 0,4 0 1,0 0-1,-1 0-1,1 0 2,-3 0 0,1 0 1,1 0 0,-2 0 0,1 0-1,-5 0 1,1 0 0,3 0 0,0 0 1,1 0-2,0 0 2,0 0-1,-3 0 2,3 5-2,2-1 0,1 1 4,1-2-4,-3 4 0,-3-3 0,-1-1 2,-6 5-1,1 0 1,-3-2-2,-1 4 0,-3-1 0,1 2 1,4 0-1,5-2 0,6-1 0,7-1 9,-1-3-4,0 0-1,-2-2 0,-4 1 4,0-1-7,-3 1 0,2-2-1,2 1 2,-1-1-1,5-1 0,5 2-1,4-1 2,2-1 6,1 0-8,0 0 6,-5 0 0,0 0-4,-3 0 2,2 0 0,0 0-2,-2 0 0,4 0-2,0 0 0,4 0 0,-2 0 8,0 0-5,-4 0-3,-2 0 1,-1 0-1,-4 3 0,-1-3-4,0 1 4,0 2 0,-1-3 0,5 3 1,0-3 1,1 0-2,-2 0-3,-5 0 3,3 0 0,-2 0-1,-2-6 2,-2 5-2,1-5 1,-4 2 0,1 1 0,-2 1-1,0-1-1,-2 1 1,1 2 1,-5-2-4,-3 2 1,-6-2 0,1 2 2,-3 0 1,-3 0-1,-5 0-2,-2 0 3,-5 0-2,-2 4 2,-2-2 2,-2 0-2,-4 1-2,-3 0 2,-1 0-3,-4 0 3,1-3-1,-4 1 1,4 2 0,1 1 1,-2 2 3,1 0-4,-2-1 1,-2 1-2,-4 4 2,-1-4 1,-3 1-1,0 1-1,-2-2 1,-3-3 1,-3 1-1,-3-3 0,-4-1 0,-1 2 1,1-2-1,-4 0 0,6 0 1,2 0-2,3 0 0,6 0 0,0 0 0,1 0 0,1 2 2,-4 1-2,-4 1 3,1-1-3,-3 2 7,-5-5-5,-2 5 1,-4-4 0,-1 1-3,-4 1 0,2-3 0,-3 1-4,0-1-4,-2 0 3,-1 0 2,2 0 0,-1-4-1,1-7 3,-1-3 1,-1-3 0,0-3 2,2-1 0,-2 5 3,0-4-2,0 0 1,0 1-3,0-1-1,0 0 1,0 2 2,0 0-3,0 1 2,6 1 0,0 1 1,-2-2-3,1-2 0,-2 0 0,-2-1 1,2-4-1,2 0-1,-1 0 1,5 4 0,-2 0-2,1 4 1,0 2 1,-1 1-1,-1 1 1,0 3 0,-2-3 2,2 2-2,-3-2 0,4-2 2,3-3-1,0-3-1,2 1-1,0 2-1,-1-1 2,-1 4-3,-1 0-1,-3 2 4,0 0-1,1 0 2,-4 0-1,2 1 1,-1-5-1,-1 2 0,-1-1 0,1 0 1,-3 0 0,0 1 0,0 0-1,0 2-1,0-5 1,0 3 2,-3-2-2,3 0-1,0-1 1,0-3 6,0-4-4,0-2-1,10 1 1,-4 4 1,-3 6-3,1 3-2,-2 7 1,-2-1 1,0 3 0,0 2 1,0 1 0,0 0 0,2 0-2,-1 0-7,5 1-54,6 21-105,1 7-248</inkml:trace>
  <inkml:trace contextRef="#ctx0" brushRef="#br0" timeOffset="-24568.83">17203 17640 32,'0'0'198,"0"0"-157,0 0-41,0 0 0,0 0 28,0 0 7,0 0-11,52-2 9,-37 4 38,3-2 15,7 0 9,3 0 0,2 0-27,-2 0-14,2 0-17,-1 0-21,-2 0-7,1 0-9,-1 0-5,-3 0-12,-5 0-12,-4 0 6,-3 0-6,-6 0-10,-3 0-7,-3 0 19,0-3 7,0-3 6,-9 1 3,-3-2 0,-2 4 11,-1 1-31,5 0-9,-3 2 7,-1 0 4,-3 0-27,-2 0-2,-3 0-2,-2 3 29,2 2 30,1-1 1,5 0 0,8-1 5,5-3 3,3 0 26,0 0 49,0 0 11,12 0-20,4 0-17,2-3-7,-3-2-21,-3-1-19,-1 3-10,-4 0-25,-1-2-37,-1 3-42,0-3 12,-3 1-21,2-1-33,-1 2 27</inkml:trace>
  <inkml:trace contextRef="#ctx0" brushRef="#br0" timeOffset="-23298.45">20041 12571 188,'0'0'629,"0"0"-587,0 0-42,0 0-31,0 0 31,82-7 0,-58 16-79,1 4-130,1-1-208</inkml:trace>
  <inkml:trace contextRef="#ctx0" brushRef="#br0" timeOffset="-23050.32">20854 12808 753,'0'0'0,"0"0"-117,0 0-59,0 0 125,82-9-39,-64 9-168</inkml:trace>
  <inkml:trace contextRef="#ctx0" brushRef="#br0" timeOffset="-22834.59">21316 12901 899,'0'0'140,"0"0"-64,0 0-73,0 0 25,0 0-18,0 0-10,0-7-81,-23 35-103,-10 8-51,-9 6-169</inkml:trace>
  <inkml:trace contextRef="#ctx0" brushRef="#br0" timeOffset="-22625.82">20661 13617 1001,'0'0'0,"0"0"-83,86-12-95,-67 12 6,-5 15 26</inkml:trace>
  <inkml:trace contextRef="#ctx0" brushRef="#br0" timeOffset="-22183.77">21057 14014 1022,'0'0'181,"0"0"-77,0 0-48,0 0-16,0 0 20,0 0-23,0-14-20,0 14-17,0 0 0,0 0-3,0 0 1,0 0-2,0 0 3,0 0 1,0 0 1,0 0 0,0 0-1,0 0-2,0 0-5,0 0-6,0 0-3,0 0-2,0 0-2,0 0 4,-2 0 0,2 0 5,0 0-4,0 0 2,0 0-5,0 0 7,0 0 1,0 0 2,0 0-4,0 0-7,0 0-35,0 0-42,-1 0-54,-8 0-118,-7 0-106</inkml:trace>
  <inkml:trace contextRef="#ctx0" brushRef="#br0" timeOffset="-6964.88">17017 17720 285,'0'0'244,"0"0"-125,0 0-70,0 0 15,0 0 35,0 0-1,106-11-39,-71 10-18,2-1-1,1 1-5,-4 1-6,-3 0-24,-4 0-4,-4 0-1,0 0 0,-6 0-17,-4 0-4,-6 1-3,-7 4 12,0-1-13,-9 1-9,-19-1 7,-10 1-7,-7-1 8,3-2-22,-1-1 25,5 3 23,10-3 6,10 1 47,12-1 20,6-1 2,6 0 30,28 0-39,14 0-32,16 0-34,14 0-5,3-1-134,3-2-262</inkml:trace>
  <inkml:trace contextRef="#ctx0" brushRef="#br0" timeOffset="9709.48">2994 3880 264,'0'0'57,"0"0"11,0 0-8,0 0 13,0 0-6,0 0-20,0 0-33,-93 3 52,62 23-38,-3 18-17,2 12 40,4 13-7,3 9-22,1 4-13,3 1-1,0 1-4,5-1 3,7 6 3,7 2 9,2 4 19,0-8-7,5-4-7,1-10 6,1-8-27,-2-11-1,2-12 3,-4-13-2,-3-7-1,0-10 1,0-5-1,0-4-2,0-3 14,0 0 23,0 0 6,0 0-6,0 0-28,11-7 0,11 2 3,21 5-12,17 0 3,14 14-2,5 18 7,-7 10-5,-17 17-3,-25 14 4,-21 16-2,-9 13 4,-24 12 5,-16 4-5,-6-2 4,-5-4-9,-3-13 7,-1-10-5,2-15 1,3-13 2,4-16-1,9-14-3,2-9 7,4-10-3,4-3 13,8-5-8,7-2 12,9 0-3,3-2-7,0 2 32,4 11-43,25 18 7,14 17-9,14 25 18,1 19-8,-12 22-6,-19 17-4,-20 9 0,-7 12 9,-3-2 12,-13-2 6,8-1 12,5-6-20,3 1-2,14-5-14,17-11-3,12-13 0,20-25-8,25-27-16,36-27-29,31-20-37,16-14-84,3-20-35,-16-17-159</inkml:trace>
  <inkml:trace contextRef="#ctx0" brushRef="#br0" timeOffset="10831.34">4242 7897 197,'0'0'33,"0"0"-33,0 0-20,0 0 20,0 0 3,0 0-3,29-10-66,-15 10-81</inkml:trace>
  <inkml:trace contextRef="#ctx0" brushRef="#br0" timeOffset="11134.22">4242 7897 7,'76'-20'24,"-76"18"1,0 2 3,0 0 20,0 0-1,0 0-47,0 0-24,0 0 18,-3 3 6,-7 1 0,-2 0-7,-1-1-23,2 0 30,5 0 30,3-3 28,3 0-22,0 0 36,0 0 1,7 0 31,11 0-1,4 0-25,3-3-22,-4-2-1,-7 3-3,-3-1 2,-5 2-18,-6 1-19,0 0-16,0 0-1,0 0-2,0 0-34,0 0-24,0 0-34,0 0-7,9-2-24,6-3-117</inkml:trace>
  <inkml:trace contextRef="#ctx0" brushRef="#br0" timeOffset="12498.37">11796 7957 475,'0'0'175,"0"0"-50,0 0-76,0 0-21,0 0-18,81-29 8,-28 29-9,11 0-7,0 0-2,-10-3-8,-9 1 5,-19-1 3,-12 0 1,-11 1-1,-3-2-13,-8-2-24,-21-2-2,-9 3-8,-10 0 33,-1 4 14,0 1 1,3 0 0,4 0-1,9 0 6,14 0 22,12 0 14,7 0 3,3 0 39,26-5-35,22-4-21,21-2-28,18 0-8,9 4-87,-11-3-183,-13 4-306</inkml:trace>
  <inkml:trace contextRef="#ctx0" brushRef="#br0" timeOffset="17261.29">3948 5659 727,'0'0'76,"0"0"-66,0 0 6,0 0 21,94-32 53,-64 28-40,-6 2-40,-4 1-9,0 1-1,-8 0-1,-4 0-7,-2 0-39,-6 0-23,0 0-15,0 0-31,-6 0 43,-4 0 39,0 0 24,-1 1 10,2 2 1,1 0 2,3-1 28,5-2 5,0 0 14,0 0 21,0 0-16,11 0 27,12 0-11,14-9-15,5-4-21,2-1-3,-8 3-11,-6 3-4,-19 2-12,0 3-5,-11 3-19,0 0-34,0 0-32,-7 0-3,-4 0 13,-2 0 6,-2 5-7,3-4 3,4 2 13,-2-3-12,1 0-46,0 0-179</inkml:trace>
  <inkml:trace contextRef="#ctx0" brushRef="#br0" timeOffset="28359.23">22189 8886 347,'0'0'764,"0"0"-764,0 0 1,0 0-1,0 0 27,0 0-27,0 0-50,60-48-46,-65 48-66,-12 0-94,-3 0-103</inkml:trace>
  <inkml:trace contextRef="#ctx0" brushRef="#br0" timeOffset="28578.29">21900 8840 1050,'0'0'0,"0"0"-12,0 0 2,0 0 8,0 0-73,0 0-245</inkml:trace>
  <inkml:trace contextRef="#ctx0" brushRef="#br0" timeOffset="28760.17">22276 8906 552,'0'0'0,"0"0"-115,0 0-166,0 0 225</inkml:trace>
  <inkml:trace contextRef="#ctx0" brushRef="#br0" timeOffset="38091.12">18729 17519 656,'0'0'18,"91"-38"-18,-50 26-91,-5 2 91,-9 2 75,-3 2-24,-3 3-51,-2 1-13,2 2-26,0 0 4,-3-2 30,-5 2-2,-3-1 5,-6 0 2,-4-2 52,0 3 42,0-3 24,0 3 24,0 0 40,0 0-51,0 0-34,-8 10-65,-16 16 37,-10 14-25,-15 10-33,-11 5-5,-6 1-5,-2-3 2,3-7-3,9-7-2,8-8-2,14-9-26,15-11-1,16-7-19,4-4-24,38-1 7,15-16-55,17-8-16,6-5 37,1-6 22,-6-2 79,-8-3 18,-10 4 12,-11 8-8,-9 6 0,-13 9 72,-9 7 16,-9 5-4,-3 2-56,0 0-45,-15 6-4,-19 16 7,-13 6 28,-14 4-19,-4 1-9,-1 2-6,8-3-2,9-2-4,7-6-22,11-6-30,9-5-67,14-7-49,8-6-130,6 0-248</inkml:trace>
  <inkml:trace contextRef="#ctx0" brushRef="#br0" timeOffset="72531.8">17817 17531 289,'0'0'156,"0"0"-28,0 0-50,0 0-14,0 0 31,0 0-54,0 0-35,0 0-4,0 0-1,0 0-1,0 0 0,0 0-12,0 0-10,0-2-26,0 2-19,0-7-38,0 0-103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2-08T03:52:09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 1216 987,'0'0'149,"0"0"-71,80-81 33,-44 47-20,3-6-19,4-4-17,-4 0-5,3-3-23,-2-4-9,-7-3-13,-8-1 2,-7 2-2,-8 2 2,-10 5 1,0 11-8,0 10 4,-10 11-4,3 6-1,-4 8 1,-10 8-20,-10 27 12,-5 20 5,-1 17 0,4 9 2,9-3-1,14-4-32,10-10 0,0-11-34,22-14 8,16-15 7,8-10 35,9-14-10,-1 0 28,-2-15 1,-5-11 3,-9-8 5,-10-4 12,-11-1-7,-4 0 4,-10 5 3,-3 8-9,0 9-3,0 9-9,0 8-8,0 1-15,-5 23 7,-1 10 16,1 5 0,5 3-4,0-7-26,0-6 8,11-9-8,0-9 3,5-11 12,-1 0 15,0-14 10,3-13 6,-5 0 19,-5 0 2,-2 4 4,-3 6-5,0 9-20,-3 4-7,0 4-9,0 0-16,0 17-16,5 8 32,5 0-7,-1 0-18,4-4-15,1-1 15,-3-8 5,-1-5 4,-3-4 14,-1-3 2,-3 0 7,5-2 11,0-9 8,-2-3-8,0 2 0,-3 1 0,2 5-7,-4-1-7,-1 4-3,3 3-1,-3 0 0,0 0-11,0 0-26,0 0-18,0 0-30,3 0-14,-1 0 28,5 0 41,-2 0 17,-2 0 5,1 0 6,2 0 2,-2 0 18,-3-5 4,1 0 0,-2-2 3,0-2-10,0 1-13,0-2-1,-6 0 5,1 1-3,3-1 0,2 3 17,0 2 11,0 1-10,0 3-17,0-1-4,0 2-21,-1 0-38,-10 0-19,-4 0 49,-3 5 11,-4-2 3,8-1 0,4-2 12,3 0 3,2 0 10,-2 0 15,-1 0 2,-2 0 10,-5 1-12,-6 6-12,0 2-8,0 0-2,5 1-2,4 0-1,5-3-1,5-1-2,2 0-3,0-4 6,0 3 1,2 0 26,9-1 2,-2 2-2,-3-1-1,-2-3-14,1 0-5,-5-2-1,3 0-4,0 0 1,0 0-1,0 0 5,3 0-1,1-4 6,1-4-8,-5-3-4,1-2-3,-2 1 2,-2-5 0,0 3-1,0-1 0,0 3 1,-11 6 0,-2 3 0,-5 3-11,-1 4 6,-5 16-4,6 9-2,3 4 2,9 1-15,6-1-15,0-5 22,3-9 5,11-6 10,5-11-3,3-2 6,2-8 47,3-15 0,0-8 4,0-7 11,-3 1-8,-5-3-9,-7 4-6,-6-1-5,-3 7-14,-3 5-20,0 11-3,0 8 3,-6 6-4,3 0-22,-2 17-6,0 10 32,3 7-7,2 1 2,0 0-11,0-3 2,0-5-9,0-4-5,0-8 11,0-5 0,1-4 12,10-6 4,3 0 1,2 0 9,3-1 0,2-9-2,0-2 5,-1-2-8,-1-1-1,0 0 2,-4-2-4,-2-2 3,-2 2-3,-5 2 0,1-1 3,-4 5-1,0 1 9,-3 3 0,2 1-2,-2 3-7,0 3 1,0 0-3,0 0-1,0 5-17,4 10 12,1 5 5,1 1 0,4 0 0,1-4-19,3-4 1,0-6 6,2-5 6,2-2 6,0-2 1,2-15 6,-3-4 1,1-3 0,-3-1 7,0 2 0,-6 0 2,-3 3-3,-3 5 1,-3 4 3,0 4-11,0 2 5,0 5-2,0 0 1,0 0-1,0 9-5,-3 20-1,-3 14 25,6 14 11,-3 11-5,3 7-15,-6 2 13,-3 2-15,0-8-8,-1-7-8,4-12-2,0-13 0,6-12-2,-2-16-8,2-6-11,0-5-5,0-7-1,0-19 10,5-14-13,4-13 0,0-10 10,-2-7 1,-1-5-22,0 1-7,-4 6 18,2 6 10,2 9 19,3 10 1,9 4 2,7 8 3,8 7 5,7 7 14,2 7 5,-3 10 8,-6 0-4,-8 8-9,-10 13-12,-6 2-6,-9 4-4,0 1 3,-18 1-4,-9-4-1,-9-3-10,-5-5-54,-6-5-41,-3-8-122,0-4-277</inkml:trace>
  <inkml:trace contextRef="#ctx0" brushRef="#br0" timeOffset="510.82">1823 958 866,'0'0'111,"0"0"-90,0 0 50,5-78-3,-19 63 3,-11 3-17,-8 7-29,-4 5-25,-5 0-3,3 24 1,2 10 0,4 12-5,8 3 6,8-5-4,17-4-1,0-11-40,12-12 21,12-7 22,9-10 3,-3 0 8,-2-10 25,-1-14 18,-9 1 7,0-5-24,-7 4-18,-1 2-16,0 2-21,-1 6-121,7 7-163</inkml:trace>
  <inkml:trace contextRef="#ctx0" brushRef="#br0" timeOffset="1545.7">1010 1739 783,'0'0'269,"0"0"-164,0 0 25,0 0-95,0 0-20,0 0 27,-46 121-6,32-71-29,1 1-5,4-6-2,0-8-4,6-8-15,3-12-13,0-14-6,15-3-10,13-15 48,11-16 6,1-9 3,-3-3 2,-5 0 26,-5 4 2,-12 10-8,-5 10 6,-4 7-8,-4 10-6,-2 2-23,0 8-9,0 20-6,-8 6 15,4 7 0,4-1 0,0-4-6,10-3 5,5-9-4,3-7 5,3-12 1,0-5 3,3-1 7,1-23 8,5-7 7,-8-8-1,-1-3 1,-9-3 0,-6-3-15,-3-1-11,0 6-1,-3 6-19,0 13-42,0 15-9,3 9-44,12 9-166,3 19-186,9 2-43</inkml:trace>
  <inkml:trace contextRef="#ctx0" brushRef="#br0" timeOffset="2431.46">1635 1821 1006,'0'0'170,"0"0"-151,0 0 44,0 0-20,0 0-25,-109 20 2,79 23-4,8 3-15,10 0-1,9-5-8,3-10-25,7-7-8,12-12 7,2-9 19,2-3 15,-1-15 4,1-18 21,-1-8-6,-4-10 14,-4-4 0,-6 1-11,-2 5-7,-3 12 13,-3 15 6,0 13-17,0 9-17,0 0-4,0 25-26,0 9 30,-4 12 0,-1-1-6,3-2-22,0-3-16,2-9-39,0-7-13,6-13-42,12-9-29,9-2 33,1-20 111,2-9 23,0-8 59,-5-3 36,-7 2 9,-4 3-33,-7 4 21,-7 12-3,0 9-10,0 7-18,0 3-16,-2 6-38,-5 22 0,4 13 6,3 5 4,0 4-8,5-1-7,11-6 0,2-9-2,-3-9-1,-2-11-11,-1-11 0,1-3 12,2-19 6,2-17 9,-2-10-7,-2-6 9,-4-2 1,-1 3-14,-2 9-4,-2 11-30,2 14-34,-5 17-34,4 1-78,1 27-147,0 6 107,7 4 69,-2-1 69,5-6 78,-1-4 58,9-7 87,-2-9 50,1-5-17,-4-5-29,1-1 1,-4 0-25,-3-4-39,-2-10-34,-5-2-24,-5-2-14,-1-5-3,-1 2-10,-20-1-1,-4 7-6,-5 8-2,-2 7-12,-2 5 20,4 22-9,9 9-5,7 7 7,12 2 5,2-6-3,10-6-2,20-14 0,10-10-3,11-9-15,6-7-33,4-17-64,-4-6-94,-10-4-242</inkml:trace>
  <inkml:trace contextRef="#ctx0" brushRef="#br0" timeOffset="11168.82">20182 1138 1067,'0'0'45,"0"0"-29,0 0 12,0 0 86,0 0-30,0 0-69,0 0 7,-43 114 14,30-60 0,3 4-14,-2-1-1,-1-1-2,-3-7-7,2-8-11,0-10 1,5-12-2,2-9 0,4-3 0,3-7-6,0 0 1,0 0 5,-2 0 7,1-10-7,1-1 0,0 4 1,0 2 7,0 2 6,3 3 5,10 0-5,8 0 1,9 0-3,4 0 7,8 3-5,-5 3-3,-1-3-7,3 0-4,-4-3-4,3 0-40,-4 0-41,-5 0-85,-10 0-69,-9 0-147,-10-9-240</inkml:trace>
  <inkml:trace contextRef="#ctx0" brushRef="#br0" timeOffset="11540.57">20139 1411 692,'0'0'497,"0"0"-419,0 0-1,0 0-21,0 0 54,92-64-51,-69 61-54,3 3-5,-1-2-1,1-1-19,-4-1-31,-7-1-38,-6 2-23,-8-5-35,-1-1 6,-4 0-37,-20-4 5,0 2 70,-3-2 89,5 1 14,4-1 75,6 0 82,6-2 40,4 1-29,2 1-22,0-3-32,11 1-29,10 0-35,1 3-28,4 2-14,2 3-8,-3 5-3,1 2-23,-2 0-68,-1 14-105,-2 5-130,-4 4-462</inkml:trace>
  <inkml:trace contextRef="#ctx0" brushRef="#br0" timeOffset="12135.09">20724 1685 1260,'0'0'23,"0"0"20,0 0-16,0 0 72,0 0-82,0 0-17,-74-72-45,29 76 4,6 17 6,9 4-25,10 2-19,12-1 12,8-4 7,0-7 24,19-3 20,8-9 16,4-3 9,2 0 47,-3-5 2,-7-10-9,-1 0 5,-7-1-1,-5 1-20,-2 1-17,-4 2-5,1 1-2,-5 5-5,0 3-3,0 3 5,0 0-6,0 0-2,0 15 1,0 16 1,0 16 20,0 20 15,0 9 3,0 8-4,0-3-4,0 0-1,-5-9-5,-11-6-12,-7-11 0,1-13-4,-2-9 3,-3-9-3,2-9-5,0-9 4,-1-6 10,0-3 2,-1-22 2,-2-6-11,7-9-4,3-7 13,6-7-8,10-9 0,3-4-6,7-3-5,23-5-2,14 0-18,16 2-31,13 8-53,6 11-115,0 7-226</inkml:trace>
  <inkml:trace contextRef="#ctx0" brushRef="#br0" timeOffset="12422.95">21024 1512 765,'0'0'291,"0"0"-177,0 0-11,0 0-18,0 0 27,0 0-72,0 0-40,57-8-1,-32 8-53,0 0-75,-6 0-128,-8 0-231</inkml:trace>
  <inkml:trace contextRef="#ctx0" brushRef="#br0" timeOffset="12615.61">21035 1630 1214,'0'0'23,"0"0"-23,0 0-24,0 0 20,0 0-13,88-23-295,-65 23-468</inkml:trace>
  <inkml:trace contextRef="#ctx0" brushRef="#br0" timeOffset="16455.61">21945 722 740,'0'0'231,"0"0"-185,0 0 28,0 0 51,0 0 0,0 0-82,-3-14-15,3 31-16,-8 13-4,0 10 34,-3 6 3,2 0-11,-2-2-14,1-2-7,1-3 8,1-7-14,1-5-4,0-6-2,2-6-1,4-3-16,-1-7-36,2-2-32,0-3-38,0 0-48,0-8-29,9-10-177,6-5-132</inkml:trace>
  <inkml:trace contextRef="#ctx0" brushRef="#br0" timeOffset="16845.06">21964 751 26,'0'0'396,"0"0"-299,0 0 37,0 0 15,0 0-13,0 0-54,12-30-42,1 30-7,2 0 1,4 0 2,4 0 1,-3 10 9,5 3-7,-3 3-2,-7 0-8,-6 1-25,-9-2-4,0 1-1,-12 1-7,-15-3 8,-7 0 2,-4-2-2,4-1 1,6-3-1,9-2-21,10-2-99,2-1-82,4-3-224</inkml:trace>
  <inkml:trace contextRef="#ctx0" brushRef="#br0" timeOffset="17926.28">22453 848 314,'0'0'225,"0"0"-128,0 0 23,0 0 1,0 0 5,0 0-59,-36-51-34,14 51-4,-6 3-9,-5 21-9,-4 10 4,2 5 9,8 2-15,9-1 9,13-8-18,5-3 0,4-7 0,23-7 5,13-6 3,6-6 15,6-3-13,-1-3-4,-8-13-6,-4-5 0,-6-5-4,-9-3-7,-6 0 5,-6-2-11,-11 1-11,-1 7-18,-3 3 26,-14 1 0,-3 6-6,-2 4-7,2 1-9,7 4-19,4 2-51,3-1-79,2 1-38</inkml:trace>
  <inkml:trace contextRef="#ctx0" brushRef="#br0" timeOffset="18269.57">22466 603 875,'0'0'122,"0"0"-92,0 0 39,0 0 28,0 0-28,0 0-53,-13 110 36,4-52 7,-3 7-11,5 2-3,-2 0-2,3-2-10,1-1-8,0-5-2,2-3-5,-1-4-11,-1-8 14,1-1-15,1-9-5,-1-2 1,2-10-2,1-7-8,-2-6-35,2-7-20,1-2-32,0 0-5,0-12-11,0-14-75,1-1-98,16-4-28</inkml:trace>
  <inkml:trace contextRef="#ctx0" brushRef="#br0" timeOffset="18714.78">22836 880 644,'0'0'202,"0"0"-95,0 0 2,0 0 53,0 0-63,0 0-74,0 6-24,-11 19 10,-8 6 5,-1 2-9,-3-2-5,7-5-2,4-4-1,9-5-44,3-3-56,0-3-14,0-4-17,10-5-40,-1-2-57,-4 0-6</inkml:trace>
  <inkml:trace contextRef="#ctx0" brushRef="#br0" timeOffset="18972.75">22763 923 179,'0'0'84,"0"0"45,0 0 10,0 0-6,0 0-13,0 0-53,0 0 4,40-58-18,-38 58-4,-2 0 2,0 0-5,3 0-20,5 10-8,2 11-9,6 6 42,0 5-18,0-2-3,-3-2-8,2-2-18,-1-6-2,3-3-2,3-5-43,-1-5-60,2-6-53,-4-1-82,2 0-123</inkml:trace>
  <inkml:trace contextRef="#ctx0" brushRef="#br0" timeOffset="19243.85">23099 843 532,'0'0'123,"0"0"-64,0 0 43,0 0 68,0 0-39,0 0-55,-9-32-19,4 40-14,-2 16-6,-3 6 23,-2 6-23,0 2-12,0-4-5,0 0-15,2-9-2,4-6-3,1-5-11,4-5-55,1-3-98,0-6-50,0 0-117,9 0-185</inkml:trace>
  <inkml:trace contextRef="#ctx0" brushRef="#br0" timeOffset="19912.15">23346 831 518,'0'0'176,"0"0"-117,0 0 8,0 0 66,0 0-38,0 0-59,15 0-15,9 0 39,8 0-19,2 0-3,0 2-13,-1-2-5,-3 0-7,-3 0-3,-2 0 1,-8-5-6,-3 1 1,-8 2-1,-4 1-1,-2 1-4,0 0-16,-9 0-12,-15 9 17,-6 10 10,-4 9 0,3 4-5,2 4-15,7 0 0,7 0-2,7-7-19,4-7 22,3-6 16,1-8 4,0-5 0,0-3 0,0 0 13,0 0 25,0-13 7,0-1-33,7 2 2,0 2 9,-1 4-2,1 3 1,-1 3-2,1 0-10,2 0-10,1 7 0,5 8 0,-3-3 1,1 1 1,-2-4 0,3-1 2,-3-2-2,0-1 1,-1-2-2,1 1-1,1-2-8,4 1-46,-1 2-49,4 0-44,-2 1-102,1 0-151</inkml:trace>
  <inkml:trace contextRef="#ctx0" brushRef="#br0" timeOffset="20536.73">21882 1459 428,'0'0'389,"0"0"-336,0 0-14,0 0 23,0 0 114,84 18-69,-22-15-36,20-2 6,23 2 7,20 0-1,18 4-4,11 1-17,1 1-16,-3 0 8,-6-3-32,-9-1-12,-13-1-8,-20 1 4,-20 0-5,-21 0 0,-20-3-1,-15-1-9,-11-1-20,-14 0-12,-3 0-8,0 0-22,-3 0-87,-21 0-75,-12 0-57,-12 0-197</inkml:trace>
  <inkml:trace contextRef="#ctx0" brushRef="#br0" timeOffset="21030.82">22778 1735 712,'0'0'513,"0"0"-513,-91-30-10,38 30 10,-10 0 71,-7 21-43,-8 13-28,2 8 5,5 8-2,14-1 18,18-2-21,22-3-2,17-5 2,20-7 1,31-6-1,14-9-7,6-5 7,-6-9 2,-12-3 1,-14 0 12,-14-3 2,-8-14 12,-9-4 2,-8-3-3,0-3-14,-14 1 5,-17 3-19,-9 2-1,-9 8-6,-4 6 7,0 7-3,8 0 3,6 3 0,9 8-1,9 0 0,6 1-6,8 0 5,4 0-13,3-2-21,0 3-31,18-2-57,13-2-83,7-4-191</inkml:trace>
  <inkml:trace contextRef="#ctx0" brushRef="#br0" timeOffset="21404">22969 1840 1015,'0'0'117,"0"0"-112,0 0 9,0 0 45,0 0-5,-79 38-51,58-4-3,8 1 0,11-1 4,2-1 18,9-7-9,14-4 15,5-7 10,2-8 10,-5-6 9,0-1-13,-2-3 3,-4-16-6,1-5-16,-6-6-8,-5-3-12,-9-1-4,0 0-1,-3 4-8,-16 4 1,-5 12-4,-1 6-5,1 8-26,3 0-13,2 10-5,7 10-33,9 4-67,3 0-116,4-1-128</inkml:trace>
  <inkml:trace contextRef="#ctx0" brushRef="#br0" timeOffset="21901.51">23548 1976 601,'0'0'261,"0"0"-259,0 0 37,0 0 103,0 0 20,64-80-110,-84 73-33,-6 2-1,-7 5 4,2 0 2,1 8-18,6 13-6,5 5 0,5 6 1,6 0 1,4-1-1,4-8 1,0-4-2,6-6-7,11-6 0,3-5 7,6-2 9,3 0 1,0-16 3,1-3-10,-1-2 8,-6-2 5,-2 2-8,-3 4 12,-11 6 4,-2 5-2,-5 5-5,0 1-15,0 0-2,-2 7-22,-8 10 22,-4 3 2,4 2-2,4 0 0,0-3 3,6-4 0,0-2 1,0-5 1,10-5 6,9-1 4,7-2 0,12 0-12,11-9-3,4-11-57,1-5-81,-6-1-217,-7-3-529</inkml:trace>
  <inkml:trace contextRef="#ctx0" brushRef="#br0" timeOffset="29496.7">9606 4652 502,'0'0'100,"0"0"-18,0 0-24,0 0 66,0 0-7,0 0-41,0 0-15,6 0 9,10-1-24,2-2 37,8 1-37,-3-1 1,0 2 0,-3 1-19,2-2-9,-3 2-1,-4 0-6,0 0-10,-6 0-1,-5 0-1,-1 0 0,-3 0-3,0 0-2,0 0-8,0 0-2,0 0 0,0 0-3,0 0-3,-10 0 12,-7 0 9,-4 0 0,-5 3 0,-3 2-4,-1 1 4,2 0 0,4-1 1,9-2 2,7-3 1,8 0 2,0 0 25,3 0 14,20 0-7,16-2 0,13-2-18,8 1 3,1-1 0,-1 4-3,-4 0-6,-2 0 2,1 0-14,2 0 2,3 0-3,-2 0 1,-4 0-4,-14 0 2,-10 0-1,-12 0 0,-11 0 0,-4 0-5,-3 0-5,0 0-1,0 0-12,0 0-3,-1 0-8,-16 0 1,-11 0 9,-14 4 14,-9 0-5,-12 1 2,-5 3 3,-2 1 4,6-3 4,7-2 1,9 0 2,8-1 1,10-3 1,11 0 3,6 0-4,6 0 4,6 0-1,1 0 11,0 0 26,3 0 0,24 0-6,16 0-9,18 0-11,12-3 0,-3 2 3,-5 1-3,-5 0 4,-7 0-6,-10 0-9,-6 0 0,-11 0-4,-8 0-2,-9 0 2,-6 0-2,-3 0-8,0 0-10,0 0-3,-9 0-5,-20 0 6,-14 0 4,-15 0 14,-8 0-3,2 0 3,6 2 1,12 0 2,16-1 1,14 1 3,10-2 3,6 0 19,0 0 5,1 0-7,20 0-4,12 0 0,14 0-12,17-5-6,10 0-1,5-2-12,-9 7-55,-10-2-71,-19 2-146,-14 0-324</inkml:trace>
  <inkml:trace contextRef="#ctx0" brushRef="#br0" timeOffset="35429.39">12943 2657 952,'0'0'110,"0"0"24,0 0-36,0 0-16,0 0 6,0 0-8,0 0-29,4-43-33,-4 58-18,0 7 2,0 4 14,0 4 1,-1 1-2,-7 0-2,-1 0-6,1 1-1,4-2-3,3-4-1,1-5 0,0-4-2,3-4-1,8-4-1,6-1-4,4-5-8,2-3-16,3 0-28,4-11-23,0-6-54,-2-3-50,-4 3-37,-10 0-29,-7 2 101,-7 0 108,0 0 42,0 1 64,-3 1 95,-4 4 26,2-1-8,4 6-4,1 4-57,0 0-28,-2 0-41,-4 9-29,-6 15-3,-1 8 15,-1 4 4,3-2-18,3-1-11,5-8-5,3 1-5,0-6-71,0-3-72,11-5-102,9-9-167</inkml:trace>
  <inkml:trace contextRef="#ctx0" brushRef="#br0" timeOffset="35659.02">13366 2892 765,'0'0'156,"0"0"-27,0 0-57,0 0-2,0 0-17,0 0-41,84 0-12,-47 0-77,2 0-152,-2 0-328</inkml:trace>
  <inkml:trace contextRef="#ctx0" brushRef="#br0" timeOffset="45921.67">20111 3127 561,'0'0'410,"0"0"-287,0 0-34,0 0-32,0 0 16,0 0-10,0 0-28,-39 111-20,20-65 10,1-2-10,0 0-13,-2-4-2,0-3 1,-1-8-1,5-7-6,4-5-7,6-5-2,3-7 0,3-2 8,0-3 7,0 0 3,0 0 25,0 0-4,6 0-5,4-3-1,4 3-3,7 0-4,7 0-4,5 6-3,4 7 0,-3-2-2,-2 0 0,-6-2-1,-7-5-1,1-4-40,-5 0-85,0-11-191,-12-9-389</inkml:trace>
  <inkml:trace contextRef="#ctx0" brushRef="#br0" timeOffset="46148.9">20003 3370 1017,'0'0'147,"0"0"-126,0 0 27,102-40 17,-69 40 21,3 0-69,-1 0-16,-1 4-1,-8 3-11,-9-4-32,-10 0-66,-7-3-63,0 0-57,-7 0-47,-16-4-37</inkml:trace>
  <inkml:trace contextRef="#ctx0" brushRef="#br0" timeOffset="46277.06">20108 3224 712,'0'0'244,"0"0"-77,0 0-20,33-80-31,-5 66-47,5 7-40,4 7-29,4 0-8,2 11-84,-3 15-127,-10 6-202</inkml:trace>
  <inkml:trace contextRef="#ctx0" brushRef="#br0" timeOffset="46791.24">20571 3570 1176,'0'0'91,"0"0"-91,0 0 0,0 0 7,0 0 14,-103-14-21,61 46-40,9 6-24,8-1 20,13-4-29,10-8-23,2-9 25,11-8 60,13-8 11,4 0 50,2-10 2,-2-12 24,-4 0 6,-4-1-6,-4 3-15,-6 3-17,-2 7-7,-5 7-12,-3 3-14,0 3-11,0 22-20,0 14 20,0 11 8,5 6 5,3-1-6,0-4 12,-1 2 14,-6-4-12,-1-3-4,0-9-8,-10-9 15,-6-6-16,-7-11 0,0-8-2,-3-3 0,-1-6-4,5-17-2,4-12-2,8-9-5,10-3-9,0-10 10,16-5-5,11-5-21,3-4-55,4 4-67,5 12-105,-1 10-152</inkml:trace>
  <inkml:trace contextRef="#ctx0" brushRef="#br0" timeOffset="46959.39">20844 3425 906,'0'0'243,"0"0"-235,0 0-8,92-27-5,-73 27-25,-8 0-195,-9 8-535</inkml:trace>
  <inkml:trace contextRef="#ctx0" brushRef="#br0" timeOffset="47091.1">20789 3553 282,'0'0'1024,"0"0"-1005,0 0-15,0 0 2,98-61-6,-76 53-95,8-3-335</inkml:trace>
  <inkml:trace contextRef="#ctx0" brushRef="#br0" timeOffset="47638.89">21649 2805 1044,'0'0'278,"0"0"-241,0 0-19,-6 72 56,-3-18 15,-6 7 2,-4-3-61,0-2-17,2-7-6,4-6-7,2-7 0,4-7-2,2-8-17,2-8-45,2-4-35,1-9-16,0 0-31,0-12 24,0-16-18,0-11 16,6-9 52,1-7 48,0-5 24,1 2 2,1 3 38,2 9 34,6 4 4,3 6-4,8 8 17,2 6 8,3 5-15,-2 9-18,1 5-7,-4 3-2,-1 6-29,-7 15-16,-4 5-12,-12 8 0,-4 3-1,-18 1-8,-19-3-9,-11-3-12,-4-4-8,2-4-10,4-9-12,9-5-50,11-6 9,16-4-50,10 0-165,8-2-261</inkml:trace>
  <inkml:trace contextRef="#ctx0" brushRef="#br0" timeOffset="48149.57">22101 2870 674,'0'0'109,"0"0"-42,0 0 45,0 0-4,0 0-57,0 0-41,-100 51 8,57-8 16,7 5 0,17-3-5,14-6-21,5-5 3,17-5 9,14-12 5,8-2-1,-1-10-1,3-5-15,2 0 0,-6-16-8,-1-10-10,-3-7-7,-6-4-10,-6-9 0,-15-5-31,-6-2-15,-5 2-15,-20 6 17,1 6 35,0 11-12,8 7 33,5 4 15,5 7 19,3 1 45,3 5 23,0 3 8,-1 1-11,-2 0-38,-3 1-19,-6 22-9,-8 16 16,1 19 24,1 14 2,3 9 12,5 0-6,1-3-22,0-7-15,3-10-23,3-11-1,3-10-5,0-9-12,0-12-27,0-8-56,11-6-68,6-5-59,6-8-105,5-19-344</inkml:trace>
  <inkml:trace contextRef="#ctx0" brushRef="#br0" timeOffset="48386.6">22648 2921 1119,'0'0'236,"0"0"-236,0 0 0,0 0 36,-46 97 46,22-56-64,8-4-18,4-3-24,8-5-18,4-5-35,0-5-86,4-9-43,5-10-41,3 0-46</inkml:trace>
  <inkml:trace contextRef="#ctx0" brushRef="#br0" timeOffset="48558.74">22632 2981 359,'0'0'345,"0"0"-235,0 0 1,0 0 31,0 0 13,0 0-95,0 0-49,61 28 7,-39 3 4,2 2-18,0-3-2,0-6-2,0-5-53,-5-6-83,-4-13-89,0 0-219</inkml:trace>
  <inkml:trace contextRef="#ctx0" brushRef="#br0" timeOffset="48741.42">22914 2859 514,'0'0'519,"0"0"-425,0 0 1,0 0 19,0 0-9,0 0-72,-27 15-17,8 28 7,-4 3 9,8 0-18,4-7-14,11-3-3,0-7-83,3-4-105,14-11-164,2-10-465</inkml:trace>
  <inkml:trace contextRef="#ctx0" brushRef="#br0" timeOffset="49242.9">23181 2862 963,'0'0'107,"0"0"-103,0 0 9,99 0 106,-64 0-6,1 6-97,0-4-9,-5 1 10,-1-3 1,-6 0-2,-5 0-12,-4 0 2,-9 0 0,-6 0-6,0 0-17,-1 2-40,-19 21-4,-8 10 26,-5 6-11,0 4 11,4-4-8,7-4 12,6-6 3,8-13-13,6-6 21,2-10 18,0 0 2,0-3 46,0-11-6,1-2-5,5 0 8,0 4 7,-1 4-11,-2 5 2,2 3-9,1 0-32,5 6-1,5 11 0,2 0 1,5 0 1,-1-2 0,3-3-1,-1-1-1,2-5-18,-3 1-58,-7-2-62,-5 3-55,-8-1-156</inkml:trace>
  <inkml:trace contextRef="#ctx0" brushRef="#br0" timeOffset="49746.83">21765 3480 459,'0'0'358,"0"0"-319,-80 0 40,55 0 0,-5 0 25,4 0-44,7 0-21,7 0 5,12 0 8,0 0 20,36 0 24,35 0-22,40 3 11,43-2-9,36 2 2,25-2-25,18 3-5,0 2 1,-16 1 0,-19 2-36,-33 2 2,-37-2-14,-41 0-1,-41-4-14,-34-3-52,-12-2-54,-42 0-51,-22-5-101,-20-3-106,-11 2-501</inkml:trace>
  <inkml:trace contextRef="#ctx0" brushRef="#br0" timeOffset="50279.06">22116 3820 933,'0'0'270,"0"0"-252,0 0 9,0 0 82,0 0-6,0 0-70,-80-37-30,38 37 13,-7 8 15,-2 17-7,-1 5-5,4 9-7,12 2-6,16 4 1,13-2-5,7 0 0,16-2 6,16-7-4,-1-6 7,-3-8-6,-4-7 1,-10-6-1,1-7-5,-3 0 3,0-4 3,1-14-6,-2-6-3,-5-1 0,-6 1-4,0 1-6,0 3-2,-16 0-7,-9 8-5,-6 5-19,0 5 12,-1 2-8,5 0 5,9 4-3,10 2-2,6 0-43,2 2-48,13-3-38,14 2-26,12-2-108</inkml:trace>
  <inkml:trace contextRef="#ctx0" brushRef="#br0" timeOffset="50616.69">22227 4042 834,'0'0'178,"0"0"-144,0 0 74,0 0 42,0 0-88,0 0-61,-47-25 2,26 50 0,5 8 8,7 4-1,6 1 4,3-3 4,0-7 2,15-7 0,9-5 6,3-9-1,8-7 9,4 0-7,2-19-2,-3-10 4,-7-5-15,-5-3-5,-11 1 2,-11-1 1,-4 3-1,-9 3-11,-20 4-4,-3 10-4,-4 7 3,0 7-4,1 3-7,3 0-49,0 18-50,-4 5-52,-3-1-243</inkml:trace>
  <inkml:trace contextRef="#ctx0" brushRef="#br0" timeOffset="52798.85">22970 4054 970,'0'0'198,"0"0"-150,0 0 54,0 0 30,0 0-33,0 0-64,0-51-21,0 51-3,-4 6-11,-3 19-4,-5 12 4,4 10 18,1 9 3,2 0 0,4-1-6,-2-4 0,-1-8-3,-1-1-9,1-10 1,-1-7-4,0-5 0,4-9-5,1-8-14,0-3-13,0 0-3,0-8-11,0-13-20,0-11-39,0-2-20,1-4-13,1-2 24,0 0 26,2-4 18,2 4 51,4 0 19,1 2 10,3 1 25,-1 5 15,-1 3-3,-1 6 7,2 6 29,-1 2 24,5 6-15,0 4-14,-1 2-3,2 3-20,0 0-10,3 11-9,0 9-9,-3 5-6,-4 3-7,-6 0-9,-7 0 0,-1-1-4,-1-5-2,-18-4-1,-5-3 2,-5-5-5,-1-2-10,1-6-15,2-2-26,-3 0-36,3 0-22,-6 0-78,-1 0-75,-2-2-214</inkml:trace>
  <inkml:trace contextRef="#ctx0" brushRef="#br0" timeOffset="57810.9">22774 3953 960,'0'0'96,"0"0"-59,0 0 63,79 42 53,-33-2-23,9 12-43,11 7-28,6 5-24,5-2 2,-1-4-13,-5-5-14,-9-11-8,-16-9-2,-10-8-6,-11-7-26,-10-7-45,-9-8-111,-6-3-137,0-9-305</inkml:trace>
  <inkml:trace contextRef="#ctx0" brushRef="#br0" timeOffset="58421.69">21360 2842 1048,'0'0'150,"0"0"-105,0 0 16,98 38 1,-43-9 16,4 7-38,-1 2-38,-5 2-2,-11-3-33,-9-4-102,-6-10-243</inkml:trace>
  <inkml:trace contextRef="#ctx0" brushRef="#br0" timeOffset="59279.71">20235 4668 635,'0'0'255,"0"0"-92,0 0-1,0 0-31,0 0-20,0 0-53,-9 69 1,-1-17-7,-1 7-17,2 1-23,-4-1 0,-1-6-11,0-7-1,0-8 0,2-7-4,2-9-3,5-9-3,4-6 3,1-7 7,0 0 0,3 0 8,16 0 14,5-6-6,3 3-1,4 2-1,2 1-6,-3 0-8,-2 0-4,-4 1 2,-6 6-9,-1 0-21,-4-4-22,-4-3-42,4 0-77,-5 0-120,1-8-221</inkml:trace>
  <inkml:trace contextRef="#ctx0" brushRef="#br0" timeOffset="59489.12">20257 4989 1128,'0'0'58,"0"0"-20,0 0 35,0 0 25,0 0-34,0 0-64,108-19-8,-78 27 7,-5 0-15,-10-8-35,-10 2-55,-5-2-65,-2-2-56,-20-13-93,-10-5-205</inkml:trace>
  <inkml:trace contextRef="#ctx0" brushRef="#br0" timeOffset="59622.01">20235 4824 5,'0'0'914,"0"0"-739,0 0-26,57-73-50,-27 60 11,1 5-39,0 3-43,1 5-28,-3 0-4,-2 4-52,-3 13-98,-7 0-154,-4 2-339</inkml:trace>
  <inkml:trace contextRef="#ctx0" brushRef="#br0" timeOffset="60154.86">20659 5096 980,'0'0'117,"0"0"-101,0 0-16,0 0 19,0 0 2,0 0-21,-98 36-8,72-10 0,1 6-6,11-1 6,2-2-2,8-3-4,4-6 14,0-6 6,17-6 0,3-6 8,3-2 4,2-3 12,-3-14 16,-2 0 1,-4-3-5,-6-1 4,1 3-21,-5 4-9,-3 7-5,0 3 1,-3 4-3,0 0-9,0 21-22,0 11 22,1 13 1,2 7 12,-2 3-5,3 3 14,-3 0 4,-1-4 6,0-4-2,0-6-2,-10-8-8,-5-8-6,-3-8 1,0-10-10,3-10 3,-1 0-4,1-19 7,0-14-11,7-11-5,7-10-16,1-7-3,12-6-6,16-10-12,5-1-64,6 6-101,1 11-46,9 19-166</inkml:trace>
  <inkml:trace contextRef="#ctx0" brushRef="#br0" timeOffset="60330.75">21121 5141 1,'0'0'1162,"0"0"-1120,81-15-36,-56 15-2,-4 0-4,-6 0-43,-6 0-167,-9 10-323</inkml:trace>
  <inkml:trace contextRef="#ctx0" brushRef="#br0" timeOffset="60454.78">21054 5274 1217,'0'0'49,"0"0"-47,122 0 3,-74 0-5,1 0-65,9 0-305</inkml:trace>
  <inkml:trace contextRef="#ctx0" brushRef="#br0" timeOffset="61058.95">21785 4805 569,'0'0'588,"0"0"-528,0 0 18,0 0 2,0 0 10,0 0-42,-6 109 9,-5-48-9,1-4-8,3-5-19,-1-7-10,0-4-5,6-8-6,2-6-1,0-5-16,0-11-23,0-3-27,0-8-11,0 0-10,1-8 1,0-9-27,2-2 15,-1-3 38,-1 4 32,3-1-19,0 4-38,1 0-54,-1 6-49,-1 1-18,0 2-37</inkml:trace>
  <inkml:trace contextRef="#ctx0" brushRef="#br0" timeOffset="61499.58">21855 4895 565,'0'0'94,"0"0"7,0 0 25,0 0-25,0 0-56,0 0 12,-52 64 2,38-20 4,7 1 11,7-1-25,0-4-12,1-4-16,17-3 3,3-7 6,3-8-10,3-9-4,0-9-7,-1 0-1,3-11-3,-4-16-5,-2-12-2,-7-6-4,-7-9-4,-9-9-4,0-7-12,-11 2-15,-11 10 1,-3 19 29,4 18-15,0 14-9,2 7-19,-1 5-2,-1 13-53,1 6-46,0 1-146,1-1-249</inkml:trace>
  <inkml:trace contextRef="#ctx0" brushRef="#br0" timeOffset="61821.85">22019 4766 308,'0'0'431,"0"0"-279,0 0 28,0 0 18,0 0-46,0 0-45,0-20-57,0 54-17,-9 22 23,-3 8-11,-3 5-6,-3-2-10,5-8-17,-3-6-3,8-5-7,3-4-2,5-8 0,0-8-3,0-7-26,3-5-25,3-7-32,2-3-71,1-6-77,1 0-45,5-3-188</inkml:trace>
  <inkml:trace contextRef="#ctx0" brushRef="#br0" timeOffset="62429.83">22217 4967 1147,'0'0'81,"0"0"-10,0 0 13,0 0-17,0 0-22,8 92-22,-8-52-14,0-4-9,0-4 0,0-5-18,0-8-45,0-8-43,0-8-88,0-3-43,0-7-89,0-17 103,0-5 70,0-3 153,0-2 75,0 1 38,6 5-14,0 5 58,1 9-6,-1 6-15,-2 5-36,1 3 9,6 0-44,5 18-25,5 9-5,4 2 9,1 0 2,4-3-15,-1-1-8,2-3-12,-2-3-6,-4-7-4,-7-4-2,-5-8-33,-2 0-2,-5-13 0,1-10 10,-2-7-4,-5-2 30,0-2 4,0-5-2,0 1 20,0 2-9,-3 11 8,0 8-9,-1 10-5,0 7-6,0 0-1,-3 0-9,-7 4 1,1 11-2,1-2 8,2-1-29,8 2-49,2 1-38,0-1-71,19-1-110,8 0-93</inkml:trace>
  <inkml:trace contextRef="#ctx0" brushRef="#br0" timeOffset="62884.88">22756 5025 420,'0'0'229,"0"0"-204,0 0 30,0 0 44,0 0-2,0 0-45,110 15-1,-72-6 26,-2-4-6,-1 0 4,-8-5-6,-5 0-9,-8 0-2,-4 0-21,-7 0-16,-3 0-15,0 0-6,0 1-30,-16 12-12,-5 6 33,-8 8 5,0 4-2,-1 1-5,-2-3 7,6-3 0,0-6-13,9-6 15,8-8 1,6-3 1,3-3 3,0 0 16,0-1 22,4-9-2,11-2-3,0 4-7,3 1-8,-2 3-7,2 4-4,2 0-10,3 5-2,4 12-1,3 2-4,4 2-23,1 4-36,-4-1-56,-6-3-94,-5-1-168</inkml:trace>
  <inkml:trace contextRef="#ctx0" brushRef="#br0" timeOffset="63366.24">21670 5426 433,'0'0'311,"0"0"-157,0 0 8,0 0 25,0 0-42,81-12-56,0 12-53,26 0 3,15 6 7,9 3-6,-1 3-5,1 0-7,1-3-11,-9-1-10,-14-3-3,-18-4-4,-22-1-2,-17 0-18,-19 0-22,-16 0-60,-17-6-91,-11 6-141,-30 0-234</inkml:trace>
  <inkml:trace contextRef="#ctx0" brushRef="#br0" timeOffset="63815.36">22462 5707 1040,'0'0'271,"0"0"-263,0 0 12,0 0 41,0 0 27,0 0-69,-91-5-19,49 7-4,1 20 3,7 7 0,7 5 1,13 2 4,11 5 12,3-2-1,15 0-5,19-2-8,8-4 2,5-8 0,0-7-3,-7-8 2,-7-10 6,-9 0 8,-5-11 3,-8-9-2,-7-2-17,-4-2 3,0 1-4,-15 5-1,-10 3-8,-6 8 9,-4 2-3,-1 5-1,2 0-4,1 0-5,6 10-7,4 2-10,10-5-10,5 0-15,8-2-29,4-2-80,29-3-4,12 0-129,11 0-65</inkml:trace>
  <inkml:trace contextRef="#ctx0" brushRef="#br0" timeOffset="64139.62">22719 5862 567,'0'0'237,"0"0"-161,0 0 48,0 0 2,0 0-37,0 0-54,-51-17-22,36 41 4,5 5 5,10 7 22,0-2-19,25 5 3,8-8 3,1-4 7,1-8 6,-10-10 4,-1-7 5,-8-2-15,-3-8-1,1-14-15,-4-7-6,-2-4-6,-4 1-10,-4 6-4,0 1 3,-1 5-3,-13 6-8,-7 5 0,-2 4-9,-9 5-25,1 0-55,0 0-45,2 5-58,14 4-85,12-4-256</inkml:trace>
  <inkml:trace contextRef="#ctx0" brushRef="#br0" timeOffset="64760.63">23575 5277 428,'0'0'322,"0"0"-210,0 0 29,0 0 26,0 0-6,0 0-43,7-39-48,-1 39-3,2 12-23,4 15-13,5 10-2,3 5 7,1 1-14,1 0 0,-4-3-14,-2-6-4,-5-5 2,-2-9-5,-5-7 0,-1-6 3,-1-4 0,0-3 0,3 0 8,6-14 6,2-10-7,1-9-10,2-5 2,-3-2 0,2 1 0,-4 2-2,-2 3-1,-1 2-1,-3 9-20,-2 6-13,-3 5-40,0 9-32,0 3-136,0 3-263</inkml:trace>
  <inkml:trace contextRef="#ctx0" brushRef="#br0" timeOffset="65099.88">24103 5392 1043,'0'0'246,"0"0"-246,0 0 0,0 0 4,0 0 23,0 0-27,-76 99-6,76-62 6,0-1 13,15-7-6,4-5-2,-1-12 0,-5-5 11,-2-7 11,-1 0 27,-2-9 13,-5-15-33,0-3-22,-3-7-11,0 0-2,-15-2-12,-5 3-12,5 8-32,2 6-17,5 9-4,8 3-36,0 7-65,10 0-153,16 0-14</inkml:trace>
  <inkml:trace contextRef="#ctx0" brushRef="#br0" timeOffset="65332.92">24450 5149 351,'0'0'739,"0"0"-631,0 0-23,0 0 41,0 0-21,0 0-61,-17 21-20,-15 44 24,2 8-12,8 1-14,4-6-17,6-4-3,6-7-2,6-11-13,0-7-29,0-12-57,10-10-45,1-10-90,5-7-9,1-10-116,5-17-53</inkml:trace>
  <inkml:trace contextRef="#ctx0" brushRef="#br0" timeOffset="65536.58">24538 5267 547,'0'0'183,"0"0"-47,0 0 38,0 0 29,0 0-82,0 0-71,3 0-13,-9 43 36,0 6-18,3 3-17,3-2-19,0-3-11,0-5-8,0-7-7,0-5-69,0-9-43,0-8-116,0-9-120,0-4-165</inkml:trace>
  <inkml:trace contextRef="#ctx0" brushRef="#br0" timeOffset="65654.58">24549 5530 717,'0'0'254,"0"0"-211,0 0 28,0 0 22,82-75-50,-69 70-43,4 0-94,3 5-71,5 0-197</inkml:trace>
  <inkml:trace contextRef="#ctx0" brushRef="#br0" timeOffset="66545.59">24884 5509 1010,'0'0'185,"0"0"-181,0 0 40,0 0 31,0 0-41,-79-22-34,55 36-8,4 10 1,9 1 5,6-1-19,5-2-16,0-5 5,7-6 17,6-3 15,3-8 2,0 0 2,1 0 7,-4-12 1,1-2 1,-6-1 3,-4 6-14,-2 1 0,-2 5-2,0 3-11,0 0-2,0 0-5,0 0-4,0 0-11,0 0 4,0 3-23,0-3-14,-2 2 19,2 0 3,0-2 2,0 0 24,0 0 5,0 0 12,0 0 1,0 0 5,0 0-5,0 0 0,0 0-13,0-2-11,0 0-2,0 2 3,0-3 18,0 2 5,0-1 7,0-1 5,0 2 38,0-1 0,0 2-9,0-1 0,0 1-8,0-2-32,0 2-1,-3 0-6,-4 0-2,-1 0 0,2 0 2,2 0 0,2 0-6,2 0 11,0 6 1,0 0 24,0 1 18,0 1 11,0 2 6,0 0-16,-3 1-20,-7 1-16,-7-4-7,-1-2 0,-4-3 0,1-3-46,6 0 31,4 0 14,11-2 1,0-6 38,0-2 18,7 4 17,5-1-2,-3 1-17,-1 3-14,-3 2-17,-5 1-10,0 0-13,0 0-7,0 0-32,0 0-4,0 0-2,0 0 15,0 0 10,0 0 12,0 0 8,0 0 1,0 0 0,0 0 0,0-1-1,0-1-17,0 2-29,0-4-37,0 1-12,-2-1 8,2 0 9,0-2-7,0 1 9,0 2-46,0-1-35,0 1-122</inkml:trace>
  <inkml:trace contextRef="#ctx0" brushRef="#br0" timeOffset="75958.89">19804 584 943,'0'0'48,"0"0"-33,0 0 7,0 0 47,0 0 64,0 0-53,0 0-36,1-16-27,-1 38-16,0 11 16,-1 16 14,-11 13 6,0 9-17,0 4-9,0 7 3,2 5-3,2 5 1,0 5 2,2 1-2,1 4 4,-1-5-6,0-5-1,-4-10-3,5-11-3,-1-7 0,2-7-3,-1-4 2,2-6-1,-1-6 0,1-6-1,0-3 1,1-6 1,1 1-2,-1-5 3,0-2-3,1-2 2,0-1 0,-2-2 1,1-1-2,1-2 0,-2-1-1,0 3 0,0-2 0,2 1-1,-1 1 1,2 2 0,0-1 0,0-1 0,0-1 0,0-4 0,0 0-1,3-3 2,3 3 0,-2-2-1,3 3 3,1 2-3,4-1 0,-2 3 0,0-2 0,1-1 1,-3-3-1,1-3-3,0-3-1,0-1 1,1-1-1,2 0 1,0 0 3,2 0 0,2 0 1,2 0-1,-2 0 1,7 0-1,1 0 0,4 0 0,0 0 1,1 0-1,-1 2 1,-1 0-1,1 5 0,2-4 1,3 3-1,8 0 0,3 1 0,-1 1-2,3 1 2,-8-3 0,-6-2 0,0 1 0,-4-1 0,3-3-1,1-1 1,1 0 0,5 0-1,1 0 1,3 0 0,-1 0 1,0 0 0,-2 0-1,-1 0 0,0 0 1,-1 0 0,0 0-1,5-1 0,-2-3 1,1 1-1,5 1-3,-1-1 3,1 0 4,-2-3-4,1 3 0,-1 1-1,-2-2 1,2 2 0,4-1-1,0 0 1,4 3-2,-3-5 2,0-1 0,-1 2-1,0-3-1,2 2 2,2 1 0,1 2 0,4 1 0,-1 1 0,2 0 1,0 0-1,2 0 1,-2 0-1,-3 0 0,-1 0 0,0 0 2,-2 0-1,2 0 3,2 0-1,4 6 1,6 2-3,2 2 0,0 2-1,0-5-1,-8 1 1,-5-3 0,-3-2 2,-6 0-2,4-3 2,-1 0-1,-1 0 0,-1 0-1,0 0 0,-4 0 2,-1-5-2,-3 2-1,-2-3 1,1 2 1,-3-1 0,-2 0-2,-4 1 0,1-2 1,-4 2 0,3 1 2,-2-4-2,0 2 3,-2 0-2,-1-2 1,-3 2-1,0-2 1,-5-1 3,2 2-4,-1-5 1,2 5-2,-2-2 3,1 2-3,-1 0 0,0-1-2,4-2 2,-1 1 2,5 0-2,1 1-1,0 0 1,1 2-6,-8 0 6,-6 2 1,1-1-1,-4-2 2,4 0-2,3 1-1,4-1 1,5 0 0,2 3 0,2-2-1,-2 1 1,-2-2 1,-7 0 0,-1 1 4,1-3 0,-3-1-3,-2 3 1,-2 0-3,-2-1 4,-4-1-4,-1-4 0,1-2 6,-2-6-2,1-2-2,-2-4-1,-1 0 0,0-1 2,1 3-2,-3 0-1,2 3 0,-2-2 0,0-5 0,0 0-1,0-4 0,0-4 1,-3-3 1,1-5 1,0-4-1,2-2 0,0-11 1,0-4 1,0-10-1,0-8-1,2 2 1,1 6 7,-3 9-5,0 6 3,0 4-3,0 0-2,-6 1-2,-4 1 0,1 4 1,-1 1 0,3 8-1,0 5 1,1 6 2,0 8-2,2-1 3,-3 8-4,0 2 0,3 4-3,-2 3 0,-2-2 1,-3 0-1,-3-1-1,-4 1 3,0-1 0,-4 1 1,-2-1 0,-1-1 0,-7 1 1,-5-1-1,-6 0 0,-12-1 1,-7-1-1,-6-1 4,-5-1-4,4-1 2,3 3-2,5-2 0,1 1 0,-3-2 2,-2-2 2,-5 1-3,0-10-1,0 1 1,0 1 1,0-3-1,-2 6 1,-4 2 1,1 2 2,-3 5 0,1 1-3,-2 2 0,2 4 0,5-1-2,5 2-1,4 0-2,5-2 2,6 3 1,6-3 0,-3 1 1,-1-3-1,0 4 1,-7 4-1,-4 0 0,-3 0 0,-9 0 0,-1 0 0,1 1 1,3 4 0,6-1 2,3-2-3,4 3 1,9-5 1,1 0-4,-1 0 0,0 0 2,-4 0-1,-1 0 1,3 0 0,1 0 1,6 0-1,4 0 3,5 0-1,4 0-1,-1 0 0,-2 0-1,-1 0 0,-8 4 2,-1 1-2,-2 1-1,0-1 0,6-3 2,9 2 1,7-1-2,3 0 1,1 2 0,0-2-2,-1 0 1,-2-1 0,-1-1 1,2 1 1,0 1-2,1 1 0,1 2 1,-1 1-1,-1 1 0,-1 3 1,-3-2 1,0-1-1,-5 3 0,-1 0-1,-2 0-1,-4 2-1,1-1 2,4-2 0,5 0 2,9-1-2,4-2 0,7 1-2,1 1 0,0-4 2,1 1-2,0 2 0,0 1 2,-3 0 0,2 0 3,-4 0-1,0-1-2,1 1 2,-2-2 0,5-1-2,-1-1 0,2 1 1,1-1-1,-2 3-2,0-2 0,0 1 2,-2 2-1,2-1 2,-1 1-2,1 0 2,-1-1-2,-1 0 1,2-2 0,0-1-2,5-3 2,1 1 0,0-3 0,-2 1-2,2 0 2,-1-1 1,-1 2-1,1-2 0,-1 1 1,1 2-1,-2-2 0,1 2 0,1-3 1,1 0-1,0 0 3,0 3-3,0-3-3,0 0 3,0 0 0,0 0-16,0 0-10,0 0-17,0 0-36,0-3-65,0-14-170,12-13-618</inkml:trace>
  <inkml:trace contextRef="#ctx0" brushRef="#br0" timeOffset="98503.71">22216 4806 282,'0'0'87,"0"0"-54,0 0 20,0 0 10,0 0-14,0 0-37,0 0-3,-29-10-4,18 9 5,-3-1 15,-2 2 0,1-4 0,-3 3 11,1-2-9,3 0-4,-3 1-4,2 2 0,-1-2-9,1 2-6,-1 0 5,-1 0-6,-4 2 0,2 10 4,-1-2 5,0 2-2,3-1-4,-1 2 7,5-1 5,0 5-4,2-2-4,1 2 10,1 0-7,3 0-4,0-1-3,-2-1 4,2-1-3,0-1 2,0 1 0,3 1 5,2-1 6,1 0-2,0-1 10,0 1-5,9-1 4,9 1 2,1-1-4,7 0-4,0-3 3,3 2-9,-4-4-5,-4 0-5,-3-3-4,-6-1 1,4 0 0,-4-1-2,1-3 2,-2 0 0,-3 0-1,-3 0 1,-2 0-2,2-5 0,-1-9-1,2-3-6,0-3 2,5-2-4,-2 2-6,0 0 14,2 2-14,-2 0 3,-1 0 6,-4 3-4,2-2-17,-4 1 5,-2 1 0,0-2-1,0 1-16,0 1-1,0 0-2,0 3 0,-3 3-14,-3-1 27,3 0 1,0 0-7,0 1-21,-2-5 2,1 3 7,2-1 7,-1-4-4,2 0 12,1-1-37,0 0-4,0-2 58,0 0-1,0 2 16,-3 2 7,0 1 49,-1 2 18,-2 0 11,3 5-7,-2-3-3,2 3 3,2 2-5,-1 0-25,-1 3-16,3 2 6,0 0-8,0 0-15,0 0-9,-2 0 1,-2 3 4,-3 7 14,-1 1 0,-3 1 4,3 7-2,-1 8-2,0 7 33,0 10-11,4 7-6,1 4-21,3 0 7,-1-2-9,2-1-3,0-2-6,0 1 6,0-2 8,2-1-8,3-6-6,2-4 0,-4-8-2,2-3-3,-3-4 1,-2-6-3,0 0-1,0-6 1,0-5-1,0-1-1,0-2 1,0-2-1,0-1 0,0 0-12,0 0-19,0-4-36,7-13-74,9-3-155,14 3-568</inkml:trace>
  <inkml:trace contextRef="#ctx0" brushRef="#br0" timeOffset="99364.69">22518 6202 351,'0'0'165,"0"0"-98,0 0 21,0 0 30,0 0-5,0 0-51,89 6-36,-52 2-6,3-2-9,1-1-4,-4 0-5,-6-5-2,-2 2-46,-12-2-67,-9 0-136,-8 0-109</inkml:trace>
  <inkml:trace contextRef="#ctx0" brushRef="#br0" timeOffset="99483.86">22491 6258 779,'0'0'130,"0"0"-130,94-7-23,-13 7-13,20 0-134,2 4-424</inkml:trace>
  <inkml:trace contextRef="#ctx0" brushRef="#br0" timeOffset="107971.39">9703 9322 258,'0'0'518,"0"0"-480,0 0 58,110 0-45,-71 0-2,7 0 56,2 0-53,9 0-21,5 0-15,6 0 1,-1 0 0,-2 0 14,-5 0-18,-11-3 4,-6 3-13,-5 0 3,-5 0 0,-5 0-1,-3-2-5,-8 2 0,-3 0-1,-6 0 0,-3 0 0,-2 0-4,-3 0-12,0 0-5,0 0-12,0 0-30,0 0-6,-14 0 10,-10 0 13,-6 0 17,-2 2 3,-5 3 11,0-3 8,-6-1 0,-5-1 6,-8 0 1,-11 0 0,0 0 3,-6 0-2,7 0 1,-3 0-2,7 0 0,4 0 0,5 0 2,9 0 2,8 0 7,7 0 10,13 0 4,6 0 8,8 0 10,2 0 13,0 0 14,5 0-9,21 0-15,17 0-14,19 0 3,14 0-2,9 0-8,7 0 4,4-3-11,-2-2 5,-5 3 0,-11-1-14,-10 0-2,-11 2-3,-15 1-4,-9 0 0,-12 0-1,-9 0 0,-7 0-4,-3 0-16,-2 0-5,0 0-4,0 0 0,0 0 3,0 0-4,0 0 0,0 0 5,0 0 6,-7 0 2,1 0-11,-2 0-8,-1 0-7,-1 0 16,4 1 12,0 1-1,-1-1-15,3 1-16,1-2-29,-1 0-55,1 0-52,3 0-43</inkml:trace>
  <inkml:trace contextRef="#ctx0" brushRef="#br0" timeOffset="110281.84">12904 8215 558,'0'0'97,"0"0"-14,0 0 18,0 0 10,0 0 36,0 0-33,-4 0-41,4 0-20,0-1-13,0-10-5,-2-7-24,1-11-4,1-5-4,0-6 0,0-3 10,13-7 2,-3-7-1,-5-8 0,-5-5-11,0 2-2,-2 10 1,-7 11 2,3 12-4,2 11 2,0 9 3,2 8-4,2 6 0,-1 1-1,1 0-2,0 0-2,0 0 0,0 0 4,0 0-6,0 0 4,0 0 1,0 0 1,0 0 3,0 0-3,0 0 1,0 0 1,0 0-1,0 0-1,0 0 2,0 0-1,0 0-1,0 0 0,0 0 3,0 0 3,8 0 7,15-3 0,10-3-5,10-2-3,0-3-3,2-2-1,1-4 3,0-1-2,2-3-1,9-4 0,4-2-1,1 0 0,-5 1 1,-9 5 0,-12 4 2,-11 4 0,-10 3 1,-6 3 0,-7 2 3,0 3-3,0-3-4,-1 1 0,2 0 0,2 0 1,-1-1-1,1 0 1,2 3-1,-2-1 0,-2 0-2,0 1 2,-3 1 0,3 1 1,-3 0 1,0 0-4,0 0 2,0 0 0,0 0 0,0 0 0,0 0 0,0 0 3,0 0-1,0 0 0,0 0 0,0 0 2,0 0-4,0 0 2,0 0-2,0 0 0,0 0 1,0 0-1,0 0 1,0 0 1,0 0-2,0 0 3,0 0-2,4 0 0,5 3-1,5 12 1,9 3 9,6 8-1,3 7 2,4 6 1,0 6-1,-2-1-4,-5 1-4,-4-4-1,-4-5 0,-6-4-1,1-4-1,-2-6-1,1-2 0,-2-4 1,3-3 2,-2-3-1,-2-3-1,-1-2 1,-6-2 0,-3-2 1,-2-1 1,0 3 1,0-3 0,0 0 0,0 0-1,0 0 0,0 0 0,0 0-1,0 0-1,0 0 0,0 0 1,0 0-1,0 0 0,0 0-1,0 0 0,0 0 1,0 0 0,0 0 0,0 0-1,0 0 1,0 0 0,0 0-1,0 0 1,0 0-1,0 0-1,0 0 1,0 3-1,0-1-1,0 3 2,-3 5 0,-3 7 1,1 6 6,-2 9-5,3 9 7,1 5-6,0 8 8,1 1-7,2 0 4,-2 1-4,2-2 8,-2-7-10,2-7 2,-1-9 2,0-9-5,1-5 2,-3-4-2,1-4 0,0-4 1,0-1 0,1-1-1,-1-3 0,2 2-1,-1-2 1,1 0-2,0 0 2,0 0-1,-2 0 0,2 0-1,-3 0-7,-1 0-12,-2 0-13,0-6-16,-2-1-21,2 0-48,0 0-14,2-5-48,2-4-47,2-6-431</inkml:trace>
  <inkml:trace contextRef="#ctx0" brushRef="#br0" timeOffset="112854.71">14889 8349 526,'0'0'83,"0"0"56,0 0-49,0 0 46,0 0 4,0 0-32,2 2-18,-2-2-13,0-6-12,0-6-17,0-1-19,0-7-9,0-4-7,0-7-5,0-6-6,0-3-1,-2-2 0,-5-2 0,-7 4 0,4 1-1,-2 5 0,2 1 0,1 3 1,1 2 1,-1 3-2,3 2 0,2 6 0,1 4 1,0 8-1,3 2-3,-2 1 3,2 2 0,0 0 0,0 0-2,0 0-1,0 0 3,0 0-1,0 0-1,0 0 2,0 0 1,0 0 1,0 0-2,0-2 3,0 2-2,8-2-1,-1 1 0,5-1 2,0 0 2,6-1-3,1-1 1,7-2 6,1-2-5,1-3 1,9 0 3,2-2-2,7-2-2,2-2 0,0-2 0,-1-3-3,-2-2 0,-2-1 1,-2-3-1,-4-1 4,2-2-4,-2 3 0,-4 2 0,-7 7 1,-6 4 0,-5 3-1,-8 7 2,-4 2-2,-2 2 2,-1-2-2,0 3 2,0 0-2,0 0 0,0 0 1,0 0-1,0 0 1,0 0-1,0 0 1,0 0-1,0 0 0,0 0 0,0 0-1,0 0 1,0 0 0,0 0 1,0 0-1,0 0 1,0 0 0,0 0 0,0 0 0,0 0-1,0-3 1,0 3-1,0 0 1,0 0-1,0 0-1,0 0 1,0 0 0,0 0-1,0 0-1,0 0 2,0 0 0,3 0-2,4 11 1,8 6 1,4 5 3,5 2 1,5-1-1,2-3 5,6 2 1,-1-5-1,-3 2-2,-2 1-3,-3-1 2,-4-1-3,-7 1-1,-3-2-1,-6-3 1,-2-5-1,-3-1 0,-2-4 0,1-1 0,-1-3 1,-1 1-1,0-1 1,0 1-1,0-1 0,0 0 0,0 0 0,0 0 0,0 0 1,0 0 0,0 0-1,0 0 1,0 0 0,0 0 1,0 0-2,0 0 0,0 0 0,0 0 1,0 0-1,0 0 1,0 0 1,0 0 0,0 0 1,0 0 0,0 0 1,0 0-1,0 0 0,0 0 0,0 0 0,0 0 0,0 0 0,0 0 1,0 0-1,0 0 0,0 0 0,0 0 0,0 0 0,0 0 0,0 0 0,0 0-2,0 0 1,0 2-1,0-2 0,0 0 0,0 0-1,0 0 0,0 0 0,0 0 0,0 0 2,0 0-2,0 0 1,0 1 1,0-1-2,0 2 1,0-2-1,0 0 0,0 2 0,0 3 0,5 0 1,2 2-1,1 1 1,1-3 3,2 2-3,-3-4 1,-3-1-2,-2-1 1,-3-1-1,1 0 2,1 0-1,-2 0-1,1 0 0,1 2 1,1-1 0,-2-1-1,2 3-2,-3-3 2,0 1-1,0-1 0,0 0 1,0 0 0,0 0 0,0 0 0,0 0 0,0 0 1,0 0-1,0 0-1,0 1 1,0 2-1,0 2 1,0 4 0,0 7 2,-3 2 2,0 8-1,2 3 1,1 4 3,0 4 3,0-1-5,0 1 6,0 2 2,1-3 0,5 2 1,-3-6-3,0-1-5,-2-1 3,1-4 0,-2-1-7,0-4 2,0 0 1,0-2-2,0-3 2,0-4-3,0-4 1,0-5-3,0-2 0,0 1 0,0-2 0,0 0 1,0 0 0,0 0-1,0 0 0,0 0-1,0 0-10,0 0-13,0 0-12,0-3-17,-5-5-17,2-7-17,2-7-111,1-5-153,0-6-483</inkml:trace>
  <inkml:trace contextRef="#ctx0" brushRef="#br0" timeOffset="114984.31">16812 8366 323,'0'0'206,"0"0"-97,0 0 37,0 0-44,0 0 4,0 0-36,48 29-1,-48-29 21,0 0-7,0 0-7,0-3-2,0-7-22,0-6-17,0-1-3,0-5-13,0-6-11,0-6-5,0-8 1,0-8 1,0-2-2,-7-5-2,-4 2 2,-3 3-5,-2 3 2,2 11 0,3 8 0,5 10 3,3 7-2,1 6-1,1 4 1,1 2-1,0 1 0,0 0-6,0 0 2,0 0-2,0 0 4,0 0 2,0 0 1,0 0 1,0-1-1,0 1 3,0 0-1,0 0 0,0 0 3,0 0-5,0-2 0,1 1 2,7-1 0,3 0 3,5-1 0,4-1-1,7-2 3,6-1-2,2-1-3,2-3-1,-4 0 1,-1 1 1,-2-3 3,-1 1 0,3-2-3,4-1-2,0 1 3,-2 2-4,-4 0 0,-5 4 0,-7 1 1,-3 1-2,-3 1 1,-2 1 0,2 0-1,-1-2 0,5 3 0,-5 0 0,-4 0 2,-1 1-1,-3-1 0,-2 0-1,-1 3 3,2 0-3,-1 0 0,1 0 4,-1 0-4,1-2 0,0 2-2,-1 0 2,-1 0 0,0 0 0,0-1 0,0 1 0,0 0 1,0 0-1,0-1 1,0 1 0,2 0 0,-1-2 0,1 1-1,1-1-1,0 2-1,-1-5 2,0 5 1,1-5-1,0 3 0,0-3 0,0 1 0,0-2 0,0-1 1,-1-1-1,2-1 0,-1-3-1,1-3 1,-1 4-1,2-3 1,-3 4-1,3 3 1,-3 3 0,0 2-2,0 0 2,-2 1 0,0 1-1,2 0 1,-2 0 0,0-2 0,0 0 1,0 1-1,1-2 0,3 1 0,-2-2 0,-2 1 0,0 1 0,0 0 1,0-1 0,3 3-1,-3-2 0,0 2 0,1 0 0,1 0 0,-2 0-2,3 0 2,5 2 0,5 10 0,8 4 0,8 0 6,8-2-3,6-2 6,5 0-1,4-4-4,-1 4 0,-2 0-4,-8 0 1,-6 3-1,-9-1 2,-3-1 0,-8-3-2,-5-1 0,-1-2 0,-4-2 0,-2 2 0,0-5 0,-2 0 0,-1-2 0,0 0 0,0 0 1,0 0 0,0 0 1,0 0-1,0 1 0,0-1-1,0 0 1,0 0-1,0 0 2,0 0-2,0 0 0,0 0 0,0 0 1,0 0-1,0 0 0,0 0-1,0 0 1,0 0 0,0 0 0,0 0 0,0 0 0,0 0 3,0 1-3,0-1-4,0 5 1,0 1 3,0 8 0,-4 6 3,-3 12 1,4 11-1,0 11 5,3 7 1,0 3 1,0-3-4,0-7 3,2-4 0,6-5-4,-1-1-1,-1-7 1,3-3-2,-3-4 3,-2-6 0,1-4-6,-4-6 3,1-6-2,-2-4 0,0-2-1,0-2 0,0 0-2,0 0-6,0 0-4,0 0-1,0 0-6,0 0 3,0-6-2,0-2-15,0-4-18,0 1-50,6-1-94,12-1-133,5 5-300</inkml:trace>
  <inkml:trace contextRef="#ctx0" brushRef="#br0" timeOffset="117353.08">14014 8333 602,'0'0'123,"0"0"-75,0 0 5,0 0-34,0 0 29,0 0-33,0 0-15,-5-6 2,5 6 16,0 5 35,0 4 9,2 3 17,7 1 4,6 4 0,5 2-24,4 1-8,5 5 2,1 0-14,-1 2-10,0 0-2,-3 0-8,-3-3 0,-5 0-8,-6-5-6,-3-7-3,-5-2-2,-1-5 1,-1-3 0,-2-2 1,1 0 0,-1 0 3,0 0 4,0 0 6,0 2-5,0-2-3,0 1-3,0-1-2,0 0 0,0 0-1,0 0 1,0 0-1,2 0 0,2 0 4,2 0 3,4-1 2,4-7-6,2-3 0,5-3 1,3-3-1,0-2-4,4-1 1,2 1-1,2 0 2,-1 3 2,0 0 0,-4 1-3,-4-1 3,-3 3 5,-6 1 1,-5 1-4,-1 5-1,-3-1-2,-1 5-1,-1 0 0,0 2 0,1 0 3,3 0-3,2-1-2,1 0 3,-1 1-2,-3-1 3,-3-1 1,-3 2-3,0 0-2,0 0 1,0 0 0,0-1 0,0 1-1,0-2 0,0 2 1,0 0 0,2 0-1,-2 0 0,0 0 0,0 0 0,0 0-1,3-3-5,3 1-16,3-3-26,4 1-18,-1 0-42,-2 3-12,-1-2 35,-3 3 18,0 0 16,0 0 32,1-2 19,-2 1 7,0-2 33,1 0 7,-2 0 0,-1 1-13,1-1-4,-2 3-7,-2 0-8,0-3-15,0 3-3,0-3-47,-19-3-70,-4-1-114,4 0-318</inkml:trace>
  <inkml:trace contextRef="#ctx0" brushRef="#br0" timeOffset="118514.79">16002 8378 606,'0'0'109,"0"0"29,0 0-66,0 0 18,0 0-6,0 0-29,0 0 30,0 5-6,1 2 0,14 3 8,12 4-9,11 3-16,11 1-19,1 3-10,1 4-4,-5 0-5,-7 2 0,-4 2-5,-4 1-10,-4 0-2,-5-3-2,-2-2-1,-6-3-1,-2-5-3,-3-3 0,-4-4 0,-5-5-1,0-3 0,0-2 0,0 0 2,0 0 0,0 0 0,0 0 3,0 0-4,0 0 5,0 0-2,0 0-2,0-1 0,1-5-1,4-2 1,1-2 3,11-2-4,2-6 0,5-2 0,6-2 0,-1-4 0,1-5 0,-3-3 0,-4-2 0,-3 5 0,-1 1 0,-1 8 0,-3 4 1,-4 7-1,-3 1 0,-5 5 1,-1 4-1,-2 0 0,0-1 0,0 2-1,0 0 0,0 0 1,3-1 0,0-3-1,6 1-1,1-2 1,1 1 0,-1 0 1,-1 0-1,-3 4 1,-4 0 0,-2 0-8,0 0-23,0 0-20,0 0-23,0 0-102,0 0-136,3 0-264</inkml:trace>
  <inkml:trace contextRef="#ctx0" brushRef="#br0" timeOffset="119886.69">18000 8353 535,'0'0'183,"0"0"-41,0 0-12,0 0-24,0 0-11,0 0-49,28 11 1,-9 7 11,5 3-4,1 3 2,0 2-9,3-1-1,-6 0-11,-3-2-12,-4-2-3,-2-3-9,-4-1 0,-1-3-3,1 0-1,-2-1-2,1-4 4,-4 1-2,1-5 1,-4-3 0,1 0-3,-2-2-2,0 0 1,0 0 2,0 0 2,0 0 3,5 0 2,-2-2-8,3-1-3,1-4 1,2 0 0,4-3 0,2-3 2,6 0-1,4-1 1,5-3 3,6-1 0,1-1 2,8-5-1,-3-1 0,1-1-3,-5 0-5,-8 4 5,-9 2-3,-3 3 9,-3 1-1,5 3-1,2 1-4,8 2 4,1 3-6,2 0-1,-2 3 0,-7 1-1,-9 1 0,-6 2 1,-6 0-3,-3 0-1,0 0 0,0 0-3,0 0-1,0 0-2,0 0 4,0 0 3,0 0-1,0 0 1,0 0-1,0 0 1,0 0-1,0 0-1,0 0 0,0 0 1,0 0-2,0 0 1,0 0 0,0 0 2,-3 0-2,3 0-1,0 0 0,0 0-1,0 0 2,0 0-1,0 0 1,0 2 2,0-2-1,0 3-1,-3-3-4,3 1 5,-1 2 1,1 0-1,0-2 1,0 0-1,0 1-2,0-2-3,0 0 2,0 0-3,0 0-3,0 0-4,0 0-12,0 0-29,0 0-67,0-4-162,-2-6-389</inkml:trace>
  <inkml:trace contextRef="#ctx0" brushRef="#br0" timeOffset="120489.96">13450 7771 1083,'0'0'73,"0"0"-69,0 0-4,0 0-31,0 0-34,0 0-224</inkml:trace>
  <inkml:trace contextRef="#ctx0" brushRef="#br0" timeOffset="120797.82">15283 8009 1073,'0'0'80,"0"0"24,0 0-38,0 0 11,0 0-12,0 0-60,0 0-5,0 0-70,0 0-93,12-6-183</inkml:trace>
  <inkml:trace contextRef="#ctx0" brushRef="#br0" timeOffset="121122.77">17468 8026 853,'0'0'250,"0"0"-198,0 0 26,0 0-58,0 0 32,0 0-26,-16-23-26,16 23-64,0 0-124,0 0-246</inkml:trace>
  <inkml:trace contextRef="#ctx0" brushRef="#br0" timeOffset="124944.13">13177 8410 456,'0'0'68,"0"0"54,0 0-58,0 0 19,0 0-20,0 0-23,0 0-12,0 0-3,0 0 5,0 0 3,0 0 3,0 0 6,0 0 8,0 0 4,0 0-8,0-2-20,0-1-17,0-5-3,0 1 3,0 0-2,0-1 5,1-1 5,1 1 0,0-1 5,2-1-4,-3 0 0,1 1-6,-1 0 4,-1 1-14,2 1 2,-2 0 0,3-2 3,-2 1-6,1-1 5,1-1 0,0 2 3,1-2 2,-1 1-1,0 2-6,-3-1 4,0 1-6,2 0-2,-2-2 1,0 3-2,0 1 4,0-1-4,0 3 2,1-4-1,-1 0 4,0 2-4,0-4 3,0 1-1,0-2-1,0 2-1,0-2 1,0-1 2,0 0 1,0-1 0,0 0 0,0 3 1,0-3-5,0 3 1,0-1-1,0 0 0,0 2 1,0 2-1,0 1 0,0-1 0,0 4 2,0-1-2,0 0 5,0 0-4,0 0-1,0-2 0,0-1 0,0 1 1,0-3-1,0 3 0,0 0 0,0 1 2,0-2-2,0 4 0,0-1 5,0 0-4,0 0 1,0-3-2,0 3 2,0 0 4,0 0-3,0 1-2,0 2-1,0 0 2,0 0-4,0 0 1,0 0-1,0 0-2,0 0-2,0 0-20,0 0-38,0 0-62,3 0-106,3 0-136</inkml:trace>
  <inkml:trace contextRef="#ctx0" brushRef="#br0" timeOffset="126165.04">12913 8111 540,'0'0'139,"0"0"-56,0 0-14,0 0-50,0 0 44,0 0-15,-13 71-20,11-50-10,-2-1-3,1-3 13,1 0 1,1 0 1,1-1 5,0 1 3,0 1 15,0 1-8,0-2-9,0 5-2,0-2-13,0-1-3,0 0-6,0-2 2,0 2-9,0-1 5,0-2-1,-2 1-2,-1-2 1,-2-2-6,2-2 10,-2-2-5,5 3-1,-2-4 3,1 0-6,-2 1 2,1-2 0,0-3-3,1 1 1,0-2 0,1 2-1,-2-2 0,2 0-1,0 0 3,0 0-4,0-3 1,0 0 5,0 2-6,0-2 10,0 0-1,0 0 3,0 0-4,0 0 5,0 1-6,0-1 1,0 2 1,-1 1-8,-3 0 4,2 2 3,-7 1-1,1 2-4,-5 3 4,-9 4 0,-13 4-2,-9 3 3,-7 3 0,-1 3 2,1-1-9,6 0 2,1-2 1,2 0 0,4-5 0,2-1 2,6-4 1,5-2 2,6 0 4,3-3 1,5-1 1,1-3-4,5-2 1,2-1-1,1-1 0,2-2-4,-1 0-1,1 0 0,0 0-3,0 0 0,0 0-1,0 0-2,0 0-1,0 0 1,0 0-1,0 0 0,0 0 1,0 2 0,0-2 0,0 0-2,0 0 1,0 0-3,0 0-4,0 0-10,0 0-20,11 0-28,10-11-87,9-2-196,8-1-483</inkml:trace>
  <inkml:trace contextRef="#ctx0" brushRef="#br0" timeOffset="131459.84">18802 8321 529,'0'0'43,"0"0"34,0 0 8,0 0 14,0 0-25,0 0-39,22 24 7,-19-22 1,-3-2 1,0 0 3,0 0 8,0 0 20,0 0-13,0 0-11,1 0-4,1-9-16,-2-1-1,1-1 3,1-3-9,-2-3-4,1-2-3,-1-5 3,2-8-7,-2-5 0,0-5-7,0-5 0,0-2-3,-8-1-1,-6 4-1,2 5-1,-3 9 0,4 8 0,1 2 0,1 5-1,3 3 1,0 1 0,0 1-2,0 2 2,2 4-6,2 3 1,2 3 5,0 0-1,0 0 1,0 0-1,0 0 1,0 0-1,0 0 0,0 0-1,0 0 2,0 0-1,0 0 1,0 0 0,0 0 2,0 0-2,0 0 1,0 0-1,0 0-1,0 0 1,0 0 1,0 0 0,0 0 0,3 0 1,1 0 1,1 0-3,1 0 0,-1 0 1,2 0 0,2-5 3,3-1-4,2-5 4,5-3-1,3-3 1,2-5 2,-2-4-4,3-3 2,-2-2 2,2-1 0,0-1 0,-2-1-2,4 1-3,-3 0 3,-2 3-3,-1-2 1,0 2-2,-1-2 0,0 4-1,-2 3 1,-3 6-1,-3 2 1,-5 8 0,0 3 1,-3 1-1,-1 1 0,-2 2 0,1-1 1,-1 2-1,-1 1 0,1-2 0,-1 2-1,0 0 1,0 0-2,0 0 1,0 0-3,0 0 0,0 0 1,0 0 1,0 0-1,0 0 2,0 0 0,0 0 0,0 0 0,0 3 1,0-2 0,0 2 0,0 0 0,4 4 1,0 4-1,2 5 0,6 3 1,1 6-1,7 0 4,5 0-4,5 2 3,3-3 3,0 1-1,4-6-2,-4-2 3,1-1-4,-2-1 0,-1 0 0,-3 3-1,-4-4 3,-5-2-3,-2 0-1,-1-3 1,1 0 0,5-1 1,-1-2 3,-1 0-1,0-4 2,-5 1-2,-3-3 3,-8 0-3,0 2 1,-4-2-1,0 0-3,0 0 0,0 1-1,0-1 0,0 0-2,0 2 2,0-2 0,0 0 0,0 0 1,0 0-1,0 0 1,0 0 1,0 0 0,0 0 0,0 0-1,0 0 1,0 0 0,0 0-1,0 0-1,0 1 0,0-1 1,0 1-1,0 1 0,0 1 2,0 2-2,-2 4 3,-3 8 1,-2 8 2,-2 11-3,-1 8 6,-4 13-3,-1 9 3,2 4-3,0 1 5,3-2-5,6-2 5,4 0-8,0-5 5,0-2 2,0-9-5,0-6 0,0-9 1,0-5-5,0-6 1,0-6-2,-5-2 1,0-5-1,0-2 0,2-3 0,0-2 1,0 2-1,2-2 0,-1 3 0,1-1 0,-2 0 1,1-2-2,-1-2 2,2 2-2,-2-4 0,0 1 0,3-2 1,0 0 0,0 0 0,0 0 1,0 0-1,0 0 0,0 0 0,0 0 0,0 0-1,0 0-1,0 0 0,0 0-2,0 0 3,0 0-1,0 0 1,0 0 1,0 0 0,0 0 0,0 0 0,0 0 0,0 0 0,0 0 0,0 0-1,0 0 1,0 0 1,0 0-1,0 3 0,0-1 0,0 2 2,7 4 1,10 7 2,9 2 4,7 2-1,6 3 0,0 0 1,4 1-3,-1 1 2,-3 1-4,-4-2 3,-8-2-4,-3-1-2,-9-8 3,-4-3-3,-4-3 0,-7-6-1,0 1 1,0-1-1,0 0 0,0 3-2,3 1 0,1 4 1,1 0 1,1-2 0,-1 2 1,0-3-1,-2-1 0,-1-1 0,-2-1 0,0-2-1,0 0 1,0 0-1,0 0 1,0 0 0,0 0 0,0 0 1,0 0-1,0 0 0,0 0-1,0 0 1,0 0 0,0 0 1,0 0-1,0 0 0,0 0-5,0 0 5,0 0-1,0 0 0,0 0 0,0 0 1,0 0 0,1 0-1,-1 0 0,0 0 0,0 0-1,0 0 2,0 0 0,0 0 3,0 0-3,0 0 0,3 2 0,6 3 0,6 3 1,5 2-1,2 1 0,0 0 0,-5-3 1,-4-2-1,-8-5 0,-2 1 0,-2-2 2,-1 0-2,0 0-3,0 0 3,0 0-2,0 0 2,0 0 0,0 0 0,0 0-3,0 0 2,0 0-1,0 0-2,0 0 1,0 0-4,0 1 2,0-1 1,0 1 1,0-1 2,0 2-1,0-1 2,0 2-1,0 2 1,0-2 0,0 0 1,0-2-1,0 1-1,0-2 1,0 0 3,0 0-1,0 0 2,0 0-4,0 0 5,0 0-4,0 0 3,0 0-4,0 0 1,0 0-1,0 0 0,0 0-3,0 0-18,0-4-19,0-6-11,-3 0-21,2 3-23,1 3-56,0 3 15,0 1-16,0 0 36,0 0 24,0 0 52,0 0 31,4 0-45,8 0-175,6-3-299</inkml:trace>
  <inkml:trace contextRef="#ctx0" brushRef="#br0" timeOffset="142282.15">13222 7908 388,'0'0'94,"0"0"21,0 0-12,0 0-17,0 0-9,0 0-19,10-13-10,-7 12-9,1 1 0,-1-2 3,2-1-1,0 1 0,4-2 4,-1 2-9,1-1-11,0 0-3,-1 0 1,1 1 5,-2 0-8,2-2 0,1 1-5,2-2-1,1-2 0,0-1-5,0 0-2,1 2 9,-2-5 1,2-1-1,1 1-8,2 0-1,-1-2 12,0 1-1,2-3-10,5-2-3,4 0 7,7-2-2,4-2 0,-3-2 7,1 2-5,-5 1-4,-3 1 5,-5 1 4,-2 4-9,-5 1-4,-2 4-1,-2 0-2,-2-1 3,1 2-2,2-4-1,3 1-1,1-1 0,-4 1 0,-2 3 1,-3 2 0,2-2-1,-3 3 0,-1-2 0,1 0-2,1 0 2,1-3 1,3 0-1,-2 1 1,-1 2-2,-1 0-1,-3 4 2,-2 0 0,-2 3 0,-1 0 1,0 0-1,0-1 0,2 1 0,0-2 1,0 2-1,-2 0 0,1-1 0,-1 0-1,2 1 1,-2-2 0,0 2 0,0 0 0,0 0 0,0 0 4,0 0-4,0 0-3,0 0 3,0 0 0,0 0 0,0 0 0,1 0 0,-1 0 0,0 0 0,0 0 1,0 0-1,0 0 0,0 0 0,0 0 0,0 0 0,0 0-1,0 0 1,2 0-1,-2 0 1,0 0-1,0 0 0,0 0 1,1 0 0,-1 0 0,3 0 0,-3 3 0,3-2 0,1 2 1,-2 2-1,-1-2 0,1 2 2,-1-5-2,0 3 1,1-2-1,0 1 2,-2-1-2,0-1 1,0 2-1,0-2 0,1 0 0,1 0 1,-2 0-1,1 3 1,-1-3-1,0 0 0,0 0 0,0 0 1,0 0-1,0 3 0,0-2 0,0 2 0,2-2 0,1 2 0,-2-2 1,1 1 0,-2 1 2,1-3-1,1 3 0,-2-3 0,0 1-2,1-1 1,-1 1-1,0 1 0,0-1 1,3 2-1,0 0 0,-1 0 2,1 1-2,-2-1 1,1 1 0,-1-3 1,-1 0-2,2 1 0,-2-2 0,0 0 1,0 1-1,0-1 0,0 1 0,0 1 0,0-2 0,0 3-1,0-1 2,0-1-1,0 0 0,0-1 0,0 0 0,0 0 0,0 0 1,0 0-1,0 0 2,0 0-1,0 0 0,0 0-1,0 0-1,0 0-1,0 0-2,0 0-1,0 0 1,0 0 1,0 0-1,0 0 4,0 0 0,1 0 0,-1 0 1,0 0 1,0 0-2,0 0 1,0 0-1,0 0 0,0 0-1,0-1 0,0-3-11,-3-4-8,-3 2-2,0-1-12,0 1-4,2 2 6,1 1-5,3 2 3,0 1 11,0-3 3,0 3 4,-2-3 1,1-2 4,-1 0 10,1-2 1,1 4 1,0-2 9,0 4 11,0-2 12,0 2-3,0 0-10,0-1 1,0 1-7,0 1 3,0 0-10,0 0 1,0 0 0,0-2 1,0 2 8,1-1-7,2-1 0,-1 1 0,4-2 3,-3 2-4,1-1 0,-1 0-6,2 0 0,-1-3-1,1 3-1,2-2-1,2 0 2,-2 0-2,0-2 1,2 0 0,-1 2 1,-2-3-2,0 4 2,-1 0 0,-2-3-1,0 2 0,4 0-1,-3 1 0,0 0 0,-1 0 1,-2 2-1,1 0 0,-2 1 0,0 0 0,3 0 0,-3 0 0,0 0 0,0 0 0,0 0 0,0 0-1,0 0-1,0 0 2,0 0-2,0 0 2,0 8-1,0-1 1,0 3 1,0-1 0,3 2 0,-2-2 1,5 2 0,-2-1-2,1 2 0,1 2 1,-1-1 1,1 3 0,1-3-1,-1 0 2,1 1-2,1 0 0,2 0 1,-2 1-1,1 3 2,-3-2 0,4 0 0,2 2 4,-4 0-6,3 1 2,-2-1 0,-3 0 0,3 0 3,-4 1-5,-1-4-1,-1 0 2,0-3-1,0-4 0,-1-1 0,-1 0 1,2-4 5,0 3-6,1-1 3,1 1 0,-2 0-2,0 1 0,1 0-1,0 0 0,-1 0-1,-1-1 1,0-2-1,2-1 1,-4 0 0,2-2 2,-1 0-1,-1 2 1,0-3-2,0 0-1,0 0 1,0 0 0,0 0-1,0 0 1,0 0-1,0 0 3,0 0-3,2 0 0,-2 0 2,0 0 0,0 0 1,0 0 3,0 0-5,0 0 0,0 0-1,0 0 1,0 0 0,0 0 0,0 0 0,0 0-1,0 0 1,0 0 2,0 0-2,0 0-1,0 0 2,0 0 0,0 0 0,0 0-2,0 0 0,0 0 1,0 0 0,0 0 0,0 0-1,0 0 3,0 0-3,0 0-3,0 0 3,0 0 0,0 0 3,0 0-3,0 0-3,0 0 3,0 0 1,0 0-1,3 0 0,-3 0 0,0 0 0,0 0 0,0 3 0,0-3 0,3 1 0,-3-1 1,1 2-2,-1-2 2,2 0-1,-2 1 0,0-1 0,1 0 1,-1 0-1,0 0 2,0 0-2,0 0 0,0 0 0,0 0 0,0 0 3,0 2-3,0-2 0,0 0 0,0 0-3,0 0 3,0 0 1,0 0-1,0 0 0,0 0 0,0 0 0,0 0 0,0 0 0,0 1 0,0-1-1,0 2 0,3 0 0,-1 1 0,1 3 1,0 3-1,-2 2 0,2 3 1,-2 1 1,-1 3-1,0 0 0,0 2 0,0-1 0,0-1 0,0 2 1,0-3-1,-1-1 4,-3 1-8,-1-2 8,2-1-4,-1 0 0,1-1 0,-3-4-4,3 2 4,0-1 1,-3 0-1,3 0 0,-2-2-1,2 1 1,-1-1 1,1-3-1,1 2 0,2-4 3,0 2-6,0 1 3,0-1 0,0 4 0,0 2 0,0 1 2,0 1 0,6-2-1,0-2 3,-1-1-4,1 1 2,0 1-1,1 2 0,-1 1 0,2 2 0,-1-2 2,-2-1-2,2-1-1,-2-2 2,-2-2-1,-3-2-1,1-1 3,-1-1-3,0 2-2,2-2 2,-1 3 0,1 0 1,-2-1-1,1 1 0,-1-1 0,0-2 0,0-3 0,0 0 0,0 0-1,0 2 1,0-1 1,0-1-1,0 0 0,0 0 1,0 0 1,0 0-4,0 0 4,0 0-5,0 0 6,0 0-5,0 0 2,0 0 0,0 0 0,0 0 0,0 0 0,0 0 1,0 0-1,0 0 0,0 0 1,0 0 0,0 0-1,0 0 0,0 0 2,0 0-2,0 0 0,0 0 0,0 0 0,0 0 0,0 0 4,0 0-4,0 0-3,0 0 3,0 2 0,0-2 0,0 1-3,0-1 3,0 0-1,0 2 1,0-1-1,0 0 5,3 1-7,-3 0 3,0-2 0,1 0 0,-1 3 0,0-2 0,0 0 0,0 2 0,2 0 0,-2 0 0,1 0 1,0 2-1,3 2 0,-1 1 0,3 5 0,1 4 0,3 3 0,0 4 2,2 2-1,-2-1-1,-2 2 0,2-4 0,2 0 0,-5-4 1,1-2-1,-2-3 0,-2-3 0,-1-2 0,0 4 0,0-2 0,0 4 1,-2-1-1,1 0 0,0 0 0,-2-3 0,1 0 0,-1-3 0,0-3 0,0-4 1,0-1-1,0 2 0,0-2 0,2 0 1,-2 1-1,0 1 0,0-1 0,0 1 0,1-2 0,-1 1 1,0-1-2,0 0 2,0 0-1,0 0 0,0 0 2,0 0 0,0 0-1,0 0 1,0 0-2,0 0 1,0 0-1,0 0 0,0 0 1,0 0-1,0 0 0,0 0 0,0 0 0,0 0 0,0 0 0,0 0-1,0 0 0,0 0-1,0 0-3,0 0-9,5 0-12,0-1-23,2-2-15,-3 1-38,-1 2-19,0 0 13,0 0 23,2 0 15,0 0 60,1 0 10,0 0 11,-3 0 35,-1 0 7,-2 0-13,0 0-7,0 0-6,0 0-5,0 0-1,0 0 4,0 0-2,0 0 7,0 0-5,0 0-4,0 0-4,0 0-6,0 0-4,0 0 2,0 0-4,0 0 2,0 0 5,0 0-7,0 0 8,0 0-4,0 0 0,0 0-5,0 0 4,0 0-4,0 0 3,0 0-6,0 0 0,0 0 2,0 0-2,0 0-1,0 0 1,0 0 3,0 0-3,0 0 7,0 0-6,0 0 4,0 0 6,0 0-6,0 0 4,3-1 1,-1-2 0,9-2-3,-2 0-6,2-1 3,5 0-2,2-2 1,8 2 0,12 1-3,7 3 0,5 2 1,6 0 0,-5 0 1,-2 0 2,-7 0 4,-10 0 1,-8 0 0,-9 0-1,-6 0-3,-6 0 0,-3 0-5,0 0 2,0 0-3,0 0 0,0 0-1,0 0 0,0-3 1,0 3 0,0 0 1,0 0-1,0 0-1,0 0-3,0 0 2,0-2 0,0 2 1,0 0-1,0 0 2,0 0 0,0-1 1,0 0-1,0-1 0,0-2 0,-3-3 1,-2 0-1,1-5 1,0 0-1,1-3 1,1-1 0,2-3 0,0 1-1,0-4 1,0 1-1,0-1 0,0-3-1,0-3 1,3-4 0,-1-2 0,5-5 0,-3 1 0,4 2 0,4 6-1,-2 3 1,1 1 0,-2 7-1,-2-1 0,-2-1 1,-1 1-1,-1-1-2,-1-3-3,0 2 3,2 2-1,0 3 3,2 4 0,-5 2 0,1 5 0,-1-1-1,-1-2-2,0 0-8,0-3 2,0-5 2,0 3 4,0 3 3,0 1 1,0 4 0,0 3 1,0-2-1,0 3 0,0 0 0,0 0 0,0 1-1,0-1 1,0 2 0,0 0 0,0-3 0,0 3 1,0-3-1,0 1-1,0-1 1,0 0-1,0 0 0,0-4 0,0 3 0,0-2 1,0-1 0,0 0 1,0-1-1,0 0 0,0-2 0,5 0 0,2-1 0,4 3-1,-2-1-1,6 0 1,3 1 1,-2-1-1,7 2 1,-1-1 0,2-2 0,-3 0 0,3 1 1,4-5 0,9-4-1,11 0-1,10-4 0,2 2 0,-4-2-1,-5 0-3,-5-1-5,-7 1 9,-6-1 0,-5 2 1,-2 1 0,0 1 0,0 4-2,-4 1 4,2 2 0,-2 1-2,-2 2 0,-5 0 0,-5 6-1,-4 2 0,-2 1 0,-4 0-1,0 0 2,0 0-4,0-2 4,0 2 0,0-1 1,0-1-1,2 2 0,-1-3 1,-1 3-1,2 0 0,-2 0 0,2 0 0,-2 0 0,0 0 0,0 0-3,0 0 2,1 0-4,-1 0 5,3 3 1,0 6 1,0 2 3,4 3 2,-1 2-6,2 2 7,2 3-4,2 4 0,2 0-1,-2 4 4,1 1-7,-1 1 4,-2 0-4,2 0 4,0-1-4,-1-3 1,2-3 1,0 4 0,3-1-3,-2 2 4,0 1-2,1-2 0,-3-3-1,2-2 0,-4-3 2,5-2-2,-4-4 3,-3-2-1,-1-2 0,-2-3-2,-1 1 3,1 0-3,-2 0 0,-2 1-1,2 2 2,0 0-2,0 4 4,-1 4-7,1 0 8,0 1-6,0 0 3,2-6-1,-2 0 1,0-3-1,-1-2 0,-2-2 0,1-2 0,-1-2 0,2 3 0,-1 0 0,3 3 0,5 6 1,4 3 0,3 5-1,4 1 0,-3 1 1,-2-4-1,-1-3 0,-4 0 0,-1 4 0,6 3 0,-1 2 0,3 1 0,0 1 0,1 0 0,1 0 1,-1 2-1,2-4 0,-2-4 1,-4-4-1,-6-5 0,1-4-1,-2 1 1,-3-5 0,0 3 0,2-5 1,-3 2-1,0-1 0,0-3 0,-3-2 0,0 1 0,0-1 0,0 0 0,0 0 0,1 0-2,-1 0 2,2 0 0,2 0 1,0 2 0,1-2-1,2 1 0,-2-1 0,0 0 0,0 0 1,-1 0-1,3 0 3,3 0-2,8-11 1,7-6 0,8-5-4,6-7 1,2-13 1,-2-5-2,-6-12-4,-9 0-2,-9 3 5,-6 7 2,-1 11 0,1 9 1,-3 11 1,-3 4-1,0 4 0,0 0 0,-1 0 0,0-1-1,-2-4-7,0-2-1,0 1 0,0-4 2,0 3 0,0 0 5,0 0 1,0 4 1,0 1 0,0 2 0,0 4 0,0 1 0,0 0 0,0 1 0,2-4 0,2 1-3,-1 0-1,0-6 0,6 1 2,2 1 2,3 0 2,4 2-2,2 1 0,2 2 1,-1-1 1,0 1-2,-3 1 1,-2 0 2,2-3-1,0 0-2,7-3 1,5-5-1,4 1 0,2 1 0,3-3 0,-3 0 1,-1 1-1,-8 0 1,-4 1-1,2-1-1,-3-3 1,1-1 0,5 1-1,-5 2 1,-3 3-5,-5 4 4,-3 1 1,-4 2-3,-1-1 6,1 2-6,0-2 3,1-2 0,2-3-1,2-1 1,-1-1 0,0 0-1,3-2-3,1 0-4,-2 1-13,2 2 4,-7 1 17,0 1 0,1 1 0,0-1 1,-3 1-1,1 2 0,0-2 0,-2 5 0,-3 1-1,-1 1 1,-2 2-4,0 1 2,1 1 2,-1 0-1,2 0 1,-2 0 0,3 0 0,-3 0 1,0 0 0,1 0-1,1 0 0,4 0 0,3 8 0,3 5 0,2 4 2,2 3 5,2 2-1,3 3-6,-1 3 5,1 3 0,-4-1-3,-1 4 4,-4 2-6,0 0 0,-2 7-1,-1 1 2,3 1 0,-2-2 1,0 0 0,6-4-2,-3 1 1,2-3 1,-1 2 1,-1 0-2,-1 1-1,3-1 0,-2-1 0,1-5 1,1-2-1,0-6 1,3 0 0,-1-2 0,1 1 0,0-1-1,2 2 1,-1 5-1,3 4-1,-2 1 1,-1 0 2,0 1-1,-3 0-1,1-5 0,-2-2 0,-1-7-1,-4-5 1,-2-6-2,-1 1-4,-3-4-2,4 0 4,-2-1 0,-1-3-2,-1-2 2,-1-2 3,1 0 1,5 0 0,5 0 1,4 0 1,4 0-2,-1 0 0,0 0 1,-2 0-1,-1-4 7,-3 0-7,2-1 0,-6-4-1,-3-5 1,-4-9 3,2-9-2,1-9-1,-2-7-3,3-3 3,2 0-2,0 3-2,1-1 4,1 1-2,-1-3 2,2-2 0,0-3-1,-1 0 1,-1 4 0,-1 4-6,-1 5-7,-3 5 13,0-4-7,0 1 1,-2 3-4,1 0-9,-1 4 16,-1 2-4,0 2 2,0 1-20,-1 3 7,-2 2-25,4 4 12,-3 4 28,2 6 3,-1 3 1,1 3 1,3 3 7,0 0-2,3 1-6,-3 0 0,0 0-1,0 0 0,2 0 0,2 0 1,1 0 1,9 0 4,8 0-5,4 0 7,7 0-6,-1 0 5,2-4 14,-1-4-20,-1 3 1,-5-1-2,-7 1 0,-6 2 0,-5 1 0,-1 1 0,0-1 0,2 1 0,-1-2 0,-1-2-1,-4 2-1,-2 0 1,-4 0-2,2 0 0,-3-2 1,0 3 2,-2 0-1,1 2 1,-2 0 0,0 0 1,0-1-1,0 1 0,0 0-2,0 0 2,3-1 2,-2-1-2,4 1 0,-1-1 0,4 0 0,-2-1 0,0 0 0,3-2 0,3 0 0,8-2 1,9 2-1,4-1 0,4-1 3,-3 0-3,1 3 0,-2-4-2,-4 1 3,-8 0-1,-11 3 2,-6 1-2,-3 2 0,-1 1 0,0 0-2,0 0 0,0 0-4,0 0 4,0 0 1,0 0 1,0 0-1,0 0 0,0 0 1,0 0 0,0 0 1,0 0 2,0 0-2,0 0-1,0 0-1,0 0 1,0 0 0,0 0 0,0 11-3,0 8 3,0 2 2,-3 3 1,0 5 4,-1 5 3,-4 8 4,4 8 5,-1 6-6,1 5 5,-2 1-6,3-3 2,1-5-4,2-6-2,0-5-2,0-4-2,0-5 2,0-3-5,0-3 4,2-4-2,1-5-1,-1-1 1,2-4-1,0-4 1,-2-3 0,2-1-1,-2 1-2,-1 4 0,-1 5 1,0 6-1,3 2-1,0 3 1,3-2 0,2-2 5,-1-4-1,2-5 4,-5-4-5,1-6 3,-5-2-4,0-1-2,0 0 1,0-1 0,0 4-2,3-3 1,-2 3 0,3 0 1,3 1 0,3 1 1,3 0 3,6 0-4,0 0 6,10 1-1,0 1-1,6 4-1,5 1 0,2 4-4,2 2-1,-2 1 1,-1-1 0,-3 0 1,-7-4 0,-4-1 0,-7-4-1,-4-1 0,-7-3 0,-1-4 0,-5 0 0,1-2 1,-4 0-2,1 0 2,1 3-1,1-3 2,0 0 0,0 0-1,-2 2-1,-1-2-1,0 0 1,0 0-1,0 0 1,0 0-2,0 0 3,0 0-4,0 0 3,0 0-1,0 0 1,0 0 0,0 0-3,0 0 2,0 0-2,0 0 1,0 0 0,0 0 2,0 0-3,0 0 3,0 0 0,0 0 3,0 0-3,0 0-4,0 0-17,0 0-43,0 0-104,0 0-320</inkml:trace>
  <inkml:trace contextRef="#ctx0" brushRef="#br0" timeOffset="144309.67">13150 8224 261,'0'0'83,"0"0"9,0 0-16,0 0-5,0 0 16,0 0-7,0 0 5,20 0 30,-20 0-8,0 0-8,0 2-11,0 5-6,0 5-21,0 3-16,1 5-13,-1 1-7,0 1-5,0 4-8,0 3-3,0 0-4,0 3-1,0-1 4,0 3 1,-3-1 0,-5-3 0,2-4-4,2-1 9,-2-4 3,6-1 0,0-1 2,0-1-10,0-2 2,0-1-8,3-2 1,-2-3-3,-1-4-1,0-1 1,0-1-1,0-1 1,0-1 1,0-1-2,0 0 0,0 2 3,-4 0-3,1 1 1,0-1 0,-1 0-1,1 0 0,0 0 3,1 0-3,1-1 0,-2 0 1,3 1-1,0 0 0,-2-2 1,2 2-1,-1-3-2,-1 3 2,-1-1 1,3 1 2,-1 0-1,1 0-1,-2 3 0,1 1 0,-1 2 1,1 2 7,-5 0-4,0 6-5,-6 0 0,-6 3 7,-7 4-2,-2-1 0,-1 1-2,-4 1 8,0-1-6,2 2 0,-2-1 3,2-2-1,4 0-5,0-3 5,5-4 2,-1-1-7,-2 0 2,-1-3 8,-2 0-9,1 1-2,-1-4 0,2 2 16,4-3-10,6-4-6,0 2 2,4-1 0,-4 3-3,1 0 1,4 0 2,-2-2-3,6 0 1,3-2 1,3-4 0,0 1 3,0-1 5,0 0-1,0 0 0,0 0-4,0 0-3,0 0 0,0 0-2,0 0 0,0 0-3,0 0-4,3 0-12,3-3-13,0 1-5,3-1-12,0 0-7,-1-3-38,6-2-67,0-1-77,3-3-199</inkml:trace>
  <inkml:trace contextRef="#ctx0" brushRef="#br0" timeOffset="148282.9">12069 8981 270,'0'0'246,"0"0"-131,0 0 38,0 0-37,0 0 12,0 0-28,0 0-16,0-11-23,0 11-23,0 0-9,0 0-10,0 0-6,0 0-8,0 0 5,0 0 6,0-1 8,0 1 3,0 0 0,0-2 0,0 2-5,0 0-9,0 0-6,0 0-2,0 0-3,1 0 1,-1 0-2,3 0-1,0 0 0,0 0 0,3 0 0,-3 0-1,-3 0 0,3 0 0,-3 0 0,0 0 0,3 0 1,3 0 3,3 0-3,4 0-1,-2 0 1,2-1 0,-2 1 0,-4 0 0,-2 0 0,-2 0 0,1 0 0,-3 0-1,-1 0 0,0 0 1,1 0 0,3 0 2,2 0-1,4 0-1,5 0 0,0 0 2,-3 3 0,-4-2 1,-5 1-1,-3-2-2,0 0-1,0 0-9,0 0-42,0 0-29,0 1-34,0 0-108,0 3-98,0 1-118</inkml:trace>
  <inkml:trace contextRef="#ctx0" brushRef="#br0" timeOffset="148967.54">12172 8961 673,'0'0'149,"0"0"-10,0 0-40,0 0-10,0 0-36,0 0-53,0-8-15,-3 8-11,0 0 12,-2 0 11,4 0 1,1 0 2,0 0 1,0 0 3,0 0 6,0 0 5,0 0 0,0 0 0,0 0-3,0 0-5,0 0-1,0 0-6,0 0-1,0 0 1,0 0 0,0 0 1,0 0 2,0 0 2,0 0 6,0 0 5,0 0 0,0 0-7,0 0 2,0 0-5,0 0-1,0 0-1,0 0 0,0 0-2,0 0-2,0 0 1,0 0-1,0 0 0,0 0-2,0 0 1,0 0-3,0 0 0,0 0-30,0 0-66,0 0-129,3 0-470</inkml:trace>
  <inkml:trace contextRef="#ctx0" brushRef="#br0" timeOffset="150003.27">12243 9024 512,'0'0'23,"0"0"9,0 0 12,0 0 32,0 0-23,0 0-48,0-22-2,-3 22 14,0-2 12,-1 0-13,-1 1-7,1-1-3,-2 0-3,0-1-3,-3-1 1,2 1-2,-1 1 0,3 2 1,0-3 6,5 3 7,0 0 42,0 0 15,0 0-4,0-2 1,0 2-14,0 0-11,0 0-9,0 0-10,0 0-1,0 0-3,0 0 3,0-2 2,0 2-3,0 0-2,0 0-8,0 0-4,0 0-4,0 0-3,0 0 0,-2 0-1,-4 0-7,0 0-13,-3 0-3,0 2-3,-4 5 3,2 0-3,0-2 9,2 0-16,2-2-25,7-3-37,0 0-100,10 0-265</inkml:trace>
  <inkml:trace contextRef="#ctx0" brushRef="#br0" timeOffset="151100.29">12163 8987 274,'0'0'148,"0"0"-59,0 0 2,0 0-30,0 0 37,0 0-48,-45-40-23,45 40-5,0 0-20,0 0 4,0 0-3,0 3 8,0 0-5,0 1-4,0-2 4,0 0-3,3-2 15,0 0 7,-2 3 14,2-3 1,2 3-10,-2 0-8,-2 1-9,1 0-8,-1-1-5,-1-3 2,0 2-2,0-1 0,0 1 0,0 1 5,-3 0 0,-3-1 5,-3-1-7,2 2 0,-1-1 0,3 0 0,-2 0 3,3 0 1,-1-1 2,1-1-2,-1 1-5,1-1-1,0 0 0,-1 2-1,1-1-2,2 0-1,1 1 1,1-2-2,0 0 2,0 0-5,0 0 6,0 0-6,3 0-1,9 0-20,4 0-7,-2 5 11,-4-2 2,0 0-5,-5 1 14,-1-1 6,-2 1 7,-1-4 3,1 0 13,-2 0 14,0 0 2,0 0 12,0 0 4,0 0-3,0 0-2,0 0-14,0 0-13,0 0-3,0 0-3,0 0-1,0 3 2,0-3 1,0 0 8,0 4 4,3 4 4,4 4 13,4 4-4,1 4-8,4-1 5,2 3-8,3 2 2,3 2-5,2 5 2,6 2-2,2 1-3,2 0-2,-3-3-4,-3-3-5,-5-6-1,-6-5-2,-7-4-4,-3-4-1,-7-7 0,2-1-1,-4-1-1,0 0 1,0 0 0,0 0-2,0 0 2,0 0-2,0 0-2,0 0-3,0 0-14,0 0-1,0 0-17,-4-3-23,-4-4-35,-2 0-51,-2-1-92,0 2-92,0 3-218</inkml:trace>
  <inkml:trace contextRef="#ctx0" brushRef="#br0" timeOffset="151209.79">12331 9324 97,'0'0'0</inkml:trace>
  <inkml:trace contextRef="#ctx0" brushRef="#br0" timeOffset="151522.77">12331 9324 285,'-46'-64'191,"44"61"5,1 0-15,-1 0-7,0 1-27,0 2-25,0-2-34,-1 2-18,-4 0-17,-5 10-15,-9 11 0,-2 8-6,-7 5-10,0 2-2,0-2-3,3-2-6,2-6-3,4-6 0,6-8-5,2-2 1,8-6 1,2-1-3,3-1 1,0 0-1,0-2 1,0 0-1,0 0 1,0 0-2,0 0-1,0 0-5,0 0-3,0 0-15,0 0-21,0 1-49,11-1-81,-1 0-110,0 0-229</inkml:trace>
  <inkml:trace contextRef="#ctx0" brushRef="#br0" timeOffset="152442.91">12043 9515 94,'0'0'214,"0"0"-162,0 0 35,0 0-40,0 0 53,0 0 2,0-17-18,0 17-19,0 0-8,0 0-20,0 0-17,-3-2-17,-1 0-3,-4 0-23,0-1-20,0 0-15,2-2-25,1-1-41,4 0-46,-4-2-231</inkml:trace>
  <inkml:trace contextRef="#ctx0" brushRef="#br0" timeOffset="152735.73">11595 9172 931,'0'0'119,"0"0"22,0 0-31,0 0 0,81-6-9,-64 6-55,-1 3-26,1 2-11,1-2-8,1 2-1,-1-1-44,-3 0-64,-1-1-63,-5 0-99,-4-1-158</inkml:trace>
  <inkml:trace contextRef="#ctx0" brushRef="#br0" timeOffset="153016.61">11803 9165 604,'0'0'185,"0"0"-33,0 0-31,0 0 7,0 0-9,0 0-55,-45-59-3,45 59-3,-1 0 1,-1 5-8,-1 12-9,2 4-10,-4 4-6,3 4 0,-1 0-14,-2-3-2,-1-2-9,1-6 0,1-1 0,-1-4-1,3-4 0,0-1 0,1-4-2,-1 1-14,1-5-9,-1 4-27,1-3-41,-1 1-48,2 0-53,0 1-56,0 1-191</inkml:trace>
  <inkml:trace contextRef="#ctx0" brushRef="#br0" timeOffset="153767.63">11917 9442 256,'0'0'76,"0"0"6,0 0-5,0 0 13,0 0-4,0 0-24,0-2 25,0 2 37,0 5-34,0 0 12,0 0-12,4-2-2,1 0-15,2 1-6,3 3-15,4 2-2,10 1-5,2 2-15,0-1-14,-4 0-10,-5-1-5,-7-1-1,-4-3-12,0 0-69,-3-1-79,0-2-132,0-3-248</inkml:trace>
  <inkml:trace contextRef="#ctx0" brushRef="#br0" timeOffset="154389.02">11909 9388 697,'0'0'228,"0"0"-84,0 0 27,0 0-57,0 0-20,0 0-36,-60 50-8,46-16-9,0 3-18,-1-2-11,2-1-7,2-5-5,1-5 1,2-6-1,4-6-1,2-3-11,1-5 7,1-2 3,-2-2 2,1 0 1,-2 0-1,-2 0-1,1 0-1,1 0 1,2 0 0,1 0 0,0 0-3,0 0 4,17 4 4,9 6 13,6 4 8,4 1-1,0 2-3,-4 0-7,-3-1 1,-6 1-2,-7-4-2,-3-4-3,-7-2-6,-3-4-1,-3-3 0,0 0 0,0 0-2,0 0-1,0-7 2,4-8 0,0-5 3,5-4-3,-3-2-1,1-1 1,1-4 0,-2 2 2,1 0-1,1 4 2,-1 4 0,2 1 2,1 7-3,-4 4-2,-2 5 0,-3 4-3,-1 0-22,2 0-31,2 7-50,-2 10-108,-2 2-116,0 1-288</inkml:trace>
  <inkml:trace contextRef="#ctx0" brushRef="#br0" timeOffset="154719.05">11960 9706 637,'0'0'405,"0"0"-244,0 0 37,0 0-55,-37 76-11,26-40-67,-2 5-21,-1 3-18,-2 3-10,1 2 3,-1-1-15,2-2 8,3-4 1,0-6 4,5-9-2,3-7-6,1-7 6,1-8-12,1-2 1,-3-3-1,3 0-2,-3 0-1,-3 0 0,1-8-21,2-1-8,3-1-13,0 1-16,6-1-23,14 0-76,10 1-224,4 0-458</inkml:trace>
  <inkml:trace contextRef="#ctx0" brushRef="#br0" timeOffset="157351.67">20705 8914 344,'0'0'157,"0"0"-13,0 0 48,0 0-39,0 0-18,0 0-26,-44-4-38,33 4-15,-9 0-10,-6 5-19,-3 10-5,-2 2-8,3 6-2,1 1 0,4 3-1,2-2 7,5-1-1,6-2-3,1-5-6,4-5-3,-1-2-5,3-3 0,-1 0-2,-2-1-5,-2 0-7,-2 3-1,1 1-1,0 0-3,1-2-9,1-1-1,4-5 0,2-1-3,1-1-2,0 0 15,0 0 1,3-3-9,10-7-29,-1 0 3,1-2-21,-1 3-9,-1-2-24,-3 2 6,-2 3-3,-1 0 71,-2 1 33,2-1 11,-1 0 52,3-1 27,-1 0 3,-1 0-19,-1-1-22,1-1-12,-2 1-18,0 2 1,-2 0-3,2 4 1,-1-3 13,1 2 9,1 2-4,1 1 2,2 0-1,2-2-1,0 2-2,-1-1-6,1 1-8,-2 0 2,-3-3-8,-1 3 3,2 0-8,-3-2 6,5 2-4,3 0 7,5 0-2,6 2 4,4 11-4,5 6 2,1 0 3,-2 1-2,-2-1-4,-5-2-1,2-3-2,1 3-9,5 0 0,4 0-1,11 3-2,6-4 1,1 3-2,-5-7 2,-12-2-4,-15-5 1,-10-2 0,-7-3-1,-3 0-2,0 0-2,0 0-8,0 0-8,0 0-3,0 0 1,0 0 4,0 0-4,0 0 5,0 0-6,0 0-11,0 0-11,0 0 1,0-3-5,0-9-12,7 2 7,1 2 36,-3-1 15,3 2 3,-2 0 0,-3-2 1,0 2 0,2 1 1,-4-2 16,1 2 7,0 1 8,-2 0 8,0 5 9,0 0 3,0 0-13,0 0-17,0 16-9,-7 12 1,-8 10 4,-7 3 2,-4 3-17,-2-2-1,-2-3-1,2-9-2,3-7 1,5-3-3,6-9-1,6-5-1,8-2-2,0-4 2,0 0-1,0 0-1,0 0-6,6-10-24,6-1-18,0-3-44,0 2-49,3 1-54,-5-2 1,-1 4-111,0-2 16,-2-3 39,3 0 183,7-3 73,0-3 104,4-1 74,-1 1-45,0-2-26,-2 4-14,-6 1-22,-3 4-17,-3 2-6,-2 3-3,-2 1 18,-1 2 3,1-2 0,-1 4 7,0-1 17,1 3-7,4 1-22,0 0-8,4 0-10,7 8-10,1 8 1,7 6-6,2 2-5,0-4 11,-1 1-12,-3-3-1,-2-4-13,-2-2 1,-5-4-4,-3-3 0,-8-4-3,-3-1-2,0 0 0,0 0-4,-8 0-4,-9 0 5,-4 3 2,-1 4-4,4 5 3,0 8 2,5 4-1,1 3 1,1 2 0,-1-3 0,-4-2 1,-1-4 1,-3-3-2,-1-1 0,1-3 0,1 1 1,1-1 1,6-2-1,2 0-1,0-5 1,7-3-1,-2 1-2,-1-4-5,0 0-37,-4 0-8,-1-12-10,-1-2-7,2 2 2,-1 0-19,4-1 3,-5 2 23,-2 0 6,-2-3 26,-4 5 12,1-4-12,-1 6-11,0 0 15,1 3 22,8 3 2,2-1 2,6 1 19,3-1 21,0 2 13,12 0 1,12 0-56,12 0-27,3 0-39,-2 9-42,-2-1-174,-4 1-188</inkml:trace>
  <inkml:trace contextRef="#ctx0" brushRef="#br0" timeOffset="157698.52">21312 9590 520,'0'0'220,"0"0"-152,0 0 84,0 0-51,0 0-17,0 0-25,12-22-15,-12 22 28,3 0 11,8 0 11,12 13-18,13 7-5,11 3-18,6 1-9,-6-4-9,1 2-13,-12-3-1,-4-5-12,-9-1-4,-5-4-3,-4-2-2,-2-2 0,-4-2 0,-3-1-1,-2-1-5,-1 1 6,-2-2-3,2 0 2,-2 0-9,2 0-9,0 0-19,-2 0-32,0 0-72,0 0-108,0-3-174</inkml:trace>
  <inkml:trace contextRef="#ctx0" brushRef="#br0" timeOffset="158182.66">21776 9406 137,'0'0'643,"0"0"-507,0 0 3,0 0 51,0 0-22,0 0-57,0 0-35,45-1-20,-11 1-17,3 0-8,-1 1-8,-2 2-16,0-1-7,-4 1-16,-6-1-40,-9-2-80,-6 0-260,-6 0-508</inkml:trace>
  <inkml:trace contextRef="#ctx0" brushRef="#br0" timeOffset="159378.17">11579 9174 780,'0'0'104,"0"0"20,0 0-36,0 0 4,0 0-8,0 0-34,84-14-19,-61 14-5,2 2 9,2 4 0,-1-2 3,4 0-10,0-1 4,1 0-10,-2-3-11,-7 0-3,-8 0-5,-8 0-3,-5 2-8,-1-1-70,0 2-99,-6 2-157,-9 3-215</inkml:trace>
  <inkml:trace contextRef="#ctx0" brushRef="#br0" timeOffset="165541.61">15041 10637 57,'0'0'256,"0"0"-133,0 0 13,0 0 4,0 0-12,0 0-15,0 0-24,-28 0-16,28 0-6,0 0-4,0 0-17,0 0-18,0 0-9,16 10-7,4 3 10,5 1 2,4-1-8,-1-1 4,1-3 1,-2-2-6,-4-2-2,-7-1-4,-7-2-1,-5-1 2,0-1-8,-4 0 13,0 0-6,0 1-4,0-1-3,0 2-2,0 0 0,0 4-2,-11 3 2,-2 1 3,-6 1-1,-1 1 3,-4 2-3,-1 2 4,1 0 1,2-3-4,5 1-2,4-3-1,5-3-1,4 0-22,0-5-50,4 2-41,0-4-85,0-1-63,0 0-141</inkml:trace>
  <inkml:trace contextRef="#ctx0" brushRef="#br0" timeOffset="167074.62">16268 11107 138,'0'0'22,"150"29"-4,-66-23-18,-4-6-23,-5 0-2,-11-10 25,-1-15 17,-5-11-17,-5-7-15</inkml:trace>
  <inkml:trace contextRef="#ctx0" brushRef="#br0" timeOffset="167297.68">16057 10355 210,'0'0'29,"-128"117"-29,94-57-48,20 1-1,14-3 46,4 2-1,28 4-45</inkml:trace>
  <inkml:trace contextRef="#ctx0" brushRef="#br0" timeOffset="171587.69">12178 9110 188,'0'0'168,"0"0"-164,0 0 4,0 0-4,0 0 19,0 0 18,-62-17-30,52 17-10,1 4 10,-2 13 12,-3 6 26,-3 8-15,-4 5-11,2 3-23,5 1 0,8 1-26,5-5-21,1-2-22,0-5-22,3-4-1,3-4 40,0-1 13,-1-8 39,1-1 0,7-3-6,1-2-16</inkml:trace>
  <inkml:trace contextRef="#ctx0" brushRef="#br0" timeOffset="172122.65">12287 9356 362,'0'0'47,"0"0"30,12 83-41,-12-48-24,-21 3-12,-5-3-7,-4-4-105,0-5-144</inkml:trace>
  <inkml:trace contextRef="#ctx0" brushRef="#br0" timeOffset="173168.73">20892 9126 31,'0'0'577,"0"0"-473,0 0-14,0 0 17,0 0-22,0 0-11,82-13-31,-68 37-17,-5 5-3,-1 6-3,-4 1-2,-4 1-4,0-1 1,0-2 0,-13 0-5,-9-3-6,-4-2-1,-4-7-3,-4-1-1,1-4-69,0-6-14,1-5-31,3-6-76,8 0-118</inkml:trace>
  <inkml:trace contextRef="#ctx0" brushRef="#br0" timeOffset="173345.18">20809 9341 558,'0'0'326,"0"0"-307,0 0-16,0 0-3,0 0 0,0 0-13,11 19-45,-26-10-70,-3-3-32,1-1-219</inkml:trace>
  <inkml:trace contextRef="#ctx0" brushRef="#br0" timeOffset="174932.7">13542 6967 141,'0'0'136,"111"-22"-136,-62 36-65,-7 31-73</inkml:trace>
  <inkml:trace contextRef="#ctx0" brushRef="#br0" timeOffset="180488.7">16748 7469 371,'0'0'48,"80"96"-48,-36-53-77,1-6 24,1-8 21,-2-13-68,-5-10-57</inkml:trace>
  <inkml:trace contextRef="#ctx0" brushRef="#br0" timeOffset="182518.71">11198 7282 707,'0'0'127,"0"0"-33,0 0-7,0 0-9,0 0 6,0 0-14,107 3-42,-52 4-6,5 0-10,-4-2-7,-7-5 0,-9 0 6,-6 0-4,-13 0-5,-8-2-2,-7-4 0,-6 2 0,0 0-1,0 1-5,0 3 3,-15 0-1,0 6 0,-6 14 0,2 9 4,-4 5-2,1-2 2,0-2 0,2-2 0,1-5 0,7-9 0,3-7 1,6-4 0,3-3 1,0 0 7,0 0 15,0 0-4,18 0 29,7 0-29,5 1-20,8 11-1,0 3-2,2 2 2,-2-1-3,4-3-35,-6-2-24,-7-3-77,-6-5-48,-9-3-214</inkml:trace>
  <inkml:trace contextRef="#ctx0" brushRef="#br0" timeOffset="183028.91">11893 7236 378,'0'0'52,"0"0"-27,-3-102 20,-27 57-7,-15 1-20,-18 7 11,-16 13-12,-13 12-17,-10 12-29,3 24 14,9 31 15,14 17 31,12 12 21,15 3 29,16-11 0,22-5-36,11-12 49,44-9-47,33-8-21,32-13 15,22-10-22,5-13 0,0-6 13,-21-6 45,-17-23-19,-19-10-27,-22-12-14,-21-9-16,-17-7 8,-19-5-9,0-4-10,-27 0-14,-13 5-2,-10 12-17,-6 19 4,-2 15-24,-2 14-5,2 9-11,3 2-16,1 3-27,6 13-38,13 2-85</inkml:trace>
  <inkml:trace contextRef="#ctx0" brushRef="#br0" timeOffset="185476.64">13785 8368 1187,'0'0'99,"0"0"-99,0 0-32,0 0 25,0 0 7,0 0 0,9-24-4,3 18-141,9 0-75,15-1-203</inkml:trace>
  <inkml:trace contextRef="#ctx0" brushRef="#br0" timeOffset="187752.73">12981 8049 0,'0'0'394,"0"0"-365,0 0-29,0 0-6,0 0-4,0 0-23,114 26-67,-72-11-99</inkml:trace>
  <inkml:trace contextRef="#ctx0" brushRef="#br0" timeOffset="187932.83">13374 8262 346,'0'0'96,"0"0"-43,0 0-23,0 0 33,0 0 11,0 0-74,0 0-12,-54-5-122,23-3-207</inkml:trace>
  <inkml:trace contextRef="#ctx0" brushRef="#br0" timeOffset="188128.17">12949 8203 648,'0'0'0,"0"0"-9,0 0-34,0 0 26,0 0 8,0 0-45,0-15-86,1 24-18</inkml:trace>
  <inkml:trace contextRef="#ctx0" brushRef="#br0" timeOffset="191847.9">3476 8439 565,'0'0'108,"0"0"-77,97 0 56,-41 0-5,4 0 29,4 0-24,-3-3-9,-6-2 0,-9 4-59,-7 1 2,-10 0-11,-14 0 3,-6 0-9,-7 0-4,-2 0 0,0 0-2,0 0-18,-5 0-15,-18 0 24,-14 0 11,-9 0 3,-7 0-3,2 0 0,6 0-2,4 0 3,6 1-1,9 0 1,10 0 0,8-1 0,7 3 2,1-3 8,0 0 10,0 3-6,12 2-1,9-1 2,7 1-6,-1 0-5,-3-1-4,-5-1-1,-6-1-6,-5 1-16,-5-3-20,-2 0-49,1 0-15,-2 0-14,0 2-14,0-2 36,0 0 32,0 0 55,0 0 11,3 0 19,-3 0 8,2 0 10,-2 0-4,0 0-3,0 0-10,0 0-7,0 0 1,0 0-8,0 0 0,0 0-2,0 0 3,0 0 2,0 0 5,0 0 6,0 0 3,-2 0-3,2 0-3,-3 0 3,3 0-3,-2 0-1,2 0-3,0 0-3,0 0-4,0 0 1,0 0-3,0 0-1,0 0-3,0 0 1,0 0-1,0 0 0,0 0 0,0 0 0,0 0 1,0 0 1,0 0-1,0 0 1,0 0-2,0 0 2,0 0-1,0 0 1,0 0 0,0 0 0,0 0 5,0 0-2,0 0-4,0 0-1,0 0 3,0 0-2,0 0 0,0 0 0,0 0 1,0 0-2,0 0 1,0 0 1,0 0-1,0 0-1,0 0 2,0 0-2,0 0 1,0 0-1,0 0 0,0 0-1,0 0 1,0 0 0,0 0 0,0 0-1,0 0 1,0 0 1,0 0 0,0 0 0,0 0 2,0 0 1,0 0 0,0 0 3,0 0-3,0 0-3,0 0 0,0 0 0,0 0-2,0 0 1,0 0 0,0 0 0,0 0 1,0 0 0,0 0 0,0 0-1,0 0 2,0 0-1,0 0 1,0 0 0,0 0-2,0 0 1,0 0-1,0 0 0,0 0 0,0 0 0,0 0 0,0 0 1,0 0-1,0 0 0,0 0 1,0 0 1,0 0-1,0 0 3,0 0 0,0 0 2,0 0-1,0 0-2,0 0-1,0 0 3,0 0-2,0 0 1,0 0 2,0 0 3,0 0-3,0 0-1,0 0-3,0 0-1,0 0 1,0 0-2,0 0 4,0 0-3,0 0 2,0 0-1,0 0 3,0 0-1,0 0 0,0 0 0,0 0-2,0 0 1,0 0 0,0 0-2,0 0 3,0 0-4,0 0 3,0 0-2,0 0-1,0 0 0,0 0 0,0 0 0,0 0 0,0 0 1,0 0 0,0 0 0,0 0 2,0 0 4,0 0 1,0-2 1,0 2-2,0 0-1,0 0-1,0 0-2,-1 0 0,-1 0-2,2 0-1,0 0 1,0 0 0,0 0-1,0 0 1,0 0-1,0 0 0,0 0 0,0 0 0,0 0 0,0 0 0,0 0 0,0 0 1,0 0-1,0 0 0,0 0 0,0 0 1,0 0-1,0 0 0,0 0 0,0 0 0,0 0 0,0 0 1,0 0-1,0 0 0,0 0 1,0 0-1,0 0 0,0 0 1,0 0-1,0 0 1,0 0 0,0 0 1,0 0 1,0 0-1,0 0 0,0 0-2,0 0 0,0 0 1,0 0 0,0 0-1,0 0 1,0 0 0,0 0-1,0 0 0,0 0 0,0 0 0,0 0 0,0 0 0,0 0 0,0 0 0,0 0 1,0 0-1,0 0 0,0 0 0,0 0 0,0 0 0,0 0 1,0 0-2,0 0 2,0 0-2,0 0 2,0 0 0,0 0-1,0 0-1,0 0 1,0 0 1,0 0-1,0 0 0,0 0 0,0 0 0,0 0 0,0 0 0,0 0-1,0 0 1,0 0 0,2 0 4,1 0 0,6 0-3,6 0 2,1 0-2,5-2 0,4 1 0,1 1-1,-5-2 0,-8 2 1,-4 0-1,-6-1 0,-3 1-1,0 0-5,0 0-3,-1 0-10,-25-3-2,-11-1 13,-8-2 5,-7 0 3,4 2 0,8-1 0,4 1 0,8 2 0,4 0 1,13 1 1,5-1-2,4 2 6,2 0-1,0 0-1,0 0-1,10 0 1,7 0 4,8 0 2,8 0-2,0 0-2,-1-1 2,2-3 2,-4-1-5,-4 2-2,-7 2-1,-8-2-2,-4 3-2,-7 0-6,0 0-21,0 0-7,-15 0-8,-4 3 35,-4 1 8,-2 0 1,3-1 0,5-3 2,8 0-2,5 2 8,4-2-1,0 0 6,7 0-4,22 0-9,12 0-3,17 0-43,13 0-86,12-4-177</inkml:trace>
  <inkml:trace contextRef="#ctx0" brushRef="#br0" timeOffset="193415.66">19947 8049 4,'0'0'153,"0"0"-153,0 0-126</inkml:trace>
  <inkml:trace contextRef="#ctx0" brushRef="#br0" timeOffset="193723.81">20780 8146 26,'0'0'0</inkml:trace>
  <inkml:trace contextRef="#ctx0" brushRef="#br0" timeOffset="200421.74">9742 9278 307,'0'0'95,"0"0"-14,0 0-3,0 0 41,0 0 1,0 0-10,0 0-14,16 0 12,11 3 5,10-1-41,9 0-7,5 1-10,6-3-7,-3 0-15,5 0-7,-2 0-6,-3 0-14,-2 0-2,-8 0-3,-12-3-1,-11 0 0,-9-1 2,-6 1-1,-2 1-1,-4-2-6,2 4-4,-2-1-8,0 1-13,0 0-10,0 0-8,0 0 0,0 0-1,0 0-13,0 0-3,0 0 28,0 0-7,-3 0-15,-2-2 9,1 0-8,1 1-43,-2-2-78,-2 0-53,-1 1-166</inkml:trace>
  <inkml:trace contextRef="#ctx0" brushRef="#br0" timeOffset="203421.98">24790 1400 116,'0'0'115,"0"0"-72,0 0 2,0 0 1,0 0 44,0 0-36,0 0-7,-56-41-11,53 38-11,-1 2 6,2-1-5,2 2 16,-2 0 7,2 0-9,0 0 11,0 0 10,0 0-11,0 0-8,0 0 0,0 0-9,0 0-2,0 0-4,0 0-7,0 13-10,0 6 13,0 4-4,0 0 0,0-1-13,0-3 8,2-2 1,4 0-5,-2-8-2,1 2 3,-1-5 4,-1-6-6,0 0 1,4 0 8,8 0 1,6-17 14,11-9-18,8-10-5,3 0-1,1 0 7,2-1-3,-3-2-13,2 0-6,-9 3-25,-13 8-70,-14 13-42,-9 8-43,-16 7-134,-18 5-145</inkml:trace>
  <inkml:trace contextRef="#ctx0" brushRef="#br0" timeOffset="203833.87">24722 1330 811,'0'0'25,"0"0"-24,0 0 4,0 0 74,18 72 10,-13-50-51,0 0-26,1 4-5,0 2 14,-1 3 22,3-2-9,-2 1-3,3-7 2,1-4-5,0-4-1,-1-3-10,-3-3 2,0-4-5,-1-2 3,2-3-2,2 0 5,5 0-1,11 0 27,10-10-12,5-7-17,4-5-4,-4-7 2,-3 0 17,-6-8-7,-2-1-13,-5 6-4,-2-1-6,1 10-4,0 5-11,0 6-23,-7 6-57,-4 5-21,-9 1-84,-3 0-124,0 7-337</inkml:trace>
  <inkml:trace contextRef="#ctx0" brushRef="#br0" timeOffset="207009.76">19782 11672 261,'0'0'117,"0"0"-101,0 0-3,0 0 35,0 0 24,0 0-25,0 0-34,0-11-6,3 11-6,3 0 0,1 0-1,-3 1 0,1 4 0,0-3 1,-1 0 1,2-1-1,0-1-1,-2 0 1,-2 0-1,-1 0 0,1 0-2,-2 0-1,1 0 3,1 0 0,1 0-3,1 0-1,5 0-36,3 1-113</inkml:trace>
  <inkml:trace contextRef="#ctx0" brushRef="#br0" timeOffset="208311.1">19711 11671 6,'0'0'429,"0"0"-326,0 0-56,0 0 14,0 0 47,0 0-24,29-16-43,-14 15-9,7-2 15,5 0 24,7-1 1,8-1 7,6-1-23,3-1-17,1-1 7,0 3-10,-1 4-8,-6 1-9,2 0 1,-4 0-17,-2 0 9,-4 0-9,-10 3-3,-9 5-5,-7-3 4,-6-3-20,-3 0-32,-2 1-63,0 5-121,0-1-149,0 0-109</inkml:trace>
  <inkml:trace contextRef="#ctx0" brushRef="#br0" timeOffset="-214211.97">19640 11682 338,'0'0'118,"0"0"-74,0 0 62,0 0 41,0 0-40,0 0-41,-45-20-23,42 19 7,2 1-5,1 0-9,0 0-4,0 0 17,0 0 21,23 0 1,20 0 10,25 0 0,20 0-9,11-1-16,5-4-12,2 1-3,-2 1-14,-4 2-7,-6 1-2,-15-1-9,-18-1-4,-20 0-5,-18-1 1,-14 1-1,-9 2 0,0 0-4,0 0-3,0 0-14,-9 0 5,-10 0 4,-14 0 4,-10 0 2,-8 0-6,-10 2 0,-11 5 3,-10-1 0,-4 3 3,10-1 2,21-1 2,23-4-1,21-1 3,11-2 0,0 0 3,23 0 17,20 0-6,17-5-3,12 1 1,7 0 4,-9 1-4,-7 2-6,-17 1-2,-12 0-4,-17 0 0,-8 0-1,-9 0-5,0 0-8,0 1-19,-20 2-1,-13 0 19,-11-3 10,-13 0-8,-7 0 5,-11 0 8,-5 1 0,5 3 1,11-4-2,19 3 0,23-3 1,17 0 3,5 0 23,23 0 13,28-3-13,21-4-17,19-1-3,6-1 5,-4 3-5,-8 0-5,-6 3-1,-11 3-10,-9 0-15,-17 0-28,-19 9-42,-12 2-84,-11 0-42,0 0-83,-18-6-81</inkml:trace>
  <inkml:trace contextRef="#ctx0" brushRef="#br0" timeOffset="-205968.17">14285 3183 63,'0'0'301,"0"0"-233,0 0-27,0 0-15,0 0 3,0 0 12,0 0-4,0-7-5,0 7 8,0 0 19,0 0 15,0 0 36,0 0-15,0 0-7,0 0 2,0 0-11,1 0-20,-1 0-12,2 0-11,-2 0-6,0 0-9,0 0-9,0 0-2,0-1-4,0-3 2,0-2-1,0-5-1,0-5-1,-4-2-1,1-4 7,-2-2-2,2-2-1,-4-5 0,2-8-6,-7-5 3,-4-5-2,-5 0-3,-1 4 4,-1 6-4,5 10 2,4 5 1,5 7 0,4 6 3,2 5 1,0 1-3,3 5-3,0 0 0,0 0-1,0 0-1,0 0 1,0 0-1,0 0 1,0 0 0,0 0 3,0 0-2,0 0 2,0 0 0,0 0 3,0 0-5,0 0-1,0 0 1,0 0-1,0 0 1,0 0 0,0 0 1,0 0 0,0 0 0,0 0 1,0-2 3,0-2-1,7 1-3,1-2-2,0 2 1,3-3-1,1-2 1,6-4 0,8-3-1,11-9 0,7-5 0,9-3 0,2-4-1,-4-2 1,-4 1 2,-8 0-2,-1-1 0,-7 1 5,-4 2-2,-2 6 0,-9 7 3,-6 7 1,-3 3-1,-5 7-1,1 1-4,-3 3-1,0 1 0,0 0-1,1 0 0,-1 0 1,3 0-1,-2 0-1,-1 0 1,2 0 1,-1 0-1,1 0 1,-2-1-1,1 1 1,1 0 0,-2 0 1,0 0-3,0 0 2,0 0 0,0 0 0,0 0 0,0 0 0,0-1 0,0 1 0,0 0 1,0 0-1,0 0-2,0 0 1,0 0 1,0 0 0,0 0 0,0 0-1,0 0-1,0 0 2,0 0 1,0 0-1,0 0 0,1 0 0,2 0-1,2 0 0,2 0 1,2 0 0,-3 0-1,-2 0 1,0 1 0,-1-1 0,0 1 0,1 0 0,5 1 1,-2 0 1,3-2-2,0 0 0,-4 0 1,-2 0 0,-1 0 0,-3 0 4,2 0-5,-2 0 1,0 0 1,1 0-2,-1 0 1,0 0-1,0 0 0,0 0 1,0 0 1,0 0-2,0 0 2,0 0-2,0 0 0,0 0 1,0 0-1,0 0 0,0 0-1,0 0 0,2 0 1,2 3-1,5 7 0,6 8-1,4 5 2,5 4 2,2 4 0,2 5 0,5 0 3,2-2 2,3 0 4,1-4-3,-2-2-4,-2-2-3,-7-6 1,-6-1-2,-10-8 1,-2-5-1,-5-3-3,-4-3 3,-1 0-1,0 0 1,0 0-2,0 0 2,0 0-2,0 0 0,0 0 2,0 0 0,0 0 0,0 0 0,0 0-1,0 0 1,0 0 0,0 0-3,0 0 3,0 0 0,0 0-1,0 0 0,0 0-1,0 0 2,0 0 0,0 0 0,0 0 1,0 0-1,0 0 0,0 0-1,0 0-1,0 0 2,0 0-1,0 0 0,0 0 1,0 0 0,0 0 0,0 0-1,0 0 1,0 0-1,0 0 2,0 0-3,0 0 2,0 13-4,-4 9 3,-1 15 1,1 8 6,4 5-1,0 6-2,0-6 2,9 0 6,-5-6-7,0-7-2,0-7-1,-3-2 2,-1-9-1,2-2 0,-2-5-2,0-2 0,0-1 1,0-5 0,0-1-1,0-1 0,0-2 1,0 0 1,0 0-2,0 0 1,0 0 1,0 0-2,0 0-2,0 0 2,0 0 0,0 0 0,0 0 0,0 0 0,0 0-1,0 0 1,0 0 0,0 0 0,0 0-1,0 0 0,0 1 1,0-1 1,0 0-1,0 0 0,0 0 0,0 3 0,0-3 0,0 0 0,0 3 0,0-2 1,0 0-1,0 1 0,0-1 0,0 1 0,0-2 1,0 0-1,0 0 0,0 0 1,0 0-1,0 0 0,0 0 0,0 0 1,0 0 0,0 0-1,0 0 1,0 0-1,0 0 0,0 0-1,0 0 1,0 0 0,0 0 0,0 0 0,0 0-1,0 0 1,0 0 0,0 0 2,0 0-2,0 0 0,0 0 0,0 0 1,0 0-1,0 0-1,-2 0 1,-3 2-1,-3 3 1,-4 6 0,-3 2-1,-4 4 1,-5 8 2,-13 5-1,-7 3 5,-9 2 4,-2-4 0,1-4-3,7-4 3,8-3-1,10-6 1,8 0-1,6-3-3,5-3 1,5 0 4,2-4 0,1-2 0,2 1-7,0-3 0,-1 0 2,1 3-4,0-3-2,0 0 0,0 0 0,-1 0 0,1 0-5,0 0-3,0 0-5,0 0-7,0 0-1,0 0-8,0 0-17,-2 0-9,-7-9-65,-9-7-110,-9-1-102,-2 3-179</inkml:trace>
  <inkml:trace contextRef="#ctx0" brushRef="#br0" timeOffset="-205079.72">14668 3451 217,'0'0'138,"0"0"-37,0 0-28,0 0-14,0 0-22,0 0-24,0 0-13,0-2-21,0 2-23,0 0-4,0 0-25,-1-3-9,-1-1-36,2-1-116</inkml:trace>
  <inkml:trace contextRef="#ctx0" brushRef="#br0" timeOffset="-203084.02">14707 3475 70,'0'0'48,"0"0"21,0 0 8,0 0-9,0 0-37,0 0-4,5-4 6,-5 4 14,0 0 2,0 0-7,0 0 4,1 0 9,2-1 4,0-1-7,-1 1-8,3 0-1,-3 1 9,1 0-8,-1-2-15,-2 2-4,0 0-11,0 0-9,0-1-1,0 1 2,0 0 0,0 0 4,0 0 5,0 0 3,0-1 11,0-2 2,0 3 3,0 0-3,0 0-6,0 0-6,0 0-4,0 0-3,0-3-5,0 3-1,0-3-2,0-1-4,-2 1 2,-1-1-1,3 1-1,-2 1 0,2-1 2,0 3-1,-1-1 2,1 1-3,0 0 0,0 0 1,0 0-1,0 0-1,0 0 1,0 0 0,0 0 0,0 0 0,0 0 0,0 0-6,0 0-4,0 0-34,0 0-60,3 0-56,3 0-204</inkml:trace>
  <inkml:trace contextRef="#ctx0" brushRef="#br0" timeOffset="-201268.25">14806 3416 210,'0'0'46,"0"0"6,0 0 9,0 0 2,0 0-2,0 0-14,0 18 8,0-18 15,0 0 3,0 0 7,0 0 0,0 0-9,0 0-18,0 0-7,0 0-13,0 0-7,0 0-7,0 0-5,0 0 8,-2 0-1,-1-1 2,-1-7-4,-2 2-4,0 0-2,-2-2 8,1 2 1,1-2-5,-3-2-1,-1 3-1,-1-5-4,2 0 4,-4 0-3,-1-5 6,-1 0 2,3-1 0,-2 3 2,5 0-4,-2 3-4,1 2-2,5-2-6,-2 3 1,0-2-2,-2 0-1,-1-2-4,1 0 0,-1-1 1,1 1-1,2 2 4,-1 1-4,1-1 2,1 1-1,0 1-1,0 2 0,1 1 0,1 2 0,-1 3-1,5-1 2,-1 2-3,1 0 4,-1-3-1,-1 3-1,-1-2 1,-2-1-1,1-1 0,-1-1 1,1 0 0,-2 2-1,5 0 2,-1 2 2,2 0 1,-1 1-4,1-2 5,0 2-5,-2-1-1,2 1 1,-1-1-1,1-1 0,-2-1 0,2 1 0,0 1 1,-1-1 0,1 2 1,0-2 4,-2 1-4,1-2 1,-1-1-3,-2-3 0,0 1-2,-1 0 2,0-1-1,1 1 1,1 0 0,0 3 0,1-1 0,1 1 3,1 1-1,0-1-2,-3-1 6,3 1-4,0-2 0,0 2-2,0 0 1,0 0 0,0 1-1,0-1 0,0 3 0,0-3 0,0 3 0,0 0 0,0 0 1,0-2-1,0 2 0,0-1 0,0-2 0,0 0 1,0 0-1,-2-2 0,2 2 0,-1 1 1,1 0-1,0 0 1,0 2 0,0-3 2,0 3-2,0-2 3,0 2 1,0-3-3,0 1-2,0 1-1,0-2 1,0 0 0,0 0 0,0 2 0,0 0 0,0-2 3,0 1-3,0-1 0,0 2 2,0 0 1,0-1-2,0 2 0,0 0 0,0-1 1,0 1-2,0 0 0,0 0 1,0 0-1,0 0 0,0 0-1,0 0 0,0 0 0,0 0 0,0 0 1,0 0-5,0 0 2,0 0 2,0 0 1,0 0-2,0 0-1,0 0-4,0 0 2,0 0 5,0 0-4,0 0 2,0 0 2,0 0-2,0 0 2,0 0 2,0 0-2,0 0 0,0 0 0,0 0 0,0 0 0,0 0 0,0 0 0,0 0 1,0 0-1,0 0 0,0 0 0,0 0 0,0 0 1,0 0-3,0 0 4,0 0-2,0 0 0,0 0 0,0 0 0,0 0-1,0 0 0,0 0-3,0 0-11,0 0-20,3 0-32,6 7-31,3 5-67,0 7-77,-8 2-146,-1 3-95</inkml:trace>
  <inkml:trace contextRef="#ctx0" brushRef="#br0" timeOffset="-197736.96">16203 3017 629,'0'0'184,"0"0"-84,0 0 20,0 0-10,0 0 21,0 0-48,0 0-28,-1-5-17,-4 35-13,1 19 13,-1 16 16,4 10-9,1 4-18,0-5-10,6-5 0,4-9-4,-1-9-7,0-9-6,-1-7 3,-1-13-2,-1-9-1,-5-8-1,0-5-4,-1 0-3,0-18 2,0-10-11,0-6-5,0-5 10,0-3 4,-6-8 2,1-3-8,-1-4-1,3-1-2,0 4 3,0 8 5,-1 7 4,0 11 3,-1 6 2,2 5 0,1 8 1,1 1-1,-1 0 1,2 4 0,0-4 0,0 2 2,0 3-3,0-5 2,0 4-2,0 0 2,0 0-1,0 2 2,0 0 2,0 2-1,0 0 5,0-1 1,0 1 0,0 0-4,2 0-4,2-2 8,5 0 0,-1-1-6,2-2 0,3-3 0,3 0 0,1-2-3,4-2 2,3-4-2,3-1 5,1-3-6,1-2 9,1 2-1,-1-4-2,-3 1 4,-7 0-9,-6-2 4,-5 2-3,0-1 1,-2 4 0,4 3-1,-3 4 5,-1 5-7,0 2 4,0 2-4,0 1 0,-1-1 0,-2 1 0,-1 3 0,2-2 2,-3 1-2,2 1 0,-1-4 1,5-1-1,-4 0 1,4-1 2,-2 3-2,0-2 0,-2 2-1,-3 3 0,4-2-1,-3 2 1,-1 0-1,0 0 0,0 0 1,0 0-1,0 0 1,0 0 0,0 0 0,0 0 1,0 0-2,0 0 2,0 0 0,0 0-1,0 0 1,0 0-1,0 0 0,0 0 0,2 0 0,4-1 0,4-3 0,7-1 1,2 1 0,5-1 0,3-2 0,-3-1-1,-1 2 3,-3-2-2,-4 0 2,-2-1-1,-1-1 2,-2 0 0,-1-1-3,2-2 0,-4 6 0,-1 0 0,-4 2 0,-1 5 1,-2 0-2,0 0 0,0 0-3,0 0 0,0 0 2,0 0-1,0 0 2,0 0 0,0 0 0,0 0 0,0 0 1,0 0-1,0 0 0,0 0 0,0 0 1,0 0-2,0 0 1,0 0 0,0 0-1,0 0 0,0 0 1,0 0 0,0 0 0,0 0 0,0 0 1,0 0-2,0 0 2,0 0-2,0 0-1,0 0 0,0 0 1,0 0-1,4 2 2,3 13 1,7 9 1,7 10 3,2 2-1,1 1 1,-1-1-2,0-2 0,4-2-1,6-4 0,5-2 1,5-1-1,-4-4-1,-4-4-1,-9-6 3,-9-4-2,-8-4 1,-5-3-2,-4 0 1,0 0 4,0 0-5,0 0 1,0 0 0,0 0 2,0 0-2,0 0 1,0 0-2,0 0 2,0 0-2,0 0 0,0 0 1,0 0-1,0 0 0,0 0 1,0 0-3,0 0 2,0 0 0,0 0 0,0 0 0,0 0 1,0 0-1,0 1-1,0 2-1,0 1 2,0 11-3,-5 12 3,-1 16 5,0 14 1,2 9-1,1 5 8,0 4-1,-3 0-1,1-7-8,-1-4 4,-1-8-7,5-9 0,2-2 2,0-5-1,0-7-1,0-3 5,2-7-3,1-4-2,1-6 2,-2-5 2,-1-4-3,-1-1 0,0-3 0,0 0 1,0 0 0,0 2-1,0-2 1,0 0-2,0 0 0,0 0-2,0 1 2,0 1 0,0-1-3,0-1 3,0 1 3,0 1-2,0-2-1,0 0 0,0 0 0,0 0 0,0 0 0,0 0 0,0 0 0,0 0 0,0 0 0,0 0-2,0 0 2,0 0 0,0 0 2,0 0-2,0 0 1,0 0 0,0 0-1,0 0 0,0 0 0,0 0 2,0 0-2,0 0 0,0 0 0,0 0 1,0 0-2,0 0 1,0 0 0,0 0 0,0 0 3,0 0-6,0 0 6,0 0-2,0 0-1,0 0 0,0 0 0,0 0 1,0 0-1,0 0 2,0 0-2,0 0-2,0 0 2,0 0 4,0 0-4,0 0 0,0 0 0,0 0 0,0 0 0,0 0-4,0 0 4,0 0 4,0 0-4,0 0 0,0 0-3,0 0 6,0 0-3,0 0 0,0 0-4,0 0 2,0 0 0,0 2 1,-1 6-3,-8-1 4,3 1 0,-2 4 0,-3-1 1,-1 6 0,-8 1 0,-4 5 0,-7 4-1,-5-2 6,-1-2-2,2 1 0,7-4 5,5-3-3,9 0-4,1-5 2,5-1 1,1-1 2,2-3-2,0-1-2,2-1 2,-2 1-3,5-3-2,-2 1 2,1 0-2,-2 3 0,1-3 2,-1 5-2,2-2 3,-1-1-2,2 1 1,-1-3 1,-1-1-1,0-2-1,1 1-1,0-2 0,1 0 0,-2 0 0,2 0 0,-1 3 1,1-3-1,0 0 2,0 0-2,0 0 0,0 0 0,0 0-4,0 0-3,0 0-13,0 0-26,0-10-34,4-6-31,-4-4-136,0 2-228</inkml:trace>
  <inkml:trace contextRef="#ctx0" brushRef="#br0" timeOffset="-196473.16">16206 3634 436,'0'0'116,"0"0"34,0 0-41,0 0 0,0 0-17,0 0-24,0-10-11,0 10-3,0 0-15,0 0-15,0 8-10,0 6 23,0 3-1,0 2-3,0 0-5,0 1 5,0 1 2,0 1-8,2 5 2,2-1 0,1-1-5,1-1-7,0-3-4,-2-3 2,1-3-2,0-4-7,-4-1 0,-1-5-2,0-1-3,0-4 0,0 0 0,0 0 1,0 0-1,0 3 1,0-3 0,0 0-2,0 0 0,0 0 0,0 0 0,0 2 3,0-1-3,0 1 0,0 1 0,0-2 0,0-1 1,0 1-1,-1 0 1,0-1 0,1 0-1,-3 0-1,3 0 1,0 0 1,0 0-1,0 0 2,0 0-1,0 0-1,0 3 1,0-3-1,0 0 0,0 0 1,0 0-1,0 0 0,0 0 2,0 0-2,0 0 2,0 0-2,0 0 3,0 0 2,0 0 2,0 0-3,0 0 1,0 0 0,0 0 4,9 0-1,5 4 2,8 0 1,0 2-3,1 4 3,-1-1 2,-3 3-3,1-1 1,1 3-5,1-1 3,0 1 0,-2-2-1,0 3-1,-1-3 1,2 2-2,1-1 0,-6 0 4,-1-3-2,-4-3-1,-5 1-4,-1-2-3,0 0 2,-2-3 0,0 2-1,-2-2-1,2 1 3,1-3-2,-4 2 0,3-2-1,-3 3 1,0-3 1,0 1-1,0-2-1,0 0 1,1 2-1,-1 1 1,2-2-1,-2 1 0,0-2 0,0 0 0,0 0-2,0 0-3,0 0-6,0 0-17,0 0-19,0 0-11,0-3-33,0-7-155,11-1-307</inkml:trace>
  <inkml:trace contextRef="#ctx0" brushRef="#br0" timeOffset="-183626.87">16846 4031 87,'0'0'32,"0"0"-12,0 0-15,0 0 32,0 0 21,0 0-8,0 3 10,0-2 20,0 1 4,0-1-16,0 0 4,4 2-7,-1-3-15,2 3-20,0-1-9,-2 1-9,1-1-3,1 0 2,0 3 1,0-2 4,-1-1 8,1 1 6,-1-2-4,0 1-5,-1-1 0,0-1 5,-3 0 3,0 0-5,0 0 5,0 0-1,0 0 3,0 0 6,0 0 5,0 0-6,0 0-10,2 0-3,-2 0-6,0 0-7,0 0-1,0 0-1,0 0 1,0 0 5,0-4-10,0-4-2,-7 1-2,0 0 4,0-1-1,-2-1 6,-2-1 1,-2 0-1,-4-3-3,0-1 2,-1 4-2,-1 0 4,0-1 2,1 2 1,-2 1-2,-2-1-3,1 1 1,-1-2-4,1 0-1,1 0-1,7 4 0,1-2 1,3 2 4,5 0 2,-1 4 0,2 2 0,3-2-1,-4 2-4,2-1-3,2-1 0,-1 2-2,1 0 1,0-1 0,0 1 0,0 0 1,0 0 2,0 0 1,0 0 2,0 0-2,0 0 5,0 0-8,0 0 2,0 0-4,0 0 0,0 0 0,0 0 0,0 0 0,0 0 0,0 0 0,0 0 1,0 0 0,0 0 2,0-3 0,0 0 2,0-2-2,0-4-2,0-1-1,0-1 0,0-4 0,0-4 0,0-3 2,0-6-1,0 2-2,0-4 2,-4 1-1,0-1 1,-3-4-1,1 1 0,0 2 0,2 4 0,1 3 0,-1 3 1,3 4-1,-2 1 0,3-1 0,0 2 0,0-2 0,0 1 0,0-1 0,0 0 0,0 3 1,0 0-1,0 4 0,0 1 0,0 4 0,0 1 0,1 1 2,-1-2-1,2 3-1,-2 0 0,0 1 0,0-1 0,0 2-1,0-1 1,0 1 0,0 0-2,0 0 0,0 0 2,0 0 1,0 0-1,0 0 0,0 0 0,1 0-1,-1 0 0,0 0 1,0 0-2,0 0 2,0 0 0,0 0 1,0 0-1,0 0 1,0 0-1,0 0 0,2 0 0,-2 0 0,0 0 0,0 0 0,0 0-2,0 0 2,0 0 0,2 0 0,1 0 2,-3 0-2,0 0 1,0 0 0,0 0-1,0-1-1,0-1 1,0 1 0,0-2-2,0 1 1,0-1-1,0-4 0,0 4 2,0-3-2,0 1 0,0-2 1,0 0 1,0-4 0,0 0 3,0-2-3,0 1-3,0 0 2,0 3 1,0 4 0,0 3 0,0 2 0,0 0 1,0 0 0,0 0-1,0 0 0,0-3 0,0 3 0,0 0 1,0 0-1,0 0 0,0 0 0,0-3 1,0 3 0,0 0-1,0 0 3,0 0-2,0 0 0,0 0-1,0 0 0,0 0 0,0 0 1,0 0 0,0 0 0,0 0 0,0 0 0,0 0-1,0 0 0,0 0 0,0 0 0,0 0 2,0 0-2,0 0 1,0 0 0,0 0 0,0 0-1,0 0 5,0-1-2,1-2-2,4 1 0,0 1-1,-2-1 0,0-1 0,2 1 2,-2 0-3,1-2 2,2 1 1,3-4-2,0 1 0,0 1 1,3-2-1,-2-2 2,1 1-1,2-2 0,-1 0-1,3-1 1,-3-2 0,4-1-1,1-3 1,5-5-1,4 0 1,4-4-1,5-1 0,4 0-1,1 3 1,-3 1 1,-1 3 1,-4 0-1,-4 1-1,-4 5 2,-6 1 2,1 2-4,-4 0 0,3 0 0,0 4 2,-2-6-2,1 6 0,-4-3 0,2 1 0,-3-1 1,0 3-1,3-5 0,-3 0 0,4 3 0,-2-2 0,-1 5 0,-5-2 0,1 3 1,-5 0-2,3 1 2,-2 1-2,-1 0 1,-3-2 0,3 2 0,-3-1 1,2 0-2,-1-1 2,2 2-2,1 1 3,-2-2-3,-2 1 2,2 0-2,-1 1 1,-2-1-1,1 3 2,-1 0-1,0 0 0,0 0-1,0 0 0,0 0 1,0 0 0,0 0 0,0 0 1,0 0-2,0 0 2,0 0-1,0 0 1,0 0-1,0 0 0,0 0-2,0 0 2,0 0 0,0 0-3,0 0 3,0 0-1,0 0 1,0 0 3,0 0-3,0 0-2,1 0 2,-1 0 2,0 0-2,0 0 0,0 0 0,0 0-1,0 0 3,0 0-3,0 0 1,0 0 0,0 0 0,0 0 0,0 0 0,0 0 0,0 0 0,0 0 0,0 0 0,0 0 0,0 0 0,0 0-2,0 0 0,0 0 2,0 0 1,0 0 0,0 0-2,0 0 0,0 0 1,0 0 1,0 0-1,0 0 2,0 0-2,0 0 1,4 3-2,2 6 1,7 6 0,1 2 3,3 0-1,4 2 3,3 1-2,5-1 0,0 2 2,1-1-3,0-1 1,-6-2-2,1-4-1,-7-1 0,-2-1 4,-5-3-4,0 1-4,-1-4 4,2 3 1,6-1 0,2 2 0,3-1 0,1 1 1,-3-3-2,-9-2 1,-3 1 0,-2-4 1,-4 0 0,0 2-1,-2-3 0,-1 0-1,0 0 1,0 0-1,0 0 0,0 0 1,0 0-1,0 0 1,0 0-1,0 0 1,2 0 0,-1 0 0,-1 0-2,2 0 2,-2 0-1,0 0 0,0 0 1,0 0-1,0 0 0,0 0 0,0 0 1,0 0-1,0 0 1,0 0-1,0 0 0,1 0 0,-1 2 2,0-2-2,0 0 1,0 1-1,0-1 1,0 0 0,0 0 1,0 0 1,0 0-1,0 0 2,0 0-2,0 2-1,0 0-1,0 3 0,0 6 1,-3 3-1,-3 6 3,-3 4 1,-2 3-3,0 5 1,-4 2 3,1 2 1,0 1 1,-2 3 3,4-2-4,1-1-3,7-2 1,1 1 2,3-5-2,0 1 0,0 0 5,0-1-7,0 3 1,0-1 3,0 1 0,0-4-3,0-3-1,0 0-1,0-4 3,0 1-4,0 0-2,0 0 2,-3 0 3,0-4 1,-1 1-4,0-6-2,3 0 2,1 0 1,0-1 0,0 1 1,0-4-2,0 0 2,0-2 0,0-1 0,0-4 1,0 0-3,0-1 0,0-1 1,0 1 1,0-1-1,0-1 0,0 0-1,0 1 1,0-2 0,0 0 0,0 0-1,0 0 0,0 0 1,0 0-1,-2 0 0,2 0 1,-1 0-1,1 0 1,0 0 0,0 0 0,0 0-1,0 0 0,0 0 1,0 0-1,0 0 0,0 0 1,0 0-1,0 0 0,0 0 1,0 0-1,0 0 0,0 0 1,0 0-1,0 0 0,0 0 0,-3 0 0,3 0 0,0 0-1,0 0 1,0 0 0,-2 0 0,2 0 0,0 0 0,0 0 0,0 0 1,0 0-2,0 0 0,0 0 1,0 0 0,-1 0 0,-2 0 0,0 0 0,1 1 0,1 1 0,-1-1 1,-1-1-1,0 2 0,-1-1 0,0 3-1,1-4 2,-2 3-2,-3 1 2,0-1-2,0 2 1,-2-1 0,4 0 0,-3 2 0,1-1 0,-1 3 0,-4-1 0,-2 1 0,-1 3 0,-2 0-1,-3 2 1,-1-1 0,2 5 0,-3-2 0,2 3 0,1 2 0,-1-2 0,-1 2 0,4-3 0,-1-2 0,6-4 0,3 0 0,3-2 4,2-1-4,2-3 0,0 0-3,1-4 3,2 0 0,-2-1 4,2 0-4,0 0-2,-2 0 2,2 2 0,-1-2 1,1 0-1,0 0 3,-2 3-3,1-3-1,-1 3 1,1-2 0,-2 2 0,3 0-2,0-2 2,0 0 0,0-1 3,0 0-2,0 0-1,-3 0 1,3 0-1,0 0 0,0 0 0,0 0-3,-2 0 5,2 0-4,0 0 4,-1 0-2,1 0 0,-3 0 0,-2 0-2,0-4 1,-2-1 0,4-1 2,-1 2-3,-1-1 2,-1-3 0,-1 2 0,-2-7 1,-2 1-2,-3-1 1,0 1-3,1-1 1,-1 3 0,2 0 2,-4 1 0,0-4-1,-4 1 1,-2-4 0,-2 0-1,1 1 1,1 1-1,4 0 1,3 3 0,1 0 0,2-3-1,-3 2-2,3-3 0,-2-1 1,2 2 0,3 1-2,0 4 1,4 1 1,2 2 2,0 0 0,0-2-1,0 2 0,-2-5-2,2 5 3,-2-2-1,0 1-1,2 2 0,0 1 0,0 3 2,3-1 0,0 2 0,0 0 0,0 0-2,0 0 2,0 0 0,0 0 0,-2 0-2,2 0 1,0 0 1,0 0 0,0 0 0,0 0 0,0 0 0,0 0 0,0 0 0,0 0 0,0 0 1,0 0-1,0 0 0,0 0 0,0 0 0,0 0 0,0 0 0,0 0 1,0 0-1,0 0 0,0 0 1,0 0-1,0 0 2,0 0-2,0 0 0,0 0 0,0 0 0,0 0 0,0 0 0,0 0 0,0 0 1,0-2-1,0 2 2,0 0-1,0-1 0,0 1 0,0 0-1,0-2 1,0 2-1,0-2 1,0-2-2,-1 0 1,1-6-1,-2 1 1,1-2 0,1-5 0,-2-1 0,0-8 0,1-6 0,-2-2-2,0-4 1,-2 1 1,0 2-3,2 6 0,1 8 3,-1 2 0,3 4 0,0 0 0,0 2 1,0 1-1,0 0 0,0 2 1,0 2-2,0 1 1,0 2-1,0 1 2,0 3-2,0 0 1,0 0 0,0 0-1,0 0 0,0 0 0,0-2 1,0 2 0,0-2 1,0 2-1,0-1 1,0-2-1,0-1-3,0 0 3,0-4-1,0 2-1,0-1-2,0-2 3,0 3-1,-1-3 2,-1 1 0,0 2-1,1-2 1,1 2 0,-1 1-2,1 0 2,-2 0 0,2 0 0,-1 2 0,1-1-2,0 1 2,0 3 0,0 0 0,0-2 0,0 2 0,0 0-1,0 0 1,0-1 0,0 0 1,0 1-1,0-2 0,0 2-1,0 0 1,0 0 0,0 0 1,0 0-1,0 0 4,0 0-4,0 0 0,0 0 0,0 0 1,0 0 0,0 0 0,0 0-1,0 0 1,0-1 3,0-1-4,0 1 1,1 0-1,2-2 0,0 3 1,0-3-1,2-2 0,4 1 0,2-3 0,-1 0-1,4 0 1,0-3 0,0 2 2,0-4-2,4 0 0,-2-1 0,2 0 0,2-3 0,-1 2 0,-1 0 1,0-1 0,0 0-1,-3-1 0,0 3 0,0-1 0,0 2 1,0 0-1,1 0-1,-1 3 1,0-2 0,1 2 0,1-1 0,-2 3 0,1-3 0,-2 3 0,-2 2 0,-2 1-1,-1 1 0,-2 1 1,-3 0 0,0 0 0,-1 1 0,0-1 1,3-1-1,1 0 0,3-2 0,3 2 0,-2-1 0,0-1 0,-1 1 0,-4 1-1,0 1 2,-1-1-2,-1 1 1,1 2 0,-1-4 1,6 1-1,-1-3 0,4 2 0,4-4-1,0 1 2,0 0-2,1 0 1,-2 0 0,-2-1 1,0 2-1,-1-2 0,4 2 0,1-3 0,1 0 0,0 0 0,1-2-1,-2 4 1,-4-3-1,-2 1-3,-2-1 4,-2 0-2,3-1 2,2 0-3,2-3 2,0 1 1,-2 2-2,-1 1-2,-2 3 3,-5 4 1,-3 0 0,-2 3-1,0 0-1,0 0 1,0 0 1,0-1-3,0 1 3,0-3 0,3-2 0,1 1 0,1-1 1,-2 2-2,3 1 1,-5-1 0,1 3 1,-2 0-1,0 0 0,0-4-1,0 1 1,5 2 0,0-4 0,1-1 0,-1-1 0,6-1 0,-6 1 0,1 4 0,-5 0-2,-1 3 2,0 0 1,0 0-1,0 0-1,0 0 1,0 0 0,0-2 0,0 0 0,2-2 0,-1-1-1,-1 2 0,2 0 1,-2 2 0,0 1 0,0 0 0,0-1 0,0 1-4,0 0 4,0 0-3,0 0 3,0 0 1,0 0-1,0 0 0,0-2 1,0 0 0,0-1 0,0-2-1,0 1-1,0-1 1,0 0 0,0-1 1,0-2-1,0 0 0,0-1 0,2 1-2,2-1 1,-1 4 1,-1 0-1,2 1-1,-1 3 1,-2-1 1,1 2 0,-1 0 2,-1 0-1,0 0-2,0 0 2,0 0-1,0 0 0,0 0-2,0 0 2,0 0-1,2 0 1,1 7 2,1 2 1,5 1 2,3 4 0,0-3 0,3 1 1,2 3-4,2-1 0,3 4 1,1 4-1,0-2-1,0 3-1,-1 1 1,-2-2-1,2 0 1,-1-2-1,0-3 0,0 0 1,-2-5 1,-3-2 0,0-2-2,-2-2 1,-2 0 2,-6-2-3,0-3 2,-1 2-2,-1-1 1,2-1-1,0 1 2,-5-2-1,-1 0-1,0 0 2,0 0-1,0 0 0,2 0 0,-1 0-1,1 0 1,2 1 0,4-1-1,4 2 0,-3-2-1,-5 0 1,-1 3 0,-1-3 0,-2 0 2,0 0-2,0 0 0,1 0 0,4 0 1,2 2-2,5 1 1,0-2 0,0 2-1,-3-1 1,-4-1 0,-3 1 1,-2-2-1,0 0 0,0 0 0,0 0-1,0 0-1,0 0 2,0 0-1,0 0 1,0 0-1,0 0 1,0 0 0,0 0 0,0 0-1,0 0 0,-2 0 1,0 0-1,-1 0-1,0 0 2,0 0-1,3 0 0,-2 0 0,1 3 1,-1 2-1,1 1 1,-4 0 0,0 6 1,0 2 0,-3 1-1,1 2 1,-3 3 0,-1 3 0,2 1 0,-1 4 2,1 0 0,1 2 0,1-1 1,1-1-2,0 2 5,2 1-2,-2 2-4,1 1 4,-3 0 0,-2 3 1,0-1-4,-3 1 0,0-4-2,0-1 1,3-4-1,1-2 0,2-1 2,4 3-2,2 0 0,-1-1 0,2 0 2,0-4-1,0-3-1,0-5 1,0-4 1,0-3 0,0-3-2,0-1 3,0-1-2,0 5-1,0 0 3,0 1-2,0 1 2,0 0 2,0-3-4,2-1 1,-2-1 0,1-2-2,-1 1 0,0-2 0,2 6 0,-1 4 0,3 5 1,0 7-1,2 1 2,4 3-2,-1 0 3,0-2 1,-1-7-3,-2-5 0,-5-5 0,1-5-1,-2-2 0,0 0 1,0-2-1,0 0 1,0 0-1,0 0 1,0 0-1,0 0 1,0 0-1,0 0 0,0 0 1,0 0-2,0 0 1,0 0-1,0 0 0,-6 0 1,-2 0-1,-1 0 2,2 0-2,0 0 1,-2 0 0,-3 0-2,-3 0 2,-11 0 0,-4 0 0,-7 0 1,-2 0-1,0 0 0,1 1 3,4 3-3,5 4 1,4-2-1,5 3-2,4 2 1,1-2 1,0 1 0,1 0-1,-1 0 1,-1-1 2,-1 1-2,0-1 0,1-1-1,4 1-1,2-1 2,1 0 0,4-4-1,3 0 1,1-3 0,1-1 0,0 0 0,0 2 1,0-2 0,0 1-1,0-1-1,0 0 0,0 0 1,0 2-1,0-2 1,0 0 0,0 0-2,0 0 2,0 0 0,-2 0 1,2 0-1,-1 0 0,1 0 0,0 0 0,0 0 1,0 0-1,0 0 0,0 0 0,0 0 0,0 0 0,-3 0 0,-1-5-1,-1-6 0,-4-6 0,0-3-1,-4-5 1,-2 1-3,-3 1 3,1-2 0,-3-2 0,-6-2-1,-2-4-3,0 4 2,-1-1 0,8 4 3,2 2 0,2 4 0,3 3 1,0 3-2,2 2 1,3-1 0,0 2-1,-1 0 1,0 4-1,0-3-3,0-1-1,0 1 5,2 0 2,4 2-2,0 4-1,2 0 1,2 1 0,-3 2 2,3 1-1,0-2-1,-3 0 0,-3-3-2,3 1 1,-2 0-2,-1 0 3,2 1-2,1 0 2,2 3 0,1 0 2,0 0-3,0 0 3,0 0-2,0-1 3,0 1-3,0 0 1,0 0-1,0 0 0,0-1 0,0 1 0,0 0-1,0-2-2,0 2 4,0 0-1,0 0 3,0 0-3,0 0 1,0 0 0,0 0 2,0 0-3,0 0 0,-2-2 0,-1-1 0,0 1-1,-2-1 1,0 0-1,3 0 1,0 0 0,0 3 2,2-3-2,0 3 1,0-1-1,-2 1 0,1-3-1,-2 1 1,-2-1-1,1-2 0,-1 0 1,1-1 2,-1 0-2,3 4 1,2 0 0,0 2 0,0 0 0,0 0 0,0 0-1,0 0 1,0 0-1,0 0-1,0 0 1,0 0 0,0-1-1,0 1 0,0 0-1,0 0 1,0 0-4,0 0-6,0 0-15,0 0-20,0 0-8,0 0-7,0 0-25,0 0-56,0 0 13,0 0-28,0 0 50,0-2-21,0 1 2,0 0-8,0 1-26,0 0-61</inkml:trace>
  <inkml:trace contextRef="#ctx0" brushRef="#br0" timeOffset="-183452.53">17171 3495 92,'0'0'14,"0"0"-14,0 0-56</inkml:trace>
  <inkml:trace contextRef="#ctx0" brushRef="#br0" timeOffset="-181807.9">16602 3602 707,'0'0'0,"0"0"-61,0 0-22,0 0-37,0 0-95</inkml:trace>
  <inkml:trace contextRef="#ctx0" brushRef="#br0" timeOffset="-181627.12">16196 3589 349,'0'0'30,"0"0"-30,0 0-84,82 15-158</inkml:trace>
  <inkml:trace contextRef="#ctx0" brushRef="#br0" timeOffset="-179967.71">18982 3752 371,'0'0'185,"0"0"-182,0 0 3,0 0 32,0 0 88,0 0-5,0 10-34,-10-10-22,-5 0-6,-12-3-1,-7-4-13,-12-2-16,-10 0-16,-12-3-3,-6 0 5,-6-2 2,-1 0 0,2 0-2,1-2-10,-2-1 2,-3-2-3,-5-2-2,-3-1 0,-1-1-1,2 0 0,3 2 1,11 2-2,10 0-1,17 4 1,12 1 1,9 5-1,8 1 0,7 3 0,3 2 2,4 1-2,3 0 0,1 1 1,2 1 1,0-1-2,0 1 1,0 0 3,0 0 1,0 0-2,0 0-3,0 0-1,0 0-3,0 0 1,0 0-2,3 0-3,10 0 8,4 0-2,2 0 2,-1 0 0,0 0 0,-4 0 4,-3 0-4,-2 0 1,0 0-1,3-7-1,-1 0-5,1-3-10,-2 4 8,-4-1 8,-3 3 2,-3 1 5,0 1 1,0 2-6,0 0-2,0 0-2,-11 0 0,-9 0 2,-4 0 2,0 0 1,1 5 5,4-2-2,4-1 2,5 0-1,4-1-1,1-1 2,1 0 9,-4 0-1,-3 0 1,-3 0 0,-2 0-3,5 0-4,2 0-5,3 0 0,5 0 0,1 3 4,0 0 0,0 0 14,0 1 6,0 0 0,0 3 5,0-1-5,0-1-8,0-1-4,0 2-5,0 4-1,3 2 0,4 2 7,2 6-1,3 0 1,4 1-2,4-1-5,-1-2-3,2 0-4,0-4-4,-3-2-17,-6-2-34,-6-4-51,-6 0-121,0-6-131,-3 0-308</inkml:trace>
  <inkml:trace contextRef="#ctx0" brushRef="#br0" timeOffset="-179245.97">16214 3564 374,'0'0'179,"0"0"-103,0 0 6,0 0-33,0 0-13,0 0-34,0 0-2,-4 0-31,0 0 1,3 0 17,-2 2 13,3-2-1,-2 0 1,2 0-36,0 0-74,10 0-108</inkml:trace>
  <inkml:trace contextRef="#ctx0" brushRef="#br0" timeOffset="-179067.01">16356 3589 506,'0'0'34,"0"0"-15,0 0-19,0 0-50,0 0-132</inkml:trace>
  <inkml:trace contextRef="#ctx0" brushRef="#br0" timeOffset="-178802.76">16762 3659 245,'0'0'0,"0"0"-88</inkml:trace>
  <inkml:trace contextRef="#ctx0" brushRef="#br0" timeOffset="-174016.27">10147 2576 796,'0'0'220,"0"0"-145,0 0-4,0 0-22,8 82 82,6-27-39,2 8-37,-4-3-14,0-1-22,-6-3-10,-5-9-6,-1-10-3,0-12 0,0-9-19,0-13-33,0-3-22,-3-19 17,-6-15-4,0-14 1,2-6 25,1-11 35,-2-1 0,-2-6 1,-1 2 2,-3 0-3,5 9 6,-2 10 14,-1 13 0,5 13-2,-1 11-4,4 8 13,2 3-7,2 3-1,0 0-8,0 0 2,0 0-1,18 0 6,17 9 8,21-2 6,19 0-5,5-4-5,1-3-6,-1 0-4,-11 0-8,-11 0 1,-16 0-3,-17-3 2,-10 3 1,-12-2 1,-3 1-3,0 1-3,0 0-2,0 0 1,0 0-6,-7 10 7,2 7-1,2 9 1,3 11 1,0 7 4,0 7 0,0 2 2,4 0-2,7-1 2,-3-2-5,1-4 0,2-3 0,5-3 6,3-6-2,-3-9 1,-2-6-2,-7-10-1,-7-7-2,0-2 1,0 0 0,-10 0 7,-14-9 1,-12-4-7,-9-1-3,-4 1-1,-8 4 0,-1 1 0,-5-1 1,-2 1-1,-7 1-1,2 2 0,6 0-2,17 5-5,18-2-2,20 2-11,9-3-9,0-1-19,5-1-62,12 3-25,-1 2-50,1 0-15,-3 0-111,-8 0-33</inkml:trace>
  <inkml:trace contextRef="#ctx0" brushRef="#br0" timeOffset="-166675.2">15821 3350 39,'0'0'0,"0"0"-25</inkml:trace>
  <inkml:trace contextRef="#ctx0" brushRef="#br0" timeOffset="-165078.93">15862 3179 141,'0'0'53,"0"0"-14,0 0-6,0 0 33,0 0 21,0 0-15,0 0-23,-41-25-2,40 23 0,-1 1-1,2 1-8,0 0-3,0 0-3,0 0 2,0 0 7,0 0 0,0 0-18,0 0-1,0 0 0,0 0 4,0 0-1,0 8 3,0-1 0,0 2 2,0 1 0,0 4 2,0 0-2,0 4 8,2 3-14,2 4 5,-1 5-3,2 4-2,-1 3-1,-1 1-3,0-1-3,-1-1-10,-2-2 3,0 0-4,0 1-2,2-1-2,2 2 2,0 1-2,2-4 3,0-2 2,-1-3 2,-2-8-6,-2-1-1,-1-3 0,0-4-2,0-1 1,0-2 0,0-4-1,0-1 0,0-2 1,0 1-1,0-3 0,0 3 1,0-3 1,0 0-1,0 0 0,0 0 1,0 0-1,0 0 0,0 0-1,0 0 0,0 0 1,0 0 0,0 0 1,0 0-1,0 0-1,-3 0 1,-10 1 0,-10 2 1,-9 1 1,-12-1-1,-9 5-2,-16-1 1,-12 2 2,-15-4-3,-16 2 3,-14 1 3,-5 0-5,2 1 1,18 3 1,21-2-2,25-1 0,23-6-1,21-3-3,12 0-5,8 0-8,1 0-13,0-6-13,16-8-29,11 0-23,6-3-34,10 1-5,8-4-86,8-7-86</inkml:trace>
  <inkml:trace contextRef="#ctx0" brushRef="#br0" timeOffset="-164414.06">15850 3254 219,'0'0'162,"0"0"-108,0 0-13,0 0-5,0 0 24,0 0 12,-26-13-8,24 11-17,0 2-10,-1-1-2,-4 1 10,-4-1-4,-7 1-5,-3 0-5,-7 0 15,-8 0-4,-9 0 9,-5 0 11,-6 0-1,-3 0-14,-1 0-10,0 0-1,4 0-13,6 0 2,10 0-15,10 0-5,11 2-4,6-2 0,5 2-1,1-1-5,1-1 1,3 2-12,0 0-13,3-2-25,0 0-51,19 0-70,18 0-106,14 0-259</inkml:trace>
  <inkml:trace contextRef="#ctx0" brushRef="#br0" timeOffset="-163145.3">16581 1700 741,'0'0'167,"0"0"-29,0 0-56,0 0 1,0 0-12,0 0-28,24 10-17,-14 31 7,-1 11 21,-1 5-30,-7-5-9,1-1-2,-2-4 1,8-6 3,0-5 1,-1-5-7,8-6-5,0-4-2,1-1 3,1-6-4,-2-5 0,-3-3-2,-1-6 5,-4 0 0,-1 0 4,-2 0 4,2 0 1,4-12-3,2 0-4,8-5-3,6 0-2,10-5-3,11 1 0,7-2 0,8 1 2,1 1-1,-4 4 1,-7 5 5,-8 4 4,-10 5 3,-8 3-13,-6 0-1,-5 0-2,0 1-2,-4 9 1,-1-5 0,-4-1 0,-5-3-3,-1-1 2,0 0 4,0 0 0,0 0 4,2 0 0,-2 0 4,3 0-4,0 0-2,2 0 3,-1-1-2,2-8 1,-2-6-1,1-2-1,-1-4 4,1-7 3,-3-5-5,2-6-1,-4-12-3,1-11 2,-1-16-2,0-22-2,0-15 2,-5-6 0,-9 5-2,-4 21-1,1 23 2,3 23 0,3 19 0,5 13-6,2 10-9,4 6-19,0 1-26,0 2-70,13 22-75,14 10-84,9 5-137</inkml:trace>
  <inkml:trace contextRef="#ctx0" brushRef="#br0" timeOffset="-162146.81">19291 3043 986,'0'0'177,"0"0"-160,0 0 9,0 0-17,0 0 12,-84-30 0,42 30-8,-5 0-9,4 0-3,7 4 2,2 5-2,8 3-1,5 0-1,4-3 1,3-1 0,5 2 0,-1-3 0,2 2 6,2 2 1,2 1 3,-1 4 2,5 6 10,0 4 12,0 8-4,9 4-5,8 6-3,5 7 3,3 3-5,2 1 2,1 1-9,-1-4 7,-4-1-4,-1-2-7,-3-3 2,0 0-4,-5-6 0,-2-6-3,0-8 0,-6-7-4,-3-7 1,0-7 2,-1-5 1,-2 0 5,3 0 8,-3 0 0,3 0 2,4 0-3,5-7-6,10-3 0,8 1-4,13-1 1,17 4-1,13 4 0,9 0 2,5 2-7,-4-4 3,-6 1 0,-6-2-4,-7-1 0,-15 2-6,-9 0-20,-13 1-9,-12 3-38,-7 0-92,-8 3-97,0 7-194</inkml:trace>
  <inkml:trace contextRef="#ctx0" brushRef="#br0" timeOffset="-160880.09">17250 4576 838,'0'0'148,"0"0"-61,0 0-23,0 0 51,-3 107-37,6-58 23,12 8-56,3 7-20,-1 0-22,1-2 3,-6-5-4,1-11-1,-4-9 0,-3-10 1,3-10-2,-5-7 0,-1-6-1,0-4-2,-2-4-8,-1-23-2,0-17-15,0-16 2,-22-18 12,-10-12-3,-7-2-6,-7 8-14,5 14 15,8 16 22,11 15 2,11 11 13,5 7 4,3 6-5,3 5 4,0 7 2,0 1 5,0 2 1,5 0-9,23 0 4,26 2 1,30 7 5,21 2-7,13-2 8,2-4-10,-8-2 11,-10-3 1,-18 0-14,-16 0-3,-17 0-5,-15 0-4,-13 0-2,-15 0-2,-3 0-1,-5 0 0,0 0-1,0 0-5,0 0 4,0 0 2,0 0-1,0 0 2,0 0 4,0 0-3,0 0 4,0 0-2,0 0 0,0 1 2,0 12 1,13 14-3,10 17 2,6 18 11,9 18 9,1 7 6,1 3-9,-4-3 3,-5-14-14,-3-7-4,-2-7-3,-7-8-4,-4-7-4,-6-12-30,-6-11-7,-3-9-12,0-10-27,0-2-144,6-7-185</inkml:trace>
  <inkml:trace contextRef="#ctx0" brushRef="#br0" timeOffset="-159687.79">17884 2791 123,'0'0'0</inkml:trace>
  <inkml:trace contextRef="#ctx0" brushRef="#br0" timeOffset="-159264.91">17324 4042 17,'0'0'0</inkml:trace>
  <inkml:trace contextRef="#ctx0" brushRef="#br0" timeOffset="-144450.8">12567 8763 505,'0'0'67,"0"0"-14,0 0 21,0 0 18,0 0 24,0 0-51,0 0-30,0 0-24,-27-20-11,36 20-31,28 0-119,23 0-293</inkml:trace>
  <inkml:trace contextRef="#ctx0" brushRef="#br0" timeOffset="-144141.13">13041 8913 949,'0'0'0,"0"0"-71,0 0 29,0 0 42,0 0 27,0 0 4,-24 9-28,24-8-3,0-1 0,-3 0-38,0 0-164,-1-13-344</inkml:trace>
  <inkml:trace contextRef="#ctx0" brushRef="#br0" timeOffset="-143761.86">12594 8794 892,'0'0'0,"0"0"-84,0 0-95,0 0 43,0 0 136,0 0 45,8-9-44,-6 9-1,1 3-8,3 3 2,-1 1 1,-1-3-10,-1-1-23,-1-2-10,-1-1 4,1 0 20,-2 0 17,5 0 7,-2 0 2,-1 0 5,2 0 2,-2 0-6,-2 0 0,0 0-1,0 0-2,0 0-2,0 0-45,0 0-44,0 0 27,0 0 3,0 0-7</inkml:trace>
  <inkml:trace contextRef="#ctx0" brushRef="#br0" timeOffset="-143090.85">20796 10011 112,'0'0'199,"0"0"-199,0 0-12,0 0 12,0 0 6,0 0-6,9 0-23,-9 3-205</inkml:trace>
  <inkml:trace contextRef="#ctx0" brushRef="#br0" timeOffset="-142599.01">12112 9835 450,'0'0'44,"0"0"-36,0 0-3,0 0-4,0 0-1,0 0-9,52 0-124,-8 0-233</inkml:trace>
  <inkml:trace contextRef="#ctx0" brushRef="#br0" timeOffset="-142308.05">22383 9859 110,'0'0'0</inkml:trace>
  <inkml:trace contextRef="#ctx0" brushRef="#br0" timeOffset="-141929.23">22383 9859 16</inkml:trace>
  <inkml:trace contextRef="#ctx0" brushRef="#br0" timeOffset="-141472.2">22383 9859 16,'-58'-56'59,"58"56"-53,0 0 5,0 0 39,0 0 8,0 0-27,0 0-15,0 0 0,0 0 21,0 0-1,0 0-7,0 0-3,0 0 9,0 0-19,0 0 2,0 0-6,0 0-5,0 0 1,0 0-4,0 0-3,0 0 0,0 0-1,0 0 0,0 0 5,0 0-2,0 0-1,0 0 0,0 0-1,0 0 0,0 0-1,0 0 1,0 0-1,0 0 0,0 0 0,0 0 0,0 0-2,0 0 2,0 1 0,0 1 0,0-2 0,0 2 0,0 0 0,0-2 0,0 0 1,0 0-1,0 0 1,0 0 2,0 0-2,0 0 0,0 0 0,0 0-1,0 0-5,0 0-1,0 0-27,0 0-9,0 0 8,0 0 16,0 0 5,0 0 1,0 0-34,0 0-83</inkml:trace>
  <inkml:trace contextRef="#ctx0" brushRef="#br0" timeOffset="-131401.91">16845 4173 37,'0'0'32,"0"0"-1,0 0-22,-81-7-9,81 7-50,0-3 1</inkml:trace>
  <inkml:trace contextRef="#ctx0" brushRef="#br0" timeOffset="-131282.01">16845 4173 19,'-79'-23'6,"79"23"-6,0 0-2,0 0-5,-2 0-9</inkml:trace>
  <inkml:trace contextRef="#ctx0" brushRef="#br0" timeOffset="-114555.79">1046 11814 786,'0'0'19,"0"0"-18,0 0 6,0 0 14,0 0 90,0 0-26,0 0-46,4-13-20,-5 13-16,-4 6 10,2 5 22,-1 4 6,2 3-9,1 6-4,1 1-2,0 5-3,0 4-3,0-1 5,1 2-4,1-1-4,-1 0-2,1-2-2,-2 4 6,1 0-5,2 6 4,2 3-8,0 3-1,2 4 6,6-2-10,-4 3 2,-1 0-5,-4-2 0,0 2 3,-2-3-5,-2-2 2,3-1-1,3-4-1,-2 1 1,1-2 5,1-2-5,0 2 0,-2 4 7,-2 0 4,-2 1-1,0 0-4,0-3-4,-2 2-2,-2-3 2,-2 1-1,3-1 0,2-3 0,1 0 2,0-4-3,0-1 3,0-3-3,1-2 4,5 1-5,-5-4 3,1 3-1,-2 2 3,0 5 3,0 5-2,0-1-6,0 5 1,0-3 2,0-1 2,0 0-3,0 0-2,0 3 0,0 2 1,0 1 0,0 3 0,0-2 0,0 4-1,-3-2 0,-4 0 0,4 5-1,-5-1-1,5 3 1,-3 2 1,0-4 0,2-1 0,1 1 0,-2-3 2,2 4-2,0-2-5,-1-2 2,-4-2 2,1-5-13,1-1 1,3-2 13,0 2 0,3 4-1,-2-3-4,2 2 5,-1-3 0,-1 0 0,1-2-1,-1 1-4,-1-4 1,-2 1 0,-1 0-1,1 1 3,-4-3-24,3-2 25,-4-3-18,5-4 4,-1-4 14,2-4-20,-1-7 1,1-3 19,4-6 0,-3-5-21,3-1 21,0 0 1,0 0 4,0 0 2,0 0-2,0-6 0,3 2-4,7-2 2,1 2-5,5 0 1,1 0-1,5-1 6,5 1-4,1-2 2,6 1-1,2-1 1,5 3-1,9-5 1,8 1 0,5 0 1,9 1 0,-1 2 0,1 3-1,-5 1 3,5 0 3,-2 0-4,3 0 5,3 0-2,-6 1-1,7 3-3,-3-1-1,3 0 0,-2-1-1,-1-2 4,3 0-3,4 0 1,1 0-2,2-5 1,4-1 0,-5-2 0,1 1 6,4 1 0,-3 2 1,0-1-5,0 3 1,0-3 0,1 1-3,-2 1 0,3 0 0,1 0 3,6 2-2,0 1-1,2-1-2,-5 1 1,-5 0 0,-1-2-1,1 1 1,2-1 0,3 0 2,1 0-1,1-3 0,1 2 1,0 1-2,0 1 1,6 1 6,-3 0-7,-2 0 0,1-1-1,-1 1-1,4 0 2,-1 0 1,2 0-1,-3 0 1,2 0 1,-1 2-1,-3 3 1,4-2 0,1-1-1,1 1-1,-1-2-2,0 1 2,1-1-1,2 1 0,7-1 2,2 0-2,6-1 1,0 0 0,5 0 2,0 0 0,0 3 1,-1-3-3,-4 3-1,-2-3 0,0 0 1,2 2 0,1 1 0,-2-1 1,2 0 2,4-1-1,1 3 0,2-4-2,-1 3-1,-1-3 0,-3 0 1,6 0 0,-2 0 1,0 0 1,2 0-2,6 0 2,-1 0 0,3 0-2,-1 0 0,1 0 0,0 0 2,8 0-1,-2 0 2,3-5-3,8 2 0,1 0 4,2 2-4,1-1-2,-5-1 1,0 0 0,1-1 1,-1 1 0,11 0 1,-3-1 3,1 2-4,2-3-3,-2 1 2,-2 0 1,4-1 1,0 0-1,5 1 1,2 0-1,1 1 2,0-1-2,-3 0-2,3-4 2,-3 2 0,6-2 1,-3 1 1,-3 0-2,-1 0-2,-8 1 0,-3 4 2,2 0 0,-1 2 0,5 0 0,2 0 0,0 0 0,1 2-6,-6 2-2,-2 3 1,-2 0-1,-10 0 3,0 2 0,-13-2 3,-14-2 2,-13 0-8,-19 2-2,-20-4 4,-14 2 2,-15-1-3,-11 1 3,-8-1 0,-2 1 1,-5 1-1,2-1-2,-2 1 1,-2-2-4,-2-3 3,-2 2 0,-2-3 4,-2 0-2,0 0 2,0-4 1,0-9 1,0-6 0,0 0 5,0-4 2,0-2-2,2-2 0,5-3 6,-1-3 0,-2-2-5,1-3-2,-3-3 2,-2-7-2,2-8 2,2-15-3,4-15-2,6-17 7,4-17-3,4-9 12,-1-8-4,0-1-3,-7 4-5,-5-3-4,-4 1-1,-5 4 1,0 5-2,0 5 1,0 5 0,0 2-1,0 3 0,0 3 1,-5-2 0,-4 1-1,-1-6-1,2 0 1,2-5-4,0-1-1,6 9 6,0 14-8,0 12 7,0 20 1,2 13 0,4 8 0,-3 10 0,-2 6-1,-1 4 1,0 5 0,-10 3-7,-12 2 0,-6-4-4,1 4 5,1-2 6,4-1 1,-3 1-1,4 0 0,-3-1 0,-2 2 1,-4 2-1,-2-4-2,-6 2 1,-5 0 1,-5 2-1,-5 3 2,-5 4-2,-3 4 1,-2 4-1,-1 0 1,0 0-7,1 10 7,-3 0-3,-6-1-4,-6 1 0,-6-3 7,-4-3-4,-6 2 4,-6-4 0,-7-1 4,-5 1-3,-9 2-1,-3-1 2,-2 2-2,2 0-2,3-1 1,4 1 0,-1 0 2,1-1-4,2 0 6,0 0-2,0 1-1,-3 0 0,-1 1 2,-2 2-2,2-2-2,4 1 1,3 3-2,3-1 3,2 1 0,2-2 2,4-1-1,0-1 0,-4-3-1,-1 1 2,-1-3-2,4 0-2,5-1 0,7 0 0,1 0 1,4 0 1,5 0 0,5-2 0,4-5 1,1-2 1,4 1 0,1-1-2,0-2 0,-2 0 0,-2-1 2,0-1-2,0 2 0,4 1-2,1 2 2,2 1-2,-4 0 0,-4 2 2,-6-2-1,-7 3 0,-7 1 1,-6-4 0,-5 0 0,-6-1 0,-3-1 1,-3-2-1,0 1 0,4-1-2,3 1 0,2-1-1,2 0 1,-1-1 2,-3-1 0,-4 1 0,0-1 3,-3 0-3,-5 1 1,-1-3 2,-2 4-3,4 1-3,6 3 0,5 0 3,2 2-2,3-4 2,3-2 0,5 2 1,0-5 2,0 1-2,-4 1 0,-2-2 1,-3 0-2,-4 0-3,2 0 1,-4 3 2,-2-3-4,-3 0 3,-7-2-4,-3-4-2,-13 5 1,-9 5 3,-3 6 1,1 1 0,2 3 0,7 0 1,6 0 1,8-1 0,5-3 1,6-2-1,1-1 2,-7-1-2,1 1 0,-3 1-1,3 2 1,2 0-4,-4 0 3,-1-3 1,-2 2 0,6-1 4,3 3-3,2 0 0,-2 1 0,3 0-1,-4 0-2,4-3 2,2 2-2,-2-5 0,0 3 2,-3-1 0,-1 1 0,5 3 3,-5-1-2,0 2 1,-2 1-2,-3 0-3,5 0 2,7 1 1,-1 6 2,5-1 2,-2 1-4,2 0 5,0 0-3,5 0-2,2 1 2,-2-2 3,2-2-5,6 0 0,2-1 1,6-1 0,1-1 1,3 2 0,8-1 1,3-2 1,4 0-3,4 0 2,1 0-2,0-8 0,6-3 1,1 2-2,4-2 3,2 3-2,0-1 2,2 3-2,-1-2-1,4 4 0,6-1 0,1 1 0,13 1 0,0-2 1,5 4-2,3 1 2,-4 0-1,1 0 1,-2 0-1,-2 0 0,0 6-1,1 3 1,4-1 0,0 1 0,4-2 1,3 1-1,2-3 0,-1 2 1,1-2 0,-2 4-1,0-1 3,1 3-2,2 4 0,2 3 1,4 5-2,0 8 7,4 5-3,10 6 2,4 5-2,-3 1 0,1 3 2,-2 0 4,0 1-6,-3 3 5,-2 1-3,-2-5 1,-2-1-3,-2-6 3,-1-4-5,-2-6-1,0 0 0,0 2-1,2 2-3,13-3-90,18-18-260</inkml:trace>
  <inkml:trace contextRef="#ctx0" brushRef="#br0" timeOffset="-94845.12">18876 15811 1508,'0'0'146,"0"0"-60,-62 103-33,-13-10 43,-34 20-36,-25 4-35,-28-10-21,-6-23 0,-11-17 2,0-13-6,15-12-13,24-12-30,41-13-2,44-11-16,30-6-3,25-6 15,5-14 29,27-5 0,19-2-8,12 1-23,13 4-34,7-1-47,8 0-63,6 0-76,2 2-188</inkml:trace>
  <inkml:trace contextRef="#ctx0" brushRef="#br0" timeOffset="-94583.86">19075 16087 539,'0'0'340,"87"-41"-187,-67 29-92,-11 5 83,-9 6 0,-6 1-48,-30 5-44,-25 29 9,-25 17-5,-23 12-1,-18 7-22,-18-6-8,-6-2-9,-4-6-8,9-8-3,16-7-5,21-9-24,22-11-49,18-11-95,17-10-149,16 0-261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B7690-D7BB-442B-B408-AF54F1F6379E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83F1-12F6-4F05-BBD8-7439AB64F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8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2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2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9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0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83F1-12F6-4F05-BBD8-7439AB64FFD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0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emf"/><Relationship Id="rId4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hyperlink" Target="https://www.electricaleasy.com/2012/12/emf-and-torque-equation-of-dc-machine.html" TargetMode="External"/><Relationship Id="rId7" Type="http://schemas.openxmlformats.org/officeDocument/2006/relationships/customXml" Target="../ink/ink3.xml"/><Relationship Id="rId2" Type="http://schemas.openxmlformats.org/officeDocument/2006/relationships/hyperlink" Target="https://www.electricaleasy.com/2014/02/faradays-law-and-lenzs-law-of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hyperlink" Target="https://www.electricaleasy.com/2014/03/flemings-left-and-right-hand-rule.html" TargetMode="External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90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3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Electrical Machines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45720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By Dr. M. Chinna Obaiah,</a:t>
            </a:r>
          </a:p>
          <a:p>
            <a:r>
              <a:rPr lang="en-US" b="1" dirty="0"/>
              <a:t>Assistant Professor (</a:t>
            </a:r>
            <a:r>
              <a:rPr lang="en-US" b="1" dirty="0" err="1"/>
              <a:t>Sr</a:t>
            </a:r>
            <a:r>
              <a:rPr lang="en-US" b="1" dirty="0"/>
              <a:t>), SELECT, VIT Vellore.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019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3" y="762000"/>
            <a:ext cx="423849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47" y="4095750"/>
            <a:ext cx="38195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222987" cy="269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9" descr="data:image/png;base64,iVBORw0KGgoAAAANSUhEUgAAAlgAAAF3CAYAAAB5dDWiAAAgAElEQVR4XuydB5hT1fb2332SyQzMwNB7UcECCsIkgiDeCzbselWwcj+9KopKsTPSBhVBvRYQr2JBpQrYAAHBwoAgCMlQFFB6L0Mvw7Tk7O9ZmXPmfyaT6SknydrPkyfJObus9duHycsuawtwYgJMgAkwASbABJgAEwgoARHQ2rgyJsAEmAATYAJMgAkwAbDA4oeACTABJsAEmAATYAIBJsACK8BAuTomwASYABNgAkyACbDA4meACTABJsAEmAATYAIBJsACK8BAuTomwASYABNgAkyACbDA4meACTABJsAEmAATYAIBJsACK8BAuTomwASYQIQQGAbgZT+29gPwgXZ9OID/AngHwGPaNeN9Y/FuAJZrF+oCmAqgJ4B1AO4GsNtQzwwAbQHsB3A/gKMAqhnuf6rV87CfNsmmVwAY2yjNpnMATPHxU6+DLl8IgOyh9CSA6gAyfOx/HcA0P6yoHko6R52BznYCgKcBZBvKGu2myw9obfle14sYbdXr1ctQnisALCtH3+gcFgIYAGCc1j96/Xo9vjb74/Oj1p6xbb2f/9b6VGfuWz8VvQ/AiwAu9WFq7He9vnoG/4y2GXkRD0rUpr/njfqF+pSe41813pTf+MwZ7ad7ZfWH7jvxpOcxC8Baoz8ssPz8i+FLTIAJMIEYIPAogG8A0A8YCZkRAFIMfl+l/XDoP0QjAdAPIP2A0o+L8T79CF8EYLahPP14PQfgf5qA0uvpA2CyJjpIMFCiH6iS7v+iCTdqk8oaBYux3dJsIhFHiUQf/XCOB5Cm+UI2UBu+P8Bkv+4zMaJEefRrRwDcAeBjTaTpDElMkV1UvsgPruFHm/wlMar/wO8ziMZRAIZozMhWvQ0dLdVN4ohEEvUFJfKdEtVZGgfdV8pH9RCDpwz9oz8TJHj1VBIfaofu6QJZF2IkUnU7SNQRcz3pdhI7/Xkx1k/9+xWAwYZnTffP+LwZWRi5U13bDW0anw9i+W8AjbVnXRe9xn7Weer1Uxljf1BeXxvJF/JR79NCZ1lgGXqePzIBJsAEYpAA/QgZf6T8/aD5/ggZf8T9iSuqozwC6zZNEJAw0wWHrwDTBZa/+q7VRA8JgtJsKklg6aNqJPioffpBJZFJIzT+fnhL+zH2FQq6iDQ+UmTHeQZBSfeMgol+rPUfdBJ1/kQa5Xdooz8kikkolCSwfPvGyMjXF/p+nR+RTKM+vnxoxMx4XfeR/LtSE8HEsSSBpY90Ujmj6NOfG6OYL01glfZcUrkOGh8STvSZEo2e6f9RKKk9fwLrrCauiAWNchpFul9BzQIrBv+asstMgAkwAQOBkgSWPu2kZzVOoRinhui+ccpKz19egUXt0HQR/eiR4ClJYFG9RqHkKwhKs4nK6VNWNKWjj7roAoemCFf6jI5VVGDpox1fa374joboYsI4wkLX9KkoGgH5yzA1SfeM0646V/3HPNEwiugrsIx9Z+wbausJbdqX6jNOmZU06qaPTBn5+I4C6rYZR7VohKqyAss4Ja3XbZwq9RWtOw2jZsZRNRLwizSRpX+mEUFK+shaWSNY+lQ3lTFOUerPW0l2caDR6Pwzm2YDDiUC1kRASQSE9pJuwJMD2LIL3mU2kJ0DNMkG0vKikwV7xQSYQBkEQj2CZRwl0X/0WmijaLTW6U6fKUR9BEsXQ/poG5UxjvCUZwSL6vAdQdLx+K5vqqjA0gVgSfWXV2CVZwRL91sf/dF98J0i9B3BMvpEZYwjYfo6JeP0oPHRMfL5wWcEp7wCyziiZORu7GN/3H2nPY12Ge8ZR0RJrOqjkcaRSd/nvSyBpfeHcQTLOL2oi8FiYphHsML2t7d/fIEA8iQViCC3QQjpgkil/6Fo1+mdXtLnu99rcZVwywMgR1P6hneRDUj9Oz1Uhnsk0IT2nfIodF/LT/cU7R6JObpO3+k6varlANVJ2LkrYSsXYQJMIHAEqiqwSrKkJIHiT2Dp01z0A7m1FIFFbdEarPkASGDRmihdEJT2I6yPfNGaM+PUlr6mRp/OM7Kgtnynqkr7Mab8ZIPvqI2Rj3EKTf+RLmmKsCShYxxp0u0hZhtKWIPl2z86i0wAm7S1XLSAv6XP9CCVK4nPGACv+SwY1wWmcYrQd91UMASWPnL4tuYDCSFqd65hetB3dNM4GltegWXsD9+1cX6fPRZYlf4j9Ww9IK85YG0GqM0B0QggQUTiSBdD9JkEkf5dF0vea9ZKNx1VBcVJQO4BsKfgXdld8E4v9x6gwW4eXYuqDmdnzEcgEALLOPVk3DHnu4jdOMVHJIxTOPoIT1PDVJ3v+hxdxFA5Gq0xLqr3/ZEz2mScFjIulqf6jIIr2ALLOB1oXOSu72zzXVTt72nxncrzt7jcKGx8+0b3kdaZ0YsY19B2SfouytcX4etrsIx8aHTId5G7cfG972L8knyryhos4yjYNgBLtd9bWry/2CDUfZ8z36lmXyGti3jjmjhdYNG93wAMMmyUYIFV/r9rT9cB1GaAaF4gnpRmgGwOoBmA5gWfRUL56+OcVSRwqECACVqfoYkvEmBWTYy9QztwODEBJlBxAvqPM22X19eX0A+nvoanImEaSlqHZVxPo69X0X+4KfSDcV2LcZcWjZDooSH8hYAw7tryHaHQSRi379M13UZ9uovWfa3RRj6eN2zx13eGlRRmwndLvz564xuawF+PlCdMg+86Mb0eo59GJvoaLMrnu3bO6Lc+KmVce+W7G9Bos94frQEY+Rh3L+rt+WNSUhgHozAyhrjQd3JSv5cVpsFop9EHGsHS/dNHLKk+f+EwfMOB6HXSM0nPF92nZ8CY9Hu9tQ0KVLff/orBEawXk4FsEk0klDQRRe9e0aSLKBph4hQ5BNSio1+6CLNoAix/D/B+ScPtkeMlW8oEmAATYAIRQyCKBdagFEC9FRC6eNJGn7xDoZxijoA8W3QEjHYrKYuAd1fEHAp2mAkwASbABIJOIIoEVt84IOFqQNwK4BZtOi/oALmBiCdwumAbr1wEWH4B3qHFopyYABNgAkyACVSJQIQLrAEtAEsPQL0FELcA0lYlGlyYCXgjI4tFgLoYkMuA9w4zFCbABJgAE2ACFSUQgQJrYGdA9gBwIyBoOygnJhBMAiS0aDfKMiBnGfBRfjAb47qZABNgAkwgOghEgMDqXxOwXKWJKlrNT7teODGBcBA4AggKiLcM8NDoFu0+4sQEmAATYAJMoBgBEwusQf0A9SpAXA2gdqT03bhxd+y87LIWh+rXT7Klp/987K23fjy8aVPSPZFiP9tZIQKbAPkTMI4OXeXEBJgAE2ACTKCQgEkF1kA6jNF4AndIu6xv38u/0BuMjz/a3OnccWjFCve95TGCBFb//v+gSL749ttvp7/44jyxZQsLrPKwi9w88g5g3LeRaz9bzgSYABNgAoEmYFaBtRFAm0A7W976vvrqofQ777y0u54/NTUVr7+enSklGpRVx/vv37XjiSe6nUv5vvrqq+mDBy9Utm1LvLuscnw/ognsACzXA29vjmgv2HgmwASYABMIGAETCqyBFGbBePxBwJwtb0Xfffdw+m23tSsUWJs2bfotLe3zzJkzc28vq44JE+7e0bdvF6/AmjFjxrTBg3+27txZnSK+copuAt8DYyk8CCcmwASYABNgAjCjwFoJoHM4+2bu3EfTb7754kKBRbbQKNb77+esO31a0pESJaZPP713+3/+05lOU8e0adOmpaam23bvrn5XOP3htkNG4HVg7OCQtcYNMQEmwASYgGkJmExgDaBAoT+Fm9b8+Y+l33BDmyIC6+DBg38OH/7u1o8/zil1FGvSpPu39+lzmVdgTZo0afpLLy237dtX7c5w+8Tth4xAH2Csfh5ZyBrlhpgAE2ACTMBcBEwmsAbSQaB0qnVY08KFjy+57rqL/ulrxIQJE+a/9trfCbt30+5G/2nq1D7b77vP7hVYX3zxxfTU1JUJBw7E/yusDnHjISQgRwLj6CR3TkyACTABJhDDBEwmsAYMAcSr4e6PH3/st+Saay70Cqy1a9eu7dChQwf6nJ2dfWDw4JfXjRuXfX1JNs6Y8eC23r07tKL7EydOnJ6aurp6Zmb8beH2idsPFQEWWKEize0wASbABMxMwGwCazAgRocb2OLFTy3p3r21V2ANGjRo/bvvvksHRHsXrs+aNev7UaN+z1u3zn2HPzu//vo/2+64o71XYH388cfTU1PXJB09auPFz+Hu1JC1zwIrZKi5ISbABJiAiQmYTGANeg6Qb4ab19Kl/ZdceWUrr8AaOHDgnxde2N39xBP/8o5iAfCkpqZaxozJzgNQ7OzD2bMf2XbrrZd4BdaECROmp6aur3n8eNxN4faJ2w8VARZYoSLN7TABJsAEzEzAZAJr4NMA3g43sGXLBi694opz/0F2DBgwYOPq1dXXL18++jJFEV7h9PPPP/8watT8Y4sXeyggapE0b96j22688WJvvvfff//Ll17aWOvUqbgSpxTD7Su3H2gCLLACTZTrYwJMgAlEIgGzCSw6cmRsuEGuXDloaefO5+gC66/58z2rHnvszouef/6qTrptI0aMWPnyyyfrA/CKKT398MNj23r2bOO9Nn78+C9TU/+uc+aM5bpw+8Tth4oAC6xQkeZ2mAATYAJmJmAygTXoSUCODzewVaueXXrZZc29Aqt///5b5s2TK3fssPY5c+aN9YmJtvZ0fd26db+MHDn1wLff5t1vtPfnn5/cetVV57ema2PHjv0yNXVb/exshc5T5BQTBFhgxUQ3s5NMgAkwgTIImExgDXgcEB+Eu9eczmd/tdubX6kJrG3ffy9/37nTet+TT3b7a/z4uy7S7Rs9evRPI0dmxuXmysKQDosXP7Wte/fW3hGst99+e8aQITsa5uRYisTUCrd/3H4wCbDACiZdrpsJMAEmECkETCawBj4K4KNww1uz5vllHTo07UZ2PPXUUzsWLoRr61arNxr77t1prubNa9np8549e1YPGzZ+2xdf5N6j27x8+cCtXbue6x3BevPNN2cMGbKnSX6+4hVrnGKBAAusWOhl9pEJMAEmUBYBkwmsAQ8BYmJZRgf7/rp1Lyxr376JV2A98cQTuxcuVFZv3271RmO/5ZaLD82Z82hD3Ybx48d//8or2z2Zmao31tWKFU9vu/zylt4RrNdff33m0KH7m7ndomuwbeb6zUKABZZZeoLtYAJMgAmEk4DJBNbAf1MA9HACobb//PPF5Rdf3PgK+vzkk0/unTdPWbVrl6Uw7tXq1c86HY7mDrp/5syZLYMHv/rn++/neKO1r1797DaHo7lXYI0ePXrmkCEHz5FSFC6OD7dv3H6wCbDACjZhrp8JMAEmEAkETCawBt0PyLCf47Zp00vLL7qogVdgPfHEE/vnzlV+37vXWnjcTZs2jTwbNw4mdgrlmTBhwmdvv705YfNmz70ZGc9v69ixqVdgjRo1atbQoYfp2BzvlCKnWCDAAisWepl9ZAJMgAmURcBkAmvAPYCYXpbRwb7/118v/XbhhQ2803r9+vU7NGeOdcX+/ZYihzzPmfPomltuubijZsvJ1NTU5DFjso+tX//iiXbtGnvPIhw5cuRXaWnHLwDg3XnIKRYIsMCKhV6ORR+7d+9uPX36NP0tO+ByuQ7EIgP2mQlUhIDJBNbAXgBmVsSBYOTdsmXIitat63fRBNbhb7+N++3QIaXIeYI1aiTg+PHXjlksSh3Kt2DBgjkjR/5yYuLE57q1bdtQF1hfp6UdbwOgbTDs5DrNSIAFlhl7hW2qHAG73U4x/Ohv36UAaKlDnFbTTgBOKeWGjIwMPty8cni5VJQTMJnAGnQHIL8ON/OtW4etbNWq7uWawDr6zTfW5ZmZllt97Ro37o4/+vf/Rzv9empqKh588OkdF17YwHtu4fDhw79+5ZVT9D++88PtE7cfKgIssEJFmtsJLoGUlJQPhRCPlaOVbVLKIRkZGTPKkZezMIGYIWAygTWQRMzscNPfvn3Y7+eeW7cz2fHYY4+d+Ppr27KjRy03+7MrK+uN3dWr21rQvVWrVv0AJLbp1OnilvR9yJAh37z2WhZNI3oFF6dYIMACKxZ6Odp9tNvtmQDopIqKpHkul8vv38myKnE6nTRSRrMXnzgcjufKys/3mUAkEDCZwBp0EyC/Dze4XbuGr2rRoo53599jjz12asYM27KTJy03+rPrySe7bR0//i5v3CstbdOPz0lNTf12zJjsywA0C7dP3H6oCLDAChVpbic4BOx2O200Kjyhok2bNti0aVN5G+vtcrlmlTezno8FVkWJcf5IIGAygTXgekAsCDe43bvTVjdvXouEEQmsM19+Gf/rqVPKDSXZtX//y1saN65ZbBpw8ODB377+eg6t5WoUbp+4/VARYIEVKtLcTuAJOByOe6WU04w19+3bFw0aNMBHH32EzEwa2Co9qap68Zo1azb65nI6nRlCiKNSSvpbSaP8uQBedDgcY30F1qpVqy5WFGWels9blRBijt1uv43qoe8OhyOF3vW8Qoh1dL8s+/g+EwgVAZMJrIHXAlgUKudLamfv3pGrmzZN9gqsvn37Zk+bVm1JVpa4vqT811574eFFi/oVG06/++67MXNm46MA6obbJ24/VARYYIWKNLcTWAIpKSnthRCLAXg37uiJBBa98vPzvSLrs88+K6vhhS6Xq9jfS00Y0ZKJt2ga0Ol0/pcOyyCRBYCGyLxThKqqfqaJq2O6iHK5XLOllD21vM0BPAKgt8PhWOR0OgcCSAXwb/pelnF8nwmEioDJBNagqwD5c6icL6md/ftfdjZuXNMbSLRv3765kycnLMnJUWiNQIkpI+O5Pzp2bFa44J0yFgisJicBmRxun7j9UBFggRUq0txOYAmkpKQ8KYQY71urLrD06zt37vQKrUWLStYyiqJ0XL169VpjXaWNPEkp3y9tDZYmokYCGGEUYyTUNPHVXBdjgaXCtTGByhMwmcDq/09ASa+8O4EpeejQq64GDZK8wUEfffTR/MmTqy/JzRXXlFZ7q1b15datQ4rw1EawzgKoHhjLuBbzE2CBZf4+Ygv9EbDb7Z8AeLgsgaXfX758uVdobdiwoVh1UsqHMjIyPvcVWEKIPcZpPF10ARjsT2AZRr2oKuOUIk03euvS8vzCi+P5uTYbAZMJrEFXAHJZuCFlZr6aUb9+knd+/9FHH1U//zxxsduNq8uy69tv/7P29tvbd9Dz3X333XLmzCb5gLSVVZbvRwsBFljR0pOx5ofdbqe1TXrw5EL3fUewfLnMnDkTH3/8MY4fP154SwjxrtPpfLqyAssgrHapqnqToij0H1zvCJa2ZoumF+8SQgyVUr5Kkw08PRhrT6z5/TWZwOp/OaCsCDe2w4dHralXL9H7h+aRRx4BCSyPR/Qoy674eCvefPPWnUeOZOUfPpyVv3//QTl79lYKMmoyzmV5wvcrT4AFVuXZcclwErDb7dJf+2UJLCqTlZWF9957D1999ZVeRbrL5SryN7O8U4TaOtxJdJwriSmq0DhFaFgUP0kI8YeUsi5PD4bzyeG2SyJgsh/+gbSwfFW4u6tz55Y4fjwbx4+f9b7cbjXcJnH7EUOABVbEdBUbWoSA3W5fCcAb/8+YyhJY33zzDZ3HiqNHaT9PQZJSvpGRkUGL1wuTJrDoP5z6zkEahfIuVtcyeRe5awKrMCaWYYdhgl5WE136iJt30Tx3JxMwGwGTCaxBKYB0mQ0S28MEyk+ABVb5WXFOMxGw2+3jAPQvr8ByOp1eYbVmzZpibkgp7/GN7K4JLNqhWAsAbfwpMUyDtsPwWa1iykeL7x8RQizR13BpeQp3E5qJJdvCBIiAyQRW/0sBpcjOE+4mJhBZBFhgRVZ/sbU6gZSUlL5CiAllCSyKhUXCavbskg/dEEK0czqdf/oZwSqMX1VV8prAuoqnB6tKkssHi4DJBNaASwDxR7Cc5XqZQPAJsMAKPmNuIRgEHA5HRynlrwASjfUbpwgnTZrkFVe5uTSoVGJa5nK5rvS967sGq6o+8O7BqhLk8sEmYDKB9exFgLvcZzIEGw7XzwQqToAFVsWZcQmzELDb7UMBvOIrsC644AKvsNqyZUuZpqqqes2aNWuKxTMMlMDSFry/DmAjj16V2R2cIYwETCawBpwPiM1h5MFNM4EqEmCBVUWAXDzMBOx2O+3kvlw348orr8Svv9LAVtlJCPGa0+kcUnZOzsEEop+AyQTW0+cBKh2WzKk4AQ+APEDmAUpuwTt9L/oSQK4NbrcNHrcN+e54uD3xyPfY4PZUQ74nHh76rsYjT6qwiFxY6aXkwmqh9zzve5ySB8WaB5uF3vNhtXog4uB9wVbw7o3tRS/tWpHPdC1GEwusGO34qHLbbrfvA9Ckgk7Ndrlct1ewDGdnAlFLwGQC68mWgHWnOWkLEjdZFPIFwBntPas68rKTkJubhOy8msjJr4Fsdw3keUjAxCNfxsMjqyFP2uBBPPIRD7ewIV/Y4BFx3s8eJQ4exQqV3i30rsBjtUC1WCCtClSr4n0vEDIqEC8KhE3hi77LghfdC4q4kYAqgDx6SSBffzcIvHzjZxWCglu4VVjo3aNC8Xhg8bihqPSeD0V1w6LmQZEnUd2TiRryIGopB5EcdxA1Ew4jOfE04mm3UT3tVducz4WvVSywIqOf2MqyCKSkpKQJIehomrJSnhDiX06nc35ZGfk+E4glAiYTWP2bAcqeEHfAaUAeAMT+JjhxogWOnWmBI3ktcVRtghPWusiqVgM5NRV4kgWQKIEketcWgiaZbydmiOkFtzlaSXuEXhI4mgvr6TNIOHsS1XOPIIlEGQ6ijnIQNWwHkVztMGok5SCOtoHrooz6J8SJBVaIgXNzQSSQkpLykBCCIrIXOWdVa/IwgGUej+eZtWvXmvQ/xkGEw1UzgTIImExgDWoMyP0B7rXdAHY3wYnDrZF5ujUO5p+HI6IJTiYkI6tWHDwNATSuxHB4gM3k6gJEgEYXvaLMA3E8B3FnziAh+ziq5x1BTc8h1MQB1LCuQut6J1D9YgDnBKhdrRoWWIHlybWZgYDdbq+nKEoHVVU7SCkPKoqy1jcMgxnsZBuYgJkImExg9a8PKJmVALQ1AXnb2+DAkUuwP7st9otmOJqUjOwGAFpoL2sl6uUi0U1gVz4sG3ajzmEXznWvxrm1/kYjel4o2nSRrerlx8ACq/ysOCcTYAJMIHoJmExgPV0HUP/vvAW/3OXmlji6+R/4+3hnbLO0wHFaiHk+gKbR203sWQgJnAKwNhM1925E0xwXWiSsRYv6J1GdnrFyjHaxwAphX3FTTIAJMAHTEjCZwHoxGcg54UPrbEscXXwvVh5tjz21k5DbBkBr0xJlw6KSgAD+yEL8th2od2o9mksXWtbYjEbNi492scCKygeAnWICTIAJVJCAyQTWE0lA3GnyoQ6yfroHq/b/A3/Vr468q7VdcxV0j7MzgaAS2HcaCRv64f/VPYUEe0FLLLCCSpwrZwJMgAlECAGTCaynqwHqWSvULV9hfJYC2SFCOLKZMUxAhVjxLO7FNtTvwgIrhh8Edp0JMAEmYCBgMoHVywY0yf0Iny9ohJM3mLGnFJvNE1ez5hlLcvJZW+3a2XG1auVk796NM5s308JoTrFLYOsY3LTtN7RaCYxLi10M7DkTYAJMgAkQAZMJrDSlP2bNuhYb7jBT99Ro1+7kOQMG7G7aq1dyXHIy7TIrltSzZ9dlPPDAsQPfftvDTLazLSElcGYKLp8/EyvvDmmr3BgTYAJMgAmYjoDJBBYwB1gMoLtZSHVbuXJj7c6dyz069d3AgfMt48bdaBb72Y7QEpDAyNsAHsEKLXZujQkwASZgOgJmFFh0CvtVZiCVMmVKRtP7708x2HJizZo13ojFqsdjaV6/fnKDli2LjGht37596dcjRoiLpky50gw+sA2hJcACK7S8ubXgE+jUqdO5brf7YkVRLgXQWUq5VwjhlFJuyM/P/3P9+vV0fBgnJsAEfAiYUWD9BIB2DYY1tX7hhZVtXn+98ET5pUuXrpz62WcNWqxfv7/BgQMN6x0+fL7V7UYth2P/eYMG7W56//2FeT/88MMl1s8/b9Dw998ppASnGCLAAiuGOjvKXe3SpUudvLy8DwD0LsVVOhR6vMvlGhPlONg9JlBhAmYUWIsAXFthTwJc4Ipff/2tTrduXanalStXuv73v//Zuy9atKn+oUN+RVOPDRs2JrVt651KXLx48XLX55+fuHDSpJsCbBZXZ3ICLLBM3kFsXrkIpKSk3C+E+BxAeU/A2KAoyg2rV6+u1FmyLpdrtpSyucPhMM4YlMtWzsQEzErAdAJrLvCDBHqGG9jVO3duqN6yJZ1Vh6effnqVunlz7jXz55c47Ve7Sxd0++03r9lHjhzZO27cuDmXvfLKE+H2g9sPLQEWWKHlza0FnkDHjh2vVhSFZhIqnKxWa/Lvv/9OpyFUKLHAqhAuzhwhBEwnsGYDCwRwfbj53XT27GGlWrX6Lpdr7dixYzv0mjy5VJOsycm4/vDhUyIuriZlTEtLm28fOZIXu4e7I0PcPgusEAPn5gJKQJsWLOO4spKblFIuyMjI8Pt3z+l0DgTwOoB4qkEIMcdut9+miatbtVp3qap6U6dOnTb4XD9JU5UOh2OR0+m8DsAkALRe906tvsJyAQXClTGBKhAwncCaA8wDEHZhclNu7mnFZquxf//+XYMHD255w3ffHUw6fbpRaazrff/9vl+WLcs+uGePrJeXd6zxvHmdG589W4Xu4aKRRoAFVqT1GNtrJGC32z8D8CBdq1+/PiZNIh1Tejpy5Aj69OlTmEkI8YzT6XzHWEoTRTMBfOJwOJ7z/e47gqV9/6cuqozftXqpLkq66MqgA0B0cVaWzXyfCYSCgBkF1lwAN4fC+dLa6LZs2fraV1zRPicnJ6tv376J3X7+eQddYSEAACAASURBVGPj/fvLHa4h3PZz++EhwAIrPNy51aoTSElJuUMI8bVeEwmsBQsWlFnxpk2biggsKqAoSuPVq1cf1Av7CirfSo0Cy1/eVatW0S7GeUKIdVLK9wEUijWqSxsdGwlghMPhGFum0ZyBCYSAgBkF1hwAt4TA91KbOHfQoD8ueeeddpTpu+++WzB3xoy2PX74ITH5xIl64baN2zcvARZY5u0btqx0AikpKa8KIYYEQmBJKW/IyMj4wdiiz5TfGuOCdh+BRVOJxcSS0+nMEELs0QQWDa2N1sVUWQKO+54JhIOAGQXWdwBuCwcMY5vVW7U6efXWrcn6tYMHD25e+csvZxKXLxc5//vfhQCqh9tGbt98BFhgma9P2KLyEbDb7UWWZ1RlBAtAakmhG5xO538BPEtW+azD8u4iLGk0igVW+fqRc5mHgOkE1lzgGwn8ywyIrj9x4s+45ORLfG2RUh45vWZNRtb27bbFaWm18jIzO9Q9fNgMJrMNYSbAAivMHcDNV5qA3W7fD6BxgEawvszIyLi3NGO0UatLad2UxWJ5TQ/TwFOEle5CLmgyAqYTWHMAWgNgirMIm/TqtS5l+vRGwmJpWFq/LVu8eMP3s2bVT964EZcsWdLAZH3M5oSQAAusEMLmpgJKwG637wXQNBACC8BUl8v1gF6Xr2gyrqky7CQsjINVzkXuJ/RF7TS6RW1xHK2APhJcWRUJmE5gzQZmCeCuKvoVsOLVmjY9dPG7725qeMst5yjx8eeUVvG+ffu2vzV8eG63qVPrxOXmlirKAmYgV2QqAiywTNUdbEwFCDgcjq+llIX/ua3iFOEAl8v1nrF549Sgdr1wHZYhhEOOz85BPXyDb5gGWuS+HUBHrS4O01CBvuasoSFgOoE1B5hRxtEMoSHjp5WGN9+8uXmfPifrXnVVHVu9eq38GXLmzJkTL6embr90yhTUPHGCoxKHrbfC0zALrPBw51arTsButw8F8EogRrCklFdnZGT8UnWritfAC9qDQZXrDAYBMwqsLwHcHQxnA1lnrU6dcprcc8+ehrfcYklq3fo8Y927du3aOmzYsKN3TZ7cVADNAtku12VuAiywzN0/bF3JBOx2++0Avg2EwMrPz2+4fv36zGDwZoEVDKpcZzAImFFgTQNQ6uLIYICoSp2JF1yASydM2Fu3e/dCMfXwww9v7bxw4a7G+/aF/eDqqvjGZStGgAVWxXhxbnMRsNvtFFrBe1RZFaYIx7hcrtRgecYCK1hkud5AEzCjwJoK4L5AOxqK+v65bt2umu3bt6S2Ro8enX4kPT2/+6JFYT+4OhS+cxsFBFhg8ZMQyQQ6d+7czO12V+rAZs3vP1wuV/tIZsC2M4FAETCjwKJD/wp3nwTK0fLWY61RY2mdrl1P1Lriivyt5513wcH5810NZsy4GR5PmQFG2/73v5mtnn3Wu4twxIgRS4+uWaP2nDu3e3nb5nyRT4AFVuT3Yax74HA4/i2l/KIyHII5NVgZe7gMEwgnAdMJrLnAFxL4d7igVG/dev/VW7Y0ofb/+OOPFT/99FOXc0aNWm09evSysmyq3aULuv32mzfbk08+ubbRqlV7OjidYY9KX5bdfD9wBFhgBY4l1xQ+AikpKTcLIejYsvKmDQCudblcB8pbgPMxgWgnYDqBNRv4XAD/L1zghdWKm/Pzvc1nZ2fv//DDD6s3/eijn6v99Red2l5qSmjaFNfupVAywEMPPXToikWLVjfcvz/s5yqWZTffDxwBFliBY8k1hZdAhw4dzlcU5X9CiGvKsGSYy+V6NbzWcutMwHwETCew5gATSZ+EE9VNubm7FZutBdnw8ccf/yJ///3vxp9+2q8sm9pNmLDpnL5926xbt27HW2+9daTX5MkKAHtZ5fh+9BAQQNotBeeocWICEU+gdevW8cnJyfdQvCkhREcpJYWeoVGqNQAouOcal8u1KOIdZQeYQBAImFFgfQLg4SD4Wu4qe2zY8EdS27beg55zcnJWT5gwQW3+8st74o4dKzEAastHH13e/sMPm0BRzh09evTq7LlzN122YkXYpjrL7SxnDCgBHsEKKE6ujAkwASYQsQTMKLA+BvBIOIkm2+2nr/z9dwiLpQbZkZmZ+cvMmTMbJ7hc6xt+/rkxRtex2pdfvqrt22/H1enSxRuO4dixY/kvvvjiH7d+8onk0atw9mJ42maBFR7u3CoTYAJMwGwEzCiwJgDoG25QbcaM+aP1iy96R7H0lJeXt2bb6tVHMG/esRYPPojECy64EEAHY56pU6e6towf/4d95coHw+0Dtx96AiywQs+cW2QCTIAJmJGA6QTWXOADCTxuBljdVq7cWLtz57bltWX16tWnpk+ceKDHhx/S6NVF5S3H+aKHAK/Bip6+ZE+YABNgAlUhYEaB9T8JlLmgvCpOV6SsfebMdU169bq0rDJjxozZnPv7786U7767AUDtsvLz/egkwAIrOvuVvWICTIAJVJSAGQXWeAk8WVFHgpk/uUOH4/VvvPFo/euuQ62UlDqWatXi1ezsQ/lZWZm/r1ypnly9Wua88069atnZNGXIKYYJ8BRhDHc+u84EmAATMBAwncCaDbwngKe4l5hAJBJggRWJvcY2MwEmwAQCT8B0AmsOMBbAgMC7yjUygeATYIEVfMbcAhNgAkwgEgiYTmDNBt4VwMBIgMc2MgFfAiyw+JmIVgLdu3e3nj59mg5yPsBH4kRrL7NfgSRgOoE1B3gbwNOBdJLrYgKhIsACK1SkuZ1QELDb7dcBuA0AbfTpBCBOa3cnAKeUckNGRkZaKGzhNphApBEwncCaDbwlgGciDSTbywSIAAssfg6ihUBKSsqHQojHyuHPNinlkIyMjBnlyMtZmEDMEDCdwJoDvAnguZjpAXY0qgiwwIqq7oxZZ+x2eyaA+hUEMM/lclXqcHuXyzVbStnc4XDQWYecmEBUEDCdwJoNvCGA56OCLjsRcwRYYMVcl0edw3a7fQqA+8mxa6+9Fj/++GNFfOztcrlmVaQA5WWBVVFinD8SCJhOYM0BxgB4MRLg+bHRA4BebgG4pfaZrkntmlrw2fvdDaj0WQVUuk4vj/aZrmv3Vf3dU5BHUh4J0HXvZ/0a1aMZ4L1GL8rjBqDlofw0jaXf8xpLYecpD133AEItyO+9pwCgh4TeFUAKQFi07+S//pnyWAvyCvpM1+mzVo6uCbqvFNz31mEFRAJgqQZYqwFx9IoH4qsB8TYgQQCJEkhUgOr0DiDe7M8FBxo1ew+xfaURcDgc90opp+l5+vbti3379mHevHlFio0ZMwaDBw/2W5WqqhevWbNmo+9Np9NJm5de1/8dCyHm2O322zRxdauWf5eqqjd16tRpg8/1XPpdcDgcY51OJ60LmwTgZwB3avUVluMeZgJmIWA6gTUXeE0CqcEEJIGzOUBWLnA2G8jOBnLOAnnZQD69zgKebEDNAZALiLyCl5IPWPIBaz5gUwGLCsR5gDgJ2GTBjz+9SBgkyAKNcUbTGvRZfwXTtWirOxvAWf0lgLMKkCOAPAuQFwfkxwFuK+BJADw2QE2gDgBQHRDxgFIdsMQD1sSCd1s1wFYdSEoE6kugsdYvAePGAitgKLmiEBNISUlpL4RYDKCOUWCRyBo1ahS+/fbbQoucTid++umnkkTWQpfLdb3RfE0UzQTwicPheM73u+8Ilvb9Ul1sOZ3O/wJ4BEBvrV6qi1Jvh8OxyOl0ZpDdev4Qo+PmmIBfAqYTWHOAUQBeKm9/uYEjp4CDJ4GjR4DTR4Dc04ByGrCeBWzZQEIeUN0NJHqAGgCSJVCzvPVzvqglQMLtkAU4agNOJQHZNYD8OoCsB1jqANXqADVqAbUTgAblPf6Ipwij9nmJesdSUlKeFEKMNzpK4opelN58803MmFGwjp0EFqWSRJaiKB1Xr169Vq/LV1D5wjQKLMMI1WgasTLUkSGE2COlfB9AoVjT7KHRsZEARhjLRH2nsYOmJmA6gTUXeEUCQ43UjgI7DgAH9wJn9gPqESA+G6idDzQC0NDUhNm4aCBwGkCmFTiWAJwhMZYMeOoAwg4kNyrYwu4V7SywoqG7Y9MHu93+CYCHSxJYdH3s2LGYPHlyocAqSWRJKR/KyMj43FiXz5TfGuOCdh+BVWQq0VgHTStqAoumCAsFWFkCLjZ7lL0ONwEzCqyXJTBsOTDvJ6BdPtAi3JC4fSZQGgEL8JcD2H8D0M0CjL4N4LhA/MhEHAG73U7TbB1LE1h074MPPkC/fv2K+Oc7kiWEeNfpdPqNZ6hN9z1LFfisw/LuItTWapU4GuVvhIsFVsQ9bjFhsOkE1hfAG1OAyw4B3WOiB9jJqCAggY1xwKorgJrvFSy85cQEIoqA3W6n/S5FknGK0Hjj77//RkJCAqpVq1b4Sk9PN67JSne5XD1KA2BcZ2WxWF7TwzSUJZb83S9LlEVUR7CxUUPAdALrfaD1h0B9BbhUAnQsw8Xaq27UUGdHooHACgC/CWC5B/jtT+BQNDjFPsQuAbvdvhJA57JGsH744Qdcf32RNez49ddf8cILLyA/P99bXEr5RkZGRuFucF9RtGrVqosVRZknhFhn2ElYGAdLE1//NCxip52D3nVXABZpn08YFsHT6Bs4jlbsPr9m9Nx0AqskSB2B+h6gFYBzAZwjgZaiYPqwOYBmAGqZETDbFHEEaL3VYf0lgUxF+y4L3veeAn7bCdAmU05MIGoI2O32cQD6lyaw5syZg5dffrnIGqxVq1bhueeew9mztG+kIEkp7/GN7G6cGtSyFa7DMoRwoH9Xxp2BxinLt3x2IG43TGlymIaoeRKjx5GIEVhlIb8YSBIFC94bioJdXw1EQSTiehKoJwAaAaPtx/SqLYDaWiiFsqrm+5FNoFTBpImmTA9wOBk4vAKg0BCcmEDMEUhJSekrhJhQksD66quvQPGvKOm7CNetW4dnnnkGJ0+eLMJLCNHO6XT+GQyIZU0hBqNNrpMJVIZA1Aisyjh/IVAjAajpAWoqQE0J1FAKQjkkSSCJ3lEQ4FJ/VRdAdRWg92r4v5cefone9VhYFBuLYl/FbBJaQFUtjinNHVA8U/2lf68OIEt/UYwy43fF5zvd882jX5MF97I2FNRXbD1JzHYEO84EykHA4XB0lFL+qv2985bQ12BNmzYNb7/9dmEtJLD++usvDBo0CEeOHPGtfZnL5bqyHE1WKgsLrEph40JhIBDTAivYvLsD1tOAzQPYBBCnau90Ir27IPB5nAJYhfbyAFYFsOjv9JkCmiqAQu8SUOgzvRs+C/pMG3IoSrosCLzu7VftM30sqZ9JhOQrBVHnvcJHAvkW7Tt9puv0smqf1YJ83gCf9Fl75bsBd6J2Lwdwbyj4TAHhOTEBJhAhBOx2O4XIeUU3lwSWzWbD+PFFwmN542GRuDpw4EAxz1RVvWbNmjUUZT0oiQVWULBypUEgwAIrCFC5SibABJhApBKw2+20geNysp8E1kcffVTMlRYtWmD37t3FrgshXnM6nUMi1Xe2mwkEkgALrEDS5LqYABNgAlFAwG637wPQpIKuzHa5XLdXsAxnZwJRS4AFVtR2LTvGBJgAE6g8gZSUlDQhxIhy1JAnhPiX0+mcX468nIUJxAwBFlgx09XsKBNgAkygYgRSUlIeEkJQRPZ2fkpS2JJlHo/nmbVr1+6sWM2cmwlEPwEWWNHfx+whE2ACTKBKBOx2ez1FUTqoqtpBSnlQUZS1wQrDUCVDuTATMBEBFlgm6gw2hQkwASbABJgAE4gOAiywoqMf2QsmwASYABNgAkzARARYYJmoM9gUJsAEmAATYAJMIDoIsMCKjn5kL5gAE2ACTIAJMAETEWCBZaLOYFOYABNgAkyACTCB6CDAAis6+pG9YAJMgAkwASbABExEgAWWiTqDTWECTIAJMAEmwASigwALrOjoR/aCCTABJsAEmAATMBEBFlgm6gw2hQkwASbABJgAE4gOAiywoqMf2QsmwASYQFAJdO/e3Xr69On2AA64XK4DQW2MK2cCUUCABVYUdCK7wASYABMIBgG73X4dgNsAXAqgE4A4rR06e9AppdyQkZGRFoy2uU4mEOkEWGBFeg+y/UyACTCBIBBISUn5UAjxWDmq3ialHJKRkTGjHHk5CxOIGQIssGKmq9lRJsAEmED5CNjt9kwA9cuXuzDXPJfLdXMFy3B2JhC1BFhgRW3XsmNMgAkwgYoTsNvtUwDcX/GS3hK9XS7XrEqW5WJMIKoIsMCKqu5kZ5gAE2AClSfgcDjulVJOq3wNgKqqF69Zs2ajbx1OpzNDCHFUSnmldu9FVVV/UhRlHoCW2rVdqqrepChKUwAzAXzicDieo3tUnt4dDkeK9n0ggMdVVb2rU6dOG6piM5dlAsEgwAIrGFS5TibABJhAhBFISUlpL4RYDKAOmT5hwgTY7XavFx9++CE++eQTvx716tULtWvXxkcffaTfX+hyua73J7AAnEejXA6HY9GqVasuJnElhFhnt9tpIX0REaUJsj10z+l00mJ7ElwnSICRoHK5XLOpjF42wnCzuTFAgAVWDHQyu8gEmAATKItASkrKk0KI8Xo+o8B6//338dlnnxWpomvXrhg8eDCaNGniFVcGgQVFUTquXr16rbGAnxGo/wK4SxdMmsAiITUJwGgAzfX7iqJcA+Bprb53tJGvr0j7ORyOsWX5xveZQDgIsMAKB3VukwkwASZgMgJ2u52GqB72J7DGjRuHSZNI9wAXXngh+vXrh27duhV64CuwpJQPZWRkfF6awKIRKCnlrX4w5AJ4UbueCuDfQogn6buUkkTXLwD28PSgyR4gNqcYARZY/FAwASbABJgATbXRGqeO/gTW22+/jYULF6Jv37648847i9HyFVhCiHedTqc+4uTN7zuCpQmsS40jWMaK9SlEADRSdZUmrCiL97MQ4nyeHuQH18wEWGCZuXfYNibABJhAiAjY7XZpbMo4RUgCisRVSclXYAFId7lcPUobwXI6nTRF+Ii+Jstf3do6q3pSSlr0Tga0oZErANkAvuDpwRA9HNxMpQiwwKoUNi7EBJgAE4guAna7fSWAziWNYK1YsQIPP/wwrr++2Pr1YmuwpJRvZGRk6NN8fkewDCNUxww7A4uILk2EPQvAd3dh4WL36OoF9iaaCLDAiqbeZF+YABNgApUkYLfbxwHo709gjR07FpMnT/beuvLKK/HQQw+hfXs6lrAg+VmDdY9vZHffKUIqZ9gdmKxVddI4oqXfF0Is8bfTsJKucjEmEBICLLBCgpkbYQJMgAmYm0BKSkpfIcQEfwJr/Pjx+Pzz/1uzbrVacc899+CBBx5AvXr1igksIUQ7p9P5p7k9ZuuYQHAJsMAKLl+unQkwASYQEQQcDkdHKeWvABLJ4PLEwWrVqpVXaB0+fNgYpmGZy+XSg4lGhO9sJBMIBgEWWMGgynUyASbABCKQgN1uHwrgFTJdDzKqu+FyuUr0qEePHli8mGKUeiO5X7NmzZqfI9B9NpkJBJQAC6yA4uTKmAATYAKRTcBut68AcHllvBBCvOZ0OodUpiyXYQLRRoAFVrT1KPvDBJgAE6giAbvdvg9AkwpWM9vlct1ewTKcnQlELQEWWFHbtewYE2ACTKDyBFJSUtKEECPKUUOeEOJfTqdzfjnychYmEDMEWGDFTFezo0yACTCBihFISUl5SAhBEdnb+Sl5GMAyj8fzzNq1a3dWrGbOzQSinwALrOjvY/bQhATkt2m13Imyk/SIJgKisQoZT2YePpEdl7HtENZty1wx7LP535vQdDYpBgnY7fZ6iqJ0UFW1g5TyoKIoazkMQww+COxyhQiwwKoQLs7MBCpHIG/+yx0VRXaAREcp0EE78816Jid/24FjZ85sO3AyccfBE+edyMqtTi1IYOSIifPTKtcal2ICTIAJMIFwE2CBFe4e4PajjkDOolfOF6qnoyJEB0jZERAkqBrl5ns2ZZ44e3T7oRPWrftONMs8ebZZSc6v37YfXy1ZGwlspgO4LxIMZRuZABNgAqEkwAIrlLS5ragjIH8Y1dgj8zpKYekAqXYUQnSQQGu3W916PCt3346DJ9Ut+47V333k9CXldH47gE0S2Dhi4vwXylkmXNnsFI8SgCNcBnC7TIAJMAGzEmCBZdaeYbtMR0Aue72GOyu7owKlg0eqNDLVUQCXelS5+3R23s49maey/t5/vOaOgycvcHvU+mU5IIHNAtgIiI2Q2KTCvREyd2Pa5+k5ZZU1yX1fgVUXwFQAPX3s6wZguUlsZjOYABNgAiEhwAIrJJi5kUgjINPSlPzL0QFSdFSE7CCl6IiCKb/TZ/Pyt+4/mnX8733H4jbvP9YyJ9fTpgz/JITYKKTcKKX0jk4JKTZelJW4sfesWZ5IY2Owl0ewIrjz2HQmwASCS4AFVnD5cu0RQkD+lHZBnkd0VGi9lHfdFOhly8nz/HX4ZFbmtv0n3Zv2HGt44mwOrafyntVWQsoTAhtViU30LoTYSFN+wz6ZtylCUFTETBZYFaHFeZkAE4gpAiywYqq72VkicHbukKa2OJs2KkWjU+goBJrme9Q/jp3K3r/j4KmcTXuPJh48ntUWwLmlUDvrHY2iFwkpiU0e4d6Y9unCrTFCmgVWjHQ0u8kEmEDFCbDAqjgzLhFBBOSPLya7ZWIHqUKb6vOOTLVXpbru+Onc3bsOnzqzec9x247Mk7Sjr3Mprp2ktVICcqMKSaNRGy1CbBz66fxdEYQj0KaywAo0Ua6PCTCBqCHAAitqupIdkTN7WfIT23ZULJYOqrajT4s7tfNMdv62vUdOn/hr7zFl896j9VUVl0KgQQnUjtBolHF0SrjFpqGTvqfz2Tj9HwEWWPw0MAEmwARKIMACix+NqCAgs34ZpWZnNVYgCp/p1b+sapj+85q8nHzvIvQLSnD0II1GeRehC2z0uD2b4FE3pk1elBkVYILrBAus4PLl2pkAE4hgAiywIrjz2PT/IyBzl/wOKTsZmXzxzvSpu7fsud9wbQ8gvYvOvaNTAhvjbMrG1A/mHWeWlSLAAqtS2LgQE2ACsUCABVYs9HKE+Xhqblo9iyptvmYn3jZyf0muyJx0CtBZZEH6+OEffXf8yMkagJyiCGXjKalsemPinNMRhsPM5rLAMnPvsG1MgAmElQALrLDi58aNBNQFry4XwGkp1TNSirOnz+ZWm/TrhnNPZuXVlFI2AvD+8InzU/1Rk7nppyBRw3hvzNPvLMrPzcsZPnHBbUw6KARYYAUFK1fKBJhANBBggRUNvRglPsgFo6ZL4J5CdwTWvjpzeVMAhVHRBdSLhk384W+jy3LH4gQ0Ftm+GF7u98ZKIeTO4RMX3BsliMzkRk0AlwN4DsCDAI4BiJQI9GbiyLYwASYQpQRYYEVpx0aiW3LBa6NlwY92YXp5xq9KrtuTaVVEQpzVcjMgv/QVTPLs4mZQxB4fn4+88sQbhyHFiuGfzXs4EnmYyOZrAdBxNxTi4iIALQDkAcgCQDsrmwCoB2AzAApbQevcnACWAjhgIj/YFCbABJhAyAiwwAoZam6oIgQeuukK6Zu/Wd2kFXFWSxcBcduwifPm6Pdl3uIOUMWaovnl36888UYNCOWb4Z/O61+Rtjmvl8B1AGiDwB0A1mpiiUQTiScSUf5Gq2i3ZmsAdLA1bTjoruX/CsBkAEeYLRNgAkwgVgiwwIqVno4wPx+85crbhap+azTbalHmNa9X4yZArhg+cUHXQoGVtfh2WESRvBBY+Uq/N9pB4P3hn85/McLcD6e5vQE8AyAOwBcAZgKgUBaVTXTw890AHgLwPwBvAaANCZyYABNgAlFNgAVWVHdvZDv3n5uumCmBXkYvaifFz6qVmNALUr44/LMFb9A9mbPkHUAOMubz5Hu+eW3gW3dIYOSIifPTIptESKxPAfAagGQAxLWoYK26CRTUdQAAErtjAAyrepVcAxNgAkzAvARYYJm3b2Lesv/cfEU3KfFrURDijxb1kk5aLMrlUojbR3w6b57MSafpQTqEuTDt3rZ38hdvTesjhXLNiE+//znmYZYOgBaqvwLgeQDjg8yqOYBXtf6iqVtap8WJCTABJhB1BFhgRV2XRpdDD958xWghMdjoVZxFmdesfs1/QsqzwyfObyhz0out10qfs2zurz/8dm2tRFlrwHsLcqOLSkC9obVRtEi9n7ZIPaCVl1LZAwA+APASgPdC1Si3wwSYABMIFQEWWKEize1UmsBDN18xFRL3GSuoZrMuaFQ78YZzLmy5qc+AuxtCoI5+3+N273gn9YPcnKzsvcMmzqcdcJyKEyBeXwP4SxNX4WDUVlv8/pM2dRgOG7hNJsAEmEBQCLDACgpWrjSQBPrfcEP8GeUU/QhTqIDC1Lh20qwEm6VX7Xq10Gfg3Str1q7ZKi8v79jcKT9U25Txdwtef1ViL1BIhXkAFplgLVQSgG80oUdrtDgxASbABKKCAAusqOjG6HfiPzd1O0+V8gMhvOEDClPzejXmWi3KLX4IrFNbnHWkpaW7o59OhTy0AqA1aUsADK9QyeBltgBYCOB3AEOC1wzXzASYABMIHQEWWKFjzS0FgMBDN17xGIR8FhDn69U1SK6+NDEh7h/G6qUQN9MC+AA0GW1VfAngMACzxQarrS14Hwfg42iDzv4wASYQewRYYMVen0e8xw/dcGV9CM/NQigOKeVlELjMZrUsqpOUULdavPUrVXoWpX22MCPiHQ28AzRiRZHybyxn1RRodAoAChT6CICT5Sh3K4DZWpgHiqB/vBxl9Cx0tuEqLUipqwLlOCsTYAJMwHQEWGCZrkvYoJII3HKLvXqNvOqXNEjE1e9+8+vokvKNfqB761w3milSZg2fsWQ1E/USoKjqs7TjbvaWk8mFAGYAoBhWt2vip7Si8VoMLVpLRcFK3ylnO8Zsj2sR5K+sRFkuwgSYABMwrHmHPQAAIABJREFUDQEWWKbpCjakJAJ39bz8BQvEI4k2y/Em1a3J8VZxoSJx/ZBpi2ndTrH08n1XDQXkQFVVTwLiL7dUn391xtJNMU6YRoYoHAKFZShvMgqmZzXBVCwkhqGycwFMB7w7Ou8CsL68DfnkoxEwWiP2diXLczEmwASYQNgJsMAKexewASULq663CSGfr2ZRrOfXsnU25hMQHw6d+gvFbiqWRt7XYwkgs6Uq6ZgWLcnx8Yo6PHXasopMWUVL59CI0jUAaPquoonOIqRwDhTZvawpPz3v5wCe0g6Drmh7lP9STWC1LOe0ZGXa4DJMgAkwgaASYIEVVLxceWUJ3NWzy6cC+E+deGVpsxq2IgvYtToPDpu6uLFv/Wl9ul+ieMQfqkohCNQiOw4lsEdI8UbajPRgRyuvrNvBKkdTgndqu/Qq2gaJnGkA2gG4AcDyEiqopo1wPaat1/q0og355J8A4AAAPuaoiiC5OBNgAuEhwAIrPNy51VII9OrZZSSA5xonxq2vX81Ci7L9Jk+ebJw2K73IQcQj7+vxtADeVlVPJiBo7ZCfJEemfbk0Vn64SfCQ0CSBVZlEIRToGJ1ULWbWKDr+0U9F+notGwrOj9xQmcYMZS4BQLHPGlWxHi7OBJgAEwgLARZYYcHOjZZEoHfPrncKgTfOqRGXnWRTLi6dlHxq2NT09/U8/Xpfc01dizrMKmQ9qCpFCS8lxYzIWgmABOuCKjx1V2tThBSn6t/ayJJvdTR9+AkAGnl6GkB2FdrTi5LNXwCg0BKcmAATYAIRRYAFVkR1V3Qb2+uGzm2hKj81TYrbXTfBUmTNldFzAWyHFIOHTvuFdsUVS/16XXurVchnkkV+llWUFpIg6kUWjQJ9D+CcKj45NBU7CQD1yb+0QKXGKhO1Q6If1EbKKDJ7INJDWkgJGhHjxASYABOIKAIssCKqu6Lb2F7Xd1mYZBXx5yXH/7MUT0d78uRrabPSz5RF47FeV7dNFLJ3klAvV4RxwbuxZFSLrBcANANQ1SNoaJpwhDZFSNOFNCLmMVCkkUYSu6cA3AtgR1l9U8779bW66DgdTkyACTCBiCLAAiuiuit6jb3ruq5PWBQMaFs7vpGiINmfpxK4f/jUxbTgutzp8d7XpAkh7qqP/L0liKz9cVbVMWTKr7SgOtrSfAAfAfguAI5doU0z+psm1KcHKe7VYAB5AWhPr4LimA0E8FsA6+SqmAATYAJBJ8ACK+iIuYGyCPTq0qUaamJV06S4rJKmBiXw5PCpi/9XVl3+7vfrffVkCKVjQ5G3H8C1xfNE7SjWEQA0unSoMtx8ytBRNrQzkKYIadH8j9r9GgBoHVwfn+sBaNJbBfU5xTCjGF6cmAATYAIRQ8B0Asv533vrKW61qUd1N1WApqoUTQXQVAJNhcAZQG4DxAO0u8jx0ldxJZF2jrrrsBSIF5Azvf+jFsiT9K4iTygiV0rk0jtUNY8+K4rIFVLkeoA8Raq5KuXxIM9iEbmqquRa49y5Z/NkXpzNkpvgicvNyz2dexqn83rwYcJVfth7Xd/1mQSBuy6oE9/Ff2Vy6LCp6bR7rVKp753XXWSxqEsShLokWXj8reeJxlEsmhqk4KJNKgWteCH6W0GL198CQFH0h2nThO21o3T2aRHYScQGMlGssw4AaDckJybABJhAxBAwncAqi9z60ffVzlHzWypCPQdQLoKUbSBwkQTaCKAGBPKllDsERI6AyLW/NKtTWXWG4r5z9J3vQhXxmuiLl1KJF0LGSyAeUsYLIeIh8QeJQSmQp9C7JgxJFEpImnbx3rOSMPQUfNavUV7vPbf0vqtWJVfNg1cQ5ntyc5OSrbk4jLyL02YFcvqmyuh69exCUb9XNUq0HmpQzdrVt0IhsLlm7YT2A95bkFuVxh7vffUAATG2vpKfoQApxeuKulEsOmqGhFC3qnDzKUtnBc7V1kXdB2CXJroo4rq/tVmBaJqCxVIU+SIxzQJRMdfBBJgAEwgmgYgTWGXBWPdmn0S3mtcCqtpSlbKlkGgJgdYALgLQBoBVSuyAwHYB7BVS5tqHfB1z/zteNfqOyxSPJV4VJO5kvKoq8YqQ8RYLbFKV8RBKvISMF5JGAUVBPol4CVEgDCU8JOoEZC6EyBVArgp5FKo4AkXS1NRR1a2csCXlH+/49HcnSuq3Xtd1HQIhR7atE3/KqgiahiqSVClHjpiWHpCYVS/06r4+T7Hm1BL5l/m2I4F1I79cQiMl0ZLoqJp7tCNrAuUTrY2jUAxU921atHX6TiLI3+7CQLRLI2R04DS9c2ICTIAJRAyBqBNYZZF39u0bh9YnWwiP2tKjCTBFoIUEWkLKlhCilQT2QortQlG3A2I7IA87Ur/+sKy6+X4BgS3j7q95IjuvMfJkY4uCRh7IxkIRTUFiF6KGgDyiAieOZuXlf+o83NtmwZ6Laif4C8uQA2ltP2zaj1sCwXbIXf9485hie66Bkr9HAM1967TZrPVemvTz0UC0ZYI6KMQBjWL9J8C20H9G6N/COO0IHYpRtU5bg0XCOtCJIsnTuYRVDTURaLu4PibABJhAqQRiTmCV53lY9eo9zRV4WgqLbCmBFjQKpgItRYEAoz/4hwHs9r4ktgtFbPdI7Oj00iz6IeBUTgK9enbtA8hJjapbljWoHldsKksR4pMereu+aEtAkiU+/1RpI2HlaXLUvZ0b7vXUOFhXcW+yQtJopk8SPdK+TE8vT10RkKcvAJrSC/TorDEkw0YAJOTKcxB0ZZHRGjLaSdi0shVwOSbABJhAOAiwwKoE9ZWj7m1oke6WArIlLGghpTwHUmkphCTxRa9j3qNCJHZDwW4JuVt4lD2wYrdj8CwSZpxonun6Lm8Kiefa1kk4ZlVAa7GKJCnEo8On/EJTUHCm3VJdWhKaC8XTRJUiSViQJCAShUSSBJJA7wJJ3mlMgWNC4hgUHKV3VeCYR5XHEqRy9NM/jy+xQs1MhqfYgnoh5aARM5aOjZLOCdYIljGoKKGi8Ba3awvqg4GuBYBftX9Xwaif62QCTIAJBIUAC6wgYNUX4lsh66oQCdr6JZtFiDgPYBNCjYOETYWwKQJxErApqohTodoUIeIAaZVSWGm9mPezIqyQsCoC7oK1T9INCDcAtxDSDVX7DOlWIdxCQLsv3QJwQwi3hOq9JqicUN3CI9weQd9V7VrBZ4+3PL0Ut8h3e9/dUNxCFHxWYHHnKnluRVjcimJ1W85ku22Ic2ci0Q3sdFdkV2Wv67ssg8RF7esl1PXXDUKIK4ZO+aXS8Y/WvfmvBm63tbkqZDNI0VxANtt7Mv/BhduzEhoq+cVibQkhpo6Ynk47VKMhBWMNls7lfm1dFH3/FgDFwToeJGgUjX66dth0kJrgapkAE2ACgSfAAivwTE1d4+K07tYaqGFDQkKcosIGiyVOqLDlyVxbvKLESY8SJ6VqlXFWq/ddygKRB8X72abAQu/0vUAI/t9nSGkVikiARCMJ2VBAnIDEFgi5B1LuRnz8buTnp0DKHoC46vUl+zopQmy+pG78Bf6gefJkjfJEbK8I8H53XzMBEn0bKPl/iYKND4XJomDpje0aPKyiQJAB0ivKAFFLwDsyRov7ExSB9R7AJdzCedmwWX9XpP0Q5qX1V69p67BC2GzAm7pGC15K75yYABNgAhFDgAVWxHRVZBu6PO1fDawKGlttcY0gZWMJ2fj19H2vWRXhbFsn3uHPu+s6NFooVeyHEPskPPshxT5hUfbl5Sr7/zFkSqUir3sjuwMjGij5mwVQRNgpQiy5rkOdB6xuNBCKpYEqZAOhogGAhpBoIAUaCIgGgGwggAYSyBJCHJSQhwTkIVUVmVDEIUWqmQLKIal6MlWLyLRZqx+69PnJWSHuQVrETwc9R/raJVpLRqFWHgkxP26OCTABJlAlAiywqoSPC1eFQK+eXU5UtyrrW9ey0WhLsXTDxd6Zw61CYIuU2KuSaIE4LuLEaSlEnkKiR4oGEpJEUANInJECuwSwS5VylyLlrrM5ubt6pP1fmAiDwDosADrrzpDkvLQvl95cFZ9MVpbWAtIoXabJ7KqIORQxfr22kL4i5TgvE2ACTCCsBFhghRV/bDfeq2eXLck2y96WNeO6+yWheM4bNnlpoA4O9jbxxN1Xfyal6NNQyacDjH2SmJH2ZTrFjoqWtBDAeC04aKT6tFQ7aHpxpDrAdjMBJhCbBFhgxWa/m8LrXtddvsJmUXBRnfjL/RokcNuwKYvnBNLYfr2v2WIBEusp+Y2LySuIT0d8mR5NU1Gp3pG9giNuIjXROYoXAigxWG2kOsZ2MwEmEN0EWGBFd/+a2rte13eZI4A27eomUKT94uNJAkOGTllMC7UDkh6/p/s5QrXusAm5obZwUzwn3zQu7cslAwPSmDkqocj0swCcbw5zKmzFnQCeBHBVhUtyASbABJhAmAmwwApzB8Ry8717Xj5RQtzfrl6CKoAEPyymD5u6mM68C0h64u5r/i0lvkgU6oIk4bnBT6WvpX25ZEhAGjNPJU5tF95P5jGp3JbM1sJAfF7uEpyRCTABJmASAiywTNIRsWhGr+u6vAGB51vVsv2VaFWKhEzQePw5bOridoFi06/3NXS8S/8GitspIIvtXJSqvGnkzKXzA9WeSerpD+AK7VxCk5hULjPoeVimTXGq5SrBmZgAE2ACJiLAAstEnRFrptx1Q9frhCoX1qtmXdIk0fpPf/4LyC5Dp6ZTuIEqpSd6dU+SinVpHBBXR+RT8ErftD3tyyWtqtSIOQtTwNp9AGjELsOcJvq16n3tRIRhEWQzm8oEmAATKCTAAosfhrAS6HV9l/VWAXfbOgkdSzBkxrCpi6u8s69f72tfA2RqsnCnJwhZbNeikHhhxIwlb4YVRvAap7MC6Wggiu4eCYkE8ArDsVORYDPbyASYABMoQoAFFj8QYSXQu2fXRyXkR62S4/9OjBO0W6xYEhB3DJ36Cx3JUqnU766rr4QiliYqnmVJUIsdKu2t1CPOT5uVvrVSDURGobUARgOYEQHmUl/TEUnRKngjoAvYRCbABKpKgAVWVQly+SoRuP+GzjXzVGV7rQTLHy2SSoiHBSwdNnWx3ynE8jTer/c1Ml6o62oJD+0cpCkznxR18a/8YbkOAC0Wp52FZg48+hiAf2vrxsrTvZyHCTABJmBKAiywTNktsWVU756X/1cI5ea2teMbKQqKHcJMNITE20OnLaaprnKnvn3tcZYTtZfHQyYkK246T5COj/FNOVKIa0dOT6cF1dGeXgHQHsBtJnU0BcAqABQXjXY/cmICTIAJRCwBFlgR23XRY3ivG7u0gwfzk+LEtvOS40sbqVou4ek3fOrSP8ryvl+va+4TAlNrCvfKakJeJgE/kdsBKcTTI6env1tWfVF0/2sAu00YfLQ2AIra/h6Aj6KIN7vCBJhAjBJggRWjHW82t+/q2fU2Afld06S43+smWDqXYp9HCvn48Cnpn/jL83ivq5oKoYyPh+pIVjyZAqBREb9JCjl15PSlD5iNRZDtiQfws/YaEeS2yls9iV861ud3ANEWh6y8DDgfE2ACUUaABVaUdWgku3NXzy6DBPDOJXUSTpY0Vaj5lzds6mISCkVS37uvatVYwTcSah0BmSwkapTIQ+DvtOlL/MXeimSE5bWdDrn+XhM1w8tbKEj5EgF8A+BvAAOC1AZXywSYABMIOQEWWCFHzg2WRqB3zy7vWBVxQ5s68X53FFJZAewcOnXxuf7qGXlv92eFEP+VUt0sJS7wl0cAh0Z8uaRRjPdEPU3YrKPgq2FiQX08BQAd5PxCmGzgZpkAE2ACQSHAAisoWLnSqhDo3bPLzCSrgnNr2Xr5r0euGDY1vWtJbbx8b48FEjhPSrWYwKIRshFfLnmmKvZFUVnaUUkCpyYA2r23J4S+9QYwAcBIABG4Bs6unVnpGhtCZtwUE2ACEUSABVYEdVYsmdqrZ9c+NgUvXFQnvoUmAArdlxJfD5+2uMSgmS/ff/VlUNXfAPmTKuX1ekEh0XvEjCV0+DGnogSGAiDRSbs0PwsynLoA6ABv2szwFIAIPCPRK65IGFIaAbDICvIzw9UzgYgkwAIrIrstdozuc1PXCfWrWS+rHW8xRnqfMGzq4sdLo/DK/T1SVYne0qMCCk5BqM+nTfuVQgBw8k+AArCOAZAF4HUAvwQYFI2WPQ3gJQATAbwIwB3gNkJQnVdcPQXIHwoaEyTgx7PICgF6boIJRBgBFlgR1mGxaG6v7t2TWjWQLyfGKVcBuBQQo4ZN/YVGXUpMz/W5LvHwsbMjIWSjC2okPDtk+s+HYpFdJXx+VBvJ2quNZlHk96oIIYq7dR+AR7RF9RSdnaLKR2DSxZW4GVDvLXBAmQ5I2jDAIisCe5RNZgLBJMACK5h0ue6AE3j5/n+0ixNK9uC3nzgIW7UL8tT8PJslLhdqXh7iEnLhycpDzeRcYGeeEI/lB9yA2KnwbgB9AJCoXQBgiRb8cyOAEyVgoL8n52tR2CkEhEKHEAGYqUWR3xS5+Iziyvk3kJJW4EtGGuC4kEVW5PYsW84EgkWABVawyHK9QSMgT89vK92ejwFpWOgu83/7aU36sh9dl7jz3X8LIdOHTPxBXycTNFtioGLabdgTAE0hUkyxNtqI1mFtOlECoJAZtQA0AbADwF+a0JpqWKsUwah8xRW5YhRY9F0XWbIPkLEygp1l05kAEwgQARZYAQLJ1YSGAIkruN0zJUDnCnqTEMgY9cwHtBiexEBhUiG7Dp/4w4rQWBZTrdBCdXrdUBA1w7tQnUa1/n975wEeVZX+4ffOTBoJUqSLig3F3tYuy6q79vYX24LuWsgEa8CuqLi7dhQ7maCggroSdlVQUEDBDi4CggRDaMHQS0gI6TP3/5wpMAkpM8mdmTt3vvM880yYOec73/eeC/xyync2+Ges1HdKXE3wv1sAjhJQauYqUBoKrIDICq5jgbAlBCEgBFpNQARWq9FJw1gQ8JRMUTmTBgT1XTfqobc+qampuap9u+S5yQ5HVUV1bXplde0f1EbtEeOmnxsLPxOkz0zgJH+KB5XTSu3XOq6J2FVCU3UXokVKYwLLIqFJGEJACBhCQASWIRjFSDQIuLd9MlKzafWud1n007J/T/twznVdOqQvTE1yeE8a6jq/bSgp7ezx0E2Dix4ZN13tIZJiPIFggRVs3YIzWA3hicAy/nESi0LAWgREYFlrPC0bTW3JRwPs2NXs1e5Sun3nx68/OfGK1CTHB106pPtPdfm+rqqp/XhrWcUVOrz66LjpcgVLZJ4MEVjeTe5ShIAQEAJ7ExCBJU9FXBDwlEz9L+hXBjub99b0qYX5a/rbPO7TenXrrBJknhb0/eLiraU9gdIR46ark21SjCcgAksElvFPlVgUAhYhIALLIgNp5TD0sk/O1N3ad8Exlu0on/baPydcpMM/Hx03/bF3Hrj+Tl3XXwmus6O88vPyqpoLNF2/4JHxn39hZUYxiq0pgRUjd6LZrSwRRpO29CUE4pGACKx4HLUE89m9fYpL01D/me8uH787Y0b+4pWH1Nkdp43Mnbp1woODD3V76gqD67jdntkbSnb+SUd/4tFxn8tSjvHPjQgsmcEy/qkSi0LAIgREYFlkIK0ahr7lv311hyPoeDxUVVR9/+Kj489E1+8eMf7z3bNWb99/3Qzgz8Es1m8v+93j0fNHjJu++05Cq7KKQVwisERgxeCxky6FQHwQEIEVH+OUsF7qO6Y+p+v6ffVmrybO+iZ/YWHXEeOmHxn8+Tv3X/+Cjq4uLd5dtpft+rGipu6oEeOmd0hYiJELXARWDATWGDjBDgfrkKLBZgf8cjOoxK+WLmPgaA1O1aC3ClSD393w01D41dKB+4N7F9Kr4RANUt2wzQkrEyHueI5RBFY8j57FfddLPuqoYy8JDrOuzr38uQdy+wJPjRg3/ZHg796+/9qbQFMXCe8uO6uqZ5aWV/3Zo2unPTZ+2jyLI4t2eCKwoiSwcnxXEN2ugTotuxlYrg7LatBDh1OAeTq8lQUfRPshiHR/OXCTBkP9iYS/0aHI32cfDc4GtmrwRia8HWlfYmHfBU7/fZ6nq1sSNKjUoZsO7YGp6s7QLPgmFr5Jn80TEIElT4jpCNQtfGWIVlPbXuve40xSU1JJcnRDs/VGwzH7s7nLfvxq4dkem+3kx9787Od6Auu+a85Es9XbDF/j9szaXLLzPF3Xhz86/vPRpgs2vh0SgRUFgeUCtX/wYUBdlD2usZmLsTDQDXdpUKfBA5nwv/h+tCAXjgde8McxKtN3J+ZeJRcu1OE+HXQb3JMZt5eJ1w9tDFxj8yXnVfd/vumEaSrNX6DWWOjtgauBO4C5SfDgzfB7vI+7lfwXgWWl0bRILHrxxMXAMf5wdrndnvxnnvhAZWb3F231iHHTDm4Y7riHru5q89hXoLNP4DuPx/Pz+u07TzrxoK4FNpvmsWmarmnqHfWu222aR9PQ7Tabrt5taLrN5vtO0zTs/nf1F8Vms+k2zXc3jGZT36lrejQ0m/pM0zqlp5zayBDUeXR9l0dnF7pe7tYp13W93KN7dupoZbqHMk2j1O3xlNlghwY73OraGbunJFm3lbRPTdva/pqnzbr8IwIrggLLBer6p7d02GGHYUOguKW/4jmQpcHrGmRlwtiW6pv1exf8Vc3MAPc44bVQ/HT5hMYoHW6K95k8F6hfBi/QYVgWfN5S/LnwhA5DbTBkCHzSUn35PjoERGBFh7P0EgYB/feJq9A4KNCkqrLmqxeezjtnt7zSGfHI+OlPNmby7fuvU8uAaskkULYUby3dBfQJwwXTVP1sbv6OH/OLKkzjUH1H1B6QZf6rckzqYqTcimyahhw4ToM8Hd7Ngn+FE4Xao2WDf2vwdiY8HU5bM9TNgds0eBS42gn1ZqRb8m8snO2BSRr8MxPeaKm+2b4fCbaeMAnwdILB10BNqD7mwAUavA885ARXqO2kXuQIiMCKHFux3EoCevE7fUHr7XvZeu/YUX7a66M/noFOiU3XSvVa98+PTPxCXSy8V3lz2NWdU1OTe9S53T1B7wG2HsXbduyj694NwSned01L1jVSNJ0UHd37Z3RPCup7NG89TSNZ1VWfqZcG3jboOFoZVquabdlRcfvL//3641Y1jk6j9dHpxmy9RE5g5fouMv/MA89kQU5rIn8VeiXDNB0+yIJnW2MjFm1ccCvwmA4XZPmWxsIuOXCk5ltOfNLpXWmMn+LyzT5tcEJWa7x2+Wb+PwWeccKY1tiQNsYREIFlHEuxlAAERo4c4EhfmZyyK1lLSbKTUlujpdhtpNhspOgeW7JN01PcHlJsGikeJeI8vne7V8QpAecTdt7v/ILPpnkC4s33vU/IeYWdzW7LenjsNLWhWYqpCERGYI3Be3/mlxq4Ql0aawqLf4/O1zr8K8u33GbqkgOXavCeBv3buo9qLBzrAbUh/m9ZcbJklgvv6OB2ws1tGSgl0HWYrcOdWb4L2KXEiIAIrBiBl26FgBCIZwKREVgu3+zDIieMMIJODpysgVo2/2O4y21G9B+qjVzoq8P3fkGkNnO3ufiXzN4DznTCb202GEEDag+VB07NAkPy9eXCH3WYocFZVjjwEEH0ETUtAiuieMW4EBAC1iRgvMBy+fZLHeaEgUYyy4UbPHC/yiHlBFPu53PBLOALp++kpGHFBfcAFzth9x5Ow4wbZCgXrtLhxVo48Q7YZpBZtQlLLbcO3QCnjwxjL5dR/Ysd34EoKUJACAgBIRAWAWMFVg5cDryaAUcPhrKwXAmhci68roO9tXt7Quii1VX8aSiOccJVrTbSTMNc32GBZU54LBL222LTv1duPvB3J6ibKAwtLnCp1B2ZcLuhhsVYSAREYIWESSoJASEgBIIJGCewVIbuSvhFg+xM3xJhRIoLCnR4KAv+G5EOWmF0DJxpg8/q4IjbYWMrTLTYRO1rs0GBGy67Db5tsUEUK+TCRJU41Qn1kiYb5YIOWq4vOenDmfAfo+yKndAIiMAKjZPUEgJCwHwEDgduAR4HKqPrnnECKxfUfZr2SM8yuOBif+JONVtUG11ejffmgq+BCU54M5L+5PieE7XhvX8k+wnHtj/X131OOCGcduHWHQsXeeClajjmLqgOt73Ubz0BEVitZycthYAQMIaAynm0ClAbkgNlX3wJJlUW83qXfQfVCRZYKimnqquSTRq2j6Xp8IwRWC74k4p7FxwyPAoi0eW7TqbYqE30bRl+F9wFXOiEC9tiJ9S2Lpiuw7QseDXUNpGqNx5SayBfB2cWzIxUPwG7LnhLXbHkhIci3ZfY30NABJY8DUJACMSawJnADcCwoJmoxj5r6KcVBNbXGoyP1j16b0GvOlgLHB3Lk3Uu6KLuU/TAuUNhYTQewLFwkg7T6+Dw26DeHafR6D+4j1x4CuiW6duIHvHiXyYtssGpQ0DdlCElCgREYEUBsnQhBIRAswQam60KntVSQkrl8zlOnTQDBvlnqQIC6xl1+XdQRnmVxVrd3Rf8WXA75Yyy/48gr84Cvvf/Ofg7tTFa3QfXoLR9Bmss3OKBQdE+4eaCR3U4NAv+Fqvn0gUvqmVRJ9wdTR9cvuzuO53wQDT7De7LBUfgEzkHOqHRhMmR8C0HHtDgeKfvwnApUSAgAisKkKULISAEWiQQLKiCBddW/9KhEjlKAAXPbKllwcAerJaWCJUoU/dXKjvq57P9M2bKMXXv2wS//eB6ASH2VZD48gfSZoGl5cAKG9yc6duHFNWSC+vUVTSZ8ENUO8abml5lWp9vh963wvZo9u+CnsA6Nxx6m29ZOuolB97RYIWzUeEeWXdcsNJ/X6F6pqVEmIAIrAgDFvNCQAiERCB4ue9EfHmLlBhquJE9WHwpw80JLCXGgu+yC8xGKTEXEE1pDQRWw5kt1cfgBvvDgLYJLBfcB5zkhOtComP4gBqIAAAgAElEQVRwJf/+p/5G59wKxU0XjANWx0JgKP/8+cYynHBnKP4aWScHTtfgP07YD9CNtB2KLZUbS4MrM30HHqREmIAIrAgDFvNCQAiEREAJnSfwbca9JkgAtVZgqXbqdJ7aSK02yQfPTLUksBpuuG8kgNYLLP8G5zUaXNDWK2FCIttEJResUeIxmhne/RdRq03dPWN1kvEN6OSAjbVw1O2woi0Mw22rcnIp0Z8JL4fb1qj6Lsj3wLChvuV2KREkIAIrgnDFtBAQAmERUCKom3/WSuUFUqcB1YyVOl0Y7hKhEljBpwqVqFIlsEQYWC5saF/5oDbcB+/zUuJvUf1IWi+w/Hth1CZz1U/MiprF0uHMLLg2Wk7kwHgNCp2+/XExKy7fBdjJTt/BiqiUXDhDXb7thAOj0mETnaiUFWoWywmXxNKPROhbBFYijLLEKATig0BgM7tKiBi8sbylTe6BPFiB5T21yV39x3lv0EZ2tUl+qd9uYFnQCfwCbPLXa2yTu/peCZAGqSJaJ7Amgb0E1nrgkmidnmtu6F2wyQMXRMOXsdDPA3OroVus8zG9Dj3s8Lsb9o9UgtOG3F3wATDPCS/F+q9jDqy0w9+HmCzxaqy5GN2/CCyjiYo9ISAE4olAKPm2GomndQLL5cvTNSAWe58aGxR1ohDYLxpX6Lh8+adKzZCDS7FwQY4G6zPrnyaNyLObA8fZYGamb4Y25sUF2TqckgV/jbkzFnZABJaFB1dCEwJCoFECwTNiqkIjm9hbItdqgbVUg9ticXKwsYjUfiQ7bK+B/e6E9S1F3drv/XmY1ttgvyG+GcOYFxccA3zu33AeUX9yYYwOG52+fYYxL/6ZVLUEf1os86HFHESEHRCBFWHAYl4ICAErEghfYLngapVp3gl/NBMR/0xOcSb8K1J+ueARHQ7MgsxI9dEau7kwFfgo03eyMSJlPPSohfUp0PVvUbllILQw1D40DWyZvhOtUiJAQARWBKCKSSEgBKxOoFUC6wsbvD3EtxfHNOVNOMHtSx2gNv5HpLhgNXCVExZEpINWGs2BS4EHskAlmo1IyYERGuzvBLXnzzRlLBzkgZ+ToddNUGUaxyzkiAgsCw2mhCIEhEC0CIQnsHLgZOC/WaASopqu5MKXHsjN8mXMN7TkwPUa3OyEPxtq2CBjLt8Bhlsila7C5UtoOtBs4lLhc4E6UDLD6f1RitEERGAZTVTsCQEhkAAEwhNY/g3eW82yB6fhAOXCIB2uj8TRfRd84b9v8d9mfDBc8CBwUCRmmHJ9Od2cmXCuGWPPgYs0GOGEM8zoX7z7JAIr3kdQ/BcCQiAGBEIXWJMgrQQ22eDIIVAcA2dD6jIHtmpwlpGbnsfCsR7fRvJeITkRg0r+DfhrHND9FthppAu58BnwfqYvl5spiwuWa/D3WFybZEogBjolAstAmGJKCAiBRCEQusAaA0NscIETrjIzHf8FzOVOUFcKGVJc8BzgdsJDhhiMkJEcyNNglpFLZf5Lnb91QtcIuW2IWXUAwZ9ZX6UQkWIgARFYBsIUU0JACCQKgdAFlgvm6DA6Cz4xMx3/NTZ5TjjUKD/VpdI6nGvkrJhRvgXbyYXLdBjuhAFG2c/1Jcttlwn3GGUzEnbGwf61sFjdohCr64siEZcZbIrAMsMo7PZhdgbgf9W1By0DtCTAAZoDdLvvZ/UK/Kw+t9nB7f9c/ezxf6bqqZ81G2ge0NVL3/Oz+qypz1Vd9Z26kNTjAZv/z4GflZ1AnYAN9V6n++qql6qrPlM/1wY+rwB2QEoJrNsB19SYagjEGSEQEoHQBJZKMKnBZ07oHZLZGFfKgXk2GJkJ09vqSi5cpcPtTt/F3aYvLliHb6ZxiRHOumClBlfF8r7JUOPI8S1lfpAFE0NtI/VaJiACq2VGIdbQbfBtd6jqDlp3sKmMvd1B7+wTSgHhVO+9fYPPQ+zLUtV2+QSXVgIe/3tTf67bAbYS0Hf4trWcZeh+CUtRlWAiTCBkgfWUBnYnPBBhhwwxnwt3e+D4LLiprQbVspsdPh/iu8Db9MUFo4AKI5ZIc+FCDzyWBaebPnBgDAyywbVOuCwe/I0XH0VgtThSs1Oh7jCwq+PV3cGjBJRfPKk/7351adGUVDCaQJ1PnFFS/12JNSXCvL+RrgDHCvCshj+p+lKEgAEEQhNYLlihwcB4mMVQUNSGbzusKoeuw6GytaDGQdda2NAJ2l/TBjut7b817fypNCZmwRGtaR/cxgVvAwuc8EpbbUWpveaC8jo44nb4PUp9Wr4bEVjeIZ5kh66Hgecw0A4D/TCgr+9d29/yT0HiBLgStBU+0aWvAG0V2Ff7xVd54mCQSNtOoGWBlQN/1uApJ/yh7f1Fz4ILPtXgg7acfHPBUHwnEgdFz/O295Tru/z7rrZcZeQ/NbqtGg68C7a03avoWMiB8Rr8YobLqKMTceR7STCBNWtf0I4C/WjQjggSU4dEHrX0YG4C2hqf8GIl6KtBWw221VCxBi6Km38kzc3YSt61LLDUFTTqeXLC8/EUeQ7cCFyRBf/XWr9z4EvgFbNv7G8Ynz/relcn3N2G2AdrcE28LbflwAUaPOKEs1sbu7SrT8CiAkttFq87GmxHA35BZVPvPeUBEALhE9B+3yO6lPjyTII/LwvfjrSwDoGQBNYWO5x8KxTFU9wvQlo67LJDl1the7i+vwEH22G+EzqH2zbW9d+Cw+tgprMNGfdd8JEG/82ECbGOJ9z+XbDRAX+8xZfdXkobCVhEYH25H3Ch/3UScGAbuUhzIdAcATdoH4JbCS1TH72XYYwUgeYFlrrjToN7zXaxc6g0XDBZg2mtuQQ5F4br0M8JQ0Ltz0z1XPCTBg9nwqxw/XoN9k2CTcmQEY/3+7ngDQ2KMuHZcGOX+nsTiGOBNXMA2C4A/VzQ1D1fUoRADAho831CS93h9ue1MXBAuowJgeYFlst3ck7tZ4mXTc71KLrgr/hOlV0eLt5c+MYDT2XB5+G2NUN9/9U5+znhznD9yYFbVKqHLLg63LZmqJ/ju9LnX/Fy+tEMzJrzIY4E1qRk2Pcq0M71iSr6mB2u+JdQBMrUaQnQP4Tzwv7NN6FIWSLYFgXW1jo4IV5PZI2H1FqoqIN9b/Od0g2pjIODa+CnLIjbU9VvwOF23wXIYa+EuGCK7ssn9UFIwExYSS0TuuGPt8kyYZtHJw4E1hf7g/0G0AYD/docsRgQApEn8A0s/giGvRT5rqSH2BBoWmCNhYs88FC8bxZuzV4iF2RrcHQm3BqbcTGmVxcs0GBYOKcJ34BOdtiaDOnxuDwYIKcOZ+iwIsuXF0xKGwiYWGDNPhk8fwP+7k/G2YYwpakQiCYBvQ7euwTGfxHNXqWvaBJoWmD597Gsyozz/6Byff/2XpgJ14ZK1gWzdHg5C6aG2saM9VwwUof0LLgvVP9y4QYd/s8JV4baxoz1VJJUHR4w8togM8YZDZ9MKLCGPg9XqfxTYa/9RwOY9CEEmiegl8K7qVBxMUxWR9WlWJJAswLrdx3OyYLCeA79Tejsht87QadroMUrrcZDjxpfWor0eI5b+e6CE4GJTjgy1Fhy4UMPfJ4F40NtY9Z6Liitg6PjdYnbLFxNKLCufgT+ch4cbNilm2aBLX5YnYBnPeRVQcnBwF8gb6bVI07c+BoXWC44C3jNCcdbgU04+axy4WYPnJ8VxoyXmRnlwEpbiHcJzgbHciithQPugG1mjisU31zwHvC1E3JDqS91GidgRoH1IPA0ZK0HesnACYE4IfAbTCmF9af6/NUugEmyRBgngxe+m40LrBxQdw96nDAifJvma+GCYcDhTshqyTt/aodP4jH/U2OxueBlDTZmev8/ar7kwmU6ZMfLxdYtxZMD16tTpFlwRUt15fumCZhQYF1zL+jPQ/9pcORFMnhCwMQEtkDpPFixC37tCpXnBPl6IeTF5TF1E/M2kWtNzmCpjcHLrfKbfw4cpsGsUE7UuWC6He681XcjQtwXF/xFhxFZ0L+lYNSeLaCbE25rqW48fP8WtHfD1nLo2JY7KeMh1kj6aEaBNQz0F31B//Ed6J0B7Q/CtyYuRQjEmIBnO2z+FZY6oFDdWdm1cYe0i2HStBg7K91HjMDeAusV6Jri24O0T8S6jYFhF/xqg1uHwNymuvcvjb7kBEvlJFQXIAOHOWFDc+hdkO+BQUNhYQyGKCJdukBtcXjdCR9HpIMEMGpGgXUX6C83YL8ROuTDoSXQxw77dgf78aCnJcAYSYgxI6BtgeoVsHknFKVD8UFQEuKytX4pTP40Zq5LxxEmsLfAyoWr1KnnTLg0wp1H1XwOPK9BuROeaEZgPQJ0csK9UXUuwp2pZU9gqhPeaSb2A4CfnNAjwu5E1XwODFfiMst3cbeUVhAwo8C6HfTXWo4laQn0WQ+H1EKPDpB6RNOzCS1bkxoJT2Ap1K6EHdthtQNW9oZSde1S+1aSuRzyprSyrTQzPYFGBZbK2r423tMzNEQ/Bs6xwT+dcGZTw5ILMzzwarynZ2gY31i4xQPnOGFQU7GPhRs9cJETrjP9YxuGg2Ohnwc+c4I6tCOlFQRMKLAGOkFTt9CHW0qgRwEcUgIHpMI+B4Em2d7DpWj9+kFCap0b1qbDevWb51HGCnT9Cpgs9xRa9nnaW2C54BcPDBkKP1ktbBeU1cARd4I6fFSvTAL7DqhQl0PfAjutFPsY2M8Gi5xNbgWAHBhvg3mZ3h+tVVywHLjOCQusFVl0ojGjwLoVtLHGhJ9RCIeshV4apNshNQWS24GjA9g6YbG9EsYwi0creg1oG3yvum1QuRPKq2CnG0o02J4M2zOgrKPxQqpJXv8HeR/FI03xORQC9QWWPwdUvhM6h9I63uqopTIdpmTBuw19HwvneFqY4Yq3eIP9zYEFdrh7CHzbWBwuWK0Ssjrht3iOs4nYXgV+d8JzVostGvGYUWDdBNq4aAQP9l3QrgTSSyGjAvapggw3ZADtHJCWDMnpYFOCrDNo7aLjl/QC+lbQt0NdKdSUQ1UlVNTArjrYqcNOG5Qmwc4UqFTLeD39r1Rz0NMGwqT/mMMX8cJ4AvUFVg5cq/l+04/rLN5NcXJBJnCWE25sWCcXnvBAUhY8bDzn2FvMhWc8UJ0Fjzf05i04vA4+d4I6iGW5kgOX2uDOTG9ePynhEjChwLr6Bhr5LSncwCJT314FKWWQugvSKiC1CtKrIa0O2nlA/d+eqkGyA5KTwJEKjjSwpYOmThYp5ZZgRS8Dld3cXQ41lVBdDdXqHlkdKtXeWQdUJMOuNKjIgMp9oErNLsZ7uRry1AZZKZYkUF9gqetxgEInjLZiuGN8p4u+z4T9GsbngjnAU06YYcXY1QydDv/I9CWRrVdc4AROd/quFbJcmQTJO6CqFva53XeiUkoYBMwosP6KL4usBYtWCymlkFruF2lV0K4G0mohze0TZw7ABtg1sKufbWDTfO/qM/Wu2fe8q5/tqqIDbP53zQF6EtiUsST/Kxlw47vyotb3Unfm6YF39bMbPIF3D3jUn9V74KX7fnbrPlPqvQ6otPu2YASE0q6AUOoIugXHMZSQtGth0qRQakqdeCSwl8BaCtxg5b0qLljqgZuC95i9CGkZsKsK0u6C6ngcyVB8dkElsL8TtgbXd8EHHvhiKLwdip14rKPul9TglUyQQzthDqAZBZa6WPTfYcYh1YWAyQjo18NkeY5NNirGubNHYI2F3josyIRuxtk3nyWV2VyH9VnwbMC7HLgAeCAL/mQ+j43zyAWfeuDdoVDvlyYXbPDA6UNhjXG9mcuSCx7UoUcWZJvLM/N7Y0aBNRDIMz868VAINEdA+ytM+kAYWZXAHoGVC4N0uNIJ6t8uyxa1H0eDO5xwfpDAekaDyuZyZFkBiLoySIe+wTmhcuF4HT5wQj8rxNhUDDlwsgbjnHCsleOMRGwmFFjXXAG6nL6KxGiLzSgS0AfDZIsudUcRo2m72iOwcnwX4i7JAnXiyrLFBeqQz45qaB9YDsyBH3V4aKhvH5ZlyxtwrA0mZYHKt+gtLsjW4PDMBEjE6YItHviDlWfqIvHwmlFgXQp6TNZ6U1KS1l566cmryssrT1y7dmvaihUbbTU1dWpfkxQhECYB7QaYNDHMRlI9bgjsEVguKLDB1UNgcdy430pHc+EbNzw5FL5wQQdgUyakaQmw2TIX1nlgQBYUKny58LEHPsiCD1uJM26a5cCHGkxrLqN93AQTRUfNKLAuAv2zKDIIdOVZu/aFb3VdP0rTtHUFBQU7Nm0q6Th4cN5xMfBFuox7AvrfYPJeOYPiPiwJwE/AJ7DGsOBtDX7M8qUJsXwJTsmQC5cBt2X69mFZvrjgPRt8NQTeUsG6YIcNDh8Cm6wefA5kAadmwU1Wj9XI+EwosAb+BbQvjAwyRFt1RUWjVAbmM1T9Xbt2bVqxYkW3F1747uevv17d4gWm559/zKyqqtrKiorqXWvWFGZs2eK4JMR+pZo1CdwEeZY9WWTNIQsnKp/AcrEgkGTSUtekNEViDAywwZPq2hwXvKjBlkx4Ohxy8VrXBbcC/VUusBw4XfNdhHxivMYTjt+50Ff35fuSa3PCAGdGgXUuaLPCiMGoqjVFRaN+Af4QMFhYWPjNtm07ulx77YdHttTJ118/SJ8+XdB1fc4ZZwzX16+3W/pUTUs85Hv9Zpg8XjhYlcBugaUu+v2fU01mJUhxQY0butt9x/dVEsofEiH01+FQB3zphANz4CENujp9FyInRMmFNbov59eGhAg4pCBPfBy0+fBzo6tuZhRYA0CbHVJsxlaqLCoaVQAcHzBbVVW1qaCgYN8xY3763/TpBac3111R0Sjv17quf3XmmcO1detEYBk7PHFn7VbI8y4lSLEigd0Ca7AOl2VBvhWjbCwmdbGzBu96fDM4ah9WwhQXrNLgUt03e/d6IuWGyoV3PPBWFnyTMAPeYqAnXQx8ClzSmMgyo8A6G7RYDOCuoqJRKpeJuvR3d1m5cuU327eX9ho48P1Dm2Jts2k1q1c/rxJ54na7v+zf/16tuNh+TotjIxUsTEAfApPftHCACR7aiSP7srPzPRSq9Az7JxIMFzyi9uOomJ2+fVgJU1y+hKLzgJeAbk4oTZTgc+FmHWxOkH/X6g160yLLhALrajVTFIsp57I1a57fqGla32B2/lmsTu++u+CnyZOX7nVVgqrrcNjLV6581nsNjtvtntm//z224mLHuYnyF0/ibJSAE/LU8X0pliRw4sirKT7hXDbvzILBlgyxiaBcvitj1DVQzzvhhUSKPce3yXuQBmlqH1oixe6CQzR4INN3L6WUEESWGQXWKf7fEKI9gDuKikaVAAd5PB4qKiqqMjIyvBcHr1q16tsdO0r7XHnle43+ppqc7CgpLHzGe3+e2+2e0b//PXYRWNEePrP1p6mkzzlm80r8MYrAiSMfoOCKQ9illonGGmU1Xuy4wKPD+VkwM158NsJPJTKAn3V4w6qXWzfHKRcmZ1o8oW7rn5O9Z7LMKLBOAua3PshWt9xeVDSqAui9cePGwhkzZhTdeOON5ylr/lmsffLyfp03YcLCAQ17aNcuefOyZU95r8lwu92fDxhwr2PtWru3rZSEJXAb5CXMxufEG+WTXjmAilPbUfvTb+yzLdHiP4KyLr+xT717+RKFwRls2z8Vd/JXdFuZKDEH4uxGdbvNpKj/J6U0TuAk0I6Anw9TX5tRYKlN5gtjMHpb1qx53qNpWveVK1f+nJOT0/OZZ5512O02r3BauXLl9zt3lve9/PIJXRv61r596rpff/2X95b52tra6eedd79jzRr7n2MQg3RpGgLaHTDpddO4I44YTOCkV4BjQP/aYMNiTggIgfgksC+oK9L0d2CB93SpCQXWtUeDZ0kM+G4qKhqVBHRWAmvMmDEnde16+HcPPDDEu+/KP4uV8dlny39yuebVS8HQqVP6mkWLnujjF1jTzjvvvqQ1axwisGIwiCbq8k7Ie81E/ogrhhLYk8ndULNiTAgIAaMIHA7cAjwOVBpltHE7Jx8OujpN+Br8/HKgjhkFVj/wxOLI84Y1a57P0DStfWFh4QKXy3Wi221f9eijj6V17pzuzdK8evXqH0pLS4+9/PKJ3g3tgdK1a/sV8+c/7j1lWF1d/dn55z+QtHq14y+RHVCxbm4C2t0wSc1ySLEkARFYlhxWCSqeCOwLqPted18+HuS8CxgWeWGlemxcXKlvzCiw+oJH5aOKdikuKhqlBiwtILDKyvispqZfh7ffviUwi7WxoKAgffbsVf8bPfr73WkYevXq+NuPP47wXgJaVVX16QUXPJgsAivaw2e2/vRhMFkd5ZZiSQIisCw5rBJUvBJQJzpviJ6oCmBqWlyZVGBddTDYYrF5cO3atS/00nXdsXz58gW5ubknlpby6YwZXPL11w/+3qdPF+8JwlWrVn1fVlZ2+uWXT6wDvLmvDjhg31+//faho9XPFRUVUy+55KHklSuTGlPV8frwit9hE9CGw6TRYTeTBnFCQARWnAyUuJkYBBoTWMFLhOrGhcCKglpdUre23A486p8BU9fzDQICB1bU5//wo3sM+GfjGE8cBFqX4GXB4HomnMH6vwPBrhJ+RrusKSoa5d1HVVBQsHDs2LEnbN+uf/rll9olp5xy8Ly8vNu8ifVqamo25ufnp82bV7zgqafmePdiHXpot0Vffnm/NwN8ZWXlJxdf/GCqCKxoD5/Z+tPvhckJlSPIbCMQWX9EYEWWr1gXAmERCFVg3aX+i/eLKTXjpUSVOhWpfhmeAHzv/0zduRgQVUpsfeX/LiynzCiweoP997CiMKCyprFqzZpR3ossly1btvCtt946Yds2bepXX+mXqs+mTMlec9xxvb0CbNWqVd/t3LnzrIED39tRU+PpeNRRvX6eNm24Si+hLon++LLLHkldscKREDfMG4Deoia0+2CS7/4kKRYkIALLgoMqIcUvgVAElrqg/Q7/LJUSVg1F1Cr/nq7g2asAEZVMWO33CquYUWD1BPv6sKIwoLKmaSvWrHneu1E9ILC2bGHqnDl4BdaRR/ZaOH368BPUz2oWa9myZSmLFm1Y/Nhjs/54/PH7//TJJ3erBKmUl5d/dOWVI9KWLxeBZcCwxLEJ/QGY/FwcByCuN0tABJY8IELARASMFlgBsdWmEE0osK5WeaY2tymqVjS22WyFq1c/500OtnTp0kXjx48/fvNmpnz99Z67tiZMGLK6f//DD1J1Vq5c+V15eflZgwdP2tCvX681kybd7r0Muqys7L9XXfVo2vLlSRe2wg1pYh0CD0HeM9YJRyKpT0AEljwRQsBEBIwUWGp2K7B8qPZkqb1cacCicOM1o8DqHLTRLNx4Wl3f4bAVrFz5nAK5W2Bt2sSUb77ZI7D69OmS//XXDx4ZNIuVVFCwZemUKatsEydmek8alpWV/WfgwMfaFRQ4RGC1ejSs0FB/GCY/bYVIJIbGCIjAkudCCJiIgJECS4UVvEyoNsRf69+7FVbIZhRYHYAdYUVhQOWkJPtvK1Y86021EJjB2riRKd9+W/+2+NdeG7zy0kuPV/dRqbxY35SVlfV/992l81544a/eTfAlJSX/ufbake0KCmQGy4BhiWcTIyDvyXgOQHxvjoAILHk+hIAQaJ6ACQXWDelQVR7tgUtOti8rLHy2n+p3yZIlv7zzzjvHrV/PlO+/ry+wunTJWPXzzyO9m+Fra2s35OfnJxcVlW+57LIzveJs27ZtkwcN+ke7ZcuSLop2DNKfmQjoj8Lkf5nJI/HFSAIisIykKbaEgBUJmFBg/T0VdkU4rf3eQ5mS4shfvvwZ7/JfQGCtW8eUH36oL7DU908+edWKwYNP926IX7Vq1dd2u10/8MADvZdAb9u2LW/QoCfSly1LFoFlxb8xocf0OOQF8qiE3kpqxgkBEVhxMlDiphCIGQETCqzMJCipiTaR1NTkXwsKnvImC128ePEv77777nG//86UuXP3Fljp6Skb8vOf9F6fo2ax1q9fXxAQWFu2bJl0443/ysjPlxmsaI+hmfq7nF8+/oTlV5rJJ/HFSAIisIykKbaEgBUJmFBgjbTBUne0Ybdrl/zrsmU+gfXLL78snjBhwrFr1zJl3ry9BZaqc++9F6y4887zvLNYwWXTpk2Tbr75yfRff02+ONoxSH/mINCF8u9GMP2rbN8lo1IsSUAEliWHVYISAgYSMKHAgrM488fv6HWagXG2aCo9PXVxfv6/jlUVFy1atHjixInHrlnDlP/9r3GB5XDYdq5c+Vz7hoY3bNjw4a23Pp0hAqtF5Jat8CjTPt2XXYuyfSdRpFiSgAgsSw6rBCUEDCRgSoE1nE5fvch53mtoolXat09d/Ouv9QXW6tVMnT/fl2i0sXLTTWcXjhx5uTd3VqAUFxd/mJX1XMaSJTKDFa2xM1M/l7Dk3+fx23UaPHk3jDCTb+KLkQREYBlJU2wJASsSMKXAegHtm0e4vGcVSXstwUVqEDp0SPtl8eJ/HqfsL1iwYMn7779/zMqVTF2woGmBperm5z9JenpKsMD69/Dhz143b96ezyLls9g1F4EOVM17gqn7Ab01ePpueNhcHoo3xhEQgWUcS7EkBKxJwJQC6yWYtYj9M97mNG9uqWiUTp3SF9144xm1Z5xxSPfk5LLSN998v3bdOn39okXaJc31f9llJyx/9dVBfQN11q5d+8F99z1//dy5IrCiMW5m6uMJPp3agcrAjOez2fCgmfwTX4wkIALLSJpiSwhYkYBZBdYMD9pZwxlYB+y1z8lsAzF37gh69uzodauoqOiDBx4Ydf2PP4rAMts4RdCfeRezZN2f+e3/An1o8Nzd8EAE+xTTMSUgAium+KVzIRAHBMwqsD4Hzp/BEf+bxjF/MDvH7t07/nLIIV1qjzmmN927J5e++OIX7crLNe/dhFIsS2Bef1YU9HePDUkAABSqSURBVKcweV/KT9Rg9yymiliDUXfDfZaNPuEDE4GV8I+AABACLRAwq8CaDlzgRlu/nO5z59DXUUD3U4AeMqJCIIYE5p3BymUDKHR0Y+cJwFFN+aLBi3fDPTH0VbqOKAERWBHFK8aFgAUImFVgfQbUy4Rei+O7pfRYO5Mj91lHh3OAdhbgLyGYn8C8U1i99ByW23tQpg5BHB+Kyzq8NAyGhVJX6sQjARFY8Thq4rMQiCYBswqsqUBTm8trq0n+cj77b5lBv56lpCmxZYsmNOnL0gQ2OnD/fDzFm86lQO9JqRJVJ4cbsQ4vD4PscNtJ/XghIAIrXkZK/BQCsSJgVoH1CTSe4LMBqB1VOOYvo8eOuRy8r38ZMT1WMKXfuCSQ352dC0+mqPQYipN7sFOlWVDL0fu2JRodXh0Gd7XFhrQ1MwERWGYeHfFNCJiBgFkF1kfAFeEC8qAVrKPTup/ZP2UJvQ7aRkavcG1IfcsT+P5oNiw/ldWVh7G5cxq1x+rgveTbyKLD68PgDiNtii0zERCBZabREF+EgBkJmFVg/QfYfeS9teCqcSxbT8ctP7N/8gIOOKKCZF8uBSlWJVCuMmWkULeuFztKDmB7xYGUuHtQltSJiow0atSslLqCKTUKAN7Ihtuj0I90ERMCIrBigl06FQJxRMCUAutlyNNhoNEcPWgbK0jevI308p2klLWjdocbW+06OnqK6JRSTKd9ttC+K3Ag0M3o/sWeIQTWAYV9KNl8CJvKD2ar3pOy1H2o6uDArU6ZqrFTYxjrkpMNQ2PthPQfKQIisCJFVuwKAasQMKXAegkmAVfHCHKtmgXxoP1eTvL27WTsWkcHTzGd7UV0ylhPxy7+/8QPiJF/idDtXiKqFzvSOlDVRUM/WIOoXaHUWtg65A4DZ2vbSzuzExCBZfYREv+EQKwJmFVg/Ru4NtZwmul/rQ5FVSRv3U67nRvoUPs7nexFdE5fR4fOtTh6+0VYNJaizIpJB9SSnXrtCvycTF1FO2qr06mqaUdtTQZVdZ2pqFUzUfEmopoDr8Obw2CIWQdH/GorARFYbSUo7YWA1QmYVWC9D1wfx/A3+GfByt3YajxoNW5sdXXY62px1NVg91Rj99Tg8FRh16tIUi+tiiQqSbZV4rBVkmSv8v6c7KjGkVSNw1GFI7mapGQd0vz7iNR74KXEnPrZ0QpuFcEiSIkhB56KNGqq0qmpbkd1TTo1dRlUu9Opcben2pNOtZZGDe2osaVRa0+h1pGCO8mBO9mOJ9WOrnxRJzoz/K/Az63xrxUhxbzJW9lwa8y9EAciREAEVoTAilkhYBkCphRYL8NEHQZZhrLxgVQDlUGvqsDPHrRqj1fUUVOLvc6DrU6912B3e7DpyX4hlExdsh09xYE7VYd0DTI0SNf3CCK5TLFt4zY+G25umwlpbV4CIrDMOzbimRAwBwGzCqx3dbjBHIjECyEQPgEd3hkGfw+/pbSIDwIisOJjnMRLIRA7AqYUWKPhbQ3+Fjss0rMQaDOBd7PlGW4zRPMaEIFl3rERz4SAOQiYUmC9BOOAm8yBaI8XtpSUHcmdO5fVbN3a3lNb28ls/ok/piIwMVtmYU01IMY6IwLLWJ5iTQhYj4BZBdabwC0xxa1pJekHHrjksPvu27fdgQceldarF7aUPduSdhYUbN88c+aytRMmdK4rL+8XU1+lczMSeD9b9hGacVwM8kkElkEgxYwQsCwBUwqs0TBWi+EJrK4DBnx99HPPnexIT2/xXsOakpKy/w0eXFCxZs0fLPuUSGCtIfDv7Pg+CduamBOojQisBBpsCVUItIqAWQWWS4PMVkXUxkbtjzzyu9Py8s4K18zC22//fuucOWeG207qW5bAh9lwnWWjS/jARGAl/CMgAIRACwRMKbBegjFAVrRHT7Pb15+3ePHuC6Krq6s3bd26tWj1tGnd9t28+dekTp0q0w84IK3nJZdc0ohvZbNPOaWgbtcumcmK9sCZs7+8bLjGnK6JV20nIAKr7QzFghCwNgFTCqzR8IYWg3vcMg49dN7pn3xyqhryurq68q+++iqDzZt/0p5++pTgx8Bmt//e8bTT1p+Um+utGyi/v//+zN+efPLP1n5kJLoQCfwnOwL3aYbYt1SLOIETH/d1seCJiHclHQgBIRCXBEwpsF6G13S4PdpE+9x887zD7rnHK5oWLlw4Z8uWLQP44os52uefD2jMl/2vv37eESNG1BNZ355//ldVxcXnRNt36c90BP6bDVeZzitxyCACIrAMAilmhIBlCZhVYL2iw53Rpn7sc8/N7X7xxaepfmfNmrXa4/EcxKRJC7QffzyxKV/OnjWL1J49d3+9furUSUsffFCWhqI9eObr7+NsuNJ8bolHxhCQJUJjOIoVIWBdAqYUWC/By8Bd0cZ+yB13zDl46NABW7ZsWbRw4cLjvf3/8MM3Wl5e/6Z8OfIf/yje76qr1OXO3rJz6dLP5l5zzcXR9l36MxcBDT65G64wl1fijXEEZAbLOJZiSQhYk4BZBdZoIDvayHtdeumco555xrsc+N13382vqKg4mbq6FdrLL0Nx8aGN+dPtvPN+O+7ll48I+m7WzKOOOi/avkt/5iKgwdS74TJzeSXeGEdAZrCMYymWhIA1CZhVYL0IDIs2ckf79kv+NHfuMarf6upq5s+fv2zXrl390PUNLFiwRMvL60t1dZ9o+yX9xR8BHT4bBo2dNo2/YMTjRgjIDJY8FkJACDRPwKwCaxRwTywGr99jj83rfe21uzeuL1myZOmGDRuO8vri8Sxj7tylWl6e+rNkb4/FAMVPn9OyQZaK42e8wvRUBFaYwKS6EEg4AmYVWM8B98ViNDSHY92xo0fXdTvnnAMD/ZeVlbFixYplW7du9YkqXf+eOXMKtClTTgDUS4oQaEjg82y4ULBYlYAILKuOrMQlBIwiYEqBNRqe1eB+o4JsjZ3Op5/+28FDhx7S6aSTkoKFVmFh4W/btm1T+7EcwCe2Dz5Yr//001+BDq3pR9pYlsAX2XCBZaNL+MBEYCX8IyAAhEALBEwpsF6Cp4EHzTB6HU844beDnM7eXc4+OyPgT3l5OatWrfpt8+bNvT0eTypbt47jxRc7apWVkp7BDINmDh9mZsNfzOGKeGE8AdnkbjxTsSgErEXAlAJrNDylwUNmQp1xxBHLD7v77q5d+vfvFPCrsrKS1atXFxQXFx+uadpC/fnnF2vr1v3NTH6LLzEj8GU2yGnSmOGPdMcygxVpwmJfCMQ7AbMKrH9p8IgZ4XY5++wF/R5/vF9qz55pAf+Ki4sL8/PzDwPmaA895KGqSjK5m3HwouvTV9lwbnS7lN6iR0BmsKLHWnoSAvFJwJQC62X4hw6PxgjpHB16aaDSs7dvzAebw7Fx/0GDVvS9//6zgkTWz/n5+SdpW7b8m6eeui5Gvku35iEwJxv+ZB53xBNjCcgMlrE8xZoQsB4BUwqsl0BdoPpYNHH3vfPOuUfddVd6Unq6rba2trSurq5rocu16bfnntstohr6s89RR80/+d13T7anpnq/mjdv3g87duxIsw0frja8HxxN/6UvcxHQ4cZhMMFcXok3xhGQGSzjWIolIWBNAqYUWKNhqAZvRBP5YffeO6vPTTd598ykpKRsBbqULl36w7eXX35Gc34kdey45uxZs/rY09JYs2bN/OXLl5+svfTSxxQVyTUp0RxAc/VVkA3B2f3N5Z14YwABEVgGQBQTQsDSBEwpsF6EzjbYFk3yPS+/fPbRTz3lXdJJSkpaYLPZTtRra1d81q9fo1fkBPt26ocfss/RR1NbW7tj9uzZHbUlS95i3Lhboum/9GUqAtdkQ56pPBJnDCYgS4QGAxVzQsByBEwpsBTll2AqUbxqxJ6WtnzAjz/2tSUlYbfblzkcDm9S0YLRo78qfP31Zjetn/z223T6wx+8D8eMGTO2s2zZx1pu7s2We1okoFAILMqW5LOhcIrzOjKDFecDKO4LgYgTMK3AGg2DNJgYcQJBHRwwaNCPhz/88Onqo+Tk5Pmapp3srqxcNf2YY5rdTxUssGbNmlXo+fbbb7XJk0VgRXPwTNKXDS67y/fLgRRLE5AZLEsPrwQnBAwgYFqB5V8m3ALYDIgzJBO2lJTi/rNn907q0AGbzbYhKSkpHdjHU13948/Z2es2zZw5sDFDDQRWkWfKlNnal1/+PaROpZKVCMzNBq9Al2J1AjKDZfURlviEQFsJmFZgqcBehok6DGprkOG073nppd8d/cwzgZODO5OSkhbZbLazlY3qLVsWlCxYUFH80UcZG2fNOlpdl3PQkCErD83OPkR9X1hYOGP16tXdbA8/vFOvrPS2kZJQBP6SDTMTKuKEDVZmsBJ26CVwIRAiAVMLrFgsEypufe+/f+GBf/vb7kucNU1D07TtNpttI9AOqPG43bWlS5bss88xx+yv67oX98yZM7dqkyZ9of/wQ1RFYYhjLdUiR2AzMDkbbo9cF2LZXARkBstc4yHeCAHzETC1wPIvExYCnaON7rDs7OI+Q4b0DrXfOXPmFNQuWVJATs5lobaRenFP4CsdJreDPCeo1B5SEoaAzGAlzFBLoEKglQRMLbBUTC/DNR64R4NTWhljq5v1uuyybw+7776zkzs3r++++eSTxdXjx5dRWNhkUtJWOyENzUZggxJVdsi7C741m3PiT7QIyAxWtEhLP0IgXgmYXmAFwL4Oh9bBcB2GRhO2ZrNVtz/88A1dzz23ar+BA9vrbnenncuWFZX+8sv20iVLand26rRf7fTp6h5CKRYmoMMsG+QlQd5tUGLhUCW0kAjIDFZImKSSEEhgAnEjsAJj5IKkSrgRuAfw5qqKWUlOhpqamHUvHUecQLHaW6VB3t3wQ8R7kw7iiIDMYMXRYImrQiAmBOJOYAVTGg0DNFAZ0wfHhJ50alUCXwB5VTD5QSi1apASV1sIyAxWW+hJWyGQCATiWmAFBuhVOKgO/qqBE9g/EQZOYjSWgAZFam+VElbZMM9Y62LNegREYFlvTM0Uka5OoqtE2+qXvUGgRfXqODORiGdfLCGwAgMwEmwd4a/4XhfG88CI71EhoJYAF+uQlwyTb4fyqPQqnViAgCwRWmAQTRqCvi/wGjAStILoOblb1AW6dAHD/KmJGvgT7CMnAyrv4zDQKn2N9TOBR33ikApgNL4JkEB5DLR/7vmjrur+Y+/vvZ+vAu29oLppDeypw2W/AarO+UE2zgLt+yB/vgv67hfg2kjztZTACn4QX4SzbT6hdT3QIXoPqfRkQgK7gCXAMvWyQb4blg3z/sWVIgRaQ0BmsFpDTdqEQkA/3CeuuCO6M1degXXwHuHjFTeqvLG34GsoAoOFUHPfecWXEkg3ABN8gszbdr8GAk0Ju2nANXsLrN02lGhTNr6HvfpUDF8B7vLH0ICnVwCyR4CFMi7h17GswAqgeAkOAE7XoK8OfQPvQMfwcUkLsxPQYLkOS3TIV2LKDvnbYdlIkNMIZh+8uPJPZrDiarjixlmv+Aie7XnMJzC8M0R9/DM0asZmwd6zOPWEhsot9Bd/2Or9Kv8MUjMzN3sJLCVClBBSM02j6s+oNSto1IyWEi/v+cVUkBBqOBAticnGZrBCElgBjhP8Pao4gmbYovNAWF5gNYFRGw1H2BqILr/46hEd9NJLGwmoPQmL1cyUDks1yHfAsjtA9iq0Eaw0D4WAzGCFQknqtIZAQ9HhFT5KIATtxQrMLqlltnrLdSrhsVoq+6d/ZkeJpNf3LIc1JVi8oqW5GayGy2+qQQOx5m2vTvirzx9vsFwYWJ5ruDQYEHFNiJ9WC6zgGay1QWI0KkuDgVFPVIHV5FP/CvT2QD8djlCCK2jGS/32ICXKBDRQFxGp5T21V2qJDX71QP4wWBNlV6Q7IRBEQGaw5HGIFIFGBVbw0p2anXkCeGvPHqKAEOHz+st53qWwoNmbhiIqOIa99mD5xVBje8Ka/CxI3DXGZ/deq8D+rhPr+7fXDFcje7CanMEKFoFNCCkv2w+B44CgPVqRGUsRWCFydUGHcuhngyNU/i3NL8DUsiNgC9GMVGuGgA7rNN+slFdMOWDxNt/yXp2AEwLmIiAzWOYaDyt5E1OBFSTkAkxDFlhBy3KBzeWNiqygTfze75vZb9baGayWnofmhGZLbUP/XgRW6KwarXk12E/3LTfuFl5qBkwJMP/pizb2EHfN1V6nMvXSfDmkyjwN/qw38mcdFg+H7XEXrTicoAREYCXowEch7JYElncGx78BvdElwqATf2HPYBkssLzi7EngkT0b9veKLwKb3PeamfPvCdstGpuYGTN2eEVgGcuznrWRkNwZUpMgdRekOSDVBqke/3sdpGkNPlPf4f9ch1T1vXqpn9XnDT9T33n89fHVCbwcYYamZol2i6KAMAqIpMZEkapj84so9X0HKL0JqsLsV6oLgTgkIEuEcThoceJySAKrkVQFjZ6mC3eJ0GCB5RWDgZxeAf6N5PbaK03DYP8m+YbpG5SNm4FTg9I+BNI0NJHawivyGu4h89uP7CMhAiuyfGNmfTY4foK0NEithdSAuKuFNCXyAJWvpEwJo3ZQ6vTlKpEiBIRASARkBiskTFJJCCQwARFYCTz4EroQEAKtJSAzWK0lJ+2EQKIQEIGVKCMtcQoBIWAgAa/A0mGBOs0lRQgIASGwFwERWPJQCAEhIASEgBAQAkLAYAIisAwGKuaEgBAQAkJACAgBISACS54BISAEhIAQEAKmJKDfn6DpfkwyGpraCtDqIgKr1eikoRAQAkJACAiBSBIQgRVJui3bFoHVMiOpIQSEgBAQAkJACAiBKBKQGawowpauhIAQEAJCQAgIgcQgIAIrMcZZohQCQkAICAEhIASiSEAEVhRhS1dCQAgIASEgBIRAYhAQgZUY4yxRCgEhIASEgBAQAlEkIAIrirClKyEgBISAEBACQiAxCIjASoxxliiFgBAQAkJACAiBKBIQgRVF2NKVEBACQkAICAEhkBgERGAlxjhLlEJACAgBISAEhEAUCYjAiiJs6UoICAEhIASEgBBIDAL/DxgbU0jdQe9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1" y="4096302"/>
            <a:ext cx="3967089" cy="253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7495" y="156821"/>
            <a:ext cx="2265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AC Generator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31067" y="3613666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DC Generator</a:t>
            </a:r>
            <a:endParaRPr lang="en-IN" sz="2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3505200"/>
            <a:ext cx="9067800" cy="9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33840" y="375120"/>
              <a:ext cx="3793680" cy="5011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80" y="363960"/>
                <a:ext cx="3813480" cy="50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36440" y="1162440"/>
              <a:ext cx="4223880" cy="4804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760" y="1148040"/>
                <a:ext cx="4235760" cy="48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47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5021" y="152400"/>
            <a:ext cx="7600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Working Principle Of A DC Generator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62406" y="825787"/>
            <a:ext cx="87858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According to </a:t>
            </a:r>
            <a:r>
              <a:rPr lang="en-US" dirty="0">
                <a:hlinkClick r:id="rId2"/>
              </a:rPr>
              <a:t>Faraday’s laws of electromagnetic induction</a:t>
            </a:r>
            <a:r>
              <a:rPr lang="en-US" dirty="0"/>
              <a:t>, whenever a conductor is placed in a varying magnetic field (OR a conductor is moved in a magnetic field), an </a:t>
            </a:r>
            <a:r>
              <a:rPr lang="en-US" dirty="0" err="1"/>
              <a:t>emf</a:t>
            </a:r>
            <a:r>
              <a:rPr lang="en-US" dirty="0"/>
              <a:t> (electromotive force) gets induced in the conductor.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magnitude of induced </a:t>
            </a:r>
            <a:r>
              <a:rPr lang="en-US" dirty="0" err="1"/>
              <a:t>emf</a:t>
            </a:r>
            <a:r>
              <a:rPr lang="en-US" dirty="0"/>
              <a:t> can be calculated from the </a:t>
            </a:r>
            <a:r>
              <a:rPr lang="en-US" dirty="0" err="1">
                <a:hlinkClick r:id="rId3"/>
              </a:rPr>
              <a:t>emf</a:t>
            </a:r>
            <a:r>
              <a:rPr lang="en-US" dirty="0">
                <a:hlinkClick r:id="rId3"/>
              </a:rPr>
              <a:t> equation of dc generator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If the conductor is provided with a closed path, the induced current will circulate within the path.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a DC generator, field coils produce an electromagnetic field and the armature conductors are rotated into the field.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Thus, an electromagnetically induced </a:t>
            </a:r>
            <a:r>
              <a:rPr lang="en-US" dirty="0" err="1"/>
              <a:t>emf</a:t>
            </a:r>
            <a:r>
              <a:rPr lang="en-US" dirty="0"/>
              <a:t> is generated in the armature conductors.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direction of induced current is given by </a:t>
            </a:r>
            <a:r>
              <a:rPr lang="en-US" dirty="0">
                <a:hlinkClick r:id="rId4"/>
              </a:rPr>
              <a:t>Fleming’s right hand rule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49" y="4572000"/>
            <a:ext cx="3392072" cy="225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9" y="4572000"/>
            <a:ext cx="3505200" cy="223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473480" y="6054480"/>
              <a:ext cx="1116720" cy="732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4120" y="6045120"/>
                <a:ext cx="113544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139680" y="256680"/>
              <a:ext cx="7167960" cy="6311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440" y="248760"/>
                <a:ext cx="7189560" cy="63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15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52400"/>
            <a:ext cx="7484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Working Principle Of A DC Generator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4208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Need of a Split ring commutator:</a:t>
            </a:r>
            <a:endParaRPr lang="en-IN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3392072" cy="225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3505200" cy="223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7215" y="3886200"/>
            <a:ext cx="85766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Voltage induced in the armature winding is alternating in nature.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The armature winding is connected to rotating commutator which rectifies the induced voltage to unidirectional voltage (but pulsating).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The brushes which are connected to the armature winding, ride on commutator collect the current from the commutator and deliver it to the external load circuit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464480" y="2804040"/>
              <a:ext cx="1143360" cy="803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5120" y="2794680"/>
                <a:ext cx="116208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2199600" y="661680"/>
              <a:ext cx="5892840" cy="4482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8080" y="651960"/>
                <a:ext cx="5910120" cy="45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90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164812"/>
            <a:ext cx="3437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/>
              <a:t>Generated  EMF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895895"/>
                <a:ext cx="8458200" cy="5504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Let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IN" dirty="0"/>
                  <a:t>number of poles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IN" dirty="0"/>
                  <a:t>flux/pole, </a:t>
                </a:r>
                <a:r>
                  <a:rPr lang="en-IN" dirty="0" err="1"/>
                  <a:t>Webers</a:t>
                </a:r>
                <a:r>
                  <a:rPr lang="en-IN" dirty="0"/>
                  <a:t> (</a:t>
                </a:r>
                <a:r>
                  <a:rPr lang="en-IN" dirty="0" err="1"/>
                  <a:t>Wb</a:t>
                </a:r>
                <a:r>
                  <a:rPr lang="en-IN" dirty="0"/>
                  <a:t>),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IN" dirty="0"/>
                  <a:t>total number of armature conductors,</a:t>
                </a:r>
              </a:p>
              <a:p>
                <a:r>
                  <a:rPr lang="en-US" dirty="0"/>
                  <a:t>	    = number of slots x number of conductors per slots,</a:t>
                </a:r>
              </a:p>
              <a:p>
                <a:r>
                  <a:rPr lang="en-US" dirty="0"/>
                  <a:t>	N = rotational speed of armature, </a:t>
                </a:r>
                <a:r>
                  <a:rPr lang="en-US" dirty="0" err="1"/>
                  <a:t>r.p.m</a:t>
                </a:r>
                <a:r>
                  <a:rPr lang="en-US" dirty="0"/>
                  <a:t>,</a:t>
                </a:r>
              </a:p>
              <a:p>
                <a:r>
                  <a:rPr lang="en-US" dirty="0"/>
                  <a:t>	a = number of parallel paths in armature, and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IN" dirty="0"/>
                  <a:t>generated </a:t>
                </a:r>
                <a:r>
                  <a:rPr lang="en-IN" dirty="0" err="1"/>
                  <a:t>e.m.f</a:t>
                </a:r>
                <a:r>
                  <a:rPr lang="en-IN" dirty="0"/>
                  <a:t>. per parallel path in armature.</a:t>
                </a:r>
              </a:p>
              <a:p>
                <a:endParaRPr lang="en-US" dirty="0"/>
              </a:p>
              <a:p>
                <a:r>
                  <a:rPr lang="en-US" dirty="0"/>
                  <a:t>Average </a:t>
                </a:r>
                <a:r>
                  <a:rPr lang="en-US" dirty="0" err="1"/>
                  <a:t>e.m.f</a:t>
                </a:r>
                <a:r>
                  <a:rPr lang="en-US" dirty="0"/>
                  <a:t>. generated per conductor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𝜙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/>
                  <a:t>.</a:t>
                </a:r>
              </a:p>
              <a:p>
                <a:r>
                  <a:rPr lang="en-US" dirty="0"/>
                  <a:t>Now, flux cut per conductor in one revolution,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𝑑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err="1"/>
                  <a:t>Wb</a:t>
                </a:r>
                <a:r>
                  <a:rPr lang="en-IN" sz="2000" dirty="0"/>
                  <a:t>.</a:t>
                </a:r>
              </a:p>
              <a:p>
                <a:r>
                  <a:rPr lang="en-US" dirty="0"/>
                  <a:t>Number of revolutions/second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60</m:t>
                        </m:r>
                      </m:den>
                    </m:f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US" dirty="0"/>
                  <a:t>i.e. Time for one revolution,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𝑑𝑡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US" dirty="0"/>
                  <a:t>Hence, according to Faraday’s law electromagnetic induction,</a:t>
                </a:r>
              </a:p>
              <a:p>
                <a:r>
                  <a:rPr lang="en-US" dirty="0" err="1"/>
                  <a:t>E.m.f</a:t>
                </a:r>
                <a:r>
                  <a:rPr lang="en-US" dirty="0"/>
                  <a:t>. generated for conductor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60</m:t>
                        </m:r>
                      </m:den>
                    </m:f>
                  </m:oMath>
                </a14:m>
                <a:r>
                  <a:rPr lang="en-IN" sz="2000" dirty="0"/>
                  <a:t>.</a:t>
                </a:r>
              </a:p>
              <a:p>
                <a:r>
                  <a:rPr lang="en-US" dirty="0"/>
                  <a:t>Therefore, </a:t>
                </a:r>
                <a:r>
                  <a:rPr lang="en-US" dirty="0" err="1"/>
                  <a:t>E.m.f</a:t>
                </a:r>
                <a:r>
                  <a:rPr lang="en-US" dirty="0"/>
                  <a:t> generated for parallel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𝑁𝑍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60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95895"/>
                <a:ext cx="8458200" cy="5504905"/>
              </a:xfrm>
              <a:prstGeom prst="rect">
                <a:avLst/>
              </a:prstGeom>
              <a:blipFill rotWithShape="1">
                <a:blip r:embed="rId3"/>
                <a:stretch>
                  <a:fillRect l="-576" t="-5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371920" y="672120"/>
              <a:ext cx="658080" cy="37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3280" y="661680"/>
                <a:ext cx="676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76920" y="2160"/>
              <a:ext cx="8109360" cy="6576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680" y="-7920"/>
                <a:ext cx="8136000" cy="65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60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53425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/>
              <a:t>Generated  EMF (contd.,)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1066800"/>
                <a:ext cx="8305800" cy="4645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For lap wound generator:</a:t>
                </a:r>
              </a:p>
              <a:p>
                <a:r>
                  <a:rPr lang="en-US" dirty="0"/>
                  <a:t>Number of parallel paths, a = p,</a:t>
                </a:r>
              </a:p>
              <a:p>
                <a:r>
                  <a:rPr lang="en-US" dirty="0"/>
                  <a:t>Number of conductors (in series) in one path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Therefore, </a:t>
                </a:r>
                <a:r>
                  <a:rPr lang="en-US" dirty="0" err="1"/>
                  <a:t>E.m.f</a:t>
                </a:r>
                <a:r>
                  <a:rPr lang="en-US" dirty="0"/>
                  <a:t> generated for parallel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𝑁𝑍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dirty="0"/>
                  <a:t> volt.</a:t>
                </a:r>
              </a:p>
              <a:p>
                <a:endParaRPr lang="en-US" dirty="0"/>
              </a:p>
              <a:p>
                <a:r>
                  <a:rPr lang="en-US" b="1" dirty="0"/>
                  <a:t>For wave wound generator:</a:t>
                </a:r>
              </a:p>
              <a:p>
                <a:r>
                  <a:rPr lang="en-US" dirty="0"/>
                  <a:t>Number of parallel paths, a = 2,</a:t>
                </a:r>
              </a:p>
              <a:p>
                <a:r>
                  <a:rPr lang="en-US" dirty="0"/>
                  <a:t>Number of conductors (in series) in one path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Therefore, </a:t>
                </a:r>
                <a:r>
                  <a:rPr lang="en-US" dirty="0" err="1"/>
                  <a:t>E.m.f</a:t>
                </a:r>
                <a:r>
                  <a:rPr lang="en-US" dirty="0"/>
                  <a:t> generated for parallel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𝑁𝑍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12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/>
                  <a:t> volt.</a:t>
                </a:r>
              </a:p>
              <a:p>
                <a:endParaRPr lang="en-US" dirty="0"/>
              </a:p>
              <a:p>
                <a:r>
                  <a:rPr lang="en-US" dirty="0"/>
                  <a:t>In general, generated </a:t>
                </a:r>
                <a:r>
                  <a:rPr lang="en-US" dirty="0" err="1"/>
                  <a:t>e.m.f</a:t>
                </a:r>
                <a:r>
                  <a:rPr lang="en-US" dirty="0"/>
                  <a:t>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60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𝑁𝑍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60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/>
                  <a:t> volt</a:t>
                </a:r>
              </a:p>
              <a:p>
                <a:r>
                  <a:rPr lang="en-US" dirty="0"/>
                  <a:t>Where a = p  for lap winding</a:t>
                </a:r>
              </a:p>
              <a:p>
                <a:r>
                  <a:rPr lang="en-US" dirty="0"/>
                  <a:t>	  =2    for wave winding.</a:t>
                </a:r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305800" cy="4645887"/>
              </a:xfrm>
              <a:prstGeom prst="rect">
                <a:avLst/>
              </a:prstGeom>
              <a:blipFill rotWithShape="1">
                <a:blip r:embed="rId3"/>
                <a:stretch>
                  <a:fillRect l="-587" t="-656" b="-10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29760" y="62280"/>
              <a:ext cx="8776080" cy="5929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520" y="47520"/>
                <a:ext cx="8799120" cy="59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71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228600"/>
                <a:ext cx="8610600" cy="6019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Example: </a:t>
                </a:r>
                <a:r>
                  <a:rPr lang="en-US" dirty="0"/>
                  <a:t>A four-pole generator, having lap-wound armature winding has 51 slot, each slot containing 20 conductors. What will be the voltage generated in the machine when driven at 1500 </a:t>
                </a:r>
                <a:r>
                  <a:rPr lang="en-US" dirty="0" err="1"/>
                  <a:t>r.p.m</a:t>
                </a:r>
                <a:r>
                  <a:rPr lang="en-US" dirty="0"/>
                  <a:t> assuming the flux per pole to be 7 </a:t>
                </a:r>
                <a:r>
                  <a:rPr lang="en-US" dirty="0" err="1"/>
                  <a:t>mWb</a:t>
                </a:r>
                <a:r>
                  <a:rPr lang="en-US" dirty="0"/>
                  <a:t>.? </a:t>
                </a:r>
              </a:p>
              <a:p>
                <a:endParaRPr lang="en-US" dirty="0"/>
              </a:p>
              <a:p>
                <a:r>
                  <a:rPr lang="en-US" b="1" dirty="0"/>
                  <a:t>Solution:</a:t>
                </a:r>
              </a:p>
              <a:p>
                <a:endParaRPr lang="en-US" dirty="0"/>
              </a:p>
              <a:p>
                <a:r>
                  <a:rPr lang="en-US" dirty="0"/>
                  <a:t>The EMF equation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𝑍𝑁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60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𝑁𝑍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60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Where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=7×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𝑊𝑏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=51×20=1020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=4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𝑙𝑎𝑝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𝑤𝑜𝑢𝑛𝑑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𝑤𝑖𝑛𝑑𝑖𝑛𝑔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=1500 </m:t>
                      </m:r>
                      <m:r>
                        <a:rPr lang="en-US" b="0" i="1" smtClean="0">
                          <a:latin typeface="Cambria Math"/>
                        </a:rPr>
                        <m:t>𝑟𝑝𝑚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7×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1020×1500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60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178.5 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8610600" cy="6019212"/>
              </a:xfrm>
              <a:prstGeom prst="rect">
                <a:avLst/>
              </a:prstGeom>
              <a:blipFill rotWithShape="1">
                <a:blip r:embed="rId2"/>
                <a:stretch>
                  <a:fillRect l="-566" t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11240" y="532080"/>
              <a:ext cx="7113600" cy="5718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1880" y="522720"/>
                <a:ext cx="7132320" cy="57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37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304800"/>
                <a:ext cx="8534400" cy="6098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Example: </a:t>
                </a:r>
                <a:r>
                  <a:rPr lang="en-US" dirty="0"/>
                  <a:t>An 8 pole Dc generator has 500 armature conductors, and a useful flux of 0.05Wb per pole. what will be the </a:t>
                </a:r>
                <a:r>
                  <a:rPr lang="en-US" dirty="0" err="1"/>
                  <a:t>emf</a:t>
                </a:r>
                <a:r>
                  <a:rPr lang="en-US" dirty="0"/>
                  <a:t> generated if it is lap-connected and runs at 1200 rpm? What must be the speed at which it is to be driven produce the same </a:t>
                </a:r>
                <a:r>
                  <a:rPr lang="en-US" dirty="0" err="1"/>
                  <a:t>emf</a:t>
                </a:r>
                <a:r>
                  <a:rPr lang="en-US" dirty="0"/>
                  <a:t> if it is wave-wound?</a:t>
                </a:r>
              </a:p>
              <a:p>
                <a:endParaRPr lang="en-US" dirty="0"/>
              </a:p>
              <a:p>
                <a:r>
                  <a:rPr lang="en-US" b="1" dirty="0"/>
                  <a:t>Solution:</a:t>
                </a:r>
              </a:p>
              <a:p>
                <a:r>
                  <a:rPr lang="en-US" dirty="0"/>
                  <a:t>The EMF equation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𝑍𝑁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60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𝑁𝑍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60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=0.05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𝑊𝑏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𝑍</m:t>
                      </m:r>
                      <m:r>
                        <a:rPr lang="en-US" i="1">
                          <a:latin typeface="Cambria Math"/>
                        </a:rPr>
                        <m:t>=500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=8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𝑙𝑎𝑝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𝑤𝑜𝑢𝑛𝑑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𝑤𝑖𝑛𝑑𝑖𝑛𝑔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=1200 </m:t>
                      </m:r>
                      <m:r>
                        <a:rPr lang="en-US" i="1">
                          <a:latin typeface="Cambria Math"/>
                        </a:rPr>
                        <m:t>𝑟𝑝𝑚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0.05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500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00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60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500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With wave-wound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=2, 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=8 </m:t>
                    </m:r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500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0.05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×500×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60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00 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𝑟𝑝𝑚</m:t>
                      </m:r>
                    </m:oMath>
                  </m:oMathPara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8534400" cy="6098977"/>
              </a:xfrm>
              <a:prstGeom prst="rect">
                <a:avLst/>
              </a:prstGeom>
              <a:blipFill rotWithShape="1">
                <a:blip r:embed="rId2"/>
                <a:stretch>
                  <a:fillRect l="-571" t="-500" r="-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05880" y="585720"/>
              <a:ext cx="6937200" cy="6074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2920" y="579960"/>
                <a:ext cx="6956640" cy="60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86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 of dc gen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4079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599" y="344269"/>
            <a:ext cx="878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DC generators are classified based on how their fields are excited (i.e. produced). 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75680" y="76320"/>
              <a:ext cx="8909640" cy="6238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480" y="66240"/>
                <a:ext cx="8920080" cy="62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19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1913</TotalTime>
  <Words>544</Words>
  <Application>Microsoft Office PowerPoint</Application>
  <PresentationFormat>On-screen Show (4:3)</PresentationFormat>
  <Paragraphs>83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Electrical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 devices</dc:title>
  <dc:creator>chinna obaiah m</dc:creator>
  <cp:lastModifiedBy>Rahul Karthik S</cp:lastModifiedBy>
  <cp:revision>300</cp:revision>
  <dcterms:created xsi:type="dcterms:W3CDTF">2006-08-16T00:00:00Z</dcterms:created>
  <dcterms:modified xsi:type="dcterms:W3CDTF">2022-06-14T14:03:20Z</dcterms:modified>
</cp:coreProperties>
</file>