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04:34.762"/>
    </inkml:context>
    <inkml:brush xml:id="br0">
      <inkml:brushProperty name="width" value="0.05292" units="cm"/>
      <inkml:brushProperty name="height" value="0.05292" units="cm"/>
      <inkml:brushProperty name="color" value="#FF0000"/>
    </inkml:brush>
  </inkml:definitions>
  <inkml:trace contextRef="#ctx0" brushRef="#br0">1874 1261 1214,'0'0'37,"0"0"-30,0 0-7,0 0 36,0 0 8,0 63 13,0-21-14,-7 3-14,-6 0-18,-2-3-6,-1-6-2,1-6-2,3-9-1,5-9-5,5-9-17,2-3-16,0-17 21,7-15-24,7-8 4,1-6 3,-2-5 34,0 0 4,-2 1 13,5 3-4,4 5 25,6 7 8,3 10 10,2 9-26,1 9 3,1 7-14,-2 16-6,-1 15 0,-3 7 2,-9 5 2,-8 2-9,-8 3 0,-2-2-3,0-4-2,-12-6-3,-1-5-2,2-6-46,1-6-41,1-4-33,2-5-104,3-4-57,-5-3-193</inkml:trace>
  <inkml:trace contextRef="#ctx0" brushRef="#br0" timeOffset="197.3858">1778 1475 1122,'0'0'16,"0"0"6,79-44 83,-37 32-38,6 3-35,-1 3-28,3 3-4,-4 2-13,1-1-139,-1 1-83,0-2-145</inkml:trace>
  <inkml:trace contextRef="#ctx0" brushRef="#br0" timeOffset="465.0846">2656 1308 862,'0'0'111,"0"0"-106,0 0 62,0 0 50,0 0-33,-68-48-59,39 52-23,-2 18 3,2 8-4,4 10 7,7 2 3,14-2-4,4-3-7,8-7-4,8-6 3,2-7-1,3-5-25,5-7-59,7-5-48,2 0-121,3-2-157</inkml:trace>
  <inkml:trace contextRef="#ctx0" brushRef="#br0" timeOffset="2663.8597">3114 1413 1105,'0'0'76,"0"0"-63,0 0-13,0 0 44,0 0 1,0 0-25,16 63-16,-21-51-4,1-5-10,1-2-28,1-3-4,0-2 23,2 0 19,0 0 2,0 0 5,0 0 2,0 0 4,0 0-6,0 0 0,0 0-5,0 0-1,0 0 3,0 0-4,0-8 1,0-1-1,0-3 1,0 0 0,0 2 3,0 1 14,0 3 7,0 1 5,0 3 3,0 2-4,0 0-16,0 0-13,0 0 0,0 2-6,0 11 2,0 3 4,0 2 2,0 2-2,0-1 1,0-3-1,-2-2-1,-1-2 1,-1-6-1,4-2 0,-2-4-1,2 0 2,0 0 4,0-2 4,0-11-7,0-5-1,6-3 0,6-3 0,1-2 0,1-1 1,0 6 16,-3 2 11,0 6 5,-1 6 6,-2 2-4,-1 5-24,4 0-8,-2 8-3,1 9-2,-1 7 2,-4 2 0,-5-1-2,0 0-2,-3-3 0,-8-2-25,2-6 4,0-7-2,0-1 8,4-6 0,3 0 9,-1-2 10,3-10 3,0-8-3,0-2 1,12-2-1,6 0 2,0 3-1,5 1 10,0 4 2,0 5 2,0 2-8,-1 5 1,-2 4 2,4 0-9,-6 1 4,-1 10-4,-5 1 4,-5 4-5,-2 2 0,-5 3 3,0 0-2,0 2-1,-10-3-1,2-1-1,2-4-22,3-3-7,2-1-18,1-4-7,0 0-38,5-2 10,11-2-3,6-3-13,6 0-46,6-1-11,3-11 56,-1-3 69,-4-1 32,-7-3 37,-5 0 61,-7-1 29,-6 0-27,-7 1 7,0 4-10,-8 2-24,-11 4-19,-6 7-37,-2 2-4,-3 1-9,-1 16 2,4 2-6,3 6-3,10 0-4,8-1 2,6 0-5,0-5 2,7-6-21,9-3 15,5-7 9,1-3 5,1 0 4,2-13 0,2-6 12,-4-2 8,-1-2 10,-4 2 0,-5 4 0,-5 6-6,-6 7-7,-2 1-6,0 3-10,0 4-5,0 12-19,0 5 19,-4 1 0,4 3-1,0-4-7,0-3-16,7-4-16,6-5-14,6-7-12,1-2 10,3 0 31,2-10-1,3-8 14,0-7 8,3-1 4,0-4 0,-3 3 9,-5 2 17,-6 4 11,-9 6 0,-6 7-6,-2 5 6,0 3-26,-16 5-11,-4 12-1,-4 8-2,8 4 2,5 2-7,6-1 2,5-5 0,0-4-10,14-6 2,7-6-1,6-9 12,7 0 3,3-9 3,3-13 4,2-3 2,-4-4-2,0-6 1,-3-1 8,-4-4 1,-3-2-4,-5 0 6,-5 0 3,-8 5-6,-7 8 7,-3 11 9,0 7-18,-9 8-11,-6 3-1,-3 7-4,-3 15 1,1 8 0,3 7-2,3 6 0,4 1 0,3-1 1,4-3-10,2-5 0,0-7-6,-1-6-3,2-7-6,0-8 3,0-5 8,0-2 16,0-4 25,5-11-8,6-4-2,4-1 3,-3 0 4,4 2 4,-3 3-10,-1 5 8,1 3-1,0 3-16,1 4-3,1 0-4,1 4 0,-1 11-1,-3 5-2,-3 2 1,0 1 0,-5-2-1,-1-2-11,-3-5-14,2-4-2,-1-6 4,0-4 3,2 0 23,4 0 0,1-11 4,4-5-3,-1-1 1,3-2 2,-4 4-3,-1 0 6,0 8 10,-5 1-6,-1 5-1,0 1-9,0 1-1,1 11-5,1 3 5,0-1 1,-1 0-1,3-2 0,0-4-10,-3-1-22,2-5-71,-2-2-61,0-2-192</inkml:trace>
  <inkml:trace contextRef="#ctx0" brushRef="#br0" timeOffset="2807.666">4595 1310 1059,'0'0'127,"0"0"-120,0 0-14,0 0-13,0 0-72,0 0-280</inkml:trace>
  <inkml:trace contextRef="#ctx0" brushRef="#br0" timeOffset="3563.952">4764 1369 1020,'0'0'194,"0"0"-189,0 0-5,0 0 22,41 69-5,-41-44-14,0 0-3,0-6-54,-4-1-27,-1-8-10,3-4-14,2-6 9,0-1 93,0-14 3,4-6 29,7-3 37,2 0 13,0 2 4,0 2 4,-1 6-6,-2 5-26,0 5-16,1 4-33,1 0-6,1 15-1,0 5-1,-1 4 0,-5 5 1,-1-1-2,-1-3-4,-2-2-5,3-7-10,1-7-3,5-6 15,2-3 10,4-5 12,6-15 8,1-4 16,1-4 0,-1-1 1,-1 0-2,-3 1-19,-4 3-10,-6 5-5,-7 7-1,-4 7-2,0 6-12,-2 0-40,-10 15 24,3 5 23,2 3 1,7 0 6,0-2 0,15-3 1,7-3-1,5-4 6,0-7-4,3-4 5,0 0 2,-3-7 23,-4-6-13,-3-3-8,-1-5 0,-5 1-5,-4-3 4,-3 2-10,-7 2 2,0 5-5,0 8-1,0 6-10,0 0-3,-2 10 5,0 11 9,-1 8 3,1 5 2,2 3 9,-6 1-2,-2 2-1,-4-2-3,-5-1 0,-1-6 0,-1-3-4,-3-3-2,-3-5-32,-2-3-58,-5-2-99,-3-7-71,-1-3-203</inkml:trace>
  <inkml:trace contextRef="#ctx0" brushRef="#br0" timeOffset="4121.7103">2389 2360 1506,'0'0'44,"0"0"-43,0 0 17,0 0 8,0 67 36,-10-18-13,-7 2-18,-3 0-19,4-4-11,5-4-1,6-8-3,5-6-50,16-7-158,12-10-159,6-10-278</inkml:trace>
  <inkml:trace contextRef="#ctx0" brushRef="#br0" timeOffset="4274.3813">2593 2663 982,'0'0'485,"0"0"-481,0 0 4,0 0 1,0 0-9,0 0-83,59-7-126,-28 14-171</inkml:trace>
  <inkml:trace contextRef="#ctx0" brushRef="#br0" timeOffset="4661.3085">3500 2468 925,'0'0'377,"0"0"-351,0 0 55,0 0-1,0 0-45,0 0-22,1 52 15,-6-22-15,-2 1-6,1-3-6,1-5-1,-2-4-32,3-7-66,1-3-62,3-7-60,0-2-125,0-3-35</inkml:trace>
  <inkml:trace contextRef="#ctx0" brushRef="#br0" timeOffset="6743.9541">3448 2500 506,'0'0'254,"0"-96"-184,0 52 103,7 4-33,7 6 11,4 7-58,7 3-43,2 6-21,2 7-16,-3 5-7,-3 6-6,-3 6-7,-6 16-31,-5 10-28,-9 9-40,0 6-17,-19 5-10,-8 2 11,-5-1 10,1-6 41,3-5 71,10-9 3,7-11 48,9-6 1,2-8-15,18-5 16,11-3-4,8 0-15,1-7-16,-4-7 7,-4-1 11,-7-2-19,-1-1-12,-4-2-1,-4-1 3,-2 4 2,-1 4 30,-2 4-4,-4 4 12,-1 3-28,-1 2-1,-1 0-13,5 13-4,-2 8-2,-2 3 0,-2 2 1,-1 0-7,0-4-14,0-4-10,0-6-5,0-6-4,0-5 24,0-1 16,12-4 9,3-10 19,6-5 12,-1-1 31,-2 2 1,3-2-12,-8 5-1,4 2-13,-6 5-5,-4 4-17,2 4-12,-1 0-12,3 10-8,2 8 5,0 3-2,-1 1-25,-1 1-18,3 0-7,-1-3-1,4-5-61,0-3-1,7-7-12,-2-5 27,3 0 53,0-7 47,0-6 3,0-4 23,0-2 35,-2-1 5,-5-2-9,-5 0-2,-6 2 7,-6 4-12,-1 3-16,-5 5 2,-11 6-33,-5 2-2,-4 12-10,-2 10 3,7 5 6,4 6-6,10-2-3,5 1 0,1-5-16,3-6 12,10-6 2,7-10 13,3-5 1,2-4 25,1-16 34,1-5 7,0-8 20,2-4-44,-1-6-6,0-2-8,-3-1 13,-8-2-8,-6-2-9,-8 4-20,-3 9 2,-4 9-1,-6 14-5,0 11 0,-1 3-13,-2 19-14,2 13 20,0 11 2,4 6-12,4 2-7,3 0 15,0-5-26,12-6-3,4-8 3,-2-10 8,1-8 4,1-7-2,2-7 22,1 0 3,3-15 6,1-7 1,-1-5 21,-1 0-17,-5 0 11,-6 3 11,-6 6-10,-4 7-12,0 6-5,0 5-6,-7 5-9,1 16-3,3 8 10,3 3-7,6-1-22,13-8 17,4-2-20,2-9-38,2-10 16,0-2 38,4-8 11,-4-12 7,-1-6 10,-7 0 22,-5 2 8,-8 5 2,-6 7-22,0 5-13,-6 7-7,-13 0-35,-1 15 6,1 3 5,8 2-49,11-2 40,0 2 18,11-4-52,12-4 42,5-4 25,-1-7 3,3-1 18,-3 0 20,-5-8-1,0-3 42,-2 0-18,0-1-28,0 0-14,-4-1-10,2-1-5,-4-2-2,-3 0 2,-2-5 0,-3-2 6,-6-4 5,0-5-7,0-1-5,-3 3-2,-3 9 2,2 6-2,1 11 0,3 4-4,-1 11-1,-3 17-10,4 10 11,-5 10 0,1 2 0,0 0 0,-2-2-1,2-6 0,4-8-28,0-9 7,0-9-78,0-9 11,0-7-38,3 0 18,-3-12 0,0-9-113,0-3 56,0-1 166,-7 3 0,0 1 71,2 3 45,3 1 58,2 4-53,4 1 8,20 3-51,10 4-19,7 2-18,2 3 3,-5 0 3,-8 0-5,-9 0-25,-8 0-9,-4 0 0,-7 5-8,-2 5-2,0 4 0,0 3-6,0 4-1,0-1 0,0-2-4,1-3-18,3-5-14,0-4 5,-1-4 10,-1-2 20,-2 0 10,1-2 16,0-10-11,0-2 0,0-1-4,4 0 1,6-1 16,3 4 9,6 0 9,3 4 7,7 5-4,-1 3-2,-1 0 1,-1 3-24,-6 11 11,-6 2-11,-6 4-11,-4-1-3,-5 1 0,0 0-2,-6-3-12,-7-6-11,1-6 5,0-5 11,3 0 9,2-19 6,2-5 8,5-4-2,5 2 6,14-2-11,7 4-7,4 2-21,6 3-50,4 2-131,5 4-149,5 1-448</inkml:trace>
  <inkml:trace contextRef="#ctx0" brushRef="#br0" timeOffset="8458.4562">6009 2650 1066,'0'0'223,"0"0"-217,0 0 40,0 0-10,0 0-31,0 0 7,17 59-11,-17-29-1,0-3-45,-9-5-54,6-9 3,2-9-31,1-4 0,1-12 87,14-13 40,8-5 49,5-5 45,5 1 9,2 3 44,-1 3-69,-3 5-13,-6 8 3,-7 6-18,-4 8-13,-3 1-29,1 10-8,-3 10 0,-2 5-3,-5 3 2,-2 1-13,0 0-25,-4-5-8,-3-4 2,0-10 2,5-10 30,2 0 13,0-9 20,0-11 18,6-5-1,5-2 0,2-1 3,0 2-10,3 2-6,-3 5 1,1 4-3,0 7-6,-3 8-5,1 0-11,3 8-5,2 10 0,1 4 4,-1 4-1,-3 1-7,-2 1-8,1-2-17,-1-3-29,2-4-6,0-8-1,5-5-39,5-6 4,7-2 30,6-17 51,4-6 24,-5-3 15,-2 1 48,-9 0 35,-9 4 9,-7 4-43,-9 4-9,0 6-27,-9 8-28,-11 1 0,-5 7-8,-1 12 7,1 5-1,5 3-10,4-1-13,9-3-26,3-5-3,4-7-22,0-7 55,13-4 21,3-2 1,4-12 17,-1-5 28,1 2 4,-2 3-5,-6 3-7,-3 5-12,-4 5-12,-5 1-14,0 2-11,0 11-9,2 6 8,3 2-20,3-1-19,4 0-35,4-4 1,7-5 8,1-6-37,4-5-5,2-1 94,4-16 25,2-4 19,3-6 22,2-3 33,0-3-18,0-1-6,-5-2-1,-4 1-20,-9 4 14,-9 7-11,-10 7-16,-4 9 10,-14 8-26,-12 0-23,-5 18-22,4 11 19,0 5 17,9 3-61,11-1 11,7-6 54,0-5-16,18-7-4,5-9 25,5-9 3,5 0 22,2-13 41,1-10 12,3-2 10,0-2-27,-1-4-19,-2 0-17,-4 0-6,-2 1 8,-12 2-13,-7 5 8,-9 6 10,-2 8-32,-2 9-2,-12 2-27,-3 22 15,0 11-1,1 9 10,7 0 1,7 0-29,2-4 2,4-9-32,10-7 4,5-12 28,3-10 14,-1-2 17,1-17 30,-1-4 53,-2-1-13,-1 4-3,-5 3-25,-4 7 5,-6 3-17,-1 5-20,-2 0-10,2 11-23,0 5 19,3 2-1,0-2-12,1-2 0,3 0-3,4-4-3,2-4-39,-2-2-24,4-4-71,-6 0-105,-5-3-164</inkml:trace>
  <inkml:trace contextRef="#ctx0" brushRef="#br0" timeOffset="8589.1075">7752 2556 1153,'0'0'113,"0"0"-112,0 0-2,0 0-30,0 0-116,0 0-267</inkml:trace>
  <inkml:trace contextRef="#ctx0" brushRef="#br0" timeOffset="8917.8985">7895 2610 1315,'0'0'68,"0"0"-68,0 0 0,0 0-1,0 0-9,0 0 9,16 38-60,-16-27 5,0-4 45,0-3 2,0-4 9,7 0 11,6 0 11,1-5-2,0-5 6,-3 3 7,-4 1-8,-4 4 2,-2 2-2,0 0-13,0 0-12,2 4-12,1 6 12,3 2 2,3-2 0,1 1-2,3-2-4,2-4-26,-1 1-77,3-3-86,-5-3-152</inkml:trace>
  <inkml:trace contextRef="#ctx0" brushRef="#br0" timeOffset="9615.0412">5669 2607 1106,'0'0'137,"0"0"-132,82 28 51,-59 0 29,-5 8-19,-9 4-22,-8 6-20,-1-1-19,-13-2-5,-13-2-28,-10 1-86,-9-6-151,-2-9-219</inkml:trace>
  <inkml:trace contextRef="#ctx0" brushRef="#br0" timeOffset="10585.0583">2158 3685 950,'0'0'77,"0"0"-73,0 0 80,-7-69 18,7 50-20,11 2-20,8 3-16,6 4-27,4 7-4,3 3 16,1 15-14,-4 13-12,-9 10-2,-11 5-3,-9 1-3,-9 0 1,-14-3-9,-9-3-29,-2-7-17,1-7 11,3-11-10,5-9 41,4-4 15,3-6 19,7-11 45,3-4-1,4 0 13,4 4-2,0 2-9,13 6-20,1 4-22,9 3-12,2 2-6,0 5-3,1 11-4,-2 1 2,-5 5-6,1-1-52,-2-1-63,5-5-133,4-8-244</inkml:trace>
  <inkml:trace contextRef="#ctx0" brushRef="#br0" timeOffset="10737.8054">2572 3912 1290,'0'0'85,"0"0"-63,0 0 0,0 0-17,0 0-5,0 0-120,23 1-213,-2-1-232</inkml:trace>
  <inkml:trace contextRef="#ctx0" brushRef="#br0" timeOffset="12045.2961">3637 3705 862,'0'0'113,"0"0"-91,11-67 99,-11 50-1,-2 6-42,-11 4-36,1 5-32,-3 2-10,1 3-1,0 13 1,3 5-7,-1 1 6,4 0 1,1-2 0,1-3-1,4-5 1,2-2 0,0-4 0,0 0 4,2 1 4,6 1 5,4 3 1,-2 2 3,4 2 6,-4 1-3,1 1-12,-4-3 1,0 1 0,-5-2-3,-1-3-5,-1-4 2,0-2 0,0-3 1,0 0-1,0-1 6,0 0 4,0 0 4,0 0-2,0 0-9,0 2-5,0-1-1,0 1-2,-2 2 2,-3-1 1,-1 0 0,-1 1 0,3-2 1,0 1-1,1-1 0,1-2 0,1 2-1,0-2 3,-2 0-1,-4 0 0,-4 0 0,-3 0 0,-4 0-2,2 0 2,-4-2-2,4-5-8,4-4 2,3-2-8,4-1 3,5-2-5,0 3 8,7-2-13,16 3-40,6 1-152,8 0-218</inkml:trace>
  <inkml:trace contextRef="#ctx0" brushRef="#br0" timeOffset="12855.5779">3792 3788 1372,'0'0'0,"0"0"-8,0 0 8,0 0 18,0 0-18,0 0-7,7 33 7,-7-10-10,0-3-37,0-3 31,2-3-20,11-5-14,3-5 11,5-4 18,0 0 21,-3-11 7,-2-5 7,-1 0 28,-3-3 3,-5 1 12,0 2-16,-5 5 0,0 5-3,-2 4-5,0 2-2,0 0-31,0 14-15,0 13 15,0 13 1,0 6 17,2 5-1,0 0-4,-2 2-9,0-6 7,-7-3-6,-8-4-3,-3-10 2,2-9-2,5-9 3,4-9-3,5-3 5,1-7 7,1-15-14,0-10-15,7-7-10,7-5 9,6 0-15,-2-1-15,7 4 20,-1 5 21,0 4-16,2 5 6,-1 8 15,-3 9-1,2 4-4,-3 6 3,0 0 2,0 12-1,-3 3 1,-2 2 3,-3 4 0,-4-1-2,-4-1-1,-5-4 0,0-4-1,0-5 1,0-4 0,0-2 1,0 0 5,0-7 16,0-10-3,3-5-13,8-1 14,4-2 1,0 4-15,0 5 19,1 5 9,-5 3-14,0 5 2,-1 3-10,2 0-12,3 12-3,-1 5 2,-3 6-1,1 0 1,-6 1-1,-3-1-6,0-3-25,-1-3-34,2-7-36,5-4-100,9-6-72,7 0-104</inkml:trace>
  <inkml:trace contextRef="#ctx0" brushRef="#br0" timeOffset="13733.5612">4689 3872 610,'0'0'136,"0"0"-102,45-60 102,-45 51-12,0 7-36,-5 2-69,-11 4-19,-2 13-7,3 6 4,3 4 0,7 3-2,5-2 5,0-4 0,7-6-4,9-6-3,2-6 1,7-6 6,0 0 3,5-15 3,0-7 4,-1-7 3,5-5 1,1-4-1,-1-2-1,-3-2 1,-3-3 17,-6-5 28,-8 0-41,-9 5-1,-5 6 22,0 14-29,-16 14 4,-2 9-6,-1 2-7,-3 17-6,1 14 3,3 10 0,5 8 0,1 4 2,8 0 1,1-2-2,3-2-25,0-6-30,0-5-27,3-11 2,6-9-14,-1-10 14,1-8 41,1 0 37,-1-13 4,2-5 23,0-2 38,1-3 4,1 2 13,1 1-13,-1 5 11,0 5-10,-4 3-30,-5 7-10,1 0-8,-5 1-15,4 13-2,-1 5-1,-2 5 0,2 1-3,1 1-14,1-5 3,2-4-25,-3-5-70,5-6 46,-2-5 1,1-1 23,3-9 39,6-8 2,2-4 20,6-2 37,-2 1 31,0 3-7,-5 5-25,-2 5-16,-2 8-11,-3 1-14,-2 1-15,-1 15-2,0 4-1,-1 1 1,-5 0-9,-2-2-20,0-1-5,0-6 1,0-4-18,-2-5 7,0-3 16,2 0 28,0-7 37,0-9-3,6-2 8,7-1-17,4 1 5,1 2 6,1 5-11,-1 3-16,-3 5-8,-1 3-1,-2 0-20,-1 0-45,-2 9-102,2 2-37,-2 0-94,0-2-55</inkml:trace>
  <inkml:trace contextRef="#ctx0" brushRef="#br0" timeOffset="14534.4906">5544 3940 281,'0'0'449,"0"0"-336,0 0 33,0 0-47,0 0-74,0 0-12,-21-5-13,14 13 0,4 4-1,3-3 1,0 1 0,0-3-2,0-3-1,4-1 3,3-3 2,-1 0 5,4 0-5,-2-1-2,-1-8-8,0-1-28,-2 1-11,0 0-12,-3-1 27,0 1 32,0 2 0,1 0 15,2 2 4,1-1-6,1 2-2,0 3 0,0 1-3,-1 0-2,-1 0-6,0 0-1,1 0 1,-1 0-1,1 2 2,-1 0 19,-1-1 19,-1 1-4,-1 0-17,-1 4-11,0 0-7,0 5 3,-1 0 0,0 3-2,0-1 4,0-2-4,0-2 1,2-2-2,0-4-4,3-2-4,-1-1 4,6 0 4,-1-1 0,-1-7 0,3-4-1,-1 1 0,1-4 1,2-1-9,4 0 8,1 2 1,1 2 7,0 3 46,-2 2 28,-6 4-12,2 1-21,-3 2-20,-6 3-16,-1 8-10,-1 5-1,-2 2-1,0 1-9,0-3-4,-5-1-19,1-4-9,4-3-27,0-4 5,0-4 19,0 0 37,3-9 7,5-5 6,2-3 4,-2-3 22,0 3 6,-2 0-13,0 4-1,0 4 16,-2 7-20,1 2-13,2 0-7,-1 7-6,4 8 2,-3 1 1,-1 0-1,-2-1-9,1-3-31,0 0-10,1-6-12,2-2-83,3-3-74,0-1-82</inkml:trace>
  <inkml:trace contextRef="#ctx0" brushRef="#br0" timeOffset="15285.7245">6108 3926 304,'0'0'278,"0"0"-231,0 0 64,0 0-14,0 0-43,0 0-40,-7-27-14,-6 41-3,4 3 1,4 1-1,5 0 2,0-3-2,0-3 2,7-4 0,2-3 1,2-5 6,-1 0 6,-1 0 1,0-9 3,-3-5-6,-5 1-9,-1-2-1,0 1-2,0 1-10,0 2-3,0 1 6,11 2 7,8 2 2,3 2 12,4 3 52,-1 1 39,-5 0-8,-4 5-64,-5 8-16,-6 2-12,-3 1-2,-2 2-1,0 0-3,0-3-7,0-3-3,0-2 10,0-5 1,4-3 2,6-2 2,1 0 2,3-7 5,-3-6-7,1-3 1,-4-5-3,-3 4-3,1-1 3,-3 5 0,-3 6-2,0 5 0,2 2-1,1 1-18,3 12 4,4 3 16,5-1 1,2-1 0,2-2 1,2-4 1,0-5 12,0-3 10,-3 0-3,2-4 9,-2-9-12,0-5 9,-3-2 7,-2-1-9,-5 1-4,-3 3-12,-4 2 2,-1 3-3,0 2-8,0 5-4,-3 3-4,-3 2 1,1 0-2,0 15 2,3 5 4,2 6 3,0 5 7,0 3 4,0-1 2,-2 2 8,-15 0-9,-10-1-11,-13-2 5,-11-6-6,-5-4-12,-3-11-57,4-9-139,9-2-276</inkml:trace>
  <inkml:trace contextRef="#ctx0" brushRef="#br0" timeOffset="17154.8238">7508 3800 962,'0'0'410,"0"0"-409,0 0 2,0 0 1,-26 62 5,11-36 3,-1-2-11,3-3-1,3-6-33,6-6-81,4-9 33,0 0 50,4-17 31,14-10 5,4-6 34,4-4 32,1 0 15,-1 3-19,-4 6-2,-4 9-3,-8 9-13,-4 7-18,-2 3-28,-1 9-3,2 13-13,4 9 13,1 4 2,-1 0-2,1-4-2,-1-3-4,3-10-4,2-8-2,2-8 7,4-2 5,-1-13 7,3-10-1,-4-8-1,3-1-1,-3-5 1,3 1-3,-1 3 8,0 4 4,-3 8 1,-4 6 0,-4 8 10,-4 7-12,1 0-13,0 18-8,2 11 0,-1 8 4,-5 2 4,-2 1-6,0-4-24,0-3-6,0-8-13,5-7-28,8-8 3,6-8-29,4-2 56,3-4 29,2-12 18,-4-4 2,0-3 8,-2-2 28,-5 1 8,-6 2-13,-5 3 6,-6 4-8,0 5-16,-8 4-13,-10 6-2,-3 0-6,0 13 0,2 9-3,7 5-13,7 1-13,5-1 21,0-2 2,3-8-47,10-7 45,1-8 3,4-2 11,2-5 16,-2-10 20,-1-3 12,-3 0-1,-3 5 1,-7 2-4,0 6-17,-4 4-6,0 1-21,0 0-14,0 7-14,-4 6 21,2 2-18,2-2-11,0 0-1,0-1 0,2-3-24,16-4 14,7-3-24,7-2-1,6-2-13,4-10 16,-3-5 50,-1-3 19,-6 1 11,-7-3 30,-6 3 7,-8 2-12,-6 2 3,-5 7 17,-3 4-24,-15 4-32,-3 0-1,-2 14-7,4 7 6,9 3-1,7 4-5,3-3 6,12-3-8,11-4 4,2-8 6,6-6 8,2-4 6,5-1 31,3-16-3,0-4 9,1-6-13,-2-5-8,1-3-12,-4-4-4,-3-1 4,-7 2-7,-7-2 13,-12 2 14,-8 0-9,-12 7-23,-13 7-6,-2 13-11,1 11-3,1 4 3,1 21 7,2 13 3,5 10-4,3 3 3,9 1-3,5-4-11,0-7-9,7-10-12,5-7-18,1-10 21,4-11 24,-2-3 10,4-3 13,-1-13 11,2-3 0,1 0-2,0 0-9,-3 7 3,-4 2 4,-6 5-2,-3 5-14,-1 0-4,-4 4-17,4 12 16,3 4 1,3 2 2,4 0-2,2-3-9,2-4 6,-2-5-19,-3-7 7,-1-3 14,-3-3 1,0-11 8,0-2-3,-2 0 1,-2 3 6,-2 5 10,-2 4-2,-1 4-3,2 0-17,1 4-14,3 9 7,1 1 6,5-1-5,-1-3-5,4-3 10,-3-1 1,0-5 2,-1-1 0,0 0-2,0 0-11,1 0-60,-1-7-186,-4-2-273</inkml:trace>
  <inkml:trace contextRef="#ctx0" brushRef="#br0" timeOffset="17297.0224">9162 3643 1336,'0'0'0,"0"0"-131,0 0 114,0 0-152,0 0-139</inkml:trace>
  <inkml:trace contextRef="#ctx0" brushRef="#br0" timeOffset="17805.0779">9304 3776 1066,'0'0'15,"0"0"-9,0 0 51,0 0-24,15 70-6,-15-55-23,0-4 0,2-3 0,1-4-4,2-4 0,1 0 11,2 0 4,1-9-6,0-1 1,-1-1 14,-1 3 19,0 3-10,-3 2 0,-1 3-14,2 0-11,0 1-8,2 12-4,1 3 3,3 0 1,-1-1 3,3-2-2,5-2-1,-2-4 2,5-4 1,0-3-1,-1 0 4,1-12-2,-1-5 4,-4-2-1,-3-1 23,-6 1-3,-2 1-8,-5 4-10,0 3-9,-2 7-2,-9 4-19,-1 0 12,-2 7 3,7 6 3,2 5 0,5 0 3,0-1 1,21-4 5,4-3 4,9-4 4,4-5-6,1-1-8,1 0-33,-2-3-87,-3-8-313</inkml:trace>
  <inkml:trace contextRef="#ctx0" brushRef="#br0" timeOffset="18248.5353">8725 4240 957,'0'0'436,"0"0"-404,98-10-32,-36 7 44,4 0 19,5 3-2,2 0-48,-3 0-11,-2 0-1,-4 0 3,-6 0 1,-6-2-5,-6 2 0,-7 0-11,-9 0-25,-7 0-47,-16 2-85,-7 6-84,-17 2-195</inkml:trace>
  <inkml:trace contextRef="#ctx0" brushRef="#br0" timeOffset="18423.5047">8851 4344 1064,'0'0'20,"83"-10"8,-28 3 99,5 2-33,4-2-46,1 1-48,-3-2-20,0 0-138,-5 0-91,-5-4-334</inkml:trace>
  <inkml:trace contextRef="#ctx0" brushRef="#br0" timeOffset="19568.4882">8898 2173 1206,'0'0'60,"0"0"-44,0 0 57,0 0-3,0 0-14,0 0-25,-68 87 23,20-6 10,-7 11-28,-6 7-17,-5 7 3,-7 1 1,-4 0 4,-5-7-5,3-8-1,8-14-4,13-13-5,13-17-3,16-15-1,11-14-7,10-10-1,5-5-1,3-4-6,0 0-14,0 0-20,2-4-18,13-8-123,6-4-150,2-4-370</inkml:trace>
  <inkml:trace contextRef="#ctx0" brushRef="#br0" timeOffset="20296.3872">9304 2441 997,'0'0'398,"0"0"-395,0 0 4,-7 59 19,-7-19 22,-4-1 16,-5 2-42,1-1-5,-1-1-10,4-2-5,3-11-2,8-11-16,5-11-43,3-4-9,0-24 40,5-12-19,11-13-3,7-7 50,6-6 3,5-7 20,5-2 4,-3 8 32,-4 10 12,-5 15-11,-8 12-4,-2 12-12,-5 11-10,-3 5-20,4 23-11,0 17 0,-2 10 4,-7 7-1,-4 1-4,0-1-1,-7-8 2,1-5-6,4-11-3,1-9-43,1-8-75,0-7-59,-5-9-120,-5-2-180</inkml:trace>
  <inkml:trace contextRef="#ctx0" brushRef="#br0" timeOffset="21113.503">9115 2548 1314,'0'0'43,"0"0"-24,0 0 47,0 0-30,89-32-21,-42 25-15,6-2-4,8-3-19,5-5-3,4-4-1,2-5 11,-3-1 1,-7 2 15,-9 0 1,-12 6 0,-12 4 1,-13 5 1,-11 8-3,-5 2-6,-12 3-86,-15 15 9,-5 6 27,3 6 20,4 3 21,13-2 7,10 0 8,2-6 0,11-3 55,5-7 47,1-4 7,-4-2-43,-4-2-18,-3-2-21,-6 2-17,0 0-10,-1 1-5,-14-1-22,-3 0-16,2-4-40,3-3-28,10 0 32,3-14 28,0-9 8,16-4 43,3-3 31,5 1 22,2 1 36,-1 4-21,-4 6-34,-4 4 9,-5 6 0,-3 5-32,-4 3-11,-3 1-2,1 15 0,-3 5-1,0 5 6,0 0-5,2 0 3,2-3-2,3-4 1,0-5 0,2-6 0,2-5 0,3-3 1,1-2 1,1-11 5,-1-8-4,-1-1 2,-1-1-2,-2-1-1,-4 2 3,-1 2 2,-4 5 4,-2 6-1,0 5 5,0 4 8,0 0-23,0 13-5,0 11 5,0 13 19,0 7 8,0 3 0,-2 3 5,-11 0-6,0 0 3,-4-3-15,2-8-4,3-8-8,3-10-2,3-8-25,2-4-47,1-6-52,0-3-81,-2 0-14,0-12-130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05:05.765"/>
    </inkml:context>
    <inkml:brush xml:id="br0">
      <inkml:brushProperty name="width" value="0.05292" units="cm"/>
      <inkml:brushProperty name="height" value="0.05292" units="cm"/>
      <inkml:brushProperty name="color" value="#FF0000"/>
    </inkml:brush>
  </inkml:definitions>
  <inkml:trace contextRef="#ctx0" brushRef="#br0">13097 1888 662,'0'0'70,"0"0"-31,0 0 36,0 0 5,0 0 9,0 0-13,0 0-12,52-2 0,-14 2 2,11 0-11,8 0-25,6 0 18,6 0-25,-1 0-1,1-5 4,-6 2-9,-7-1 2,-12 2-9,-15 1-4,-12 1-6,-8 0-5,-7 0-21,-2 0-44,0 0 2,-8 0-3,-12 0 3,-7 0 28,-8 0 7,-5 4 5,-5 0 1,-3 2 15,0 1-1,1 2 3,2 3 10,7-1 3,12-5 2,14-2-1,12-4 10,0 0 45,23-2 18,15-7-17,13-5-24,9-1-3,4 0 3,-3 0-2,-7 6-6,-6 2-28,-10 3-5,-9 4-52,-8 0-83,-11 0-88,-9 4-242</inkml:trace>
  <inkml:trace contextRef="#ctx0" brushRef="#br0" timeOffset="14302.0777">7023 3248 469,'0'0'5,"0"0"-5,0 0 2,0 0 13,0 0 23,0 0 33,0 0-6,0 0-31,-10-6-14,10 5 10,0 1 12,0 0 5,0 0-2,4 0 21,16 0-17,14 0 0,14 0-11,9 0 9,8 3-7,4 0-5,2-2 0,-3-1-3,-9 0-15,-6 0 1,-12 0 2,-9 0-8,-10 0-4,-9 1-4,-6 0-3,-6-1 0,-1 1-1,0 0-3,0 0-23,0 0-34,0 0-30,0 0-19,0-1-70,0 0-112,0-1-243</inkml:trace>
  <inkml:trace contextRef="#ctx0" brushRef="#br0" timeOffset="15537.4863">12088 3207 500,'0'0'28,"0"0"-14,0 0 55,0 0 20,79-18 12,-44 12-19,10 2-23,6-1-3,4-1-11,5 1 10,3-1-8,9-1-9,8 2-4,6 0-14,1 0-6,-5 0-3,-12 1 0,-14 0 4,-9 2-4,-16 1 2,-7 1-8,-8-1-3,-4 1-1,-5 0 0,-4-1 0,0 1 0,-2-2-1,-1 2 2,0 0-2,0 0 0,0 0 0,0-2-2,0 2 1,0 0-1,0 0-3,0 0 1,0 0-6,0 0 5,0 0-18,0 0-5,0 0-23,1 0-17,-1-1-42,2-1-98,1 0-54,3-1-64</inkml:trace>
  <inkml:trace contextRef="#ctx0" brushRef="#br0" timeOffset="19730.5842">4267 4178 164,'0'0'224,"0"0"-171,61 6 35,-30-4 8,3-2-2,8 0-9,4 0-25,5 0 3,4-5-10,0-1-11,-1 0-17,-3 2-6,-5 0 4,-5 2-11,-5 1-1,-1 0-8,-3 1 8,-1 0-6,-1-1-4,-5 0 1,-2 1 0,-1-2 0,-8 2-1,-2 0-1,-6 0 0,-3 0-1,-1 0 1,-2 0-2,2 0 1,-2 0-1,1 0-3,-1 0-2,0 0-1,0 0 0,0 0 3,0 0 0,-5 0 5,-7 4 3,-5 1 1,-7 1-3,0-1 0,-4-1-1,-6 1 0,-1-1-4,-5 2-3,-1-1-2,-2-1-5,1 1 5,1-2 0,5 1-4,3-1 6,7-1 3,7-1 4,6 0 0,11 1-1,2-2 2,0 0 4,7 0-4,20 0 8,9-4 1,12-5-3,5 0 3,1 0-1,-3-1 5,-1 2 0,-3-1 1,-4 2-2,-2 1-4,0 1 1,-5-1-10,-6 3 2,-5 1-2,-9 1-1,-7 1-8,-4 0-39,-5 0-47,0 0-53,0 0 4,-10 0-11,-7 2-169</inkml:trace>
  <inkml:trace contextRef="#ctx0" brushRef="#br0" timeOffset="33478.6856">1646 888 909,'0'0'12,"0"0"2,0 0-10,98-20 34,-33 13 10,15-1-28,12-2-13,-4-1-6,-4-1 3,-16 1 3,-17 3-1,-15 3-2,-6 0-2,-12 0 1,-5 1-2,-6 2 0,-2-1 2,-5 3-1,0 0 0,0 0 1,0 0-1,0 0-2,0 0 0,0 0-2,0 8-2,0 11 4,2 15 1,11 13 7,8 17 7,7 12 9,3 3-9,1 1 3,-5-5-4,-6-6-4,-5-6 9,-5-5-6,-4-9-3,-2-5 0,-1-8-6,-2-5 0,1-6 0,0-3-3,-2-2-1,1-3 3,-1-2-1,1-2-2,-1-4 0,-1-1 2,0-1-1,0-3 9,-10 3 18,-17-2 2,-17 1-3,-22 5-13,-25 1 7,-20 6 1,-24 8-4,-15 3-11,-11 4 2,2 3-4,8-3 1,31-3-2,29-10-2,36-9-2,32-9-10,21-2-28,9-9-30,29-11-122,23-9-84,19-7-87</inkml:trace>
  <inkml:trace contextRef="#ctx0" brushRef="#br0" timeOffset="34265.2018">4801 679 905,'0'0'86,"0"0"-75,0 0-6,0 0-4,-104-28 38,43 28 7,-12 0-22,-7 3 1,-1 8-10,6-1 10,13-2-2,12-1-13,18-5-4,14 1-1,11 0-5,7-3 4,0 0 17,0 4 1,0 6-22,10 11 7,1 15 25,3 14 0,-3 16-10,0 14 1,-4 6-5,-1 5 2,-6-3-11,0-4 3,-1-4 0,-11-8-4,4-10-3,0-9-1,6-8-2,2-11-2,0-9 2,11-4 3,3-7 3,2-4-4,2-2 13,5-1-1,0-3-2,3-2 5,5-2-2,9 0-2,15 0-10,20-10 17,23-8-3,20-5-16,7-8 8,3-1 4,-3-3-1,-9 2 2,-6 2-16,-6-2-4,-10 7 0,-10 5-59,-16 8-88,-23 10-136,-19 1-124</inkml:trace>
  <inkml:trace contextRef="#ctx0" brushRef="#br0" timeOffset="35195.972">1894 1207 940,'0'0'49,"0"0"-49,0 0 0,0 0 21,0 71 39,0-35-24,0 1-27,0-5-2,0-5-4,0-8-1,0-6-2,0-5-7,0-5-26,2-3-2,-2 0 31,0-5 1,0-12 3,3-6-16,-3-5 13,0-3 3,0 2 1,0 4 24,0 4 6,0 7 16,0 7 3,0 5 29,0 2-28,16 7-47,11 14-4,5 7 22,2 1 4,-5 3-12,-5-2 8,-4-2 0,-5-3-6,-3-7-1,-3-5-13,-2-3 0,-1-7 2,-3-3 1,1 0 2,-1-7 18,4-14 7,-1-8-22,-1-8-6,-2-4 7,-3-4-3,0 1-1,0 3-7,0 6 6,0 8-2,0 9-2,0 8-2,0 4-1,0 6-21,0 4-100,11 13-113,9 5-7,9-2-283</inkml:trace>
  <inkml:trace contextRef="#ctx0" brushRef="#br0" timeOffset="35817.9921">4813 1008 84,'0'0'833,"0"0"-833,-67-13-37,34 22 37,1 11 12,5 8 24,9 1-11,11 0-20,7-5 1,11-3 17,12-4 29,8-3 41,0-3 6,-4-3-8,-6 0-9,-6-1-31,-7-1-25,-6 1-12,-2-1-14,-7 4 6,-16-1-2,-13-1-4,-3 0-31,-2-6-49,7-2-90,6 0-144</inkml:trace>
  <inkml:trace contextRef="#ctx0" brushRef="#br0" timeOffset="39298.4109">3229 725 554,'0'0'142,"0"0"-120,0 0 36,0 0 45,0 0 2,0 0-67,0 0-33,-31-18 1,10 18-2,-4 0-4,-4 0 2,-6 7-4,-5-1 4,-6 1 0,1 0-2,3 0 2,8-3 0,8-1 1,7-1 2,12-1 2,3-1 15,2 1 8,2 1 0,0-2-5,0 0-3,0 3-7,0 5-11,0 6 4,0 8 22,0 9 8,0 9-5,0 10 7,0 7-19,2 7-7,2 4-6,7 1 0,1-2 3,-1-3-1,3-2 7,-4-4-5,-2-1 1,4-2 4,-3-1-3,2-2 3,-4-1-2,-2-2-4,-3-2 3,-2-4-6,0-6-5,0-7-3,0-7 1,0-8 1,0-6-2,0-5-2,0-2-11,0-2-19,0 0-13,0-4-32,0-15-105,0-8-95,6-10-123</inkml:trace>
  <inkml:trace contextRef="#ctx0" brushRef="#br0" timeOffset="40574.5923">2821 783 318,'0'0'275,"0"0"-236,0 0 30,0 0 13,0 0 10,0 0-14,65-39-17,-33 33-29,7 0 2,6 1 9,6-3-8,1 2-1,3-2-5,1 1-8,-2 0-2,-5-1 3,-4 2-1,-11 0 6,-3 0-11,-7 2 2,-8 1-8,-5-1-2,-6 2 4,-5 2-3,2 0-4,-2 0-1,0 0 2,0 0-2,0 0-3,2 0 1,-2 0 4,3 0-6,-1 0 0,2 2 0,3 7 3,2 8 3,3 10 1,4 9 1,2 8 20,2 10-21,-1 8 19,-1 7-11,-2 0 9,-1 0-4,-6-6-7,1-6-1,-2-7-4,0-5 0,1-6-4,-2-6 2,3-5 1,-2-3-5,-2-6 2,-1 0-4,-3-5 1,1-3 2,-1-4-1,-2-2-1,0-3 0,0-1-1,0-1 4,0 0-3,0 0 4,0 0-3,0 0-2,0 0 8,0 0-5,0 0 4,0 0-5,0 0-2,0 0 0,0 0 0,0 0 3,0 0-3,0 0 0,0 0-1,0 0-3,0 0 3,0 1-3,0 1-2,-13 1 6,-3 4 4,-7-1 3,0 4-7,-2-2 4,-1 1-4,0 0 1,0-1-1,6 0 0,4-3 0,7-2 0,5-1 0,3-2 0,1 2-1,0-2 0,0 0 1,0 0-1,0 0 1,0 0 0,0 0-1,0 1 1,0-1 0,0 0 0,0 0 0,0 0 1,0 0-1,0 0 0,0 0 3,0 0-1,0 0 0,0 0-1,0 0 0,-2 0 0,2 0-2,-2 2 2,-1 2-1,-1 4 2,0 4 0,-1 4 1,3 3 0,-2 2 0,1 3 2,3 3-1,0 0 0,0 1 1,0 2 0,0-2-4,0-2 3,0-5-4,0-7 1,0-3-2,2-3 1,3-3-12,-1 0-42,1-3-46,-1 1-66,-4-3-158,0 0-276</inkml:trace>
  <inkml:trace contextRef="#ctx0" brushRef="#br0" timeOffset="41501.7298">2950 1972 646,'0'0'193,"0"0"-168,0 0 89,0 0-28,0 0-12,0 0-5,63-17-6,-51 10-12,-1 0-13,1-4-13,-3 0-10,1-4 1,-2-3 16,-1 1-9,2-5 11,0 0-10,0 0-9,0 0-4,-2 3-6,-2 2 4,-3 0-6,0 5 0,-1 3-1,1 3 1,0 3-3,0 2 1,0 0 1,8 0-2,1 1-1,2 0-1,6 0 1,-1 0 1,-3 3 0,2 5 1,-2-3-1,0 0 1,0 0 2,-4-1-3,-1 0-2,-3-1 2,-1 2 0,-3-4 0,-1 0-1,0 2 1,-1-3 3,-1 0-1,0 1 1,1 1 0,1 0 0,-1 5 1,3 3 0,-1 7 0,1 6 9,1 7 2,1 4 6,1-1 4,0 2-11,0-3-5,0-5-5,-3-2-1,1-6-1,0-3 3,-1-1-3,-2-3-2,-2-3 1,0-1-2,0-4 4,0-3-3,0 1 4,0-2-4,0 0 1,0 0 3,0 0-1,0 0-2,0 0 6,0 0-7,0 0 3,0 0 3,0 0-3,0 0-2,2-2 0,1-3-1,4 1 0,2-3-3,4 0 2,3-2-2,5-5 2,2 1-13,2-2-67,-1-5-158,0-2-656</inkml:trace>
  <inkml:trace contextRef="#ctx0" brushRef="#br0" timeOffset="42660.2652">3592 2003 390,'0'0'30,"0"0"-30,0 0-7,0 0-8,0 0-28,0 0-13,0 0-106</inkml:trace>
  <inkml:trace contextRef="#ctx0" brushRef="#br0" timeOffset="42838.463">3674 2077 31,'0'0'0</inkml:trace>
  <inkml:trace contextRef="#ctx0" brushRef="#br0" timeOffset="43670.5811">3748 2074 1048,'0'0'0,"13"-57"-76,-21 37 52,-29 5 12,-12 5 12,-12 10-63,-3 0-100,2 18-15,-2 8-56,5 7 133,0 5 101,4 5 108,10 0-7,15-1 17,16-7-36,14-7-57,12-6-17,24-7-1,15-8 10,10-3 6,7-4 15,-1 0-22,1-8 121,0-7-69,2-6-32,-2-6-19,-8-5 10,-10-3 12,-16-2-4,-18 0-9,-16 2-12,-4-1 8,-27 1-21,-14 2-1,-14 3-27,-16 10-15,-7 12 14,-3 8-12,-2 26 5,2 12 30,5 15 5,7 8 17,8 4 6,12 3 5,15-4-1,19-7 13,19-9-11,20-11-16,26-11-8,22-13-4,17-10 8,8-3 2,5-18-3,-3-11 31,-8-9 23,-8-8-4,-12-2-40,-17 1 15,-19 1 12,-19 2-21,-12 1-23,-12 5-1,-24 4-35,-14 10-12,-12 13 6,-8 11-1,-3 4-10,-2 20 44,2 11 8,1 5 5,3 3 3,8-1 12,16-6-17,17-7-3,21-6 0,7-7-33,30-7-2,17-5-6,17-4-17,9 0 21,-3-8 24,-4-5 2,-6-1 9,-10 0-16,-3-2-85,-8-1-152,-9-3-373</inkml:trace>
  <inkml:trace contextRef="#ctx0" brushRef="#br0" timeOffset="44531.9459">3009 2032 861,'0'0'258,"0"0"-249,0 0-8,0 0 34,0 0 16,0 0 34,55 47-27,-39-23-36,-1 0-6,-5 0 10,-3-2-17,-5-3-2,0-5 1,0-3-2,1-6 4,3-3-2,8-2 8,25 0 23,27-9-10,28-14-29,16-8-137,-5-5-197,-16 0-650</inkml:trace>
  <inkml:trace contextRef="#ctx0" brushRef="#br0" timeOffset="54876.6325">13368 1968 62,'0'0'250,"0"0"-203,0 0-11,0 0 18,0 0-7,0 0 10,0 0 13,-5-4-1,5 4 7,0 0-5,0 0 8,0-1-12,2 1-13,14-2-19,9 0 5,9-2-7,10-1-5,6-1-1,2-2 2,-1 1-18,-7 1 11,-6 0-11,-11 3-11,-6 0-1,-6 2-2,-6 1-31,-5 0-87,-3 0-122,-1 0-172</inkml:trace>
  <inkml:trace contextRef="#ctx0" brushRef="#br0" timeOffset="60613.0452">6045 5061 881,'0'0'29,"118"8"-3,-41-5 43,5-2 45,4-1-13,4 0-23,6 0-26,3-7-20,-1-1 0,-2 1 5,-5 1-3,-12 2 8,-6 2-27,-11 0 0,-15 2-3,-12 0 1,-10 0-6,-12 0-4,-8 0-3,-5 0-3,0 0-7,-7 0-15,-13 0 1,-9 0 15,-13 0 4,-12 0-4,-9 0 3,-9 0-8,-5 0 12,-1 0-4,1 0-8,4 8 12,2 0 0,10 1 2,9-3 1,13-1-1,16-3 4,8 0 0,12-1 1,3-1 18,0 0 20,16 0-17,19 0 3,20 0-9,15 0-5,11-5-6,-4-3 2,-4 1 1,-6 0-5,-3 2 2,-8 1-3,-3 1-4,-10 1-2,-14 2-4,-13 0 3,-4 0-2,-8 0-7,-3 0-28,-1 0 3,0 0-15,0 0-13,-8 0-11,-7 0 26,-2 0-9,-2 0-15,0 4 12,0-2 10,2 0 9,1 0 18,4 0 5,1-1 10,4 0 8,1 1-2,3-2 2,3 0 0,0 0 2,0 0 4,0 0-1,0 0 3,0 0-6,0 0 2,0 0-1,0 0-3,0 0 0,0 0 0,0 0 0,0 0 0,0 0-1,0 2 1,0-2 0,0 0 0,0 0 0,0 0 0,0 0 1,0 0-1,0 0 1,0 0 2,0 0-2,0 0 1,0 0 1,0 0-2,0 0-1,0 0 1,0 0 1,0 0-1,0 0-1,0 0 1,0 0 2,0 0-2,0 0 0,0 0 1,0 0-1,-2 0 1,2 0 1,0 0-1,0 0 1,0 0-3,0 0 0,0 0 1,0 0-1,0 0 0,0 0 1,0 0-1,0 0-5,0 0 3,0 0-2,0 0-2,0 0-7,0 0 0,0 0-14,0 0-40,0 0-4,-1 0-22,-3 0 19,0 0-5,-1 0 17,3 3 9,-1-3 9,1 0-2,2 0 28,0 0 7,0 0 10,0 0 1,0 0 3,0 2 1,0-2 10,0 0 7,-2 0-5,2 0-2,0 0-6,0 0 1,0 1 0,-2-1-5,2 0 1,-1 0 0,0 0 2,0 0-2,1 0-1,0 0 1,-2 1-5,0-1 4,2 0-3,-2 0 0,1 0 1,0 2-4,0-1 2,1 0-1,-3-1 0,3 0-1,0 2 2,-1-2 0,1 0 0,0 0 2,-3 0-2,1 0 0,-2 0 1,-1 0 2,0 0 0,-2 1-2,-2 0 0,-2 1-1,0-2-1,-1 0 0,-4 0 1,-2 0-2,-6 0 0,-3 0-6,-4 0 0,-3 0-4,-6-6 1,-6-3-21,-7-2 14,-3-1-21,-4 4 11,-1 3 25,8 5 3,3 0 4,12 0 17,4 1 19,9 4 5,4-1 10,9-1-7,6 0 25,4-3-3,2 0 22,2 2-13,16 0-2,14 0-18,9 0-15,16 0 1,10-2-11,12 0 0,7 0 22,5-1-10,4-6-12,-1-2 7,1 0-1,-6 0 1,-9 0-17,-11 3-3,-11 2-4,-12 2-6,-10 2-7,-9 0-3,-11 0 2,-6 0-3,-6 0 0,-4 0-1,0 0-6,0 0-2,0 0 0,0 0 1,0 0-1,-3 0 9,-8 0 5,0 0-4,-6 0 2,-5 0-3,-4 0 1,-5 0 0,-2 2 0,-6 4-1,-7-2 0,-9 3 0,-11 0-8,-4 2-1,-5-1 2,4 2-9,4-1 9,7 0 2,12 1 4,11-5 1,15-2 0,11-2 1,9-1 2,2 0 31,7 0 11,19 0-10,18-3-18,19-3-2,12-2-2,8-1 2,3 2-3,0 0 6,-6 0-6,-3 2-9,-8 0 6,-4 3-8,-10 0 2,-14 2-2,-12 0 1,-14 0-2,-8 0 0,-6 0-6,-1 0-6,0 0-1,0 0-2,-3 0-1,-5 0 14,-5 1-2,-1 2 3,0 1-4,-2-1-1,2 1 3,-1 0 0,4-1-7,2 0 5,1-1-5,2 0 1,3-2-1,1 1-3,2-1-1,0 0 1,0 0 8,0 0 1,0 0 4,0 0-5,0 0 5,0 0-2,0 0 0,0 0 1,0 0-2,0 0-11,0 0-9,0 0-1,0 0-4,0 0 1,0 0 0,0 0-8,0 0-3,0 0 6,0 0 9,0 0 3,0 0 5,0 0 2,0 0 3,0 1 4,0-1 0,0 0 2,0 0 0,0 0 0,0 0-1,0 0-2,0 0-1,0 0 4,0 0-2,0 0 0,0 0 0,0 0-4,0 0-2,0 0 0,0 0 2,0 0-3,0 0 3,0 0 3,0 0 4,0 0-1,0 0 2,0 0 0,0 0-2,0 0-2,0 0-20,0 0-69,0-7-176,0-5-298</inkml:trace>
  <inkml:trace contextRef="#ctx0" brushRef="#br0" timeOffset="67821.0088">16939 4942 601,'0'0'101,"0"0"-93,0 0 23,0 0 50,0 0 17,0 0-14,0 0-40,0 0-18,52-17 1,-27 17 14,13 0 9,13 0 1,10 0-9,8 0-1,5-1-2,1-5 0,-2-1 6,-6 1-11,-10-2 2,-4-1-10,-7 2-18,-7 0 13,-9 0-11,-8 3 0,-10 2-4,-5 2-5,-7 0 1,0 0-2,0 0-2,0 0-13,0 0-14,-4 0 0,-6 0 6,-4 0 15,-6 3-3,-5 0 6,-9 0 3,-2 2-2,-6-1 3,-4 3-2,-3-1 3,-3 3-2,1-1 2,3 1-2,8-2 0,10-2-2,8-1-2,12-2 2,5-1 4,5 0 2,0-1-1,7 0 0,18 0 17,14 0-17,12 0 3,10 0 2,3-3-2,-8-2-3,-6 0 10,-9 1 5,-8 2-7,-7 1-4,-10 0-5,-5 1-1,-8 0-9,-1 0-31,-2 0-27,0 0-71,-11 0-39,-12 0-31,-13 1-48,-11 0-159</inkml:trace>
  <inkml:trace contextRef="#ctx0" brushRef="#br0" timeOffset="69747.8481">5624 5812 258,'0'0'93,"0"0"10,0 0-4,0 0 22,71 13-14,-49-8-25,8 0 38,9-1-38,11-4-20,14 0 48,15 0-41,19-8 7,15-2-11,15 0-8,6-2-13,-2 2 6,-8 0 0,-11 3-11,-11 3-10,-12 0-8,-14 3 5,-7 1-6,-19 0-9,-12 0-2,-12 0-5,-10 0-1,-7 0-2,-5 0 0,-4 0-1,0 0-1,0 0 0,0 0-2,0 0 2,0 0-1,0 0 1,0 0-1,0 0 1,0 0 0,0 0-1,0 0-2,0 0 0,0 0 2,-2 0-6,-2 5 7,-4 2-2,-1 1 1,-4 0 2,-3 2-6,-3-1 6,-5 2-4,-4-2 3,-3 0-3,-3 0 0,-1-2 4,-2 0-1,3-1 0,5-4-6,10 0 7,6-2 2,8 0 1,4 0-1,1 0 1,0 0 6,0 0 6,6 0 1,15 0-3,15 0-2,14 0-5,6-2-1,0-2-2,-6 0 0,-4 1-2,-4 1 8,-3-2-2,-3 1-4,-8 1 2,-5 1-3,-6 0-2,-5 0 1,-5 0-2,0-1 0,0-1-12,0 1-10,1-5-11,4-2-11,3-2-39,0-2-49,3 2-41,0 1-59,2 4-12,-2-1-151</inkml:trace>
  <inkml:trace contextRef="#ctx0" brushRef="#br0" timeOffset="72387.8395">11560 5870 220,'0'0'50,"0"0"1,-90 2 17,61-2 35,6 3-8,7-3 4,8 0-4,6 0-13,2 0 44,0 0-16,15 0-4,18 0-43,20-3-15,20 1 1,18 0-9,12 2 4,5 0-2,2 0 1,-3 0-17,0 2-3,-3-2-2,-6 0-1,-10 0-2,-12 0-7,-14 0 12,-13 0-14,-14 2-7,-10-1 5,-9 1-6,-8-2 0,-5 2 0,-3-2-2,0 0 0,0 0-4,-2 0-1,-8 0 0,-8 0 6,-11 0 2,-8-2 0,-9 0-2,-8 1 2,-5 1-4,-5 0-1,-4 0 2,2 3 0,-2 2-1,4-1-1,1-1 3,5 2 0,4-4-3,10 2 3,8-1 5,9-1-3,13-1-1,8 0 0,6 0 7,9 0 20,20-2-8,23-7-10,24 0 0,14 0 0,8 1 6,-2 3 2,-8 0 1,-8 3-6,-6 1 8,-8 0-7,-5 1-10,-8 0 11,-13 0-10,-13 0-3,-11 0 0,-9 0-2,-5 0 0,-2 0 4,0 0-4,0 0-1,0 0-1,0 0 2,0 0-1,0 0-3,0 0 4,0 0-7,0 0 4,0 0 0,0 0 3,0 0 0,0 0 1,0 0-1,0 0 0,0 0 0,0 0 0,0 0 0,0 0-1,0 0-1,0 0 2,0 0 0,0 0 0,0 0 0,0 0 0,0 0-1,0 0 1,0 0 2,0 0-2,0 0-1,0 0-4,0 0 1,0 0 1,0 0 0,0 0 2,0 0-1,0 0 1,0 0 0,0 0-1,0 0 1,0 0 1,0 0-4,0 0 2,0 0 1,0 0 1,0 0 0,0 0-1,0 0 0,0 0-2,0 0 3,0 0-1,0 0 0,0 0 1,0 0 0,0 0 0,0 0 0,0 0-4,0 0 2,0 0 1,0 0-2,0 0-4,0 0 7,0 0-6,-2 0 6,2 0-3,0 0-3,0 0 2,0 0-1,0 0-2,0 0-2,0 0 0,-3 2-8,1 0 7,-2 1-16,-1-1-22,-3-1-48,-1 1-55,-5-1-37,-2 0-57,1-1-189</inkml:trace>
  <inkml:trace contextRef="#ctx0" brushRef="#br0" timeOffset="79948.844">14556 6656 119,'0'0'213,"0"0"-156,0 0 0,0 0-9,0 0-2,0 0-9,0 0-10,0 0-9,0 0 20,0 0 3,0 0-4,0 0 8,0 0 9,0 0-1,4 0 8,8 0-3,3 0-13,6 0 7,5 0-1,5 0-6,5 0 6,4 0-14,6 0-1,5 0-9,2-1 3,3-2-2,2-3 0,0 1-11,-2-1 4,-4 0-4,-7 2-2,-7 2 6,-6 0-9,-5 1-7,-6 0-1,-5 1 6,-6-1-3,-1 1-5,-1-2 0,-5 2 0,1 0-1,-4 0-1,1-1 1,0 1 1,-1 0-1,0 0-1,1 0-1,-1 0 1,0 0 0,0 0 1,2 0-1,3 0 2,3 0-2,3 0 0,4-1-1,5 1 1,6-2 0,2-2 2,2 2-1,2 0-1,0 0 0,-3-1 1,-2 3-1,-3-1-3,-4 1 2,-2 0 1,-2 0 0,-5 0 0,-1 0 0,-3 0 0,-3 0-1,-2 0 0,-2 0 0,0 0-1,0 0-1,0 0-2,0 0-3,0 0-3,-6 0 5,-5 1 6,-6 2 9,-3 0-9,-6 0 0,-3 1 0,-3 0 1,-2 1-1,-1 1 3,2-2-3,6 1 0,10-4 0,6 1 0,9-2 2,2 0 2,0 0 9,0 0 6,10 0 2,10 0-1,9 0-7,5-2-11,-2 1 3,-2-2-5,-5 3 2,-5 0-2,-4 0 1,-2 0-2,-5 0 3,-2 0-2,-2 0 0,-4 0 0,-1 0 1,0 0 1,0 0-1,0 0-1,0 0 3,0 0-3,0 0 0,0 0 0,0 0-7,0 0 1,0 0 0,0 0-16,0 0 2,0-2-12,-1 2-15,-2 0-16,-1 0-32,2 0-29,-1 0-47,0 0-140,3-4-408</inkml:trace>
  <inkml:trace contextRef="#ctx0" brushRef="#br0" timeOffset="81741.3549">17578 6723 139,'0'0'40,"0"0"-34,0 0 12,0 0 17,0 0 4,0 0-4,-4-2-1,4 2 2,0 0 21,0 0 2,0 0 3,0 0 3,0 0 18,9 0-14,9 0 14,11-3-12,8 0-9,11-1-14,13 1-15,5-2 4,9 1 12,5 0-4,6 1-3,1 1-11,6 2 16,-5 0-5,-7-2-10,-8 0-11,-11-1 7,-6 1-6,-4-2 4,-8 0-13,-8 2 2,-6 1-3,-9 1-9,-8-2-2,-6 2 2,-6 0-3,-1 0 0,0 0-3,0 0 1,0 0-6,0 0-8,0 0 3,0 0 9,-1 0 4,-6 0-7,-7 0 3,-6 0 4,-11 0 4,-7 0 0,-6 0-4,-6 0 0,0 5 1,-3-1 0,0 4-1,1-3 1,1 1 0,6-2 1,4-1-2,10-2-3,9-1 3,6 0 2,9 0 2,6 0 0,1 0 9,0 0 20,0 0-5,4 0-12,11-1 7,6-3-21,4 0-2,2 1 0,-1 1 3,-4 2 0,-2 0-3,-5 0 0,-3 0-5,-1 0 4,-2 0 1,0 0 1,-1 0-1,-3 0 0,0 0 1,0 0-1,-1 0 0,-1 0 1,-1 0-1,0 0 0,-2 0-2,0 0 5,0 0-3,0 0 0,0 0-1,0 0 1,0 0-1,0 0-2,0 0 6,0 0-3,0 0 1,0 0-1,0 0 0,0 0 1,0 0-1,0 0 0,0 0 1,0 0-1,0 0 0,0 0-2,0 0-1,0 0-4,0 0 2,0 0-4,0 0-3,0 0-5,0 0-5,0 0-14,0 0-2,0 0-18,0 2-32,0 3-56,-5 2-3,-7 0-132,-3-3-190</inkml:trace>
  <inkml:trace contextRef="#ctx0" brushRef="#br0" timeOffset="84110.3006">6534 7565 241,'0'0'91,"0"0"-26,0 0 23,0 0-19,0 0-28,0 0 41,-14 0-56,10 0 1,2 0 5,1 0 6,0 0-9,1 0-5,0 0-3,0 0-12,0 0 18,0 0-6,0 0-3,0 0 10,0 0 4,0 0 5,2 0 17,16 0 15,12 0-33,15 0 39,12-4-20,5-1-11,0 1-9,-2 1 14,-3 0-10,-7 3-14,-2 0-1,-4 0-3,-8 0-7,-7 0-10,-11 0 0,-4 0-4,-5 0 5,-2 0-5,-2 0 0,-3 0 0,0 0 1,0 0-1,-2 0 2,0 0-1,0 0 1,0 0-2,0 0 1,0 0-1,0 0-1,0 0 1,0 0 1,0 0-1,0 0-2,0 0-3,0 0 2,0 0-4,0 0 1,0 0 1,0 0-3,0 0-2,0 0 2,0 0 1,0 0 2,0 0-4,0 0 5,0 0-2,0 0-1,0 0 4,0 0-5,0 0 3,0 0-1,0 0-2,0 0 6,0 0-2,0 0-4,0 0 4,0 0-11,0 0-23,0 0-9,0 0-7,0 0-2,0 0 3,0 0 7,0 0 6,0 0-6,0 0 3,0 0-32,0 0-12,0 0-38,0 0 2,0 0 5,0 0-105</inkml:trace>
  <inkml:trace contextRef="#ctx0" brushRef="#br0" timeOffset="85513.7547">8878 7630 275,'0'0'65,"0"0"-11,-80 0 14,55 0 8,1 0 1,7 0-13,4 0-14,8 0 15,4-2-3,1 2 10,0-1 7,2 0-20,13-1-8,12-1-28,18 0 14,19-1 16,17 1 5,16 0-26,12 2 29,3-1-27,-2 0 6,-2 0 20,-3 2-23,-7-2-11,-5 2-8,-9 0-1,-6 0-9,-13 0-7,-12 0 7,-14 0-7,-5 0-1,-9 2 2,-7-2-1,-2 0-1,-9 0 2,-4 0-1,-3 0-1,0 0-1,0 0-10,0 0-1,-3 0 3,-8 0-3,-7 0 12,-5 0-3,-3 0-1,0 0-3,-1 0-10,-4 0 1,1 4 2,-8-2 0,-2 0 3,-7 0 3,0-1 7,2 1 0,6-2 1,12 0 1,10 2 0,10-2 0,5 0 4,2 0 11,0 0 13,0 0-9,3 0-5,8 0-5,3 0-9,2 0 1,0 0 4,-1 0-3,-3 0-3,-2 0 0,-2 0 2,-3 0 1,-3 0-6,0 0 3,-2 0 0,0 0 0,0 0 1,0 0-1,0 0 0,0 0 1,0 0-1,0 0-1,0 0-1,0 0-2,0 0 0,0 0-1,0 0-1,0 0 1,0 0 1,0 0 1,0 0-2,0 0 2,0 0 1,0 0-1,0 0 0,0 0-1,0 0 1,0 0-5,0 0-5,0 0-2,0 0-8,0 0-29,0 0-39,0 0-50,-3 0 11,-1 0-25,1-4-56,0 1-34,0 1-87</inkml:trace>
  <inkml:trace contextRef="#ctx0" brushRef="#br0" timeOffset="93368.6422">6474 11028 857,'0'0'31,"0"0"-25,0 0 32,0 0 37,0 0 15,0 0-41,0 0-44,0 0 0,31-52 11,-31 51-2,2 1-7,-2-1-1,0 1 9,0 0 6,2-1-2,-2 1-7,2 0 0,-2 0-5,1-2-3,-1 2-1,0 0 0,0 0-3,0 0 2,0 0 0,0 0 3,0 0-3,0 0 2,0 0-2,0 0-2,0 0 3,0 0 4,0-2-2,0-1 1,0 0-5,0 0 2,0 0 2,-10 1-3,-8 2-4,-9 0-2,-5 1 4,-4 14 0,-3 5-3,4 7 3,4 4 2,8 0-2,9 0 3,8-2 7,6-5-3,1 1 5,16-2-3,1-1 11,0 2 9,1-1 2,-6-2-10,-4 0-9,-6 1-5,-3 1-4,-10 1-2,-11-2-2,-6-3-2,-2-4-9,0-7-2,7-5 3,5-3 9,8-11 2,8-10 4,1-7-3,13-5 1,13-3 7,6 0-8,5 3 3,2 6 4,-1 10-4,-3 9 0,-4 8-4,-7 0 0,-5 9-4,-6 11 1,-5 5-2,-6 3-6,-2 2-6,0-1 2,-7-5-3,0-2 7,0-8 2,5-5 7,2-7 1,0-2-6,9-2 7,9-12 10,5-8-6,2-5 9,1-4 8,-4 0 9,-1-2-12,-4 3-7,-5 6 3,-5 10 1,-3 6-5,-3 8 2,-1 0-12,0 9-4,0 13-6,0 10 10,0 6 1,0 0 0,0-1 1,1-1 5,-1 1-1,0 1-3,-8-2-1,-9-1-1,-3-5 0,2-8-2,2-6-25,5-6-28,3-8-20,4-2-38,2 0-52,2-8-7,0-7-145,11-7-191</inkml:trace>
  <inkml:trace contextRef="#ctx0" brushRef="#br0" timeOffset="93823.4207">6910 11240 679,'0'0'150,"0"0"-134,0 0 50,0 0 56,-1 54-23,-6-33-47,-1 1-32,-1-3-15,2-3-2,0-5-1,3-2-2,1-6-1,3-2-10,0-1 11,0 0 0,0-6 5,0-10 2,5-3 6,11-6 21,7-2 2,6 2-13,2 1 13,1 10 11,-2 7-15,-3 7 15,-4 0-21,-5 11-10,-6 8-15,-5 5 0,-7 2-1,0 2 1,-8-1-2,-9 0-10,-4-4-12,5-5-6,3-4-41,6-5-37,7-3-21,0-5-68,9-1-65,13 0 22,4-14-26</inkml:trace>
  <inkml:trace contextRef="#ctx0" brushRef="#br0" timeOffset="95948.4798">7233 11368 263,'0'0'180,"74"-53"-64,-40 26-9,-8 4 55,-4 5-48,-9 5-23,-5 6-8,-6 5-21,-2 2-6,0 0-23,-11 17-31,-5 6-2,-4 6 4,3 3-4,4-2-2,9-4 0,4-5 2,0-5-5,11-7-2,9-7 6,7-2 1,3-6 3,4-13 2,-1-5 3,-2-4 6,3-10 9,-2-5-9,0-4 12,-2 1-3,-6 5-8,-7 3 10,-10 5-5,-6 6-11,-1 7-6,0 11-3,-13 9-5,-2 3-19,-4 21 4,0 11 11,1 8 8,4 5 1,6 3 0,5-3 0,3-2 0,0-12 1,0-7 0,5-10 2,1-5-2,0-6 2,0-6 1,1 0 11,2-2 17,3-14-7,1-3 3,5-3-14,-2 0 4,2 1 9,-4 6-2,2 5-3,-4 8-6,0 2-7,-2 5-9,-2 14-1,-4 3 0,-2 2-10,-2 0-8,0-4-3,-2-2-32,-2-7-8,1-3-4,1-7-42,2-1 17,0 0 83,0-10 8,11-8 13,3-3 7,4-1 45,-1 1-11,3 1-8,2 5 11,2 4-17,0 6-11,1 5-11,0 0-9,-4 11-6,-4 8-3,-8 3-8,-6 1-4,-3-1 3,0-1-12,-14-5-13,0-4-4,3-6 1,2-6 7,6 0 30,3-7 0,0-11 18,16-4 18,7-2 14,0 1-1,4 2 1,-2 6-12,-2 4-9,-4 9-21,-1 2-8,-2 0-5,-1 13-20,-1 3-36,-4 3-53,1-1-45,-2-4-55,2-4-65,-2-4 66,3-6 91,-1 0 122,-2 0 125,0-5 133,-2 0-58,-5 3-39,-2 2-26,0 0-84,0 0-39,-7 9-12,-4 4-1,6 2-1,3-2-8,2-3-42,0-2-3,0-4 24,5-4 12,2 0 7,1-2 4,-2-10 5,0-2 3,-3 0 2,-1 0-2,0 2-1,-1 2-1,0 3 2,0 2 3,5 2 9,5 2 7,5 0 8,3 1-5,1 0 1,-1 0 11,-4 0-13,-2 5-9,-5 5-8,-2 0-2,-5 2 0,-1 1-2,0 0 0,-1-3-22,-3-1-48,-1-3-2,4-6-3,1 0 9,0-7 66,1-11 3,11-6 14,3 0 42,2-1 48,3 5-10,-1 5-44,-3 8-13,-2 7-18,-4 0-22,-3 13-4,0 7-16,-3 1-31,-1-2-53,4-3-26,2-5 9,4-7-37,3-4 14,3 0 45,1-13 99,-1-5 0,-1-3 83,-4 0 35,-4 0-28,-5 4-12,-5 6-41,0 6-27,0 5-7,-5 0-3,-2 6-18,3 9 13,1 0-3,3 1 8,0-1 1,0-2 7,1-3 7,3-2 1,-1-3 2,1-1 1,1-4-3,3 0 11,2 0 5,4-7-13,-1-3-9,1 3 7,-3-3 7,-1 3-6,-2 1-7,-2 2-10,-3 0-1,-2 2 0,1 0-7,-1-2-10,0-2-1,0 1 9,-1 1 9,0 0 2,0 2 10,0 1 9,0 1-10,0 0-8,0 0-3,0 0-18,0 0-4,0 0-11,1 0-3,-1 0 17,0 0 6,0 0 6,0 0 7,3 0 0,-3-1 2,4 0 1,-1-1 0,-1 2-2,0 0-1,0 0 0,-1 0-1,0 0 1,2 0 0,-3 0 0,7 0 1,0-2 12,4-6 5,5-2 5,2-3 7,-2 0 19,0-1-10,-4 1-5,-4-2-12,-2 3-19,-5 1 2,-1 1-5,0 0-13,-1 5-31,-2-1 15,-1 4 12,3 2 1,-1 0 5,2 8 10,0 9 1,0 4 30,0 2 23,7 1-2,6-3 5,-2-1-5,1-1-22,-3 0 13,-5 0-15,-3 1-5,-1-2-11,-2-2-2,-12 0-5,-3-4-4,0-4-2,-4-2-34,-2-6-43,-2 0-26,1-5-75,3-7-103,7-3-239</inkml:trace>
  <inkml:trace contextRef="#ctx0" brushRef="#br0" timeOffset="97179.4115">9760 11312 1060,'0'0'320,"0"0"-285,0 0-23,0 0 24,0 0 7,0 0-4,-21 51-28,9-29-11,-1-2-2,1-5-20,3-4-32,3-7-2,5-4 10,1-3 41,0-17 4,13-8 1,10-6 13,5-1 33,6 1 25,0 6-1,-2 7-6,0 10-12,-6 11-21,-2 0-16,-6 21-11,-6 9 0,-4 7-4,-8 0 0,0 1-4,-4-2-14,-8-4-7,-1-7-19,4-9-16,4-9-6,3-7 11,2-7 53,0-12 2,9-9 7,7-4 8,0-1 15,2-1 3,0 3-8,0 3-8,-2 8-7,-2 6-5,-2 9-5,1 5-2,-1 2-1,-1 15-10,2 5 2,-4 3-16,-1 1 6,-2-2-9,1-6 2,0-4-14,0-4 10,2-5 12,2-5 7,1 0 12,3-3 1,2-10 0,1-3 1,0 1 5,-2 1-4,-3 6 2,-5 4 8,-2 4-8,-1 0-4,-1 11-3,1 9 3,-3 5 0,0-1 0,2-2 0,2-4-1,1-3 1,1-6-1,4-8-2,1-1 3,1-8 6,0-9 0,-1-4 0,-6-2 7,-5 2 1,-2-1-7,0 3 2,-13 4-9,-2 3-13,-2 5-6,3 7 2,1 0 1,4 5 5,4 5 10,5-1-1,0-2 4,7-4 0,13-3 19,8 0 10,10-14 14,3-10-4,4-10-10,-1-5 30,-3-1-26,-5-3-10,-8 2-10,-7 3 6,-8 3-7,-9 4-11,-4 8-2,0 9 1,-4 11-4,-7 3 0,-4 12-11,0 18 8,3 10 4,3 7-1,5 2 1,2 2-1,2-3 0,0-5-9,0-9-42,2-9-39,2-4-36,-1-8-47,-3-7-44,0-6-126,-5 0-50</inkml:trace>
  <inkml:trace contextRef="#ctx0" brushRef="#br0" timeOffset="97688.5371">10553 11244 372,'0'0'502,"0"0"-412,0 0-13,28-57 19,-2 52-17,6 2-22,5 3-38,1 0-19,-1 0-6,-1 0-28,-6 4-19,-7 4-17,-5-1-4,-11 4 9,-5 1-4,-2 7 51,-2 2 18,-12 2 3,-2 2 0,2-5 5,5-2 6,7-2 2,2-7 8,7-2 6,10-6 14,4-1 12,-3 0 12,-1-6-17,-4-5-3,-1-1-19,-3-2-15,-5-2-9,-1 1-5,1-3-7,1 2 1,4 2 6,5 3 3,6 4 8,1 3 27,3 4 4,0 0 11,-3 11-23,-4 3-15,-6 3-10,-5 1-3,-6-2-2,0 1-3,-5-4-8,-7-5-16,1-3 1,1-5 1,4 0 24,6-12 1,0-7 9,3-2 3,12-2-6,5 2-6,5 4-34,4 6-102,1 7-114,-2 2-156</inkml:trace>
  <inkml:trace contextRef="#ctx0" brushRef="#br0" timeOffset="97929.8284">11346 11194 1041,'0'0'72,"0"0"-57,0 0 25,0 0-13,-32 59 47,22-31-47,8-2-21,2-5 29,0-3 11,0-4 3,6-4-9,0-3-4,0-3-10,-4-2-19,-2-1-7,0 0-12,-1-1-49,-12 0-13,-5 0-59,-2-4-52,2-5-98,4 0-180</inkml:trace>
  <inkml:trace contextRef="#ctx0" brushRef="#br0" timeOffset="98500.908">12476 11517 657,'0'0'108,"0"0"-22,0 0-9,0 0-47,0 0-13,0 0 0,0-3-17,0 2-15,0 0-11,0 1 1,0-3 18,0 2 7,0-1 1,0 1 12,2-1 15,5 0 2,0-2-5,0 3 14,-3-1-3,-1 2-12,-2 0-18,-1 0-6,0 0-3,0 0-29,3 0-33,0 0-59,1 0-118,0-5-227</inkml:trace>
  <inkml:trace contextRef="#ctx0" brushRef="#br0" timeOffset="100304.5871">12237 11194 880,'0'0'98,"0"0"-35,0 0 27,0 0 14,0 0-21,0 0-37,-4-13-42,4 26-4,0 3 4,0 3-1,0-2 8,4-2 6,0-5-1,1-3-5,0 0 5,-2-4 5,2 3-8,-3-4-2,2 4 1,0 1-2,0-1 7,1 3-6,-2-1-3,1 2-2,3 1-2,-1 2 6,-1 2-3,-1 1-1,-1-1 5,-3 1 0,0 1-8,0-3 1,0-1-3,0-2 0,-2-4 0,1-4 0,0-2 1,1-1-2,0 0 2,-3 0 4,1 0 3,0-2-4,-3-5-4,0-2-2,1 2-1,-1-2-1,0 1-2,2-1-2,2-3 5,1-1-3,3-8-5,17-2 0,8-2-12,4-5 12,1 3 6,-1 2 3,-5 2-1,-2 2 1,-6 5-6,-3 7-20,-5 3 7,-6 3-7,-3 3-13,0 0 3,-2 0-7,0 5-4,0 5 46,0 2 2,0 2 3,0 3 25,-5 4 12,1 1 0,1 1 2,2 2-7,1-3-13,0-3-9,0-2-1,7-4-7,2-4 2,4-2-4,3-4 1,4-3 6,2 0-3,4-3-1,-3-10-1,-2-2 0,-3-3-2,-5-1 3,-4 1-5,-5 1 5,-4 4-3,0 4 4,0 4 1,0 3-7,0 2-2,-4 2-8,1 11 1,-1 4 4,4 2 3,0 0 0,1-1-10,12-1-30,3-6-41,3-1-12,-1-4-10,0-4-40,-2-2 41,0 0 2,-2-9 52,1-4 49,-4-5 11,2-2 27,-3 0 50,0 1-17,-3 3 25,-3 4-4,0 7-2,-3 3-37,1 2-13,1 0-26,3 13-13,1 4 4,-1 2-2,-1-1-3,-5 0 1,0-3-4,0-4 1,0-6-12,0-1 3,0-4-9,0 0 10,4-4 10,3-8 8,4-5-7,4-1 5,2-2 6,0 2 11,2 3 6,-2 4 12,1 4-7,-4 7-18,-1 0-7,-1 7-9,-1 11-7,-2 6 7,0 1-5,-4 0-14,2-4-17,2-5-1,0-5 2,2-5 10,3-6 12,4 0 13,1-12 0,3-7 4,-2-4 8,-3-4 13,-2 0-1,-4-3-11,-3-1-2,-2 3-6,-3 3-3,-3 9-2,0 10 0,0 6-1,0 0-7,0 11-6,4 9 10,3 7 4,2 0 10,1 0 5,-2-1 5,-3-2 8,-5-2-18,0-4-8,-2-2-2,-10-3-15,-1-4-47,0-4-39,1-5-75,4 0-73,4-7-147</inkml:trace>
  <inkml:trace contextRef="#ctx0" brushRef="#br0" timeOffset="101626.6138">13284 11319 311,'0'0'129,"0"0"-34,0 0 11,0 0-25,0 0-50,0 0-31,0 0-34,0 4-36,2 0-24,1-1-38,1-1-54</inkml:trace>
  <inkml:trace contextRef="#ctx0" brushRef="#br0" timeOffset="101857.8603">13284 11319 116,'77'24'350,"-78"-22"-314,-3-2 70,1 2 44,0-2-38,1 0-32,1 2-37,-1-2-26,0 4-17,0 2 0,0 2-4,-1 4-9,3-3-16,0 0-8,0-3-13,0-4-47,9-2-33,11-2-85</inkml:trace>
  <inkml:trace contextRef="#ctx0" brushRef="#br0" timeOffset="102330.4002">13932 11189 491,'0'0'526,"0"0"-498,0 0-2,0 0 29,0 0 4,0 0 15,-41 59-50,34-33-17,3-2-3,4-4-4,0-6 0,2-3-19,10-4-15,3-7 4,4 0 23,2-3 1,2-12 6,-2-2 0,-2-2 1,-5 1 6,-1 3-6,-4 4 5,-3 6 7,0 5-11,0 0 0,3 5-1,2 10 1,1 2 3,2 0 0,0-3 5,4-4 5,0-5 7,2-3-13,-1-2-4,-1 0 2,-3-10 2,-4-5 4,-5-5 4,-3 0 4,-3-3-15,0 4-6,0 1-16,-3 5-59,3 4-35,0 4-64,3 3-127,12 2-105</inkml:trace>
  <inkml:trace contextRef="#ctx0" brushRef="#br0" timeOffset="102482.7584">14403 11202 609,'0'0'434,"0"0"-380,0 0 75,0 0-1,0 0-50,0 0-19,25 59-43,-25-42-8,0-1-8,0-3-21,0-5-84,0-2-133,6-6-153</inkml:trace>
  <inkml:trace contextRef="#ctx0" brushRef="#br0" timeOffset="102652.815">14488 10998 980,'0'0'160,"0"0"-129,0 0 59,0 0-32,0 0-58,0 0-12,-2 24-43,6 3-121,5-3-164,2-3-237</inkml:trace>
  <inkml:trace contextRef="#ctx0" brushRef="#br0" timeOffset="102872.1007">14675 11125 985,'0'0'60,"0"0"-31,0 0 37,0 0 33,0 0-38,31 68-22,-30-36-27,-1 4-8,0-5-2,0-4-2,0-5-83,0-7-44,0-6-45,0-6-56,0-3 0,0 0-291</inkml:trace>
  <inkml:trace contextRef="#ctx0" brushRef="#br0" timeOffset="103251.4399">14681 11261 401,'0'0'317,"9"-67"-289,5 36-18,0 3 70,-1 6 23,-5 6-7,-4 6-57,-2 5-17,-2 3 2,0 2-19,0 0-5,0 3-24,0 11 14,-2 5 9,2 4-1,0 1 2,0 2-1,5-5 1,1-1 0,1-6-3,-1-4-12,-3-3 1,1-5 1,1-2 9,1-4 4,3-9 4,5-5 2,3 2 7,1 0 17,-1 9 19,-2 5 41,0 2-23,-4 5-36,-3 13-17,-1 10-6,-5 2-5,-2-2 1,0 0-2,0-7-2,0-5-21,4-3-38,10-8-60,9-5-46,5 0-156,3-9-337</inkml:trace>
  <inkml:trace contextRef="#ctx0" brushRef="#br0" timeOffset="103929.7924">15820 11139 1341,'0'0'82,"0"0"-68,0 0-12,0 61 62,0-21-7,0-2-15,0 0-39,0-4-3,-1-5-7,-3-5-38,3-8-59,0-4-104,1-8-63,0-4-82,0-3-172</inkml:trace>
  <inkml:trace contextRef="#ctx0" brushRef="#br0" timeOffset="104324.196">15830 11191 727,'0'0'129,"10"-62"-22,-6 47 37,-1 10-39,-2 5 18,4 0-72,8 20-38,6 9 3,8 9 25,5 3-10,0 0-12,2-6-1,-2-5-3,-1-5-12,-1-6 0,-5-9-3,-2-4-20,-5-6-32,-1 0-31,-3-11-50,-1-11-60,-4-7-71,-4-5 80,-5-8 178,0-2 6,0-3 41,-3-3 42,-4 0 26,0 2 9,-1 7 20,3 9-10,1 16-1,3 7-35,1 9-25,0 0-9,0 21-50,0 14-3,5 11 14,-3 6-12,-2 1-7,0 1-1,0-3-34,0-6-43,0-8-54,5-10-172,6-10-225</inkml:trace>
  <inkml:trace contextRef="#ctx0" brushRef="#br0" timeOffset="104678.623">16434 11441 597,'0'0'588,"0"0"-583,0 0 5,0 0 86,0 0-46,0 0-50,-44-20-2,17 29-2,2 2 2,4 2 2,6 1 4,7-1 7,6-2 14,2 1 8,3 0 12,15-1 16,3-1-5,3 1 0,-1-1-2,-3 0-24,-3-1-9,-7-1-6,-5 2-11,-4 0-2,-1-2 1,-9 4-2,-15-1-1,-7-1-4,-4-3-7,-1-5-15,3-2-31,6 0-65,5-9-87,11-2-206</inkml:trace>
  <inkml:trace contextRef="#ctx0" brushRef="#br0" timeOffset="106994.6954">16690 11147 394,'0'0'22,"0"0"23,0-63 60,-6 41-6,-1-2 33,-2 0-59,0 1 5,-1 1-12,-3 0-10,-3 0-6,-3-1-8,-3 0 9,-3-3 2,-5 0-9,-6-3-8,-1 1-16,-2 2-7,2 1-5,2 5 1,2 3 2,4 5-5,0 1 4,-1 3 2,1 3 7,-2 0 0,3 0 3,-3 2-5,0 0-3,-5 1 1,-1 2-9,-1 0 3,2 0-1,0 0 3,1 8-1,1 2-4,0 1 2,2 0-5,1 0 6,3 2-6,2-1 4,0 3-1,2-3 5,1 3-7,1-1 6,-1 3-2,2 0 2,-3 2 0,1 3-1,-2 2-2,3 1 0,0 2-4,3 0 1,2 0 1,2 1-2,3 1 0,2-1-1,0 0 5,2 1-3,1-1-2,1 0 6,3 2-1,-1 0-5,2 3 6,2-1-7,0-1 3,0 3 4,0-3-8,2-1 9,7-3-1,-2 0 4,2-1-11,-2-1 6,1 1 5,0 0-7,-1-1 0,2 0 1,0-2-1,3 0 3,-3 0-7,2-4 6,2 2-4,-1-2 4,1 1-2,1 0-1,0-1 2,0-1-3,1 1 0,-1-2-3,0 2-1,0-2 1,-1 0 0,1 1 1,2-3-1,0 1 0,3-2 0,1 1-3,2-1 6,3 0-4,2-1 1,0 2-2,-1-2 2,-1-1 0,-3 0 0,-1 0 0,2-1 1,-2-2-1,0 1 1,1-2 1,1-1-2,1-3 0,-1 0 0,0 0 0,2-1 2,0-1-2,2-2 0,0 0 2,2 0-1,1 0 0,-1-2 0,-1-5 4,0 1-5,-1-2 1,-2-1 1,0-1 0,-2-1 0,-1-2 3,-1 2-3,0-3 0,1 0-1,2-1 0,0-4 0,-2 2 0,1 0-1,-2-1 0,1-3 2,-3 1 1,-3 0-1,0-1-1,-4 2-1,1-2 2,-2 3-1,-1-1-1,0 0 0,-1 3 1,1 0-1,-2-3 0,-1 1 1,-1 0-1,-2-2 0,1 1-2,-1-3 2,-2 0 2,1-3-2,-1-2-1,1 2 1,1-1 0,2 1 0,-1 4 0,-2 0 1,-1 3-1,0-1 0,-2 0 1,0-2-4,0 0 6,0 0-4,-5-2 2,-4-3 0,-1-1-1,0 3-1,-1 2 1,0 5 0,2 2 0,-1 2 0,0 0 0,-2 1 1,-1 0-2,-2 0 1,-1 0 0,0-1 0,-3-2 1,4 1-1,-4-2 0,1 1 3,2 0-3,-3 3 0,5 1-1,-1 2 2,-2-2-2,1 1-1,-2 0 2,1 1-1,-3-1-1,2 2-3,0 1 4,-1 1-2,-2 0 2,0 2 0,0-2-1,-3 1 2,0 0 0,3 0-1,-3 0 0,3 3 1,1-2 0,-1 1-1,4 1-1,2 0-2,1 0 3,2 2-4,4-2 0,-1 2 2,5 0-2,-2 0 4,1 0-4,-2 0 0,0 0 1,-1 0-1,-1 2 2,2 0-13,-2-1-5,2 0 3,3-1 4,0 1 0,3-1-11,1 0-32,0 0-93,3 0-174,15-8-420</inkml:trace>
  <inkml:trace contextRef="#ctx0" brushRef="#br0" timeOffset="123748.4427">10621 9565 333,'0'0'80,"0"0"-51,0 0 18,0 0 24,0 0 24,0 0-23,0 0-22,0 0-31,5 0 6,-1 0 2,5 0 0,1 0 10,6 0 0,2 0 7,6 0-2,6-2-7,6 1-4,4-2 2,3 1 1,2-1-8,-2 2 2,-2 1-16,-2 0 6,0 0 1,-3 0-3,-6 0-3,-6 0 2,-5-1-2,-4 0-1,-5 1-3,-1-1-4,-4 1-1,-1 0-1,-4 0-2,0-1-1,0 1 1,0 0-1,0 0 0,0 0 1,0 0-2,0 0 2,0 0-2,0 0 2,0 0-1,0 0 1,0 0-1,0 0 0,3 0 0,-3 0 0,0 0 0,0 0 0,0 0 0,0 0 0,0 0 0,0 0 0,0 0 0,0 0-1,0 0-1,0 0-1,0 0-1,0 0-2,0 0-6,0 0-3,0 0-24,1 0-38,1 0-10,2 0 3,4 0-27,4 0-34,4 0-25,7 0-12,7 0-100</inkml:trace>
  <inkml:trace contextRef="#ctx0" brushRef="#br0" timeOffset="126463.3994">5089 10435 3,'0'0'333,"0"0"-318,0 0 49,0 0 14,0 0-1,0 0 17,0 0-9,46 0-14,-28 0 5,7 0-11,2-4 8,3-2-19,3 3-6,5 2-7,4 0 8,2 1-6,-1 0-10,-2 0-10,-3 3-5,-6 3-5,-6 0-8,-4-1 4,-6-1-5,-7 0-1,-4-2-1,-5 2-2,0 0 2,-10 4 0,-18 1 7,-12 3-4,-10 1-2,0-2-1,3 0-2,8-1 3,7-4-2,9-2-1,3-1 2,6-2-1,3-1 2,6 0 10,5 0 10,0 0 4,0 0-1,0 0-12,0 0-1,0 0-4,5 0-6,4 0 2,2-3-5,1 0 0,1 1 0,-1 1-2,1-1-30,1 1-23,-1 1-2,6-2-10,1-1-23,1 0 14,6-1-51,0 0-60,5-2-27,6-3-27</inkml:trace>
  <inkml:trace contextRef="#ctx0" brushRef="#br0" timeOffset="129898.1607">16242 10565 199,'0'0'30,"0"0"-21,0 0 14,0 0 5,0 0 4,0 0-8,58-8-12,-47 8-5,0 0-2,2 0-4,-2 0 1,2 0-2,-2 0 2,0 0-1,0 0-1,-2 0-1,3 0 1,0 0-5,2 0-8,3 0-9,-1 0 0,2 0-3,-1 0 5,0 0 11,-1 0-2,3-2-6,-1 2-22,4-3-13,1 3 43,0 0 9,-1 0 13,1 0 22,-2 0 5,-1 0-2,-3 0 5,-2 0 8,-1 0-18,-3 0 0,2 0 44,1 0-21,3 0-9,3 0 5,5 0 34,7 0-19,5 0-17,8-6-5,7 2-13,4-1 17,2-2-1,4 2-4,5-1-14,7 0-12,5 0 3,6 0-3,1 1-1,2-1-5,-1 2-7,-3 1-1,-2 1 1,-7 2-1,-7 0-3,-8 0 2,-7 0-3,-9 0 2,-5 0-2,-5 4 2,-7-1-2,-8 1 0,-7-2 0,-7 0 0,-4-2 0,-1 0-1,0 0-5,0 0 6,-13 0 5,-10 0-5,-11 0 2,-7-4-2,-7 3 0,-2 0 0,-5 1 4,-4 0-4,-4 0 0,-1 0 7,-3 4-5,-1 2 5,-3 0-4,-1 3 0,1-1 1,-4 1 2,2 2-2,3-2-4,4 2 4,8-2 0,7 1 0,7-2-3,6 1 0,9-4 6,6 1 0,8-4-1,7 1 1,5-2-2,1 0 2,2-1 7,0 0 5,6 0 2,16 0-2,17-5-14,17-6 2,19-2-5,16-3 0,5-1 0,2 0-2,2 2 3,-7-1-1,0 3 3,-1 0-1,-2 3-1,-5 0-2,-10 3 3,-14 1-2,-13 4 0,-10 0-1,-12 1 0,-11 1 1,-7 0-1,-8-2-1,0 2 0,-5 0-1,-20 0 1,-11 0 1,-17 0 0,-10 0 1,-10 3 0,-7 3-2,-4 3 0,-3 2 0,-1 0 0,3 4 1,8-3-1,9-1 3,18-3-3,17-3 2,18-3 5,12-2-5,3 0 8,5 0 4,13-2-10,7-6-4,2-1 0,-1 2 0,-2 2-3,0-1-31,0 3-14,4 1-50,0 2-21,-2 0-23,-1 0-52,-4 0-18,-3 0-24</inkml:trace>
  <inkml:trace contextRef="#ctx0" brushRef="#br0" timeOffset="130606.0716">17623 10547 78,'0'0'35,"0"0"-35,0 0 1,0 0-1,0 0 3,0 0 11,0 3 5,-3-3-12,2 0-2,-1 0 0,2 0 2,0 0-2,0 0-3,0 0 2,-2 0-1,2 0-2,-2 0 2,-1 0-3,1 0 0,0 0-1,1 0-1,-1 0 1,2 0 0,0 0-6,0 0-3,0 0-3,0 0-1,0 0-4,0 0-8,0 0-12,0 0 11,0 0 2</inkml:trace>
  <inkml:trace contextRef="#ctx0" brushRef="#br0" timeOffset="135557.8546">17199 11274 894,'0'0'185,"0"0"-117,0 0 75,0 0-3,0 0-23,0 0-51,0 0-31,2-30-11,4 26-7,3-2-5,5 0-6,3-1-3,7 0-2,3-1 4,5-2-3,3 3-1,-1-1-1,-3 2-3,-9 0-22,-9 4-48,-9 2-61,-4 0-40,-7 5-152,-15 7-95</inkml:trace>
  <inkml:trace contextRef="#ctx0" brushRef="#br0" timeOffset="135750.3098">17233 11303 446,'0'0'218,"0"0"-171,0 0 106,0 0-7,0 0-39,0 0-7,-6 24-35,20-22-4,7-2-20,8 0-22,5 0-19,3 0-51,4 0-132,-3-2-141,0-1-424</inkml:trace>
  <inkml:trace contextRef="#ctx0" brushRef="#br0" timeOffset="136305.4914">18241 10844 852,'0'0'139,"0"0"-99,0 0 97,0 0 36,24 66-49,-17-32-57,-2 2-24,-1-2-17,-2-1-12,-1 0-7,1-6-5,2-1-2,1-3-13,4-2-60,5-5-61,1-2-83,4-5-68,2-8-181</inkml:trace>
  <inkml:trace contextRef="#ctx0" brushRef="#br0" timeOffset="137314.3206">18552 10893 745,'0'0'88,"0"0"-66,34-55 92,-20 42 1,2 5-29,2 4-31,1 4-28,2 0 2,-1 2-1,-1 10-6,-4 1-11,-4 4-4,-3 3-2,-7-1-4,-1 4-1,-1 2 0,-12 0-15,0-1 0,-1 1-5,2-3 1,4-2-1,2-6-2,5-3 16,1-3 4,0-6-7,13-2 9,10 0-3,6-6 0,3-7-21,-2-1 11,-4-1-2,-2-1-8,-6-2 6,-2 1-10,-3 1 21,-5 4 6,-2 4-1,-5 3 2,0 3-2,-1 2-4,0 0-17,0 13 20,0 5 2,0 3 5,1 0 6,8 0 2,8-5 6,7-3 10,8-4-10,4-7 6,-1-2 16,-3 0-23,-4-3 1,-7-8 6,-4-2-15,-7-4 2,-6-2-5,-4-2-7,-4 2-2,-14-1-23,-5 3-24,-2 4-5,1 1 4,0 5 18,4 3 24,5 3 4,3 1 4,5 0 1,4 0 5,3 0 6,0 3 22,16-1 23,8-2-1,5 0-24,7 0-10,6-6-7,8-7 7,7-4-11,2-3-5,0-6-5,-3-5 7,-3-1-2,-5-3 12,-10 1-5,-10 1 3,-10 3-1,-7 1-4,-11 2-4,0 6-2,-7 5-4,-10 8 2,-4 5-3,0 3 0,-4 13 0,0 17 8,2 12 5,3 13 25,4 6 11,7 3-11,5 1-15,4-4-8,0-5-3,0-3-2,0-5-10,2-5 1,2-4-1,-1-7 0,1-5-5,-2-8-20,1-7-22,-2-8-61,-1-4-33,0 0-46,0-12-35,0-12-271</inkml:trace>
  <inkml:trace contextRef="#ctx0" brushRef="#br0" timeOffset="137445.0162">19448 11043 839,'0'0'145,"0"0"-113,0 0 49,76-50-12,-40 43-37,4 3-32,-3 4-61,-7 0-104,-11 2-357</inkml:trace>
  <inkml:trace contextRef="#ctx0" brushRef="#br0" timeOffset="137763.8899">18498 11537 933,'0'0'363,"77"-14"-362,-12 4 17,11-2 66,10-2 16,12 1-34,8-4-33,11 1-19,4-1 3,-1-2 4,-10 4-9,-18 1 1,-23 4-6,-24 3-7,-19 3-7,-18 4-54,-8 0-100,-17 8-119,-21 9-214</inkml:trace>
  <inkml:trace contextRef="#ctx0" brushRef="#br0" timeOffset="138303.0914">19006 11858 1282,'0'0'80,"0"65"-48,0-17 72,-5 9-19,-4 6-18,-4 1-40,0-1-16,0-4-9,4-5 0,2-6-2,4-10 0,1-9 0,2-8-2,0-10-15,0-6-15,3-5-28,7 0-6,0-12 32,2-9-7,-2-3 14,-5-5-11,-5-5-28,0-2-26,-11-2-54,-5-2-43,-2 2 57,2 1 49,4-3 81,2 2 2,3-2 66,4 1 57,2 6-8,1 4-34,0 5 12,10 3-11,8 4-3,6 2-13,4 7-4,4 3-9,0 4-3,-3 1-10,-4 0-11,-4 11-8,-5 3-8,-4 3-7,-3 1 1,-9 1-6,0 1-2,0 1 0,-14 2-9,-6 0-16,-6-2-26,-5-3-32,-2-4-32,-2-6-77,5-6-58,8-2-142</inkml:trace>
  <inkml:trace contextRef="#ctx0" brushRef="#br0" timeOffset="146564.896">15789 11839 395,'0'0'86,"0"0"-7,0 0-1,0 0 14,0 0-5,0 0-34,0 0-18,71-17-22,-33 10-5,5 1-8,3-1-6,2 1-37,4-1-61,0-3-81,-1 2-72</inkml:trace>
  <inkml:trace contextRef="#ctx0" brushRef="#br0" timeOffset="152396.5622">15960 11804 350,'0'0'69,"0"0"-22,0 0 40,0 0 13,0 0-5,0 0-19,0 0-20,0 0 16,2 0-3,7 0 1,3 0 1,8 0-3,5-2-8,6-4-8,5-1-11,7-2-5,5 0 0,5-2-5,0-1-3,-3 3-4,-9 1-5,-12 3 1,-12 3-10,-10 2-4,-5 0-6,-2 0 0,-3 0-10,-15 0-39,-12 10 18,-8 0 13,-7 1 2,1 0-11,-2 0 11,3-2 5,-1-2 9,4 2 2,7-2 0,11-3 2,10-2 13,9-2 20,3 0 16,3 0 14,18-9-13,12-6-20,10-2-14,6-2 1,-2 3-1,-6 1-2,-5 4-2,-8 4-6,-6 2 0,-6 1-6,-7 4-2,-7 0 0,-2 0-2,0 0-13,-6 5-9,-13 8 0,-8 2 4,-7 2 3,-3-2 1,0-2 10,4-4 6,5-2 0,6-1 0,8-3 0,9-2 2,5-1 8,0 0 27,1 0 2,12-1-13,3-6-8,5-2-4,2 2-10,-1 1 11,-1 0-8,-1 2-2,-4 2-5,-4 2-1,-2 0 1,-5 0 0,-3 0-1,-2 0 0,0 0-2,0 0-1,0 0-2,0 0 0,0 0 0,0 0 3,0 0 0,0 0 1,0 0-1,0 0 3,0 0 0,0 0-1,0 0 1,0 0 0,0 0 1,0 0-1,0 0 0,0 0 0,0 0 0,0 0-1,0 0 1,0 0 0,0 0 0,0 0 0,0 0 0,0 0 1,0 0 0,0 0-1,0 0-3,0 0 3,0 0 3,0 0-3,0 0-1,0 0-1,0 0 2,0 0-6,0 0 1,0 0 0,0 0 0,0 0-4,0 0 9,0 0-5,0 0-1,0 0-3,0 0-6,0 0-6,0 0-15,0 0-11,0 0-28,0 0-17,0 0-24,-2 0-59,-7-4-32,-2-3-133,-7-2-212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08:13.602"/>
    </inkml:context>
    <inkml:brush xml:id="br0">
      <inkml:brushProperty name="width" value="0.05292" units="cm"/>
      <inkml:brushProperty name="height" value="0.05292" units="cm"/>
      <inkml:brushProperty name="color" value="#FF0000"/>
    </inkml:brush>
  </inkml:definitions>
  <inkml:trace contextRef="#ctx0" brushRef="#br0">21215 1176 809,'0'0'0,"0"0"-1,0 0 1,0 0 31,0 0 19,0 0 30,0 0-28,0 0-23,0-47-8,0 44 10,-1-4 6,-3 1-1,-1-1 2,0-3 6,-1 0-16,-1-1 1,1-4-11,-1 1 7,-1-3-4,0 0-6,-2 4 1,1-1-7,0 1 2,0 0-1,0 0 0,-2-1-2,2 2 4,0-1 0,-2-2-6,1 2 4,1 0 1,0 1-1,0 3 0,-1-4-7,-1 3 4,0-1-5,0-1 1,-3 2 0,0 0-1,0 0 0,1 2-1,0 1 0,-1-2 6,0 2-6,0-1 1,-3-2-2,0 2 3,1 1 2,0-2 2,3 2-4,-1 1 1,0-2 6,-1 2-8,0-2 4,0 1-3,-1 0-3,1-1 5,0 1-2,-1 0 1,1 0-2,-1 0-1,-2 0-1,-1-1 2,-1 1-1,0 0-1,1 1 1,1 0 0,-3 1-1,-1-2 0,-1 0 1,-1-1-1,3 3 3,1-1-2,1 3-2,0 0 2,1 1-2,2 1 2,0 0-1,-2 1 0,-1 0 0,-3 0 0,-3-2 0,-2 2 0,0 0 0,2 0 0,2 0 0,-1 0-1,3 0 1,-3 0 2,1 3-1,-1 1 4,1-1 0,0 2-5,1-1 2,-1 1-2,-2 2 2,-2-2 1,1 3-3,-3-1 0,1 2 3,1-2-3,-2 2 1,3 0 3,1 0-3,-2 1 0,0 1 0,0-1 0,1-1 1,1 2-2,0-2 2,3 0 0,1 0 2,0-2-2,3 1-2,0 0 1,5-2-2,-3 2 2,2 1-2,-4-1 2,0 3-1,-1 1 0,1-2-3,-2 2 2,3-2 1,-1 3 0,1-1 0,1 0-1,1-1 1,1-1 0,1-1-1,-1 3 1,1 0 0,-3 1 0,3 0 4,-1 1-4,-2-1-3,3 2 3,0-1 0,0-1 3,2 2-3,-1 0 0,-1 0-2,1 1 2,1 0 2,-3 1 0,4-1-2,-1 0 0,1 0 0,-1 1 0,1 0 1,1 0-1,2 3 0,1 0 0,0 4 1,2 3-1,-1 1 0,1-1 0,-1-1 1,1-1 0,0-4 0,1 2-1,-1-2 1,1 0-1,-2 2 0,-1 0 0,2 2 2,-3 1-1,2 1-1,0 2 0,1-2 1,1 3 0,-1-2-1,2 1 0,1 1 0,0 0 0,1 0 0,0 4 1,0-3-2,0 1 2,0 2 0,0-1-1,0 0 0,0-2-1,0 2 1,0 0 1,4 0-1,0 2 1,2-1 1,0-2-2,1 0 0,0 1 0,1-1 2,2 1-2,-1 1 1,2-2-1,-1 2 2,-1 0-1,2 0 1,2 0 0,-1 0-1,3 2-1,2 0 4,1 1-3,5-1 1,-1-2 2,2-5-4,-4-1 0,-2-4 1,0 2-1,-2-4 0,2 1 5,0 1-5,2-1-1,1 0 1,0-1 3,-1 0-1,4-3 0,-3 0-2,5-1 1,0-1 2,-2-2 1,3 1-4,-4-1 0,3 0 2,-2-1-3,-1 1 2,2-3 0,0 1-1,2-2 1,1 1 0,0-1-1,0-1 0,0-1 0,1 1 7,-3-1-7,4-1-1,-2 0 1,0-1 2,1 1 0,-1-1 1,1 0-3,2 0 0,-2-2 7,1 0-2,-2-1 0,0 1-3,-1-1 2,3 2 1,0-3-4,2 1 1,0 1 2,1-2-2,0 0 2,0-2-2,1 0-1,0 1-1,-2-2 0,-3 2 5,-3-2-1,2 0-3,1 0 1,1 0 0,2 0-1,-1 0 1,0-4-1,0 0 0,1 0 8,0-1-1,0 3-4,-1-3 1,-1 2 2,2 1-6,0 0 1,-3-1 1,-1-1-1,-1 2-2,-2-3 1,0 0 1,2-2-2,0 0 2,3-3 0,-1 0 0,-1 1-1,1-2 2,-5 1-2,0-2 3,-1 0-4,-2-1 0,-2 2-1,0-2 1,-3-1 2,-2 1 0,2-3-2,0-1 1,2-4 0,1-1 0,2-2-1,1-3-1,0 2-1,-1-1 2,-1 3 3,0-2-2,1 1-1,-1 2-2,-1 0 1,-3 1 2,-2 1-1,-3-1 1,0-2 2,-4-3 3,0-4-5,2-3 4,-1-3-3,0 0 0,2 2-2,0 3-2,0 2 2,-1 0 6,1-1-4,-1-3-1,3-1 3,-2-1 0,1-1-2,0 2 1,-2-1-1,0 0-2,-4 0 6,-1-1-4,-3 1-1,-1-4-1,0 1-1,0 0 1,0 2 0,0-1 1,-3-3-1,0-1-3,1 0 3,0 1 1,-1 3-1,0 1 0,0 1 2,-1 3 0,1-3-2,-3 3 1,0 2-4,0 0 3,-1 4 0,-1-1 2,0 2-2,-1 1 0,-1-1 1,0 1-1,-1 2-1,-1-2-3,0 1 4,-2-1 2,-1 1-2,-1-2-1,-1 2 0,0 0 0,1 2 1,0 2 0,1-3 0,0 3 0,1 0 0,-1 0 1,-1-4-1,1 3-1,1-2 1,0 2 0,0 4 1,2 2-1,-1 1-1,0 4-1,0 1 1,0-2-2,-2 1 3,-1-3-1,-2 1 0,0-1 1,-1 0 2,3 1-2,2 2 0,-1-1 0,3 1 3,-2 1-3,1-1-3,-1 1 3,1 0 0,-1 2-1,3 1 0,1 0 1,1 0 0,0 1-4,-3-1 3,1 0-1,0 1-1,-1 0 2,1 0 1,0 1-1,1 0 1,-1 1 0,2-4 0,1 4 0,2 0 0,0-1 0,1 1 0,-1-1 0,1 0 0,-2 1 1,0-1-1,2 0 0,-3-1-1,1 1 1,0 0 0,0 1 0,0-1 0,1 1 0,1-1 0,-4 2 1,2-2-1,-2 0 0,0 0 2,0 0-2,0 1 0,-1-1-4,1 0 4,0 0 2,-2 1-2,2-1 0,-2 2-2,1 0-4,-1 1-24,2 0-35,5 0-30,4 0-114,11 0-444</inkml:trace>
  <inkml:trace contextRef="#ctx0" brushRef="#br0" timeOffset="3902.3467">20939 746 512,'0'0'195,"0"0"-147,0 0 19,0 0-10,0 0-17,0 0-16,0 0-13,0-3 3,0 10 22,-2 0 24,-1 3-18,-1-1 1,-2 3-16,-1 1-8,-3 3 16,-1 1 1,-1 1-17,-1 0 3,0 2-10,0-2 7,3-1-10,1-1-2,1 0-1,0-3-2,1-1-3,3 0 2,-1-2-2,0 1 0,1-3 0,1 0 0,0-4 1,2 0-1,1-3 1,0-1-2,0 0 5,0 0 7,0 0 2,0 2 1,0 2-1,7 2 6,4 0-4,3 4-2,1 5-2,3 1 1,1 2 4,1 1-12,-2-4 22,-1-3-16,-6-2-1,0 0-7,-2-5 3,-5 0-2,1-3-2,-4-2 2,-1 2-3,0-2 12,0 0 5,0 0 8,1 0 1,2 0 0,0-9-5,4-1-10,3-6-10,1-4 2,4-3 1,3-6-4,2-3 5,3-1-4,4 2 8,-2 5-3,3 3 11,1 3-10,-2 3 9,-1 2-12,-6 2 0,-5 3 4,-5 3-6,-5 3 3,-1 0-5,-3 4-1,-1 0 0,0 0-1,0 0-1,0 0 1,0 0 0,0 0-4,0 0-14,0 0-14,0 0-14,1 3-34,4 9-90,-1 3-59,-1 6-108,2 0-215</inkml:trace>
  <inkml:trace contextRef="#ctx0" brushRef="#br0" timeOffset="4781.4002">21565 1210 989,'0'0'6,"0"0"11,0 0 71,0 0-31,0 0-15,0 0-41,-13 6-1,-5 11 5,1 1 10,-3 4-5,3 0-5,2-3 0,1 0 1,2-3-5,1-3 0,4-2 2,3-4-1,1-3 3,2-2 6,0 1 9,0-3 4,-2 4 2,0 0-8,-2 3-9,2 0-2,-2 2 4,3 0-4,0 0 5,2 4-4,0-1 3,0 3-2,0-1 2,0 1 5,5 2-7,0-3 2,-3 1-6,-1-7 1,1 2-4,-1-5 3,-1 0-5,1-4 3,-1-1 0,0 0 11,0 0 25,1 0 14,3 0 5,1-1-27,4-4 14,4 0-28,3-1-6,2 2 3,-1 2-8,-1 0 5,-3 2-1,-1 0-2,1 0-4,-2-2-1,-1 2 0,-3 0-1,-1-1 0,-1 1-2,1 0 1,0-3 2,0 3-2,-1-4 0,1 1 0,-1-3 3,2 0-4,-1-1-1,2-3-13,1 0-15,0-2-11,0 1-41,1 2-130,-3-1-170,-3 4-536</inkml:trace>
  <inkml:trace contextRef="#ctx0" brushRef="#br0" timeOffset="5776.397">21751 1878 678,'0'0'29,"0"0"-22,0 0 85,0 0-14,0 0-26,0 0-25,12-5-18,-12 5 13,-9 0 28,-5 3 0,-6 2-7,-6-2-13,-8 1-8,-4 0-6,-3-2-9,2 1-2,5-1-3,4 0-2,6-2 0,5 0 7,4 0-6,5 0 0,1 0 4,5 0 12,1 0 16,2-2 6,1 2-5,0 0-10,0 0-8,0 0-3,0 2-8,5 9-2,3 3 13,1 1 6,0 1-10,-2 4 7,0 0 0,-1 4-6,1 2-2,-2-1 3,-1-4 0,-1 0-7,0-3 2,-2-3-5,1-4 1,-1-3-2,0-3 0,0-3 1,-1-2-1,1 0 3,-1 0 17,1 0 18,3 0-9,1-2-10,6-5 2,5-3-16,1 0-8,5 1 0,6 1-1,0 0-14,5 3-53,-3 2-125,-3-2-133,-5 2-507</inkml:trace>
  <inkml:trace contextRef="#ctx0" brushRef="#br0" timeOffset="6932.6901">21354 2638 505,'0'0'29,"0"0"33,0 0 75,0 0-40,0 0-44,0 0-24,8 21 8,-5 2 22,-1 0-24,2 0-6,-2-2-6,1-2-3,-3-6-8,2-3-8,-2-3 0,0-4 1,0-1-1,0-2-1,0 0 1,0 0 6,0 0 2,0 0 4,0 0 10,0-2-2,0-4-11,0 1-7,0-3 0,0 0-1,0-2-1,0-4 1,0-2-5,0 0 1,0-6-1,-5 1 0,1 1 1,-1 1 0,0 3 0,2 5 1,1 2 2,1 3-3,0 2 10,0 1-4,-1 1 3,2 0-6,-2 0-4,2 2 7,0-2 4,0 2 11,0 0 8,0 0-1,0 0-9,4 0-11,5 0-2,7 0 0,2 0 8,7 3 10,3 0 2,4 2-5,1-1-2,-3 2-5,-5-2-3,-5 2-2,-5-1-5,-4-1-2,-2-1-2,-4 0 5,-1 0-5,-1-1-1,-3-1-1,0 0-3,0 1 2,0-1 0,0 0 2,0-1 0,0 0 1,0 0 1,0 0-1,0 0-1,0 0 0,0 0 1,0 0-1,0 2-2,0 0 2,0 3 0,-3 0 0,0-1 0,0 1 0,0 2-1,0-3-1,1 2-4,0 0-60,-1 2-52,-1 1-69,1 3-23,-3 0-146,-1-1-124</inkml:trace>
  <inkml:trace contextRef="#ctx0" brushRef="#br0" timeOffset="7348.1054">21351 2793 986,'0'0'74,"0"0"-72,0 0 68,0 0 31,62 35 1,-46-27-40,1 2-32,0-2 1,-4 1-4,-1-2-12,-3-2-11,0-1-2,-1 1-2,0 0-4,1 0-39,0 3-62,0 0-134,-2-1-231</inkml:trace>
  <inkml:trace contextRef="#ctx0" brushRef="#br0" timeOffset="8411.1604">21046 3216 229,'0'0'326,"0"0"-318,0 0 58,0 0 30,0 0 9,0 0-23,13 40-16,-10-34-35,-3 0-6,0-2 5,0 0-4,0 2-4,2 0-4,0 2-4,1 3-2,2 0-1,0-1-2,-1-1-1,-2-2-5,-2-4-1,0-2 1,0-1-1,0 0 12,0 0 23,-2-4 15,-7-7-26,-1 1-9,-1 0-4,-2-3-9,-3-3-3,-2 1 0,-2-2-2,0 0 4,4 1-4,3 3 3,4 4-1,6 3 9,2 2 11,1 2 12,0 1-1,0 0-10,0 0-9,0 1-9,0-3-1,0 1-2,4-1 0,1-1 0,1-2 0,-1-1 3,2-1-2,-3-1-2,1 1 1,0-2-1,-3 3 1,0-1 0,0 1-1,-1 2 2,-1-2-2,0 0 3,1 0-2,-1 1 2,1 1-1,1 1-2,1 4 2,0-2 2,-1 0 1,1 2-2,-1-1 2,2 1 2,-1 0-1,2 0-1,4 0 1,6 0 2,6 5-2,9 6 2,1 1 3,-1 1 0,-5-2 4,-6-2-4,-4 1-5,-3-2-6,1 3 0,1 0 0,-1 2-45,1 2-77,-5 3-98,-4-1-120,-1-2-433</inkml:trace>
  <inkml:trace contextRef="#ctx0" brushRef="#br0" timeOffset="9371.3137">20195 3436 599,'0'0'66,"0"0"-57,0 0 9,0 0 53,0 0 29,0 0-5,0 0-20,0-2-4,0-5-8,0-2-2,0-2-25,0-1-13,0-3-10,0-3 0,0-2 9,0-4-7,0-3 9,2-2 1,-2 1-18,0 4 0,0 5-1,0 5-4,0 7-2,0 3 0,0 2 1,0 2-1,0-1-1,0 1-1,0 0 2,3 0 4,4 0-1,5 0 6,2 0 2,3 3 3,4 1 2,1 0-2,3 0 3,0 0-5,-2-1 6,-2 1-11,-3-2 3,-3 0 1,-2 0-1,0 0 2,0-2-3,0 1-4,-3 0-2,-1 1-1,-5 1 0,0 2-2,-3 1-3,1 1 2,-2 0 2,0 1-1,0 2 2,0 1 1,0 3 2,-3 3-2,-1 0-1,3 1 3,1 0-3,0 0-2,0 0-2,-2-1-55,-5-1-82,-5-5-174,-4-8-384</inkml:trace>
  <inkml:trace contextRef="#ctx0" brushRef="#br0" timeOffset="10307.6788">19614 3201 375,'0'0'101,"0"0"-83,0 0 56,0 0-11,0 0-4,0 0-18,0 30-12,0-27-1,0 0 10,0-1 0,0-2 13,0 0 8,0 0 2,0 0 16,0 0 7,0 0 14,1-1-48,4-6-25,2 0 1,1-3-1,1 0-5,-1-3-4,-2-1 2,1-1 2,0-1-9,1 0 1,0 1 7,3 3-8,2-1 2,1 3-5,-1 1-2,-3 4-3,-1 0-1,-6 5-2,-1-2 1,-2 2 1,0 0-2,0 0 0,0 0-1,0 0 0,0 0-1,0 0 1,0 0 1,0-2 0,0 2-2,-7 0-3,-4-2 5,-2 2 0,-2-1 0,-3 0 1,2-1-1,-2 1 1,0-2 1,0 0-2,3 2 1,-1-3 0,1 2 1,-1-1 0,0 2-2,0 0 0,2 1 0,3 0 0,4 0 0,3 0 0,1 0-1,0 0-1,0 0 1,1 0 1,1 0 0,-1 1-1,-2 1 0,1 2-1,-1 1-1,-3 2 1,-1 1-20,-2 3-8,1 0-1,0-1-40,4 1-86,3-4-62,2-4-250</inkml:trace>
  <inkml:trace contextRef="#ctx0" brushRef="#br0" timeOffset="11141.502">19133 2889 525,'0'0'293,"0"0"-275,0 0 98,0 0-1,0 0-9,0 0 13,11 0-72,7 0-30,7-1-6,7-4-1,0-1 6,-1-1 2,-3-3 7,-6 0-4,-5-1 3,-1-3 1,-5 1-3,-1 2-11,-4 1-3,-2 6-1,-4-1-2,0 4-5,0 0 0,0 1-4,0 0 3,0-1-4,0 0 5,-4-1 1,-5-2 1,0 0 1,-5-2-1,0-2 0,-2 1 0,-4-1-2,4-4 5,0 1-4,0-2 0,2 0 0,3-2 2,-1-1-1,4-1-1,1 4 2,2 2-2,3 5 1,-1 5 2,3 0-1,0 1-3,-1 0-2,-2 0-9,0 4 6,-3 3 5,-1 1-2,-2-1 2,-2-1 0,-1-1 0,-4 1 0,0-3 0,-4-1-16,-4-1-18,-1-1-3,3 0-37,2 0-31,6 1-28,5-1-21,9 0-120,0-2-156</inkml:trace>
  <inkml:trace contextRef="#ctx0" brushRef="#br0" timeOffset="12024.84">18895 2366 656,'0'0'108,"0"0"-104,0 0 46,0 0-5,0 0 13,0 0-7,-31-18-38,31 18-9,0 0 0,0 0 17,0 0 9,0 0 28,0-1 40,11-1-11,6 0-16,5 0-37,3-1-11,0-2-2,0 2 10,-5-1-9,-1 0-10,-2 2 5,-3 0-6,-2-1 1,-3 1-5,-3-1-2,-3 0-4,0 3 6,-1-2-6,0-1 3,1-2 4,-1-1-7,2-3 3,3-2 1,2-4-1,4-2-1,1 1 1,-2 1-2,-1 3 4,-3 4 1,-1 1-2,-4 3-3,1 0-1,-1 4 0,-1-2-1,0 0 0,-2 1 0,1-1 0,-1 2 0,0 0 1,0 0-1,0-3-4,-3 0 4,-9-3 0,-5-4 2,-4 1 2,-2-2-3,-3-1-2,-1-1 3,0 2-5,1-1 3,3 2-3,5-1-11,2 3-13,6 0 7,3 1-23,6 1-5,1 1 18,2 2-117,14 1-117,7 2-287</inkml:trace>
  <inkml:trace contextRef="#ctx0" brushRef="#br0" timeOffset="12895.9464">18868 1649 493,'0'0'90,"0"0"-78,0 0 108,0 0-10,0 0-7,0 0-6,0-4-49,12 4 7,6 0-1,2 5-3,1 0 0,0 0-12,-1-1-13,0 0 1,3-2-8,-3 2-1,-3 0-4,0-3-2,-5-1-10,-2 0 2,-3 0-1,-3 0 2,-1 0 3,-2 0-5,-1 0 7,0-1-6,0-5-1,2-2 4,1 0-3,1-1-3,3-2 0,0 1-1,0 0 0,0 3 0,-1 1-1,-3 0 0,2 0 1,-3 0-1,-1 2-4,2-1 4,-3 0 1,1 3-8,-1 0 5,0-1 1,0 2-2,0-1 3,0-2 1,-7-2-3,-5 0 3,-4-1 0,-1-2 0,-4 0 3,-4 0-3,-1 0 1,-1-1-3,0 0 2,1 1-11,1-4-45,0-1-31,1-3 1,7-1 23,4-4-22,6 0-137,7-1-147</inkml:trace>
  <inkml:trace contextRef="#ctx0" brushRef="#br0" timeOffset="13721.7629">19157 939 337,'0'0'106,"0"0"-82,0 0 88,0 0 16,0 0-17,0 0-29,-9-5-12,9 5-14,5 5 22,3 6-6,2 0-16,-1 0-5,0-1-17,-2 3-12,2 0-12,-1 2-8,0 3 2,1-2-2,-2 0 1,2-5-2,-3-1 2,-1-6-2,-3-1 0,-1-3 0,-1 0 2,6 0 3,6 0 7,6-10-9,9-4-3,1-3-1,-3 0 1,-1-1-1,-5 3 5,-6 2-1,-1 3 2,-5 5-1,-5 2 3,0 3-6,-2 0 2,0 0-4,0 0 2,3-2 0,1-1-2,3-1-2,-2 0 0,1-1 2,-1 1 2,-2-4 0,-1 0 0,-2-3-2,0-2-8,0-1 7,-9 2 1,0 1-13,-1-1-18,0 5-11,-2-3-57,-2 1 0,-5 3-63,1-1-82,2 1-269</inkml:trace>
  <inkml:trace contextRef="#ctx0" brushRef="#br0" timeOffset="14484.6979">19720 605 749,'0'0'259,"0"0"-253,0 0 25,0 0 14,0 0-29,0 0-10,31 37 9,-23-8-10,0-1 9,-1 0-9,-1-4 0,-3-4 19,1-3-13,-3-4 0,1-3-6,-2-2 0,2-5-3,-1-2 3,-1-1 2,1 0 3,-1 0 23,1 0 23,3-4-8,3-8-31,4-3-9,1 2-2,5-3 1,3 1 12,-1 3 3,2-1-11,-1 6-3,3 1 6,0 1-9,0 4-3,-1-3 0,-7 3 3,-2 0-2,-5-1 2,-2 0 0,-2-2 2,0-1 9,-1 0-1,-1-1-12,-1 1 4,-1-2-7,0 1 0,0 1 0,0-1-2,0-2-3,-1 0-1,-8-3-9,-2-1-2,-2-1-7,-1 1 3,2 0-29,4 3 1,4 2-51,4 3-82,0 2-121,12-1-302</inkml:trace>
  <inkml:trace contextRef="#ctx0" brushRef="#br0" timeOffset="15084.8943">20291 541 703,'0'0'76,"0"0"-24,0 0 83,0 0-39,0 0-25,0 0-66,4-2 4,-4 26-9,3 4 25,-2 5 10,-1-1-7,0-1-8,0-4-11,0-2-5,0-4 2,0-5-6,3-6 3,-3-4-1,2-2 5,-1-3 3,0-1 5,2 0 14,0 0 9,3 0-13,5-5-13,0-2-3,2 2 2,2-1 4,2 2-4,0 1-5,-3-1 3,-3 4 3,0-2-2,-2 2-5,-1 0-1,1 0-4,-1 2 0,0 2 1,-1-1 2,-2 1-3,-2-2 3,0-2 3,-2 0 1,-1 0 8,1 0 13,1 0 12,1 0-4,1-5-13,3-3-13,3-3-4,0-1 1,0-3-5,1-1 4,0-1-3,-2-1-1,0 2-2,1-2-8,3 0-46,-1 1-131,0-1-213</inkml:trace>
  <inkml:trace contextRef="#ctx0" brushRef="#br0" timeOffset="30102.6689">20407 2028 172,'0'0'3,"0"0"7,0 0 68,0 0 14,0 0 8,0 0-2,0 0-14,2-43-4,-2 37 3,0 0-9,0 0 11,0 2-23,0-4-8,0 1-6,0 0-13,0-2-5,0 3 8,0-3-10,0 1-7,0 0 11,0-1-12,0-2 1,-4 2 2,-2-2-8,0 1 0,-2 0-3,0 1-2,-2 0-1,0 0-5,-1 0 0,1 2-2,0-1 2,-1 3-2,0-1 4,0 3-5,-1-3 3,-1 3-3,-1-1 3,-1 1-2,-2 0 0,0 0 0,0 1-1,-1 1 2,1 1 1,4 0 1,2 0-3,4 0 0,-2 0-2,-2 7 2,0-1-2,-1 0 3,-1 3-3,1-1 0,-1 1 0,1 2 1,0 1-1,0 3 4,-1 2-3,2 2 0,0 3 4,4-1 3,-2 2-2,4-2 3,-2 1-1,4-4-5,-1 0 0,3-2 0,1 0 1,0-1-1,0 0 2,0 0 3,0-1-7,4 3 14,3 1-11,1 2 5,2 1-3,1-2 20,1 1-19,2-2-1,1-1 1,-1 0-7,0-4 6,2-2-5,-1-1 3,1 0 7,-1-3 1,4-3-2,0-1 6,1-1-5,-1-2-2,1 0 2,0 0-2,3 0-8,-1-5 7,-1-3-8,0 1 3,-1-3-1,1 0-2,-1-1 3,-1 0-1,-2 0 2,-2-3 1,-2 0 1,-2-2 2,-1-2-6,1 1 0,-2-4 2,1 2-4,-3 1 1,0 1 0,-1 0 0,-2 4-1,0-1 0,-3 1 0,-1-1-2,0-1 2,0 0 1,0-2 0,0-1 2,0-2-3,0 4 2,0 3-2,0 3 0,-2 3-1,-1-1-1,-4 2-6,0 0 3,-4 1-2,-1-3 4,-3 1 1,3 0-5,0 1 1,2-1-3,0 3-2,-1 0-10,1-1 0,-1 1-7,0-2-11,-2 2 2,-1 0-17,2 1-2,0 1-16,2 0-73,1 0-59,4-1-173,3 0-311</inkml:trace>
  <inkml:trace contextRef="#ctx0" brushRef="#br0" timeOffset="31340.5024">20119 1790 395,'0'0'134,"0"0"-123,0 0 46,0 0 21,0 0-11,0 0 9,0 0-22,-11 0 28,11 0 6,0 0-17,0 0-3,0-1-3,0-1-10,0 0-23,0-4-3,-1 2-10,0-2-3,-1-2 1,-1-1 0,1-1-4,1-5-5,-3-2 2,1-2-2,-1-4-3,0 0 0,-2-2-3,-1 1-1,2 0 0,-1 1-1,0 1 1,2 0 0,-2 5-1,2 0 1,-2 2 0,2 1-1,-1 1-3,-1-2 2,-1 3-1,0 1 0,1 2-2,2 4 2,3 4 4,1 1-1,0 0 0,0 0-1,0 0-7,0 0 3,0 0 2,0 0 2,0 0 0,0 0 1,0 0 0,0 0 5,0 0-3,0 0-1,7 0 5,10 0 6,5 0-12,6 0-1,3 0 4,-4 0-2,0 0 0,-5 0 2,-1 0-2,0 1 6,-1-1-2,-2 0-6,0 0 1,1 0-1,1 0 0,0 0 0,-1 0 0,-1 1-1,-5-1 1,-3 0 0,-6 0 2,-4 0 0,0 0 3,0 0 1,0 0-5,0 0 0,0 0-1,0 0 1,0 0 2,0 0-3,0 3 0,0 2-3,0 4 3,0 2 3,0 4 0,-6 2 3,4 1-2,0 2 6,-1 0-5,2 3 4,0 1 6,1 2 2,0 0 5,0 1-7,0-2-3,0-3-4,-1-2-2,0-1-3,-2-5 2,3-1-5,-1-3 1,1-3 2,0 0-3,0-3 1,0-1-1,0 0 3,0-2-2,-1-1 1,1 0 1,-1 0-1,-1 2 1,0-2-1,0 3 1,0-1 3,-1 0-5,1-2 1,0 0-2,0 3 0,-3-3 0,0 1 0,-4 1 2,-6-2 1,0 0 3,-1 0-5,3 0 2,4 0-2,6 0-1,2 0-1,1 0-7,0 0-15,0-6-65,1-3-157,8-3-415</inkml:trace>
  <inkml:trace contextRef="#ctx0" brushRef="#br0" timeOffset="32713.0305">20523 1975 492,'0'0'93,"0"0"-48,0 0 88,0 0-52,0 0-37,0 0-29,0-3-9,-3 1 1,2 2 5,0-2 19,1 0 19,0 1 11,0 0-3,0 0-4,0-1 7,0-2-13,2 0-16,3 0-19,1-2-1,3-1-3,1-3-2,4 0 4,0-2-2,0-2-1,0-1 3,-1-1 8,-2 1-3,-3 1-3,-3 3-3,-3 5-1,-1 3 3,-1 1-5,0 1-2,0 1-5,0 0 0,1 0 0,-1 0 0,1 0 5,-1 0-4,2 0 4,-1 0 2,1 0 0,3 5 1,4 2 0,4 4 2,5-1 2,3 4 0,3-1 0,0-1 1,0 1 3,-2-2-3,-1-1-2,-2 0 1,-1-1-6,-3 0-6,-1-2 7,-2 0-5,-1-3-1,-3 0 2,-2-2-1,-2-1 0,-1-1-2,-3 0 6,0 0-2,0 0 0,0 0 0,0 0-3,2 0 4,0 1 0,2 0-2,-1 1-3,-1 0 0,-1-2-1,-1 1 0,0 2 0,1 2-1,0 4 1,1 4-1,-2 1 2,3 4 1,-1-1 3,0 0-4,0-2 6,-2-2-3,0 0-2,0 0 0,0 1 4,0 0-4,0 1 0,0 0 0,0-3 1,0-1-2,0 0 1,0-4-1,-2 0 2,2-4-2,-2 0 1,1-1-1,1 1 0,0-1 2,-1 2-1,0-2 0,-1-1-1,2 1 1,-4-2-2,1 1-2,-4 0 3,-6-1 1,-3 0 4,-5 0 0,-5 0 3,-2 0-8,-2 0 6,-2 0-4,-4 0-2,1-2 2,2-1-1,6 1-1,8-2 0,7 2 0,6 1 1,3 1 2,1 0-1,2 0-2,0-1 2,-3 0-1,-1-1 0,-3-1-1,-2 0-2,0 0 1,0-1 1,1 2-1,3 2 1,4 0-1,1 0-7,0 0-15,0 0-61,0 0-120,0 2-252</inkml:trace>
  <inkml:trace contextRef="#ctx0" brushRef="#br0" timeOffset="33896.242">20109 2313 692,'0'0'106,"0"0"-85,0 0 117,0 0-41,0 0-40,0 0-37,0 0 3,41 53 32,-32-20 20,0 2-17,3 0-5,-2-2-11,-2-2-15,-4-2-11,-2-4 10,-2-1-11,0-6-5,0-3 5,0-3-5,0-2-4,0-5 1,0-1-5,-2-3 3,1-1-3,1 0 0,-1 0 3,0 0 0,-1 0 0,0 0 0,-5 0-1,1 0 1,-2 0 0,-3 0-3,0 0 1,-5 0 1,-2-3-3,-5-4 1,1-1-1,-2 1 0,2 0 0,1-1 0,1 1 0,2-1 0,1 3 1,2 0-2,5 1 2,1 0-1,2 2 0,1 1-1,4-1 4,0 1 0,2 1 3,-1-1 7,1 1-7,0-2 1,0 2 1,0 0-4,0 0 0,0 0 1,0-2 0,0 0 9,0-3 5,0-1-7,0-3-6,0-1-3,0-3-2,-2 1-1,2-7 1,-2 1-1,2-4 0,0-2-1,4-1 1,9 1 1,0 1 0,0 3-1,-2 2-1,-1 4 8,-2 1-6,-1 1 1,2 1 4,-2 3-4,3-1 0,2-1-3,2 2 0,3 0 0,-2 0 0,0 3 0,-2-2 0,-1 4 0,-3 0 0,-3 0-1,-2 2 0,-3 1 1,-1 0-28,0 0-18,0 0-45,0 0-77,-3-3-115,-6 0-55</inkml:trace>
  <inkml:trace contextRef="#ctx0" brushRef="#br0" timeOffset="34818.7929">19927 1894 567,'0'0'68,"0"0"-9,0 0 72,0 0-48,0 0-8,0 0-27,12-10-26,-12 10 8,0 0 10,-6 0-9,-12 0-9,-7 0-3,-4 0-4,-4 0 3,-1 0-10,-2 0 1,-4 0-2,0 0-3,-1 0-4,-1 0 5,6 0-4,3 0-1,6-2 1,7-1 2,6 2-2,4-1-1,6 2 2,4 0 17,0 0 16,0 0-9,0 0-8,0 3-5,1 12 2,6 7 2,3 3-4,-1 1-1,0 0-1,1-2 2,-2 0-2,-1-3-2,-2-1 0,0 0 0,1-5-6,-1 0 3,-1-3 4,0-5-4,-1 0-3,-1-5 4,-2-2 0,1 0 6,0 0 20,3 0 7,2 0-5,3-6-14,3-1-13,2-3 4,3 1-3,1 0-4,3 0 4,1-2 4,0 0-2,0 0-1,2 0 0,0-1-6,-2 0 2,-1 0-2,-1 1-2,-2 2 1,-2 0-3,-2 3 0,-1 2 0,-3 1 0,1-1-2,-2 2-17,-2 1-29,-2 1-53,-2 0-92,-2 0-178,0-1-490</inkml:trace>
  <inkml:trace contextRef="#ctx0" brushRef="#br0" timeOffset="43083.3038">10690 10647 581,'0'0'78,"0"0"-56,0 0 27,0 0 10,73 0 3,-49 0-16,1 0-11,-2 0-16,-3 0-4,-2 0 10,-4 3-2,-5-3-9,-4 1-4,-3-1-2,-2 0-4,0 0 2,-4 0-6,-14 0-5,-5 0-16,-8 0 7,-2 0-4,-1 0-2,1 0 8,2 2 6,2 0 4,3 0 2,2-2 3,6 2 16,6-2 19,6 0 8,5 0 6,1 0 0,1 0-23,10 0-21,7 0-8,-2 0-3,0 0-12,-2 2-9,-3-2-9,1 0-17,-1 0-24,2 0-29,1 0-55,3 0-35,2 0-127</inkml:trace>
  <inkml:trace contextRef="#ctx0" brushRef="#br0" timeOffset="45625.9106">3888 11476 615,'0'0'145,"86"0"-86,-27 0 16,9 0 21,5 0-1,2 0-13,-2 0-30,-7 0-41,-9 0 0,-14 0-6,-8 0-3,-10 1 4,-12-1-5,-6 0 1,-3 0-1,-4 0 2,0 0-3,-4 0 1,-9 0 0,-4 0 1,-6 0-4,-2 0 2,1 0-2,-4 2 2,-3 3-3,-4 0-3,-3 2 5,-1-1-4,4-2 5,6 2 0,11-5 1,9 0-1,6-1 5,3 0 0,0 0 4,0 0-4,1 0 8,10 0-6,4 0-2,-1 0 6,0 0-4,-3 0-3,-3 0-1,-2 0-1,-1 0 0,-3 0-1,0 0 0,1 0-1,-2 0 2,0 0-2,-1 0 0,2 0 0,-2 0 0,0 0 1,0 0-1,0 0 0,0 0 0,0 0 1,0 0 0,0 0-1,0 0-2,2 0 1,-2 0 0,0 0-2,1 0-1,-1 0-1,0 0-1,0 0 2,0 0-1,0 0-6,0 0-10,0 0-10,0 0-9,0 0 5,0 0-7,0 0 0,0-2-25,0-4-27,2 1-3,0-3-28,2-1 8,-1-3-47,1-3-64</inkml:trace>
  <inkml:trace contextRef="#ctx0" brushRef="#br0" timeOffset="52098.1947">7536 12215 394,'0'0'119,"0"0"-59,0 0 33,0 0 27,0 0 12,0 0-3,0 0-49,43-8-37,-9 4 33,2 0-12,5 3-8,0 1-18,-3 0-15,0 0-15,-3 0-1,-3 0-3,-5 0-1,-6 0 0,-5 0-2,-9 0 0,-4 0 0,-3 0-1,0 0-6,-3 0-17,-13-1 10,-5-1 7,-1 1 6,-1 0 0,2 1 1,4 0 0,3 0-1,2 0 1,3 0-3,5 0 4,1 0 0,3 0 0,0 0 11,0 0 12,0 0-2,0-1 11,0-1-17,7-1-17,2-1 2,-1 1 1,0 1-4,-3 0 1,1 0-2,-3 0-5,1 2-4,-2-1-5,1-2-5,-1 3 0,-1 0 3,0 0-5,0 0-2,1 0-7,-2 0-15,0 0-13,0 0 2,0 0-8,2 0 0,-2 0-37,1 0-23,0 0-10,0-2 17,3 1-64</inkml:trace>
  <inkml:trace contextRef="#ctx0" brushRef="#br0" timeOffset="57963.4241">13263 1870 267,'0'0'47,"0"0"-6,0 0 10,0 0 12,0 0 9,0 0-23,0 0-16,-23-20-6,23 20 4,0 0 5,0 0 3,0 0 13,0 0-23,10 0 17,10 0 42,11 4-25,9-4-21,7 0-1,3-4-2,3-7 1,2-1 2,0-1-8,-2 0-11,-5 2-13,-9 2-1,-11 4-6,-11 1-2,-9 2-1,-4 2-5,-4 0-23,0 0-17,-2 0 2,-13 0 20,-7 3 6,-7 3 4,-5 1 3,-3-1 2,-2 0-3,5-1 11,7 2 1,8-4-1,8 0 1,7-2 4,4-1 18,0 0 25,0 0-4,10 0 0,12-4-16,12-6-6,5-1-10,2 1 2,-3 0-11,-6 2 2,-6 3-5,-8 0-2,-5 5-4,-5-2-23,-5 2-27,-2 0-19,-1 0 14,0 0-3,0 0 7,0 0-33,-3 0 42,-5 0-5,-2 0-15,-1 0-40,-3 0-37,3 0-16,1-3-181</inkml:trace>
  <inkml:trace contextRef="#ctx0" brushRef="#br0" timeOffset="61016.6415">817 564 1448,'0'0'0,"0"0"8,0 0-8,5 65 72,0-29-20,-3 1-3,-2 3-34,-2-5-7,-8-3-6,2-4-2,0-4-37,4-8-63,4-5-102,2-7-198</inkml:trace>
  <inkml:trace contextRef="#ctx0" brushRef="#br0" timeOffset="61174.7785">974 807 1441,'0'0'48,"0"0"-31,0 0-15,0 0 2,0 0-4,0 0-174,16-13-307</inkml:trace>
  <inkml:trace contextRef="#ctx0" brushRef="#br0" timeOffset="63814.5539">2329 522 1042,'0'0'122,"54"-75"-95,-43 49 14,-11 7 69,-11 12-56,-21 7-33,-11 7-21,-5 23-6,1 12 1,10 13-1,10 1-8,11 0-2,11-7 7,5-10 9,0-9 0,7-8 9,2-9 26,0-3 12,-2-5-1,-2-1 3,-3-3-25,-2 3-18,0-2-6,0 2 0,0-2-17,0 0-31,0-2-15,0 0 9,0-7 19,9-10-42,11-6 8,7-1 62,6-2 7,4 2 29,-1 4 39,-2 4-1,-2 3-6,-7 7-12,-5 6-24,-6 0-10,-3 8-15,-4 9 2,-3 6-4,-3 4 1,-1 0-2,2-4-2,-2-2-12,7-10-6,4-4 4,6-7 10,3 0 9,2-17 4,3-2 1,-2-4 6,-7 2 15,-1 2-5,-7 6 4,-2 4-12,-3 5-4,-3 4-9,2 0-1,3 1-17,2 11-5,3 1 17,2 0-18,4-2 0,1-5-4,3-5 9,2-1 19,5-2 0,1-12 1,-1-3 1,2-4 4,-6 2 0,0 4 9,-9 3 12,-7 7-1,-5 4-9,-2 1-14,2 16-3,-1 15-1,-1 12 1,0 8 14,0-2-1,0 2-4,-7-3-3,-3-4 7,3-3-12,1-9-1,1-10-12,1-8-30,1-10-15,3-4-36,0 0-64,0-9 33,0-12-129,12-11-55,0-6-27</inkml:trace>
  <inkml:trace contextRef="#ctx0" brushRef="#br0" timeOffset="64000.6703">3009 639 943,'0'0'115,"0"0"-16,75-59 57,-50 52-63,-2 7-29,-3 0-36,-5 10-9,-7 9-12,-6 4-7,-2 2-1,-8-1-1,-15 0-15,-2-3-42,-1-4-29,1-6-83,4-6-80,6-5-123</inkml:trace>
  <inkml:trace contextRef="#ctx0" brushRef="#br0" timeOffset="64225.3397">3236 616 825,'0'0'271,"0"0"-269,0 0 19,0 0 36,28 60 32,-25-24-50,-1 4-4,-1 2-18,2-4 7,-3-4-9,0-5-12,0-4-3,0-8-18,0-4-55,-9-6-56,-5-7-70,3-2-98,1-16-169</inkml:trace>
  <inkml:trace contextRef="#ctx0" brushRef="#br0" timeOffset="65004.1565">3300 702 822,'0'0'130,"0"0"-109,69-48 117,-51 45-16,-2 3-60,0 1-37,-1 14-18,-3 6-4,-5 3-2,-7 2-1,0-1-5,-9-2-9,-6-4-63,-2-5-14,3-7-44,3-7-66,6 0-15,5-12 15,0-8 112,13-5 89,8-3 96,5-3-6,3-3-34,5-1-37,2-3-7,4-1-12,0-1 0,-4 0 60,-4 9 69,-11 7 3,-7 11-24,-8 8-17,-6 5-43,0 12-48,0 19 5,-6 12-5,-6 9 4,-4-1-4,2-4 0,5-9-6,3-10-19,3-11-1,3-9 18,7-8 8,11-2 26,3-15 29,4-4 9,-2 0 13,1 4-23,-5 7-5,1 5-27,-1 5-11,-1 5-11,-2 12 0,-1 8-1,-1-1-4,0 2-5,0-5-21,3-4-5,0-8-5,4-7 8,-1-2 5,0-12 25,-4-10 3,-2-4 15,2-3 20,-5 1 5,3 4-5,-3 6 6,-4 8 5,-1 9-1,2 2-12,5 25-32,3 11-1,2 17 9,-4 8-1,-8 5-6,-6 10 1,-10 0-2,-21-4 7,-9-8-1,-3-15-4,4-16 4,7-12-7,10-15 4,8-7-2,10-18 14,4-14-1,2-13-15,16-7-26,1-11-6,-4-10-5,-9-4-37,-6-6-80,-2 10-108,-16 10-47</inkml:trace>
  <inkml:trace contextRef="#ctx0" brushRef="#br0" timeOffset="65619.5216">740 1329 1106,'0'0'101,"0"0"-88,62-58 126,-17 51-32,5 7-49,5 5-12,-7 18-23,-12 9-12,-13 7-8,-19 6-3,-4 2 0,-20 2-10,-14-6-11,-7-5-40,-3-9-3,2-14-7,5-8 31,3-7 40,11-13 7,5-8 25,6-2 52,10-1 12,2 7 0,0 1-28,18 4-32,8 7-13,7 5-14,3 2-6,-1 17-2,-4 4-2,-7 4-5,-2 0-17,-1 1-44,4-6-129,0-8-200</inkml:trace>
  <inkml:trace contextRef="#ctx0" brushRef="#br0" timeOffset="65771.966">1280 1629 1563,'0'0'76,"0"0"-70,0 0-6,68-41 0,-50 41-61,10 10-132,10 1-301</inkml:trace>
  <inkml:trace contextRef="#ctx0" brushRef="#br0" timeOffset="71828.1356">1878 1754 994,'0'0'34,"0"0"-19,64-69 104,-26 39-10,4-2-29,1-2-38,-2 2-20,-7 1-2,-11 3-5,-10 3-8,-6 3 0,-7 2 4,0 0-3,-16 2-8,-9 4-1,-3 8-13,-4 6 7,-1 8-2,4 19 1,3 7 4,10 10 4,5 1 0,8 0 1,3-3 0,5-7 4,11-7-2,2-8-3,6-7 0,5-9 0,5-4-1,6-4-15,4-14-14,1-2-17,-1-6-18,1-2-19,1-2 9,-4-1 8,-2 0-9,-6 1 28,-8 5 40,-7 6 8,-10 5 54,-2 8 13,-5 4 6,-2 2 4,0 3-22,-2 14-39,-9 7 21,-2 5 6,-6 2-27,-4 0-12,0-1 1,-2-3-5,4-6-3,4-7-59,3-6-85,0-7-58,3-1-73,2-13-125</inkml:trace>
  <inkml:trace contextRef="#ctx0" brushRef="#br0" timeOffset="72004.7829">2313 1560 268,'0'0'428,"0"0"-244,0-60-6,4 51-19,6 7-40,3 2-71,5 5-37,5 14 2,2 6 11,-3 4-14,-3 1-4,-1 2-2,-4-3-4,3-2 0,0-2-37,1-7-71,0-7-99,5-5-132,-2-6-236</inkml:trace>
  <inkml:trace contextRef="#ctx0" brushRef="#br0" timeOffset="72354.9474">2752 1529 939,'0'0'111,"18"-60"-95,-15 44 51,-3 9 50,-1 7-3,-15 7-92,2 15-22,-3 10-4,7 7-4,4 0-40,6-2-58,0-6 1,5-6-15,10-10-9,4-10 52,3-5 64,3-1 13,1-15 46,1-5 20,2-1 5,-4 0 17,-2 5-24,-7 5 12,-8 8 5,-2 4-34,0 1-35,-1 12-12,4 4 11,-2 1-8,2-1 0,-2-5 0,2-1-2,2-4-1,-1-3-1,-2-4-3,3 0-41,-2 0-66,1-7-74,-1-8-195</inkml:trace>
  <inkml:trace contextRef="#ctx0" brushRef="#br0" timeOffset="72508.1379">3107 1367 723,'0'0'545,"0"0"-535,0 0-7,0 0 1,0 0-4,0 0-21,11 11-97,-11 8-182,-6-3-361</inkml:trace>
  <inkml:trace contextRef="#ctx0" brushRef="#br0" timeOffset="72723.3387">3287 1331 1346,'0'0'38,"0"0"-33,0 0 18,0 0 38,0 0-8,4 92-17,-11-48-20,5 2-11,2-6-2,0-2-3,13-5-31,2-4-77,0-4-113,-4-9-117,-8-7-343</inkml:trace>
  <inkml:trace contextRef="#ctx0" brushRef="#br0" timeOffset="73748.5528">3312 1560 1050,'0'0'53,"0"0"-49,72-24-4,-51 24 0,-5 0-8,-1 0-101,-1 0-19,0 0 15,-4 0 71,-2 0 36,-3 0 6,0 2 3,-5 3 3,0 5 2,0 2 14,-9 5-15,1 1-7,1 0-6,3-2-28,4-5-34,0-4 28,7-7 40,9 0 38,2-1 77,3-7 15,2 1 4,-1 3-44,-4 1-28,1 3-19,-1 0-27,0 4-10,-2 5-4,2-1-2,0-3-10,2-4-5,1-1 9,2-7 5,-1-14 1,-1-8 10,0-7 5,-3-5 11,-6-6 23,-6-2 7,-6 2-36,0 5-14,-7 11-1,-9 13-2,2 12-3,-3 6-4,-4 15-2,3 16 1,4 10 2,7 7 3,7 1 0,0-2 1,10-3-1,3-5-6,0-6-33,-3-4-62,-6-7-32,-1-6-37,-3-9-85,0-7-14,0 0-134,-4-18 403,4-6 32,0-4 478,6-2-260,14 1-47,3 4-31,2 4-33,0 7-54,-2 7-31,-6 7-27,-2 0-16,-1 13-7,-3 7-4,-3 1-1,-5-1-20,-2 0-27,-1-2-41,0-5-51,0-4-38,0-5-90,0-4-6,6-3 42,8-10 204,6-4 28,1 0 261,0 0-33,0 4-14,-4 5-35,-6 5-47,0 3-47,-4 4-59,-2 10-20,-2 5 2,-1-1-7,-2-1 0,2-4-2,3-3-3,-3-5 1,2-5-1,0 0 4,2-5 10,1-12-5,1-3 1,-1-3 4,0 1 15,-1 2 3,2 3 6,3 2-4,5 5-8,2 3-14,7 4-2,4 3-3,4 0-3,1 0 0,-2 7-5,-1 2-16,-3 5-41,-3 1-59,-7 2-165,-11-2-287</inkml:trace>
  <inkml:trace contextRef="#ctx0" brushRef="#br0" timeOffset="74694.6752">3193 2021 981,'0'0'192,"0"0"-131,0 0 20,0 0 1,0 0-70,0 0-11,-13 43 11,8-3-5,-1 0-5,1-5-2,1-5-16,1-13-24,3-6-3,3-7 27,17-4 16,12 0 35,6-1 37,6-4 10,-5 4-15,-8 1 4,-11 0-42,-6 5-19,-11 9-10,-3 3-4,-6 1-2,-15 0-45,-5-4-31,5-6-21,4-8 5,12 0 27,5-11 71,11-8 6,17-1 57,3-1 1,-1 5 27,-3 6-6,-9 5-33,-2 5-29,-6 0-17,-3 10-6,-3 5-1,-2 1-4,1-3 2,1-1-32,3-4-8,4-6 2,5-2 17,4-1 13,3-12 9,-2-2 2,-6 2 5,-5 3 15,-6 6 12,-1 4-3,1 4-21,6 19-8,-1 6 0,-1 9 6,2 2-2,-6-2-4,-1-2 1,-3-5 0,0-7-1,0-7-5,-10-7-3,3-8-3,-3-2 11,-2-3 5,0-14 8,5-8-4,7-4 1,3-8 4,26-6-14,17-6-3,14-6-30,9-1-66,11 0-66,16 2-57,11 8-315</inkml:trace>
  <inkml:trace contextRef="#ctx0" brushRef="#br0" timeOffset="75219.1355">4441 1948 282,'0'0'1173,"0"0"-1155,0 0-10,0 0 36,0 0-34,-3 58 31,3-10-4,0-2-25,0-2-12,0-7-2,0-7-39,0-7-50,0-9-15,0-10-50,3-4 36,-1-8 91,3-16 23,-1-7 6,3-1 12,2-6 18,0 1 1,1 0-16,-2-2-3,1 3 12,2 2 9,6 8 21,10 10-2,11 10-24,8 6-10,2 11 12,-5 14-5,-10 6 0,-13 5-15,-13 1 0,-7-1-8,-14-3-2,-13-2 0,-5-8-25,-1-3-32,2-10-13,6-6-36,8-4 4,9 0-32,8-2-35,0-6-38,15 2 15,12 1-7</inkml:trace>
  <inkml:trace contextRef="#ctx0" brushRef="#br0" timeOffset="75453.2885">5035 2095 579,'0'0'159,"79"-47"-35,-54 25 39,-14 1-28,-11 4 0,0 5-67,-15 6-45,-13 6-17,-8 6-6,0 19 0,3 8 0,6 6-1,11 5 1,11-2 1,5-4-1,14-6 1,21-10 0,12-7-1,15-6 0,0-6-68,-3-1-74,-9-2-74,-12 0-173</inkml:trace>
  <inkml:trace contextRef="#ctx0" brushRef="#br0" timeOffset="75816.0409">4791 2500 162,'0'0'968,"0"0"-920,65-22 30,-12 8 22,12 2-8,2 2-24,-1 1-26,-7 3-31,-9 1-11,-11 3-1,-11 2-20,-9 0-41,-8 0-61,-9 6-73,-2 7-9,-10 4-35,-17 1-23,-9 0-17</inkml:trace>
  <inkml:trace contextRef="#ctx0" brushRef="#br0" timeOffset="75920.0819">5129 2532 229,'0'0'280,"0"0"-24,0 0-42,0 0-59,0 0-4,0 0-58,21 6-82,41-13-11,6-3-191,-4 0-114,-6-1-116</inkml:trace>
  <inkml:trace contextRef="#ctx0" brushRef="#br0" timeOffset="86991.1372">13846 13031 846,'0'0'138,"91"-21"-71,-23 10-15,6 3 16,1 0 26,-5 5-27,-2 3-44,-7 0-5,-6 0-10,-4 1-7,-6 5 7,-11-1-8,-5-1 1,-13-2 1,-6-1-2,-6-1-2,-4 0 1,0 0 0,0 0-5,0 0 5,0 0-7,-5-3 6,-2-1-2,0 1-5,1 1-9,-1 2-7,-3 0-3,1 0 1,-1 0 3,3 0 11,2 0 1,1 0 6,3 0 3,-1 0 3,2 0 0,0 0 0,0 0 0,0 0 0,0 0 1,0 0-1,0 0 1,0 0-1,-2 0 0,2 0 0,0 0-1,0 0 0,0 0-6,0 0-1,0 0 0,0 0 2,0 2 0,0 1 0,0-1 1,-1-1-3,1 1 1,-1 0-6,0-2-12,1 1-1,0 1 1,-1-1-2,1 2 7,-3-2-15,1 0-16,-2 2-34,-1-1-48,-2 0-22,-3-2-113</inkml:trace>
  <inkml:trace contextRef="#ctx0" brushRef="#br0" timeOffset="93552.7355">19967 6103 967,'0'0'232,"0"0"-227,0 0-4,0 0 9,0 0 64,0 0-24,0 0-5,0 0-29,18-50-7,-18 50-3,0 0 2,0-2 3,0 2 4,0 0-4,1 0 1,-1 0 2,0 0 1,0 0 3,0 0-5,1 0-2,-1-1-3,0 1-3,0 0-1,0 0 1,0 0 0,0 0-4,0 0 4,1 0-4,-1 0 0,0 0 0,0 0-1,0 0 2,0 0-1,0 0-1,0 0 1,0 0-1,0 0 2,0 0-2,0 0 1,0 0 0,0 0 1,0 0-2,0 0 1,0 0-1,0 0 0,0 0 1,0 0-1,0 0 0,0 0-5,0 0-14,0 0-23,2 0-24,2 0-18,4 10-40,5 6-37,4 5-41,0 3-128</inkml:trace>
  <inkml:trace contextRef="#ctx0" brushRef="#br0" timeOffset="102515.8921">17919 5235 112,'0'0'192,"0"0"-168,0 0-14,0 0-2,0 0 2,0 0-7,0 0-3,0 1 0,0 9 0,0 2-1,0 1-23,0 0 3,0 3-60,0 1 24,0 0-46,0 0 31</inkml:trace>
  <inkml:trace contextRef="#ctx0" brushRef="#br0" timeOffset="102774.4081">17931 5427 18,'0'0'18,"0"0"12,0 0 10,0 0-28,0 0-7,0 0 33,0 18-21,0-14-15,0 3 40,0-1-25,2 3 50,0 3-54,-2 1-7,3 2-4,1 1-2,0 2-4,1 4-15,0 0 13,-1 2-17,-1 2 21,2 2-57,0 1 11,0 1-5</inkml:trace>
  <inkml:trace contextRef="#ctx0" brushRef="#br0" timeOffset="105028.0883">19485 6260 372,'0'0'109,"0"0"-81,0 0-24,0 0 4,0 0 44,0 0 6,1 0-22,-1 0-25,0 0-9,0 0-1,0 0 13,0 0-7,0 0 6,0 0-3,0 0 3,0 0-2,0 0 8,0 0 0,0 0-4,0 0-1,0 0-4,0 0-6,0 0 0,0 0-3,0 0 1,0 0-1,0 0-1,0 0 1,0 0 2,0 0 2,0 0 0,0 0 3,0 0 1,0 0 2,0 0 2,0 0-4,0 0-2,0 0-4,0 0-2,0 0 1,0 0-2,0 0 1,0 0-1,0 0 0,0 0 1,0 0-1,0 0 1,0 1-2,0 0 2,0-1-1,0 0 0,0 0 0,0 0 0,0 0 0,0 0 0,0 0 0,0 0-6,0 0-4,0 0-2,0 0-8,0 0-10,0 2-15,0-2-6,0 0 1,0 0-16,0 0-9,0 0-37,0 0-40,0-4-57</inkml:trace>
  <inkml:trace contextRef="#ctx0" brushRef="#br0" timeOffset="111383.8502">21169 6120 302,'0'0'35,"0"0"-30,0 0-5,0 0 41,61 0 31,-51 0-24,1 0-44,0 0-4,-2 0 15,-1 0 8,3 2-23,2 2-89,-1-2 35,5 3 34,0-1-82,-1 1-83,0 0 177,0 0 8,0-1 64,-1 2-64,2-2 0,-3 1 0,1-1 0,1 1 10,-3-1-10,1-2 57,-3 1 21,0 1-74,1-2-4,-3 0 44,1 3-26,0-1-18,4 2-31,0 0-49,-2-2 80,1 1 74,-1-1-47,-1 2-27,0-1-15,1 0-2,0 0 14,1 1-92,2 1-85,-1 1 138,0-1 42,0 0 0,-2 2 64,0-1-58,-3-1 112,-1 2-106,3 0 2,0 2-14,1 1-30,2 1 21,1-1-4,3 2-55,1-2 0,1 3 68,-2-4 9,-2 1 210,-1-1-205,2 2-8,-1-2-4,2 2-2,1-1-21,1 3-11,-1-1 23,1-1 0,0 2-152,1-2 154,1 2-30,-3-2 37</inkml:trace>
  <inkml:trace contextRef="#ctx0" brushRef="#br0" timeOffset="111434.9014">22240 6644 14,'0'0'0</inkml:trace>
  <inkml:trace contextRef="#ctx0" brushRef="#br0" timeOffset="112252.464">22471 6857 170,'0'0'0,"0"0"-17,0 0-41,57 55 49,-42-43 18,-3 1 55,-3 2 5,-2 1-55,-1 1 23,-1 0 7,0 2-18,4 2-18,1 1-1,1 0-5,-1-2 16,-2 0-17,2-2-1,-2 2 2,1-1 7,-2-1-3,0 1-6,1 0 1,-1 0-1,1 0 1,0 0-1,-1-1-2,0 1-8,0-2-10,-1-2-22,-1-1 42,-2 0 15,-3 2 9,2 2-9,-2 2-8,0 3-4,0-3-2,0 1 1,0 0 1,0 0 10,0 0-9,0-1-1,0 2 7,0-3 0,0 1-8,0 1 2,0 2-1,1-1-2,5 2-1,-2-1 2,1-1-2,0 3 0,-1-2 0,-1-1 4,1 0-2,-1 0-2,0-2 3,0 2 18,-2-1-4,2 0 0,-3 0-17,0 0-1,2 0-22,-1 0-6,0-2 16,-1-1-61,0-2 72,0 1 2,0 1 4,0 1 12,0 0-1,-4 1-14,-2 0 8,-1 3 0,0 1 12,0 0-21,0-1-4,3 2-18,1 0 8,1 1-11,2 3-16,0-2 22,0 1-51,-1-2 59,-2 0 7,1-1-19,-1 0 1,-2-3 15,-2-1-70,-2-1 67,-1 0-10,2 0-56,2 2 72,0 0 4,0-1 0,0 1 45,-2-1-39,-1 0-6,0-1 0</inkml:trace>
  <inkml:trace contextRef="#ctx0" brushRef="#br0" timeOffset="112419.1875">22513 9153 14,'0'0'46,"0"0"-31,0 0-15,-31 72-27,22-55-21</inkml:trace>
  <inkml:trace contextRef="#ctx0" brushRef="#br0" timeOffset="112728.6604">22082 9551 17,'0'0'284,"0"0"-225,-77 11-38,51-7 0,-1 0 24,0 0-7,1 1-8,0 0-16,0 0-3,3 0-9,0 1 0,1-1-1,1 2-1,-1-1-4,4 2-51,-2-2-49,1 1-55</inkml:trace>
  <inkml:trace contextRef="#ctx0" brushRef="#br0" timeOffset="113070.4274">21472 9695 188,'0'0'25,"0"0"-25,-61 15-20,45-11 13,2 1-6,0 0 4,-1 0 9,-2 1 0,0-3 0,-1 1-3,-1 0 3,0-2 15,1 0 21,-1-1-16,-1-1-20,0 2-2,-1-1-3,-2 0 4,1-1 2,1 0-1,-1 0 7,-1 0 13,1 0 8,1 0-2,2-3 8,-1 1-8,0-2-26,0 0-17,-1 3-19,2-2 11,0 2-31,0-1-10,-2-2-12,0 0 49,-1 0-30</inkml:trace>
  <inkml:trace contextRef="#ctx0" brushRef="#br0" timeOffset="113295.876">20566 9668 236,'0'0'46,"0"0"-41,-74-27-5,45 17 1,-2-1-1,1 3 1,-1-1 6,3 1 29,0 1 6,4 0 17,0-2-11,0-1-30,-3-2-18,-1-4-17,-2 1-35,-2-3-34,0 2 46,1 0 35,1 0-69,2 1-40</inkml:trace>
  <inkml:trace contextRef="#ctx0" brushRef="#br0" timeOffset="115170.8866">18866 8078 97,'0'0'0,"-2"-60"25,2 26-16,0 1 66,0 1 53,0-1-96,0 4 52,0 4 11,-4 1-22,-1 4-24,0 0-21,2 0-12,1 1-2,1-4 22,0-1 7,1-4-16,-2-3-13,1-4 16,-2-1-26,-2 0 3,1 1 17,2 2-18,2 5 4,0 1 10,0 2-8,10-2-7,2 0 5,4 0 7,2-2-14,1 0-3,0 1-10,0-2 8,2-4-7,4-5-35,3-4 15,7-4-69,2-1 59,-1 4 33,-4 8 0,-6 5 6,-5 6 92,-4 6-41,-1 0-37,-1 2-4,2 0-1,-1-1-9,2-1-10,4 0-1,4-2-68,3 0-22,5-3 76,-3 3-25,-3-1 44,-1 2 6,-6 2 49,0 1 5,-1-1-44,1 3 10,0-2-20,3 2-5,1 0-29,4 1-11,1 1 21,-1 0-11,-5 2 35,-2 1 7,-8 2 40,0 0-1,0 0-33,1 2-13,1 0-6,6 1 6,1-1-23,5 2-15,4 0 14,1 1 21,-1-1 6,-2 0-1,-2-1 35,-3-1 0,0-2-20,0 0-13,2 3-3,1-1-1,4 0-40,3 2 20,3-2 1,2 1 16,0 1-14,0 0-20,-2 0 37,-4-1 16,-6-2-2,-3 2 27,-3-3-41,-1-1-8,2 2-7,2 0 6,2 1-39,4 1-15,4 1 33,2 0 26,1 2 5,3-3-1,-2-1 9,-2 1-9,-3 0 26,-5 3-26,-4 2 13,0-2-12,2 1 24,1 1-20,5 0-5,4 0-3,0 0-21,2 0 1,0 3 10,-2-1-17,-2 3 16,-5 0 7,0 3 7,-2-3 46,2 3-41,1-1 2,6 1-7,0 0-7,3-1 5,2 1 2,1 1 9,0 1-6,-2 0 17,0 2-12,-2-1 13,-2 2-19,0-2 3,-2 2 1,1 0-6,3 0-2,2-1 2,-2 2 14,-1 0-9,-3 1-2,-1 3 12,-2 1-14,0 0 3,-1 2-2,-1 0-2,1 2-1,-1 2 1,2 2 6,0 2-6,-2 2 0,2-2-4,-3 2-2,0-2 4,-3 2 2,-5 1 2,-4 1 6,-1 1 13,-4 8-2,1 2-6,-3 8-13,2-1-4,1 1-4,-2 0 1,0-2 5,-2 3 1,-6 1-2,-1 1 3,-2 1 13,0 2-1,-1 2-8,-5 3 0,-1 2 5,3 1-4,0 1-2,3-2-2,1 1 7,0-3 0,0-5-8,0-1 1,0-1-2,0 0 1,0 2-11,0 1-12,-5 3-2,-6-1-22,-4 1 43,-4-1-23,-2 0 22,-4-2 2,0-1-20,2-4-19,2-1 10,4-6 3,3-1-9,3-2-25,2-1-40,-1 1-89</inkml:trace>
  <inkml:trace contextRef="#ctx0" brushRef="#br0" timeOffset="115824.8171">19035 7901 327,'-28'-113'0</inkml:trace>
  <inkml:trace contextRef="#ctx0" brushRef="#br0" timeOffset="121763.9967">19900 6576 122,'-99'92'0,"8"12"-22</inkml:trace>
  <inkml:trace contextRef="#ctx0" brushRef="#br0" timeOffset="124929.6085">19569 5783 167,'0'0'52,"0"0"-15,0 0-30,0 0 42,0 0-27,0 0-10,-47-34-11,42 33-1,0-1-23,0 2 10,1 0 13,1 0 2,3 0-2,0 0-81</inkml:trace>
  <inkml:trace contextRef="#ctx0" brushRef="#br0" timeOffset="125303.3919">19421 5759 321,'0'0'54,"0"0"-38,0 0 25,0 0 42,0 0-15,0 0-17,2 0-32,-2 0-15,0 0-4,1 0 0,2 2-23,4 5-32,0 1-70,4-1-84</inkml:trace>
  <inkml:trace contextRef="#ctx0" brushRef="#br0" timeOffset="126299.9803">20559 5628 164,'60'-52'0</inkml:trace>
  <inkml:trace contextRef="#ctx0" brushRef="#br0" timeOffset="132886.942">20598 5260 143,'0'0'8,"-116"-4"-8,61 4-21,0 0-81</inkml:trace>
  <inkml:trace contextRef="#ctx0" brushRef="#br0" timeOffset="133148.534">19176 6210 118,'0'0'11,"106"19"19,-37-15 9,14-4-39,13-6-13</inkml:trace>
  <inkml:trace contextRef="#ctx0" brushRef="#br0" timeOffset="133424.476">21169 5499 467,'0'0'0,"4"-90"-53,-4 52-35,0 1 23,-4 5 62,-3 3 3,-4 4 4,-1 5-4,0 7-27,-2 2 14,-3 4 5,-3 4 0,-7 2 0,-3 0-58,-7 1 15,-4 0-16,-4 0 67,1 0 35,1 5-23,1 0-12</inkml:trace>
  <inkml:trace contextRef="#ctx0" brushRef="#br0" timeOffset="136559.3967">21995 8661 225,'-27'96'51,"-1"-10"-51,-1-10 28,-3-15-2,-4-10 47,-3-11-23,-9-12-3,-6-7 4,-9-10-23,-8-9-3,-9-2-25,-5-11-1,-7-11-13,-2-3 1,2-6-4,7-4-6,7-4-26,12-1 36,7-2 11,9 2 2,8-3-6,6-3 2,4-3-43,5-4-85,4 0-116</inkml:trace>
  <inkml:trace contextRef="#ctx0" brushRef="#br0" timeOffset="137068.2638">21307 9073 95,'-114'43'289,"-6"-15"-289,-1-17-174,3-11 74,3-10 8,1-20 74</inkml:trace>
  <inkml:trace contextRef="#ctx0" brushRef="#br0" timeOffset="138428.1491">21142 5387 377,'0'0'0,"0"0"-76</inkml:trace>
  <inkml:trace contextRef="#ctx0" brushRef="#br0" timeOffset="139424.8432">21280 5233 49,'0'0'23,"0"0"-23,0 0-2,0 0 2,0 0 14,0 0-10,-13-39 0,11 36 14,-1-1-18,1-2 0,-2 2 4,1 0 6,-3-2-10,-1 1-17,0 1-3,0-1-26,1 1 17,-1-2 29,0 1 1,-1 0 10,0 1 25,-2-1-27,-1 1 7,-3 0-3,1 0 2,-1 0 1,-2-2-14,-3 4-2,-2-1 1,0-1 1,0 1-2,-1 0-4,0 0-3,1 0-11,-3-1-43,0 2 17</inkml:trace>
  <inkml:trace contextRef="#ctx0" brushRef="#br0" timeOffset="139970.9664">19158 6312 19,'0'0'72,"0"0"-20,81 55-35,-44-41 36,7-3-16,8-3-16,9-6-21,9-2-32,8-4 32,8-14 0,6-4 4,5-4 4,6-6-2,5-6-6,7-7-8,9-12-98</inkml:trace>
  <inkml:trace contextRef="#ctx0" brushRef="#br0" timeOffset="140062.7363">21538 5549 403,'64'-53'0,"-3"6"-129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11:03.25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1F497D"/>
    </inkml:brush>
  </inkml:definitions>
  <inkml:trace contextRef="#ctx0" brushRef="#br0">10340 8653 749,'0'0'98,"0"0"-7,0 0-17,0 0 2,0 0-13,0 0-24,0 0-17,0 0-8,8-40-7,1 47-1,5 6 5,3 6 3,1 2 5,1 3-11,-4 1 6,-4-2-5,-2-2-1,-7-1-5,-2-2-3,0-3 0,0-3 0,-9-2 1,2-7 3,-2-1-1,0-2-2,2 0 1,2-11 1,4-4 5,1-4-1,0-3 5,10-2 16,4 1 8,0 3-16,4 2 1,-2 4-12,2 4-9,0 4-6,3 2-5,-1 4-57,-4 0-86,-4 0-82,-6 7-247</inkml:trace>
  <inkml:trace contextRef="#ctx0" brushRef="#br0" timeOffset="878.0059">10590 8768 1032,'0'0'64,"0"0"-54,0 0 19,0 0 7,0 0 19,4 67-41,-4-44-14,-2-4 2,-3-1-5,1-4-1,3-4-27,-1-4 12,2-5 9,0-1 10,0 0 11,0-12-3,1-5-4,10-1 12,2-3 26,1 2-13,1 2 13,-2 5-1,0 4-10,-1 6-15,-1 2-9,0 0-7,2 10-5,-1 6 4,-2 2 0,-4 2 1,-2 1-2,-4 0-3,0-2-5,0-4-12,-6-4-6,-1-5 2,1-3 1,3-3 22,-1-3 3,4-10 8,0-5 2,0-1 3,4-1 13,8 1 1,3 4-4,2 3 6,-2 4-7,2 6-8,0 2-14,-1 2 0,-1 9-2,-1 5 1,-6 3-5,-4 0 2,-4 2 3,0-1 1,0-4-22,0-1-22,0-4-10,0-4-30,0-5 18,5-2 13,9 0 17,3 0 36,7-9 4,0-5 4,1 0 25,-1-2 13,0-1 1,-1-1 3,-5-2-4,-3 2-11,-5-4-5,-5 0-11,-3-1-6,-2 4-12,0 4 6,-7 5-7,-3 6 0,-1 4-6,0 0 1,-5 15 5,3 14 5,1 8 1,2 8 11,2 3-6,3 0-1,1-3 1,-1-4-1,1-4-3,1-5-6,-3-5 4,4-7-4,-1-4-1,1-9-11,2-3-34,-3-4-46,1 0-58,-2-5-14,1-9-235,-1-3-69</inkml:trace>
  <inkml:trace contextRef="#ctx0" brushRef="#br0" timeOffset="1030.5953">10968 9009 948,'0'0'107,"0"0"-1,66-11-17,-37 10-62,3 1-27,-3 0-10,-8 0-202,-8 0-374</inkml:trace>
  <inkml:trace contextRef="#ctx0" brushRef="#br0" timeOffset="3434.2604">8564 8336 276,'0'0'174,"0"0"-164,0 0 39,0 0 16,0 0 18,0 0-3,-23 2-23,23-2-11,0 0 8,0 0 13,0 0-16,16 0-10,8 0-8,9 0-7,6 0-12,2-4-6,0 0-7,-2 3-1,-6 1-2,-10 0-37,-9 1-114,-12 7-199</inkml:trace>
  <inkml:trace contextRef="#ctx0" brushRef="#br0" timeOffset="3752.0853">8023 8807 532,'0'0'336,"0"0"-321,0 0 27,65-50 12,-23 32 8,5 1 3,3 4-26,-2 1-20,-1 5-13,-2 3-2,-3 4-4,-1 0-8,-6 6-61,-8 11-96,-9 3-123,-14 1-256</inkml:trace>
  <inkml:trace contextRef="#ctx0" brushRef="#br0" timeOffset="4072.7637">7760 9436 692,'0'0'25,"0"0"7,0 0 50,0 0 8,0 0 8,0 0-38,-11 0-39,39 0 13,13-5-12,8-3-16,4 2-6,-3 5-6,-4 1-108,-9 0-238</inkml:trace>
  <inkml:trace contextRef="#ctx0" brushRef="#br0" timeOffset="4847.6966">7715 11164 453,'0'0'136,"0"0"-116,0 0 26,0 0 79,0 0-59,0 0 40,45-33-54,-26 30-12,6-1-10,6 0-4,9-2-1,3 1-25,2 2 0,-1 2-58,-6 1-98,-8 0-138</inkml:trace>
  <inkml:trace contextRef="#ctx0" brushRef="#br0" timeOffset="5229.6946">8568 11834 800,'0'0'122,"0"0"-46,0 0 19,0 0-32,48-66 75,-29 55-62,6 1-49,4 4-26,3 4-1,1 2-30,-5 0-112,-5 3-122,-7 6-279</inkml:trace>
  <inkml:trace contextRef="#ctx0" brushRef="#br0" timeOffset="5601.1013">9294 12652 345,'0'0'328,"0"0"-197,0 0-6,0 0-33,14-65 41,-5 52-22,5-1-58,0 0 14,7 0-41,3 0-6,6-2 0,5-2-14,3-1-6,4-3 0,-2 2-21,-2 0-52,-6 5-83,-11 4-69,-7 3-278</inkml:trace>
  <inkml:trace contextRef="#ctx0" brushRef="#br0" timeOffset="6021.7999">10312 12220 423,'0'0'89,"0"0"-14,71-38 46,-42 22-26,-2 3 10,-5 0 5,-5 1-26,-8 2-5,-4 1 6,-5-2-16,-3-2-20,-17-1-18,-9 0-23,-8 3-8,-2 2-20,-2 3-20,4-3-34,4 1-42,5-4-7,5 1-39,6-1-64,6 0 40,8 1 11,3 2 29</inkml:trace>
  <inkml:trace contextRef="#ctx0" brushRef="#br0" timeOffset="6655.2714">11768 11078 643,'0'0'73,"0"0"-13,0 0 14,9-69 19,-18 57-4,-13 0-36,-10 4-32,-5 2-20,-4 4-1,0 2-12,3 0-14,8 0-28,5 0-75,3-3-115,2-6-197</inkml:trace>
  <inkml:trace contextRef="#ctx0" brushRef="#br0" timeOffset="7412.8129">11643 9405 638,'0'0'74,"0"0"-40,0 0 6,0 0 16,0 0 24,0 0-29,-77-38-32,47 51-14,-2 5-4,0 3-1,5 4-49,5-1-125,5-4-148</inkml:trace>
  <inkml:trace contextRef="#ctx0" brushRef="#br0" timeOffset="7859.951">11248 8674 695,'0'0'20,"0"0"-3,0 0 29,0 0 14,0 0 54,0 0-65,5 24 1,-5 7-23,-1 3-4,-10 0-6,-3 4-8,-2 0-7,2 0-2,5-3-110,2-8-250</inkml:trace>
  <inkml:trace contextRef="#ctx0" brushRef="#br0" timeOffset="8544.3448">10126 8061 937,'0'0'49,"0"0"-43,0 0-2,0 0-4,0 0 19,0 0 18,33 84-14,-31-46-23,-2 6-9,0 1-82,0-6-189,0-7-223</inkml:trace>
  <inkml:trace contextRef="#ctx0" brushRef="#br0" timeOffset="8957.6128">9097 8001 577,'0'0'2,"0"0"6,0 0-1,0 0 30,0 0 27,0 0 1,79 17 8,-27 13-20,5 7-39,1 5-11,1 0-3,5 0-91,-2-4-185</inkml:trace>
  <inkml:trace contextRef="#ctx0" brushRef="#br0" timeOffset="11257.5583">9563 8384 778,'0'0'26,"0"0"25,0 0 11,0 0-32,0 0 0,0 0-14,0 0-16,-3 0-15,3 1-37,3 2-23,4 1-77,2-2-40,-2-2-186</inkml:trace>
  <inkml:trace contextRef="#ctx0" brushRef="#br0" timeOffset="12405.5565">9438 12374 621,'0'0'0,"0"0"-55,0 0 55,0 0 20,0 0 37,0 0-1,15-5-53,-12 5 4,1 0-4,-1 0 3,1 0 3,-1 0 8,0 0-4,0 0-3,0 0 0,0 0-3,1 0 2,-2 0 2,0 0 5,1 0-2,-2 0 0,0 0-3,1-1-2,-2 1 1,0-1-6,0-1-2,0 2 0,0-2-2,2 0-2,-2-1-1,1 0-9,-1 0-10,1-1-14,-1-1 13,0 1-29,0-1-85,1-1-55,1 1-215</inkml:trace>
  <inkml:trace contextRef="#ctx0" brushRef="#br0" timeOffset="21449.0412">9287 9349 838,'0'0'25,"0"0"12,0 0 3,0 0-13,0 0-7,0 0 6,0 0-26,0 0-3,-4-5-64,4 13-87,0 0-132</inkml:trace>
  <inkml:trace contextRef="#ctx0" brushRef="#br0" timeOffset="30452.0598">19473 4119 618,'0'0'115,"0"0"-70,0 0 49,0 0-2,0 0-28,0 0 8,0 0-16,12-10-10,8 7-5,10-1 18,14 0-20,9-1 6,7 0-12,6 0-1,3-3-2,1 0 1,-2 0-4,-7 1 3,-6 1-13,-9 0 5,-8 3-3,-10 0-10,-10 2 1,-7 0-9,-8 1 0,-2 0-1,-1 0-1,0 0 0,0 0 0,0 0 1,0 0 0,0 0 1,0 0 0,0 0 0,0 0-1,0 0-1,0 0 1,0 0-3,-1 0 3,1 0 0,0 0 1,0 0-1,0 0 0,0 0 0,0 0 1,0 0-1,0-1 0,0 1 0,-1 0 0,1 0 1,-2 0 1,2 0-1,0 0-1,0 0 1,0 0-1,0 0 0,0 0 0,0 0-1,0 0 1,0 0-1,0 0-1,0 0 2,0 0 0,0 0 0,0 0 0,0 0 1,0 0-1,0 0 1,0 0-1,0 0 0,0 0 0,0 0 0,0 0 0,0 0 0,0 0 2,0 0-2,0 0 0,0 0-1,0 0 1,0 0-1,0 0 1,0 0 0,0 0 0,0 0 0,0 0 0,0 0 0,0 0 0,0 0 0,0 0 1,0 0-1,0 0 0,0 0 0,0 0-1,0 0 1,0 0 0,0 0 0,0 0-1,0 0 1,0 0-2,0 0-13,0 0-6,0 0-12,-2 0-17,1 0-4,-2 0 0,1 0-6,-1 0-15,-2 0-40,-3 0-17,0 0-94,0 0-74</inkml:trace>
  <inkml:trace contextRef="#ctx0" brushRef="#br0" timeOffset="33460.3787">7585 4989 191,'0'0'297,"0"0"-212,0 0-9,0 0 8,0 0-4,0 0 1,-4 1-13,11-1-6,14 1 0,13-1 0,17 0-4,13 0 4,11 0-7,7-1-18,3-5 3,-3 1-16,-4-1-9,-6-1 22,-6 0-21,-4 1 2,-6 2-7,-5 1 0,-8-1-7,-10 2 6,-10 1-8,-11 0-1,-9 0 4,-3 1-3,0 0-2,0 0-4,-10-1 4,-11-1 1,-8-2 1,-10 0-2,-8 2 0,-7 0-3,-9 2-1,-5 0-2,-1 0-1,2 6 7,3 3-5,5-2 5,11 1 0,13-4-1,15-1 1,11-3 1,6 0 3,3 0 6,5 0 6,25 0-4,20 0 5,16-3 4,15-2-12,2 0 6,-7-1-5,-7 2 1,-7 1 0,-10 0-4,-6 1 0,-8 2-2,-8-2-2,-12 1-2,-7 1-1,-8 0 0,-3 0 2,0-1-1,0 1-1,-2-1-2,-11-2 2,-8 0 1,-9-1-1,-4 2-4,-3 2 3,-2 0-5,-2 1 5,1 7-2,6 0-2,2 0 2,9-2 3,5 1 2,6-3-1,5-1-2,5-2 1,2 1 0,0-2 1,0 0 1,0 0-2,0 0 1,0 0 0,0 0-1,0 0-1,0 0 1,0 0 1,0 0-1,0 0 0,0 0 0,0 0 0,0 0 0,0 0 0,0 0 0,0 0-2,0 0 1,0 0 0,0 0 0,0 0-1,0 0 1,0 0-1,0 0-1,0 0 2,0 0-1,0 0 1,0 0-1,0 2 1,0-2 1,0 0-1,0 0-1,0 0-1,0 0 1,0 0-2,0 0 2,0 0 1,0 0 1,0 1 0,0-1-2,0 1 2,0-1 0,0 1-1,0 1 1,0-2 0,0 0-1,0 0 1,0 0 0,0 0 0,0 0 0,0 2-2,0-2 2,0 0 0,0 0-1,0 0 1,0 0 0,0 0-1,0 0-1,0 0 0,-2 1 2,1 2 0,1-1 0,0-1 0,0-1 0,0 0-5,0 1-20,0-1-11,0 0-8,0 0-13,0 0-7,3 0-19,9 0-62,11-2-184,11-9-292</inkml:trace>
  <inkml:trace contextRef="#ctx0" brushRef="#br0" timeOffset="38213.8534">6568 5885 162,'0'0'0,"0"0"4,0 0-4,0 0 31,0 0 13,0 0-14,0 0-18,0-2 0,0 2 26,-5 0 7,-1 0-16,-1 0 0,-4-2-2,0 1 10,-1 0 2,-2-1-4,3 2-1,-1 0 18,1 0 4,6-2-4,1 2-3,1 0-12,3 0-7,0 0 16,3 0 5,18 0-2,17 0-10,14 0-12,19 2 33,13-2-16,10 0 21,8 0-35,3-5 10,-1-2 2,1-1-14,-10-1-11,-8 0 3,-8 0 1,-12 3 7,-11 0-9,-13 3-1,-8 2-6,-8 1-1,-10 0-6,-6 0-5,-8 0 0,-3 0-1,0 0-9,0 0 4,-12 1 2,-14 5 4,-15 1 5,-14 0-2,-13-1 7,-9 1-8,1 2-1,0 2 0,3 1 2,9 0-3,11-3 1,15-2 1,16-5 0,14-2 0,8 0 10,12 0 23,26-12 6,21-3-28,19 0-4,9 2 2,-1 2 8,-9 2-5,-8 3 9,-10 2-9,-13 2-1,-8 0-5,-12 2-2,-11 0-5,-6 0 1,-6 0-2,-3 0-2,0 0-2,0 0 4,0 0 0,0 0-1,0 0 1,0 0 2,0 0 0,0 0-1,0 0 0,0 0-2,0 0 1,0 0 0,0 0-1,0 0-1,0 0 2,0 0 3,0 0-3,0 0 0,0 0 1,0 0-1,0 0 0,0 0-3,0 0 3,0 0 3,0 0-3,0 0 0,0 0-3,0 0 3,0 0 4,0 0-4,0 0 0,0 0 1,0 0-2,0 0 1,0 0 0,0 0 0,0 0-1,0 0 1,0 0 0,0 0 0,0 0-4,0 0 4,0 0 1,0 0 1,0 0-4,0 0 4,0 0-2,0 0 0,0 0-3,0 0 3,0 0 4,0 0-4,0 0 0,0 0 0,0 0 0,0 0-3,0 0 3,0 0 3,0 0-3,0 0-4,0 0 4,0 0 0,0 0-1,0 0 1,0 0-1,0 0 1,0 0-5,0 0 3,0 0-2,0 0-3,0 0-13,0 0-11,0 0-15,0 0-25,0 0-42,0 0-52,-3 0-45,-1 5-26,4-2-148</inkml:trace>
  <inkml:trace contextRef="#ctx0" brushRef="#br0" timeOffset="39347.7043">9494 8256 869,'0'0'99,"0"0"-73,0 0 8,0 0 23,0 0 19,0 0-41,0 0-25,0 0-10,-1 0 0,1 0-1,0 0 1,0 0-27,0 0-53,0 0-49,0 1-130,0 0-147</inkml:trace>
  <inkml:trace contextRef="#ctx0" brushRef="#br0" timeOffset="40081.5285">9531 12274 958,'0'0'24,"0"0"19,0 0-31,0 0 1,0 0 17,0 0 11,5 0-25,-5 0-16,0 0 0,0 0-14,0 0-22,0 0-7,0 0-32,2 0-75,2-2-69,2-3-7,0 1-84</inkml:trace>
  <inkml:trace contextRef="#ctx0" brushRef="#br0" timeOffset="41095.3851">9343 8419 11,'0'0'0</inkml:trace>
  <inkml:trace contextRef="#ctx0" brushRef="#br0" timeOffset="51115.844">9313 9256 475,'0'0'65,"0"0"-9,0 0 35,0 0-9,0 0-20,0 0-27,0 1-26,0 2-6,0-1-2,0 2-1,0-1-1,0-1-31,0-2-90,0 0-73,2 0-222</inkml:trace>
  <inkml:trace contextRef="#ctx0" brushRef="#br0" timeOffset="52563.2929">10167 11159 345,'0'0'12,"0"0"-12,0 0-12,0 0 3,0 0 9,0 0 0,4 7-43,-2-1-93</inkml:trace>
  <inkml:trace contextRef="#ctx0" brushRef="#br0" timeOffset="107733.1086">10758 10887 139,'0'0'0,"61"-47"-80</inkml:trace>
  <inkml:trace contextRef="#ctx0" brushRef="#br0" timeOffset="107895.4908">11154 10194 122,'7'-54'63,"-5"-4"-60,-2-4-3,-2-7-114</inkml:trace>
  <inkml:trace contextRef="#ctx0" brushRef="#br1" timeOffset="123899.3532">10288 8950 173,'0'0'49,"0"0"-33,0 0 40,0 0-6,0 0 13,0 0-16,7-40 40,-6 36-12,-1 0 1,0 4 17,0-3-14,0 3 2,2 0-8,-2 0-18,0 0-15,0 0-15,0 0-13,0 0-6,0 0 3,0 0-2,0 3 5,-6 2-3,0-2 5,0-1-2,1 1 7,-1 1 0,-1 1 4,-1 3-11,-3 2-3,0 1-1,-3 3 0,-4 4-3,-2 1 0,-3 2 8,-4 3-3,2 3 3,-3 3 0,1 2 1,-3 5 1,-2 0 6,-3 3-10,-2 1-8,-2 4 11,-2 0-9,5 4-4,3 4 2,7-2 1,5 0 2,1-3-3,0-4-2,-1 1 1,-2-1 1,-2 1-3,-2-1 0,-3-2 5,1-1-4,-2-5 0,2 1 1,2-6-1,4-2 1,3 0-1,0 0-1,0 0 3,-2-2 3,-1 1 0,0-1-3,-1 1 1,1 2-1,0-2-3,1 0 1,3 1 1,4-5 2,1 1-4,0-1 1,0 1-1,-4-1 1,0 1 5,-4 4-2,-2 0-3,-3 3 1,-2 3-1,-1 0-1,2-1 1,3-2 1,0-4-4,3-2 1,5-5 1,2-1 2,1-2-2,1 0 0,-1 0-1,0-1 3,-1-3-2,1 1 0,0-5 0,7-2 0,1-2 2,3-1-5,1-2 1,2 0 2,0 2 1,0 0 1,0 0 2,4 1 3,5 3 0,2 1 5,3 0-1,5 2-11,6 1 16,7 2-5,7 1 5,5 1-8,-2 0-2,-3 3 7,-3-1-8,-9 1 8,-2-1-5,-5-4-4,1-2 3,-7 0-4,2-3 2,-3-2-4,-4-2 1,1-2 2,-2-1-2,0-3-2,0 0 2,2 0 1,1 0 3,3-3 3,2-11-5,4-6-2,7-6 2,10-8-4,11-5 2,16-6-3,11-6 2,6-4 0,2-2 0,1-2 1,-8-1 1,-3-5 2,-6-3-5,-6-2-3,-3-4 3,2 3-1,2 1 0,-3 7 1,0 9-1,-7 8 1,-5 5 0,-7 2 2,-7 1-2,-6-1-1,-6-2 1,-4-2-3,-1 1 2,-2 2 0,-2 3 0,0 5 1,-2 3 0,-1 0 0,1 2-2,-4-2 2,-1-1 2,-1-2-2,-1-6 0,0-2-3,1 1 3,2 1 0,-2 5 1,0 5-1,-1 3 0,-3 1 0,0 3 0,0-3 0,0-4-1,0-4 1,-4-4 0,0-2 1,1 1-1,3 1 0,0 2-2,-2 3 2,2 3 0,-1 1 1,0 4-1,0 3 0,-4 3-1,1 2 0,-2 1-4,-2 1 3,-3-1 1,-2 0 0,-4 2 1,-3-2-1,-5 1-1,-2 1 2,-1 3-1,-2 1-1,-3 3 0,-1 1 2,-3 0 1,0 1-1,-5-1 2,-1 1-4,-1 0 4,1 1-4,9 0-17,13 2-44,12 0-97,9 0-108,0 4-679</inkml:trace>
  <inkml:trace contextRef="#ctx0" brushRef="#br1" timeOffset="125272.8323">10264 9149 296,'0'0'230,"0"0"-183,0 0 77,0 0-7,0 0-68,0 0 1,0-4-7,0 6-8,0 4 4,-2-1-10,0 4 1,-3 2-12,0 2 7,-1 5-13,-1 2-7,3 2-1,0 0-4,1-3 3,2-2-3,-1-4 4,2-4-4,0-4 1,0-3 1,0-1 0,0-1 3,0 0 7,0-1 26,0-12 9,0-6-39,6-5-5,2-1 6,1-3-5,-2 1 6,-1 1 16,-3 3 7,-1 4-12,-2 5 22,0 7-19,0 5-4,0 1-7,0 1-9,2 0-4,1 5-9,4 11 7,4 6 2,2 3 5,-1 1 1,4-1 0,-2-4 1,1-4 11,1-3 3,-1-3-10,3-3-2,1-6 5,0-2 2,-2 0-1,-3-1 3,-2-11 10,-3-5-2,-2-5-13,-3-5-2,-4-1-6,0 0-1,0 2-2,-5 3 1,-1 6-3,3 6-2,1 5-12,0 6-60,0 7-103,-5 19-173,-9 10-482</inkml:trace>
  <inkml:trace contextRef="#ctx0" brushRef="#br1" timeOffset="126067.483">9297 10902 916,'0'0'93,"0"0"-82,0 0 53,0 0-17,-83-43-5,57 43-20,-1 6-14,4 8-8,5 2-3,8 4-2,3-3 5,7 0 1,0-3 11,12-1 43,4-4 10,0 1 10,0-2 13,0 0-42,-6-3-17,-2 3 1,-4-3-20,-3 1-4,-1 0-6,-3 0 0,-16 1-1,-7-4 1,-7-2-28,-3-1-15,-1 0-18,6-7 5,6-5-38,7-1-89,9-1-159,9 0-462</inkml:trace>
  <inkml:trace contextRef="#ctx0" brushRef="#br1" timeOffset="141865.1685">10724 9488 81,'0'0'36,"0"0"-11,0 0-10,0 0 6,0 0 50,0 0 3,0 0 5,0 0-23,6-18 2,-6 18 2,0 0 14,0 0-10,0 0-10,0-1-9,0 1-11,0 0-11,0 0-2,0 0-1,0 0-4,0 0-3,3 0 5,1 0 1,5 0-3,5 0-5,5 3 15,5 7 5,2-1-5,-4 1-2,-1 0-10,-4 1 13,-3-1-15,3 5-4,-3 0 6,1 2-7,-2-1 7,1 3 8,-3 0 2,-1 1-10,1 0-8,-2 1 12,0 1 0,-2 0-7,0 1-4,-2-3-1,-1 1 3,1-1-5,-1 2 6,-1-2-8,-1 2 8,1 0-3,0 1 0,-2-1-4,2 0 3,0 0 0,-3 1-2,3 1 1,-2-1-3,0 2 5,-1 0 0,0 0 0,0 0-4,0-1 0,0-1 3,-2 3 0,-5 0-1,0 1-5,0 3 5,0-2-2,-2 2 2,5-1 0,-3-4-3,-2-1 5,0-2-4,-2 1 0,1 0 1,-1 0-1,0-4-1,0 0 0,0 0 0,1-2-1,-1 0 1,1-1-2,-4-1 1,5-1 1,0-1-2,2-2 2,-2-2-1,5-2-1,1-2 1,-1 1-1,4-3 1,-2 0-1,1 0 1,1-2 0,-1 0 0,1 1-1,0-2 1,0 0-1,0 0 2,0 0 1,0 0 0,0 0 4,0 0 1,0 0 0,0 0 0,0 0-1,0 0 3,0 0-4,0 0 0,0 0 2,0-5-1,0-5-3,1-7-1,5-4-6,1-3 1,-1-2 2,-2 0-1,-3 2 1,-1 4-3,0 5 1,0 3 1,0 5 0,0 2 2,0 2 0,0 3-1,0 0-2,0 0-1,-1 0-5,1 0 0,-2 3-5,2 11 13,0 0 1,0 4 0,0 1 0,0 2 1,0-2 0,0-1 1,0 0 2,0-2-5,0-3 2,0-2 1,0-6-3,0-2 3,0-2 0,0-1 4,0 0 5,0 0 8,4 0 4,4-6 0,4-4-13,2-3-5,-1 1-4,1-2 1,4 0-3,2-2-2,1-2-23,-1 2-79,-9 0-90,-8 1-171</inkml:trace>
  <inkml:trace contextRef="#ctx0" brushRef="#br1" timeOffset="146232.3627">10442 9933 323,'0'0'0,"0"0"-15,0 0 15,0 0 12,0 0 39,0 0 24,0 0-25,11 18-14,2-16 4,8 1 18,8-3-11,10 0-15,9 0-12,4-3 3,6-5 0,1 2 31,-3 0-1,-4 5 2,-8 1-20,-9 0-9,-6 0-16,-4 8-6,-4-1-3,-1 2 1,-1-1-2,-2-1-2,1 0-1,-2-3 2,-2 0 0,-3-1 0,-1 1 1,-4-2 0,-3-1-3,-2 1 0,-1 0-14,0 6 1,0 2 15,-11 3 2,-6 1 17,-4 3-12,-4 0-3,-3 2-2,-1-1 0,-1 0 4,7-1-3,1-2-2,6-3-13,0-2-5,2-2 14,0-2 3,5-1 1,1-1-1,-2-1-6,-1-3-5,-1 0 7,-3 0 5,-3 0-3,-1 0 3,4 0-1,3 0 1,6 0 0,6 0 1,0 0 5,0 0 4,14 0 11,7 0-1,7 0-1,6 0-2,-2 0-9,2 0-5,-4-3-3,-4 1 0,-3-3-13,-5 3-38,-6-1-47,-5-2-50,-7-2-27,0-6-224</inkml:trace>
  <inkml:trace contextRef="#ctx0" brushRef="#br1" timeOffset="146466.998">10935 9931 649,'0'0'243,"0"0"-238,78-7-4,-49 7 3,-1 9 6,-1 5 8,-7 5-1,-4 1-17,-4 4 1,-1 1 0,-5 2-1,-2 2 0,-4 3-2,0 2-20,-12 0-51,-6 0-77,-3-2-43,-2-2-123</inkml:trace>
  <inkml:trace contextRef="#ctx0" brushRef="#br1" timeOffset="147314.6503">9802 11946 362,'-75'56'22,"7"-2"-22,6-7-174</inkml:trace>
  <inkml:trace contextRef="#ctx0" brushRef="#br1" timeOffset="177723.1759">8589 9328 23,'0'0'86,"0"0"-63,0 0 26,0 0 27,0 0-5,0 0-21,0 0-15,-1 0 1,1 0 7,0 0-16,0 0-7,0 0-10,0 0 1,0 0-6,0 1-3,0-1-2,0 2 1,0-2 5,-1 0-3,-1 1 9,-1 1 10,-1 0-1,2 0-9,-3 2-1,1-1 0,-2 2-10,-1 1 6,1-1-4,-1 3-3,2-4 0,1 3 5,-1-2-5,1 0 2,1 1-1,-1-1 0,0-1 1,1 1-1,-1-1 3,1-1 2,-1 3-2,1 1 3,-1-2 4,1 1-2,1 0-1,-2 0 1,0 1-2,1 2-4,-1 0 5,-1-2-2,0 3-1,-1 0-1,1-2 0,1 2 4,-1-4-4,1 1-2,1-2-2,-1 2 3,2-2 1,-1 2-1,-1 0 0,-1 0-2,2 0 3,-3 1 0,4 0-3,-2 0 5,1 2-6,0-2 2,1 1 0,0 1 0,-1 0 4,1 0-5,0 1-1,-1 1 4,2 0-3,-2-1 4,1 1-5,0 2 0,0 0 2,1-1-1,-1 1 1,2-1 3,0-1-5,0 1 1,0 0 0,0-2 0,0 1-1,0-2 0,0-1 0,0-2 0,0-1 1,0 0 0,0-2-1,0 3 1,0 0-1,0-1 4,0 1-4,0-1 0,0-2 0,0 0 2,0-1-2,0 0 0,0 0 1,0 0-1,0 0 0,0-1 0,0 0 0,0 0-1,0 0-1,0-1 1,0 1 0,0-1-2,0 0 3,0-1 0,0 0 0,0 0 1,0 2-1,0-2-1,0 0 0,0 0 0,-2 0 1,-2 0 0,1 0 0,-2 0-3,1 0-3,-1-2 5,-1-3-6,-1-2 5,1-1 2,-1-1 0,-1-2 0,-2 4-1,0-3 1,1 0 1,0 1-1,3 2 1,0 0-2,2 1 1,1-1 0,-1 3 0,4 0 2,-2 2-1,1 1 3,0-1-2,0 2-1,1 0 2,0 0-3,0 0 2,0 0-1,0 0 0,0 0 0,0 0 1,0 0-1,0 0 4,0 0-3,0 0-1,0 0 3,0 0-2,0 0 0,0 0 0,0 0 3,0 0-3,0 0 0,1 3 2,3 0 7,-1 0-5,0 3 5,2-1 1,0 1 2,-1 1-6,3 0-3,0 2 6,-2 1-6,2 0-2,-1-3 0,-1 1-1,1-1 1,-3-1-3,1-3 1,-2 0-1,-1-1 0,2 0 0,-2 0 2,0-2-3,0 2 3,2-1-2,-3-1 4,0 2 3,2-1-5,-1-1 1,0 0-3,-1 0 4,0 0 1,0 0 2,1 0 4,-1 0 0,2 0 7,0 0 5,5 0-7,2-6 6,2-4-5,3-3-3,2 1 4,2-1 5,0 1 2,-2 1-3,0-1-3,-2 2 0,-1 1 0,-1 2-7,-1 0 1,-2 2-9,-2 1 3,-4 0-5,1 2 5,-2 1-6,-2 0 3,0 1-3,1 0-1,-1 0-2,0 0 2,1 0 2,-1-1-2,1 1-1,-1 0 1,0 0 0,0 0 0,0 0-1,0 0 0,0 0 0,0 0 0,0 0 1,0 0-1,0 0-5,0 0 6,0 0-6,0 0-1,0 0-18,0 0-28,0 0-22,0 0-25,0 0-70,0-1-144,-3-4-180</inkml:trace>
  <inkml:trace contextRef="#ctx0" brushRef="#br1" timeOffset="178951.3488">8221 9799 220,'0'0'93,"0"0"-31,0 0 0,0 0 32,0 0-43,0 0-10,56 54-7,-46-45-22,1 0 25,-4-2-9,2 2-15,-2-5-10,-1 2 2,-1-2-4,2 1 34,-1-2-25,-1-1-2,-1 1-6,2-2 6,0 2-1,-2-3-4,1 2 4,1-2-4,0 0-2,-2 2 6,-1-2-6,1 0 1,-2 0 2,1 0 11,1 0 7,-2 0 4,4 0 0,-2 0-2,0 0-5,1-4-2,-1 1-5,-1 1-3,2-1 5,1 1-4,2-2-4,2-1 10,1 0 9,1-2-5,1-1 2,-1 1-1,-1 1 10,-1-1 0,-2 1 3,-3 3-9,1-1-6,-4 2-6,1-1 1,-1 1-4,0 0-6,1 0 4,-3 1-8,2 0 3,-1-1 0,0 2-3,-1-2 2,1 1-2,1 1 0,-2 0 0,3 0-1,-2 0 1,-1 0 0,1 0-1,-1 0 1,2 0 0,-2 0 0,0-2 3,0 2-3,0 0 0,0 0-1,0 0 1,0 0 0,0 0 2,0 0-2,0 0 1,0 0-3,0 0 3,0 0-1,0 0 0,0 0 0,0 0 0,0 0 0,0 0 0,0 0 0,0 0 0,0 0 1,0 0 0,0 0-1,0 0 0,0 0 0,0 0 0,0 0 1,0 0 1,0 0-1,0 0-1,0 0 0,0 0 0,0 0 0,0 0 0,0 0 0,0 0 0,0 0 0,0 0 2,0 0-2,0 0 1,0 0 1,0 0-2,0 0 0,0 0-1,0 0 1,0 0 2,0 0-1,0 0-1,0 0 0,0 0-4,0 0-3,0 0-22,0 0-43,0 0-5,2 0-22,5 0-62,4 0-198</inkml:trace>
  <inkml:trace contextRef="#ctx0" brushRef="#br1" timeOffset="302062.8964">14688 9281 843,'0'0'72,"0"0"-62,0 0-2,0 0 38,0 0 29,0 0-20,0 0-37,0 0-13,0 0 1,0 0 0,0 0 1,0 0-4,0 0 1,0 0-4,0 0-22,0 0-41,0 0-7,0 0-71,2-2 2,1-5-40,1-1-80</inkml:trace>
  <inkml:trace contextRef="#ctx0" brushRef="#br1" timeOffset="305293.7411">13907 9534 10,'0'0'33,"0"0"9,0 0 18,0 0 14,0 0 7,0 0 9,-16 2-19,16-2-16,0 0 2,-2 0 6,2 0 7,-2-2-30,1 0-17,0-4-4,0 4 6,1-3 2,0 2-3,0-2-8,0 0-8,0 0 7,0 0 2,0-1-9,0 0-1,3-2-5,2-1 0,1 0 6,-1-1-8,1 2 4,0 2 2,-1-2-2,1 2 1,0-1-2,1-3 1,1 1 1,0 0-1,2 0-4,-3 2 1,-1-1 5,-2 1-1,-1 1 3,1 2-2,1-2 0,0 2 1,-1-2-2,3 0 2,2-2-7,-1 1 4,-1 1-3,0-1 0,-1 2 2,0-1-3,0 1 2,2-1-2,0 1 0,2-1 0,1 2 1,-1-1 4,1 2-4,-1-1 2,0 0 4,0 0 1,1 1 3,0 0-8,1-1 4,0 2-6,1-1 4,-2 1-2,0 0-2,0 0 5,-2 0-1,1 1-3,-2 0-2,0-1 5,-1 1-2,1-1-2,0 2 0,0-3 1,-3 2-1,-1-2-1,-1 3 1,-3-1 0,2 1 1,0-1 2,-1 0-3,1 0-1,-2 1-2,0 0 2,0 0 0,0 0-2,0 0 2,0 0 2,0 0-1,0 0 3,-5 0 1,-6 0-5,-2 0 1,1 0-1,-4 0 0,0 0 2,2 0-2,-3 0 0,2 0 0,-1 0 1,1 0-1,-1 0 0,2 0 0,3 2-1,2 0 0,2-2 0,4 2-1,-1-1 2,4 0 0,0-1 0,-2 0-2,2 1 0,0-1 2,0 0-1,0 0 2,0 0-3,0 0 0,0 0-2,11 0 4,3 0 0,2 0 3,2-2 2,0-1-5,0 0 6,0 1-3,1-2 4,-1 2-1,0 0 7,-2 0-6,-2 1-1,-3 0 0,-1-1-3,-2 1-1,-2-1 1,-2 2 2,-3 0-4,0 0 5,-1 0 4,0 0-6,0 0 3,0 0-2,0 0-1,0 0-2,0 0 2,0 0-2,0 0-2,0 0 3,0 0 1,0 0-4,0 0 4,0 0 8,0 0-6,0 0-5,0 2 4,0 2 0,0 1 3,0 2 0,0 0-1,0 0 3,-3 2-2,-1 1-2,1-3 0,-1 2 3,-1 0-7,1 1 6,-1-2-3,0 0 1,-1 0-5,-1-2 6,1 1 4,-1 0 1,2-3-7,0 0-2,3-2-1,0-1-1,2-1 2,0 0-6,0 0 3,0 0-23,0 0-33,0 0-72,0 0-74,4-2-269</inkml:trace>
  <inkml:trace contextRef="#ctx0" brushRef="#br1" timeOffset="306560.7902">16121 10666 69,'0'0'396,"0"0"-349,0 0-32,0 0 54,0 0 23,0 0-47,20 0 5,-20 21 6,0 4-17,0 4 5,-6 1-16,-5 3 4,0-1-6,-2 0-1,-2-1-6,-3-2-7,-3-1-4,-3-2-5,0-3-2,-2-2 4,2-4-5,2-6 0,3-3-1,5-4-4,1-3-20,4-1-11,0 0 2,2 0 12,3 0-1,1-5 0,3 3 11,0-5-7,0 3-3,0 0 20,0-2 2,3 2 7,-3 0-6,0 1 2,2-1-3,-2 0-2,0 0-1,0 1 0,0-1 2,0 1 1,0 0 4,0 1 5,-4 1 2,3 1 18,0 0 5,-2 0-16,1 6-10,-1 7 11,1 6-4,-1-1 4,2 2-7,1-2-7,0-2-3,0-1 2,0-3-1,0-2 0,0-5-1,0-1 1,0-4 4,0 0 9,0 0 25,2 0 1,5-2-1,4-4-19,5-2-10,3 0 0,3 0-5,2 0-5,-2 1-2,-2 1 0,-4 0-5,-5 2-24,-1 0-40,-3 0-46,-1 1-21,1-1 5,-1 1-49,1 0-89</inkml:trace>
  <inkml:trace contextRef="#ctx0" brushRef="#br1" timeOffset="321647.9605">9462 8322 836,'0'0'37,"0"0"-22,0 0 24,0 0 26,0 0 5,0 0-13,0 0-37,15-15-11,-15 15-3,0 0 3,0 0-8,0 0-1,0 0-38,0 0-66,0 6-34,-1 1-66,-3 3-84</inkml:trace>
  <inkml:trace contextRef="#ctx0" brushRef="#br1" timeOffset="324526.0938">9543 8265 365,'0'0'0,"0"0"-15,0 0-40,0 0-16,0 0 10,0 0 43,23 53-72</inkml:trace>
  <inkml:trace contextRef="#ctx0" brushRef="#br1" timeOffset="324858.9049">9968 11029 1291,'0'0'7,"0"0"-7,0 0-29,0 0 29,0 0 11,0 0 44,6 18-27,-6-18 4,0 2-32,0-1-1,0 0 0,0-1-20,0 2-44,0-2-108,0-2-71,0-21-183</inkml:trace>
  <inkml:trace contextRef="#ctx0" brushRef="#br1" timeOffset="325075.2963">9431 8859 659,'0'0'0,"0"0"-10,0 0-86,0 0-82,0 0 108,0 0 44,-68-18-212</inkml:trace>
  <inkml:trace contextRef="#ctx0" brushRef="#br1" timeOffset="326101.3471">9789 8464 312,'0'0'85,"0"0"-68,0 0-3,0 0 20,0 0-5,0 0 79,6-15-89,-3 13-16,-3 2 1,0 0 1,0 0-1,1 0-4,0 0-3,1 0-14,2 0-25,-1 0-34,2 0-10,1 5-47</inkml:trace>
  <inkml:trace contextRef="#ctx0" brushRef="#br1" timeOffset="326739.8346">9255 9212 579,'0'0'36,"0"0"-22,0 0 44,0 0 9,0 0-7,0 0-29,0-14-31,0 14-3,1 5-68,3 5-111,3-1-241</inkml:trace>
  <inkml:trace contextRef="#ctx0" brushRef="#br1" timeOffset="327121.0593">10139 11051 1211,'0'0'0,"0"0"-109,0 0-73,0 0-117,0 0 24</inkml:trace>
  <inkml:trace contextRef="#ctx0" brushRef="#br1" timeOffset="332676.7627">8520 9523 396,'0'0'26,"0"0"-22,0 0 17,0 0 19,0 0 9,0 0 1,0 0-6,-34 43-4,28-33 4,0 0-1,-1 2-11,0 0-10,1 1-9,0 2 0,0-1-8,1 0 7,0 1 9,0-1 0,-1 2 14,0 2-2,-2 1-6,2 1 3,-1 2-5,1-1-1,2 0-10,0-2-5,1 1-1,3-1 0,0-1 2,0 1-1,0-2 1,0-1-2,0 3 2,0-2 3,0 0 1,2-1 0,1 0 8,3 1-1,-1-3-3,0 1-7,0-2 5,1-1-10,1 1-1,-1-2-2,1-1-3,-1 0-1,-2 1-88,-4 2-93,0-3-192</inkml:trace>
  <inkml:trace contextRef="#ctx0" brushRef="#br1" timeOffset="335440.5287">8999 9469 428,'0'0'103,"0"0"-64,0 0 53,0 0 8,0 0-8,0 0-22,-37-38-36,33 38-1,0 0-4,-2 0-1,0 1-2,-2 9 4,-2 8 11,-1 4 0,-2 7 2,1 4-22,2 0 9,3 2-16,1-1 14,1 1-6,1 3 1,-1 2 1,0 2-15,1-1 22,2-1-11,2 0-12,0-3 15,0-1-12,0-2 0,4-1 4,3-3-5,0-3 1,2-1-1,-1-2 0,0 0-4,1-3-2,4 1 7,-2-1 1,1-2-2,2 0-8,-1-4 0,0-1-1,1-4 3,-2-3-4,-3-1 1,-2-3-1,-5-1 3,-1 0-1,-1-2 0,0 0 4,0 0 5,0-9-7,-10-2-4,-6-4-16,0-1 10,-1 4 0,0-1 5,-3 3-3,2 0 3,-1 2-2,-1 1 2,6 2 1,1 1-2,3 1 2,3 0 0,3 1 2,0 1-1,3 1-1,0 0 0,1 0 4,0 0-3,0 0 1,0 0 0,0 0-2,0 0 0,1 7 0,7 2 6,0 2-1,1 0 3,1 2 2,-1 0-2,2 1-1,1 2 2,-3-1 1,0-2-2,-1 0 1,0-1-6,-1-2 5,1 0 2,-3-5-4,1-1 0,-3-3 8,0-1-4,1 0 3,3 0 3,3 0 9,8-10 5,6-7-3,3-6-13,5-2-3,1-2-4,-1 1-2,-3 5-2,-3 2-2,-2 3-1,-6 5-10,-8 3-54,-4 8-45,-4 0-154,-2 0-347</inkml:trace>
  <inkml:trace contextRef="#ctx0" brushRef="#br1" timeOffset="337066.0386">9583 8262 366,'0'0'109,"0"0"-81,0 0 45,0 0 14,0 0-20,0 0-4,0 0-28,0 0-10,0 0-8,0 0-5,0 0-2,0 0 3,0 0 0,0 0 5,0 0-5,0 1-6,0-1-6,-1 0-1,0 0-37,1 0-122,0 0-181</inkml:trace>
  <inkml:trace contextRef="#ctx0" brushRef="#br1" timeOffset="337344.7757">9583 8262 368</inkml:trace>
  <inkml:trace contextRef="#ctx0" brushRef="#br1" timeOffset="337412.0043">9583 8262 368,'-45'-43'328,"45"43"-317,3 0-1,-2 0-10,-1 0-31,1 0-33,-1 1-99,0 0-90</inkml:trace>
  <inkml:trace contextRef="#ctx0" brushRef="#br1" timeOffset="338634.2357">9711 7333 220,'0'0'55,"0"0"23,0 0 39,0 0-11,0 0 40,0 0-24,-28-44-30,28 37-21,0-3 0,1-2-3,8 1 15,2 2-21,0 2 5,6 6-18,5 1-23,8 13-17,2 12 10,2 5-3,-3 5-3,-8-1-10,-9 0-2,-7-4 0,-5-1 0,-2-5-1,0-5-1,-9-4 1,-2-7-6,2-7 15,4-1-7,-2-6 6,0-12-2,1-10-4,5-5 3,1-7-2,0-2 1,10 0-2,2 2-4,1 7 2,1 10-3,3 8-16,0 11-41,2 4-99,-2 10-151,-1 5-282</inkml:trace>
  <inkml:trace contextRef="#ctx0" brushRef="#br1" timeOffset="339585.0307">10068 7270 1222,'0'0'19,"0"0"-4,0 0 3,0 0 35,30 69-22,-26-39-23,-1-3-3,-3-2-4,2-3-1,-2-4 0,0-6-14,0-5-15,0-4 2,0-3-3,2 0 22,1-15 2,0-5-12,2-7 18,2-3 2,1-1 0,2-2-2,0 3 10,2 6 24,-4 4 15,2 9-7,-4 7-3,4 4-18,5 5-20,2 15 1,0 8 8,-1 3-9,-7 2 1,-4 1-4,-5-5 6,0-3-7,0-6 3,-7-6-5,1-7-8,1-7-8,2 0 21,-1-14 8,2-11-2,1-5-3,1-4-2,0 0 2,5 0 3,6 7 7,1 7 3,3 6 3,-1 10 10,2 4-29,1 9-2,2 13-3,-2 5 5,-3 4 1,-6-2 2,-2-3-3,-3-3-6,1-5-21,0-5-26,2-4-40,4-8-48,3-1 12,3-10 60,4-10 64,4-11 5,0-3 19,0-7 17,0-3 10,-4-2 27,-8 0-29,-6-3-13,-6 6-11,0 9-19,-13 12 19,-1 16-20,0 6 0,1 26-1,4 12 2,5 13 4,4 7 13,7 3 12,9-1-5,-1-3 0,-6-6 11,-2-5-12,-7-7-14,0-5-10,0-7 1,0-7-1,-7-5-20,-1-7-34,-4-6-31,1-2-58,1-8 3,2-14-77,3-7-42,3-6 54,2 1 91,0 0 114,0 5 197,4 2 10,10 6-34,3 3-48,7 5-20,3 6-47,7 5-46,5 2-12,2 0-87,1 3-296</inkml:trace>
  <inkml:trace contextRef="#ctx0" brushRef="#br1" timeOffset="340906.5501">9977 10991 366,'0'0'0</inkml:trace>
  <inkml:trace contextRef="#ctx0" brushRef="#br1" timeOffset="343223.173">9690 10869 383,'0'0'53,"105"3"-23,-39-6-30,-5-15-65,-8-5 17,-14-4 40,-14-6 8,-9-4-56,-11-5-138</inkml:trace>
  <inkml:trace contextRef="#ctx0" brushRef="#br1" timeOffset="344490.662">9628 10944 342,'69'-18'0,"2"-5"-93,-3-7-26</inkml:trace>
  <inkml:trace contextRef="#ctx0" brushRef="#br1" timeOffset="354451.3264">14790 8423 270,'0'0'66,"0"0"-18,0 0 20,0 0-5,0 0 24,0 0-3,0 0-29,0 0 12,-3 0-12,3-1 22,0-1-12,15-4-8,12 0-14,12-3 7,7-1 9,1 0 6,-3 0-16,-8 2 4,-7 4-13,-10-1-12,-4 2-9,-6 1-9,-4 0-3,-4 2-2,-1 0-4,0 0-1,-3 0-5,-11 0-4,-8 0 7,-6 5-5,-4 0 6,-1 3 0,2-3-4,4 1 3,4-1 0,5-1 2,7-1-2,7-1-2,4 2-42,2-1-41,20 5-65,7-1-97,3 1-317</inkml:trace>
  <inkml:trace contextRef="#ctx0" brushRef="#br1" timeOffset="355045.9423">14647 12428 835,'0'0'105,"0"0"-93,0 0 17,79-38-2,-60 31-21,-1 1-6,-4 4-95,-4 1-197,-5 1-165</inkml:trace>
  <inkml:trace contextRef="#ctx0" brushRef="#br1" timeOffset="356287.5098">9255 9223 610,'0'0'10,"0"0"-3,0 0 11,0 0 34,0 0 22,0 0-27,-7-23-21,7 23-6,0 0 2,-1 0-6,1 0-13,0 0-3,0 0-26,0 7-43,0 2-79,0 1-99</inkml:trace>
  <inkml:trace contextRef="#ctx0" brushRef="#br1" timeOffset="356711.3607">9947 10919 1055,'0'0'19,"0"0"-19,0 0-3,0 0-6,0 0 9,0 0 0,5 10-3,-2-5-63,1-1-45,0 3-37,1-3-24,-3-2-44</inkml:trace>
  <inkml:trace contextRef="#ctx0" brushRef="#br1" timeOffset="364992.4897">14735 8224 218,'0'0'603,"0"0"-594,0 0-5,0 0 2,0 0-2,0 0 0,0 0-4,0 0-4,-3 9-31,2-8 21,1 3-19,0 0-55,0 0-54,0 1-117</inkml:trace>
  <inkml:trace contextRef="#ctx0" brushRef="#br1" timeOffset="365486.1027">14804 11523 365,'0'0'187,"0"0"-139,0 0-40,0 0-5,0 0 8,0 0 24,5 6 8,-5-6-21,0 1-11,0-1 2,0 1-10,0 1-3,0-2-31,0 1-83,4-1-138</inkml:trace>
  <inkml:trace contextRef="#ctx0" brushRef="#br1" timeOffset="370793.8842">13755 9626 199,'0'0'129,"0"0"-69,0 0-28,0 0 20,0 0-6,0 0 8,0 0-6,-1 0-13,1 0-11,0 0 5,0 0 4,0 0 9,0 0-8,0 0-7,0-1 1,0-2 9,1 1 3,5-1-8,1-1 0,-2 1-3,0-2-7,-1 1 3,0-2-2,-1 2-9,2-3-4,-1 2 1,0 0-1,2 1 2,0-3 12,0 1-8,1-3 2,1 0-9,1 0 8,0-2-2,2 3 3,-1-2-7,2 2 3,-2 2 1,1-3 0,-3 3 0,0-1-5,-1 1-2,0 1 5,0-2 1,0 2-6,4-1 0,0 1-5,1-3 2,-1 2-3,0-1 2,1 0-2,-3 4 0,0-3 3,1 0-1,0 2 5,0-1-3,-1-1 0,3 0 1,-1-1-6,0 1 2,3-1 1,-3 1 1,1-1 0,-3 4-1,0-3 3,-1 2-2,-1 0-2,0 1 4,0 0-4,4-2 3,1 0-3,-1 0 1,1 1 1,-1 0 0,-1 1 0,0-1-1,-2 1 0,0 1-2,0 0 0,0 0 3,1 1-1,-1-1-1,-1 2-1,-1-2 1,-2 2-1,-1-1 1,-1 1-2,1 0 0,-2 0 0,0-2 0,-1 2 0,1 0 0,0 0 0,-1 0 2,0 0 0,0 0-2,0 0 0,0 0-1,0 0 0,0 0-8,0-2-1,0 2 1,-1-1 1,-6 0 1,-3 1-1,-7-2-7,-7 2-6,-8 0-3,-2 0 7,-7 0-2,2 6 3,1 1 6,4-2 9,6 0 0,7 1 0,5-2 0,3-1 0,4 1 0,-1-1 3,3-2-3,0 2 0,1-2 0,2 0-1,2-1 1,2 0-1,0 0 2,0 0 0,0 0 0,0 0 0,5 0 0,3 0 3,3 0-4,1 0 0,3-5 1,0-1-1,3-1 5,-2-1-2,0 0 0,0-1 3,-1 1 1,1-1-2,0 0 1,0 2-1,2-1 2,0 1-3,1 1 1,-3 1 5,1 0-4,-5 3 4,-1-1-1,-1 1-2,1 1 0,-1 0 0,0 1-7,0-2 4,-2 0 3,-2 0 2,-2 2 1,-2-1 0,-2 1 0,0 0-5,0 0 1,0 0 1,0 0-2,0-1 1,0 1 1,0 0 1,0 0-2,0 0 3,0 0-1,0 0 1,0 0 0,0 0 2,0 0-1,0 0 0,0 0-1,0 0-1,0 0-2,0 2-1,0 13-5,0 11 3,0 8 7,0 4 5,-4-2-6,-1-1 3,-2-7-8,0-6 1,1-3 0,3-3-5,-1-5 2,1-4 0,3-3 1,0-2-3,0-2 0,0 0 3,0 0-1,0 0-1,0 0-2,0 0-5,0 0-7,0 0-13,0 0-11,0 0-24,0 0-39,-2-4-36,-3 0-12,-1 2-36,-2-1-9,0 3-5,-2-2 45,2 0-48,2-2-147</inkml:trace>
  <inkml:trace contextRef="#ctx0" brushRef="#br1" timeOffset="371785.0041">15291 9859 187,'0'0'26,"70"96"-26,-36-51-5,1-1-104</inkml:trace>
  <inkml:trace contextRef="#ctx0" brushRef="#br1" timeOffset="371852.7096">15693 10385 18,'0'0'0</inkml:trace>
  <inkml:trace contextRef="#ctx0" brushRef="#br1" timeOffset="372797.0138">15737 11366 10,'0'0'94,"0"0"-74,0 0-2,0 0-13,0 0 2,-59-56 5,43 44-5,-5-5 7,-7-3 0,-7-7-14,-10-5-33,-4-5-115</inkml:trace>
  <inkml:trace contextRef="#ctx0" brushRef="#br1" timeOffset="373212.2904">12569 10532 825,'0'0'27,"0"0"-5,0 0-22,0 0-3,0 0 3,0 0 2,26-4 3,-25 5-5,0 4-16,2 1-83,0-2-72,4-1-185</inkml:trace>
  <inkml:trace contextRef="#ctx0" brushRef="#br1" timeOffset="373712.3762">12422 10643 1182,'0'0'40,"0"0"-30,0 0-10,0 0-5,0 0 5,0 0 10,8-8-5,-8 8-5,0 0-27,0 1-25,0 6-14,0-1-23,3 0-77,8 0-68,6-1-3</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14:15.639"/>
    </inkml:context>
    <inkml:brush xml:id="br0">
      <inkml:brushProperty name="width" value="0.05292" units="cm"/>
      <inkml:brushProperty name="height" value="0.05292" units="cm"/>
      <inkml:brushProperty name="color" value="#1F497D"/>
    </inkml:brush>
  </inkml:definitions>
  <inkml:trace contextRef="#ctx0" brushRef="#br0">7110 1351 363,'0'0'196,"0"0"-189,0 0 37,77-16 64,-48 10-7,6 3-30,3-1-3,2 2-19,3-3-19,2 3-5,0-1-13,-1-1-8,-2 2-4,0 0-43,-1-1-85,4-3-151,3-1-269</inkml:trace>
  <inkml:trace contextRef="#ctx0" brushRef="#br0" timeOffset="1972.0391">14492 1289 277,'0'0'53,"0"0"-17,0 0 61,0 0-16,0 0 3,69 0-3,-38 0 13,6-3-29,4-1 6,2-1-15,0 1-10,1 0 1,-1 1-8,0 1 0,-3-1-15,-3 1-11,-6 0 10,-5-2-12,-6 2-3,-8-2-6,-5 4-1,-5-2-1,-2 2 3,0 0-3,0 0-5,0 0-16,0 0-2,-8 0 4,-6-1 4,-4 1 10,-3 0 5,-4 0 3,-1 0-3,-3 0 1,0 0-1,-1 3 1,4 3 0,7-2 0,7-3-1,8 0 1,4-1 0,0 0 20,2 0 39,16 0-28,10-2-19,8-6 2,7 2 8,0-2-3,1 3 4,-4-1-7,-3 2-4,-6 0-9,-5 1 4,-7 3-3,-5 0 2,-6 0-7,-3 0 1,-5 0-3,0 0 0,0 0 1,0 0-3,0 0 1,0 0 0,0 0 2,0 0 1,0 0 0,0 0 1,0 0-1,0 0 0,0 0 0,0 0 0,0 0 0,0 0 1,0 0 0,0 0 1,0 0 0,0 0 2,0 0-2,0 0 0,0 0-1,0 0 0,0 0 4,0 0-5,0 0 3,0 0-2,0 0 0,0 0-1,0 0-1,0 0 1,0 0-1,0 0-2,0 0 2,0 0-2,0 0 1,0 0 1,0 0 1,0 2 0,0-1 0,0 1 0,0 0 0,0-2 0,0 0 0,0 0 0,0 0 0,0 0 0,0 2 0,0-2 0,0 0 0,0 0 0,0 0 0,0 0 1,0 0-1,0 0 0,0 0 0,0 0 0,0 0 0,0 0 0,0 0 0,0 0 0,0 0 0,0 0 0,0 0-9,0 0-25,0 0-38,0 4-81,1 2-122,0-4-266</inkml:trace>
  <inkml:trace contextRef="#ctx0" brushRef="#br0" timeOffset="4073.3699">14781 1319 555,'0'0'365,"65"-24"-347,-24 14-8,4 1 70,0 1 22,-1 1-21,2 1-41,0 0-14,-2 4-8,-5-2 2,-7 3-1,-8 1-4,-9 0-8,-5 0-3,-7 0-1,-1 0-2,-2 0 1,0 0 2,0 0-3,0 0-1,0 0 3,0 0-3,0 0 1,0 0-1,0 0 1,0 0-1,0 0 0,0 0 0,0 0-3,0 0 1,0 0 0,0 0 1,0 0-2,0 0-6,0 0-5,0 0-3,0 0-14,0 0-29,0 0-10,0 0-28,0 0-26,0 0-30,3 0-16,3 0-18,1 0-154</inkml:trace>
  <inkml:trace contextRef="#ctx0" brushRef="#br0" timeOffset="12148.4203">15213 2846 642,'0'0'4,"0"0"13,0 0 60,0 0-6,0 0-16,-74-21-14,57 18-3,2-1-2,-1 1 7,0 0-7,0-1-8,-2 1 1,0 1-6,-3 0 2,0-1 2,-4 2-5,0-1 5,-2 2-4,-3 0-4,-1 0 2,3 0-5,0 0-2,4 0-4,-1 0-1,2 4-7,1 2 5,-1-3-3,-2 5 1,-3-2-2,-3 3 0,-2 1 1,-1 2-1,1 1 2,2 2 1,2 1 3,3-1-7,2 2 3,-1 0 2,2 0-2,1 2 2,2 0-4,0 1-1,1 0 2,0 0-1,1 3 2,-2-2-2,3 3 1,-1 0 6,2 2-10,1-1 2,4 0 7,1 3-2,3-1-5,-1-1 4,2 1-4,2-1 3,0 1-4,1-2 0,-1 2 3,2 2-3,-1 1 3,2 3-2,1 1-2,0-2 3,0 0 2,0-1-2,0-2 3,0 0-2,3 0-3,2 1 2,2 0 2,2-2-3,2 2 5,1-1-3,4-3-2,2 1 4,2-2-2,3-1-2,2 1 1,-2-3 1,2 1 1,0-1 1,-1 0 4,0-2-1,1-2-7,2 0 1,-2-1 3,1 2-2,3-4 1,1 0 5,4-1 4,1-1-8,3-2 0,3-1 3,-2-4-4,-1-1 4,-2 0-2,0-2 3,-1-1-1,-1 0 0,0-2-1,2 0-1,-2 0 1,1 0-3,-2 0-3,2-2 6,0-3-7,2-3 0,-1 1 4,1 0-4,-3-4 0,1 0 1,-1-2-1,0-3 1,2-1-1,-1 1 2,1 0-1,-2 0-1,-3 1 5,-7 0-5,-6-1 1,-2 3 1,-2-3-3,-1-1 0,0-3 0,1-2 0,0-3 1,1-2-1,2-3 0,-2-2 0,-1 0-4,-2-1 4,-1 2 1,-4 2-1,0 0 0,-2 2 0,1-4-2,0 1 2,-1-4 0,-2-2 3,0-1-3,-3 0-2,0 1-3,0 5 5,0 1 0,-6 0 1,0-1 0,-1-1 0,2-1-1,1 1 0,-1 1 1,0 1 0,-1 1-1,-1 4 0,-1 1-1,-2 1 1,0 1-2,-2 0-2,-2 2 3,-1 2 0,-2 1-2,1 2 3,-1 2 0,-1 1 0,-5 0 1,1 1-1,-3-2-1,-2-1 0,1 0 1,2 1 1,3 0-1,0-2 0,3 1-1,0-3 0,-2 2 1,1 1 0,-1 1-1,0 0 1,0 2-1,1 2 0,1-1 1,1 3-2,0 0-3,0 0-16,-1 4-16,2 2-21,-1 1-27,1 0-17,2 5-110,-3 6-111,0 5-344</inkml:trace>
  <inkml:trace contextRef="#ctx0" brushRef="#br0" timeOffset="14880.0025">15040 3082 318,'0'0'71,"0"0"-10,0 0 50,0 0-35,0 0-6,0 0-37,0 0-10,-42-23 7,32 21-11,1-2-4,0 1-4,0 1-6,0-2 0,0 3 2,2-1 1,-3-1-5,2 3 1,-2-1-4,-1 1 1,-2 0 0,-1 0 1,-2 0-1,0 0 1,0 0 0,0 0 2,3 1 3,0 0-4,0 1 0,-1 1 1,0-1 2,1 0 0,0 0-2,0 0-3,0 1 1,-1 1 7,-1 0 0,2 1-1,3 0-1,3 2-1,1-1-3,1 1-2,0 2 3,-3-1 0,3 1-4,-1 0 1,-1 0 0,0 0 5,1 0-6,0-1 1,1 2-1,-1-1 1,2 0-1,-3 1 1,0 1 1,-2 1-1,1 1 0,1-2 4,1 1-2,0-2 0,3 2-1,-3-2 6,3 4-6,0-1 4,2 1 0,1 1-4,0 1 9,0 0 1,0-1-4,0 1-5,0-2 1,0 1 2,0 1-3,0 0 1,0 0 2,0 1-4,2 1 7,0 0-3,2-1-1,-1 1-2,2-1 5,1-1-4,0 0-3,1 0 5,0-1 0,1 0-1,0-1-1,0 0 9,-1 0-6,0 0 1,1 1-6,1 0 8,1 0-5,1 1-1,-1-1-3,1-1 8,-2 1 1,3 0-4,-2-1 8,1-1-12,1 1 4,1-3 0,1 2-1,1-1 5,0-1-4,1-2 9,0-1-10,0-1 4,1-2 2,1 1-3,1-3-4,-1 1 7,1 0-6,-1-1 9,0 1-5,0-2-2,-1 1 6,0-1-7,-1 0 5,0-1-3,1-1 4,2 0-4,0 0 8,4 0-5,-1 0 1,2 0-4,-3-3 0,-1-1 3,-1 3-1,0-1-1,-2-1 4,1 0-5,1-1 2,0 1 2,-2-2-3,1-1-4,-3 1 4,0-2 1,-1-2-4,3-1-3,0-3 1,0-1 2,1-3-2,0 0 1,-1-3 0,0 0 2,-3-1 0,-3 0 1,0 0-2,0-1-2,-1 2-1,-1 0-2,0 0 6,-3 0-6,-1-2 0,-3 2 1,1-4-2,-1-1 1,-2 0-1,0-3 0,0 2 6,0 4-5,0 0 1,0 1-2,0 0 0,0 0 0,-4 0 0,-5 2-2,-3 0-2,-2 1 4,-4 1 0,0 2 0,0 0-1,-1 2 1,-1 1 0,-1 0-3,-1 2 3,-1-2 1,0 2 0,0-2-1,1 2 0,2 3 0,1-1 0,1-1 0,0 1 1,1-2-1,-1 1 1,3 0-1,2 3 0,0 1 0,2 1 0,2 1 0,1-1-2,0 2-2,-1 0-1,0 1-5,0 1-12,-5 0-2,1 0-11,-5 0-13,-3 0-10,3 0-15,0-2-43,6 0-36,5 0-107,5-4-180</inkml:trace>
  <inkml:trace contextRef="#ctx0" brushRef="#br0" timeOffset="15575.5856">14877 2866 555,'0'0'287,"0"0"-282,0 0-5,0 0 34,0 0 18,0 0-7,9 69-44,-7-54 5,0-3-4,-1-2 0,1-5-1,-2-2 1,1-2 1,-1 0 3,0-1 2,1 0 7,-1 0 1,2 0-4,-1 0-10,-1 0 1,0-7-3,0-1 0,0-3 0,0-3 4,0 0 4,0 0-6,-1 0 6,-1 3 24,2 3-18,0 4 27,0 2-21,0 2 9,0 0-20,0 0-9,0 0-12,3 9 8,3 2 4,1 2 3,-2 0-3,1 0 2,1-3 2,-2 0-2,0-5 0,-1-1 1,-1-2-1,-1-2 2,-1 0 5,-1 0 0,1 0 12,3 0 11,0-8-6,1-1-6,0-5-5,1-1-1,-1-1 5,0-1 1,-2 3 3,-1 4-14,1 1-1,-3 4 6,0 5-9,0-1-5,0 1 0,0 0-18,0 0-68,2 0-128,1 1-153</inkml:trace>
  <inkml:trace contextRef="#ctx0" brushRef="#br0" timeOffset="16815.2896">15118 2988 347,'0'0'3,"0"0"-3,0 0 37,0 0-4,0 0-18,0 0-14,-39-21 0,25 21 1,1 5 0,4 2 7,5 2 41,3 0 1,1 0 4,0 0 16,9 0 23,1 0-40,1-1 1,0 0 1,-3-2-21,-2 0-12,-2-1-7,-2 0-7,-2-1-4,0-1-4,0 1-1,-12-2 0,-5 0-10,-3 0-18,-1-2-43,0 0-40,4 2-91,3 1-250</inkml:trace>
  <inkml:trace contextRef="#ctx0" brushRef="#br0" timeOffset="17678.7454">14873 4054 407,'0'0'292,"0"0"-290,0 0 74,0 0-10,0 0-36,0 0-30,-13-14-2,1 26 1,0-2-10,2 1 5,4 0 4,4-2-2,2-2 2,0 0 2,1 1 29,8-2 15,3-1 24,-3 0-10,2 1-2,-4-1-24,-1 1-13,-2-3-13,-4 2-5,0-2-1,0 0 0,-3-1-19,-10-1-20,-1-1-13,2 0-36,2 0-18,5 0-81,4 0-31,1 0-200</inkml:trace>
  <inkml:trace contextRef="#ctx0" brushRef="#br0" timeOffset="17937.5175">14948 4156 469,'0'0'57,"0"0"38,0 0-26,0 0-69,0 0-3,0 0 0,0 18-4,-3-8 3,1-2 4,2 0 1,0-3 46,2-1 53,7 2-4,0-3 14,0 1-30,-4-2-25,-2 3-31,-3-1-24,0 1 0,-6 1-16,-8-3-54,-3-1-51,3-2-78,1 0-118</inkml:trace>
  <inkml:trace contextRef="#ctx0" brushRef="#br0" timeOffset="20936.3472">14793 3336 139,'0'0'16,"0"0"-11,0 0 13,0 0-9,0 0-1,0 0-6,-12 0 0,11 0 28,0 0 36,1 0-1,-2 0-23,2 0 16,0 0-4,0 0-10,0 0-7,0 0-3,0 0-4,0 0-3,0 0-13,0 0-2,0 0 8,3 4 9,3 6 7,1-2-3,-1 3-9,1-2-1,-2-1-10,3 2-5,-2-1 9,1 1 6,-1 0-11,1 3 0,-2-2 3,1 2-6,-1-2-2,0 1-3,-1-3 2,0 0-5,-1-2 2,0-1-1,-1 0-1,0-3 2,1 0 0,0 0 2,-2-2-5,0 1 0,0-2 4,-1 0-3,0 0-1,0 0 4,0 0 4,0 0-3,0 0 5,0 0-3,0 0-2,0 0 0,0 0-5,0 0 0,0 0 0,0 0 0,1 0 0,-1 0 2,1 0-2,-1 0 2,0 0 4,0 0-3,0 0-1,2 0-1,-1 0 0,0 3-1,2-1 0,2 2 0,1 0 6,-1 0-3,2 1 2,-3 1 0,0 0 4,2 0-3,0 3 4,1 2-5,1 1 2,2 0 3,-3 0-7,0-1 1,1-2 7,-3-2-6,-1 1 1,0-1-5,-1-1 3,1 2-4,0-2 3,0 2 1,-1-4 1,0 0-2,-2-3-2,1 0-1,-2-1 2,0 0 4,0 0-3,2 2-3,0 1-1,1 0 1,4 1 4,-2 1-2,0-2-2,-1 1 0,-1-1 0,-2-2 3,1 0 1,-2-1 2,0 0-4,0 0 7,0 0-6,0 0-3,0 0 6,0 0-6,0 0 0,0 0 0,0 0 1,0 0-1,0 0 8,0 0 2,0 0 1,2 0 5,0 0-9,3 2-2,0 2 1,2 1-3,-2 1-2,0-1-1,-1-1 0,-3-2 5,0 1-3,0-3-1,-1 0 2,0 0-1,0 0 7,0 0 6,0 0 6,1 0-2,2 0 0,0-5-13,3-3-6,2-1 2,1-1 4,1-3 1,1-4 10,1 0-3,-2-1-7,0-1 4,0 3-2,-2 3-4,-1 2 3,2 3-3,-4 2 1,2 1-5,-1 1 0,-1 0-1,0 0 2,1-1-2,-1 2 2,2-3-1,-1 2 1,-1-1-1,0 1 1,-1 1-1,0-1 2,-1 2 2,0-4 1,-1 5-1,-2-1 2,0 0 1,0 0-1,0-1-7,0-4 6,-3-1-4,-4-1 1,-2-3-1,-2 1-2,0-1 0,-1 0 0,-3 1 0,1 0-3,-2 1 2,-2 0 1,0 1 4,2 0-3,-3-3-1,0-1-2,-1 0 2,2 1 2,-2-1-2,6 1-1,-1 0 1,2 1 4,2 0-4,0 1 0,2 0 0,-1-1 1,2 1 0,-1-1-1,1 1-1,2 1 1,1 2 1,0 0-1,1 3-1,2 1 1,0 2 0,2 0 1,0 1-1,-2-2 0,1 1 0,0 0-1,0-1 2,-1 0-1,-1 0 0,1-2-1,0 1 1,-1 1 0,2-1 0,-1 2 1,1 1-2,-1 0 0,2 0 1,0 0-2,-1 0 0,1 0-2,-2 0-2,-2 0 2,0 0 1,0 0 1,-3 8-3,1 0 3,-2 2 2,-3 2-1,2 2 1,-3-1 0,1 0 1,3 0-1,1-3 0,1-1 0,4-2-2,-1 0 2,1-1 0,1-1-1,0 2 0,0-2 1,0 0 0,-1 0 1,1-1-2,1-1 2,0 1-1,0 0 0,0-2-1,0 1 0,0 0 0,0 1 2,0-2 0,0 0 0,0 0-1,0-1 0,0 0 0,6 0-1,6 1-5,4 0-43,4 1-73,-1 0-134,-5-2-137,-5 0-282</inkml:trace>
  <inkml:trace contextRef="#ctx0" brushRef="#br0" timeOffset="21596.9935">14925 3310 513,'0'0'83,"0"0"-48,0 0 78,0 0-72,0 0-37,0 0 1,0 0-1,-1 30 12,-2-20-2,0 0 1,3-4-2,0 0-3,0-3-7,0-1 1,0-2 0,0 0-3,0 0 2,-2 0 6,0 0 3,-1 0 5,0-2-10,-1-6-6,1 0 2,0-3 0,0 1 3,2-1 5,0 3 21,1 0 13,0 3-18,0 3-6,0 2 10,0 0-8,0 0-21,4 3-2,3 8 0,0 0 2,0 2 1,0-1-2,-3 0 2,1-1-1,0-4-1,-1 0 2,0-4-2,-2-2 2,-1 0 0,1-1 1,0 0 28,0 0 17,3-5-12,0-5-16,-1-2-2,1-3-7,0 1-5,-1 0 0,0 3 5,-1 2-9,-1 3-1,2 2-2,-1 4-3,4 0-45,2 2-119,1 8-120,-2 1-347</inkml:trace>
  <inkml:trace contextRef="#ctx0" brushRef="#br0" timeOffset="22434.0997">15162 3529 520,'0'0'1,"0"0"32,0 0 28,0 0-30,0 0 5,0 0-29,-74-26-1,60 26-4,3 0 1,3 2 5,5 4-5,3 3 7,0-1 22,0 4 21,5-1 2,6 0 3,0-2 27,-1-1-23,0 0 1,-4-1-10,-2-1-22,-1 0-13,-2-2-10,-1 0 0,0 0-4,0-2-1,-9-1 4,-2 1-7,-1-2-3,1 0-36,-2 0-44,4-5-76,4-7-207</inkml:trace>
  <inkml:trace contextRef="#ctx0" brushRef="#br0" timeOffset="28126.081">10437 1886 205,'0'0'205,"0"0"-83,0 0-3,0 0-40,0 0-29,0 0-18,0 0-17,0 0-12,0 0-3,0 0-39,0 0-57,0 0-36,0 0-148</inkml:trace>
  <inkml:trace contextRef="#ctx0" brushRef="#br0" timeOffset="30268.4821">15484 3470 188,'0'0'49,"0"0"-47,0 0 2,0 0 24,0 0-17,0 0 0,2-11-11,-2 11-18,-4 0 4,1 0-6,1-2-14,-1 2-31,0-1-63</inkml:trace>
  <inkml:trace contextRef="#ctx0" brushRef="#br0" timeOffset="34303.7706">18923 2716 216,'0'0'192,"0"0"-173,0 0-5,0 0 41,0 0-4,0 0-11,0 0-16,-55-13-5,48 13 26,3 0-1,2 0 10,2 0-8,0 0 8,0 0 32,0 0-6,15 0 14,8 0-43,11 0 40,10 6-36,1-4-1,1 1 3,-2 3-9,-4-3-9,-4 0-13,-4 0-6,-5-2-10,-6 1-6,-7-2-3,-5 0 0,-5 0 0,-2 0 1,-2 0-1,0 0 2,0 0-1,0 0-2,0 0 3,0 0 0,0 0-3,0 0 0,0 0-2,0 0-1,-2 0-4,2 0 3,0 0-2,0 0 4,-2 0-3,2 0-1,0 0-2,-2 0 0,0 0-9,0 0-10,0 0-10,-2 0-24,-2 0-46,-8 0-87,-4 0-95,-3 0-326</inkml:trace>
  <inkml:trace contextRef="#ctx0" brushRef="#br0" timeOffset="36650.9128">9061 3445 660,'0'0'95,"0"0"-81,92-7 57,-42 7 17,12 0-10,16 0-50,10 0-18,10 0-10,4 0-9,2 0-78,3 0-150,3-2-104</inkml:trace>
  <inkml:trace contextRef="#ctx0" brushRef="#br0" timeOffset="38571.2944">14597 3405 78,'0'0'382,"0"0"-355,0 0 11,0 0 11,0 0-10,0 0-17,9-5-16,-9 5-1,0 0 22,0 0 2,0 0 7,0 0 17,0 0-5,0 0-16,0 1-1,0 7 13,0 2-21,0 3-7,0 0 0,0 4-2,0-1-3,0 1-4,0 0 21,1 0-14,3 1-4,-1-3 11,2 1 5,-2-1-20,2-2 0,-1-1 0,0-1-2,-1-3 3,2 3 2,3-2 1,-1 2 7,1 0 0,2-1 2,0 1-16,-1-3 3,0 2-4,-2-1-1,0-2 1,-3 2 1,2 1 2,1 0-3,1-1 5,1 1 1,0 0-2,0 1 0,0-1 2,2-2-4,-2 2 3,1 0-1,1-2-1,-2-1 1,1 0 2,-3-4-1,1 1 2,-2 0 1,-1-3-4,0 2-1,0-1-3,0-1 1,1 0-1,0 2 2,0-2-3,0-1 1,-2 2-2,-1-2 2,-1 0-2,-1 0 2,-1 0 2,0 0 1,0-4-5,0-2-1,0 0-1,0-1 2,0 1 0,0 0 0,0 0 0,0 0 0,0-1-11,0-1 5,-3 1 2,-4 0-1,2 0 5,-2 1-1,2 0 2,2 3-1,0 1 3,3 0-2,-1 2 0,1 0 0,0 0 1,0 0 3,0 0 1,0 0-1,0 0 2,0 0-5,0 0 5,0 0-7,0 0 0,0 0 0,4 2 3,4 4 3,0 3-1,0-2 0,2 0 3,-2 2-1,0-3 0,-2 1 0,0 0-3,-2-3-3,1 0 3,-1 1 2,-2-1-4,2-1 2,-1 3 2,-1-4-2,1 0 3,-2 2-1,-1-3 0,0 0-2,0-1 6,0 0-2,0 0 0,0 0 2,0 3 3,0 0 1,0-1 5,-6 4-13,-2 1 2,-2 0 2,-1 2-3,1-3 2,-1 0 1,1-2-9,6 0-1,1-2 0,3 0-27,0-1-106,0-1-147,3 0-426</inkml:trace>
  <inkml:trace contextRef="#ctx0" brushRef="#br0" timeOffset="45523.5893">13395 4758 350,'0'0'71,"0"0"-40,0 0 48,0 0-4,0 0-4,0 0-1,0 0 9,-16 1-3,16-1 8,1 0-15,6 0-11,5 1 3,3 0-6,5 1-2,5 0-5,2 3-10,2-2-1,1-1-2,-1 2-7,-1-2-4,-2 0-4,-4 0-2,-3 1-11,-6-2 3,-4 0-4,-5-1-6,-3 0 4,-1 0-4,0 0-1,0 0-5,0 0-8,0 0-1,0 0-21,0 0-16,0 0-15,0 0-29,3 0-40,3 0-61,5 0-92,1 0-85</inkml:trace>
  <inkml:trace contextRef="#ctx0" brushRef="#br0" timeOffset="48216.9892">21121 4744 491,'0'0'288,"0"0"-249,66-1 62,-36-4 32,-3 2-35,1 1-17,-2 0-33,-3 2-18,0-1 2,-5 1-5,-4 0 3,-4 0-7,-3 0-11,-2 0-3,-2 0-3,1 0-2,-2 0-2,1 1 2,-2-1-3,-1 0 4,0 0-5,0 0 2,0 0-4,0 0-6,0 3-51,-6 1-72,-13 1-42,-9 0-108,-9-3-218</inkml:trace>
  <inkml:trace contextRef="#ctx0" brushRef="#br0" timeOffset="50885.7784">6769 5400 704,'0'0'59,"0"0"-34,0 0 75,0 0 15,0 0-36,88-7-18,-42 1-13,6 1-5,5-1 9,-3 2-7,-3 0-16,1 0-13,-4-1-5,-4 1-5,-6-2 6,-6 1-1,-9 3-3,-10-2-2,-6 4-3,-5 0-1,-2 0-1,0 0-1,0 0 0,0 0-4,0 0 4,0 0 0,-1 0 0,-7 0 0,-1 2 2,-5 2-2,-2 3-3,-2-1 3,-2 1 1,3-2-1,2 0 0,4-1-1,4-2 3,4 0-2,1-2 0,2 0 2,0 0 2,0 0-1,9 0 13,10 0-8,5 0-4,3-4-1,0 2 1,-3-2 2,3 3-3,-2-2-1,-2 2-2,-3-1 1,-4 1 0,-6-1-1,-4 1 0,-5 1-3,-1 0 0,0 0 3,0 0-10,0 0-1,0 0 1,-8 0 7,-3 0 3,-2 0 1,0 0-1,3 0 1,6 0-1,3 0 1,1 0 1,0 0 0,0 0 2,0 0-1,0 0 0,0 0-2,0 0 2,0 0-3,0 0 0,0 0 0,0 0-1,0 0 1,0 0 4,0 0-3,0 0-1,0 0 2,0 0-1,0 0 0,0 0-1,0 0 1,0 0 1,0 0-2,0 0 0,0 0 2,0 0-2,0 0 2,0 0-2,0 0-1,0 0 1,0 0 0,0 0 0,0 0 1,0 0-1,0 0 1,0 0 0,0 0 0,0 0-2,0 0 1,0 0 0,0 0 1,0 0-1,0 0 0,0 0 1,0 0-1,0 0 1,0 0-1,0 0 1,0 0-1,0 0 1,0 0-1,0 0 0,0 1 0,0-1 0,0 0 0,0 0 3,0 0-6,0 0 4,0 0-1,0 0 0,0 0 3,0 0-2,0 0-1,0 0 3,0 0-3,0 0 0,0 0 1,0 0 0,0 0-1,0 0 0,0 0 0,0 0 0,0 0 1,0 2 0,0-2 2,0 0-3,0 0 0,0 0 1,0 0 0,0 0 1,0 0-2,0 0 0,0 0 0,0 0 0,0 0 1,0 0-1,0 0 1,0 0-1,0 0-1,0 0 1,0 0 0,0 0-1,0 0 0,0 0 0,0 0-14,0 0-6,0 0-2,0 0-15,0 0 2,0 0-28,0 0-12,0 0 3,0 0-31,11 0-72,7 0-176</inkml:trace>
  <inkml:trace contextRef="#ctx0" brushRef="#br0" timeOffset="51989.5213">14999 2914 648,'0'0'140,"0"0"-117,0 0 16,0 0-5,0 0 6,0 0-13,10 0-22,-10 0-5,0 0 0,0 0 5,0 0-3,0 0 6,0 0-4,0 0 0,0 0-4,0 0 0,0 0-2,0 0-24,0 0-37,0 1-86,0 1-52,0 3-107</inkml:trace>
  <inkml:trace contextRef="#ctx0" brushRef="#br0" timeOffset="52486.0607">14827 4053 671,'0'0'344,"0"0"-342,0 0 3,0 0 37,0 0 1,0 0-12,2 0-31,-2 0-5,0 0-34,0 0-37,0 0-64,5 0-122,1 0 21</inkml:trace>
  <inkml:trace contextRef="#ctx0" brushRef="#br0" timeOffset="57111.1615">15173 4034 236,'77'-47'25,"-14"-9"-25,-16-7-29,-15-5 17,-15-10-9</inkml:trace>
  <inkml:trace contextRef="#ctx0" brushRef="#br0" timeOffset="62022.9937">18668 2952 606,'0'0'19,"0"0"-15,0 0 23,0 0 56,0 0 5,0 0-42,-9-40-25,0 35 10,-2 1 7,-2 0 7,-2-1 0,-4-2-8,0 1-4,-1-1-4,0 1-4,-1 1 0,-1-1-2,-2 2-7,-2 1 5,-1 0-5,-4 3-2,-2 0-1,2 0 7,-4 0-2,1 0 2,0 0-2,2 0 2,0 3-4,0 0-8,1 1 3,1 2 0,-1 1-2,1 2 5,2 0-8,1 3 3,2 2 0,0 1-1,-1 2-4,1 2 7,1 2 1,-3 1-2,4 1-1,2 0-4,2 3 2,4-2 5,2 0-3,1 1-2,3 0-3,0 3-4,-1 1 6,2 3-4,2-1 0,0 2-1,4-1 1,-1 1 1,2 0 3,1-2-4,0 3 8,0 0-3,0 3 1,0-1-1,1 1 2,5-3-1,0-1-7,1-3 3,2 2 5,-2 0-6,3 1 3,-2-1-2,1-3 8,0 2-4,0-1-1,3 0-2,0 0-3,3 0 9,1-1-4,3 2-4,1-2 0,0-1 4,0-1-6,-1 0 1,2-2-2,2 2 2,1-3 3,1 1 3,2-3 5,3 0-11,-1-1 5,1 0-5,0-2 1,-3 0 5,1-3-5,1 0 4,3-2-2,2-4 6,1-4 0,5-3-2,1-2 2,3-1-5,0 0-3,-2-6-2,2-6 2,-3-1 0,1-6 0,-1 1-3,-4-1 6,-3 0-3,-2 2-1,-3 0 5,-3 0 4,1-1-8,4-1 1,1-2 0,4-1-1,3-4-1,2-2 1,0-3 1,0-2-4,-3 1 3,-3 0 1,1 0-2,-6 1 0,-2 1 0,-3 0 0,-3 1-2,-4-2-1,-1-1-3,-3-1 3,-4 2-2,-1 0 3,-2-1-2,-4-1 1,2-7 1,-1-1 0,0-3 0,0 4 0,-1 5 0,0 5 0,0 1 1,0 1-1,-3 3 0,0-2-2,0 1 0,0 0-2,-11-4 4,-3-1-3,-2-2 1,0 3 2,-2-1 0,1 2 0,-1 4 3,-1-1-3,2 4-1,-2 2-2,0 2 2,0 0-4,-2 2-2,0 1 4,-3 0 1,-3 1 0,-4 1-1,-4 0 2,-1 3-2,-3-2 3,1 1-2,3 1 2,1 1 0,1 1 0,3 2-2,2-2-1,1 3-2,0 1-2,-1-1-1,-1 0-7,-1 1 6,2-1-14,2 1-2,3 2-3,4 2-28,-1 0-53,-3 0-86,-4 4-112,0 4-451</inkml:trace>
  <inkml:trace contextRef="#ctx0" brushRef="#br0" timeOffset="63643.9937">18709 3222 312,'0'0'58,"0"0"-52,0 0 91,0 0-12,0 0-11,0 0-6,0 0-20,10-8-5,-10 5 14,0 1 4,0-1 13,0-1-13,0 1-9,-1-1-10,-5-2 5,-4-1-12,-3 0-16,-2 0 2,-4 0-6,-2 1-2,-1-1 0,-2 3-1,1 0-7,-2 1-1,0 1 0,-2 0 3,0 2-3,0 0 1,-2 0 6,4 0 4,-1 0-6,3 4-3,0 5-2,0 4 7,-2 1-5,0 3 2,-1 3-3,2 1 7,0 1 0,2 0-3,1 1-7,0-1 1,3 0 5,2-1-1,0 0-5,2 2 0,1-1 1,0 2 0,1 1 0,2 2 3,1 2-6,2 0 3,4 1 5,2-2-1,1 1 1,0-2-5,0-1 3,0 0 0,6 0 1,1 0 2,2 1 2,1-1-1,3 1-3,-1 0 0,1-3 5,1 1-10,0-2 5,2 0 4,2 0-8,2-2 5,1-2-4,2 0-1,1 0 5,-1 0-1,2-1 1,-2-1-2,0-2 4,-2 0 1,1-3-5,-2 1-3,1-3 1,3 2 3,0-1-3,1-3 2,0 1 3,0-3-3,0-2 0,-3 0 7,0-4-1,-2 0 0,2 0-3,-1 0-1,1-7-5,2 1 9,-1-2-4,1 0-4,-1-2 8,-2-1-1,3-3-4,-1-1-1,-2-2 3,2-3-8,-1-2 10,2-1-6,0-2-2,0-2-3,0-2 4,-2-3-2,1-1-1,0-4 3,-1 0-2,-2 2-3,0 2 1,-4 4 0,-3 3 0,-4 1 2,-4-1-2,-2-1-2,-3-2 0,0-5 0,0 1 2,-5 1 0,-3 1 0,-3 6 0,0 3-5,-3 2 3,-4 0-3,-5 0 2,-4-3 2,0 3 0,2 1 1,2 3 0,5 1 0,2 1 0,2 3 0,1-1-1,1 3 0,-3 1 1,1 0-13,-4 1-1,-1-2-7,1 0-5,0 2-6,2 0-17,4 1-36,0-2-61,-2 2-80,1 0-120,0-1-162</inkml:trace>
  <inkml:trace contextRef="#ctx0" brushRef="#br0" timeOffset="64350.5587">18460 2938 778,'0'0'40,"0"0"-36,0 0 56,0 0-3,0 0-37,0 0-19,-53-31 1,32 39 0,3 4-2,6 1 0,7-1 5,5 1-2,0-3 10,8 1 11,5-3 24,-1-1-18,-1 1 5,-4-2 0,-2 0-16,-3-3-9,-2 1-3,0-1-6,0 0 1,-5 0 1,-6-2-3,-2-1-2,0 0-20,0 0-13,4-1-22,0-4-4,2-1-1,4-1-4,3 1-61,0 3-106,6-1-78</inkml:trace>
  <inkml:trace contextRef="#ctx0" brushRef="#br0" timeOffset="64634.2105">18487 3009 837,'0'0'26,"0"0"-9,0 0 20,0 0-36,0 0 1,0 0-2,-10 27 4,10-22-3,0 2 13,0-1 37,2-1 24,6 0 5,-2-3-13,-2 1-15,-2-3-18,-2 0-17,0 0-11,0 0-6,-2 0-19,-9 1 0,0-1 0,-1 0-47,3 0-14,1 0-81,1 1-174</inkml:trace>
  <inkml:trace contextRef="#ctx0" brushRef="#br0" timeOffset="65650.4998">18265 4307 236,'0'0'113,"0"0"-58,0 0 83,0 0-32,0 0-12,0 0-11,-11 55-37,11-40-2,0 0-8,2-1-12,-2-4-14,0-1 1,0-3 1,0-4-5,0-2-1,0 0 2,0 0 14,0-2 13,-4-8-19,-3-3-6,1-3-6,3-2-1,2 0 3,1 0 13,0 4 18,3 0 40,4 6-14,1 3-11,-1 1-23,-1 4-10,1 0-7,1 0-7,2 9-3,-1 3-2,-1 0 1,1 2 4,-2 0-2,1-4 2,0 0 0,0-4-3,2-3 2,-3-3 2,2 0 5,-1-4 3,0-9 8,-1-4 6,-3-3-8,1 0-7,-4 2-8,-1 2-5,0 3 0,0 6-8,0 2-55,0 5-38,0 1-111,5 13-114,-1 5-61</inkml:trace>
  <inkml:trace contextRef="#ctx0" brushRef="#br0" timeOffset="65914.9355">18514 4371 859,'0'0'153,"0"0"-138,0 0 102,0 0-64,0 0-40,0 0-13,-10-18-13,4 34 9,5 2 3,1 2 1,0 0 15,3-3 38,4-3 15,0-4-13,-3-3-17,-4-2-23,0-2-13,0-1-2,-12-2-7,-7 0-27,-3 0-51,-2-10-69,2 0-82,4-4-76,7 3-217</inkml:trace>
  <inkml:trace contextRef="#ctx0" brushRef="#br0" timeOffset="71990.1807">18292 3432 206,'0'0'30,"0"0"-27,0 0-3,0 0 22,0 0 4,-60 2 5,55-1-26,3 0-2,-1 1 14,1-2-2,0 0-8,1 2-6,-1-2 3,2 0-4,0 0 0,0 2 0,0-2 6,0 0 59,0 0 16,0 2-7,0-1 11,5 3-26,-1 0-13,-1 2-20,1 1-9,0 2-12,1 3-1,1 1 5,2 1-4,1 0 5,1 1-3,2-2 3,0 3 1,-1-1-4,0-2 4,-3 3-2,1-1-6,0 1 5,-2 0-1,0-1-3,1-2-4,-1 1 3,3-2 1,-2-1-1,1 1-3,-1 0 1,2 1-1,0 2 0,-1 0 3,0 1-2,1-1 1,-2 0 3,0 0 2,0 1-1,1 0 5,0 1 2,0 0-2,2 0-5,-3-2 3,1-3 4,-4-3-3,-1-1-4,-1-1 0,-1 0 1,2 0-1,1 1 2,0-2 0,1 1 5,-1-1 3,0 0-5,-1-3 1,-2-1-3,-1 0-1,-1-2 4,1 0 3,-1 0 7,3 0 15,1 0 4,-1 0-19,1 0-21,1 0 6,1 0-4,-1 0 2,-2-2 1,2-1 5,0-1 3,0-3-4,5-3 1,1-6 0,6-4-9,3-4 0,4-4-2,-2 1 3,2 0-2,-2 3 2,-2 4 2,0 3-2,-3 2 5,-3 3 1,-3-1 4,-1 1 4,-3 2-2,-3 0 0,1 1-9,-1 2 1,-1-3 2,3 1-8,-1 1 4,-1-2-1,0 3 1,-3-2-3,1 0 7,-2 2-9,0-4 0,0-1 0,-7 0-2,-5-5 3,-3-2-1,-2-2 4,-5 0-4,-3-1 2,-4 2-2,-2 0 0,-3 0 0,-2 4 0,1 3-3,4 1 3,0-1 5,6 4-5,2-1 0,2 1 0,4 1 0,-2 0 0,1 1 0,0-1 1,-1-2-1,0 1 1,1 0-1,1 0 3,3 3-6,0-1 2,1 1 1,4 3-1,1-1 1,2 1-1,1 3 1,-2-1-1,-1 0 1,0 1-5,0 0 5,1 0-1,0 0 1,0 0 0,0 0 1,2 0-1,-1 0 0,0 0 1,1 0 5,0 6-5,0 6 4,-1 1 5,3 5-6,-4 1-2,1 0 4,3-3-5,-2 0 1,1-2 1,4-1-2,-2-1 0,1-2-1,1-1-1,0-2-1,0-1-53,5 0-46,7-1-123,2-2-95,0-2-166</inkml:trace>
  <inkml:trace contextRef="#ctx0" brushRef="#br0" timeOffset="72867.5716">18360 3412 396,'0'0'79,"0"0"-75,0 0 10,0 0 27,0 0 11,0 0-29,0 0-14,17 6 28,-17-6 34,0 0 9,0 0-17,-7 0-38,-2 0-14,-4 0-10,-1 0 1,-2 0-2,2 0 0,2 0-3,5 0 3,6 0 0,1 4 2,1 3 19,12 4 42,6 2-9,0 2-2,1-1-10,-6-2-4,-2-1-11,-6 0-7,-4-3-7,-2 0-9,0 0-3,-5-3-1,-12-1-7,-3-4-28,-3 0-19,2 0-36,7-2-38,1-8-84,9 1-158</inkml:trace>
  <inkml:trace contextRef="#ctx0" brushRef="#br0" timeOffset="73770.5856">18619 3766 311,'0'0'72,"0"0"-68,0 0 37,0 0 22,0 0-18,0 0-29,0-7-14,0 7-2,0 0 1,0 0 6,0 0 3,0 0 5,0 0 16,0 0 26,0 0 7,0 0 0,0-2-16,0 2-22,0 0-14,0 0-12,2 0-3,0 0-95,4 4-52,-3 1-60</inkml:trace>
  <inkml:trace contextRef="#ctx0" brushRef="#br0" timeOffset="75130.9603">18602 3691 228,'0'0'561,"0"0"-522,0 0 62,0 0 28,0 0-61,0 0-56,-5 9-6,0 10-1,-1 2 2,0-2-1,0 1-3,3-3 0,0-3-3,2-5 0,1-2-1,0-5-5,0-2-20,0 0 24,0-4-2,0-10 3,0-3-12,4-2 12,-2 0 1,0 2 2,-2 1 4,2 4 2,0 6 18,0 2 11,1 4 1,1 0-11,3 2-22,3 9-5,0 3 0,0 1 2,-3 0 0,-3-1-1,-1-2 0,-1-1 3,0-4-2,1-2 0,1-3-1,-2-2 4,3 0 5,3-5 9,0-6-9,1-4 0,0-3 0,-1-1 2,-1-2 2,0 2-13,0 0-1,0 5-15,0 5-79,-1 8-71,0 1-209</inkml:trace>
  <inkml:trace contextRef="#ctx0" brushRef="#br0" timeOffset="77788.8698">18076 3142 570,'0'0'0,"0"0"-117,0 0-55,0 0 77,0 0 2</inkml:trace>
  <inkml:trace contextRef="#ctx0" brushRef="#br0" timeOffset="81719.2792">20771 6881 160,'0'0'205,"0"0"-107,0 0 4,0 0 28,0 0-16,0 0-29,-3-7-21,8 6-9,11-2-11,9 3-18,9 0 10,11 0 17,10 0-9,14 0-26,10 0 9,6 1-2,3-1 3,-1 0 14,-3 0-17,-2 0 17,0 0-10,-6 3-1,-3 0-18,-6 2-8,-7-1-1,-7 1-3,-5-1 2,-7 2-3,-5-3 0,-4 1 2,-9-4-2,-5 0-1,-9 2-8,-6-2 0,-3 0-6,0 0-12,0 0 0,-10 0 10,-5 0 7,-8-2 5,-8-2-8,-6 1 5,-2 3-2,-2 0-9,1 0-19,-2 0-14,-1 0 10,4 0 23,0 0 0,3 0 1,2 0 11,2 0 7,0 0 0,2 0 2,1 0 4,5-2 4,8 1 7,9 1-9,4-1-3,3 1 24,0 0-7,10 0-16,5 0 9,3 0-14,1 0-1,-4 0 0,-1 0-1,-2 0-2,-4 0-5,0 0-10,-3 0-5,-2 0 6,-2 0 5,1 0 0,-2 0-2,0 0-5,0 0-4,0 0-1,0 0 13,0 0 7,0 0-1,1 0-3,0 0 2,0 0 6,0 0 2,0 0-1,1 0 0,0 0-1,0 0-2,0 0 0,-1 0 1,1 0-7,0 0 7,-2 0-3,0 0-2,0 0-3,0 0-5,0 0 3,0 0 5,0 0 0,0 0 2,0 0 1,0 0-1,0 0-2,0 0 0,0 0-11,0 0-4,0 0-1,0 0-3,0 0-6,0 0-13,0 0 4,0 1 4,0 2-8,0-2-3,0 2-22,0 0-20,0-1-40,-2-1-39</inkml:trace>
  <inkml:trace contextRef="#ctx0" brushRef="#br0" timeOffset="101660.2725">17220 5421 387,'0'0'39,"0"0"-12,0 0 39,71-12-10,-46 11-31,3-1 38,3 2-54,4-1-1,-4 1 26,1-2-23,-4 1 26,1 1-13,-1-2-13,1 1-4,1 1-2,0-2-4,2 0 1,1 0 2,-1 1-4,-4-2 2,-6 1-1,-3 2-1,-5-2 5,-3 2-5,-3 0 4,-3-1-1,-4 1-3,-1 0 0,0 0 0,0 0-18,0 0-2,-10 0 20,-3 0 5,-2-2 3,-5 2-4,-3-2-2,-6 0 10,-6 2-6,-3 0 6,0 0-4,-1 0 4,5 0 1,2 0-5,9 0-3,3 0-4,10 2 0,5-2-1,4 0 2,1 0-1,0 0 14,0 0 20,6 0 18,10 0-31,9 0-15,8 2-3,3-2 0,4 0-4,-3 0 2,-3 0 0,-4 0 0,-7 0 0,-5 0-2,-5 0 6,-5 0-1,-4 0-3,-2 0-2,-2 0 2,0 0-2,-2 0-24,-10 0 23,-6 0-1,-4 0 0,-3 0 2,-2 0 1,-1 0 1,3 0-1,6 0 1,8 0 4,8 0-4,3 0 7,0 0 19,0 0 20,10 0-24,1 0-17,6 0-3,-1 0 8,1 0-5,-2 0-3,-1-2 5,-2 2-9,-2 0 1,-1 0 0,-2 0-1,-3 0 0,1 0-1,-3 0 0,1 0-1,-3 0 1,1 0 0,-1 0 2,0 0 0,0 0-1,0 0 2,0 0-2,0 0 1,0 0 0,0 0 0,0 0-1,0 0-3,0 0 2,0 0 1,0 0-1,0 0 1,0 0-1,0 0 1,0 0 2,0 0 1,0 0 0,0 0-2,0 0 3,0 0-1,0 0 3,0 0-3,0 0 7,0 0-8,0 0 4,0 0-4,0 0-1,0 0-1,0 0-2,0 0 2,0 0-1,0 0-3,0 0-3,0 0-24,0 0-32,0 2-71,0-2-120,0 0-311</inkml:trace>
  <inkml:trace contextRef="#ctx0" brushRef="#br0" timeOffset="120729.5423">11887 6769 75,'0'0'179,"0"0"-128,0 0 20,0 0 35,0 0-5,0 0-20,0 0-6,65-14 12,-30 13-12,8-1-18,1 0 17,2 0-7,-2-1-16,-1 0-15,-6 3 4,-5-3-8,-5 2-16,-9 1 11,-6 0-5,-6 0-11,-4 0-3,-2 0-3,0 0 2,0 0-6,0 0 0,0 0-2,-1 0-8,-2 0-16,-1 0-39,1 0-37,1 0-37,-2 0-66,3 1-78</inkml:trace>
  <inkml:trace contextRef="#ctx0" brushRef="#br0" timeOffset="126234.6437">20903 6861 49,'0'0'114,"0"0"-57,0 0 0,0 0 4,0 0-7,0 0-10,0 0-21,0 0-4,0 0 6,0 0 7,0 0 9,0 0 21,0 0 17,2 0 7,7 0-41,5 0 36,6-4-44,1 1-12,2-2 15,-2 2 2,0 0-2,7 0-10,3 1-8,8-2-4,8 2-8,4-2 0,2 0-1,2 0-5,-1-2-1,0 1 2,1-1-1,-5 0 2,-4 2 2,-3 0 3,-5 1-3,-4 1 0,-5 0-4,0 0 1,-5 1-3,1-1 0,-3 2-2,0-1 2,-4-2-2,-2 2 0,-5 1 0,-4 0 0,-5 0 0,-2 0 0,0 0-5,0 0-4,0 0-1,-12 0 10,-5 0 7,-8 0-4,-7 0-1,-5 2 1,-6 3-3,-8 0 0,-5 0 0,-7 1 0,-3-2 0,5 1 0,8-2 0,14-2 2,17 0 1,12-1-1,8 0 5,2 0 10,10-1 17,18-4-24,17 1 0,18-1 2,12 1-6,5 0-4,2 2 8,-6 0 2,-4 0-3,-5 1 3,-5 1-6,-4 0-4,-5 0 0,-7 0 1,-11 0-2,-10-2-2,-10 2 3,-8 0-2,-5 0 0,-2 0-2,0 0-1,0 0-3,-11 0 0,-7 0 6,-8 0 10,-5 0-7,0 0 0,3 0-3,7 0-2,6 0 2,10 0 0,3 0-2,2 0 2,0 0 4,0 0-2,0 0 1,0 0 1,0 0 1,0 0-4,0 0 4,0 0-5,2 0 3,-2 0-2,0 0 1,2 0-2,-2 0 0,1 0 1,-1 0-1,0 0 0,0 0 1,0 0 0,1 0-1,-1 0 1,0 0-2,0 0 1,0 0 0,0 0 0,0 0 0,0 0 0,0 0 0,0 0 2,0 0 0,0 0-2,0 0 1,0 0 3,0 0-4,0 0 2,0 0-1,0 0 1,0 0-1,0 0 1,0 0-2,0 0 3,0 0-1,0 0-2,0 0 0,0 0 0,0 0 0,0 0 0,0 0 0,0 0 0,0 0-1,0 0 1,0 0 1,0 0 1,0 0-1,0 0-1,0 0 0,0 0 2,0 0-2,0 0-3,0 0 1,0 0 2,0 0-6,0 0 4,0 0 2,0 0-4,0 0 4,0 0 0,0 0 1,0 0 1,0 0-1,0 0 0,0 0 0,0 0-1,0 0 1,0 0-1,0 0 1,0 0-1,0 0 3,0 0-3,0 0 0,0 0 1,0 0 0,0 0-1,0 0 0,0 0-1,0 0 1,0 0 0,0 0 0,0 0 0,0 0 0,0 0 1,0 0-2,0 0 2,0 0-2,0 0 2,0 0 0,0 0-1,0 0 0,0 0 0,0 0 0,0 0 0,0 0 0,0 0 0,0 0 0,0 0 0,0 0 0,0 0-1,0 0 0,0 0 1,0 0 0,0 0 1,0 0-1,0 0 0,0 0 1,0 0 0,0 0-1,0 0 0,0 0 0,0 0 1,0 0 0,0 0-1,0 0 0,0 0 0,0 0 1,0 0 1,0 0-3,0 0 2,0 0-2,0 0 1,0 0 0,0 0 1,0 0-1,0 0 0,0 0 0,0 0 1,0 0 0,0 0 0,0 0-1,0 0 0,0 0 0,0 0 1,0 0-1,0 0 0,0 0 0,0 0 0,0 0 0,0 0-1,0 0 1,0 0 1,0 0 1,0 0-2,0 0 2,0 0-2,0 0 1,0 0-1,0 0 1,0 0 0,0 0 0,0 0-1,0 0 0,0 0 0,0 0-1,0 0 2,0 0-2,0 0 2,0 0-1,0 0 0,0 0 0,0 0 1,0 0 0,0 0-1,0 0 1,0 0 1,0 0-2,0 0 1,0 0-1,0 0 1,0 0-1,0 0 0,0 0 0,0 0 1,0 0 1,0 0-2,0 0 1,0 0 0,0 0-1,0 0 1,0 0 1,0 0-2,0 0 1,0 0 0,0 0 1,-1 0-1,1 0 1,0 0-2,0 0-2,0 0 2,0 0-1,0 0 1,-1 0 3,1 0-2,0 0-1,0 0 0,0 0 3,0 0-3,0 0 0,0 0-2,0 0 4,0 0-1,0 0 0,0 0 1,0 0-1,0 0 2,0 0-3,0 0 3,0 0 0,0 0-1,0 0-2,0 0 6,0 0-5,0 0 1,0 0 2,0 0-3,0 0 2,0 0-2,0 0 1,0 0 2,0 0 0,0 0-3,0 0 4,-2 0-2,2 0-2,0 0 2,0 0-2,0 0-1,0 0 1,0 0 1,0 0-2,0 0 2,0 0-2,0 0 1,0 0-1,0 0 1,0 0 0,0 0 1,0 0-2,0 0 0,0 0 0,0 0 1,0 0 0,0 0-1,0 0 1,0 0-1,0 0 0,0 0 1,0 0-1,0 0 0,0 0 1,0 0 0,0 0-1,0 0 0,0 0 0,0 0 4,0 0-4,0 0 1,0 0-1,0 0 0,0 0 2,0 0-1,0 0-1,0 0 2,0 0-2,0 0-1,0 0 1,0 0 1,0 0 0,0 0 1,0 0-2,0 0 1,0 0-1,0 0 3,0 0-3,0 0 0,0 0 1,0 0-1,0-1 0,0 1 0,0 0 1,0 0-1,0 0 1,0 0-2,0 0 1,0 0 0,0 0 1,0 0-1,0 0 0,0 0 0,0 0 0,0 0 0,0 0 1,0 0-2,0 0 0,0 0 1,0 0 1,0 0 1,0 0-4,0 0 4,0 0-1,0 0-1,0 0-1,0 0 1,0 0-1,0 0 1,0 0 1,0 0-1,0 0 1,0 0-1,0 0 0,0 0 0,0 0 0,0 0 1,0 0-1,0 0-1,0 0 1,0 0-1,0 0 1,0 0 0,0 0 0,0 0 0,0 0 0,0 0 0,0 0 0,0 0 0,0 0 0,0 0-1,0 0 2,0 0 0,0 0-1,0 0-1,0 0 1,0 0 0,0 0 0,0 0 0,0 0 1,0 0 0,0 0 1,0 0-2,0 0 2,0 0-2,0 0 0,0 0 1,0 0-1,0 0 0,0 0-1,0 0 1,0 0 0,0 0 0,0 0 0,0 0-2,0 0 2,0 0 0,0 0 0,0 0 0,0 0 0,0 0 0,0 0 0,0 0 0,0 0-1,0 0 2,0 0-1,0 0 0,0 0 0,0 0 4,0 0-4,0 0 0,0 0 1,0 0-1,0 0 1,0 0-1,0 0 3,0 0 1,0 0-1,0 0-1,0 0 0,0 0-1,0 0-1,0 0-1,0 0 1,0 0 0,0 0-1,0 0 0,0 0 0,0 0 1,0 0-1,0 0 0,0 0 1,0 0 0,0 0 2,0 0-2,0 0 1,0 0-1,0 0 1,0 0 0,0 0-1,0 0 1,0 0 0,0 0-1,0 0 1,0 0-2,0 0 0,0 0 1,0 0-1,0 0 1,0 0 0,0 0 0,0 0 0,0 0-2,0 0 2,0 0 1,0 0-1,0 0 0,0 0-1,0 0 0,0 0 1,0 0 1,0 0-1,0 0 0,0 0-1,0 0 1,0 0 0,0 0 1,0 0-1,0 0 0,0 0 2,0 0-2,0 0 1,0 0-1,0 0 1,0 0-1,0 0 0,0 0 0,0 0-1,0 0 1,0 0 0,0 0 0,0 0 0,-3 0-7,-8 0-35,-9 0-76,-7-2-133,-2-4-446</inkml:trace>
  <inkml:trace contextRef="#ctx0" brushRef="#br0" timeOffset="192564.0691">18331 8136 331,'0'0'51,"0"0"-38,0 0 1,0 0 4,0 0 17,67-7 17,-49 7-20,4 0-10,5 0 10,8 2 12,11-1 1,10-1-8,8 0-11,6 0 28,1-1 8,1-5-22,-1-1-6,-5-1 11,0 0-13,-6 1-11,-3-3-2,-5 2-4,-7 2-1,-9 1-4,-13 0-5,-12 3-5,-8 2-1,-3 0-12,0 0-30,-12 0-5,-13 0 19,-8 0 11,-7 0-23,-6 0 15,-5 0 26,-3 0 0,-6 0 2,-2 0 6,1 1 4,3 0-6,9 0-2,11 1-4,12-2 0,12 0-13,6 0 13,7 0 3,1 0 2,3 0-1,18 0 0,11 0-4,11 0-35,6 0-73,4 2-55,0-2-63</inkml:trace>
  <inkml:trace contextRef="#ctx0" brushRef="#br0" timeOffset="198446.1702">14448 8153 928,'0'0'34,"0"0"-2,80-13 2,-39 10 67,9 1 11,5 0-41,2 2-25,-1 0-22,-3 0-1,-5 3-7,-5 3-4,-9-1 3,-7-1-6,-6-1-3,-8-1 0,-5 0-1,-4 0-5,-4-2 3,0 0-3,0 0 4,0 0-4,0 0-4,0 0-7,0 2 1,0-2 0,0 0 2,0 1-12,0-1-2,-2 1 0,-3 2-13,-1-1-2,-1 2-25,-3-1-12,1 0-17,-3 0-33,-2-2-63,-3 2-63,-3-2-165</inkml:trace>
  <inkml:trace contextRef="#ctx0" brushRef="#br0" timeOffset="199787.5048">10599 7116 636,'0'0'65,"0"0"-10,61-68 11,-32 38-6,6 2 6,6 0-10,4 5-13,3 3 13,0 5-23,-2 6 3,-4 2-3,-1 1 1,-2 2-15,-4 2 0,-4 0-9,-5-1-4,-6 2-1,-2-1-2,-7-2-1,0 1 0,-6 1 0,-1-2 2,-1 0 0,-3-1 1,0-2 3,0 2-6,-5-2 2,-6 2-4,-3 0 1,-2 0-3,-2 2-2,0 1-4,0 1 4,2 1 0,0 0-4,-3 0-3,0 0 5,2 0 1,2 4 4,5-1 1,4-1-3,5 0 1,1-2 2,0 2-3,7-1 3,14 1 5,8 0 8,9 0-2,0-1-1,-5 2 4,-7 1-5,-6-1 8,-4-1-5,-4 2-1,-4-1 0,-2 0 3,-5 1-11,-1 0 5,0 1-6,0 1 0,-11 2 0,-3-1 0,-2 3-4,-2 2 1,0 4-21,0 6-21,-1 2-3,1 2-29,2 3 9,3-2-14,6 1-2,3-3-70,4-7-102,0-4-198</inkml:trace>
  <inkml:trace contextRef="#ctx0" brushRef="#br0" timeOffset="201585.2015">11308 7204 623,'0'0'77,"0"0"-8,0 0 18,0 0 2,0 0 7,0 0-42,-47-20-28,24 23-15,-4 10-4,-5 3 3,-6 6-5,-2 0-3,-2 2-2,2 1 5,4-3-4,2-1-1,5-3-1,5-3 1,8-4 0,5-3-1,7-4-6,2-2-3,2-1-6,0-1 7,0 0 3,0 0-3,2 0 6,7 0-3,5 0-15,1-8-17,1-4-8,-1-3 30,-2-3 16,-2-2 0,-4 2 2,-4-2 5,-3 2 5,0 3 11,0 4-9,-3 4-5,-3 2-5,-1 5 2,0 0-6,0 5 0,0 9 0,2 3 0,3 1 6,-1 2-6,3-3 2,0-3 0,0-1 4,0-4-2,8-1-3,7-1 0,2-1 0,5-2-1,-2 1-17,1-2-20,-4 1-19,-3-1-70,0 0-83,0-3-64</inkml:trace>
  <inkml:trace contextRef="#ctx0" brushRef="#br0" timeOffset="215373.6666">5522 3401 1362,'0'0'169,"0"0"-162,0 0-7,0 0 63,34 96-15,-34-49-21,0 2-23,-7-4-2,-1-8-1,2-10-1,6-10-28,0-9-12,0-8 7,2 0 14,10-18 19,1-10 2,-1-7-2,-3-5 3,-3-3 7,-3 5 5,-3 4 7,0 8 4,0 5 1,0 6 0,0 5-10,-3 6 8,3 4-1,0 0-8,0 7-16,3 15-3,13 8 3,2 6 7,0 5-3,3-3 10,-4-4-2,1-5-8,-1-9-3,-3-5 1,-1-8-1,-3-3 2,1-4 1,-4-4 7,4-16 23,1-11-6,1-9-12,0-9 1,0-2-1,-5-1 0,-1 4 1,0 8-9,-5 8 2,0 10-6,-1 11-4,-1 11-4,0 0-48,0 21-83,0 11-23,0 7-180,0 1-452</inkml:trace>
  <inkml:trace contextRef="#ctx0" brushRef="#br0" timeOffset="215733.4774">6095 3643 1424,'0'0'7,"0"0"42,0 0 38,0 0-51,0 0-36,-75-25-3,43 41-2,4 2 2,6 1-1,8-1 1,7-2-1,7-2 2,4-1 2,13-2 15,4-4 37,3 0 10,1-1-4,-4 2-13,-7-1-7,-5 3-15,-2-1-17,-7 1-6,0-1-2,-7-1-3,-12-2 4,-7-4-17,-2-2-14,-2-1-10,3-11-12,2-4-43,2 3-112,3 1-83,4 4-205</inkml:trace>
  <inkml:trace contextRef="#ctx0" brushRef="#br0" timeOffset="216870.5893">5772 6070 979,'0'0'69,"0"0"30,0 0 67,-66-55-98,25 55-45,-5 7-19,-1 17-4,5 10 0,8 7-2,16 2 2,11-1 1,7-8 0,10-10 15,18-6 35,7-4 37,9-2-6,3-1-15,-1 2-8,-6 1-15,-10 3-7,-9 0-21,-14 4-11,-7-1-3,-10 0-1,-19-3 1,-8-3-2,-5-7-4,-2-6-12,2-1-5,9-6 5,7-9-3,6 0 11,12 1-11,5 2-19,3 6-20,11 6-71,17 0-102,11 5-146,4 7-354</inkml:trace>
  <inkml:trace contextRef="#ctx0" brushRef="#br0" timeOffset="217143.7717">5938 6486 785,'0'0'431,"0"0"-421,0 0 133,0 0-93,0 0-50,0 0-1,-71 26 0,56-4-1,8-3 2,7-1 4,7-2 29,11-4 51,6-2 11,-1-3-23,-4 0 0,-6 1-26,-6 0-13,-7 0-16,0 1-17,-9 2 3,-14-2-3,-7 0-20,-6-6-30,2-3-13,2 0-64,5-8-151,6-11-266</inkml:trace>
  <inkml:trace contextRef="#ctx0" brushRef="#br0" timeOffset="218479.9686">5510 4258 532,'0'0'239,"0"0"-145,0 0 38,0 0 35,0 0-28,0 0-60,0-39-5,0 39-3,0 0-13,0 0-21,0 0-13,0 0-18,0 0-2,0 10 0,0 1 7,0 6 10,0-1 3,0 6 2,0 5 0,-1 4 0,-1 5-5,-2 0 3,2 2-6,2-2 0,-2-1-7,2 0 3,0-1 0,0 4-2,0-3 1,0 4-1,0 0-9,0-3 8,0 1-7,0-1 2,0-2 1,0 1-1,2-1 0,0-1 1,-2-2-1,4 0-1,-1-1-1,1-1 1,-1 0 1,1-3-6,-3 1 5,0-2-4,-1 1 1,0 3 3,0-2-2,0 1 1,0-1-4,0-2 0,0-1 0,0-1 0,0-3 0,0 2 0,0-2 0,0 1 0,0-1 0,0 0 0,0-2 0,0 1 0,0-3 0,0-1 0,0-1 0,0-1 0,0-2 0,0 1 0,0-3 0,0 1 0,0-4 0,0-1 0,0-3 0,-1-2 0,1 0 0,0 0-7,0 0-24,-1-6-13,0-7-47,-2-7-15,-1-7-26,-6-9-138,2-8-156,0-7-295</inkml:trace>
  <inkml:trace contextRef="#ctx0" brushRef="#br0" timeOffset="219620.653">5548 4318 143,'0'0'94,"0"0"53,0 0-43,0 0-19,0 0 14,0 0 1,-18-18-18,17 16 17,-1 1-15,1-2 0,1 2 20,0-4-13,0 1-18,14-2-39,9-3 18,10 0-25,8-4 9,5 3-12,2 0 12,0 1-5,-1 0-13,-1 1-4,-7 3-1,-5 1-6,-9 3-2,-7 1-1,-7 0-1,-6 0-2,-2 0-1,-3 0 0,0 0 0,0 0-1,0 0 2,0 0 0,0 0 2,0 2-2,0 7 2,0 7 0,2 8-1,0 6 0,-2 12 6,0 10 8,0 9-5,0 6 0,0 4-1,0 1 5,-3 0 1,3 2-10,0 0 9,0-1-6,0 0 9,0-4-8,5-1 0,-1-1-6,5-5 2,0-4 3,1-3-9,-1-9 5,-1-4-5,-3-3 9,-3-3-8,-2-8 0,0-3-1,0-6 0,-2-5 0,-2-2 1,2-3 0,0-2 0,-1 1-1,1-1 0,0 0 1,-1-1 1,1-1-2,0 0-1,0 0 1,0-1 1,-1-1-1,0 0 0,-1-3 4,1 2-3,-1-2 1,2 1 2,0-1 0,-1 0-3,3 1 0,-2-1 0,-2 0 0,0 0-1,-3 0 0,-3 0 1,-3 0 0,-1 0 0,-4 0-1,0 0 1,-7 0-1,-5 0 0,-7 0 0,-6 0-1,-7 0-1,1 0-1,-2-1 1,1-2-3,9 0 3,5-1 1,10 1 0,10 0-7,5 0 1,7 1-7,2 0-3,2 0-17,-1 2-2,1-2-9,0-1-35,0-1-109,1-5-198,12-2-463</inkml:trace>
  <inkml:trace contextRef="#ctx0" brushRef="#br0" timeOffset="220519.8054">5845 4364 828,'0'0'84,"0"0"-12,0 0 110,0 0-57,0 0-81,0 0-23,-18-33-17,-1 33-1,-2 0 0,-3 2 0,1 4 2,3 2 10,6-1 9,5 1-12,8 1 5,1 3 2,0 3 7,7 1 13,7 1 3,2-1-6,2-1-7,-1 1-1,0 0-5,-1-1-5,-4 1 2,-4-1-9,-3-1 1,-5-1-7,0 0 1,-5 0-6,-9-3 4,-4-4-1,-2-4 1,-2-2-1,1 0 2,1-1-5,3-6-9,4-2-2,6 2-17,3 4-40,4 1-86,0 2-108,0 2-285</inkml:trace>
  <inkml:trace contextRef="#ctx0" brushRef="#br0" timeOffset="221509.8535">5688 5411 524,'0'0'421,"0"0"-321,0 0 124,0 0-86,0 0-21,0 0-34,-16-35-38,16 43-23,0 10-9,0 7 10,0 1-3,0 1-6,2-1-8,3 0-4,-1-4-1,0-4-1,-2-4-12,1-6-20,-3-4-9,0-4-12,0 0 7,0-11 36,0-7-14,-5-3 24,1-2 1,1 1 0,-1 2 8,4 2 11,0 4 8,0 5 1,0 3 2,0 3 3,0 3-15,0 0-11,0 0-5,6 10-3,12 8 8,6 2 7,1 2 9,0 0 3,1-1 2,-4-2-10,-3-1 5,-5-3-8,-4-3-9,-3-4 4,0-2-1,-7-4 0,2-1-3,-2-1 15,0 0 8,0-3-3,0-9-4,0-4-9,0-5-11,0-2 0,0-4-3,-5-4 0,1 1 0,-3 0 0,3-2 0,-1 5-4,3 3-22,-3 5-31,5 7-57,0 6-36,0 3-248</inkml:trace>
  <inkml:trace contextRef="#ctx0" brushRef="#br0" timeOffset="224196.2981">5785 3708 894,'0'0'45,"0"0"-33,0 0 72,0 0 1,0 0-35,0 0-34,0 0-15,0 0-1,0 0-1,0 0-4,0 0-1,0 4-15,0-1-63,0 3-107,4-4-129</inkml:trace>
  <inkml:trace contextRef="#ctx0" brushRef="#br0" timeOffset="224837.5395">5748 4519 1208,'0'0'64,"0"0"-54,0 0 9,0 0 55,0 0 12,0 0-31,0 0-35,0 0-10,0 0 4,0 0 4,0 0-3,0 0-1,0 0 1,0 0-1,0 0 0,0 0-7,0 0 1,0 0 0,0 0-8,0 0 1,0 0 1,0 0-2,0 0 0,0 0-22,0 0-28,0 3-85,-4 2-56,0 4-145,2 0-354</inkml:trace>
  <inkml:trace contextRef="#ctx0" brushRef="#br0" timeOffset="226094.1662">5874 5665 776,'0'0'492,"0"0"-492,0 0-95,0 0 95,0 0 20,0 0 14,0-6-34,0 10-77,0 1-6,0 1 28,0 0-14,0-2-15,1 0-20,0-2-31,2-2-64</inkml:trace>
  <inkml:trace contextRef="#ctx0" brushRef="#br0" timeOffset="227018.5515">5772 6664 1221,'0'0'171,"0"0"-168,0 0-3,0 0 34,0 0 29,0 0 6,2 3-58,-2-2-11,0-1-6,0 2-14,0-2-28,0 0-21,0 0-14,0 0-71,-2-8-45,0-8-249</inkml:trace>
  <inkml:trace contextRef="#ctx0" brushRef="#br0" timeOffset="246707.2107">8573 9432 318,'0'0'44,"0"0"-10,0 0 50,0 0-23,0 0-6,0 0-3,0 0-3,-7-5 10,7 5 4,0 0 26,0 0-2,2 0 1,11 0 13,9 0-11,8 0-13,5 0-20,4-1-4,-2-2-18,1 1 16,-4 0-32,-2 0-7,-2 2-6,-3-1-4,-2 1-2,1 0-4,3-1-55,3 1-62,5-1-90,8-2-158,7-1-260</inkml:trace>
  <inkml:trace contextRef="#ctx0" brushRef="#br0" timeOffset="247653.8166">14039 9463 162,'0'0'502,"0"0"-417,0 0 56,0 0 0,0 0-9,0 0-53,15-16-2,5 14-37,2 1 8,2 1 7,3 0-9,2 0 2,1 0-26,-1 0-4,-4 0-1,-4 0-6,-5 0 7,-6 0-13,-4 0-3,-4 0 2,-2 0-3,0 0 3,0 0-3,0 0-1,0 0 0,0 0 0,0 0-3,0 0-7,0 0-9,0 0-12,0 0-22,0 0-22,0 0-22,0 0-44,0 0-68,6 0-180,6 0-148</inkml:trace>
  <inkml:trace contextRef="#ctx0" brushRef="#br0" timeOffset="251800.1524">21984 9438 42,'0'0'87,"0"0"-4,0 0-7,0 0-12,0 0 24,-71 14-14,58-13-43,3 0-6,1 0 28,5-1-25,1 1 9,3 0-1,0-1 0,0 0 4,0 1-2,0-1 13,0 1 12,12 3-7,10-2 8,10 0 4,10 0-9,12-1 5,5-1-12,7 0-12,-1 2-18,-2 0 15,-4 0 4,-3 1-17,-5 2-12,-3 0-7,-3 0-1,-6 2-1,-2-2 0,-6-1 1,-7-1-4,-7 0 1,-8-3-2,-4 0 2,-5 0-1,0 0 4,0 0-2,0 0-2,0 0-13,-7 0 13,-7 0 1,-4 0-1,-7 0-1,-5 0 0,-6 0-1,-1 0 0,-1 0-11,8 3-4,7-3-1,11 1 12,9 1-1,3-2 7,0 0 3,9 0 9,15 0 6,11 0-4,12 0 2,7 0 4,6 0-1,1 0-2,-1 0 6,-5 0 1,-1 0-13,-6 0-5,-6 0-2,-4 0-2,-9 0-1,-6 2-1,-7-2 0,-7 1-2,-5 0 1,-4-1-3,0 2-6,0-2-9,0 1 3,0-1 5,-2 1 9,-2 1 2,-1 0 4,1-2 1,0 1-4,1 0-1,3 0 1,-3-1-1,3 0 2,0 0 0,0 0-2,0 0 3,0 0 0,0 0-2,0 0 2,0 0-1,0 0 1,0 0-2,0 0 0,0 0 2,0 0-1,0 0 2,0 0-1,0 0-3,0 0 3,0 0-2,0 0 0,0 0-1,0 0 3,0 0-2,0 0 1,0 0 2,0 0-3,0 0-1,0 0 3,0 0-2,0 0 0,0 0 1,0 0-1,0 0 0,0 0 0,0 0-1,0 0 3,0 0-2,0 0 1,0 0 1,0 0 0,0 0 0,0 0 0,0 0 5,0 0-4,0 0 0,0 0 1,0 0-2,0 0-1,0 0-1,0 0 1,0 0-2,0 0 0,0 0-1,1 0 1,-1 0 2,2 0-2,-2 0 0,0 0 0,0 0 1,0 0 0,0 0-1,0 0 0,0 0 3,0 0-3,0 0 0,0 0 1,0 0-1,0 0 0,0 0 2,0 0-2,0 0 1,0 0-1,0 0 0,0 0 2,0 0-1,0 0 0,0 0-1,0 0 2,0 0-1,0 0 1,0 0-2,0 0 1,0 0 1,0 0-2,0 0 0,0 0 0,0 0 1,0 0 0,0 0-1,0 0 1,0 0-1,0 0 0,0 0 0,0 0 0,0 0 0,0 0-1,0 0 2,0 0-2,0 0 1,0 0-2,0 0 2,0 0 2,0 0-2,0 0 1,0 0-1,0 0 0,0 0-1,0 0 2,0 0-2,0 0 1,0 0 0,0 0 0,0 0 0,0 0 1,0 0-1,0 0 0,0 0 0,0 0 0,0 0 0,0 0 0,0 0 0,0 0 0,0 0 0,0 0 0,0 0 0,0 0 0,0 0 0,0 0 0,0 0 0,0 0 0,0 0 0,0 0 0,0 0 0,0 0 1,0 0-1,0 0 0,0 0 0,0 0 0,0 0 0,0 0 1,0 0-1,0 0-2,0 0 2,0 0 0,0 0 2,0 0-3,0 0 1,0 0-1,0 0 1,0 0 1,0 0-1,0 0 0,0 0 0,0 0 2,0 0-2,0 0 0,0 0 0,0 0-1,0 0 1,0 0 0,0 0 0,0 0-1,0 0 1,0 0-2,0 2 2,0-2 0,0 0-3,0 0 3,0 0-1,0 0 1,0 0 0,0 0-1,0 0 1,0 0 0,0 0 2,0 0-2,0 0 0,0 0 0,0 0 1,0 0-1,0 0 0,0 0 1,0 0 1,0 0-2,0 0 0,0 0 2,0 0-1,0 0-1,0 0-1,0 0 1,0 0 1,0 0 0,0 0-1,0 0 0,0 0-2,0 0 2,0 0 1,0 0-1,0 0-2,0 0 2,0 0 1,0 0 0,0 0-1,0 0 1,0 0-2,0 0 2,0 0 0,0 0-1,0 0 0,0 0 1,0 0 0,0 0-1,0 0 0,0 0 1,0 0-1,0 0 0,0 0-1,0 0 0,-2 0-1,2 0-1,-1 0-2,0 0-9,-2 0-14,0 0-31,-6 0-76,-8 0-69,-2 0-108,-3 0-577</inkml:trace>
  <inkml:trace contextRef="#ctx0" brushRef="#br0" timeOffset="254063.0631">17376 10230 249,'0'0'87,"0"0"-54,0 0 58,0 0 14,0 0-7,0 0-38,0 0-27,6-21-21,8 19 8,6 0 21,5 0-8,2 1 5,6 0 0,6 0 10,8 1 10,8-1-18,6-1-7,5 1 13,-2-1 5,-2 2-5,2 0-12,-2 0-11,2 0-8,3-1-5,3 1 0,7-2-2,1 0 3,-3 0-2,-3 0-4,-10 1-1,-7-1 13,-7 0-11,-5 0-2,-5-2-2,-6 1 3,-6 1 2,-1-1-3,-3 2 2,-2-1-5,-1 2 3,-3 0-3,1 0 0,0 0 1,1 0-2,1 0 0,5 0 2,2 0 2,3 0 1,3 0 1,0 0 3,6-2 6,3 1 2,5-1-6,2 0-2,4-1-6,2 3 5,-1 0-7,-1-2 2,-2 2 5,-4 0-3,-7 0-2,-7 0 2,-7 0 1,-5 0-3,-4 0 1,-4 0-3,1 0 1,1 0-1,2 0-1,2 0 0,2 2 5,1-2-5,3 0 1,-1 0 0,0 0 1,-3 0 7,-1 0 3,0 0-9,1 0 3,-2 0 1,5 0-5,-1 1 0,1 1 2,2-1-1,-1 1 1,-2-1 0,1 1 1,-6-1-1,0 1-2,-4-1-1,-6 0-1,-3-1-1,-4 4 0,0 1-27,-11 3-47,-20 5-51,-17 1-79,-19-2-176</inkml:trace>
  <inkml:trace contextRef="#ctx0" brushRef="#br0" timeOffset="256448.8191">5637 10946 132,'0'0'74,"0"0"-4,-77-1 18,50-3 17,2 0 11,5 1 1,5 1-5,4 2-26,9-1 3,2 1-7,0-1 4,23 1-14,21-2-7,21-1-22,17 0 0,14-2-8,4 1 11,4-2-8,-1 2-3,-4-4-11,-7 1 3,-13-1-3,-17 3-15,-16 1 9,-17 2-11,-17 1-6,-8 0 0,-4 1-2,-4 0-2,-18 0-5,-13 0 8,-9 0-10,-5 0-4,-6 4 7,-2 4 7,-8 0-5,0 0 5,2 2 0,10-2 0,17-4 0,15 0 0,14-4 2,7 0 3,4 0 9,22-1-5,14-6-2,11-1-5,5 0 5,-3 2 0,-7 1 6,-7-1-3,-8 3-6,-8 1 1,-5 0-2,-8 2-2,-6 0-1,-2 0-1,-2 0-1,0 0 1,0 0-3,0 0 4,0 0-2,0 0 1,0 0 1,0 0 0,0 0 0,0 0 0,0 0-2,0 0 1,0 0 2,0 0-2,0 0 0,0 0 0,0 0 1,0 0-1,0 2 1,0-2 0,0 0-1,0 2 2,0-2-3,0 0 2,0 0 0,0 0 1,0 0-1,0 0 0,0 0 0,-2 0 1,2 0-1,0 0 0,0 0 0,0 0 0,0 0 0,0 0 0,0 0 0,0 0 2,0 0-4,0 0 2,0 0-1,0 0 1,0 0 0,0 0-1,0 2 2,0-2-2,0 1 2,0-1-1,0 2 0,0-2 2,0 0-2,0 0 0,0 0 2,0 0-3,0 0 2,0 0 0,0 2-1,0-2 0,0 0-1,0 0 0,0 0 2,0 0-1,2 2 1,-2-2 0,0 0-1,0 0-1,2 0 1,-2 1 0,0 0 0,0-1 1,0 0-1,0 0 0,0 0 0,0 0-1,0 0 1,0 0 1,0 0 0,0 1-1,0-1 0,0 0-1,0 0 1,3 0 0,-3 0 0,0 0 1,0 1-1,0-1 0,2 0 0,-2 1 0,0-1 0,2 0 0,0 1 0,-1-1 0,-1 1 1,0-1-1,1 0 0,-1 1 1,0-1-1,0 0 0,0 0 1,0 0-1,0 0-1,0 0 1,0 0 1,1 0-1,0 1 0,-1-1 0,1 1 0,-1-1 0,2 0 0,-2 1 1,1-1 0,-1 0-1,0 0 0,0 0 1,0 0-1,0 0 0,0 0-1,0 0 2,0 0-1,0 2 0,0-2 0,0 0 0,0 0 0,1 0 0,-1 0 1,0 0-1,1 0 0,-1 0-4,1 0-6,2 0-26,1 0-23,3 0-37,7 0-35,4 0-117,2 0-70,6-2-110</inkml:trace>
  <inkml:trace contextRef="#ctx0" brushRef="#br0" timeOffset="258504.659">11154 10891 157,'0'0'35,"0"0"-24,0 0 10,0 0 7,0 0-19,0 0-9,16-9-7,-6 7-12,0 2 19,0-1 23,-1 1 21,2 0 23,-3-2 12,0 2-2,-2 0 19,1 0 0,4-2-25,4 2-6,2 0-10,2 0-11,6-2 18,7 1-23,11 0 2,9-1-16,3-1 20,1-1-4,-1 1 9,2 0-27,-2 0 10,0 1-1,2-1-11,-2-1-15,3 2-3,-4 0-1,-3 1 1,-3 1 1,-10 0 1,-8 0 0,-8 0-1,-6 0-1,-8 0 0,-4 0-1,-4 0 1,0 0-1,2 0 0,-2 0 1,0 0-1,0 0-2,2 0 2,1 0-2,4 0 0,1 0 0,0 0 0,1 3 1,2-1 0,1 0-1,2-1 2,3 0-1,7-1 5,2 0-2,2 0 7,4 0-7,0 0 11,2 0-1,4 0-9,4-1 7,3-2-3,3 1-1,-3 0-3,0 1 7,-5 0-4,-3 1-4,-3 0-2,-5 0 4,-3 0-3,-5 0 3,-5 0-3,-6 0-1,-4 0 3,-2 0-3,-2 0 0,-1 0-1,-1 0 0,0 0 1,0 0-2,0 0-5,2 0-27,5 0-28,0 0-20,3 0-57,1 1-42,-1 4-42,1 1-71,1-2-48</inkml:trace>
  <inkml:trace contextRef="#ctx0" brushRef="#br0" timeOffset="260678.6666">18070 10884 122,'0'0'101,"0"0"-35,0 0 24,0 0-6,0 0 1,0 0-20,0 0-3,-2 0-4,2 0 4,0 0-9,0 0 8,0 0 0,0 0-13,0 0-5,2 0-7,8 0-16,4 0-10,2 0 1,-1 2 14,-1-2 6,-1 0 4,1 0-5,4 0-1,-1 0-12,4 0-7,-2 0 4,1 0 10,-1 0-21,1 0 7,-1 0 0,-2 0-2,-2 0-3,-1 0 7,-2 0-2,-1-2-4,1 2 1,-1 0 3,-2 0-6,2 0-3,4 0 6,0 0-3,3 0-2,2 0 1,0-2 6,1 0-7,4 1 1,-1 1 6,0-2-3,-1 0 1,1 0 7,0 0-5,-1 0-2,2 2-5,0 0 0,2-1-2,0 1 2,-1-1 2,-2-1-3,-1-1 9,-2 3-2,-1-2 0,0 1 0,-3 1-6,3 0 3,-4-2 1,-1 2-4,0 0-2,2 0 4,-2-1-2,0 1-1,1-1 2,-4 0 2,3 1-3,1-1-1,0-1 4,-1 1-3,2 0 1,2 0 3,4 0-6,0 0 1,-1-1 2,0 2 0,-3 0-3,1-2 0,-2 2 2,-1-2-2,-4 2 1,-2 0-3,-2 0 2,-2 0 0,-2 0 0,2 0 1,1 0-1,1 0-1,3 0 1,1 0 0,4 0 3,-1 0-3,4 0 0,-1 0 0,-1-1 1,0 0 0,-2-1-1,2 1 1,0 1-1,0-2 1,1 1-1,1 0 0,-1 1 0,1-2 0,2 2-2,-3 0 2,1 0 0,-3 0 4,1 0-4,-2 0 0,2 0-1,0-1 1,0 1 1,2 0 1,4 0 1,2-3-3,1 3 0,0-2 1,-3 1-1,-1 1-1,-5-1 1,-2 1 0,-5 0 1,-4 0-1,0 0-1,0 0 1,2 0 0,4 0 0,3 0-1,1 0 1,5 0-2,2 0 2,2 0 0,1 0 2,3 0-2,-1 0-2,0 0-2,-1 0 4,0 0 1,-1 0-1,1 0 0,-5 0-1,-5 0 1,-7 0 0,-6-2 0,-3 2-14,-2 0-30,0 0-37,-18 0-52,-12 0-54,-11-1-55,-9-4-248</inkml:trace>
  <inkml:trace contextRef="#ctx0" brushRef="#br0" timeOffset="272150.7688">6427 3215 427,'0'0'16,"0"0"3,0 0 45,0 0 24,7-57-3,-7 47 12,-2 1-53,-7-1 4,-3 0 0,-3-1-18,-4 0 2,-3-2-1,-4 0-22,-3 1 8,-4 0-8,-5-1-7,-4 2 1,-5-1 1,-3 0-3,1 1 0,-2-2 0,2-1 5,1 1 0,-3-1 0,3-1 4,-2 6-8,3 2 1,-1 1 0,0 6-3,0 0 1,-2 0 1,3 3-2,3 9 0,1 1-1,2 2 1,-2 0 0,1 2 0,-2 2 0,-2 1 0,1 3 0,-1 2-7,5 0 6,0 4-2,0 2 1,3 2 1,0 0-1,4-2 1,3 3 0,3 1 0,6 2-3,3 0 1,4 4-3,1 4 6,3 6 0,2 2 1,-1 2-1,6 0 1,4 0-2,0 1-8,7 1 9,13 1-1,3-2 1,2 0 0,2-3-4,3 0-5,-1-2 9,1 0-2,4-3 2,2-2 0,3-3-4,4-1 4,9-6 6,8-5-5,11-5-1,5-9 9,3-4-9,-2-7 1,-2-4 9,0-2 3,-5 0 18,-1-3-23,-3-4 23,0-2-10,-3-3-6,1-1-6,2 1-4,2-3 0,0-2-5,-3-2-5,-7-7-2,-2-3 5,-5-2 0,1 0-11,-1 0 13,-1 1 1,-2-1 2,-3 0 1,-1-1 4,-2-1 1,0-3-4,-1-3 0,-5-2 5,-2-5-8,-7-3 5,-6-6-4,-8-4-3,-8-6 0,-5-2 4,-2-1 6,-10 3 2,-3 3-2,-4 6-2,-6 5-8,-4 1 2,-8 3-7,-8 2 1,-12 1 1,-9 5-1,-9 2-14,-4 8-7,-4 6-17,-3 11 5,2 10-1,-1 2-19,3 16-52,2 5-65,1 3-122</inkml:trace>
  <inkml:trace contextRef="#ctx0" brushRef="#br0" timeOffset="273291.1956">6595 5688 681,'0'0'7,"-13"-70"5,-2 35-4,-2-3 21,-6 1 52,-2 1 6,-4 5-36,-8 2-41,-3 2-1,-8 0 5,-7 0-7,-6 0-2,-15 1-2,-11 7 3,-13 4-4,-13 9 2,-9 6 5,-11 17-3,-1 14 7,-5 14 4,0 9 1,3 13-11,4 12-4,13 9 3,14 12 10,16 10 9,17 14-13,23 11-7,25 11 4,24 9-8,30-1-1,29 3 3,14-4 1,4-16-3,8-18 1,-2-24-1,15-27-1,14-22 11,17-24 20,15-19 30,6-6-1,5-26-17,4-17-18,7-11-6,5-14-11,-2-11 1,-5-9-3,-14-8 8,-18-5-1,-19-1 4,-22-11-9,-27-6 2,-26-11 2,-30-12-7,-20-6-4,-40-1-1,-17 10-8,-8 20 2,-3 21 4,-1 23-3,-4 21-9,-8 16-10,-9 16-18,-7 14-10,-3 11-16,2 3-25,9 17-25,12 3-142,18-1-160</inkml:trace>
  <inkml:trace contextRef="#ctx0" brushRef="#br0" timeOffset="274551.8806">6168 5252 35,'-3'69'38,"-17"-1"-31,-7-3-7,-9 0-11,-5-3 11,-1 0 26,2-3 3,2-2 1,3-6-6,-2-4-15,1-7-4,-3-8-5,1-9 0,-2-5 0,2-9 0,7-4-67</inkml:trace>
  <inkml:trace contextRef="#ctx0" brushRef="#br0" timeOffset="288173.9703">13396 12237 255,'0'0'410,"0"0"-345,95-10-7,-51 8 27,8 0 21,4 1-71,-1 1 36,0 0-24,-1 0-11,-2 0-10,-2 0-7,0 0-12,-4 0 14,-7 0 1,-4 0-1,-6 0-10,-4 0-5,-9-2-3,-5 2-2,-7 0 1,-4 0-2,0-1-8,-11 1-14,-12 0 13,-4 0-7,-7 0-4,0 0-2,2 0-13,-4 0 11,1 0-7,2 3 18,1-2 9,5-1 4,7 0 0,7 0 1,6 0 1,6 0 5,1 0 18,0 0 12,0 0 2,0 0-5,0 0-19,4 0-10,1 0-2,1 0 1,-2-1-2,1 1-2,-2 0 1,-1 0-1,2 0 0,-2 0-4,1 0 3,1 0 1,-1 0-2,0 0 2,0 0 0,-1 0 0,0 0 0,-1 0-2,1 0 2,-2 0 0,0 0-3,0 0 1,1 0 1,0 3-1,0-1 0,1-2 1,0 3-5,-2-1 1,2 0 3,-1 0 1,0 1 1,0-2-6,-1 2 1,0-3-1,0 0-4,0 0 4,2 0 6,-2 2-2,0-1 1,0 0-1,0-1-5,0 0 2,0 0-1,0 0-5,0 0 6,0 0 2,0 0 3,0 0-1,0 0 1,0 0-3,0 0 0,0 0-4,0 0 3,0 0-3,0 0 0,0 0-3,0 0-6,0 0 2,0 0 0,0 0-7,0 0 1,0 0-3,0 0-4,0 0 4,0 0-7,0 0-6,0 0-2,0 0 3,0 0-7,0 1-13,0 0-56,2-1-51,1 0-216</inkml:trace>
  <inkml:trace contextRef="#ctx0" brushRef="#br0" timeOffset="294056.9246">21052 12321 25,'0'0'298,"0"0"-298,0 0-15,65-7 15,-55 7 52,0 0-24,-2 0-14,4 0 0,0 0 7,2 0 12,3 0 2,-3 0-18,0 0 63,-2 0-17,-3 0-31,2 0 5,0 0 13,-4 0-22,1 0-15,-4 0-8,2 0 5,-3 0-3,-3 0-4,0 0-3,0 0-89,-9 0-193</inkml:trace>
  <inkml:trace contextRef="#ctx0" brushRef="#br0" timeOffset="296073.1614">5281 12945 708,'0'0'142,"101"-17"-124,-32 10 67,10-5-5,11-2 29,3-3 5,-2 3-50,-5-1-18,-9 6-21,-9 1 0,-15 3 5,-12 2-14,-16 1-6,-16 2-3,-4-2-7,-4 1-2,2 1 2,0-4-39,2 1-44,1-4-143,-4-7-179</inkml:trace>
  <inkml:trace contextRef="#ctx0" brushRef="#br0" timeOffset="297860.1447">8860 13196 452,'0'0'89,"0"0"-74,0 0-10,0 0-5,0 0-3,0 0-10,62 0-157,-35 0-119</inkml:trace>
  <inkml:trace contextRef="#ctx0" brushRef="#br0" timeOffset="300459.4067">20453 13033 111,'0'0'95,"0"0"-52,0 0 7,0 0 21,0 0 18,0 0-21,-5-6-1,5 4 26,0 0 14,9-1 16,16-3-70,12 1-9,15-2-1,9 1 5,8-1 4,5 1 2,2 2-29,-3 1 3,-5 1-4,-7 1-14,-7-1-6,-4 0-1,-9-1 2,-8 2-5,-11 1 0,-8-1 0,-7 1 0,-3 0 0,-4 0-1,0 0-6,0 0 0,0 0-11,-7 0-9,-11 0 16,-7 1 1,-10 2-21,-5-1 15,-1-1 7,1 1 6,7-2 3,8 0 1,12 0 1,8 0 3,5 0 25,4 0 34,17 0-23,11-5-36,7-1 4,1 2 2,0 4 5,-2 0-13,-7 0-2,-3 0-2,-9 0 0,-4 0 1,-5 0-5,-3 4-6,-3 2-19,2-1-26,-4 0 5,1 0-4,0-1-3,-1 1 29,-2-3-6,0-1 5,0 0-15,0 0-1,0 0 7,0-1-19,2 1 15,-2-1 24,0 0 6,0 1 6,3 1-12,-2 1-7,2 0-16,-1 0 7,-2 0 8,1-1-12,-1 0 7,1 0 14,0 1 2,-1-3 4,2 2-13,-2-2-47,0 5-35,0-5-46</inkml:trace>
  <inkml:trace contextRef="#ctx0" brushRef="#br0" timeOffset="341593.3685">5668 4763 192,'0'0'33,"0"0"13,0 0 13,0 0-11,0 0-7,0 0-23,0 0-7,0 0 20,0 0 1,0 0 3,0 0 11,4 0 15,9 0 16,8 0-22,6 0-10,5 0-10,0-3-12,-3 1 1,-6-2 1,-7 2-16,-9 2-7,-4 0-2,-3 0-9,0 0-41,-10 0 22,-8 2 5,-2 2-14,-5 0-4,2 0 12,2 0 22,5-3 7,5 0 0,6-1 3,3 0 15,2 0 51,0 0 9,9-2-41,5-6-21,4 1 1,-1 0 8,0 2-3,-6 1-14,0 1-4,-6 2-4,-3 1-20,-2 0-64,0 0-112,0 1 37,0 3-75</inkml:trace>
  <inkml:trace contextRef="#ctx0" brushRef="#br0" timeOffset="344603.7898">5614 4622 42,'0'0'11,"0"0"-10,0 0 0,0 0 3,0 0 0,0 0-3,-8-6-1,8 3 0,0 0-7,0-2 7,0 1 6,0-1-3,0 1 1,0-1-2,2 2 10,2 0-3,1 0-9,-1-1-34</inkml:trace>
  <inkml:trace contextRef="#ctx0" brushRef="#br0" timeOffset="345015.0274">5132 4943 18,'0'0'81,"-3"66"-35,3-32-4,5 0-17,5 1-11,3 0-14,1-3-59</inkml:trace>
  <inkml:trace contextRef="#ctx0" brushRef="#br0" timeOffset="345284.9485">5700 5450 88,'0'0'96,"72"-19"-44,-37 8-13,0-2-33,-1-1 17,1-1-23,3-5-31,1-1-35,2-2-36,2-5-3</inkml:trace>
  <inkml:trace contextRef="#ctx0" brushRef="#br0" timeOffset="346530.3305">5627 3805 276,'0'0'29,"0"0"-21,0 0 4,0 0 12,0 0 1,0 0-17,0-7-7,0 6 4,0 0 3,0 0-2,0 0-4,0 0 14,0 1-12,0 0-4,0 0-4,0 0-29,0 0-87,0 0-12</inkml:trace>
  <inkml:trace contextRef="#ctx0" brushRef="#br0" timeOffset="349641.6254">5578 3896 226,'0'0'23,"0"0"-20,0 0 38,0 0 68,0 0 3,0 0-51,12 1-40,4-1 10,2-5 0,2 2 5,1 0-21,3-1-14,1 3 1,-1-1 2,-4-1-4,-4 3-2,-3 0-6,-7 0-14,-4 0-4,-2 0-23,0 0-2,-8 4 31,-10 4 18,-4-1-18,-4 1 11,-1-1 9,1 1 1,2-3 0,4 0 5,8-3 23,3-2 7,7 0 21,2 0 67,5-5-54,13-5-31,2-1-1,5 0 2,2 3-16,-2 1-1,-4 1-13,-3 4-10,-9 2 0,-4 0-3,-5 0-62,0 6 1,0 4-1,-12 1-16,-3 0-3,-5-1 31,1-2 12,0-3 7,4-3 19,4 0 15,4-2 5,2 0 30,5 0 34,0-5 55,0-2-30,2-1-40,10 0-7,4 0-25,2 1-3,-4 3 1,-1 0-11,-5 1-6,-2 3-3,-4 0-3,0 0-1,1 0-13,-3 3-27,0 3 7,-5 1 15,-6 1 7,-3-1 8,-2 1-5,2-3 9,1 0 3,2-2 0,3-1 1,4-2 1,2 0 11,2 0 17,0 0 27,0 0-7,0 0-28,2 0-18,2-2 2,1 0-4,0 1-2,-1 1-3,1-2 0,-3 2-14,-2 0-25,0 0-9,0 0 5,0 0 5,0 0 5,0 2 5,0-1 16,-2 1 6,0-2 9,-1 0 2,1 0 2,0 0 9,2 0 24,0 0 5,0 0 7,0 0 2,0 0-11,0 0-14,0 0-7,0 0-8,0 0-6,0 0-5,0 0-3,0 0-3,-3 0-20,-1 0-9,-6 4 9,-3 2-11,-1 1-7,-1-1 0,1-2 11,2 2 13,4-2 19,3-2 0,3-2 2,0 0 0,2 0 15,0 0 23,0 0-6,0 0-13,0-2-13,0-2 1,0 1-5,0 0-1,0 1 6,0 1-8,0 0 2,0 0-2,0 0-20,0 0-51,0 0 31,0 1-7,0 0 3,0 0 7,0 0 11,0 0 1,0 0 8,0 0 11,0 0 6,0 0 0,0 0 0,0 0 0,0 0 0,0 0-9,-1 0-40,-3 0-36,0 0 1,1 0 2,0 0 29,3 0 12,0 0 13,0 0 18,0 0 10,0 0 15,0 0 46,3 0-20,0 0-29,1 0-5,0 0 2,-3 0 9,1 0 12,-2 0 7,0 0-9,0 0-4,0 0 8,0 0 1,0 0-4,0 0-8,0-2-10,0 2-4,0 0-5,0 0 2,0 0-4,0 0 5,0 0 1,0 0 1,2-2 3,-2 1-2,5 0 1,-1 0-8,3 0 0,2 0-1,-2 1 1,0-3-1,0 2 1,-3 1-1,-2-2 4,-1 2-3,-1 0 11,0 0 5,0 0 3,0 0 0,0 0-5,0 0-6,0 0-8,0 0-1,0 0 0,0 0 0,0 0-1,0 0 1,0 0 0,0 0 0,0 0 1,0 0 1,0 0 4,0 0 1,0 0-4,0 0 1,0 0-4,0 0 4,0 0 0,0 0 5,0 0 0,0 0 1,0 0-1,0 0 0,0 0 0,0 0 1,0 0-4,0 0-4,0 0-2,0 0 0,0 0 2,0 0-4,0 0 4,0 0-1,0 0 2,0 0 2,0 0 5,0 0 8,0 0-1,0 0-5,0 0 1,0 0-4,0 0 2,0 0 0,0 0-4,0 0 1,0 0-1,0 0-5,0 0 6,0 0-6,0 0 0,0 0-2,0 0 0,0 0 2,0 0-2,0 0 1,0 0 0,0 0-1,0 0 0,0 0 2,0 0-2,0 0 0,0 0 1,0 0-1,0 0 0,0 0 1,0 0 0,0 0-1,0 0 0,0 0 0,0 0 1,0-2-1,0 2 1,0 0 3,0 0-1,0 0-3,0 0 4,0 0-1,0 0-1,0 0-2,0 0 5,0 0-4,0 0 4,0 0-5,0 0 4,0 0 4,0 0-5,0 0 2,0 0 0,0 0-3,0 0 1,0 0-2,0 0 0,0 0 0,0 0-1,0 0 0,0 0 3,0 0-3,0 0 1,0 0-1,0 0 0,0 0 0,0 0 0,0 0 0,0 0 0,0 0 0,0 0 0,0 0-1,0 0 0,0 0 1,0 0 0,0 0 0,0 0 2,0 0-2,0 0-1,0 0 0,0 0 2,0 0-4,0 0 6,0 0-3,0 0 0,0 0-3,0 0 3,0 0 4,0 0-4,0 0 0,0 0 0,0 0-1,0 0 2,0 0-1,0 0 0,0 0 0,0 0 0,0 0-2,0 0 2,0 0 0,0 0 3,0 0-3,0 0 0,0 0 0,0 0 0,0 0-1,0 0 1,0 0 1,0 0 0,0 0 1,0 0-2,0 0 0,0 0 2,0 0-1,0 0 0,0 0-1,0 0-1,0 0 1,0 0 1,0 0 1,0 0-2,0 0 0,0 0 4,0 0-4,0 0 2,0 0-1,0 0 0,0 0-1,0 0 1,0 0-1,0 0 1,0 0-1,0 0 5,0 0-5,0 0 0,0 0-1,0 0 1,0 0 1,0 0-1,0 0-1,0 0 1,0 0 0,0 0 0,0 0 0,0 0-1,-1 0-1,-1 0-13,-2 0-22,1 0-55,3 0-105,0 0-81</inkml:trace>
  <inkml:trace contextRef="#ctx0" brushRef="#br0" timeOffset="350175.4704">5763 4425 627,'0'0'105,"0"0"-104,0 0 20,0 0 25,0 0-6,0 0-40,-1 6-31,1-3-108,0 1-25,0-2-47</inkml:trace>
  <inkml:trace contextRef="#ctx0" brushRef="#br0" timeOffset="350910.7421">5710 4018 565,'0'0'67,"0"0"4,0 0 40,0 0-44,0 0-11,0 0-36,0-29-20,0 30-12,0 13 8,0 6 4,0 2 0,0 1 1,0 0 0,0 0 1,0-5-2,0-3-4,5-4-12,-1-5-7,-1-2-5,1-4 6,1 0 4,-1 0 5,3-9-2,2-3-14,-2-3-7,2-3 19,-2 1-5,-2-1 22,1-2 0,-3 4 2,-1-1 5,0 2 24,-2 2 2,0 4 2,0 3-12,0 3 12,0 3 0,0 0-7,0 0-20,0 1-8,0 12 0,0 5 7,0 2 8,0 3-3,0 1-5,0-2-7,1-1-2,-1-3-19,1-2-55,-1-2-41,0-4-64,0-3 21,0-7-138</inkml:trace>
  <inkml:trace contextRef="#ctx0" brushRef="#br0" timeOffset="351120.7622">5648 4151 696,'0'0'92,"0"0"-92,0 0-1,0 0 1,0 0 19,0 0-19,28 26-62,-14-19-88,-1-3-46,3-3-135</inkml:trace>
  <inkml:trace contextRef="#ctx0" brushRef="#br0" timeOffset="354126.8436">5897 4109 105,'0'0'15,"0"0"20,0 0 30,0 0-10,0 0-16,0 0-22,0-15-9,-4 12-5,1-2-3,1-1-27,2-3-46,0-2-50</inkml:trace>
  <inkml:trace contextRef="#ctx0" brushRef="#br0" timeOffset="354216.5783">5958 4008 112,'0'0'8,"0"0"-8,0 0-120</inkml:trace>
  <inkml:trace contextRef="#ctx0" brushRef="#br0" timeOffset="355349.7371">6099 4002 112,'0'0'124,"0"0"-122,0 0 3,0 0 44,0 0-7,67-2 8,-59 2-20,1 0-17,-2 0 7,7 0 1,2 0-7,6 0-4,6 0-7,3 0 0,2 0-2,-1 0-1,0 0 3,-2 0-2,-4 0 4,-1 1 5,-2 7 12,0 1 4,-1 3-13,0 2 17,0 2-4,2 3 4,0 0-14,-2 1 18,-3 0-4,-1-1-13,-4 1 1,1-1-5,-2 0 2,0 2-9,1 0 0,-1 0 2,3 1 2,-2 2-1,2 1-5,-3 2-4,-2 1 2,1 1 1,-3-4 7,2 2 2,-2 1 1,-5-1-5,1 0 3,-5 4 4,0 1-4,0 2-4,0 1 3,-5 0-2,-3-1-5,3 0 4,-2-3-1,-2-1-6,0-1 2,-2-1 4,-2 0-1,-4-1-2,-1 1 5,-5-1-7,-2 0 5,2-3-4,4-3 0,2-4-2,6-5 0,4-1-2,1-2 1,0-2 0,2-1 2,-3-1 0,3 0-1,-1-2 2,3-2-4,0-1 5,2 0-3,0 0 0,0 0 5,0 0 5,0 0-6,0 0 4,0-3-6,0-3-1,0 1 0,0 0-1,0-2 0,4-1 0,1-1-3,-1-1 1,3 0 2,0-3-1,-3 2 1,2 1 0,-3-1 0,0 2 1,-3 1-1,0 4 1,0 1 0,0 2 1,0 1-2,0 0 0,0 0-8,0 0 0,0 0 3,0 6 2,0 4 1,0 1 2,0 2 0,0 0 0,0-2 0,0 2 1,-5-2-1,-1-2 0,-1-1 2,-1-3-2,0 0 2,3-1-2,0-1 2,3-1 0,0-2 0,2 0 2,0 0-1,0 0 9,0 0 1,0 0 1,0 0 2,0 0-2,9 0-9,16-5-5,10-3-19,10-2-62,3-3-128,-5-2-240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22T04:20:44.950"/>
    </inkml:context>
    <inkml:brush xml:id="br0">
      <inkml:brushProperty name="width" value="0.05292" units="cm"/>
      <inkml:brushProperty name="height" value="0.05292" units="cm"/>
      <inkml:brushProperty name="color" value="#1F497D"/>
    </inkml:brush>
  </inkml:definitions>
  <inkml:trace contextRef="#ctx0" brushRef="#br0">4750 2676 427,'0'0'39,"0"0"-23,0 0 13,0 0 14,0 0 20,0 0-23,0 0-24,0 0-10,-41-6 9,39 6 2,2 0 1,0 0-1,0 0 5,0 0 13,0 0 0,0 0 0,15 0 14,8 0 16,7 0-5,8-2-16,4 1 11,1-1-24,0 2 38,-2 0-33,-2 0-20,-1 0-1,1 0-5,-3 1-5,-1 3-1,-5-2 2,-10 1-6,-5-2 0,-8 1 0,-5-2 3,-2 0-3,0 0 3,0 0 2,0 0-2,0 0 0,0 0 0,0 0 1,0 0-4,0 0 3,0 0-2,0 0 0,0 0-1,-1 0 1,-2 0-1,1 0 1,2 0-1,0 0-2,0 0 1,0 0 1,0 0 0,0 0 0,0 0-2,0 0 1,0 0 1,0 0 0,0 0 0,-2 0-1,2 0 1,0 0 3,0 0-3,0 0-1,0 0 0,0 0 1,0 0-1,0 0 1,0 0 0,0 0 0,0 0-35,-1 0-58,1 0-24,0 0-16,-4 0-71,2 0-127</inkml:trace>
  <inkml:trace contextRef="#ctx0" brushRef="#br0" timeOffset="1650.9778">4152 3409 469,'0'0'34,"0"0"-24,0 0 33,0 0 45,0 0-23,0 0 35,-14-2-32,14 0 8,0-2-12,4 0 26,12-2-13,16-1-34,14 2 3,17-1 2,13-1-8,8 0-10,11-1 9,3-1 1,2 0-9,-4 0-2,-7 0-3,-10 1-8,-11 3 7,-9-1-11,-15 4-5,-14 1-4,-12-1-4,-10 2 0,-7 0-1,-1 0 0,0 0-1,0 0-3,0 0-2,-5 0-6,-8 0 2,-5 0-1,-3 0-6,-5 0 4,-2 0-2,-2 0 1,-2 0-4,2 0 2,-2 0-4,3 0 13,2 1-5,1 3 7,1-4-11,3 2 4,4 0 2,-3 0 8,0-1-1,-3 2 3,-2-2 0,3 2 0,-1 0 1,3 0 1,8-1-2,6 0 2,6-2-1,1 0 12,8 0 12,21 0-5,16 0-14,12-4 2,0-1-1,-2 0 0,-10 2-2,-8 0-5,-5 3 6,-9 0-6,-8 0 0,-1 0-3,-7 0-26,-4 0-28,-1 0-9,-2 0-47,0 0 8,0 0 13,0 0-13,0-2-4,0-2-10,0-1-106,-1-1-81</inkml:trace>
  <inkml:trace contextRef="#ctx0" brushRef="#br0" timeOffset="13028.1568">7085 5427 752,'0'0'94,"0"0"-30,0 0 11,0 0 12,0 0 30,88-22-25,-53 16-37,8-2-14,5-1 8,1-1 15,0 3-25,-4 0 15,-5 5-14,-5 0-15,-4 2-8,-4 0 4,-5 0-4,-4 0-5,-4 0-5,-5 0-5,-4 0-2,-3 0 2,0 1 2,0 0-4,-2-1 0,0 0-5,0 0-13,0 0-4,0 0-16,3 1-24,-3 0-44,0-1 3,0 1-35,0 0-46,0-1-72,0 0-73</inkml:trace>
  <inkml:trace contextRef="#ctx0" brushRef="#br0" timeOffset="23752.4021">14711 6061 447,'0'0'47,"0"0"-26,0 0 22,0 0 30,0 0-25,0 0 62,0 0-68,-2 0-16,6 0 8,7 0 32,4 0 2,9 0-17,6-6-18,8 0 4,1 0 8,2-1-16,-5 3-2,-2 0-11,-6 0-9,-3 4-3,-7-2-3,-7 1 2,-4 1-3,-7 0-1,0 0 1,0 0-6,0 0-25,0 0-11,0 0 2,0 0 13,0 0 7,0 0 10,0 0 4,-2 0 6,0 0 5,-1 0-2,1 0 0,1 0 4,1 0-2,0 0-1,0 0 5,0 0-4,0 0-5,0 0 0,0 0-18,0 0-30,0 0-40,0 0 0,0 0 5,0 0-2,0 0 17,0 0 20,0 0 17,0 0 8,0 0 12,0 0 4,0 0 3,0 0 4,0 0-2,0 0 2,0 0-3,0 0 3,0 0-1,0 0 1,0 0 1,0 0-1,-1 0 3,-1 0-3,-1 0 2,-1 0 0,2 0 3,-1 0 5,-1 0-1,-1 0-6,2 0 1,-1 0-3,2 0 1,-2 0 1,2 0 0,-1 0 3,0 0-3,2 0 0,0 0 1,0 0-1,-2 0 2,2 0-1,-1 0 0,1 0-4,0 0 0,1 0-2,0 0-3,0 0-6,0 0-3,0 1-2,0 1 16,0-2-4,0 2 0,0 0 1,0 1-1,0 0-1,0 1-4,0-2-11,0 2 8,0-1-20,0-1-2,0 0 16,0 0-32,0 0 15,0 2-1,0-2-10,0 0 10,0 0 16,0-1-9,0 1-48</inkml:trace>
  <inkml:trace contextRef="#ctx0" brushRef="#br0" timeOffset="35880.6329">6001 8670 124,'0'0'12,"0"0"-11,0 0 0,0 0 3,0 0 11,0 0 17,0 0-9,60 54-22,-55-46 2,-1-1 1,1 0-2,0-2 0,-1 1-2,0-2 0,-2-1 0,2-1 0,1-2 1,0 4 0,-1-1-1,3 0-2,0 2-73</inkml:trace>
  <inkml:trace contextRef="#ctx0" brushRef="#br0" timeOffset="37053.7598">5992 8822 199,'0'0'12,"0"0"-4,0 0 30,0 0 51,0 0 13,0 0-5,-2 0-40,2 0 10,0 0 16,0 0-8,7-1-23,3-1-18,5 1-7,6 0-3,5 0 1,5-1 13,2-2 6,7 2 21,3-1-10,7 0-16,6 2 27,4 0-10,4 0-9,-5-1-13,-4 2 9,-8 0-14,-11 0-7,-5 0 2,-7 0-6,-4 0-7,-4 0-6,-2 0-3,0 0-2,-2 0 3,-6 0-2,1 0-1,-6 0 1,-1 0 3,0 0-4,0 0 0,0 0 3,0 0-1,0 0-1,0 0-1,0 0-1,0 0-14,0 0-4,0 0-3,0 0-9,0 0 1,0 2 5,-6-1-1,-1 0 8,-6 1 3,-3-1-4,-1 1-3,-5-2-1,-3 0-16,-5 0 6,-9 0 19,-7 0-10,-9-3-2,-8-1 13,0 0 2,2 2 11,13 2 4,16 0 0,16-2 5,12 0 22,4-1 42,20-4-8,17 4-38,20-1 10,10 2 1,6 2-2,-2 0-4,-6 0-5,-5 0-2,-5 0-8,-3 0-4,-7 0-4,-8 0-2,-9 0-1,-8 0-3,-4 0-2,-5 0 0,-6 0 0,-2 0-1,-3 0 0,0 0 2,0 0-1,0 0-1,0 0 2,0 0-2,0 0 1,0 0-2,0 0 1,0 0 0,0 0 0,0 0 1,0 0-1,-3 0-1,1 0 1,0 0 0,-1 0-2,3 0 1,-2 0-3,1 0-5,1 0-4,-1 0-13,0 0-21,-1 0-39,-2 2-25,-3 2-93,-3-4-146,-1 0-195</inkml:trace>
  <inkml:trace contextRef="#ctx0" brushRef="#br0" timeOffset="38938.5139">5994 9508 837,'0'0'84,"0"0"-46,0 0-10,0 0 28,0 0 22,0 0 22,79-16-53,-48 14 2,6-1-6,-2 0-9,0-1 2,1 2-2,-2-1-3,0 2-11,1-1 0,-3 2 9,-1 0-13,-3 0-1,-3 0-2,0 0-1,-2 0 0,-1 0-4,3-2-2,-4 2-2,-3-1 0,-4-1-2,-5 0 7,-2 0-3,-3 2-1,-2-2 1,-1 2 0,1-1-1,-2 1-1,0 0-3,0-1 0,0 1 1,2-1 0,-2 1-1,0 0 0,0 0 0,0 0-1,0 0 0,0 0 0,0 0 0,0 0-1,0 0 1,0 0-1,0 0-1,0 0-3,0 0-5,0 0-8,0 0-4,0 0-17,0 0-38,0 0-29,0 0-77,0 0-98,0 0-134</inkml:trace>
  <inkml:trace contextRef="#ctx0" brushRef="#br0" timeOffset="40264.9215">5230 10252 318,'0'0'150,"0"0"-52,0 0 1,0 0 44,0 0-8,0 0-9,-4-7-6,8 4-16,12-1-42,12-2-13,12-1 16,15-1-4,13 0-3,10 0-12,6 0-19,4 0 10,1-1-8,-5-1-10,-4 0 1,-6 0-2,-9 2 2,-8 1-2,-10 2-3,-10 0-6,-9 3-5,-8-1-3,-6 2 3,-6 1-2,-5 0-3,-1 0 1,-2 0-2,0 0 2,0 0 0,0 0 0,0 0 1,0 0-1,0 0 1,0 0-1,0 0-1,0 0-1,0 0-3,0 0-4,0 0 4,0 0-9,0 0 2,0 0-1,0 0 3,0 0-3,0 0 1,0 0 3,0 0 2,0 0 2,0 0-2,0 0 0,0 0 7,0 0-4,0 0-2,0 0-3,0 0-3,0 0 0,0 0-3,0 0-7,0 0-15,0 0-10,0 0-34,-2 0-35,-4 0-84,-4 0-146</inkml:trace>
  <inkml:trace contextRef="#ctx0" brushRef="#br0" timeOffset="52408.5127">6428 11500 101,'0'0'61,"0"0"-20,0 0-13,0 0 17,0 0-7,0 0-1,0 0-14,0 0-9,21-4 2,-20 4 8,-1 0 13,2-2 5,-1 2-8,1-1-6,0 1 3,2-1-1,1-1 3,-1 0 4,7 1 9,-1-1-1,6 1 2,5 1-4,3 0 6,1 0 1,1 0-10,1 0-29,0 0 23,0 0-11,1 0 0,2 1-8,-1 1-2,1 1-6,-4 0 4,-5 1-3,-1-1-3,-3 0-2,-4-1-2,-4-1 0,-4-1 2,-1 2-3,-4-2 0,0 0 0,0 0 0,0 0-7,-11 0 2,-7 0 2,-1 0-2,-1 0 4,1 0 0,0 1 0,2 2 0,2-2 1,5 2 1,4-2-1,4-1 0,2 0 0,0 0 5,9 0 29,13-3 9,8-5-24,6 2 2,-1-1-4,-1 2 10,-1 2-2,-3 1-2,2 0-13,-2 0-3,-5 2-6,-3-2 1,-8 1 1,-6 1-3,-5 0 0,-2 0-1,-1 0 0,0 0 0,0 0-1,-5 0-4,-7 0 6,-6 0-2,-5 0 5,-3 0-6,-1 5 6,1 1-3,7-2 0,8-1 0,7-3 0,4 0 1,0 0 6,0 0 10,7 0 5,7-3-17,4-3 1,0 0 7,2 1-4,-3 1-4,-2 0-5,-1 2 1,-5 0-1,-2-1 0,-1 3-1,-5 0 1,0 0-1,-1 0 0,0 0-4,0 0 0,0 0 2,1 0-8,-1 0 4,0 0-3,0 0 4,0 0-4,0 0 2,0 0 1,0 1 0,0 1-4,0 2 0,0-4 6,0 3 5,0-2-2,0-1 2,0 0 1,-1 0-1,1 0 0,0 0 0,0 0-1,-1 2 1,0-2-3,-1 2-2,0-1-4,0 1 2,-1 0-6,-1 0-15,1 0-14,-1 0-4,-1-1-6,1 0-18,-1 1-6,-2 0-12,1-1-27,-1 1-44,-3 0-31,-1-2-264</inkml:trace>
  <inkml:trace contextRef="#ctx0" brushRef="#br0" timeOffset="58978.9241">14501 12168 521,'0'0'122,"0"0"-27,0 0-15,0 0-16,0 0 11,60-3 20,-6 3 8,14 3-16,9 0-27,2 0-12,-5 3-17,-6-5-1,-8 3-1,-8 0 6,-4-2-17,-5-2-2,-5 1 5,-6-1-1,-8 0-10,-9 0-3,-7 0-3,-5 0-3,-2 0 4,-1 0-5,0 0 0,0 1 0,0-1-20,-5 1-9,-8 0 6,-4 1 11,-7 0 1,-3 2 3,-6-2 1,-6 0 5,-2 0 1,1 0 1,3-1 0,7 1 0,8-1 1,6 0 0,7 1 2,4-2-1,4 0 2,1 0 7,1 0 13,20 0 5,13-2-10,12-4-5,8-1-2,-2 3 1,-4-1 0,-7 2 7,-4 2-7,-4-2-1,-7 3-1,-5 0-4,-8 0-5,-5 0 1,-3 0-2,-5 0-1,0 0 1,0 0-1,0 0 1,0 0-1,0 0-4,0 0 1,0 0-2,-6 0-1,0 0 5,0 0-1,0 0 1,3 2 0,1-2-1,2 0 2,0 0 0,0 0 1,0 0-2,0 0 0,0 1 1,0-1 0,0 0-1,0 0 1,0 0 0,0 0 0,0 0 0,0 0 0,0 0 0,0 0 0,0 0-1,0 0-1,0 0-1,0 0 0,0 0-5,0 0 1,0 0-4,0 0 0,0 0 2,0 0-2,0 0 1,0 0-1,0 0-1,0 0 5,0 1-10,-2 0-6,0 0 0,-1 1 7,-1 0-8,-1 0-5,2-1 9,-1 1-1,2-2-3,0 1 1,2-1-2,-2 0 2,2 2 2,-1-2 0,1 0 12,0 0 0,0 0 8,0 0-3,0 0 2,0 0 0,0 0-5,0 0 0,0 0 6,0 0 0,0 0 1,0 0 2,0 0-1,0 0 0,1 0-1,0 0 3,2 0-3,-1 0 1,2 0-1,-1 0 1,-1 0-1,1 2 0,-1-2 1,0 0-1,-2 0 0,0 1 2,0-1-1,0 1 5,2-1-1,-1 0-3,-1 0 4,1 0-4,0 0 2,1 0-1,0 0 2,-1 0-2,0 0 0,-1 0 2,0 0-3,1 0 1,1 0 2,2 0-2,-1 1-2,-1-1 0,-1 0 0,0 1-1,1-1 0,-1 0 0,0 0 0,1 0 0,-1 0 1,-1 0-1,0 0 1,2 0-1,-1 0 0,0 0 0,0 0 0,-1 0 0,1 0 1,-1 0-1,0 0 0,0 0 0,0 0 0,0 0 0,0 0 0,0 0 0,0 0-2,0 0 1,0 0-1,0 0-1,0 0 2,0 0-3,0 0 3,0 0 1,0 0-4,0 0 1,0 0 0,0 0 2,0 0 0,0 0 1,0 0-2,0 1 2,0-1-1,0 0 1,0 0-1,0 0 0,0 0 1,0 0-1,0 0 0,0 0 1,0 0-2,0 0 2,0 0-2,0 0 2,0 0-1,0 0 0,0 0 0,0 0 0,0 0 1,0 0 0,0 0-1,0 0 0,0 0-1,0 0 1,0 0-2,0 0 2,0 0-3,0 0 1,0 0 1,0 0-1,0 0 2,0 0 0,0 0 1,0 0-1,0 0 1,0 0 0,0 0 0,0 0 0,0 0 0,0 0-1,0 0 0,0 0 1,0 0-4,0 0 0,0 0 0,0 0 2,0 0 0,0 0 1,0 0 0,0 0 1,0 0 0,0 0 0,0 0 0,0 0 0,0 0 0,0 0 0,0 0 0,0 0 0,0 0 1,0 0-1,0 0 1,0 0-1,0 0 0,0 0 0,0 0 0,0 0-1,0 0 1,0 0 0,0 0 0,0 0 1,0 0-1,0 0 0,0 0 0,0 0 0,0 0 0,0 0 0,0 0 0,0 0 0,0 0 0,0 0 0,0 0 0,0 0 0,0 0 0,0 0 0,0 0 0,0 0 0,0 0 0,0 0 0,0 0 0,0 0 0,0 0 0,0 0 0,0 0 0,0 0 0,0 0 0,0 0 0,0 0 0,0 0 0,0 0 0,0 0-1,0 0 1,0 0 0,0 0 0,0 0 0,0 0 0,0 0 0,0 0 0,0 0-1,0 0 1,0 2 0,0-2 1,0 0-1,0 0 0,0 0 0,0 0 0,0 0 0,0 0-1,0 0 2,0 0-1,0 0 0,0 0-1,0 1 1,-1 0 1,0-1-1,1 0 0,0 0 0,-1 0 0,1 0 0,0 2 0,-1-2 0,1 0 0,0 0 0,0 0 0,0 0 0,0 0 0,0 0 0,0 0 0,0 0-1,0 0 2,0 0-1,0 0 0,0 0 0,0 0 0,0 0 0,0 0 0,0 0 0,-2 0 0,2 0 0,0 0 0,0 0 0,0 0 0,0 0 0,0 0 0,0 0 0,0 0 0,0 0 0,0 0 0,0 0 0,0 0-1,0 0 1,0 0 0,0 0-1,0 0 1,0 0 0,0 0 0,0 0 0,0 0 0,0 0 0,0 0 0,0 0 0,0 0 0,0 0 0,0 0 0,0 0-1,0 0 1,0 0 0,0 0 0,0 1 0,0-1 0,0 0 0,0 0 0,0 0 0,0 0 0,0 0 0,0 0 0,0 0 0,0 0 0,0 0 0,0 0-1,0 0 1,0 0 0,0 0 0,0 0 0,0 0 0,0 0 0,0 0 0,0 0 0,0 0 0,0 0 0,0 0 0,0 0 0,0 0 0,0 0 0,0 0 0,0 0 0,0 0 0,0 0 0,0 0 0,0 0 0,0 0 0,0 0 0,0 0 0,0 0 0,0 0 0,0 0 0,0 0 0,0 0 0,0 0 0,0 0-1,0 0 1,0 0 1,0 0-1,0 0 0,0 0 0,0 0 0,0 0 0,0 0 0,0 0 0,0 0 0,0 0 0,0 0 0,0 0 0,0 0 0,0 0 0,0 0 0,0 0 0,0 0 0,0 0-1,0 0 2,0 0-2,0 0 1,0 0 0,0 0 1,0 0-1,0 0 0,0 0 0,0 0 0,0 0 0,0 0 0,0 0 0,0 0 1,0 0-1,0 0-1,0 0 1,0 0 0,0 0 0,0 0 0,0 0 0,0 0 0,0 0 0,0 0 0,0 0 1,0 0-1,0 0 0,0 0 0,0 0 0,0 0 0,0 0-1,0 0 1,0 0 0,0 0 1,0 0-1,0 0 0,0 0 0,0 0 1,0 0-1,0 0 0,0 0-1,0 0 1,0 0 0,0 0 0,0 0 0,0 0 0,0 0 1,0 0-1,0 0 0,0 0 1,0 0-1,0 0-1,0 0 1,0 0 0,0 0 0,0 0 0,0 0 1,0 0-1,0 0-1,0 0 1,0 0 0,0 0 1,0 0-1,0 0 0,0 0 0,0 0 0,0 0 0,0 0 1,0 0-1,0 0 0,0 0-1,0 0 1,0 0 1,0 0-1,0 0 0,0 0 0,0 0 0,0 0 0,0 0 0,0 0-1,0 0 1,0 0 0,0 0 1,0 0-1,0 0 0,0 0 0,0 0 0,0 0-1,0 0 1,0 0 1,0 0-1,0 0 0,0 0 0,0 0 0,0 0 0,0 0 0,0 0 0,0 0 0,0 0 0,0 0 0,0 0 0,0 0 0,0 0 0,0 0-1,0 0 2,0 0-2,0 0 1,0 0 0,0 0 0,0 0 0,0 0 0,0 0 0,0 0 0,0 0 1,0 0-1,0 0 0,0 0 0,0 0 0,0 0 0,0 0 0,0 0 0,0 0 0,0 0 0,0 0 0,0 0-1,0 0-1,0 0 1,0 0 0,0 0 0,0 0 0,0 0-1,0 0 1,0 0 1,0 0-1,0 0 1,0 0 0,0 0 0,0 0 1,0 0-1,0 0 0,0 0-1,0 0 1,0 0 0,0 0 0,0 0 0,0 0 0,0 0 0,0 0 1,0 0-1,0 0 0,0 0 0,0 0 0,0 0-1,0 0 1,0 0-1,0 0 0,0 0-1,0 0 0,0 0 0,0 0-1,0 0 1,0 0 1,0 0 1,0 0-1,0 0 1,0 0 0,0 0 0,0 0 0,0 0 0,0 0 0,0 0 0,0 0 0,0 0 0,0 0 0,0 0 0,0 0 0,0 0 0,0 0 0,0 0 0,0 0 0,0 0-1,0 0-3,0 0 1,0 0-2,0 0 2,0 0 1,0 0-2,0 0 2,0 0 2,0 0-1,0 0 1,0 0 0,0 0 1,-1 0-1,0-1 0,0-1-7,0-2-48,1 0-61,0-2-147,0-4-405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43307-725F-48C2-B314-D5390E02AEF3}" type="datetimeFigureOut">
              <a:rPr lang="en-IN" smtClean="0"/>
              <a:t>22-12-2021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9E70D-375F-4C69-B8F9-60FAD3658980}" type="slidenum">
              <a:rPr lang="en-IN" smtClean="0"/>
              <a:t>‹#›</a:t>
            </a:fld>
            <a:endParaRPr lang="en-IN"/>
          </a:p>
        </p:txBody>
      </p:sp>
    </p:spTree>
    <p:extLst>
      <p:ext uri="{BB962C8B-B14F-4D97-AF65-F5344CB8AC3E}">
        <p14:creationId xmlns:p14="http://schemas.microsoft.com/office/powerpoint/2010/main" val="220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19E70D-375F-4C69-B8F9-60FAD3658980}" type="slidenum">
              <a:rPr lang="en-IN" smtClean="0"/>
              <a:t>4</a:t>
            </a:fld>
            <a:endParaRPr lang="en-IN"/>
          </a:p>
        </p:txBody>
      </p:sp>
    </p:spTree>
    <p:extLst>
      <p:ext uri="{BB962C8B-B14F-4D97-AF65-F5344CB8AC3E}">
        <p14:creationId xmlns:p14="http://schemas.microsoft.com/office/powerpoint/2010/main" val="270191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0A4682-B835-454D-B346-C82240DCCC62}"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255476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0A4682-B835-454D-B346-C82240DCCC62}"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169115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0A4682-B835-454D-B346-C82240DCCC62}"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147213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0A4682-B835-454D-B346-C82240DCCC62}"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155430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A4682-B835-454D-B346-C82240DCCC62}"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169933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0A4682-B835-454D-B346-C82240DCCC62}"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233662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0A4682-B835-454D-B346-C82240DCCC62}"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59742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0A4682-B835-454D-B346-C82240DCCC62}"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46738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4682-B835-454D-B346-C82240DCCC62}"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192688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4682-B835-454D-B346-C82240DCCC62}"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279845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4682-B835-454D-B346-C82240DCCC62}"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ED4A9-7CA2-4D47-BF76-6F4684AE149C}" type="slidenum">
              <a:rPr lang="en-IN" smtClean="0"/>
              <a:t>‹#›</a:t>
            </a:fld>
            <a:endParaRPr lang="en-IN"/>
          </a:p>
        </p:txBody>
      </p:sp>
    </p:spTree>
    <p:extLst>
      <p:ext uri="{BB962C8B-B14F-4D97-AF65-F5344CB8AC3E}">
        <p14:creationId xmlns:p14="http://schemas.microsoft.com/office/powerpoint/2010/main" val="212947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90A4682-B835-454D-B346-C82240DCCC62}" type="datetimeFigureOut">
              <a:rPr lang="en-IN" smtClean="0"/>
              <a:t>22-12-2021</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ED4A9-7CA2-4D47-BF76-6F4684AE149C}" type="slidenum">
              <a:rPr lang="en-IN" smtClean="0"/>
              <a:t>‹#›</a:t>
            </a:fld>
            <a:endParaRPr lang="en-IN"/>
          </a:p>
        </p:txBody>
      </p:sp>
    </p:spTree>
    <p:extLst>
      <p:ext uri="{BB962C8B-B14F-4D97-AF65-F5344CB8AC3E}">
        <p14:creationId xmlns:p14="http://schemas.microsoft.com/office/powerpoint/2010/main" val="1401688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Electrical Machines </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40080" y="410760"/>
              <a:ext cx="2977200" cy="1153440"/>
            </p14:xfrm>
          </p:contentPart>
        </mc:Choice>
        <mc:Fallback>
          <p:pic>
            <p:nvPicPr>
              <p:cNvPr id="4" name="Ink 3"/>
              <p:cNvPicPr/>
              <p:nvPr/>
            </p:nvPicPr>
            <p:blipFill>
              <a:blip r:embed="rId3"/>
              <a:stretch>
                <a:fillRect/>
              </a:stretch>
            </p:blipFill>
            <p:spPr>
              <a:xfrm>
                <a:off x="629640" y="397440"/>
                <a:ext cx="3001320" cy="1176840"/>
              </a:xfrm>
              <a:prstGeom prst="rect">
                <a:avLst/>
              </a:prstGeom>
            </p:spPr>
          </p:pic>
        </mc:Fallback>
      </mc:AlternateContent>
    </p:spTree>
    <p:extLst>
      <p:ext uri="{BB962C8B-B14F-4D97-AF65-F5344CB8AC3E}">
        <p14:creationId xmlns:p14="http://schemas.microsoft.com/office/powerpoint/2010/main" val="420848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65572"/>
          </a:xfrm>
        </p:spPr>
        <p:txBody>
          <a:bodyPr>
            <a:normAutofit fontScale="90000"/>
          </a:bodyPr>
          <a:lstStyle/>
          <a:p>
            <a:r>
              <a:rPr lang="en-US" sz="3600" dirty="0" smtClean="0"/>
              <a:t>Synchronous Motor </a:t>
            </a:r>
            <a:endParaRPr lang="en-IN" sz="3600" dirty="0"/>
          </a:p>
        </p:txBody>
      </p:sp>
      <p:sp>
        <p:nvSpPr>
          <p:cNvPr id="3" name="Content Placeholder 2"/>
          <p:cNvSpPr>
            <a:spLocks noGrp="1"/>
          </p:cNvSpPr>
          <p:nvPr>
            <p:ph idx="1"/>
          </p:nvPr>
        </p:nvSpPr>
        <p:spPr>
          <a:xfrm>
            <a:off x="457200" y="843558"/>
            <a:ext cx="8229600" cy="4176464"/>
          </a:xfrm>
        </p:spPr>
        <p:txBody>
          <a:bodyPr>
            <a:normAutofit/>
          </a:bodyPr>
          <a:lstStyle/>
          <a:p>
            <a:r>
              <a:rPr lang="en-US" sz="2000" b="1" dirty="0"/>
              <a:t>Synchronous motor</a:t>
            </a:r>
            <a:r>
              <a:rPr lang="en-US" sz="2000" dirty="0"/>
              <a:t> </a:t>
            </a:r>
            <a:r>
              <a:rPr lang="en-US" sz="2000" dirty="0" smtClean="0"/>
              <a:t>and induction motor</a:t>
            </a:r>
            <a:r>
              <a:rPr lang="en-US" sz="2000" dirty="0"/>
              <a:t> are the most widely used types of AC motor. Construction of a synchronous motor is similar to </a:t>
            </a:r>
            <a:r>
              <a:rPr lang="en-US" sz="2000" dirty="0" smtClean="0"/>
              <a:t>an alternator (AC generator). </a:t>
            </a:r>
            <a:r>
              <a:rPr lang="en-US" sz="2000" dirty="0"/>
              <a:t>A same </a:t>
            </a:r>
            <a:r>
              <a:rPr lang="en-US" sz="2000" b="1" dirty="0"/>
              <a:t>synchronous machine</a:t>
            </a:r>
            <a:r>
              <a:rPr lang="en-US" sz="2000" dirty="0"/>
              <a:t> can be used as a synchronous motor or as an alternator. Synchronous motors are available in a wide range, generally rated between 150kW to 15MW with speeds ranging from 150 to 1800 rpm</a:t>
            </a:r>
            <a:r>
              <a:rPr lang="en-US" sz="2000" dirty="0" smtClean="0"/>
              <a:t>.</a:t>
            </a:r>
          </a:p>
          <a:p>
            <a:endParaRPr lang="en-US" sz="2000" dirty="0"/>
          </a:p>
          <a:p>
            <a:r>
              <a:rPr lang="en-US" sz="2000" dirty="0"/>
              <a:t>This motor is called synchronous motor because its rotor runs in synchronism with the synchronously rotating stator field.</a:t>
            </a:r>
            <a:endParaRPr lang="en-IN" sz="20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8480" y="234360"/>
              <a:ext cx="6658920" cy="4259880"/>
            </p14:xfrm>
          </p:contentPart>
        </mc:Choice>
        <mc:Fallback>
          <p:pic>
            <p:nvPicPr>
              <p:cNvPr id="4" name="Ink 3"/>
              <p:cNvPicPr/>
              <p:nvPr/>
            </p:nvPicPr>
            <p:blipFill>
              <a:blip r:embed="rId3"/>
              <a:stretch>
                <a:fillRect/>
              </a:stretch>
            </p:blipFill>
            <p:spPr>
              <a:xfrm>
                <a:off x="426240" y="222120"/>
                <a:ext cx="6684840" cy="4285800"/>
              </a:xfrm>
              <a:prstGeom prst="rect">
                <a:avLst/>
              </a:prstGeom>
            </p:spPr>
          </p:pic>
        </mc:Fallback>
      </mc:AlternateContent>
    </p:spTree>
    <p:extLst>
      <p:ext uri="{BB962C8B-B14F-4D97-AF65-F5344CB8AC3E}">
        <p14:creationId xmlns:p14="http://schemas.microsoft.com/office/powerpoint/2010/main" val="3260124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5566"/>
            <a:ext cx="5446382" cy="4104456"/>
          </a:xfrm>
        </p:spPr>
        <p:txBody>
          <a:bodyPr>
            <a:normAutofit fontScale="92500"/>
          </a:bodyPr>
          <a:lstStyle/>
          <a:p>
            <a:pPr marL="0" indent="0">
              <a:buNone/>
            </a:pPr>
            <a:r>
              <a:rPr lang="en-IN" sz="2000" b="1" dirty="0"/>
              <a:t>Construction Of Synchronous </a:t>
            </a:r>
            <a:r>
              <a:rPr lang="en-IN" sz="2000" b="1" dirty="0" smtClean="0"/>
              <a:t>Motor</a:t>
            </a:r>
          </a:p>
          <a:p>
            <a:r>
              <a:rPr lang="en-US" sz="1900" dirty="0"/>
              <a:t>Just like any other motor, it consists of a stator and a rotor. The stator core is constructed with thin silicon lamination and insulated by a surface coating, to minimize the eddy current and hysteresis losses. The stator has axial slots inside, in which three phase stator winding is placed. The stator is wound with a three phase winding for a specific number of poles equal to the rotor poles. </a:t>
            </a:r>
            <a:endParaRPr lang="en-IN" sz="1900" dirty="0"/>
          </a:p>
          <a:p>
            <a:r>
              <a:rPr lang="en-US" sz="1900" dirty="0"/>
              <a:t>The </a:t>
            </a:r>
            <a:r>
              <a:rPr lang="en-US" sz="1900" b="1" dirty="0"/>
              <a:t>rotor in synchronous motors</a:t>
            </a:r>
            <a:r>
              <a:rPr lang="en-US" sz="1900" dirty="0"/>
              <a:t> is mostly of salient pole type. DC supply is given to the rotor winding  via slip-rings. The direct current excites the rotor winding and creates electromagnetic poles. In some cases permanent magnets can also be used.</a:t>
            </a:r>
            <a:endParaRPr lang="en-IN" sz="1900" dirty="0"/>
          </a:p>
        </p:txBody>
      </p:sp>
      <p:sp>
        <p:nvSpPr>
          <p:cNvPr id="4" name="Title 1"/>
          <p:cNvSpPr>
            <a:spLocks noGrp="1"/>
          </p:cNvSpPr>
          <p:nvPr>
            <p:ph type="title"/>
          </p:nvPr>
        </p:nvSpPr>
        <p:spPr>
          <a:xfrm>
            <a:off x="457200" y="205978"/>
            <a:ext cx="8229600" cy="565572"/>
          </a:xfrm>
        </p:spPr>
        <p:txBody>
          <a:bodyPr>
            <a:normAutofit fontScale="90000"/>
          </a:bodyPr>
          <a:lstStyle/>
          <a:p>
            <a:r>
              <a:rPr lang="en-US" sz="3600" dirty="0" smtClean="0"/>
              <a:t>Synchronous Motor </a:t>
            </a:r>
            <a:endParaRPr lang="en-IN" sz="3600" dirty="0"/>
          </a:p>
        </p:txBody>
      </p:sp>
      <p:pic>
        <p:nvPicPr>
          <p:cNvPr id="1026" name="Picture 2" descr="construction of synchronous mo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82" y="1563638"/>
            <a:ext cx="3204921" cy="28083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66400" y="142200"/>
              <a:ext cx="7939800" cy="4549320"/>
            </p14:xfrm>
          </p:contentPart>
        </mc:Choice>
        <mc:Fallback>
          <p:pic>
            <p:nvPicPr>
              <p:cNvPr id="5" name="Ink 4"/>
              <p:cNvPicPr/>
              <p:nvPr/>
            </p:nvPicPr>
            <p:blipFill>
              <a:blip r:embed="rId4"/>
              <a:stretch>
                <a:fillRect/>
              </a:stretch>
            </p:blipFill>
            <p:spPr>
              <a:xfrm>
                <a:off x="255600" y="129960"/>
                <a:ext cx="7957800" cy="4570920"/>
              </a:xfrm>
              <a:prstGeom prst="rect">
                <a:avLst/>
              </a:prstGeom>
            </p:spPr>
          </p:pic>
        </mc:Fallback>
      </mc:AlternateContent>
    </p:spTree>
    <p:extLst>
      <p:ext uri="{BB962C8B-B14F-4D97-AF65-F5344CB8AC3E}">
        <p14:creationId xmlns:p14="http://schemas.microsoft.com/office/powerpoint/2010/main" val="229825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1550"/>
            <a:ext cx="8229600" cy="3823073"/>
          </a:xfrm>
        </p:spPr>
        <p:txBody>
          <a:bodyPr/>
          <a:lstStyle/>
          <a:p>
            <a:pPr marL="0" indent="0">
              <a:buNone/>
            </a:pPr>
            <a:r>
              <a:rPr lang="en-IN" sz="2000" b="1" dirty="0"/>
              <a:t>Working Of Synchronous </a:t>
            </a:r>
            <a:r>
              <a:rPr lang="en-IN" sz="2000" b="1" dirty="0" smtClean="0"/>
              <a:t>Motor</a:t>
            </a:r>
          </a:p>
          <a:p>
            <a:pPr marL="0" indent="0">
              <a:buNone/>
            </a:pPr>
            <a:r>
              <a:rPr lang="en-US" sz="2000" dirty="0" smtClean="0"/>
              <a:t>The stator is wound for the similar number of poles as that of rotor, and fed with three phase AC supply. The 3 phase AC supply produces rotating magnetic filed in stator. The rotor winding is fed with DC supply which magnetizes the rotor. Consider a two pole </a:t>
            </a:r>
            <a:r>
              <a:rPr lang="en-US" sz="2000" b="1" dirty="0" smtClean="0"/>
              <a:t>synchronous machine</a:t>
            </a:r>
            <a:r>
              <a:rPr lang="en-US" sz="2000" dirty="0" smtClean="0"/>
              <a:t> as shown in figure below.</a:t>
            </a:r>
            <a:endParaRPr lang="en-IN" sz="2000" dirty="0" smtClean="0"/>
          </a:p>
          <a:p>
            <a:pPr marL="0" indent="0">
              <a:buNone/>
            </a:pPr>
            <a:endParaRPr lang="en-IN" sz="2000" b="1" dirty="0"/>
          </a:p>
          <a:p>
            <a:pPr marL="0" indent="0">
              <a:buNone/>
            </a:pPr>
            <a:endParaRPr lang="en-IN" dirty="0"/>
          </a:p>
        </p:txBody>
      </p:sp>
      <p:sp>
        <p:nvSpPr>
          <p:cNvPr id="4" name="Title 1"/>
          <p:cNvSpPr>
            <a:spLocks noGrp="1"/>
          </p:cNvSpPr>
          <p:nvPr>
            <p:ph type="title"/>
          </p:nvPr>
        </p:nvSpPr>
        <p:spPr>
          <a:xfrm>
            <a:off x="395536" y="-10046"/>
            <a:ext cx="8229600" cy="565572"/>
          </a:xfrm>
        </p:spPr>
        <p:txBody>
          <a:bodyPr>
            <a:normAutofit fontScale="90000"/>
          </a:bodyPr>
          <a:lstStyle/>
          <a:p>
            <a:r>
              <a:rPr lang="en-US" sz="3600" dirty="0" smtClean="0"/>
              <a:t>Synchronous Motor </a:t>
            </a:r>
            <a:endParaRPr lang="en-IN" sz="3600" dirty="0"/>
          </a:p>
        </p:txBody>
      </p:sp>
      <p:pic>
        <p:nvPicPr>
          <p:cNvPr id="2050" name="Picture 2" descr="working of synchronous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643758"/>
            <a:ext cx="3946798" cy="20865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324160" y="1451160"/>
              <a:ext cx="4957560" cy="3103920"/>
            </p14:xfrm>
          </p:contentPart>
        </mc:Choice>
        <mc:Fallback>
          <p:pic>
            <p:nvPicPr>
              <p:cNvPr id="6" name="Ink 5"/>
              <p:cNvPicPr/>
              <p:nvPr/>
            </p:nvPicPr>
            <p:blipFill>
              <a:blip r:embed="rId5"/>
              <a:stretch>
                <a:fillRect/>
              </a:stretch>
            </p:blipFill>
            <p:spPr>
              <a:xfrm>
                <a:off x="2315160" y="1437120"/>
                <a:ext cx="4980600" cy="3127320"/>
              </a:xfrm>
              <a:prstGeom prst="rect">
                <a:avLst/>
              </a:prstGeom>
            </p:spPr>
          </p:pic>
        </mc:Fallback>
      </mc:AlternateContent>
    </p:spTree>
    <p:extLst>
      <p:ext uri="{BB962C8B-B14F-4D97-AF65-F5344CB8AC3E}">
        <p14:creationId xmlns:p14="http://schemas.microsoft.com/office/powerpoint/2010/main" val="208158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95486"/>
            <a:ext cx="8568952" cy="4524315"/>
          </a:xfrm>
          <a:prstGeom prst="rect">
            <a:avLst/>
          </a:prstGeom>
        </p:spPr>
        <p:txBody>
          <a:bodyPr wrap="square">
            <a:spAutoFit/>
          </a:bodyPr>
          <a:lstStyle/>
          <a:p>
            <a:pPr marL="285750" indent="-285750">
              <a:buFont typeface="Arial" panose="020B0604020202020204" pitchFamily="34" charset="0"/>
              <a:buChar char="•"/>
            </a:pPr>
            <a:r>
              <a:rPr lang="en-US" sz="1600" dirty="0"/>
              <a:t>Now, the stator poles </a:t>
            </a:r>
            <a:r>
              <a:rPr lang="en-US" sz="1600" dirty="0" smtClean="0"/>
              <a:t>are revolving with synchronous speed</a:t>
            </a:r>
            <a:r>
              <a:rPr lang="en-US" sz="1600" dirty="0"/>
              <a:t> (lets say clockwise). If the rotor position is such that, N pole of the rotor is near the N pole of the stator (as shown in first schematic of above figure), then the poles of the stator and rotor will repel each other, and the </a:t>
            </a:r>
            <a:r>
              <a:rPr lang="en-US" sz="1600" i="1" dirty="0"/>
              <a:t>torque produced will be anticlockwise</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stator poles are rotating with synchronous speed, and they rotate around very fast and interchange their position. But at this very soon, rotor can not rotate with the same angle (due to inertia), and the next position will be likely the second schematic in above figure. In this case, poles of the stator will attract the poles of rotor, and </a:t>
            </a:r>
            <a:r>
              <a:rPr lang="en-US" sz="1600" i="1" dirty="0"/>
              <a:t>the torque produced will be clockwise</a:t>
            </a:r>
            <a:r>
              <a:rPr lang="en-US" sz="1600" i="1"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Hence, the rotor will undergo to a rapidly reversing torque, and the motor will not start</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But, if the rotor is rotated </a:t>
            </a:r>
            <a:r>
              <a:rPr lang="en-US" sz="1600" dirty="0" err="1"/>
              <a:t>upto</a:t>
            </a:r>
            <a:r>
              <a:rPr lang="en-US" sz="1600" dirty="0"/>
              <a:t> the synchronous speed of the stator by means of an external force (in the direction </a:t>
            </a:r>
            <a:r>
              <a:rPr lang="en-US" sz="1600" dirty="0" smtClean="0"/>
              <a:t>of revolving field of </a:t>
            </a:r>
            <a:r>
              <a:rPr lang="en-US" sz="1600" dirty="0"/>
              <a:t>the stator), and the rotor field is excited near the synchronous speed, the poles of stator will keep attracting the opposite poles of the rotor (as the rotor is also, now, rotating with it and the position of the poles will be similar throughout the cycle). Now, the rotor will undergo unidirectional torque. The opposite poles of the stator and rotor will get locked with each other, and the rotor will rotate at the synchronous speed.</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606680" y="436680"/>
              <a:ext cx="6711480" cy="4314240"/>
            </p14:xfrm>
          </p:contentPart>
        </mc:Choice>
        <mc:Fallback>
          <p:pic>
            <p:nvPicPr>
              <p:cNvPr id="3" name="Ink 2"/>
              <p:cNvPicPr/>
              <p:nvPr/>
            </p:nvPicPr>
            <p:blipFill>
              <a:blip r:embed="rId3"/>
              <a:stretch>
                <a:fillRect/>
              </a:stretch>
            </p:blipFill>
            <p:spPr>
              <a:xfrm>
                <a:off x="1596240" y="424080"/>
                <a:ext cx="6735600" cy="4332960"/>
              </a:xfrm>
              <a:prstGeom prst="rect">
                <a:avLst/>
              </a:prstGeom>
            </p:spPr>
          </p:pic>
        </mc:Fallback>
      </mc:AlternateContent>
    </p:spTree>
    <p:extLst>
      <p:ext uri="{BB962C8B-B14F-4D97-AF65-F5344CB8AC3E}">
        <p14:creationId xmlns:p14="http://schemas.microsoft.com/office/powerpoint/2010/main" val="34131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95486"/>
            <a:ext cx="8496944" cy="4770537"/>
          </a:xfrm>
          <a:prstGeom prst="rect">
            <a:avLst/>
          </a:prstGeom>
        </p:spPr>
        <p:txBody>
          <a:bodyPr wrap="square">
            <a:spAutoFit/>
          </a:bodyPr>
          <a:lstStyle/>
          <a:p>
            <a:r>
              <a:rPr lang="en-US" sz="1600" b="1" dirty="0"/>
              <a:t>Types of Synchronous </a:t>
            </a:r>
            <a:r>
              <a:rPr lang="en-US" sz="1600" b="1" dirty="0" smtClean="0"/>
              <a:t>Motor</a:t>
            </a:r>
          </a:p>
          <a:p>
            <a:r>
              <a:rPr lang="en-US" sz="1600" dirty="0" smtClean="0"/>
              <a:t>Synchronous </a:t>
            </a:r>
            <a:r>
              <a:rPr lang="en-US" sz="1600" dirty="0"/>
              <a:t>motors can be classified into two types based on how the rotor is magnetized.</a:t>
            </a:r>
          </a:p>
          <a:p>
            <a:pPr marL="342900" indent="-342900">
              <a:buFont typeface="+mj-lt"/>
              <a:buAutoNum type="arabicPeriod"/>
            </a:pPr>
            <a:r>
              <a:rPr lang="en-US" sz="1600" dirty="0"/>
              <a:t>Non-Excited Synchronous Motors</a:t>
            </a:r>
          </a:p>
          <a:p>
            <a:pPr marL="342900" indent="-342900">
              <a:buFont typeface="+mj-lt"/>
              <a:buAutoNum type="arabicPeriod"/>
            </a:pPr>
            <a:r>
              <a:rPr lang="en-US" sz="1600" dirty="0"/>
              <a:t>Direct Current (DC) Excited Synchronous </a:t>
            </a:r>
            <a:r>
              <a:rPr lang="en-US" sz="1600" dirty="0" smtClean="0"/>
              <a:t>Motors</a:t>
            </a:r>
          </a:p>
          <a:p>
            <a:endParaRPr lang="en-US" sz="1600" dirty="0" smtClean="0"/>
          </a:p>
          <a:p>
            <a:r>
              <a:rPr lang="en-US" sz="1600" b="1" dirty="0"/>
              <a:t>Non Excited Synchronous Motor</a:t>
            </a:r>
          </a:p>
          <a:p>
            <a:r>
              <a:rPr lang="en-US" sz="1600" dirty="0"/>
              <a:t>The rotor is made up of steel. At synchronous speed, it rotates with the rotating magnetic field of the stator, so it has an almost-constant magnetic field through it. The rotor is made of high-retentively steel such as cobalt steel</a:t>
            </a:r>
            <a:r>
              <a:rPr lang="en-US" sz="1600" dirty="0" smtClean="0"/>
              <a:t>.</a:t>
            </a:r>
          </a:p>
          <a:p>
            <a:endParaRPr lang="en-US" sz="1600" dirty="0" smtClean="0"/>
          </a:p>
          <a:p>
            <a:r>
              <a:rPr lang="en-IN" sz="1600" dirty="0"/>
              <a:t>Non-Excited Synchronous Motors are available in three designs:</a:t>
            </a:r>
          </a:p>
          <a:p>
            <a:pPr marL="342900" indent="-342900">
              <a:buFont typeface="+mj-lt"/>
              <a:buAutoNum type="arabicPeriod"/>
            </a:pPr>
            <a:r>
              <a:rPr lang="en-IN" sz="1600" dirty="0"/>
              <a:t>Hysteresis Synchronous Motors</a:t>
            </a:r>
          </a:p>
          <a:p>
            <a:pPr marL="342900" indent="-342900">
              <a:buFont typeface="+mj-lt"/>
              <a:buAutoNum type="arabicPeriod"/>
            </a:pPr>
            <a:r>
              <a:rPr lang="en-IN" sz="1600" dirty="0"/>
              <a:t>Reluctance Synchronous Motors</a:t>
            </a:r>
          </a:p>
          <a:p>
            <a:pPr marL="342900" indent="-342900">
              <a:buFont typeface="+mj-lt"/>
              <a:buAutoNum type="arabicPeriod"/>
            </a:pPr>
            <a:r>
              <a:rPr lang="en-IN" sz="1600" dirty="0"/>
              <a:t>Permanent Magnet Synchronous </a:t>
            </a:r>
            <a:r>
              <a:rPr lang="en-IN" sz="1600" dirty="0" smtClean="0"/>
              <a:t>Motors</a:t>
            </a:r>
          </a:p>
          <a:p>
            <a:endParaRPr lang="en-US" sz="1600" dirty="0" smtClean="0"/>
          </a:p>
          <a:p>
            <a:r>
              <a:rPr lang="en-US" sz="1600" b="1" dirty="0"/>
              <a:t>Direct Current (DC) Excited Synchronous Motor</a:t>
            </a:r>
            <a:endParaRPr lang="en-US" sz="1600" dirty="0"/>
          </a:p>
          <a:p>
            <a:r>
              <a:rPr lang="en-US" sz="1600" dirty="0"/>
              <a:t>Direct Current (DC) Excited Synchronous Motor requires DC supply to the rotor to generate a magnetic field. It has both stator winding as well as rotor winding. The direct current can be supplied from a separate DC source or from a DC generator connected to the motor shaft</a:t>
            </a:r>
            <a:r>
              <a:rPr lang="en-US" sz="1600" dirty="0" smtClean="0"/>
              <a:t>.</a:t>
            </a:r>
            <a:endParaRPr lang="en-US" sz="16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89680" y="959400"/>
              <a:ext cx="4050360" cy="3439800"/>
            </p14:xfrm>
          </p:contentPart>
        </mc:Choice>
        <mc:Fallback>
          <p:pic>
            <p:nvPicPr>
              <p:cNvPr id="3" name="Ink 2"/>
              <p:cNvPicPr/>
              <p:nvPr/>
            </p:nvPicPr>
            <p:blipFill>
              <a:blip r:embed="rId3"/>
              <a:stretch>
                <a:fillRect/>
              </a:stretch>
            </p:blipFill>
            <p:spPr>
              <a:xfrm>
                <a:off x="1480320" y="947880"/>
                <a:ext cx="4073040" cy="3463920"/>
              </a:xfrm>
              <a:prstGeom prst="rect">
                <a:avLst/>
              </a:prstGeom>
            </p:spPr>
          </p:pic>
        </mc:Fallback>
      </mc:AlternateContent>
    </p:spTree>
    <p:extLst>
      <p:ext uri="{BB962C8B-B14F-4D97-AF65-F5344CB8AC3E}">
        <p14:creationId xmlns:p14="http://schemas.microsoft.com/office/powerpoint/2010/main" val="3433589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298</Words>
  <Application>Microsoft Office PowerPoint</Application>
  <PresentationFormat>On-screen Show (16:9)</PresentationFormat>
  <Paragraphs>35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Electrical Machines </vt:lpstr>
      <vt:lpstr>Synchronous Motor </vt:lpstr>
      <vt:lpstr>Synchronous Motor </vt:lpstr>
      <vt:lpstr>Synchronous Motor </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Machines </dc:title>
  <dc:creator>Admin</dc:creator>
  <cp:lastModifiedBy>Admin</cp:lastModifiedBy>
  <cp:revision>4</cp:revision>
  <dcterms:created xsi:type="dcterms:W3CDTF">2021-12-22T03:14:15Z</dcterms:created>
  <dcterms:modified xsi:type="dcterms:W3CDTF">2021-12-22T04:23:57Z</dcterms:modified>
</cp:coreProperties>
</file>