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9" r:id="rId10"/>
    <p:sldId id="450" r:id="rId11"/>
    <p:sldId id="447" r:id="rId12"/>
    <p:sldId id="448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00" autoAdjust="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5T10:16:30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6183 1753 1367,'0'0'112,"0"0"-106,0 0 0,0 0 30,0 0-1,0 0-1,0 0 11,3 111-9,-6-61-25,-2 4-3,-1 1-3,3 0-3,2 0-1,1-4-1,0-5 0,0-5 1,0-11-1,0-5 1,0-12 2,0-4-3,0-6 1,0-3 0,0 0 3,0 0 1,0 0 2,0 0-3,0 0-1,0 0 0,0 0 1,0 0-2,0 0-1,0 0 1,0 0-2,0 0 3,0 0-2,-3 0-1,0 0-2,-5 0 2,-11-2 0,-12-1-2,-19 3 0,-8 0 0,-7 2 1,-4 13-4,2 2 5,4 6-1,3 0-2,14 1 2,14-5 0,12-4 0,16-6-1,4 1-4,15 1 1,29 1 5,21 1 4,12-1 4,5-2-2,-3-2 0,-13 4 8,-11 0-6,-18 5-8,-14 7-1,-13 0 1,-10 7-2,0 4-1,-16 4 0,-17 1 3,-7 4-1,-2 0-1,0 4-1,10 0 3,7 3 0,11 1 0,11 2 3,3 1-2,7 0 16,13 1 1,-1 1 22,-9 1-22,-5 4-11,-5-3 8,0 0-11,-11-7-3,-2-9-1,10-13-5,0-17-59,3-13-121,0-6-159,0-31-370</inkml:trace>
  <inkml:trace contextRef="#ctx0" brushRef="#br0" timeOffset="1213.791">6090 1780 521,'0'0'92,"0"0"-73,0 0 29,0 0 5,0 0 24,0 0-3,0 0-22,41-27 14,-7 20 19,24-4 0,40-3 32,41-2-34,47-4-4,37 0-41,15-4-11,-3 3 16,-12-1-1,-30 3-19,-16 0-14,-21-1-9,-22 3 1,-15 0 2,-19 0-3,-21 4 1,-19 4 1,-24 4-1,-21 2 0,-9 3-1,-6 0-1,0 0-3,-13 0 0,-1 0 4,0 1 1,4 1 2,7-1-3,0 0-1,-2 3-1,1 4 2,-6 1 0,2 8-1,2 9 1,0 13 0,6 14 0,0 15 6,0 17-2,5 6 7,-5 4 3,0-3 2,0-10-9,-5-10-4,5-13 0,0-10-1,0-14-1,3-10 0,0-11-1,-1-7 0,-2-4 0,0-3 2,0 0 3,0 0 6,0 0 2,0 0 1,0 0-1,-8 0-6,-20-1-7,-21 1-5,-20 0 2,-13 6 0,1 15-2,8 4 4,18 2 1,18-1 0,19-4 0,18-1-5,9-1 3,33 3 2,16-1 12,12 0 6,0-2 4,-6-1 1,-6-1-6,-9 3-5,-11 3 0,-14 5-12,-17 7-1,-7 8 0,-7 9 1,-23 5 0,-6 3 1,0 1-2,3 0-2,7 2 0,9-3 2,4-3 1,7-5 4,6-11 0,0-7 4,0-5 30,7-4-19,8 4-9,-1-3-10,2 10-2,-6 5-14,-10 7-66,-6 1-130,-37-9-344</inkml:trace>
  <inkml:trace contextRef="#ctx0" brushRef="#br0" timeOffset="9651.795">5831 3808 724,'0'0'13,"0"0"38,0 0 119,0 0-38,0 0-3,0 0-22,-9 9-31,19-9-5,11 3-28,11-2-10,12-1-3,13 0-4,10 0 6,8 0-14,4 0 1,-6 0-7,-6 0 5,-13 0-9,-11 0-5,-15 0-3,-11 0-1,-11 0-1,-2 1-6,-4-1-16,0 2-11,0-2-11,0 0-8,0 0-18,0 0-6,0 0-19,0 0-45,0 0-78,0 0-64,0 0-1,0 0 93,3 0 99,9-4 60</inkml:trace>
  <inkml:trace contextRef="#ctx0" brushRef="#br0" timeOffset="10079.9598">6569 3800 95,'0'0'28,"0"0"-28,0 0-50,0 0 43,90-79 7,-74 51 0,2-1 113,-5-4 57,-2-3 25,-1-4-25,-4-5 49,-3 2-43,-1 1-87,-2 4 32,0 3-17,0 10-8,0 8-25,0 9-21,0 8-9,-5 2-36,-17 35-5,-17 27-2,-9 31 2,0 14 4,16 9-1,18-6-3,14-9 1,21-13 0,28-15 0,20-16 2,21-21-3,11-21 4,11-17 1,1-11 1,-8-32 9,-7-22-2,-17-17 10,-14-12-6,-24-12 7,-26-12-4,-17 1-8,-23 5-1,-31 16-9,-20 23-2,-14 20-5,-18 23 1,-7 22-7,5 8-2,11 25-8,24 14-19,25 9-82,23 4-102,14-2-169,11-1-498</inkml:trace>
  <inkml:trace contextRef="#ctx0" brushRef="#br0" timeOffset="10394.7591">6685 3853 314,'0'0'850,"0"0"-832,0 0 31,0 0 95,0 0-62,0 0-25,74 0-31,-40 0-25,3-1-1,2-3-34,-6-5-142,-8-3-240</inkml:trace>
  <inkml:trace contextRef="#ctx0" brushRef="#br0" timeOffset="10582.6947">6847 3688 1475,'0'0'71,"0"0"-57,0 0 62,0 0-39,0 0-26,-5 83 18,-4-37-11,-1 4-12,-1-1-6,1-3-12,3-7-129,2-12-180,5-16-342</inkml:trace>
  <inkml:trace contextRef="#ctx0" brushRef="#br0" timeOffset="10809.2733">7145 3816 1171,'0'0'149,"0"0"-142,0 0 110,0 0-54,0 0-33,88-2-24,-46 2-6,2 2-30,-5-1-189,-12-1-310</inkml:trace>
  <inkml:trace contextRef="#ctx0" brushRef="#br0" timeOffset="11467.1971">7459 3931 789,'0'0'140,"0"0"-112,0 0 137,0 0-40,0 0 1,0 0-52,-4 2-17,10-2 29,26 0-9,25-7-27,23-3-8,15-1 3,1 1-7,-6-2-16,-6 2-9,-8 0-4,0 3-4,-6 3 0,-5 2-4,-7 2-1,-15 0 0,-10 0-2,-18 0 0,-8 0-3,-4 0-6,-3 0-6,0 0 5,0 0 7,0 0 4,0 0 2,0 0 1,0 0 0,0 0-1,0 0-1,0 0-1,0 0 1,0 0-2,0 0 1,0 0-4,0 0 2,0 0-2,0 0 0,0 0-1,-3 0 2,-2 0 3,1 0 1,3 0 0,1 0 0,0 0-1,0-1-1,0 1-26,0 0-79,1 0-214,-1-1-335</inkml:trace>
  <inkml:trace contextRef="#ctx0" brushRef="#br0" timeOffset="12553.1449">5862 3810 1075,'0'0'99,"0"0"-20,0 0 104,0 0-75,0 0-53,0 0-44,-3 56-8,3 4 7,6 18 29,0 3 0,-1-6-4,-1-6-4,2-7-21,2-8-9,1-7 1,-2-3-2,-1-10 2,0-8-2,-5-8-1,0-8 1,-1-6 1,0-3 0,0-1-1,0 0 6,0 0-1,0 0-1,0 0 1,0 0-1,0 0-2,0 0-1,0-4 2,0-1-2,0-1 2,-8-1-1,-14 0-2,-16 4 0,-13 3-4,-11 0 1,2 12 1,5 8 1,7 6 1,10 3-2,12-4 3,14-4-3,9-6 0,3 0 0,17 3 2,19 0 1,14-1 5,13 0 13,2-1 3,0-3-2,-10 0-6,-11 2-6,-14-2-8,-13 3 0,-13 4-4,-4 5-1,-12 8 5,-21 6 1,-7 7 0,-6 4 0,3-1-1,13-1 1,9-4-1,12-6 1,9 1 1,0 0-1,3 0 6,9 2 12,7 2 8,-5-2-22,-2 3-5,4-1-3,5 1-19,10-8-77,14-14-308</inkml:trace>
  <inkml:trace contextRef="#ctx0" brushRef="#br0" timeOffset="13589.4288">8526 3807 740,'0'0'74,"0"0"-2,0 0 68,0 0-38,0 0-34,0 0 1,-34 6-14,31 2-1,0 3-18,3 9-1,0 13 5,0 13-1,7 14 17,13 11-5,-1 7-6,-2 6-19,-3-3-4,-6-2 3,-2-9-16,-2-9-6,2-11-1,3-15-2,-3-12 3,-1-11-2,-4-7 1,1-5 3,-2 0 5,0 0 1,0 0 7,0 0-3,0-8-5,-3 0-8,-17-3-2,-9-1-2,-18 4-2,-16 7 1,-8 1-1,-1 8 2,7 12 0,13 3 1,13 2-1,15-2 2,15-2-1,9-1-3,1-3 3,34 3 1,20 0 0,20-3 4,13 1 10,1-4 1,-12 1 2,-20-1-1,-18 6-11,-18 6-5,-17 10-2,-4 13 0,-40 14 2,-19 12 0,-13 5 0,2-3 0,13-9-3,21-9 0,21-12 0,15-13 2,2-5 1,20-11 5,2-1 8,-3-4 29,-3 0-19,-6-1-23,-3 6-1,-5 7-10,-4 6-31,0-1-114,-13-5-394</inkml:trace>
  <inkml:trace contextRef="#ctx0" brushRef="#br0" timeOffset="14497.7458">5655 5581 685,'0'0'112,"0"0"-69,0 0 84,0 0-27,0 0-35,0 0-5,86-5 20,-14 14 21,41 1 11,45-3-18,57-3-19,49-4-12,32-3-14,12-15-19,-9-5 1,-21-2-3,-30 1-4,-38 3-21,-53 3 5,-54 8-5,-49 4 3,-37 4-6,-16 2-2,-1 0-2,-2 0-7,-17 11 5,-5 3 5,2-3-4,3-2-7,4-2 5,2-4 4,2-3 1,1 0 1,1 0 1,2 0 0,1 0 1,2 0-1,4 0 1,-2 0-1,2 0 0,-1 0 0,1 0 0,0 0-7,0 0-9,0 0-11,-3 0-19,-5 0-8,-1 0 4,-8 0-26,3 0-115,-2 0-203</inkml:trace>
  <inkml:trace contextRef="#ctx0" brushRef="#br0" timeOffset="16748.1939">8149 1514 801,'0'0'110,"0"0"-27,0 0 73,0 0-61,121-56 15,-38 42 3,32-5-13,41-4-20,40-5-6,47-2-14,36-4-22,25 1-22,5 0 9,-14 5-3,-34 4-5,-40 6-16,-43 2 1,-42 6 2,-31 2-3,-25 2 0,-24 3 2,-14 3-3,-20 0-1,-10 0-2,-10 0-4,-2 0-12,0 0 0,-10 0 2,-4 0 14,0 0 3,1 0 0,10 0 0,0 0-1,1 3 1,2-3-2,0 0 1,0 0-2,0 0 1,0 0-1,0 0 3,0 0-1,0 0 1,0 0 0,0 0 0,0 0 1,2 0 3,4 0-4,5 0 0,5-5 1,3-3 1,-4 1-1,-3 0 0,-8 1 2,-4-2-2,-3 0-1,-20-1-7,-12 4 0,-5 5 2,1 0-2,5 22 1,7 8 0,10 7-2,13 2 7,4 1 0,29-7 1,15-4 0,6-11 3,5-10-2,-5-8 2,-5-11 3,-8-17-1,-12-10 0,-14-6 6,-11 2 7,-6 2-11,-25 8-2,-12 11-2,-4 14-3,-6 7-3,7 17-5,1 25-11,6 12-114,0 9-232,5 0-568</inkml:trace>
  <inkml:trace contextRef="#ctx0" brushRef="#br0" timeOffset="17566.6687">11260 5313 987,'0'0'193,"0"0"-185,0 0 67,0 0 40,0 0-42,0 0-44,-64-32-29,64 45 2,0 3-2,10-1 2,19-4 6,7-3 8,2-8 1,-3 0 1,-7-5 5,-10-7 14,-14-5 12,-4-2-8,-16 2-26,-23 0-15,-13 5-6,-7 10 4,2 2-1,10 7-1,13 12 2,15 3 1,16-3-2,3 0 1,21-2 1,14-5 1,10-4 4,9-8-4,4 0-4,2-8-110,-1-12-158,-5-2-196</inkml:trace>
  <inkml:trace contextRef="#ctx0" brushRef="#br0" timeOffset="18195.8423">11810 2786 1081,'0'0'547,"0"0"-525,0 0 40,0 0 16,0 0-53,0 0-24,7 32 0,2 28 4,-3 10 3,1-3-7,0-5-1,2-5 1,5-13-1,4-12 0,7-13-1,3-17 1,4-2 2,5-21 1,0-18 4,-1-14-2,-6-8 1,-8-7-3,-4 0 1,-9 3-4,-3 9-6,0 18-15,-2 14-59,-1 19-149,-3 5-170,0 5-484</inkml:trace>
  <inkml:trace contextRef="#ctx0" brushRef="#br0" timeOffset="18376.327">12313 3038 1422,'0'0'112,"0"0"-101,39 75-8,-32-32 48,-7 10 33,0 4-39,0 0-33,-5-3-11,2-6-1,3-2-6,0-8-90,-3-13-200,-2-20-320</inkml:trace>
  <inkml:trace contextRef="#ctx0" brushRef="#br0" timeOffset="18794.8755">12218 3280 1483,'0'0'3,"89"-38"-3,-37 23 44,1 1-3,-3 1-9,-8 1-24,-9-5-7,-7 0 0,-9-7 1,-6-2-2,-7-2-11,-4 5-10,0 7 12,0 7 7,0 7-2,0 2-7,-7 22-10,-2 19 15,-4 14 6,2 6 1,2 0-1,3-8-1,6-8-6,0-8-33,6-13-6,15-10-9,7-14 34,5 0 21,6-17 9,-2-9 27,-1-3 46,0 3-5,-6 4-5,-7 9 30,-3 9-27,-2 4-37,4 17-20,2 14-12,0 13 1,-10 4-6,-6 2-1,-8 3-11,-9-10-81,-24-19-181,-16-24-314</inkml:trace>
  <inkml:trace contextRef="#ctx0" brushRef="#br0" timeOffset="19230.6706">11991 1103 1405,'0'0'119,"0"0"-51,0 0 26,101-27-31,-42 24-33,6 1-15,1 2-15,-8 0-13,-16 0-92,-17 0-155,-17-6-234</inkml:trace>
  <inkml:trace contextRef="#ctx0" brushRef="#br0" timeOffset="19388.7338">12202 851 1731,'0'0'52,"0"0"-30,0 0 51,0 0-35,0 0-38,0 0-4,0 105 4,-8-19 0,-4 16-3,3 15-43,9 2-125,4-7-417</inkml:trace>
  <inkml:trace contextRef="#ctx0" brushRef="#br0" timeOffset="19890.6791">11851 5788 1057,'0'0'523,"0"0"-507,0 0 83,0 0 6,158-41-76,-49 23-18,18-1-11,-4 2-21,-18 1-152,-29-8-469</inkml:trace>
  <inkml:trace contextRef="#ctx0" brushRef="#br0" timeOffset="21127.3025">6760 2151 635,'0'0'697,"117"-88"-691,-44 59-4,5 12 114,9 17-59,7 0-9,0 36-8,-11 17-21,-17 15 5,-27 14-12,-23 11 0,-16 6-9,-25-3-1,-26-6-2,-11-18-4,-8-14-16,0-17-47,3-16-10,-1-16 12,6-9-18,7-17 28,13-17 54,13-10 1,16 1 48,7 2 26,6 5 9,0 10-20,0 6-17,0 9-11,0 5-2,2 6-14,-2 0-12,0 0-7,0 15-9,0 7 3,-8 9 6,-4 3 2,-3 4 1,5 1-2,5 0 1,5-2 5,0-4 16,2-5-3,8-5 3,2-6-3,-2-5-13,4-3-4,10-3-3,12-2 0,20-4-82,12 0-147,-2 0-190</inkml:trace>
  <inkml:trace contextRef="#ctx0" brushRef="#br0" timeOffset="21429.1346">7058 2276 1121,'0'0'64,"0"0"78,0 0-2,0 0-75,0 0-42,0 0 5,20 56-8,-20-30-14,0-2-6,0-4 0,-6-8-11,6-6-134,0-6-187,0-3-249</inkml:trace>
  <inkml:trace contextRef="#ctx0" brushRef="#br0" timeOffset="21591.6188">7058 2276 1366,'114'-109'99,"-113"106"-98,-1 3 76,0 0-52,2 2-25,1 13-23,1 2 17,1 7-108,-1-2-168,2-3-244</inkml:trace>
  <inkml:trace contextRef="#ctx0" brushRef="#br0" timeOffset="21742.6698">7257 2438 1357,'0'0'41,"0"0"-39,0 0 107,0 0-15,0 0-45,9 77-32,-8-50-17,1-1-7,-2-6-146,0-7-359</inkml:trace>
  <inkml:trace contextRef="#ctx0" brushRef="#br0" timeOffset="22731.3031">6642 4570 1120,'0'0'212,"91"-74"-211,-19 44 85,13 6 41,16 11-68,4 13-13,-3 3-10,-11 28-13,-17 13 0,-18 8-7,-20 9-10,-15 7-1,-21 5-4,-2 2-1,-36-2 0,-16-6-13,-17-7-75,-13-14 20,-4-12-85,4-18-67,14-16 32,20-7 55,20-26 121,19-11 12,11-4 115,0 4 1,5 4-13,7 8 14,-3 8-28,-2 9-21,-4 11-16,-3 1-23,2 3-7,-2 0-22,3 0-5,3 7 0,0 8 5,1 3 8,-3 2 5,-4 4-2,0 4 1,0 5 9,-8 4 5,-1 2 18,4 1 0,1-1-18,4-3-13,-2-5-1,-1-6-8,3-3-4,0-7 0,0-3-1,0-3-9,12-6-53,21-3-47,16-3-70,17-16-224,1-7-564</inkml:trace>
  <inkml:trace contextRef="#ctx0" brushRef="#br0" timeOffset="22960.6363">7291 5182 1407,'0'0'44,"0"0"6,0 0 100,0 0-55,0 0-48,0 75-2,-3-53-33,-4-2-12,-1-3 0,1-4-3,2-3-53,3-8-148,2-2-131,5-7-294</inkml:trace>
  <inkml:trace contextRef="#ctx0" brushRef="#br0" timeOffset="23108.0373">7402 5012 632,'0'0'898,"0"0"-888,0 0 61,0 0-5,0 0-66,0 0-9,34-31-187,-19 46-203</inkml:trace>
  <inkml:trace contextRef="#ctx0" brushRef="#br0" timeOffset="23368.8104">7476 5235 1553,'0'0'19,"0"0"-13,0 0 106,0 0-72,0 0-27,0 0-12,39 36-1,-39-7 2,0 3-1,-8 2-2,-17-8 0,6-1-7,2-11-6,7-6-4,10-8 8,7 0 10,32-14 1,29-16 0,24-15-1,13-9-78,-8-10-213,-15-3-652</inkml:trace>
  <inkml:trace contextRef="#ctx0" brushRef="#br0" timeOffset="24582.4631">7584 3256 924,'0'0'113,"0"0"-25,0 0 62,0 0-53,0 0 0,0 0-58,58-73-22,-30 70-7,2 3-7,-3 0 4,-5 5-6,-5 10-1,-9 4-3,-8 4 1,0 1-2,-5-1-8,-13 0-13,3-7-1,3-1-7,7-8 17,5 1 9,0-4 2,11 1 5,14 5 23,6 0 43,-4 1-5,-6 1-14,-8 3-19,-9 2-10,-4 5-11,0-1-4,-16 1 1,-10 0-4,-7-6-2,-4-8-64,4-8-23,6 0-10,10-19-43,17-10 30,2-8-15,34 0 2,10 0-28,2 1-3,-2 5-45,-7 6 149,-9 7 52,-8 6 95,-13 6 45,-3 6-10,-6 0 36,0 5-90,0 18 24,-3 7-6,-2 7-16,5 3-3,0-2-26,5-1-8,22-7 4,4-7 13,2-7-25,-3-11 2,-5-5 4,-4-4 6,-6-17 2,-2-11-13,-7-5-15,-6-5-1,-3-2-9,-19 1-5,-6 7-4,-1 8-3,1 13-5,3 13-54,-3 2-67,2 5-78,-3 10-93,7-6-523</inkml:trace>
  <inkml:trace contextRef="#ctx0" brushRef="#br0" timeOffset="26070.0541">4541 2276 860,'0'0'534,"0"0"-521,0 0-13,0 0 76,0 0-71,0 0 1,12 73-7,-17-22 2,5 0 3,0-6 2,20-9-2,17-9 7,7-10-7,4-12-1,0-5-2,-8-10 3,-7-17 1,-12-7-3,-9-1 11,-9 1 4,-3 6 43,-3 4-7,-9 10-8,-3 6-6,2 8-16,-5 8-9,0 31-10,-6 18 1,3 17 3,3 12-3,4 6-5,7 7-3,4-2-116,3-3-303</inkml:trace>
  <inkml:trace contextRef="#ctx0" brushRef="#br0" timeOffset="26528.7671">4611 4778 1693,'0'0'38,"0"0"-28,0 0 45,0 0-34,0 0-20,25 72 1,-12-13 1,-8 6 1,-5 3-4,0-1-5,0-5-84,0-9-74,20-18-103,21-20-232</inkml:trace>
  <inkml:trace contextRef="#ctx0" brushRef="#br0" timeOffset="26781.7521">5028 5025 566,'0'0'513,"0"0"-496,-26-72 45,21 58 102,4 3-15,1 3-31,0 2-57,1 5-30,14 1-16,6 1-15,3 24 0,-2 10-1,-11 11 1,-11 9-3,-3 5 0,-26 1 3,1-8-2,4-9 1,15-17 1,9-9-4,30-17-1,43-1-12,37-34-81,29-17-346</inkml:trace>
  <inkml:trace contextRef="#ctx0" brushRef="#br0" timeOffset="28570.0172">12063 3341 1595,'0'0'61,"0"0"-59,0 0 1,0 0 12,0 0-15,0 0-109,0 0-515</inkml:trace>
  <inkml:trace contextRef="#ctx0" brushRef="#br0" timeOffset="29500.4432">8920 969 1139,'0'0'166,"0"0"-105,0 0 77,0 0-33,0 0-34,0 0-27,34 0-10,5 0-10,10 0-4,11 0-8,3 0-8,5-5-4,-1-6-15,-4-2-98,-13-1-157,-22-1-330</inkml:trace>
  <inkml:trace contextRef="#ctx0" brushRef="#br0" timeOffset="29689.0968">9178 831 580,'0'0'1011,"0"0"-995,0 0 32,0 0 38,0 0-36,0 0-29,-18 35-11,8 18 7,0 9-10,5 5-7,3 6 0,2 8-62,0 1-176,0 0-429</inkml:trace>
  <inkml:trace contextRef="#ctx0" brushRef="#br0" timeOffset="30445.4286">8781 5995 1458,'0'0'98,"0"0"-33,0 0 69,0 0-45,0 0-35,0 0 12,81 0-29,-21-3-2,18-11-24,16-6-11,21-9 0,15-8-114,9-5-209</inkml:trace>
  <inkml:trace contextRef="#ctx0" brushRef="#br0" timeOffset="32831.0785">16172 2099 1580,'0'0'43,"0"0"-41,0 0 0,0 0 3,-14 82 31,10-28 2,4 1-27,0-7-5,15-6-6,12-13-1,9-12-53,10-17-65,5-7-102,-1-30-128,-5-15-361</inkml:trace>
  <inkml:trace contextRef="#ctx0" brushRef="#br0" timeOffset="33068.9668">16453 1877 1126,'0'0'19,"0"0"-9,0 0 68,0 0-7,0 0-13,-88 7-48,65 0-9,1-3 1,6-4 1,6 0 38,4 0 45,5-14 46,1-5-55,0-2-17,1 1-34,14 1-8,-1 5-15,5 6-3,2 5-7,9 3-70,8 28-141,-2 11-205</inkml:trace>
  <inkml:trace contextRef="#ctx0" brushRef="#br0" timeOffset="33243.3553">16485 2455 1569,'0'0'178,"0"0"-169,0 0-9,34 79 60,-31-37-18,-3 3-21,0-3-21,0-1-1,11-10-56,4-11-191,4-15-573</inkml:trace>
  <inkml:trace contextRef="#ctx0" brushRef="#br0" timeOffset="33468.6938">17092 2221 1492,'0'0'63,"0"0"-62,0 0 81,0 0 6,0 0-42,0 0-41,66 6-5,-24-1-9,-2 1-125,-4-3-225,-17 0-586</inkml:trace>
  <inkml:trace contextRef="#ctx0" brushRef="#br0" timeOffset="33600.7949">16985 2490 1240,'0'0'493,"0"0"-493,82-38 0,-34 24-1,4 2-5,8 3-206,-2-4-478</inkml:trace>
  <inkml:trace contextRef="#ctx0" brushRef="#br0" timeOffset="34591.9411">17783 2189 703,'0'0'90,"0"0"-49,0 0 92,0 0 2,0 0-32,0 0-9,0-63-25,5 48 5,2 0-24,3 1-3,4 0-10,5 3 13,11 0-18,6 2-4,10 6-12,0 3 7,-1 0-13,-11 8-9,-12 9-1,-14 6-6,-8 7 2,-1 3-14,-23 3-16,-6-4-12,-3-1 11,3-6-5,8-9 8,10-5 24,4-9 6,8-2 2,0 0 13,0 0 47,0 0 8,0 0-22,9 0-20,17-2-10,13 2-6,7 0-1,0 0-2,-8 4 0,-12 9-5,-9 5-2,-8 6 0,-9 3-1,0 0 2,-18 3-1,-9-2 3,-9-5-3,-4-4-2,-2-6-10,0-8-18,5-5-31,7-4-33,8-18-73,10-3-122,12-1-346</inkml:trace>
  <inkml:trace contextRef="#ctx0" brushRef="#br0" timeOffset="35064.1419">18726 2133 1538,'0'0'77,"0"0"-46,0 0 97,0 0-88,0 0-29,0 0-7,4 71-1,-22-21 8,-6-2-7,2-4-4,2-8-1,6-12-1,5-10-29,7-14-36,2 0 15,0-31 46,17-14-4,8-18 10,9-10 0,2-4 8,1 0 13,-1 10 38,-3 10-15,-3 15-7,-8 15 6,-9 13-5,-6 9 2,-3 5-30,3 22-10,1 24-10,0 20 10,-7 11 8,-1 1-3,0-5-1,-11-9-4,4-11-4,1-11-2,6-16-38,0-9-22,0-7-31,0-10-94,0 0-111,0-12-117</inkml:trace>
  <inkml:trace contextRef="#ctx0" brushRef="#br0" timeOffset="35215.6513">18620 2259 1204,'0'0'320,"0"0"-277,0 0 136,0 0-76,0 0-44,0 0-48,107-34-11,-32 34-29,13 0-89,4-1-291</inkml:trace>
  <inkml:trace contextRef="#ctx0" brushRef="#br0" timeOffset="35778.3965">16273 4001 1420,'0'0'53,"0"0"-17,0 0 51,0 0-35,0 0 8,8 102-7,-2-65-29,4-4-6,4-4-12,1-5-1,1-4-5,2-4 0,0-10-26,-2-3-64,-2-3-73,-1-13-129,0-16-159</inkml:trace>
  <inkml:trace contextRef="#ctx0" brushRef="#br0" timeOffset="36077.4494">16460 3754 1122,'0'0'59,"0"0"-53,0 0 122,0 0-41,0 0-63,0 0-24,-33 6-3,14 17 2,-5-1 1,0-7 1,4-4-1,4-8 1,6-3 1,4-3 25,2-18 70,3-9-20,1-1 7,0-2-38,14-1-16,3 11-4,-3 5-17,0 11-9,3 7 0,9 0-9,6 23-44,7 11-78,-4 12-98,-11 5-164,-7 3-463</inkml:trace>
  <inkml:trace contextRef="#ctx0" brushRef="#br0" timeOffset="36459.331">16595 4323 900,'0'0'392,"0"0"-386,0 0 152,0 0 2,0 0-77,0 0-14,20-68-45,-13 75-24,0 19-3,-3 16 3,-4 9 2,0 9 0,-18 0-2,-16-1-18,-8-6-25,-2-12-36,4-15-11,9-15 30,9-11 30,7-13 30,7-17 19,7-5 64,1-6 5,1 3-15,19 4 2,5 5-38,4 9 5,6 12-13,1 8-21,1 3-8,-1 21-6,-3 9-1,-6 2-17,-2 0-42,2-5-96,3-10-156,6-15-337</inkml:trace>
  <inkml:trace contextRef="#ctx0" brushRef="#br0" timeOffset="36670.5522">17280 4050 1403,'0'0'189,"0"0"-177,0 0 42,0 0 36,0 0-31,0 0-40,94-8-14,-27 8-5,-2 0-6,-15 0-114,-17 0-219,-12 0-412</inkml:trace>
  <inkml:trace contextRef="#ctx0" brushRef="#br0" timeOffset="36813.6994">17318 4255 1560,'0'0'29,"0"0"-26,0 0 91,0 0-24,0 0-70,0 0-31,134-21-239,-73-1-274</inkml:trace>
  <inkml:trace contextRef="#ctx0" brushRef="#br0" timeOffset="37044.3414">18111 4010 1536,'0'0'83,"0"0"-78,0 0 96,0 0-25,0 0-27,0 0-28,30-4-18,10 2-3,14-3-10,3-2-67,-1-4-164,-4 0-325</inkml:trace>
  <inkml:trace contextRef="#ctx0" brushRef="#br0" timeOffset="37293.6462">18621 3659 1575,'0'0'174,"0"0"-172,0 0 61,0 0-8,0 0-32,0 0 3,0 132 30,0-64-27,0-4-15,0-3-8,0-7-6,0-4-11,2-6-59,10-16-60,4-11-224,5-14-541</inkml:trace>
  <inkml:trace contextRef="#ctx0" brushRef="#br0" timeOffset="37472.4759">18919 4016 1454,'0'0'195,"0"0"-175,0 0 123,0 0-80,0 0-26,0 0-32,9-13-5,-9 16-5,0 4-4,-1 1-17,-5 1-82,0-4-160,6-5-223</inkml:trace>
  <inkml:trace contextRef="#ctx0" brushRef="#br0" timeOffset="37771.3346">19167 3734 957,'0'0'522,"0"0"-505,0 0-8,0 0 0,0 0-5,0 0-4,-2 57 1,2-28 3,8-3 9,16-2 28,7 1 16,5-2 3,0 0 9,-3 0-20,-6 4-19,-8-1-10,-9-1-9,-8 3-4,-2-5-6,-11 1-1,-17-7-3,-9-10-30,-8-7-45,0-7-72,1-24-67,8-10-126,12-4-401</inkml:trace>
  <inkml:trace contextRef="#ctx0" brushRef="#br0" timeOffset="37914.5062">19185 3696 1474,'0'0'55,"80"-34"-18,-26 22 14,7 4-51,5 7-11,-2 1-194,-7 0-420</inkml:trace>
  <inkml:trace contextRef="#ctx0" brushRef="#br0" timeOffset="38326.9852">19862 3745 1608,'0'0'25,"0"0"-17,14 105 23,-14-49 55,-6 5-36,-8-3-15,2-5-33,3-7 0,2-7-2,1-10-7,3-12-31,1-11-74,1-6-53,0-15 1,1-19-7,0-18 54,0-10 86,2-6 31,9-4 26,-2 6 44,0 8 38,-2 16 21,2 16 17,-1 8-42,-2 12-8,0 3-14,13 3-35,12 25-27,14 13-3,4 11 22,-4-1 9,-12 2-23,-12 0-21,-5 0 1,-8 1-4,-5 0-1,-3-3-3,0-5-10,-3-1-36,-11-6-11,-5-8-8,2-9-49,1-12-88,8-7-146,8-15-279</inkml:trace>
  <inkml:trace contextRef="#ctx0" brushRef="#br0" timeOffset="38510.1715">19767 4079 1737,'0'0'108,"0"0"-106,0 0 54,0 0 18,0 0-32,100-1-42,-14-7-26,30-7-113,13-9-270</inkml:trace>
  <inkml:trace contextRef="#ctx0" brushRef="#br0" timeOffset="54663.7755">6587 7410 501,'0'0'674,"0"0"-595,0 0 99,0 0-8,0 0-62,0 0-59,-11-47-38,11 67-6,17 17-5,3 16 16,2 6-4,-1 1-3,-3-4-7,-1-8-1,0-7-1,2-13 0,-1-10 0,-4-8 1,0-8-1,-3-2 3,4-10 1,1-15-1,-2-10 1,-1-8-1,-1-10-3,0-6-1,-1-11-8,2 2-7,0 6-19,-1 16-14,0 13-34,0 20-81,0 13-107,1 14-193</inkml:trace>
  <inkml:trace contextRef="#ctx0" brushRef="#br0" timeOffset="54867.1624">7006 7636 561,'0'0'1028,"0"0"-1028,0 0 0,36 74 50,-18-26 30,-3 7-29,-5 2-32,-4 1-18,-4-4-1,-2-5-55,0-9-129,-3-13-176,-9-13-434</inkml:trace>
  <inkml:trace contextRef="#ctx0" brushRef="#br0" timeOffset="55277.5637">7005 7890 1286,'0'0'27,"70"-71"-13,-27 42 61,5 0 12,-2 3-38,-7 6-32,-11 1-13,-13 4 0,-10-1-2,-5-3-2,0 1-13,-11 3-12,-2 4 14,4 5 2,1 6 4,1 0-1,7 29 2,0 15 3,0 14 0,0 7 1,12 3-1,-6-8 1,1-8 0,1-11-5,0-15-43,2-14-13,0-9 19,3-3 42,1-12 4,6-10 21,0-4 40,-2 2-9,1 4 12,-2 6-14,2 6 4,-1 8-6,1 0-21,1 5-13,-5 16-8,0 7-7,-8 5 1,-5 3-4,-2 1-23,-2-3-129,-11-5-173,-2-12-347</inkml:trace>
  <inkml:trace contextRef="#ctx0" brushRef="#br0" timeOffset="56665.2991">8495 7394 441,'0'0'1023,"0"0"-976,0 0 89,0 0-32,0 0-84,0 0-14,54 126 19,-35-43-10,-4-1-13,-2-9 0,-2-11-2,-1-12 0,2-21-1,-3-14-6,2-15 0,6-12 7,9-27 2,3-20 6,3-10-1,-7-6 4,-10 2-9,-7 10-2,-7 13-15,-1 18-39,0 21-92,-15 11-93,-9 22-161,-2 20-360</inkml:trace>
  <inkml:trace contextRef="#ctx0" brushRef="#br0" timeOffset="60461.0246">9049 8029 513,'0'0'640,"0"0"-628,0 0 128,-66-80 36,37 59-79,-3 9-39,-1 10-32,1 2-21,6 17-5,6 17-4,5 12-2,9 7 3,6 0-13,0-10-23,15-12-5,14-19 2,12-12 26,3-18 16,2-23 9,-8-3-3,-8-3 35,-9 5 31,-9 6-22,-6 14 11,-3 9-10,-3 10-15,3 3-15,-3 3-21,0 21-8,1 11 7,1 9 0,-1 3 1,3-1-15,4-5-73,5-10-117,6-15-194,8-16-650</inkml:trace>
  <inkml:trace contextRef="#ctx0" brushRef="#br0" timeOffset="61241.1105">9969 7562 542,'0'0'1051,"0"0"-1042,0 0 19,0 0 63,0 0-77,0 0-8,16 69 2,-4-11-4,0-2-4,6-5-1,-2-6 1,1-11 0,1-14-2,4-12-3,3-8 2,5-17 3,3-19 7,-2-14 3,-1-8-4,-8-2-3,-8 3-3,-9 9-11,-2 16-62,-3 15-116,-5 17-130,-12 0-175</inkml:trace>
  <inkml:trace contextRef="#ctx0" brushRef="#br0" timeOffset="61606.6471">10260 7807 948,'0'0'527,"0"0"-527,0 0 70,0 0 43,78 79-67,-73-37-4,-5 7-27,0 0-3,0-1-12,0-2 0,0-8-3,0-8-25,0-12-33,0-10-7,0-8 36,0-4 32,1-19 6,13-6 0,2-1 5,5-1 27,1 5 3,1 5 1,1 7-2,0 7-8,-2 7-6,-1 0-15,-2 21-8,-8 10-2,-6 9 0,-5 4-1,-17-1-1,-15-4-14,-2-7-23,-2-14-43,3-12-19,5-6-28,7-14-41,12-23-8,9-9-116,0-9-115</inkml:trace>
  <inkml:trace contextRef="#ctx0" brushRef="#br0" timeOffset="61826.731">11008 7795 1193,'0'0'426,"0"0"-411,0 0 130,0 0-68,0 0-48,85-34-20,-49 31-9,-1 3-31,-5 0-72,-10 7-185,-6 10-285</inkml:trace>
  <inkml:trace contextRef="#ctx0" brushRef="#br0" timeOffset="61960.4923">11117 7986 1554,'0'0'17,"0"0"-8,121-21 51,-69 10-35,13 2-25,7-3-92,5-5-254,-2-5-208</inkml:trace>
  <inkml:trace contextRef="#ctx0" brushRef="#br0" timeOffset="62215.631">11819 7549 1438,'0'0'72,"0"0"-67,0 0 51,0 0-42,-67 96 22,51-20 9,16 2-40,12-10 0,27-13-4,9-19 1,4-16 3,-2-19-3,0-1 7,-4-30 3,-13-16 20,-11-11 3,-16-10-6,-6-5 1,-19-1-23,-16 9-7,-8 14-1,-5 20-6,-5 30-51,-5 7-129,1 32-204,4 2-788</inkml:trace>
  <inkml:trace contextRef="#ctx0" brushRef="#br0" timeOffset="63534.5766">7211 9208 1275,'0'0'119,"0"0"-118,0 0 80,0 0 49,0 0-80,0 0-48,53 71 8,-23 13 20,1-3-8,-2-10-7,-3-13-8,-4-13-4,0-17-1,-1-15 0,0-13-2,4-19 3,0-26 0,-2-22 0,-3-19-3,0-12 3,1-5 4,3 9-7,1 19-2,2 22-22,-3 32-120,0 21-220,-14 21-239</inkml:trace>
  <inkml:trace contextRef="#ctx0" brushRef="#br0" timeOffset="63717.1192">7718 9529 1100,'0'0'599,"0"0"-597,0 0 71,0 0 10,0 0-53,0 0-20,58 61 5,-58-3 4,0 4-19,0 2-2,1-2-27,2-4-74,-3-10-191,0-12-476</inkml:trace>
  <inkml:trace contextRef="#ctx0" brushRef="#br0" timeOffset="64135.8011">7744 9671 1464,'0'0'0,"126"-86"2,-75 48 90,-8 3-33,-12 1-34,-7 1-19,-9 2-3,-8 0-2,-7 8 5,0 6-5,0 7-1,0 10 1,0 8-1,-2 33-13,2 20 11,0 11 2,0 3 1,11-2-1,0-4 0,-2-8-4,-1-15-46,-6-14-22,0-17 3,2-13-20,-1-2 65,3-27 24,9-7 20,6-7 69,7 4 18,2 3-1,-3 10-18,-5 9-15,-8 10-20,-1 5-28,-1 16-22,0 16-2,-5 14-1,-5 4-1,-2-1-9,-6-2-44,-10-8-103,2-17-260,4-17-698</inkml:trace>
  <inkml:trace contextRef="#ctx0" brushRef="#br0" timeOffset="64377.8608">8715 9567 902,'0'0'710,"0"0"-705,0 0 46,0 0 47,90 0-47,-61 0-23,9 3-21,-5-3-7,-3 1-15,-10 1-79,-3 1-122,-11 2-223</inkml:trace>
  <inkml:trace contextRef="#ctx0" brushRef="#br0" timeOffset="64511.7649">8664 9757 1470,'0'0'148,"0"0"-101,0 0 94,0 0-91,0 0-47,125 3-3,-75-3-134,3 0-358</inkml:trace>
  <inkml:trace contextRef="#ctx0" brushRef="#br0" timeOffset="65155.2348">9670 9302 879,'0'0'572,"0"0"-467,0 0 88,0 0-93,0 0-49,0 0-27,60 84 26,-23-14-4,-6 2-26,-7-3-16,-1-3-1,-8-8-3,-1-13-5,-6-17-12,1-16-22,-2-12 6,4-23 33,5-28 4,11-21-3,0-18 0,0-11 3,-3 0-1,1 11-3,-4 20-3,-7 30-21,-3 26-40,-2 14-50,-6 39-156,-3 22-65,0 16-335</inkml:trace>
  <inkml:trace contextRef="#ctx0" brushRef="#br0" timeOffset="65914.5146">9099 9617 1203,'0'0'66,"0"0"47,0 0 39,0 0-77,0 0-33,0 0-30,33-7-4,-5 7-5,8 2-3,9 0-2,5-2-106,-4 0-193,-10 0-459</inkml:trace>
  <inkml:trace contextRef="#ctx0" brushRef="#br0" timeOffset="66228.3498">9645 8785 970,'0'0'497,"0"0"-487,0 0 51,0 0 16,0 0-47,-48 113 40,23 1-5,8 28-27,10 11-14,7 5-1,-2-1 2,2-17-18,0-21 0,2-22-4,20-30-3,14-22-1,9-17-2,9-17 1,4-11-37,-3 0-64,-10-22-154,-7-4-206</inkml:trace>
  <inkml:trace contextRef="#ctx0" brushRef="#br0" timeOffset="66731.5773">10304 9819 748,'0'0'430,"0"0"-423,0 0 141,-6-84-33,-2 64-56,-3 2 5,-8 3-29,0 7-14,-7 8 4,-6 0-20,1 22-5,1 11-1,6 12-5,8 5 2,12-6 0,4-7-7,7-14-12,15-10-5,8-12 26,4-1 2,-5-23 0,5-10 7,-8-11 5,-6-2 12,-4 0 9,-5 8 11,-5 11 13,-1 10 0,-4 14-24,0 3-10,2 6-23,0 25-6,0 13 6,3 4-2,2 0-1,5-5-10,4-11-67,5-10-134,6-14-275</inkml:trace>
  <inkml:trace contextRef="#ctx0" brushRef="#br0" timeOffset="66948.3115">10610 9544 580,'0'0'904,"0"0"-881,0 0 92,0 0 5,0 0-56,0 0-30,95-4-25,-44 4-9,0-1-13,-5-3-105,-10 1-142,-12-6-250</inkml:trace>
  <inkml:trace contextRef="#ctx0" brushRef="#br0" timeOffset="67159.0638">10764 9305 1420,'0'0'207,"0"0"-201,0 0 90,-11 94 15,9-33-34,1 4-12,1-2-35,0-5-16,0-5-14,0-6-10,6-8-59,8-13-45,6-13-180,6-13-419</inkml:trace>
  <inkml:trace contextRef="#ctx0" brushRef="#br0" timeOffset="67426.8386">11057 9278 1554,'0'0'149,"0"0"-146,0 0 16,0 0-1,44 121 43,-31-53-40,0-2-19,0-6-2,0-7 1,-2-9-1,1-15 0,-2-13-5,-2-16-3,7-9 6,2-27 2,7-17 5,-2-8-4,-4-9-1,-2 3-3,-2 8-39,-4 18-56,-1 21-126,-4 20-178</inkml:trace>
  <inkml:trace contextRef="#ctx0" brushRef="#br0" timeOffset="67816.9703">11408 9595 1607,'0'0'19,"0"0"16,0 0 85,49 116-74,-49-62-13,-11 3-18,-5-1-12,0-3-3,4-11-6,4-9-28,5-13-21,3-12-24,0-8 25,0-3 54,9-19 7,15-9 3,6-5 24,4 4 8,-1 3-6,1 9 1,-2 8-4,-4 10-3,-2 2-10,-4 11-12,-6 14-3,-2 9-2,-11 5-2,-3-1-1,-2-1 0,-20-4-5,-8-7-13,-4-6-19,-2-12-6,-1-8-5,10 0-4,4-22 21,10-14 1,12-7-31,1-6-91,16-8-173,15 1-459</inkml:trace>
  <inkml:trace contextRef="#ctx0" brushRef="#br0" timeOffset="68050.5655">11933 9179 972,'0'0'680,"103"14"-675,-44 36 32,-6 23 69,-13 16-43,-18 12-19,-22-2-7,0-3-27,-32-4-5,-9-9-5,-8-9-6,-2-13-47,-2-15-49,2-13-191,5-20-402</inkml:trace>
  <inkml:trace contextRef="#ctx0" brushRef="#br0" timeOffset="68778.5364">10869 10548 1702,'0'0'48,"114"-36"-48,-35 22 58,9 2 18,10 0-25,11 5-26,3 4-16,0 3-9,-9 0-4,-12 0-33,-19 0-24,-16 0-47,-29 2-137,-23 4-190</inkml:trace>
  <inkml:trace contextRef="#ctx0" brushRef="#br0" timeOffset="68957.1377">10702 10672 1545,'0'0'278,"0"0"-271,127-46 53,-21 29 43,28-2-49,36 2-54,21 9 0,18 6 0,9 2-101,-2 0-191</inkml:trace>
  <inkml:trace contextRef="#ctx0" brushRef="#br0" timeOffset="120408.7925">10878 3231 60,'0'0'0</inkml:trace>
  <inkml:trace contextRef="#ctx0" brushRef="#br0" timeOffset="141424.5156">8411 4243 360,'0'0'107,"0"0"-63,0 0 37,0 0 11,0 0 7,0 0 15,0 0-17,0 0-11,0 0-23,0 0-12,0 0 7,0 0-6,0 0-9,0 0-1,0 0-14,0 0-5,0 0-4,0 0 0,3 0-5,3 1-6,5 15-3,2 3 14,5 1 7,-2 0-10,-2-3-5,2-1-2,-5-4-3,-1-1 2,0 0-4,-5-5-2,1-1 3,-3-2-3,-3-3 2,0 0 1,0 0 14,0 0 16,2 0 11,-1 0 6,7-8-16,6-6-20,4-5-4,0 1-3,0-1 1,-3 2 1,-2 1 6,-1-1-7,0 2-3,-2 1 0,-2 3-4,-2 3 0,0 1-3,0 2-1,3-2-38,17-1-67,12-2-282,8-3-735</inkml:trace>
  <inkml:trace contextRef="#ctx0" brushRef="#br0" timeOffset="162500.7612">6726 1997 492,'0'0'230,"0"0"-196,0 0 139,0 0 12,0 0-55,0 0-23,-14 0-24,14 0-32,0 0-16,0 0-7,2 0-9,5 0-7,10 0-2,5 0 0,2 0 2,3-4 4,-5 1 1,-2 2-3,-1 0-5,-1 0 5,1 1 1,4-2-9,0 1-1,-1 1 0,1 0 8,-5 0-3,-3 0 1,-6 0-7,0 0-3,-2 0 4,-2 0-3,7 0 0,0 0 2,1 0 1,5 1 2,1 2 7,-2-1-7,-2 1 0,-2 1 3,2-1-5,-1 0-1,2 1 0,0 3-2,0-2 2,0 2-1,1 3 3,-1 0-3,-2 0-2,-2-3 4,2 4-3,-4-3-1,1 4 2,2 3 3,-2-1-3,1 6 4,1 3 1,-3-4-1,2 1-2,-1-3 2,-3-1-2,3 0 6,-4-1-5,-2-1-1,2 1-2,0 3 3,-3 0-2,0 3 0,-1 4-3,0-1 1,2 3 2,-2 0 3,0-1-3,-2-1 3,1-2-1,-2 0-4,0 0 2,0-3 1,0 1 4,0 0-3,-8-1-3,-2 0 1,-3-1 3,-1 0-3,-1-2 4,3 0-4,5-2-1,-2 0 1,1-1-1,1-1 0,-8 0 0,0 0-3,-7-1 0,-2 0 0,0-1 0,0-4 0,3 0 0,6-2 0,-1 0 0,4-2 0,-3-2 0,3-1 0,0 0 0,3 0 0,2 0 0,1 0 0,-3 0 0,3 0-21,-3 0-4,0-1-13,-6-5 4,-2 3-2,-3-1 4,1 0 6,6-1 9,4 0 14,2-2 3,1-1 4,0-1-3,0 1 4,0 0-1,-3-2 5,1 3 3,1 0-3,3 0 3,-2 4 6,2 0 4,4 1-1,-8 0-5,0 2-7,-8 0-9,-2 0 4,-4 0-3,-2 0-1,7 0 0,0 0 1,6 0 0,5 0-1,0 0 4,2-4 0,-1-2 0,-1-6-4,0-3 0,1-2-2,2 0-2,1-4-4,2 4 4,0 7-1,0 0 4,3 7 1,0 1 0,-3 2 0,0 0-1,0 0 0,0 0 1,0 0 3,3 8 1,6 16 6,1 10 11,5 11 9,5 2-1,-3 3-29,0-4 0,-1-5 0,-2-7 0,1-9 0,0-8 0,7-8-4,17-9-122,13-9-81,17-22-455</inkml:trace>
  <inkml:trace contextRef="#ctx0" brushRef="#br0" timeOffset="181525.4204">8972 981 692,'0'0'23,"0"0"1,0 0 125,-83-22-55,54 18-12,1-1-44,1-2-14,7 4 10,7 1 34,7 1 24,6-1 35,0 1 26,0 0-47,9-2-23,11-1-12,14-1-13,12 1-8,4 0-4,3 0-13,1-4-33,-2 1 0,-1-6 0,2 2 0,-2 1 0,-9-2 0,-9 3 0,-12 4 0,-12 2 0,-8 3 0,-1-1 0,0 1 0,0 0-21,0 0-82,0 0-13,-9 0-111,-3-2-193,-9-2-451</inkml:trace>
  <inkml:trace contextRef="#ctx0" brushRef="#br0" timeOffset="181795.6998">9176 612 157,'0'0'1186,"0"0"-1073,0 0 38,0 0 22,0 0-76,0 0-25,-20 3-21,20 45-4,0 16-47,0 6 0,-5-1 0,-1-5 0,-4-4 0,1-8 0,-1-9 0,6-9 0,1-12 0,3-9 0,0-7 0,0-6 0,0 0 0,0 0 0,15-9-197,1-18-358</inkml:trace>
  <inkml:trace contextRef="#ctx0" brushRef="#br0" timeOffset="182679.811">8974 5992 750,'0'0'281,"0"0"-155,0 0 139,0 0-41,0 0-76,0 0-44,52-21-16,3 8-27,17-3-61,11-1 0,2-1 0,0 2 0,-4-3 0,-13 6 0,-17 3 0,-23 3 0,-17 6 0,-10 1 0,-1 0 0,0 0 0,0 0 0,-15 0 0,-16 9 0,-18 10 0,-15 3 0,-10 1 0,0-3 0,10-3 0,12-4 0,19-9 0,15-2 0,15-2 0,3-9 0,33-23 0,35-13-87,32-14-142,15-4-354</inkml:trace>
  <inkml:trace contextRef="#ctx0" brushRef="#br0" timeOffset="183595.7063">8942 6422 1109,'0'0'40,"0"0"-40,0 0 0,0 0 29,0 0-10,0 0-12,0 0-7,-58-11-83,43 11-131,3 0-330</inkml:trace>
  <inkml:trace contextRef="#ctx0" brushRef="#br0" timeOffset="187718.4105">8282 3828 478,'0'0'36,"0"0"-18,0 0 63,0 0-20,0 0 6,0 0 11,0 0 5,25 25 23,-25-25 28,0 0-23,-4 0-9,-6 0-7,-4-4-38,-6-7-8,2-2-11,6 1 18,7-1 9,5-2-1,0 1-18,17 2-25,5 5-12,5 7-1,3 0-2,1 14-6,1 11-2,-8 1 0,-5 6 2,-10-1-1,-7-2 0,-2-3 1,0-8-2,-11-7-11,-1-5 0,-1-6 3,-2 0 9,0-17 1,0-6 4,6-5 1,3 1 5,5 2 6,1 7 2,0 3 5,3 9 1,13 5-11,5 1-12,2 0-1,7 10 0,-1 4-2,-7 4 0,-11-1-1,-8-1-1,-3 1-5,0-5 0,-20-2-1,-5-4-3,-5-6 6,2 0 6,6-10 1,5-8 2,7-4 5,10-3 14,0 4-2,0 4-1,10 5 0,5 7-3,0 5-12,1 0-3,4 13-4,-1 5 0,-2 3 2,-4 2 2,-10-2-4,-3-1-5,0-5-13,-19-3-8,-8-5 15,-2-7 4,1 0 3,3-17 8,7-7 2,9-5 7,9-2 11,0-1 2,7 6 2,11 3-5,5 11-5,0 8-1,4 4-13,0 4-2,1 14 1,-5 8-1,-5 1-4,-11 2 2,-7-2-5,0-1-3,-13-7-8,-10-6 1,0-8 4,0-5 9,2-1 2,2-20 4,4-7 3,5-5 5,8-3 2,2 3 12,0 6-2,10 9-1,7 8-2,5 8-13,8 2-4,4 4-2,-1 15-4,-6 6 3,-8 4-2,-11 0 1,-8 0-11,-5-4-9,-25-5 0,-11-9 5,-4-8-1,-4-3 6,7-10 9,11-14 5,10-4 1,15-6 9,6-1 15,4 6 0,20 1 1,6 10-9,7 10-11,0 8-6,1 0 0,-5 15-2,-9 9-6,-8 8 2,-10 1 4,-6-2-18,-11-5-1,-20-7-6,-6-7 9,-2-12-6,3 0 10,7-6 14,8-15 2,10-5 10,9-2 22,2 0-2,7 4-10,9 5-11,4 8-11,3 6-4,3 5-16,2 0-57,3 13-128,-5 4-129,-10 3-261</inkml:trace>
  <inkml:trace contextRef="#ctx0" brushRef="#br0" timeOffset="198586.2847">8433 3741 1132,'0'0'26,"0"0"-17,0 0-4,0 0 81,0 0 3,0 0-40,9 15-32,-7-11-11,4 3 15,-1 3-8,-5 1-10,0 1 0,0 4-3,-5-1 0,-12 0-1,1-8-19,0-1-14,4-6 9,3 0 14,2 0 11,4-10 27,3-7 17,0 2 22,0 3 11,3 0-33,7 4 2,2 4-18,-4 4-16,5 0-5,-3 0-6,-3 13-1,1 7-3,-7 5-2,-1 3 3,-10 1-16,-13-5-14,-3-9-6,2-5 17,8-9 1,4-1 20,6-8 17,1-13 17,4-4 3,1-4 4,0 3-6,9 2-25,6 4 2,1 6-12,5 3 0,2 9-36,12 2-129,7 0-221,-3 10-663</inkml:trace>
  <inkml:trace contextRef="#ctx0" brushRef="#br0" timeOffset="202232.1748">11620 3869 1191,'0'0'118,"0"0"-115,134-20 20,-55 14 139,27-3-38,18-3-51,13-2-36,-1 2 6,-11-1-22,-13 1-9,-23 4-6,-23 2-3,-26 5-3,-21 1-2,-17 0-13,-2 0-43,-34 4-33,-33 12 23,-32 5 37,-29 6 23,-15 4-1,-2 3 2,9 2 7,25 0 1,32-9 10,37-11 47,30-8 0,12-8 17,40 0 16,36-13-28,35-14-25,30-8-10,8-2-1,-1 3-2,-18 2-13,-22 8-12,-25 8-32,-32 7-43,-30 9-49,-21 0-193,-21 17-477</inkml:trace>
  <inkml:trace contextRef="#ctx0" brushRef="#br0" timeOffset="202653.2526">10478 9948 719,'0'0'0</inkml:trace>
  <inkml:trace contextRef="#ctx0" brushRef="#br0" timeOffset="203281.2414">8392 10529 977,'0'0'78,"0"0"-58,0 0 100,-90 26 51,90-25-44,8-1 6,55 0-17,56-5-27,82-24-13,74-15 10,53-9-32,27-3-54,0-2 0,-18-2 0,-27 2 0,-33 7 0,-47 15 0,-55 17 0,-62 18 0,-50 1 0,-39 0 0,-20 3 0,-4 4 0,-31 3 0,-28 2 0,-21 2 0,-12-6 0,-11-4-48,1-4-73,-4 0-23,-7 0-92,-3 0-105,-2 0-116</inkml:trace>
  <inkml:trace contextRef="#ctx0" brushRef="#br0" timeOffset="203657.2774">8029 10645 1487,'0'0'121,"0"0"-78,0 0 93,0 0-13,145-13-17,4-4-75,61-5-31,53-8 0,45-9 0,24-5 0,9-4 0,-8-4 0,-24 5 0,-36 11 0,-48 13 0,-58 17 0,-61 6 0,-45 3 0,-35 8 0,-19-3 0,-7-4 0,-4 1 0,-28-2 0,-17-3 0,-15 0 0,-9-5 0,-3-7 0,6-3-161,7 3-64,11 3-250,16 1-506</inkml:trace>
  <inkml:trace contextRef="#ctx0" brushRef="#br0" timeOffset="340558.3409">7521 7689 946,'0'0'63,"0"0"-63,0 0 3,0 0-3,0 0 42,0 0-21,12 9-21,0-9-42,1 0-9,2 0-86,1-2-169</inkml:trace>
  <inkml:trace contextRef="#ctx0" brushRef="#br0" timeOffset="364650.8988">8276 5525 926,'0'0'135,"0"0"-132,0 0 24,0 0 21,0 0 2,0 0 19,0 0-7,49 3 21,-6-3-16,9 0 11,8 0-14,4 0-8,8 0-18,6 0-8,11 0-1,8 0-4,3 0-6,6 4-5,3-1 7,5-1-6,13-2-2,12 0 7,8 0-8,10-5-6,3-2 1,-10 2 2,-20 1-4,-23 2-4,-30 2-1,-14 0 0,-5 0 1,-2 0-1,2 0 1,3 0-1,1 0 1,-6 0-1,-5 2 0,-9 0 1,-6 0-1,-4-2 1,-2 0 0,-3 0-1,1 0 1,2 0 0,6-4 0,13-1 0,11 2-1,5-1 2,-3 4 0,-9 0 0,-9 0-2,-11 0-3,0 5 2,-7 3 1,-2 0 1,0-2-1,-1 0 0,6-1 0,2 0 0,5 0 1,3 0-1,-3-1 1,7 0-1,-6 1 2,4-1-1,6-2 3,5 3 1,5-2 1,5-1 3,-6 1-5,-7 1 8,-11-1-8,-7 1-1,-11-4 1,-6 2 2,-5-1-6,-6-1-2,-3 1 2,0-1 0,0 0-3,0 0 0,0 2 1,0-2 0,0 0-1,0 0-4,0 0-31,0 0-25,-6 1-32,-18-1-146,-13 0-169</inkml:trace>
  <inkml:trace contextRef="#ctx0" brushRef="#br0" timeOffset="365632.6678">11159 5582 82,'0'0'602,"0"0"-587,0 0 9,0 0 73,0 0-61,0 0-24,33-8 4,-11 12 13,6 4 16,14 1 18,18 2 16,21 0-11,17-5-25,9 0 21,-2-3-16,-14 1 29,-16-3-59,-21-1 44,-14 0-39,-10 0-17,-4 0-1,-1-1 0,-3-6-3,-2-2 2,-5 1 1,-6-2 0,-5-1 7,-4-2 5,-6-1-7,-19-3-10,-15 2-8,-8 4 1,-6 4-1,2 6-8,10 1 1,8 0 9,6 5-10,7 7-5,1 0 5,7 0 4,2-4 0,5 0 6,5-4 2,1-2 0,0 1 4,13 2-3,13 0 2,5 1-5,0-1-57,-2-1-52,-8-1 18,-7 2-15,-1 0-58,-6-5 2,0 3 67,-2-2 67,0-1 34,5 0 2,-1 0 12,-3 0 32,-2 0-37,-3 0-9,-1-6-198</inkml:trace>
  <inkml:trace contextRef="#ctx0" brushRef="#br0" timeOffset="365836.9032">11502 5542 939,'0'0'0,"0"0"11,0 0 19,0 0-7,0 0-20,0 0-3,104 25-1,-74-16 0,-2 1 1,-1-3-8,-2-2-115,4-5-203</inkml:trace>
  <inkml:trace contextRef="#ctx0" brushRef="#br0" timeOffset="368474.6611">9018 2300 1198,'0'0'26,"0"0"-23,0 0 26,0 0-2,0 0-26,-40 84 12,3-18 17,-2 4-22,0 0 8,10-3 1,15-5-6,12-9 1,2-7-12,13-11 3,13-10 5,9-8 6,5-10 11,-3-7 10,-4 0-16,-11-13-3,-10-8 19,-9-5-6,-3-1-4,-6-2-12,-17 2-11,-12 1-2,-2 5-4,-2 5 3,2 8-5,13 5-14,6 3-69,13 0-137,4 11-197</inkml:trace>
  <inkml:trace contextRef="#ctx0" brushRef="#br0" timeOffset="370019.8741">8960 4721 800,'0'0'54,"0"0"-49,0 0 34,0 0 20,-41-89 0,33 67 44,6-4-31,2-2-13,5 3 39,16 1-37,10 6-10,2 7-21,3 4-21,-2 7-9,-4 4 1,-6 18-1,-11 10-1,-7 9 1,-6 2 0,-3 7 0,-21 0-1,-5 0-1,-1-3 1,0-2 1,6-6-1,12-8 1,10 0 0,2-9 0,14-2 0,10-5 5,1-6-2,-4-6-3,-2-3 10,-5 0-1,-3-3 8,-1-13-9,-4-4 1,-2-4-3,-1-2 0,-3-1-1,0-2 3,0-1 0,0-1 1,-13-1 4,-9-3-13,-4 0-2,-8-2-20,-5 5-78,5 2-145,2 4-390</inkml:trace>
  <inkml:trace contextRef="#ctx0" brushRef="#br0" timeOffset="372052.8861">9615 396 1111,'0'0'198,"0"0"-112,3-72 31,0 64-8,-1 5-23,-2 3-40,0 10-45,0 22 4,0 11-5,0 12 18,0 1-4,0-2-10,0-5 2,2-9 0,4-7-5,3-10 1,2-10 0,2-7 4,1-6-1,5 0 12,11-23 6,3-12-4,4-8-5,0-11-2,0-1 0,-5 6-4,-4 5-1,-7 12-4,-4 9-2,-7 9-2,-7 7-2,-1 6-27,-2 1-48,0 17-117,0 14-182,-5 8 33,-7 0-511</inkml:trace>
  <inkml:trace contextRef="#ctx0" brushRef="#br0" timeOffset="372914.7358">9945 649 984,'0'0'439,"0"0"-405,0 0 30,0 0 37,0 0-72,0 0-25,1 72 3,-19-13 8,-4 2-5,-2-2 1,3-4-10,5-5 2,2-10-6,10-9-1,4-9-20,0-10-42,0-6-55,0-6-45,0-2 44,-2-20-49,-10-6-60,-10-4 100,1 5 51,2 3 80,4 5 84,12 7 74,3 2 4,18 4 26,25 0-105,18 4-18,12 2 15,2-3-27,-9-1-10,-10-4 4,-10 0-10,-13-6-6,-7-3-4,-4-4-19,-7-6-4,-6-2-3,-6 3 4,-3 3-5,0 8 0,0 6 1,-11 9-1,-5 0-10,-6 12 0,-4 18 4,-1 8 5,-1 8-2,4-2 0,6-3 3,6-5 0,9-9-13,3-6-16,0-8 10,14-8 7,10-5 12,10 0 6,9-8 3,2-10-3,-1 1 29,-6 1 20,-11 9-7,-8 7 5,-4 0-19,-6 20-19,-6 14-10,-3 7 9,0 0-6,-6-2-6,-8-8-2,1-4 0,4-8-65,3-10-110,5-9-175,1-1-277</inkml:trace>
  <inkml:trace contextRef="#ctx0" brushRef="#br0" timeOffset="373172.6295">10541 428 1465,'0'0'75,"0"0"-74,0 0 18,0 0 13,114-12-15,-77 12-17,-4 0-28,-5 0-83,-7 0-65,-6-6-97,-8-6-212</inkml:trace>
  <inkml:trace contextRef="#ctx0" brushRef="#br0" timeOffset="373311.8136">10665 308 1361,'0'0'181,"0"0"-85,0 0 7,0 0-50,0 0-27,-31 73 9,11-21-16,2 5-19,-1 9 0,3 8-37,4-2-154,5-11-396</inkml:trace>
  <inkml:trace contextRef="#ctx0" brushRef="#br0" timeOffset="374105.9704">9718 5975 1217,'0'0'108,"0"0"-107,0 0 54,0 0 89,0 0-58,0 0-65,31-8-19,-20 58 11,-3 5 11,-1-2-10,0-4-10,0-6-3,2-6 0,2-13-1,5-7 2,5-13-1,4-4 5,7-12-1,1-21-2,-2-13-2,-3-8-1,-4-4-2,-4 0-23,0 4-30,-4 9-36,-2 17-54,-2 12-97,-3 13-203</inkml:trace>
  <inkml:trace contextRef="#ctx0" brushRef="#br0" timeOffset="374273.6579">10094 6116 1435,'0'0'24,"0"0"-21,0 0 89,70 104-2,-63-65-42,-4 6-35,-1-1-13,1 4-1,-2 1-47,-1-3-155,-9-8-168</inkml:trace>
  <inkml:trace contextRef="#ctx0" brushRef="#br0" timeOffset="374714.5018">10152 6416 1222,'0'0'44,"106"-66"-40,-66 40 13,-12-2 54,-8 4-31,-5 1-38,-6-2-2,-3 1-8,-3 3-8,-3 4-3,0 6 19,0 5 6,0 3 6,0 3 2,0 0-9,0 15-5,-3 16-8,-5 15 8,1 7 10,2-2-4,-2-4-6,2-7-2,4-11 0,1-11-1,0-6-11,0-10-20,3-2 28,12-2 6,6-15 13,1-3 5,0 1 35,-1 2 15,-7 5 25,0 7-1,-6 3-31,0 2-32,4 3-20,1 15-4,-1 6-4,2 5 0,-6 0-1,-3 1-58,-5-2-112,0-7-184,0-11-488</inkml:trace>
  <inkml:trace contextRef="#ctx0" brushRef="#br0" timeOffset="374926.1966">10905 6217 1578,'0'0'129,"0"0"-127,0 0 43,0 0-13,128-21-32,-47 21-1,17 7-196,4-2-509</inkml:trace>
  <inkml:trace contextRef="#ctx0" brushRef="#br0" timeOffset="384206.5523">9668 2217 998,'0'0'212,"0"0"-201,0 0 111,0 0 0,0-72-32,0 72-17,0 0-32,0 0-31,0 10-10,0 19 0,0 9 4,2 6 9,6 1-3,2-1 3,-1-3-8,5-3 3,-1-3-6,0-6 6,1-9-2,-2-7 2,-3-7 2,-2-6 4,5 0 6,0-2 4,9-21 4,6-17-8,1-11-6,2-7 0,-3-9 1,-6 1-5,-4 6 5,-4 8 0,-8 15 1,-2 16-13,-3 12-3,0 4-2,0 5-21,0 16-60,0 18-76,-6 15-149,-4 5-299</inkml:trace>
  <inkml:trace contextRef="#ctx0" brushRef="#br0" timeOffset="385593.8068">9658 4481 1101,'0'0'69,"0"0"64,-20-93 33,16 62-44,1 10-25,3 10-27,0 7-25,0 4-16,0 7-24,0 24-5,7 17 0,6 11 10,-1 1-3,-2 0-6,-2-4 3,2-7-3,-1-6 1,2-9-2,0-11 1,-2-12-1,2-8 0,1-3 0,4-10 8,5-22 3,7-11 0,-1-12 1,-4-9-1,-5-2-3,-7 2 2,-3 7-7,-5 14 2,-3 17-1,3 11 0,-3 10-4,0 5-8,0 0-21,3 8-46,1 20-108,2 11-117,0 6-230</inkml:trace>
  <inkml:trace contextRef="#ctx0" brushRef="#br0" timeOffset="385968.5353">10127 4596 763,'0'0'681,"0"0"-667,0 0 153,0 0-43,0 0-69,0 0-39,0-29-15,0 55 0,-3 13-1,-1 12 4,3 8-3,1 4 0,0-3 0,0-8-1,3-7 0,5-11-2,-1-8 1,-1-12 0,-5-7-1,1-5-7,-1-2 9,-1 0 2,0 0 4,0-8 0,0-3-4,0 0 0,0-1-2,0 4 0,0 2 0,0 3-2,0 3-4,0-2-11,0-1-11,9-3-41,14 0-110,2-4-212,-5 0-513</inkml:trace>
  <inkml:trace contextRef="#ctx0" brushRef="#br0" timeOffset="388684.7636">10296 4861 845,'0'0'33,"0"0"79,0 0 46,16-74-35,-8 45 0,3-5-39,-2-2-35,-1-1 9,-7 3-6,-1 3-1,0 4-11,-18 6-10,-6 4-16,-3 7-5,-4 6-9,-6 4 0,-2 13-3,-4 20 3,8 13-6,5 12 2,13 5 0,8-3 3,9-6 0,6-11-2,18-11 2,8-8 1,3-8 0,5-8 3,-4-8 0,-2 0-3,-3-10 7,-5-12-5,-4-8 1,-7-7 1,-5-7 3,-1-2 3,-7 3 7,-2 11 0,0 10 2,0 10 1,0 10-4,0 2 0,0 0-14,0 11-2,0 21-14,0 11 13,0 7 2,0 1 1,4-4 0,5-8-2,1-5 0,3-9-1,6-5 1,18-9-7,24-9-31,16-2-106,6-27-370</inkml:trace>
  <inkml:trace contextRef="#ctx0" brushRef="#br0" timeOffset="399179.9935">9063 1831 846,'0'0'94,"0"0"-38,0 0 81,0 0-25,0 0-5,93-12-19,-49 7-28,1 1-9,1-1-24,-4-1-20,-6 1-7,-5-1-21,-2-2-110,-7-3-145,-7-3-357</inkml:trace>
  <inkml:trace contextRef="#ctx0" brushRef="#br0" timeOffset="399366.0429">9281 1626 1244,'0'0'38,"0"0"2,0 0 118,0 0-103,0 0-13,28 87 24,-26-32-37,-2 3-24,0 0-5,0 4-41,0-6-204,0-5-336</inkml:trace>
  <inkml:trace contextRef="#ctx0" brushRef="#br0" timeOffset="400026.4945">8953 3364 1080,'0'0'68,"0"0"89,0 0-2,0 0-98,0 0-28,92-36-13,-44 36-10,7 0-6,9 0-14,8 13-128,-1-2-299</inkml:trace>
  <inkml:trace contextRef="#ctx0" brushRef="#br0" timeOffset="400530.0416">8975 4095 715,'0'0'333,"0"0"-326,0 0 128,0 0 30,0 0-86,0 0-22,106-47-5,-61 41-10,5 2-21,0-3-17,0-1-4,-2 1-20,-5-1-135,-10-1-145,-14 2-225</inkml:trace>
  <inkml:trace contextRef="#ctx0" brushRef="#br0" timeOffset="400716.9294">9294 3885 1094,'0'0'15,"0"0"123,0 0 55,0 0-106,0 0-41,0 0-34,-5 65 23,16-15 3,1 9-23,0 0-15,0 3-1,0 1-134,1-7-229</inkml:trace>
  <inkml:trace contextRef="#ctx0" brushRef="#br0" timeOffset="401242.4692">9156 5322 963,'0'0'227,"0"0"-201,0 0 178,0 0-72,114-17-53,-59 12-40,11 1-26,7-4-13,14-4-56,4-10-338,-2-7-820</inkml:trace>
  <inkml:trace contextRef="#ctx0" brushRef="#br0" timeOffset="404284.6649">11342 4189 1099,'0'0'0,"16"-102"-29,-13 40 29,-3-2 76,0-1 33,-1-3-16,-11-1-56,2-8 0,-3 4-14,-3 1-4,-3 1 8,-4 0-7,-3-3-2,-4-5-7,-1-3-10,-2 2 7,0 1 7,-1 3-7,0 8-2,1 7-1,-2 8-3,-1 7-1,-4 2 0,-4 0-1,-3 2 1,-2 2-1,-1 8 2,4 6-4,-1 8 2,-1 8-2,-4 8-4,-3 2 4,-2 11-5,0 17 0,3 16 4,-2 13-4,-1 12-6,1 9 4,1 2-3,13 3 3,15-2 3,13-1 4,10 0-2,4 2 2,0 3 1,10 6 1,4 6 1,5 10 0,1-8-1,1-2 0,5-5-2,3-10 2,-1-2 0,0-1 0,-3-5 2,-8-7-2,-9-10 0,0-10 1,-5-13-2,-1-12 1,1-10-1,-3-10 2,0-2-1,0-2 4,0-20 8,0-9-12,0-3-4,0 3 4,0 4 0,0 6-1,0 5 1,-8-1 0,-3 3-3,-3-2 2,-7-2 1,-4-2-7,-3 3-6,-1 1-2,1 3 13,-2 5-2,-2 5 0,2 3 0,4 0 2,4 0 2,8 0 0,4 0 0,10 0 1,0 0 11,0 0 20,0 0 3,0 0-8,0 0-16,0 0-1,0 0-7,0 0 1,0 0-1,4 7-3,13 10 0,12 7 14,7 5 8,3-3 13,3-1-10,-5-8-10,-4-2-2,-3-3-4,-8-1-5,-7-1-4,-2 3-3,-5-4-24,-1 1-43,-2-3-33,-2-3-39,-3-1-10,0-3 68,0 0 63,0 0 21,-1-4 12,-6-8-1,4 0 51,0-3 15,3-2-4,0-4-4,0-6-25,16-9-3,17-9-4,18-9-23,25-7-14,15 0-68,-1-2-333</inkml:trace>
  <inkml:trace contextRef="#ctx0" brushRef="#br0" timeOffset="406016.7111">6610 8730 599,'0'0'66,"0"0"5,0 0 142,0 0-29,0 0-82,0 0-20,0 0 7,163-18 33,-25 18-24,45 0-15,44-9-8,44-6-24,38-7-3,21-4-6,7-2-14,-15-2-3,-27 5 4,-32 2-26,-45 6 0,-39 4 1,-42 6 1,-36 2-1,-34 2-4,-29 3-2,-21-2-9,-13 2-14,-4 0-25,-11-1-5,-28-6-14,-25 0-56,-24 0-58,-20 6-70,-12 1-100,-11 0-285</inkml:trace>
  <inkml:trace contextRef="#ctx0" brushRef="#br0" timeOffset="406452.6983">6875 8540 301,'0'0'794,"0"0"-774,0 0 72,0 0 140,0 0-24,152 53-70,24-48-54,54-5 4,53 0-26,41-12-34,28-6-28,0-5 0,-12-5 0,-27 3 0,-38 1 0,-41 5 0,-50 9 0,-52 1 0,-50 6 0,-42 1 0,-28 2 0,-12 0 0,0 0 0,-6 0 0,-15 5-16,-10 4-29,-7-1-12,-2-2-2,3-6 0,4 0-20,5 0-26,3 0 5,1 0-24,4 0-54,1-2 9,0-2-33,4-4-67,4 2-299</inkml:trace>
  <inkml:trace contextRef="#ctx0" brushRef="#br0" timeOffset="408727.2986">10978 10470 794,'0'0'126,"0"0"-54,0 0 41,0 0-11,0 0 4,102-55-40,-61 46-25,0 3 0,-2-1-9,-2 0-14,-8 2 54,-1 0-46,-4 1-15,-8-2-5,-1 0-3,-5 3-1,-5-1-2,-5 3-2,0-1-8,0 2-14,0 0 3,0 0-5,0-2 2,0 2 4,0 0-5,0 0-18,0 0-12,0 0 12,0 0 5,-2 0 1,-3 0-16,-2 0 14,3 0-44,-4 0-55,-2 0-54,1 0-96</inkml:trace>
  <inkml:trace contextRef="#ctx0" brushRef="#br0" timeOffset="411896.101">11385 10502 544,'0'0'38,"0"0"-27,0 0-11,0 0 0,0 0 1,0 0 4,0 0-5,6-49-6,-22 45 2,-2-1 2,-1 0 2,-5-2 1,0-2 4,1 1 10,-2-1 7,3 3 32,0 0 22,5 3 27,7 1 7,10-1 24,15-2 53,41 0 0,31-2-105,19-2-24,7 1-16,-15-4-6,-16 0-16,-25 2-10,-23 3-3,-17 3-2,-15 2-5,-4 2-4,-32 2-33,-22 13 12,-15 5 4,-11 1-15,0-3 1,10-5 11,23-7 7,22-5 17,21-1 0,6 0 40,21-17 49,19-1-45,13-4-14,6 4-12,-1 3-9,-5 1-4,-15 5-5,-12 6-16,-15 0-26,-8 3-7,-3 3-41,-23 14-23,-10 5 69,-10-3 19,1-4 1,9-6 10,11-4 14,11-3 0,8-2 0,3 0 9,0 0 6,0 0-4,0-2-9,9-7-2,3 1-10,3 1-48,5 3-73,3 2-72,3 0-156</inkml:trace>
  <inkml:trace contextRef="#ctx0" brushRef="#br0" timeOffset="412049.8373">11405 10355 1497,'0'0'27,"0"0"-27,0 0-261,0 0-231</inkml:trace>
  <inkml:trace contextRef="#ctx0" brushRef="#br0" timeOffset="415348.6147">1647 11439 1319,'0'0'83,"0"0"-79,0 0 56,0 0 40,0 0-40,0 0-28,0 0-19,0 17-4,15 24 23,10 9 2,-1 7-14,0 3-4,-3-3-12,-3-5 2,-5-7-2,-2-8-1,-4-9 0,-1-11 0,-3-9 4,0-7-5,-1-1 15,6-1 10,6-26 10,11-16-13,5-20-15,0-13 1,-2-5 5,-4 3 3,-6 11-5,0 13 0,-4 16-9,-1 12-4,-4 12-4,-3 12-32,1 4-50,2 32-97,-6 13-186,-3 18-369</inkml:trace>
  <inkml:trace contextRef="#ctx0" brushRef="#br0" timeOffset="415789.7819">2090 12110 820,'0'0'502,"0"0"-498,19-75 108,-17 45 64,-2-3-93,0 3-29,0 7-24,-12 8-7,-1 11-12,-4 4 0,-4 11-11,-1 28-8,5 14 7,4 12 0,9 1-2,4-6-2,0-13-19,16-15-15,4-14-7,6-16 13,1-2 12,0-31 21,-3-13 0,-5-14 9,-4-6 5,-4 0 20,-4 11 14,-3 13-8,-3 19-8,-1 16-3,0 5-15,0 20-14,2 23-7,0 13 7,1 6 1,0-2-1,6-10-1,4-10-4,4-11-26,4-11-59,11-13-71,1-5-179,0-24-418</inkml:trace>
  <inkml:trace contextRef="#ctx0" brushRef="#br0" timeOffset="416009.425">2630 11872 1357,'0'0'275,"0"0"-273,0 0 65,0 0 39,83-8-68,-50 8-26,2 0-12,2 0-3,0 0-34,-4 0-81,-10 0-198,-9 0-313</inkml:trace>
  <inkml:trace contextRef="#ctx0" brushRef="#br0" timeOffset="416143.7823">2691 12068 1403,'0'0'140,"0"0"-33,0 0 38,0 0-85,85 0-60,-30 0-2,6 0-145,5 0-444</inkml:trace>
  <inkml:trace contextRef="#ctx0" brushRef="#br0" timeOffset="416878.6039">1543 13187 967,'0'0'183,"0"0"-130,0 0 176,-27-74-60,27 71-29,0 3-68,0 8-43,18 25-21,4 20 23,5 14 13,-4 3-18,0 0-14,-5-6-6,0-10-4,1-12-2,-1-10-1,-4-15 0,-3-17-7,9-5 8,10-37 0,12-23 2,2-24-1,-5-8-1,-11-2 1,-5 11-1,-10 23-18,-3 24-16,-5 26-29,-5 15-76,0 34-197,0 24-167</inkml:trace>
  <inkml:trace contextRef="#ctx0" brushRef="#br0" timeOffset="417240.2983">1965 13650 230,'0'0'1361,"0"0"-1344,0 0 21,0 0 86,0 0-71,0 0-31,53 107 1,-53-34-8,-12 2-15,1-3 0,3-9-1,8-13-11,0-14-22,0-13-6,0-12-19,8-11 31,3-3 28,4-24 6,9-12 2,0-7 5,4-2 13,-2 6 11,-2 11-4,-5 11-1,-1 13 0,-3 7-10,0 17-15,0 19-4,-9 12 3,-6 10-6,-21 1-2,-15 1 2,-13-10-7,-2-10-28,-1-18-21,4-20-54,11-12-117,20-37-230</inkml:trace>
  <inkml:trace contextRef="#ctx0" brushRef="#br0" timeOffset="417509.4991">2690 13470 1376,'0'0'305,"0"0"-293,0 0 67,107-68 1,-56 55-32,4 1-19,0 7-29,-3 5-5,-13 0-68,-17 19-115,-22 8-289</inkml:trace>
  <inkml:trace contextRef="#ctx0" brushRef="#br0" timeOffset="417636.5417">2751 13655 1504,'0'0'278,"0"0"-276,0 0 47,0 0-20,98-62-29,-49 62-12,5 0-140,6 0-404</inkml:trace>
  <inkml:trace contextRef="#ctx0" brushRef="#br0" timeOffset="420253.5113">4214 11520 1466,'0'0'21,"0"0"-14,0 0 121,0 0-39,0 0-55,0 0-31,-82 132 1,31 1 16,9 1-1,17-8-14,25-17-5,6-26 2,33-23-2,13-21-1,9-21-2,-3-18 3,-4-3 1,-12-28-1,-15-13 4,-20-8 3,-7-4 2,-19 2 0,-17 8 0,-9 12-6,-2 12-1,5 15-2,3 7-2,9 13-4,11 20-25,13 10-46,6 0-81,19-7-153,18-8-372</inkml:trace>
  <inkml:trace contextRef="#ctx0" brushRef="#br0" timeOffset="420500.8215">4787 11986 1553,'0'0'46,"0"0"-38,0 0 91,-9 119-7,-6-48-58,3-1-18,7-11-15,5-8-1,0-15 0,8-14-21,14-20-44,5-6-76,7-32-113,-4-15-152,-7-14-321</inkml:trace>
  <inkml:trace contextRef="#ctx0" brushRef="#br0" timeOffset="420748.2349">4925 11696 979,'0'0'376,"0"0"-335,0 0 117,0 0-36,0 0-68,0 0-48,0-44-6,-19 63-4,-3-2 2,2-3 4,4-8-3,10-6 2,3 0 8,3-19 7,0-6-1,0-4 6,21 6-14,4 4-7,8 12-3,9 7-15,0 27-104,-6 21-182,-14 12-299</inkml:trace>
  <inkml:trace contextRef="#ctx0" brushRef="#br0" timeOffset="420935.6741">5060 12237 1584,'0'0'164,"0"0"-152,0 0 87,11 82 25,-11-30-60,-5 6-64,-9-2 0,4-4 0,-2-2 0,7-3 0,2-8-102,1-11-150,1-17-705</inkml:trace>
  <inkml:trace contextRef="#ctx0" brushRef="#br0" timeOffset="424361.887">4114 12001 886,'0'0'284,"0"0"-273,0 0 71,0 0 58,0 0-57,0 0-9,0 0-24,21-31-10,-15 17-9,3-3-9,3-4 0,3-3 4,1-1-9,4-5-2,-1-2-1,-4-2 1,3-3-6,-9-1 3,-3 0 0,-2 0-1,-4 0 1,0 5-5,0 2 2,0 3 0,-10 3-1,-4 3-1,-7 5 0,-7 6-7,-8 5-1,-6 6 0,-8 3 0,-1 25-5,5 10 6,10 11-2,6 7-1,14 1 2,13-3 0,3-8 0,12-8 0,13-4 0,2-7-1,3-2 2,-9-8-2,2-6 1,-6-5 1,1-6 0,0 0 1,1 0-1,7-4 3,0-5-3,-3 3 1,-4 4-2,-5 2 1,-6 0-1,-3 0-1,-5 0-1,0 0 0,0 0-10,0 0-5,0 0-4,1 0-7,1 0-32,4 0-46,3 12-89,6 3-66,4 2-261</inkml:trace>
  <inkml:trace contextRef="#ctx0" brushRef="#br0" timeOffset="425120.7227">5093 12354 625,'0'0'129,"0"0"-64,0 0 88,0 0-51,0 0-1,0 0-33,-69 19-41,48-19-6,3 0 17,3 0 1,5-10 9,5-5-1,2-1 8,3-3 16,0 2-13,12-3-6,9 6-4,9 6-13,1 8-6,5 0-3,1 22-3,-4 18-6,-9 12-5,-18 9-6,-6 5-3,-27 1-3,-15-3 0,-5-3-2,1-10 0,2-14-3,7-11-9,4-18 1,3-8 4,5-4 9,1-18 0,6-6 4,5 2 3,8 2 8,5 4 11,2 6 4,24 3-6,11 10-4,10 1-8,7 15 5,1 15-7,-7 7 1,1 2-6,-9-1-5,-2-6-4,-1-4-32,-3-5-52,-6-7-121,-8-11-355</inkml:trace>
  <inkml:trace contextRef="#ctx0" brushRef="#br0" timeOffset="427370.7092">4137 13518 924,'0'0'48,"0"0"40,-21-75 52,-9 60-5,-2 8-35,-6 7-56,-1 19-15,0 37 0,6 23 8,11 23 20,16 12-9,6-1-27,12-11-5,13-17-10,6-20-4,5-19-2,-6-17 0,1-15 0,-11-14 0,-1-9 2,-10-25 4,-9-14-3,0-13 4,-9 0 0,-16 0-5,-2 14 1,0 12 0,6 17-2,2 18-1,0 0-8,-1 26-1,-4 10 4,2 6-15,10-3-39,10-3-43,2-7-60,35-10-132,12-10-420</inkml:trace>
  <inkml:trace contextRef="#ctx0" brushRef="#br0" timeOffset="427590.2893">4542 13822 1576,'0'0'22,"0"0"-7,0 0 49,0 0-39,2 124 31,-2-55-20,-3-5-29,0-6-6,3-11-1,0-10-4,6-12-29,14-13-61,7-12-65,3-19-131,-5-20-229</inkml:trace>
  <inkml:trace contextRef="#ctx0" brushRef="#br0" timeOffset="427829.0876">4618 13473 1193,'0'0'121,"0"0"-73,0 0 127,0 0-50,0 0-77,0 0-48,6-31 0,-24 51-2,0-5 4,5-6 0,4-5-1,7-4 4,2 0 6,0-15 32,0-7-27,4-1-16,16 6-1,6 4-10,8 13-53,5 1-82,-3 28-227,-2 13-455</inkml:trace>
  <inkml:trace contextRef="#ctx0" brushRef="#br0" timeOffset="428009.5056">4842 14156 860,'0'0'928,"0"0"-927,24 75 52,-23-31 75,-1 9-51,0 3-77,0 6 0,0-2 0,0-4 0,0-2 0,5-3 0,5-13-184,-2-17-448</inkml:trace>
  <inkml:trace contextRef="#ctx0" brushRef="#br0" timeOffset="435051.8317">11395 3941 675,'0'0'199,"0"0"-172,0 0 67,0 0 51,0 0-28,0 0-18,0 0-51,-1 2-27,1-2-1,0 0-4,0-9-12,0-2-2,-3-6 7,-1-3 4,-3-7 1,-1-4-2,-3-6 4,0-5 8,0 1-13,1 3-4,-2 6 0,1 3-2,0 2 3,-3 1-2,2-1 3,-3-2 1,3-7 3,-2-3-2,0-5-4,5 1-1,-4-1 0,2 2 0,1 4-4,1 2 6,1-1 4,1 2-4,-2 0 7,1 3-15,-1 2 0,-5-2 2,-1-1 0,-6-2 2,-3 1-4,1 3 0,-2 2 0,1 0 1,1 3 0,-1-4 1,1 1 1,1-1-1,-2 2 0,2-1 1,2 3-2,-2 2 0,3-1-1,-1 6 1,1 0-1,-2 4 0,1 5 0,-2 1-1,-2 4 0,-5 2 0,-3 2 1,-6 1 0,1 0 0,0 0 0,1 0 0,2 0 0,0 3 0,-2 0 0,2 2 0,5 2 0,4 1-1,6-2 1,5 5-2,-2 0 1,2 5-1,-3 1 1,-2 2 0,-1-1 0,0 1 0,2-1 1,1 1 1,1 0-1,3-1 0,3 3 8,2 2-2,2 1-1,-1 4-2,4 0 0,-2 3-1,2-2 4,2 0-1,1 0 1,0-1 4,0-1-1,0-2-2,0-2-4,0 0 5,3 3 1,0 1-2,4 4-2,2 2 6,2 5-3,-1-1 4,2 0-7,-3 0 3,4-3 0,-1 0 1,0-3 0,2 0 5,-2 3-2,-3-2-4,2 3 7,-2 2-7,1 1-2,0-1-4,-1-1-2,1 0 4,1-3-4,-1 1 0,-1-5 1,1-1 2,-1-4-3,-4-4 0,1-3-1,0-3 2,-3-2-1,0-1 0,1-2 0,-1-2-1,0-2 1,-1-5 0,-2 0 0,0 0 1,0 0-2,0 0-6,0 0-2,0-3-8,-2-6 3,-2-4-11,-2-1 3,-4-2 1,-1-1 5,-8-3 3,-2 1 1,-8-2 3,-2 2-9,-2 1 6,3 3 0,4 6 8,8 1 2,9 4 1,4 2 1,4 2 3,1 0 8,0 0 6,0 0-5,0 0-3,0 14 0,3 12 0,10 15 15,4 7-1,5 6-3,0 2 1,2-1 0,0-4-8,-2-7-6,-2-10 1,-4-8-8,-6-11 4,-3-6-4,-4-7 0,-3-2 0,4 0 7,5-19 9,5-14 9,8-13-12,6-6 0,2-2-6,0 2-7,0 4 0,-4 6 0,-2 3 0,-4 6 0,-4 7 0,-1 3 0,-3 9 0,-2 3 0,-4 7-12,-4 4-113,-2 0-100,0 0-497</inkml:trace>
  <inkml:trace contextRef="#ctx0" brushRef="#br0" timeOffset="435480.6296">9898 3814 974,'0'0'505,"0"0"-502,0 0 64,0 0 53,0 0-45,0 0-24,0 0-19,41 72 13,-15-38-6,4-1-4,2 3-11,0-2-5,1-2-5,2-2-2,-6-6-2,-2-4-1,-6-8-6,-9-4-3,-4-6 2,-7-2 6,4 0-8,9-14 0,9-20 0,8-10 0,5-7 0,0-4 0,-2-2 0,-3 2 0,-2 2 0,1 2 0,-3 5 0,3 10 0,-1 6 0,-1 10 0,-2 10 0,-7 4 0,-1 6 0,-4 9-97,-7 22-134,-7 4-276</inkml:trace>
  <inkml:trace contextRef="#ctx0" brushRef="#br0" timeOffset="435967.4135">9849 3953 437,'0'0'489,"0"0"-478,0 0 148,0 0 15,0 0-34,0 0-26,-40 72-30,40-67-10,0 3 6,0 4-20,19 5 0,10 4-5,3 1-9,7 2-10,-3-1-8,-3-3-28,-8-5 0,-8-3 0,-8-4 0,-4-4 0,-2-2 0,-1 1 0,-1-3 0,7 0 0,7 0 0,10-6 0,12-16 0,5-5 0,2-12 0,-3-7 0,-3-7 0,-6 0 0,-5-1 0,-1 5 0,-6 8 0,-3 10 0,-2 11 0,-3 7 0,-6 10 0,-5 3 0,-1 2-83,0 20-153,0 0-193,0-2-626</inkml:trace>
  <inkml:trace contextRef="#ctx0" brushRef="#br0" timeOffset="454918.0537">11484 3998 857,'0'0'73,"0"0"-67,0 0-6,0 0 62,0 0 8,0 0-35,17-77 28,-23 62 8,5-4 21,1-2-6,0-4-33,0 0-26,0-3-12,-3 0 6,-7-2-2,-8 2-13,-3-2 1,-1 4 0,-3-2 7,2-3 4,4 0-9,1-3-2,5 0 2,0 2 12,1-4 12,-1 0-20,-2 2-5,-3-3 1,-1-1 1,1 1-8,2 1 9,4 2-1,-1 3-6,0 3-3,0 0 16,0 4-14,-1 2-2,1 1 1,0 2 1,-1-1 5,-1 1-3,-1 0 1,0 1-5,2 1 1,0 3 0,-2-3-2,-1 2 1,0-2 0,-3 1-1,-2 1 0,-2 0 0,-3-1 1,0 3-2,5 1 1,-1 4 0,3-1 0,0 3 0,-4 0 0,-4-1-1,-2 3 1,0-2 0,2 4 0,3-1 0,1-1 0,3 3 3,-3-1-3,-1 0 0,-5 1 1,0-1-1,-1 1 0,2 0 0,2-1 1,6 1-1,4-1 0,0 2 0,4 0 0,-3 0 0,2 0 0,-2 0 1,-2 0-1,-5 2-2,-2 6 2,0 1-1,-1-1 2,5 1-3,4-3 2,2 3 0,7-2 1,1 2 0,1 1 2,4 2-2,-1 1 1,2 3 7,1 3-2,0 1 0,0 9 7,0-2-3,0 0-5,0 1 4,0-3-1,0 3-3,0 2 4,1 0-1,7 3 4,3 3-3,-2-2 4,1-1-2,-2-2-4,1-3-3,0-1 3,0 0 2,4-1 2,1 3 1,4 2-1,1 1-6,0-3 10,1 0-16,-2 0 0,-3 0 0,-6 2 0,4 1 0,-5-3 0,1 0 0,-1-3 0,0 2 0,0-4 0,-1-1 0,-1 2 0,4-4 0,-4-3 0,-3 0 0,2-1 0,-2-4 0,-1-4 0,0 1 0,1-3 0,-1 1 0,-1-1 0,1-2 0,-1 0 0,-1-1 0,0-4 0,0 0 0,0 0 0,0 0 0,0 0 0,-9-2 0,-13-14-4,-16-5-18,-11-6 8,-6 0 3,2 2 3,3 1 2,10 5 1,9 2 5,6 5 0,7 4 0,9 3 2,6 3-1,3 2 13,0 0 2,0 0-2,0 0-1,7 16-9,5 6 2,6 6-6,-3-2 0,1 4 0,-2-2 0,2 1 0,1 3 0,0 0 0,1-2 0,2-5 0,-1-5 0,-2-6 0,-1-8 0,-5-3 0,3-3 0,0 0 0,9-14 0,10-15 0,6-10 0,9-9 0,0-6 0,1-1 0,-4 3 0,-8 7 0,-11 6 0,-9 13 0,-9 8 0,-1 7 0,-6 5 0,-1 6 0,0 0 0,0 0 0,0 0 0,0 0 0,0 0 0,0 0 0,0 0 0,0 0 0,0 0 0,0 0 0,0 0 0,0 0 0,0 0 0,0 0 0,0 0 0,0 0 0,0 0 0,0 0 0,0 0 0,0 0 0,0 0-28,0 0-91,13 0-83,13-4-417</inkml:trace>
  <inkml:trace contextRef="#ctx0" brushRef="#br0" timeOffset="456792.6688">11272 3506 844,'0'0'19,"0"0"79,0 0 109,0 0-32,0 0-34,0 0-26,9-18-6,-9 8-16,0-5-31,-7-9-28,-2-7 5,1-10-4,4-7-12,-2-8-3,-2-2-9,-2 1-4,-5 2 5,-5 0-9,-8 1-3,-4-1 0,-6 1 0,-1 6 0,1 7 0,0 7 0,2 6 0,-6 5 0,-8 2 0,-8 9 0,-9 4 0,-6 2 0,3 5 0,5 1 0,13 0 0,15 0 0,9 0 0,4 0 0,4 0 0,-2 1 0,0 2 0,-4 0 0,2 2 0,0 3 0,2-1 0,3 1 0,2 1 0,-2 1 0,1 2 0,-1 2 0,-1 5 0,2 1 0,1 6 0,-2 3 0,3 8 0,-1 4 0,0 2 0,1 4 0,2 1 0,3 2 0,6-1 0,3 2 0,2 0 0,0 2 0,7 0 0,5-2 0,3 2 0,-3-4 0,-4-1 0,5 3 0,-2-3 0,-2-2 0,4-4 0,-1-3 0,1-2 0,-1-5 0,0 0 0,-3-5 0,2-7 0,-7-2 0,-2-5 0,1-5 0,-3-5 0,0 0 0,0-3 0,0 0 0,0 0 0,0 0 0,1 0 0,-1 0 0,2-3 0,-2-2-67,0 2-39,0-1-24,0-1-114,-11-3-76,-4 1 49,3 2 116,6-1 137,3 2 18,0 1 116,3 3 7,0 0-29,-4 0-36,-3 0 17,-3 0 29,1 0 14,5 0-29,0 1 2,4 2-3,0 1-14,0 4-23,0 2-8,0 5-18,0 0 0,4 4-9,-1-3-6,0-4-8,-1-2-2,0-6-1,-2-3 0,2-1-2,-2 0 1,0 0-4,1-5 0,-1-12-2,0-8-2,0-5 4,-6-2 0,-8-2 0,-3 2-5,-2 2 1,7 0-3,0 4-40,3 6-85,1 4-69,-6 8-101,-3 5-142,-2 3-25,0 0 281,7 0 194,4 3 483,8-3-199,0 0 11,0 0-38,0 0-86,0 0-54,0 0-38,0 5-34,3 3-15,4 9-9,7 3 12,-1 2-14,2 1 0,2 0-8,0-2-1,-1-3-1,1-3-6,0-3-3,4-3 1,1-4 0,3-2-1,2-3 0,0 0 0,-1 0 1,-6 0 0,-6-6 0,-2-3 1,-2-5 6,1-8 0,6-5 26,0-4 2,1 0-13,-2 3-2,-5 7-21,-4 9 0,-5 4 0,-2 7 0,0 1 0,0 0 0,0 0 0,0 0 0,0 0 0,1 0 0,0 0 0,-1 0 0,0 0 0,0 0 0,0 0 0,0 0 0,0 0 0,0 0 0,0 0 0,0 0 0,0 0 0,0 0 0,0 0 0,0 0 0,0 0 0,0 0 0,0 0 0,0 0 0,0 0 0,0 0 0,0 0 0,0 6 0,0 2 0,0 0 0,0 3 0,0-6 0,-1 0 0,0-1 0,1-1 0,0-3 0,0 3-31,-2-3-51,2 3-9,0-1-130,0-2-225</inkml:trace>
  <inkml:trace contextRef="#ctx0" brushRef="#br0" timeOffset="458098.432">10826 2767 701,'0'0'104,"0"0"-90,0 0 174,0 0 48,0 0-33,0 0-71,-28-29-42,28 18-39,0 2-1,0-2-18,0 3-14,-6-3-7,-14-3-7,-8-3-1,-6 1-2,-4-1 1,3 2-2,0-1 5,1-1 1,3 0 6,4-3 4,3 6 0,5 1 0,7 2-3,-2 5-2,4 1-7,0 3 1,-1 2-2,-2 0-2,-4 0-1,-5 0 0,-5 2 0,-1 6 1,-1 0 0,5-1 4,4 0-3,8-1 5,1 0-1,-1 1 2,2 1-4,-1-1 7,0 3 0,1-1-1,1 3-3,1 1 1,-1 3 2,-2 1-2,1 6-8,2 3 0,0 4 0,4 2 0,0-3 0,-2-2 0,3-2 0,-3-1 0,6-1 0,-2-5 0,1 1 0,1-7 0,0-2 0,0-5 0,0 0 0,0-2 0,0-3-101,3 0-52,6-8-313</inkml:trace>
  <inkml:trace contextRef="#ctx0" brushRef="#br0" timeOffset="458810.56">9858 1620 126,'0'0'332,"0"0"-261,0 0 36,0 0-17,0 0 6,0 0-53,-73-17-9,52 17-13,-6 7-14,-2 10-7,-3 3 1,2 6-1,7 0 1,6 5 0,11 4 0,6 3-1,0 1-2,0 3 2,0-1 0,4-2 0,-2-3 0,3-5-1,-4-2 1,-1-7-1,0-3-1,0-7-50,0-6-76,0-4-7,0-2-81,0-2-127</inkml:trace>
  <inkml:trace contextRef="#ctx0" brushRef="#br0" timeOffset="459117.9663">9526 1944 201,'0'0'286,"0"0"-233,0 0 70,0 0-7,0 0-14,0 0-31,-18 7 15,20 15 4,8-2-25,0 4-6,2-4-15,-6-1 6,0-3-27,-3-6-2,-3 0 5,5-4-11,-3-2 2,-2 0-4,2-1 1,-1-3-2,-1 0 7,0 0 19,0 0 13,1 0 2,4 0-9,0-7-11,11-6-23,8-8-4,21-5-6,20-4-48,20-2-186,6-4-600</inkml:trace>
  <inkml:trace contextRef="#ctx0" brushRef="#br0" timeOffset="460888.2661">7761 1878 519,'0'0'166,"0"0"-155,0 0 82,0 0-18,0 0-2,0 0-25,-21-23-16,21 20 17,0 3 25,0 0 13,0-4 7,7 0-34,4 1-56,7 0 9,-3 3 5,1 0-2,-2 0-6,2 0-2,-4 3-5,0 6 0,0 1 4,0 5-4,1 5 9,4 2 1,-1 0-1,-4 2 12,4-3 7,-5-3-13,-2 0-5,-2-2-7,-4-1-2,-3-3-3,0 1 0,0-4 1,0-2-2,0-1-6,0-5-8,0 1 3,0-2-1,0 0-10,-6 0-6,-1 0 2,-7 0 5,-8 0-9,1 0-16,0 0-15,0 0 20,8 0 0,0-3 29,8 0 12,0-3 1,1 1 9,-5-2 16,2 2 0,-3-2-4,3 4 7,1 0 5,3 1 8,3 1-1,0 1-4,0 0 8,0 0-1,0 0-23,0 0-10,5 0-5,8 0-1,-1 7 7,3 6-1,-4 0-3,6 4 1,-4 3-3,1-1 1,-2-2 1,-1-2-8,0-3 2,-3-3 0,-5-2-2,0-4 1,0-3 0,-1 2 2,-2-2 0,1 0 2,5 0 13,1-8 5,4-7-11,-1-2 4,4-2 0,-4-1-5,2 0 0,-2 1-1,1 3 0,-1 0-5,1 4-2,-4 0-1,3 2-2,1 1-1,-2 2-10,0 3-34,-4 1-74,2 3-79,-4 0-126,3 0-442</inkml:trace>
  <inkml:trace contextRef="#ctx0" brushRef="#br0" timeOffset="462224.0957">5615 13941 120,'0'0'1110,"0"0"-1079,0 0 107,104-5 44,-67-6-39,2 0-69,1 3-26,-2-1-20,-4 3-21,-6 3-7,-10 3-11,-15 0-73,-6 24-205,-37 10-219</inkml:trace>
  <inkml:trace contextRef="#ctx0" brushRef="#br0" timeOffset="462370.9178">5626 14159 1466,'0'0'25,"0"0"41,0 0 65,0 0-68,0 0-44,80 0-19,-40 0-19,2 0-142,2 0-198,1 0-683</inkml:trace>
  <inkml:trace contextRef="#ctx0" brushRef="#br0" timeOffset="464375.0624">6594 13850 37,'0'0'655,"0"0"-630,0 0 42,0 0 70,0 0-65,0 0-12,-13 0-8,13 0-4,0 0-1,0 0-4,0 0 3,0 0-6,0 0-11,0 0-10,0 0 0,0 0-7,0 0 6,0 0 3,0 0-8,0 0 5,0 0 2,0 0-11,0 0-8,0 0 0,0 0-1,0 0-3,0 0-34,0 0-100,0 0-65,0 0-194</inkml:trace>
  <inkml:trace contextRef="#ctx0" brushRef="#br0" timeOffset="464757.9231">6545 13704 648,'0'0'475,"0"0"-427,0 0 147,0 0-8,0 0-50,0 0-43,-31-58-53,31 65-20,2 24-4,5 25 21,2 17 12,-3 5-11,-3-2-15,-3-7-11,0-9-10,0-9-2,0-8-1,0-12-2,0-11-35,0-12-43,3-8-29,13 0-58,4-4-108,2-15-93,2-2-166</inkml:trace>
  <inkml:trace contextRef="#ctx0" brushRef="#br0" timeOffset="465319.7222">6817 14045 948,'0'0'29,"0"0"2,0 0 121,0 0-61,0 0-25,9-97 8,-6 63-24,4-5-5,2 1 7,5 3 4,3 5 12,3 8-22,1 5-18,7 7 1,4 5-5,0 5-10,1 6-8,-7 20-1,-7 15-2,-12 9-1,-7 9-2,-10-1 2,-19 0-2,-5-7-1,-2-3 1,6-6-2,5-4 2,12-4-1,8-5 0,5-3 1,5-3 0,17-6 0,6-6 0,5-5 4,3-6 1,0 0 2,-6 0 3,-8-8-5,-6-9-2,-8-3 0,-5-13 1,-3-6-1,0-8-1,-14 0-1,-2 6 0,-2 3 0,0 6 0,-4 7 3,0 3-4,-7 8 0,1 0-1,-6 8-5,5 4-7,10 2-10,6 0-45,8 0-75,5 5-43,0 4-132,0 1-139</inkml:trace>
  <inkml:trace contextRef="#ctx0" brushRef="#br0" timeOffset="465777.8566">7388 13891 1381,'0'0'162,"0"0"-160,0 0 133,0 0-47,0 0-53,0 0-2,70 93-9,-49-47-7,-4 0-5,-4 3 6,-4-6 3,-3-2-9,4-9 1,-2-8 0,0-7 7,1-8-1,-1-6 6,-5-3-8,0 0-17,2 0 0,2-15 0,3-13 0,5-14 0,5-8 0,0-9 0,5-5 0,0 3 0,0 2 0,-4 11 0,-4 12 0,-4 9 0,-8 13 0,-3 9 0,-2 4 0,0 1 0,0 0 0,-3 13-149,-19 11-178,0 8-486</inkml:trace>
  <inkml:trace contextRef="#ctx0" brushRef="#br0" timeOffset="466347.859">6550 14623 893,'0'0'114,"0"0"18,0 0 69,-88-14-52,88 13-36,-2 1-36,2 0-19,0-1 7,0 1-3,21 0-2,23 0 10,22 0-17,19 0-53,21 0 0,14-9 0,8-7 0,9 1 0,-2-2 0,-13 3 0,-12 4 0,-22 3 0,-22 2 0,-24 3 0,-17 2 0,-16 0 0,-7 0 0,-2 0 0,0 0 0,-20 0 0,-20 0 0,-17 10-101,-13 2-93,-3 0-286</inkml:trace>
  <inkml:trace contextRef="#ctx0" brushRef="#br0" timeOffset="466691.5416">6398 14730 1144,'0'0'20,"-90"27"135,65-20 56,13-1-76,9-5-31,3-1-17,19 0 8,35 0-12,30 0-70,29 0-13,21 0 0,14-13 0,9-2 0,11-1 0,-7 0 0,-9 1 0,-13-2 0,-17 2 0,-16-1 0,-18 0 0,-25 2 0,-29 5 0,-18 4 0,-16 2 0,0-3 0,-15-2 0,-13 0 0,-12 1 0,-5 5-163,-2 2-311</inkml:trace>
  <inkml:trace contextRef="#ctx0" brushRef="#br0" timeOffset="469535.7187">9510 4074 218,'0'0'142,"0"0"-118,0 0 12,0 0 2,0 0-16,0 0-15,0 0-7,-13 0-8,13 0-16,0 0-67</inkml:trace>
  <inkml:trace contextRef="#ctx0" brushRef="#br0" timeOffset="470414.8815">10036 4099 268,'0'0'0,"0"0"-229</inkml:trace>
  <inkml:trace contextRef="#ctx0" brushRef="#br0" timeOffset="470952.3251">9849 3768 741,'0'0'266,"0"0"-127,0 0-6,0 0-12,0 0-47,0 0-40,0-2-16,0 3 12,0 17 18,5 8 36,12 5-17,5 0-23,3 2-1,-1-4-14,-2-2-11,-4-5-9,-5-3-5,-5-6-3,-5-6 0,-2-2 0,1-5-2,-2 0-1,0 0-6,0 0 1,0 0-3,0 0 1,0-3-1,0-5 3,0-5 7,0-3 0,0-8 2,18-3 10,10-5 10,6-3 8,2 6 3,-1 2 3,-6 9 0,-9 6-17,-11 5-13,-8 6-6,-1 1 0,0 0 0,0 0 0,0 0 0,0 0 0,0 0 0,0 0 0,3 0 0,3 0 0,3-2-30,-3 2-56,-2 0-16,-2 0-98,-2 14-201,0 3-291</inkml:trace>
  <inkml:trace contextRef="#ctx0" brushRef="#br0" timeOffset="471165.2349">10166 3939 1561,'0'0'151,"0"0"-147,0 0 80,0 0-5,0 0-40,0 0-31,-8 45-8,-7-16 0,-6 3 1,-1-3-1,0-5-4,2-5-12,1-6-11,8-5-7,3-3-14,3-5-25,3 0-22,1-17-26,1-9-136,0-3-264</inkml:trace>
  <inkml:trace contextRef="#ctx0" brushRef="#br0" timeOffset="471567.4196">10016 3999 1261,'0'0'100,"0"0"6,0 0 72,0 0-44,0 0-65,0 0-36,56-23-14,-48 23-6,0 11-13,-2 5 0,-2 1 0,1 1 0,-4-2-4,-1-5-10,0-5-1,0-1 4,0-5 5,0 0 6,0 0-2,0 0 4,0 0-4,0-11 0,2-6-25,2-3-18,-4 1-41,3 2-18,-3 4 19,0 4-5,0 1-27,0 5-3,0 2-162</inkml:trace>
  <inkml:trace contextRef="#ctx0" brushRef="#br0" timeOffset="471801.5744">9253 4100 586,'0'0'678,"0"0"-677,0 0-1,0 0 75,0 0-31,0 0-44,19-2-91,-19 11-115,0 1-432</inkml:trace>
  <inkml:trace contextRef="#ctx0" brushRef="#br0" timeOffset="472684.5977">7750 4319 737,'0'0'89,"0"0"12,0 0 78,0 0-54,0 0-34,0 0 35,8-1-34,-5 1 9,2 0-29,3 0-38,3 0-7,4 5-11,4 11-9,0 1-7,0 2 4,-2 0-1,-3-4-2,-4-2 1,-1-6-2,-6-4 0,-2-1 1,-1-2 0,2 0 1,0 0 5,2 0 9,5-14 12,0-6-18,3 1-4,3-1 4,-3 5-6,-2 4-4,-4 4 0,-1 2 0,-5 4-3,1 1-8,-1-1-16,3-2-13,6-2-69,7-3-175,1-1-318</inkml:trace>
  <inkml:trace contextRef="#ctx0" brushRef="#br0" timeOffset="473442.5156">7891 4187 531,'0'0'200,"0"0"-199,0 0 149,0 0 56,0 0-97,0 0-18,-6-17 0,6 17-20,0 0-3,0 0 17,0 3-21,6 11 8,1 3-14,4 0-13,-4 0-21,-2-2-15,0-1-8,-2 1 2,-3-1-3,0-2 0,0 1-3,0-2-5,0-1-1,0-3 7,-1-3-3,1-2 3,-2-2 2,2 0 0,0 0 0,0 0 0,0 0 0,0 0 0,0 0-1,0 0 1,0 0-1,0 0 1,0 0 0,0 0 3,0 0-3,-1 0 0,1 0-2,0 0 2,0 0 0,0 0-1,0 0 0,0 0 1,0 0 0,0 0 3,0 0-3,0 0 0,0 0 0,0 0-1,0 0-1,0 0 2,0 0 0,0 0 0,0 0 3,0 0-6,0 0 6,0 0-6,0 0 5,0 0-2,0 0 1,0 0 5,0 0-6,0 0 1,0 0-1,0 0 0,0 0 0,0 0 3,0 0-2,0 0-1,0 0 0,0 0-1,0 0-9,0 0-27,0 0-84,0-6-240,0-4-531</inkml:trace>
  <inkml:trace contextRef="#ctx0" brushRef="#br0" timeOffset="476438.1809">6432 11780 70,'0'0'1195,"0"0"-1059,0 0 54,0 0-3,0 0-102,0 0-30,48-9 6,-20 6-46,6 0-4,0 3-8,6 0-3,3 0-19,-6 3-72,-6 2-35,-16-1-239,-15 4-546</inkml:trace>
  <inkml:trace contextRef="#ctx0" brushRef="#br0" timeOffset="476572.0419">6417 11975 1246,'0'0'451,"0"0"-449,0 0 85,0 0-27,108-25-51,-73 25-9,-4 0-36,1 0-183,2 0-402</inkml:trace>
  <inkml:trace contextRef="#ctx0" brushRef="#br0" timeOffset="477814.5397">7294 11883 63,'0'0'43,"0"0"-43,0 0 10,0 0 66,0 0 11,0 0 43,15 1-21,-15-1-13,0 0 39,-1 0 80,1 0-53,0 0-13,0 0 18,0 0-68,0 0-31,0 0-20,0 0-24,0 0-13,0 0-7,0 0-3,-2 0-1,-2 0-5,-4-1 5,-2-13-2,2 0-3,1-1 0,2 0 4,2 1 1,1 3 0,1-2 0,1 1 0,0 1 1,0 1 1,0-1-2,0 4 4,0 0-3,0 0-1,0 0 3,0 0-2,0-2 4,0-4-2,0 0-2,6 0-1,5-3 0,-2 2 1,4-1 0,4 1 0,6-1 0,9 0 1,8 1-1,0 4 0,-1 6 0,-5 4 8,-7 0-3,-6 11 4,-4 11-9,-7 10 3,-9 4-2,-1 4-2,-14 3-5,-15 1 4,-4-1 1,-4 3-2,-2-1-1,2 3 2,-3-1-3,7-3 4,3-3 2,8-5-2,10-2 0,9-4 0,3-2 1,4-4 1,20-3 4,6-6 4,7-5 8,5-7 8,3-3-4,1 0-9,-6-17 2,-7-2-7,-14-7 3,-11-5-3,-8-5 3,-10-7-8,-25-5-3,-7-1-1,-4 2 1,3 7-1,7 8-2,8 11 2,7 10-1,6 6-6,2 5-22,-3 0-32,-1 2-98,5 7-125,8 2-337</inkml:trace>
  <inkml:trace contextRef="#ctx0" brushRef="#br0" timeOffset="478303.1677">8199 11605 760,'0'0'182,"0"0"-175,0 0 89,0 0 23,0 0-2,0 0-12,-31-10-43,31 10-17,0 0-2,0 0-13,0 0-6,0 0-7,0 0-2,0 0 0,0 0-8,0 0-6,0 0 0,0 0-1,0 0 0,0 0-6,0 0-44,0 0-43,0 0-98,0 0-102,4 6-246</inkml:trace>
  <inkml:trace contextRef="#ctx0" brushRef="#br0" timeOffset="478983.969">8172 11569 707,'0'0'254,"0"0"-118,0 0 54,0 0-5,0 0-56,0 0-43,-26-59-27,21 59-30,-11 7-20,-2 27-7,-11 24 9,0 21 13,5 16 9,8 11 1,11 5-8,5 1 2,0-6-6,16-11 3,3-11-20,0-14 6,0-12-8,-2-15-3,1-11 0,1-12-14,2-8-51,-4-7-46,-6-5-201,-9-16-478</inkml:trace>
  <inkml:trace contextRef="#ctx0" brushRef="#br0" timeOffset="482164.1197">8435 12073 432,'0'0'70,"0"0"-50,0 0 81,0 0-31,0 0-36,0 0 2,0 0 4,-15 2 30,9-1 30,5-1-38,-1 2-6,2-2 8,0 0 10,0 1-20,0-1-21,0 0-2,0 0-17,0 0-10,0 0-3,-2 1 2,-4 1-3,5-1 1,-3 1 0,2-2-2,2 0 2,0 0 14,0 0 17,0 0 14,0 0-3,0 0-5,0 0-9,0 0-9,0 0-9,0 0-4,0 0-2,0 0 1,0 0-5,0 0 8,0 0 9,0 0 7,0 0 5,0 0-4,0 0-3,0 0-4,0 0-5,0 0-2,0 0 1,0 0-2,0 0 0,7 0 1,12 0 2,9 0-6,8 0 5,3-2 7,2 1-1,-3-1-1,-8 2-3,-1-1-1,-12 1-1,-4 0-6,-7 0-6,-6 0 3,0 0-4,0 0-1,0 0-4,0 0-24,0 0-24,3-1-25,5-5-125,3-4-244</inkml:trace>
  <inkml:trace contextRef="#ctx0" brushRef="#br0" timeOffset="482435.6497">9023 11790 1283,'0'0'283,"0"0"-242,0 0 111,0 0-65,0 0-39,0 0-20,39 70-1,-29 0 33,0 7-25,-8-1-32,-2-8-3,0-8 0,0-7 0,0-14 0,0-9 0,-3-15 0,3-9-91,0-6-41,1-19-149,18-20-540</inkml:trace>
  <inkml:trace contextRef="#ctx0" brushRef="#br0" timeOffset="482752.3691">9426 12010 1456,'0'0'114,"0"0"-74,0 0 90,0 0-75,0 0-36,0 0-11,10 21-8,-10-4 1,-6-3-2,-3-4-1,3-4-3,3-5-2,3-1 7,0-3 2,0-14 7,4-3 0,10 0 8,1 6 4,-6 5-5,-3 4 2,-3 4-9,-3 1-9,0 0-7,0 6-22,0 12-19,-11 3-65,-5-1-149,1-7-416</inkml:trace>
  <inkml:trace contextRef="#ctx0" brushRef="#br0" timeOffset="483131.351">9688 11858 1305,'0'0'45,"0"0"41,0 0 41,0 0-81,0 0-24,0 0-12,4-20-9,-4 37 12,2 4 13,1 1-5,2-1-6,1 0-3,2-4 8,3-1 1,2-2 2,7 0 2,6 0 2,3 0 1,-1-1-6,-3-4-2,-8 4 2,-3-2-9,-6 4-7,-2 4 1,-4 4-2,-2 5 3,0 3-1,-11 2-3,-11-3-3,-2-6-1,-1-5-1,4-6-16,0-6-31,9-7-23,-3 0-34,6-24-102,5-9-172,4-9-449</inkml:trace>
  <inkml:trace contextRef="#ctx0" brushRef="#br0" timeOffset="483322.0169">9695 11939 1383,'0'0'153,"0"0"-45,0 0 49,0 0-88,0 0-16,96-78-21,-57 70-29,2 2-3,1 2-14,-3 4-52,-4 0-52,-6 0-188,-6-2-360</inkml:trace>
  <inkml:trace contextRef="#ctx0" brushRef="#br0" timeOffset="483559.4527">10137 11394 1665,'0'0'26,"128"66"10,-59 13 83,-6 22-34,-13 23-6,-16 9-42,-18 4-37,-16-3 0,-14-9 0,-29-15 0,-11-13 0,-16-16 0,-11-16 0,-15-19-24,-9-29-202,-5-17-641</inkml:trace>
  <inkml:trace contextRef="#ctx0" brushRef="#br0" timeOffset="484162.3199">10943 12097 810,'0'0'261,"0"0"-120,0 0 132,0 0-68,0 0-102,0 0-45,29-12-25,9 12-10,14 0-7,4 0-10,0 2-6,-10 8-36,-13 3-68,-19 0-235,-14 2-453</inkml:trace>
  <inkml:trace contextRef="#ctx0" brushRef="#br0" timeOffset="484303.4807">10877 12316 1113,'0'0'443,"0"0"-436,0 0 147,0 0-43,0 0-67,100 0-34,-58 0-10,4 0-55,-3-4-180,0-11-380</inkml:trace>
  <inkml:trace contextRef="#ctx0" brushRef="#br0" timeOffset="487204.0842">11855 12120 674,'0'0'179,"0"0"-22,0 0 20,0 0-35,0 0-16,0 0-45,0 0-6,0 2 13,0-2 4,0 0-18,0 0 11,18 0-10,10 0-53,13 0-22,4 0 0,-1 0 0,-9 0 0,-13 0 0,-7 0 0,-2 0-103,-2-5-36,4-7-224,0-3-445</inkml:trace>
  <inkml:trace contextRef="#ctx0" brushRef="#br0" timeOffset="487453.6425">12398 11814 1373,'0'0'218,"0"0"-136,0 0 71,0 0-40,0 0-35,0 0-48,35-14-30,-31 72 0,-2 14 0,-2 9 0,0-5 0,-3-6 0,-4-6 0,7-12 0,0-9 0,8-12-58,17-12-98,8-14-163,1-5-284</inkml:trace>
  <inkml:trace contextRef="#ctx0" brushRef="#br0" timeOffset="487923.6421">12868 12102 1072,'0'0'180,"0"0"-175,0 0 135,0 0-49,0 0-45,-13-84-33,2 66-7,2-3 21,9-2 6,0 2 34,9-1-1,14 3-15,4 6-14,0 8-3,7 5-11,2 24-3,2 23-2,-4 13 9,-8 11-10,-19 2-4,-7 0-6,-20-1-5,-21-7-1,-6-7 0,0-12-1,3-14-4,9-15-10,5-15 3,8-2-2,6-11 8,-1-22 5,8-6 0,3-5 2,6 2 0,0 10 4,8 10 13,6 7 2,2 8-4,6 7 3,9 5-10,8 19-10,6 13 0,-1 4 0,1 2 0,-2-2 0,5-2 0,0 3 0,4-1 0,2-2-130,-3-6-234</inkml:trace>
  <inkml:trace contextRef="#ctx0" brushRef="#br0" timeOffset="490655.6925">3971 16107 730,'0'-73'568,"15"11"-491,-6 18 6,-5 17 62,-2 10 4,-2 10-64,0 7-18,3 0-33,7 31-13,8 24 7,6 26 32,4 9-60,2 2 0,-2-11 0,-1-11 0,0-9 0,-2-15 0,-4-13 0,2-16 0,-1-17 0,12-14 0,4-33 0,4-20 0,-1-14 0,-11-15 0,-10-9 0,-10 0 0,-10 6 0,0 23 0,0 22 0,-2 29-15,0 22-101,2 11-53,0 35-276,7 11-202</inkml:trace>
  <inkml:trace contextRef="#ctx0" brushRef="#br0" timeOffset="490851.5277">4624 16307 1357,'0'0'468,"0"0"-461,0 0 1,0 0 79,0 0-23,14 118-8,-14-48-56,0 3 0,-2-4 0,2-7 0,0-6-13,0-8-112,0-10-81,0-17-246,-15-11-773</inkml:trace>
  <inkml:trace contextRef="#ctx0" brushRef="#br0" timeOffset="491264.7513">4472 16562 1437,'0'0'63,"115"-71"-62,-48 42 47,-2 3 76,-5 2-51,-9 4-55,-12 3-12,-14 0-5,-10 0 0,-6 1-1,-7-4-12,-2 3-8,0 5 9,-3 2 10,-8 10 1,-5 0 0,5 22 1,1 19 0,5 17 10,5 10-2,0 4-5,0-1-3,0-7-1,0-13-3,5-13-20,1-15-13,0-15-4,2-8 1,6-14 36,7-18 3,7-7 22,5 0 69,1 4-15,1 7-13,-7 9-10,-6 11-2,-6 8-9,3 3-22,-4 24-16,-4 11-4,-6 3-2,-2 3-31,-3-2-53,5-6-61,1-13-268,11-13-806</inkml:trace>
  <inkml:trace contextRef="#ctx0" brushRef="#br0" timeOffset="491476.8265">5676 16316 1298,'0'0'317,"0"0"-309,0 0 58,0 0 44,0 0-58,0 0-30,116-8-19,-62 8-3,-2 0-1,-9 0-42,-11 0-87,-13 0-151,-15 0-219</inkml:trace>
  <inkml:trace contextRef="#ctx0" brushRef="#br0" timeOffset="491619.5132">5746 16537 1537,'0'0'192,"0"0"-130,0 0 75,0 0-18,0 0-119,92-17 0,-44 8 0,6-9-57,7-10-117,5-15-327</inkml:trace>
  <inkml:trace contextRef="#ctx0" brushRef="#br0" timeOffset="493993.4727">9291 9498 702,'0'0'181,"0"0"-153,0 0 98,0 0 2,0 0-23,0 0-6,0-7-36,0 7-24,0 0-1,0 0 5,2 12-2,-1 11 29,5 2-19,0 5-7,4-1-5,1 0-21,-2 0-6,-4 0-8,-4-2-3,-1-4-1,0-1-1,-15-5-31,-10-4-70,-4-8-102,4-5-200</inkml:trace>
  <inkml:trace contextRef="#ctx0" brushRef="#br0" timeOffset="501891.5208">7959 7745 811,'0'0'183,"0"0"-181,0 0 31,0 0 63,0 0-40,0 0 11,-33-10 5,33 10 19,0 0-2,0 0 8,14 0 1,20 0-21,14-3-27,12-1-3,5 1-8,-9 2 3,-7 1-18,-8 0-9,-9 0-8,-4 0-7,-8 0 0,-1 0 0,-8 0-16,-1 0-34,-7 0-10,-3 0-35,0 0-173,-14 0-255</inkml:trace>
  <inkml:trace contextRef="#ctx0" brushRef="#br0" timeOffset="502418.7402">9234 7814 508,'0'0'519,"0"0"-458,0 0 109,0 0 48,0 0-73,0 0-38,29-15-41,7 13-30,4 2 6,3 0 7,-1 0-13,0 0-17,-4 0-10,-4 0-6,-8 0-3,-9 0-1,-8 0-15,-9 0-34,0 0-26,0 0-101,-12 0-220,-9 0-656</inkml:trace>
  <inkml:trace contextRef="#ctx0" brushRef="#br0" timeOffset="503167.3018">9135 9587 331,'0'0'361,"0"0"-305,0 0 159,0 0-25,0 0-45,0 0-5,27 0-60,-7 3 1,3-3-17,-2 3-17,-1 1-18,3-3-13,1 1-3,4-2 2,3 0-3,-1 0-2,-5 0 2,-6 0 0,-9 0-1,-3 0-6,-5 0-2,-2 0-3,0 0 0,0 0-10,0 0-23,0 0-26,0 0-60,-8-3-29,4-4-149,-2 0-351</inkml:trace>
  <inkml:trace contextRef="#ctx0" brushRef="#br0" timeOffset="503402.0397">9272 9452 906,'0'0'238,"0"0"-235,0 0 111,0 0 48,0 0-62,0 0-4,-19 47-8,19-20-15,0 0-31,7 4-18,-1-1-19,1-1-5,1 5-11,2-1-87,2-3-234,7-5-777</inkml:trace>
  <inkml:trace contextRef="#ctx0" brushRef="#br0" timeOffset="506839.5579">6866 15973 555,'0'0'75,"0"0"-75,0 0 0,0 0 1,0 0-2,0 0-1,0 0-4,0 0 6,10-7 2,-10 7 23,0 0 13,0 0 11,0 0 50,0 0-13,0 0-37,0 0-37,0 0-12,0 0-80,0 0-140,-1 0-362</inkml:trace>
  <inkml:trace contextRef="#ctx0" brushRef="#br0" timeOffset="508076.4537">6920 15937 441,'0'0'200,"0"0"-135,0 0 41,0 0 42,0 0-39,0-72-30,0 65-16,0 2-10,0 4-17,0-1 18,0 2-14,0 0-14,0 0-2,0 0-5,0 0-3,0 0 0,0 0-1,0 0-2,0 0-2,0 0-6,0 0 0,0 0-1,0 0-1,0 0 0,0 0-1,-3 2-1,-7 18 3,-4 11 16,-4 17 11,-1 27 10,-1 20 0,1 24 2,4 14 0,-3-5-13,3-5-2,6-14-2,8-19-9,1-16-5,14-17 7,18-13-19,5-13-2,2-8-4,-3-10-25,-6-8-10,-8-5-22,-6 0-59,-7-10-36,-5-13-47,1-5-41,-2-8-83,6-1-164</inkml:trace>
  <inkml:trace contextRef="#ctx0" brushRef="#br0" timeOffset="509674.8677">7567 16065 656,'0'0'243,"0"0"-108,0 0 37,0 0-2,0 0-58,0 0-39,-8-65-20,8 65-9,0 0-16,0 0-8,0 0-7,0 0-5,0 3-6,-2 14 2,-1 11 19,1 8 7,2 3-4,0 0-11,0 0 2,0-7-7,0-4-3,0-8-3,0-6-2,2-4-2,-1-2 2,2 1-2,-2-1 0,2 1 0,-1 1 0,-2-3 1,0-2-1,0 0 0,0-4 0,0 1 1,0-1-1,0-1 0,0 0 1,0 0 0,1 0-1,-1 0 0,0 0 2,2 0-3,-2 0 1,0 0 0,0 0 1,0 0-1,0 0-1,0 0 1,0 0 0,0 0 1,0 0-1,0 0 1,0 0-1,0 0 0,0 0 0,0 0 0,0 0-1,0 0 1,0 0 0,0 0 0,0 0 0,0 0 0,0 0 1,0 0-1,0 0 0,0 0 0,1 0 0,-1 0 0,0 0 0,0 0 1,0 0 0,0 0-1,0 0 0,0 0 1,0 0-1,0 0 0,0 0 0,0 0 0,0 0 0,0 0 1,0 0-1,0 0-2,0 0 2,0 0 2,0 0-1,0 0 0,0 0 0,0 0-1,0 0 0,0 0 3,0 0-3,0 3 0,0 6 0,2 6 0,-2 4 7,3 4-1,-3 0-2,0-3 2,3 1-3,-3-1 0,2-1 1,-1 1-3,0-3-1,1-1 3,1-5-3,-1-5 0,-1-1-4,3-2-41,4-3-53,2 0-169,2 0-230</inkml:trace>
  <inkml:trace contextRef="#ctx0" brushRef="#br0" timeOffset="510007.4737">7367 16429 747,'0'0'228,"0"0"-199,0 0 84,0 0 3,0 0-26,0 0-20,-48-21-30,44 21 8,4-2 14,0 1 5,0 1 4,0-1 1,0 1-26,0-2-5,3 2-14,7-3-10,4 1-10,5 0-7,-4 2-12,-3 0-58,-3 0-124,-3 0-212,1 0-445</inkml:trace>
  <inkml:trace contextRef="#ctx0" brushRef="#br0" timeOffset="510530.349">7818 16271 926,'0'0'94,"0"0"-90,0 0 74,0 0-17,0 0-47,0 0-8,-30-12-4,27 0 7,3-2 31,0-4 17,1-1 23,17 0-13,5 2-1,1 7 3,6 8-8,0 2-11,2 23-19,-1 19-7,-8 11-5,-11 8-14,-12 0-3,0-1-2,-15-4 0,-9-9-8,-3-11-14,5-11-13,2-11 8,2-14 3,5 0 13,3-22 11,5-1 5,1-2 27,4 6 15,0 6-6,10 6-9,12 7-7,8 0-13,12 17-8,1 10 3,0-1-6,-2 4-1,-1-3-8,-7-1-55,-6-6-137,-4-11-220</inkml:trace>
  <inkml:trace contextRef="#ctx0" brushRef="#br0" timeOffset="510769.7851">8305 16425 1042,'0'0'258,"0"0"-183,0 0 52,0 0-8,81-19-29,-41 19-20,1 0-42,0 0-10,-5 0-12,-6 3-6,0 4-21,-7-4-104,-9-3-229,-9 0-639</inkml:trace>
  <inkml:trace contextRef="#ctx0" brushRef="#br0" timeOffset="510973.1065">8431 16211 1619,'0'0'122,"0"0"-113,0 0 74,0 0-13,24 89 7,-8-20-27,-3 3-33,1-5-17,7-2 0,1-9-3,5-10-68,4-9-64,2-18-190,-5-17-528</inkml:trace>
  <inkml:trace contextRef="#ctx0" brushRef="#br0" timeOffset="511190.7722">8848 16053 1673,'0'0'85,"0"0"-46,0 0 39,0 0-19,16 95-5,-9-34-28,-3 1-25,2-3 2,-2-1-3,7-4-4,-2-5-41,5-6-58,5-11-122,-3-14-314</inkml:trace>
  <inkml:trace contextRef="#ctx0" brushRef="#br0" timeOffset="511817.6045">9126 16355 494,'0'0'121,"0"0"-67,0 0 104,0 0-5,0 0-22,0 0-33,-32-85-5,32 59 12,0-5-38,2-1-6,20 2 8,2 7-21,4 7-27,4 10-2,-3 6-3,0 22-9,-8 18 4,-9 15 2,-12 8-9,-7 7-3,-23 2-2,0-3 2,0-5 1,10-10-2,9-11 1,9-11-3,2-12 4,12-7 0,11-10 9,5-3 16,6-3-8,-8-16-14,-1-8 2,-12-4-5,-12-9 1,-1-9-3,-20-5 0,-16-4-10,-7 0-5,3 10-1,8 11 2,4 14 7,13 10-9,3 4-48,9 6-54,3 3-101,0 0-164</inkml:trace>
  <inkml:trace contextRef="#ctx0" brushRef="#br0" timeOffset="512079.7061">9524 15727 1534,'0'0'83,"88"86"-77,-30-2 97,-4 21-7,-14 11-22,-13 6-22,-16-1-25,-11-10-10,-5-10-14,-20-12-3,-5-15-11,0-14-44,-4-18-42,-2-19-178,0-22-357</inkml:trace>
  <inkml:trace contextRef="#ctx0" brushRef="#br0" timeOffset="512579.3774">10421 16394 1046,'0'0'238,"0"0"-145,0 0 48,0 0 2,0 0-57,96-33-38,-57 25-21,3 1-18,-2 2-9,-1 1-15,-11 3-74,-10 1-148,-13 0-197</inkml:trace>
  <inkml:trace contextRef="#ctx0" brushRef="#br0" timeOffset="512734.4143">10473 16503 1398,'0'0'118,"0"0"-100,0 0 126,0 0-28,0 0-66,0 0-36,115 8-14,-74 1-31,6 1-123,8-6-239,6-4-665</inkml:trace>
  <inkml:trace contextRef="#ctx0" brushRef="#br0" timeOffset="513288.6068">11752 15883 1152,'0'0'185,"2"-93"-77,-15 61 20,-14 12-15,-6 18-30,-7 11-46,-8 40-27,3 32 2,9 27 8,12 11 1,21 2-5,3-8 0,35-20-8,14-14-7,5-22-2,-1-21-1,-5-17 2,-9-19 1,-11-5 2,-14-29 3,-14-13-2,-11-7 2,-28 2-4,-13 9 0,-6 13 0,0 16-2,0 14-3,1 5 1,10 24-13,12 12-25,14 4-32,17 2-117,4-6-212,22-7-661</inkml:trace>
  <inkml:trace contextRef="#ctx0" brushRef="#br0" timeOffset="513724.2146">12455 16079 1310,'0'0'304,"-10"-76"-257,8 62 55,2 14-15,-1 11-41,-2 38-40,3 21 9,0 15 19,0-1-14,6-6-5,8-8 7,7-15-4,2-14-8,2-19-5,6-22 1,8-6-6,6-39 0,0-20 0,-7-17 0,-11-14 0,-13-10 0,-11 3 0,-3 14-8,0 28-78,-14 34-7,-4 27-112,8 14-302</inkml:trace>
  <inkml:trace contextRef="#ctx0" brushRef="#br0" timeOffset="513925.1424">13332 16408 1625,'0'0'298,"0"0"-294,0 0 0,-52 100 45,-38-18-4,-26 11-23,-15 5-22,-3-1 0,10-7 0,18-8 0,26-19-27,37-20-96,40-28-100,19-15-320</inkml:trace>
  <inkml:trace contextRef="#ctx0" brushRef="#br0" timeOffset="514107.623">13368 16482 1767,'0'0'107,"0"0"-45,0 0 14,-121 58-41,14 29-35,-8 19 0,1 8 0,10 0 0,10 1 0,8-8 0,11-8 0,15-12 0,7-19-200</inkml:trace>
  <inkml:trace contextRef="#ctx0" brushRef="#br0" timeOffset="529832.6431">6250 16486 588,'0'0'142,"0"0"-91,0 0-1,0 0 19,0 0-15,0 0-38,0 0-13,0 0-3,7-7 1,-7 7 0,0 0 2,0 0 1,0 0 26,0 0 20,2-2-3,1 1-8,0 1 1,3 0-1,-2 0-1,-2 0-2,1-2 20,7 1-12,-1 0-6,10-2-3,6 1-6,6 0 11,10-2 0,-2-1-4,0 2-3,-3-1-3,-9 0-3,1 2-6,-1 1-10,-3 0-2,-3 1-8,-6 0 0,-5 0 2,-6 0-2,-4 0-1,0 0 0,0 0-1,-3 0-6,-14 0 1,-10 0 3,-9 7-5,2 0 1,-4 0 0,1 1 2,6 1 4,8-4 1,4 0 0,11-3 0,4-2 0,4 0 1,0 0 8,0 0 7,0 0-3,0 0-3,6 0-6,18 0-4,13 0-7,4-2-35,-1-7-115,-12-2-224</inkml:trace>
  <inkml:trace contextRef="#ctx0" brushRef="#br0" timeOffset="538419.6194">11425 3899 850,'0'0'109,"0"0"-101,0 0 20,40-72 65,-40 42-32,0-10-7,0-4-1,-6-7-17,-9-5-12,1 0-10,-2-5-3,-3-11-2,-5-12-8,-9-15-1,-8-7 0,-6 1-4,-7 13-3,-2 14 5,-2 14-9,-8 13 0,-7 5 7,-12 8-7,-16 5-4,-15 10 8,-6 6 1,0 7 3,14 3 3,28 2 0,29 5-57,32 0-111,19 6-239</inkml:trace>
  <inkml:trace contextRef="#ctx0" brushRef="#br0" timeOffset="539623.3706">10873 16076 576,'0'0'617,"0"0"-535,0 0 20,0 0 31,0 0-9,89-1-42,-50-1-30,0-1-20,-4 3-1,-5 0-10,-5 0-10,-1-4-8,0-1-3,-1-3-2,4-2-27,-7 1-27,-8 4-57,-12 5-69,-6 0-147,-30 0-616</inkml:trace>
  <inkml:trace contextRef="#ctx0" brushRef="#br0" timeOffset="540821.4448">11755 17129 905,'0'0'185,"0"0"-17,0 0 28,149-43-74,-26 14 54,26-2-96,17-1-37,14 1 12,-3 1-30,-9 0 9,-16 6-28,-30 3-5,-32 7 0,-40 6-2,-39 7-3,-34 1-30,-72 7-35,-48 26 25,-48 12 23,-19 12 5,-1-1-27,13-2 18,28-8 25,36-10 8,47-15 61,42-10-16,38-11 3,31 0 17,61-15-25,45-15-48,47-10 0,30-2 0,10-6 0,-5-5 0,-11 4 0,-22-1-14,-29 12-153,-32 10-169,-34 9-530</inkml:trace>
  <inkml:trace contextRef="#ctx0" brushRef="#br0" timeOffset="542201.8116">6668 17316 474,'0'0'51,"0"0"-41,0 0 30,0 0 107,0 0 92,0 0-60,-11 25-47,84-38 10,38-5-11,39-7-22,44-12-17,45-4-33,31-6-9,15-1-12,9 1-3,2 4 3,-3-1 2,-10 5-13,-12 3-17,-24 4-6,-19 5-4,-25 3 0,-39 5 0,-40 3 0,-47 5 0,-36 6 0,-29 5-6,-12 0-36,-42 12-47,-34 9 26,-36 5-27,-27 4-57,-25 6-16,-17 1-5,-6 5 60,-7-1 41,0 4 19,6-1 40,15-4 8,18-2 33,28-7 24,28-4 0,29-5 37,30-10 52,32-7 10,32-5 4,67-1-13,60-21-35,54-12-75,45-8-37,23-5 0,8 6 0,-4 6 0,-23 8 0,-33 5 0,-37 12 0,-46 0 0,-43 10 0,-44 0 0,-48 0 0,-29 10-96,-52 2-98,-32 8-183,-16 3-220</inkml:trace>
  <inkml:trace contextRef="#ctx0" brushRef="#br0" timeOffset="571835.3542">13289 16620 1151,'0'0'162,"0"0"-101,-122 73-40,50-33 79,-12 8-33,-4 4-54,0-2-13,4 1-67,10-7-123,13-10-115,15-12-313</inkml:trace>
  <inkml:trace contextRef="#ctx0" brushRef="#br0" timeOffset="572841.6501">16706 7657 1431,'0'0'26,"17"126"-17,8-7 48,2 30 70,-1 18-74,-2 7 15,-4-5-32,-7-17-17,-7-17-15,-6-26 6,0-20-8,0-20-2,0-19-8,0-21-11,0-12-14,0-15-22,0-2-16,0-28 7,-6-19-10,-7-19 20,-2-13 32,0-16 18,6-12 4,9-5 1,6 0 21,21 4 23,9 10-9,5 13 4,3 17-12,-1 21 11,-3 22-11,0 22-8,-2 8-6,-6 36-4,-12 23 2,-20 14-3,-9 7-5,-39-1-4,-17-4-30,-9-15-48,0-18-45,7-19-23,15-22-42,16-6-26,22-28-51,14-16-331</inkml:trace>
  <inkml:trace contextRef="#ctx0" brushRef="#br0" timeOffset="573092.1258">17441 8536 1427,'0'0'165,"0"0"-161,0 0 47,0 0 52,82-22-63,-37 19-26,4 3-14,-1 0-26,0 0-85,-12 3-133,-10 6-337</inkml:trace>
  <inkml:trace contextRef="#ctx0" brushRef="#br0" timeOffset="573233.7458">17476 8761 573,'0'0'1108,"93"-48"-1108,-39 30-16,1 6 12,-3 10-46,-12 2-250,-8 4-546</inkml:trace>
  <inkml:trace contextRef="#ctx0" brushRef="#br0" timeOffset="573906.3974">16721 9423 1144,'0'0'281,"0"0"-243,0 0 39,0 0 64,0 0-40,60 97-41,-38-56-37,-8-1-17,-7 3-3,-7-2-3,0-2-9,0-8-36,-10-12-29,-1-13-55,-1-6 16,0-20 65,3-24 18,5-12 30,4-7 6,3-6 38,15 2 21,6 5 3,1 12 8,3 11-15,-3 17-21,2 17-9,3 5-21,1 28-4,-1 17-2,-11 13-2,-10 7-2,-9 0-14,-3-5-19,-16-10-42,2-17-55,4-16 30,7-17 53,5-8 47,1-28 17,0-12 36,7-3 15,14-4 14,1 5-9,6 5-24,0 11-14,2 10-10,-3 14-11,1 10-5,-3 20-7,-3 17-1,-6 11 2,-9 7-3,-5 3-6,-2-5-10,0-7-19,0-9-40,8-13-85,10-12-16,12-12-125,10 0-145</inkml:trace>
  <inkml:trace contextRef="#ctx0" brushRef="#br0" timeOffset="574213.6684">17540 9465 289,'0'0'831,"0"-80"-754,-3 53-2,-15 13 109,-5 14-70,-4 0-92,-4 26-11,-2 15-5,4 6-5,5 4-1,7-4 0,10-10-8,7-8-25,0-16-21,25-13 7,10-1-2,9-26 8,-3-9 41,-6 0 11,-6 0 46,-5 6-1,-9 13 14,-5 8 2,-7 9-22,-3 1-26,0 24-24,0 7 1,0 7-1,0 2-2,0-4-19,0-6-52,10-7-80,13-12-144,7-12-195</inkml:trace>
  <inkml:trace contextRef="#ctx0" brushRef="#br0" timeOffset="574365.594">17889 9460 101,'0'0'1140,"0"0"-1064,11-83 31,-11 78 73,0 5-73,0 22-85,-7 15-12,-3 8 1,-3 5-11,5-2-18,-1-4-73,0-6-104,3-14-222</inkml:trace>
  <inkml:trace contextRef="#ctx0" brushRef="#br0" timeOffset="574524.1904">17737 9532 1519,'0'0'107,"0"0"-47,0 0 60,0 0-59,0 0-45,0 0-16,71 38 0,-32 2 0,-2 4-24,4-1-59,2-5-170,8-13-269</inkml:trace>
  <inkml:trace contextRef="#ctx0" brushRef="#br0" timeOffset="575136.0766">19452 6900 905,'0'0'64,"0"0"60,0 0 29,0 0-40,0 0-23,0 0 10,34 97 36,-10-20-58,3-2-42,-2-6-10,-2-15-17,-7-7-7,0-12-2,-2-12 0,1-11-14,0-12-15,4-11 11,1-25 0,2-20 4,-1-20-2,-5-12 16,1-10-1,-8 7 0,-2 17 1,3 22-18,4 22-53,5 19-101,7 11-92,-7 8-126,-6 20-213</inkml:trace>
  <inkml:trace contextRef="#ctx0" brushRef="#br0" timeOffset="575297.9385">19935 7086 1234,'0'0'96,"0"0"-10,52 104 55,-38-48 4,-2 6-68,-9 8-34,-3-1-30,0-2-13,0-6-3,-5-8-43,-6-7-88,-6-12-174,-10-10-373</inkml:trace>
  <inkml:trace contextRef="#ctx0" brushRef="#br0" timeOffset="575706.1122">19874 7495 1444,'0'0'0,"140"-63"9,-79 34-4,-13 6 45,-8 0-19,-10 1-28,-3-5-3,-8 1-8,-5 0-2,-8 3 3,-6 8-7,0 7 14,0 8 1,0 0-1,-3 23-8,-3 21 8,-1 17 1,3 7 4,2 1-4,-4-2-2,1-10 1,2-11-6,3-13-10,0-15-7,5-15-14,11-3 37,11-18 0,6-17 9,5-3 28,0 2 28,-2 4 24,-4 16 1,-2 11-27,2 5-30,-7 20-19,-3 13-4,-10 8-6,-12 3-4,0-2-12,-19-6-30,-7-10-80,-4-16-136,11-10-222</inkml:trace>
  <inkml:trace contextRef="#ctx0" brushRef="#br0" timeOffset="576014.7792">20478 6165 1297,'0'0'99,"0"0"-99,0 0-10,0 0 10,0 0 0,0 0 1,53 51-1,-53 13 4,-1 4-3,-19-5-2,0-12-7,7-17 3,8-15 5,5-19 4,41 0 58,37-23 12,39-10-32,28-4-24,11 4-18,-12 11-15,-13 13-99,-19 9-217,-24 8-575</inkml:trace>
  <inkml:trace contextRef="#ctx0" brushRef="#br0" timeOffset="576365.2717">19282 7989 1103,'0'0'51,"0"0"-50,0 0 146,0 0 52,0 0-52,0 0-16,209 69-44,41-69-25,74 0-21,53-8 1,11-5-18,-24 2-15,-44 3-9,-51 3-10,-61 5-123,-71 0-102,-66 16-148,-58 0-601</inkml:trace>
  <inkml:trace contextRef="#ctx0" brushRef="#br0" timeOffset="576600.6277">19852 8622 817,'0'0'0,"0"0"-38,0 0-31,0 0 30,0 0-97,-81 4-113</inkml:trace>
  <inkml:trace contextRef="#ctx0" brushRef="#br0" timeOffset="576930.193">19852 8622 922,'-73'-55'266,"77"42"-75,-1 7-15,0 6-32,4 8-73,4 29-48,1 19 3,4 10 9,-1 4-25,2-8-10,2-3 0,2-9 0,6-11-13,3-13-19,-1-18-39,4-8-75,-3-23-25,-7-19-57,-4-11 103,-9-3 94,-10 0 31,0 5 29,0 10 51,-6 16 39,-2 14 2,5 11-23,0 10-23,1 30-49,2 16 33,0 13 3,6 2-30,7-4-19,-4-6-9,0-9-4,3-12-44,6-15-110,12-15-159,11-10-385</inkml:trace>
  <inkml:trace contextRef="#ctx0" brushRef="#br0" timeOffset="577506.0195">20560 8743 1537,'0'0'104,"0"0"-96,0 0-8,41 114 93,-35-46-49,-6 4-21,0-4-17,-8-7-6,-1-13-3,3-16-27,2-14-38,4-17-75,0-5 9,0-29 76,4-20 13,8-17 45,0-9 1,4-16 17,1-2 6,5 10 18,4 10 25,3 22 18,4 17-47,5 17-6,2 19-5,-3 2-5,-6 33-7,-10 16-12,-19 14 2,-4 4-5,-35 4 0,-8-2-1,-5-4-6,9-9 2,14-7 0,17-12 4,10-8-1,10-8 2,20-7 6,11-6 0,5-5-1,2-3-5,5 0-9,2-8-77,-1-9-67,-9-5-117,-11-1-10,-8-7 96,-10 1 184,-4 4 27,-5 9 213,-4 7 19,0 9-25,-3 1-98,0 31-84,0 14-5,-4 15 9,-8 6-37,-6 1-12,0 2-7,-4-4-7,1-10-50,-3-11-103,-8-12-119,-8-14-318</inkml:trace>
  <inkml:trace contextRef="#ctx0" brushRef="#br0" timeOffset="577925.1853">21048 9368 1554,'89'-44'0,"-5"3"0,-12 7 23,-16 6 13,-15 3-31,-12 0-5,-6-3-48,-7-9-16,0-6-19,-3-1-12,-2 8 67,-5 9 28,-3 13 1,-3 11 7,0 3-8,-1 20-3,-17 24-5,0 16 8,0 14 2,3 4-1,2 0-1,3-8 0,2-11 1,2-16-1,3-17-2,3-18 1,0-8 1,2-13 11,15-20 18,6-9 59,5-1 0,0 5-5,4 5-2,0 14-33,0 12-8,-1 7-12,-3 19-13,-5 24-10,-4 9-4,-10 6-2,-7 0 0,-2-5-23,0 0-36,-2-6-83,-4-7-173,3-8-395</inkml:trace>
  <inkml:trace contextRef="#ctx0" brushRef="#br0" timeOffset="578362.0304">22626 9310 1558,'0'0'118,"0"0"-74,0 0-32,-89 71 53,-1 20 12,-23 22-39,-16 13-17,-8 2-10,5-2-11,11-15 1,21-18-2,25-16-25,29-24-57,26-21-47,20-24-167,45-12-132</inkml:trace>
  <inkml:trace contextRef="#ctx0" brushRef="#br0" timeOffset="578537.1163">22575 9668 1569,'0'0'175,"0"0"-167,0 0 45,0 0 0,0 0-20,-38 150 10,-22-58-28,-16 2-15,-11 8-2,-10-2-67,1-2-130,8-13-476</inkml:trace>
  <inkml:trace contextRef="#ctx0" brushRef="#br0" timeOffset="579527.081">17598 11172 966,'0'0'176,"0"0"-66,0 0 79,0 0-4,0 0-49,0 0-59,119 49-29,-66-41-13,7-5-9,3-3-25,-5 0-1,-10 0-60,-9 1-57,-17 2-226,-17 4-426</inkml:trace>
  <inkml:trace contextRef="#ctx0" brushRef="#br0" timeOffset="579678.9147">17576 11536 1668,'0'0'54,"0"0"-54,0 0 68,0 0 4,140-13-44,-64 10-28,15 3-30,15-10-129,16-14-606</inkml:trace>
  <inkml:trace contextRef="#ctx0" brushRef="#br0" timeOffset="604272.3182">19943 10701 1165,'0'0'239,"0"0"-232,0 0 1,-102 53 15,44 27 13,0 21-3,12 7-12,19 0-15,24-10-5,4-15-1,32-17 0,11-17-7,3-23-7,4-19 3,-6-12 11,-9-36 3,-14-15 5,-15-12 3,-7 1 3,-27 11 8,-13 16-3,-7 24-8,-1 16-11,-1 5-3,2 24-6,6 10-5,9 3-69,13-3-128,7-6-108,6-10-298</inkml:trace>
  <inkml:trace contextRef="#ctx0" brushRef="#br0" timeOffset="604484.7407">19275 10674 1342,'0'0'11,"0"0"-4,-86 145 70,72-29 22,14 13-40,9-3-41,28-12-15,9-11-3,12-17-32,8-17-85,5-23-120,-2-28-145</inkml:trace>
  <inkml:trace contextRef="#ctx0" brushRef="#br0" timeOffset="604707.9019">20214 10740 1229,'0'0'59,"101"-17"27,-54 40 43,-6 36-50,-9 22 21,-14 19-27,-17 4-44,-5 0-17,-30-9-10,-13-8 0,1-16-2,7-21-83,12-24-144,16-26-192,11-16-622</inkml:trace>
  <inkml:trace contextRef="#ctx0" brushRef="#br0" timeOffset="605013.4718">20627 10333 1192,'0'0'18,"0"0"-14,0 0 55,0 0-6,82-5-15,-77 46 8,-5 3-25,-9-2-8,-20-4 0,-3-7 6,-4-4-9,12-10-6,11-5 1,10-7 2,3-5 2,33 0 24,23-12 5,23-10-32,9-3-6,2 7-2,-12 8-96,-19 10-277</inkml:trace>
  <inkml:trace contextRef="#ctx0" brushRef="#br0" timeOffset="605456.4878">18945 11904 646,'0'0'939,"149"-51"-915,24 32 42,60 3 38,58 3-59,44 5-25,25 8-20,-4 7-37,-20 20-254,-65 2-672</inkml:trace>
  <inkml:trace contextRef="#ctx0" brushRef="#br0" timeOffset="612769.4542">19297 11100 347,'0'0'149,"0"0"-66,0 0 28,0 0 4,0 0-7,0 0-31,0 0 0,0 0-10,0-2 4,12 0-19,4-4-17,8 1 2,3-2-1,3 2-8,1 0-8,-4 1-8,-8 1 1,-5 1 0,-5 2-6,-6 0-6,-3 0-1,0 0 0,0 0-3,0 0-5,0 0-27,-12 0-23,-11 2 41,-2 5-3,-2-2 7,5-2-2,2-1 10,7 0 1,2-1 2,6-1 1,0 0 1,2 0 0,3 0 1,0 0 0,0 0-1,6 0-6,21 0-105,13-8-423</inkml:trace>
  <inkml:trace contextRef="#ctx0" brushRef="#br0" timeOffset="614404.027">18833 12406 1497,'0'0'44,"0"0"-29,0 0 34,0 0-31,0 0-4,-27 108 26,13-31-11,5 3-24,9-10-3,0-12-1,21-15-1,17-10-18,14-17-51,8-13-5,-1-3-6,-2-30-35,-12-12 37,-12-9 64,-12-8 14,-11 7 38,-8 9 87,-2 14-15,0 15-10,0 11-23,-2 3-35,-13 20-25,-9 23-12,-7 13 3,1 9-2,3-2-3,12-6-3,10-4-30,5-3-101,16-14-173,20-14-316</inkml:trace>
  <inkml:trace contextRef="#ctx0" brushRef="#br0" timeOffset="614586.022">19697 12647 1506,'0'0'173,"0"0"-173,0 0 0,0 0 10,-27 111 37,-16-45-19,-10 4-25,-2-3-3,6-9-58,7-12-105,15-21-187,12-20-364</inkml:trace>
  <inkml:trace contextRef="#ctx0" brushRef="#br0" timeOffset="614744.0483">19458 12718 1272,'0'0'268,"0"0"-229,39-72 57,-33 72-9,-3 5-44,9 28-24,7 16-8,1 12-2,2 3-9,-1-2-10,-1 1-65,0-3-142,2-11-204</inkml:trace>
  <inkml:trace contextRef="#ctx0" brushRef="#br0" timeOffset="616533.2221">19931 12579 1150,'0'0'109,"0"0"-88,0 0 85,0 0-3,0 0-33,112-39-32,-61 29-9,-1 1-13,-11 0-2,-11 1 3,-10 2-7,-12 2-2,-4 1 2,-2 1 7,0 2 5,0 0-5,0 0-10,-6 23-6,-9 22 2,0 21 14,-3 8 3,1 0-12,3-8-5,0-10-3,-1-7 0,5-7-3,-2-4-41,0-12-93,1-9-116,-5-10-107,-3-7-503</inkml:trace>
  <inkml:trace contextRef="#ctx0" brushRef="#br0" timeOffset="616678.8763">19943 12872 1418,'0'0'69,"0"0"-59,91-54 90,-53 41-12,9 8-48,16 4-40,5 1-31,7 0-168,-10 0-191,-11 1-623</inkml:trace>
  <inkml:trace contextRef="#ctx0" brushRef="#br0" timeOffset="616863.5943">20610 12792 1452,'0'0'125,"0"0"-122,0 0 76,0 0-6,0 0-33,0 0-34,11-12-6,-11 12-34,0 0-67,0 4-56,3 3-115,8-4-356</inkml:trace>
  <inkml:trace contextRef="#ctx0" brushRef="#br0" timeOffset="617276.0017">20961 12696 1284,'0'0'128,"0"0"-123,38-75-5,-32 54 35,1 0 29,2-1-7,5 2-37,8 4-9,3 3 44,4 6 2,0 7-22,4 7-6,0 32-8,0 19-10,-9 16 1,-15 6-6,-9-1-4,-14-4-2,-20-5-2,-12-7-1,-2-10-8,0-19-18,11-15-6,12-14 8,10-5 24,10-12 3,5-12 9,2-1 18,18 2 10,7 7-8,3 5-10,0 11-11,-2 0-4,2 15-4,2 14 0,-3 10-22,-9 6-88,-11 3-238,-9 1-409</inkml:trace>
  <inkml:trace contextRef="#ctx0" brushRef="#br0" timeOffset="617773.8654">17316 14033 1030,'0'0'195,"0"0"-155,0 0 98,0 0-20,0 0-26,94-22-27,-33 19-44,11 3-14,8 0-7,-3 0-109,-19 0-188,-28 3-441</inkml:trace>
  <inkml:trace contextRef="#ctx0" brushRef="#br0" timeOffset="617907.1131">17294 14272 861,'0'0'701,"0"0"-701,0 0-5,121-27 3,-56 21 2,7 3-54,-1 2-292</inkml:trace>
  <inkml:trace contextRef="#ctx0" brushRef="#br0" timeOffset="633926.9835">18585 13779 1691,'0'0'33,"26"76"-26,-14-9-5,-2 11 44,-10 1-20,0 8-12,-12 2-8,-10-3-5,1-11-1,8-13-12,9-14-56,4-16-102,22-15-174,24-17-254</inkml:trace>
  <inkml:trace contextRef="#ctx0" brushRef="#br0" timeOffset="634122.504">18996 14299 1654,'0'0'60,"0"0"-57,0 0 27,0 0-9,0 0 16,0 0-30,7 17-7,-7-3-1,0-4-53,0-5-101,0-3-168,15-2-328</inkml:trace>
  <inkml:trace contextRef="#ctx0" brushRef="#br0" timeOffset="634548.2104">19334 14032 1326,'0'0'23,"0"-79"15,0 42-30,1 7 91,7 10 16,-2 8-38,-1 9-37,1 3-18,13 15-13,8 24-8,4 16 14,-1 11-4,-17 6-8,-13 3-3,0-2 0,-25-3-1,-9-9-2,-5-13-35,0-14-26,5-17 0,5-13 30,7-4 34,7-8 3,7-12 24,6-2 41,2 0-8,2 2-10,23 3-25,7 7-8,7 10-8,6 0-3,-3 14 0,-4 11-5,-2 2-2,-5 0 1,1-5-17,2-3-48,4-11-128,9-8-109,-2-8-173</inkml:trace>
  <inkml:trace contextRef="#ctx0" brushRef="#br0" timeOffset="634776.0457">19898 14056 701,'0'0'431,"0"-92"-339,0 69-4,0 15 26,-8 8-65,-5 22-32,4 24-16,6 15 29,3 4 43,22 1 8,11-6-5,0-8-26,-5-7-18,-8-6-20,-7-10-6,-7-6-6,-6-9-2,0-5-16,-16-9-57,-14 0-78,-4-27-111,4-13-179,8-10-439</inkml:trace>
  <inkml:trace contextRef="#ctx0" brushRef="#br0" timeOffset="634920.7256">19888 13958 1119,'0'0'191,"77"-116"-136,-19 79 12,10 18-57,9 18-10,-1 1-161,-3 20-300</inkml:trace>
  <inkml:trace contextRef="#ctx0" brushRef="#br0" timeOffset="635344.239">20624 14098 1014,'0'0'570,"0"0"-569,0 0-1,0 0 42,21 87 34,-18-36-27,-1 3-40,-1-3-6,2-6-3,2-6-2,-1-13-1,1-9-12,2-13-16,3-4 10,6-9 21,10-20 6,3-5-3,-1 0 7,0 1 24,-2 5 9,-4 9-20,-2 5-6,-6 12-1,1 2-7,-2 16-8,0 14 0,1 9 2,-1 2-2,4 0-1,0-3 1,7-7 0,4-5 0,2-10-1,-2-7 2,-3-9 2,-5 0 1,-1-21 23,-2-15-2,-2-14-12,-9-9-3,-3-11-6,-3-6-5,0-3-22,-17 11-43,-10 12-49,-10 20-125,-10 19-145,-6 15-545</inkml:trace>
  <inkml:trace contextRef="#ctx0" brushRef="#br0" timeOffset="636274.2075">15862 13762 1482,'0'0'0,"0"0"-2,80 140 2,-39-45 25,-6 11 34,-10 3-31,-8-3-14,-5-7-12,-3-16 0,1-20-2,-2-15-2,-4-19-15,-1-18-58,-3-11-10,0-36 30,-6-31-40,-7-30 5,1-26 65,3-13 25,-1-14 37,2 3 63,1 9-12,2 10 17,4 19-38,1 19 3,10 22-10,18 25-18,10 26-11,14 17-20,11 31-11,2 30 0,-13 24 2,-30 16-2,-22 20-1,-44 10 0,-23-3-7,-10-12-27,-1-24-40,5-24-60,12-21-71,17-20-86,22-19-214</inkml:trace>
  <inkml:trace contextRef="#ctx0" brushRef="#br0" timeOffset="636827.8544">16053 14833 1405,'0'0'62,"0"0"-60,0 0 31,0 0 16,0 0-12,0 0-17,13 75-20,-10-50 0,-3-2-23,0-7-51,0-9 3,0-7-12,0-2 67,0-23 16,3-8 2,11-3 18,6 2 63,3 4-17,-1 5 4,-4 9-8,-3 6-5,-3 10-30,-3 0-22,0 10-1,1 14-5,-4 7 1,-4 5-1,-2-1-8,0-6-31,0-9-30,-2-8 8,1-12 19,1 0 43,0-13 10,0-13 24,9-4-8,7-4 36,3 4 1,4 3-17,2 8-12,0 6-6,-2 8-16,-1 5-1,1 3-11,2 21 0,-6 7-2,-4 7-1,-3 5-17,-2-3-95,9-4-100,6-14-182,9-15-431</inkml:trace>
  <inkml:trace contextRef="#ctx0" brushRef="#br0" timeOffset="637121.3918">16824 14746 1163,'0'0'304,"0"0"-294,9-76 22,-9 76 81,-16 4-99,-12 29-14,-3 11-12,1 9-24,8-3-37,14-7-43,8-14-22,0-13 23,6-15 66,11-1 49,5-20 47,1-7 92,2-3 17,-4 3-13,-5 7-60,-5 9-22,-5 5-27,-5 6-13,2 0-14,1 7-7,3 16-3,3 7 3,3 5-2,7 1-54,8-7-107,10-7-203,12-15-809</inkml:trace>
  <inkml:trace contextRef="#ctx0" brushRef="#br0" timeOffset="637295.7096">17415 14751 1215,'0'0'475,"0"0"-475,0 0-6,0 0 6,-62 113 16,27-44 12,-7 3-28,-4-7-11,4-11-108,5-19-188,12-18-530</inkml:trace>
  <inkml:trace contextRef="#ctx0" brushRef="#br0" timeOffset="637484.6783">17095 14707 1588,'0'0'108,"84"57"-105,-33 0-3,-7 5 10,-8 7-2,-5-1-8,1-4-1,-4-11-139,-3-15-180,-4-16-704</inkml:trace>
  <inkml:trace contextRef="#ctx0" brushRef="#br0" timeOffset="638561.7504">14925 12972 734,'0'0'80,"0"0"-74,0 0 1,144-47 69,-40 25 58,28-2-44,24 3-54,18 4-24,9 10-9,1 7 11,-2 16 4,4 25-6,1 10 4,7 11-6,-1 2 0,0-3-10,-6-9 0,-8-12 0,-15-10 3,-21-10-3,-16-8-1,-23 0 1,-9-2-4,-7-1 4,-3-1-8,-2-1 1,-3-2 1,-1 0 2,-1-1 3,-1-4 1,0 0 1,1 0 0,3 7-1,-1 7 0,-1 6-1,-2 7 1,-3 0-1,-1-3 1,3-5-1,3-4 0,5-10 1,-1-1 0,0-4-3,-3 0 4,-2 0-1,-2-7 0,3-5 2,7-4-5,9-2 3,6 1-20,-1 3 14,1 1 6,-1 4 0,1 1 0,1 3-1,-9 0 1,-6 3 1,-6-2-1,-10 4 5,-8 0-2,-3 2 4,-6 15-2,-2 7-4,-5 5 0,-8 3-2,-8 4 1,-8 3 0,-4-3 2,-1 5 23,0 12 3,3 15 32,1 19 8,0 24-5,1 15-9,-1 10-12,-5 7-6,-4 8-8,-3 2-13,-1 13-11,-2 6-4,-7 6-4,-7-2-46,-40-16-151,-39-26-308</inkml:trace>
  <inkml:trace contextRef="#ctx0" brushRef="#br0" timeOffset="639445.7702">15264 13223 1122,'0'0'3,"-130"-15"-3,82 30 0,20 36 0,9 33 21,15 35 92,4 37-21,0 31-53,0 26-29,0 20-6,-4 7-2,-6 3 3,-2-16 1,8-20-5,4-31 1,3-38-2,27-32 1,8-30 3,6-21 5,1-19 10,-3-15-4,3-10 6,1-8 25,15-3-1,24 0-17,31 0 10,36-5-4,35-7-18,33 1 0,20 3-4,14 5 13,-3 3-8,-14 3 3,-10 25 7,-12 5-8,-5 2-6,1-1 1,-9-8-4,4-1-5,-3-3 2,3-2-7,-6-6 0,-12-8 0,-14-6-3,-22 0 0,-14-20 3,-14-20 2,-7-11 3,1-6-3,1-1-1,-2 4 7,-8 10-5,-15 10-1,-17 14 2,-17 11-2,-13 9-1,-5 0-2,-6 20 0,0 5-3,-2 0 2,-1-1-3,-9-7-9,-5-7-12,-8-4-26,0-6-63,11 0-89,16 0-163,23-3-519</inkml:trace>
  <inkml:trace contextRef="#ctx0" brushRef="#br0" timeOffset="639731.0724">21776 15841 1647,'0'0'78,"-167"89"-72,39-13 3,-25 17 20,-12 9 28,-4 4-41,-1 3-16,9-1-29,8-5 6,18-11 2,26-22-75,38-26-85,41-32-175,31-20-629</inkml:trace>
  <inkml:trace contextRef="#ctx0" brushRef="#br0" timeOffset="639925.334">21448 15936 1637,'0'0'112,"0"0"-112,0 0-2,-32 112 2,-20-47 36,-19 4-8,-26 3-22,-23 1-6,-17-5-12,-19-7-120,-6-11-194,-5-14-398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5T10:31:43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7386 2290 1203,'0'0'7,"0"0"13,0 0-14,0 0 74,0 0 0,0 0-38,0 0-24,-1-27-13,4 57-2,8 15 17,2 17 19,-3 11-19,1 5-1,-2 2-1,-2-1-7,1-4-5,-2-4-1,-2-8-4,2-9 1,-5-13 0,1-13-1,-1-11 0,-1-9-1,0-5 1,0-3 1,0 0 15,0 0 6,0-3 23,0-8-18,-1-5-22,-12-1-5,-7 3 2,-10-1-3,-14 6-2,-14 7-2,-14 2-1,-5 6 1,-7 18-1,3 3 4,8 6 0,8 3 1,17-4 0,16-4-3,16-5 2,16-6-3,6-2 0,39 0 4,27-2 0,19-5 6,20-2 0,2-6 16,-12 5-8,-18 1-2,-23 8-4,-26 5-2,-17 12-6,-17 9 0,-8 16-1,-35 17 1,-20 12 1,-14 5 0,-1 5-1,-1-3-2,16-2 2,13-1 1,18-3 0,22-6 0,10-1 1,22-8 13,17-2 7,5-7 16,3 0-12,-2-1-4,-1 3-17,0 3-1,-3-3-4,-8-6 0,-6-10-2,-12-13-33,-7-9-69,-5-17-159,-2-9-160,8-39-417</inkml:trace>
  <inkml:trace contextRef="#ctx0" brushRef="#br0" timeOffset="816.3807">10406 2218 1426,'0'0'61,"0"0"-61,0 0 1,104 120-1,-67-23 55,-12 7-4,-15 5-17,-10-5-11,-5-6-16,-13-4 1,3-10-7,8-14 0,5-9-1,2-20-1,0-11-3,0-14 0,2-11-3,-2-5 6,0 0 1,0-13 11,0-4-2,0-2-6,-9 2-3,-3 1 3,-9 3-3,-15 3 0,-20 6-10,-21 4 2,-15 6 1,-5 17 1,8 4-8,14 1 9,20 0 1,22-5 2,22-3 0,11-1-5,41-4 0,31 1 7,27-2 5,13-1 8,-1 0 15,-16-1-18,-24 2 28,-25 3-28,-18 6-10,-22 11 2,-6 13-2,-38 15 3,-21 16 2,-15 4-2,-1 1 2,10-2-4,19-12-1,19-8 1,16-9-1,11-11 1,0-4 1,16-7 24,0-2 1,4 1-2,-2 3-2,1-1-10,-3 12-1,-4 5-12,-6 9 0,-6 8 0,0 8-6,-13 4-77,-27-4-149,-17-9-292</inkml:trace>
  <inkml:trace contextRef="#ctx0" brushRef="#br0" timeOffset="1627.8018">7431 5141 900,'96'-26'92,"39"-2"-60,40-5 63,40 1 33,28-2 0,34 2-26,14-1-36,2 4-8,-19-1-18,-43 7-10,-50 3-12,-58 8-6,-40 7-5,-31 0-7,-19 3 0,-14 2 0,-11 0-3,-1 0-5,-5 0-36,0 0-1,0 0 0,-2 0 2,0 0 8,0 0 24,0 0 9,0 0 2,0 0 0,0 0 1,1 0-1,2 0-3,6 0-13,10 2-14,6 6 25,9-1 5,-8 0 0,-4-3-1,-9-1 1,-7-1 0,-6-1-28,0 1-50,0 1 5,0-1-88,-25-2-194</inkml:trace>
  <inkml:trace contextRef="#ctx0" brushRef="#br0" timeOffset="2639.4686">7628 5155 624,'0'0'21,"0"0"-21,-83-17 24,65 17 107,7 0 22,7 0-34,2 0-42,2 0-20,0 0-23,2 27-16,13 12 56,13 16 11,2 8-31,0 7 3,-2 3-28,-11 0-14,-5-1 2,-9-2-10,-3-3 3,-3-8-8,-11-8 4,2-14-6,5-16 1,5-11-1,2-8 2,0-2 1,0 0 6,0 0 15,0-5 12,0-6-19,5 0-11,-2-1-1,-2 5-3,-1 1 2,0 2 2,0 2-1,-18-1-5,-23 3-3,-24 3-5,-21 22 2,-13 12 1,-1 7 2,8 3 1,18 1 2,21-7 1,23-4-1,17-7-1,13-4-3,18-3 1,37-4 3,34-6 7,22-4 10,10-5 10,3 1 4,-20 6-9,-22 8-10,-27 10-10,-26 12-2,-29 12-1,-12 13 1,-44 13 3,-21 9 0,-4 3-2,5-4-1,21-6 0,18-4-1,16-9 1,12-9 0,9-7 7,0-6 1,13-2 9,8-1 12,2 7 14,2 2-33,3 5-3,0 5-3,5 2-3,7 0-1,7-6-14,1-2-75,1-13-90,-9-16-277,-4-21-638</inkml:trace>
  <inkml:trace contextRef="#ctx0" brushRef="#br0" timeOffset="3659.8524">10289 4796 295,'0'0'447,"0"0"-282,0 0-46,0 0-28,0 0-60,0 0 46,24 137 37,9-47-50,5 12-9,-1 5-9,-2-3-22,-8-4 1,0-8-9,-2-5-8,-2-11-3,2-9 0,-3-9-2,-6-14-2,0-13-1,-11-17 1,-1-7 0,-3-7 0,-1 0 14,0 0 45,0-9-6,0-10-30,-18-3-16,-25 2-8,-20 10-2,-20 10-3,-14 10-1,-3 28 5,4 9 0,16 4-4,22-1 2,27-1 1,21-3-4,10-4 5,33-2 1,28-5 1,23-7 2,13-7 5,3-6 14,-8 0-11,-15 0-7,-17 4 7,-21 7-10,-19 11-1,-20 9-1,-21 12 1,-33 10 1,-16 6 0,-10 4-1,-3 3 1,6 0 0,13-11 2,19-9-3,24-12 0,21-11 0,4-4 3,35 0 21,12 2 21,9 5-14,-4 2-11,-9 7-7,-13 9-13,-16 7 0,-9 10 0,-9 5-1,0 0-8,-20-2-52,-12-4-35,-13-5-44,-25-4-290,-26-13-319</inkml:trace>
  <inkml:trace contextRef="#ctx0" brushRef="#br0" timeOffset="4184.8919">7221 8082 737,'0'0'116,"0"0"-85,0 0 47,167-37 62,9 24 4,81-4 11,86 1-41,64-4 11,37-2-39,-10-2-23,-35 5-28,-59-1-1,-67 3-15,-60 4-17,-62 2 0,-60 5-2,-45 0 1,-35 4-1,-11-4-5,-26 3-18,-25 0-29,-14 3-58,-7 0-66,5 0-47,9-6-9,10-5-108,11-9-314</inkml:trace>
  <inkml:trace contextRef="#ctx0" brushRef="#br0" timeOffset="5603.3758">7324 2230 855,'0'0'77,"0"0"-70,155-49 26,-4 31 77,84 1-4,72 3-6,57 3 11,38 9-37,-3 2-16,-17 0-30,-41 0 9,-45 7 6,-51 0-32,-50 0-7,-50-1 4,-51 0 0,-42-1 2,-31 0-10,-12 0-1,-9-1-4,0 2 0,0-1 3,0-2-3,0-1-7,0-2 4,0 0 8,0 0 7,0 0-2,0 0 2,0 0-5,0-3 1,0 1-1,0 2-2,0 0-1,0 0 1,0 0-1,0 0-2,0 0-2,0 0 1,0-1-3,0 1 3,0 0-2,0 0 6,0 0 0,0 0 0,0 0 0,0 0 0,0 0 0,0 0 0,0 0 0,0 0 0,0 0-3,0 0 3,0 0 3,0-2 1,37-1-2,47-2-2,50 0 0,51 1 4,34-3 2,8 0 4,-12-3 16,-18 4-1,-20-3-2,-23 2-4,-20 0-17,-26 0-2,-37 3 0,-29 1 2,-24 2-2,-15 1 0,-3 0-6,0 0-2,0 0 1,-3 4 0,-3 2 3,3-4-4,1-2 3,2 3 1,0-3 4,0 0 0,0 0 1,-1 0-2,-2 0-1,-3 0-27,-5 6-43,-5 5-23,-5 1-137,2 2-207</inkml:trace>
  <inkml:trace contextRef="#ctx0" brushRef="#br0" timeOffset="6364.836">10033 7864 993,'0'0'149,"0"0"-54,92-24 57,47 1-28,78-1-25,73 2-18,49 3-28,27 5 11,-4 4-10,-20 3-23,-27 4 2,-33 0-3,-38-1-21,-40 4-8,-51-3-1,-44 1 1,-43-1 4,-30 2-3,-23-3-2,-13-5-1,-10-6-45,-26-5-55,-21-2-118,-19-7-181,-12-9-359</inkml:trace>
  <inkml:trace contextRef="#ctx0" brushRef="#br0" timeOffset="7406.2425">8067 3967 1180,'0'0'22,"0"0"-22,0 0-11,21 95 11,-8-45 0,0 1 8,-5 1 14,1-1-9,-3-8-11,-2-3-2,-1-12 1,-1-10-1,-1-6-1,-1-12-29,0 0 12,0-26 15,0-14-7,0-17-16,0-10 24,0-4 0,3-4 2,18 4 1,6 8 9,4 11 16,0 13 12,-5 17-4,-9 11-14,-4 11-15,-6 3-5,-2 24-20,-5 16 18,-3 12 0,-33 8 2,-20 4 0,-5-1-2,6-6-10,18-4-15,24-8 7,13-10 1,19-9 11,15-8 4,4-10 2,-1-4 2,0-7 1,-1 0 7,1-4-1,-1-11-3,3-6 3,0-1 13,-2-5-12,-6 0 0,-10 2 2,-15 2 8,-6 4 1,-16 7-13,-19 10-6,-6 2-13,-5 16 2,5 15 6,8 8-1,13 4 4,9 2 1,11-2 1,0-6-4,14-4 4,8-7 0,4-10-4,12-7-87,5-9-116,5 0-186</inkml:trace>
  <inkml:trace contextRef="#ctx0" brushRef="#br0" timeOffset="7602.3865">8738 4292 1116,'0'0'51,"0"0"-33,0 0 33,0 0-23,90-22-20,-63 22-8,-1 0-11,-8 10-114,-14-1-200,-4 4-184</inkml:trace>
  <inkml:trace contextRef="#ctx0" brushRef="#br0" timeOffset="7722.0281">8734 4427 884,'0'0'26,"0"0"-26,80 0 0,-41 0 0,8 0 0,6-10-156,7-2-194</inkml:trace>
  <inkml:trace contextRef="#ctx0" brushRef="#br0" timeOffset="7984.7055">9297 4213 472,'0'0'542,"0"0"-522,0 0-9,0 0-2,0 0-8,0 0 9,-55 95 1,55-50-7,0-3-3,25-6 0,8-13 3,2-10 3,-1-9 7,-3-4 4,-2-10 25,-7-15 27,-9-11-12,-4-4-16,-9-4 10,0 0-33,-18 5-9,-7 6-10,-6 13-4,-4 13-30,-2 7-90,1 9-107,-2 13-288</inkml:trace>
  <inkml:trace contextRef="#ctx0" brushRef="#br0" timeOffset="10959.31">8411 5042 355,'0'0'106,"0"0"-101,0 0 5,0 0 43,0 0-16,0 0 40,0 0-34,0 0-26,-15-25-13,14 25 3,1-2 29,0 0 24,0 1-16,0-1 8,0 2-1,0-1-14,1-2-13,16 0-10,3 0-4,6-1 10,-2 0 0,-5 0 2,-4 2-3,1 0-9,1 2-6,2 0-1,1 0-3,4 0 0,-7 0 2,-4 0-1,-3 0 1,-6 0-1,2-3 5,2-8 10,-1-5 1,4-4-11,-4-3-3,1-4 2,-2 3-2,1-3-1,-1 1 3,0 1 12,-1 1-5,-1 0 7,3 0 2,-2 5 7,-2 2 2,-1 6 5,-2 7-5,0 2-20,2 2-10,1 3-6,6 25-19,6 9 23,-1 9 2,2-1 0,-4-4 0,3-6 1,-2-4 1,2-5-2,0-5-1,0-5 1,-3-6 0,0-3 1,3-7 2,1 0 2,5-14 2,0-13-5,-3-5 0,0-4 2,-6-3-2,-2 5 1,-1 1-1,-3 8-1,0 8 0,-2 6 1,-1 11-2,3 0-5,7 19-15,6 12 9,3 8 11,1 1 0,-4-5-1,-3-4 1,-1-8-1,-4-6 1,-1-6 0,-4-6 0,-2-5 1,1 0 5,0 0 9,8-20-4,2-7-9,6-6 2,10-2-2,15-2-2,17 3 0,19 2 0,19 6-1,13 4-1,15 5 0,9 2-17,-4-5-214,-20-6-846</inkml:trace>
  <inkml:trace contextRef="#ctx0" brushRef="#br0" timeOffset="13601.946">7369 5148 308,'0'0'158,"0"0"-149,0 0-4,0 0 29,0 0-3,0 0 4,0 0 2,-8-3-11,16-1-24,14 1 1,12-3 24,20-1 6,21-3-8,27-1 10,25-3-9,24-5 0,16-2 17,9-3 7,-3-2-11,-7 2 10,-11 1-25,-15 0 1,-15-1-16,-8 2-4,-14 1-3,-9 1-2,-11 5 1,-16 4-2,-10 7 1,-10 4-1,-8 0-2,-6 0 0,-6 0-1,-12 1-25,-8 2-19,-5-3 11,-2 0-2,0 0 33,3 0 6,1 0 5,4 0-3,5 0 0,2 0-2,1 0-3,-4 0 3,-1 0 0,-7 0 0,-2 0 0,-2 0-1,0 0-7,-21 0 7,-10 7 1,-14-1 2,-12 2 0,-17 2-2,-22 2 0,-22 2 1,-19 3-1,-15 1-1,-7 1-18,3-2-79,7-3 35,16 0-10,17-3 43,21-2 19,21 1 10,19-5 1,22 0 2,16-1 2,12-4-4,5 3 0,22-3-26,25 0-10,23 0-268</inkml:trace>
  <inkml:trace contextRef="#ctx0" brushRef="#br0" timeOffset="15928.4411">12935 2189 772,'0'0'229,"0"0"-202,0 0-22,0 0 28,0 0 23,0 0-7,0 0-27,51-22-20,-11 19-1,11-1 1,13-4 2,9-2 0,-1-4-1,-6-3 5,-15 1 5,-14 1-1,-18 3 5,-12 3 5,-7 1 3,0 1 4,-26 2-29,-13 3-9,-12 2 5,-7 0-2,7 5 4,8 6 1,15-1 0,14-1-4,12-1-3,2-1 2,19 0 6,22 0 4,16-4 1,4-3-1,-6 0-1,-9 0-2,-14-2 2,-12-2-2,-7 0 0,-9 2 2,-4-1 4,0 3-7,0 0-39,-10 0-100,-10 0-67,1 0-138</inkml:trace>
  <inkml:trace contextRef="#ctx0" brushRef="#br0" timeOffset="16737.0062">3911 890 1448,'0'0'9,"0"0"-9,0 0-27,0 0 18,-37 138 9,35-52 2,-2 5 1,-5 0-3,-5-7 1,4-16-1,4-21 0,6-19-12,0-21-90,12-11 36,19-35 60,10-27-6,5-23-30,-4-13 37,-14-4 5,-9 0 37,-11 9 9,4 9 6,13 6-11,18 9 24,23 14-36,17 10-29,3 15 0,-12 17-6,-26 17-4,-26 5-104,-22 36-106,-48 15-16,-38 14 74,-33 8-147</inkml:trace>
  <inkml:trace contextRef="#ctx0" brushRef="#br0" timeOffset="17233.6081">3741 1102 500,'0'0'178,"0"0"-85,0 0 24,0 0-39,0 0 25,97 56-12,-4-76-48,8-8-17,3-3-23,-7-3 1,-13 1-3,-20 6-1,-16 7 0,-23 11-1,-13 9-2,-12 3-14,-2 27-41,-26 13 58,-9 15 0,-2 7 0,6 3-1,13-6 0,18-11-3,2-17-5,30-17-1,6-16 5,5-4-1,-3-29 6,-7-16-1,-6-10 1,-8-5 1,-7 2 0,-5 7-1,-2 8 3,1 9 0,8 11-2,8 8 2,9 9 0,6 9-1,5 0 13,-2 14 7,-3 12-7,-5 7-2,-11 3-13,-10 1 4,-9 0-1,0-2-2,-21-4 0,2-9 2,1-13 1,9-9 1,6-12 15,3-22 14,0-10-13,23-8 7,15-4-9,15-1-18,9 2-1,16 15-27,8 4-195,14 7-362</inkml:trace>
  <inkml:trace contextRef="#ctx0" brushRef="#br0" timeOffset="17458.6262">5819 689 1532,'0'0'61,"0"0"-61,0 0-19,0 0 19,-14 138 6,-6-62 20,-6 5-11,-2-1-11,1-4-4,3-6-15,2-9-94,1-19-122,0-23-173</inkml:trace>
  <inkml:trace contextRef="#ctx0" brushRef="#br0" timeOffset="17937.4955">5691 774 1031,'0'0'91,"112"-111"-81,-42 71-3,0 8 28,-9 13 60,-12 12-27,-16 7-53,-12 12-15,-11 20-12,-10 8 10,0 13-7,-33 8 9,-17 7 0,-11 0 1,-5-2-2,2-6 1,3-9 0,7-11-8,17-10-1,17-11 7,20-4-7,12-3-1,30 1 10,15 1 4,10-4 4,-3-1 4,0-7 10,-10-2-13,-11 0-4,-4 0-5,-8-14 1,2-8-2,-2-8-45,-4-4-52,-2-1-54,-10-2 28,-7-1 59,-8 4 65,0 5 50,-8 7 51,-5 11 32,-3 11 2,0 4-53,-4 30-69,-4 16 6,-1 13 31,-1 7-20,5 4-17,-1-1-10,10-4-3,2-11 0,4-10-25,0-13-147,-2-16-118,-8-15-282</inkml:trace>
  <inkml:trace contextRef="#ctx0" brushRef="#br0" timeOffset="18321.1127">6092 1280 1070,'0'0'88,"171"-95"-83,-74 54-5,-6 2 19,-19 2 56,-14 1-7,-16-1-55,-14-2-9,-8 3 1,-15 2-2,-5 8 3,-5 9-2,-21 10-4,1 7-12,-5 16-1,-4 24 7,10 15-3,-2 10 8,10 2-1,10 0-2,6-7 1,0-11-17,9-16-2,14-16 2,5-17 10,4-9 10,3-26 8,-1-7-4,-4 0 23,-6 11 40,-6 9 6,-9 12-6,-5 5-26,2 5-34,0 14-7,2 18-6,-2 15 6,-5 11 0,-1 4-6,-19 1-67,-20-2-127,-15-10-177</inkml:trace>
  <inkml:trace contextRef="#ctx0" brushRef="#br0" timeOffset="18643.3889">3410 1852 1310,'0'0'170,"0"0"-166,139-4 5,37-13 132,79-5-43,58-7-30,42 0-42,13 0-3,-4 3-3,-27 3-11,-34 4-3,-46 2-2,-51 7 1,-54 7-5,-55 3-7,-52 0 0,-43 2-39,-34 6-57,-70 2-41,-57 0-51,-50-4-106,-24 0-165</inkml:trace>
  <inkml:trace contextRef="#ctx0" brushRef="#br0" timeOffset="18926.4119">3416 2010 678,'-116'27'100,"41"-8"72,42-12 24,33-5-31,36-2-4,64 0 13,56 0-71,67-2-42,51-10-14,35-3-4,22-2-29,8-4 11,-2-4-3,-11-2-14,-27 6-7,-47 5-1,-64 10 4,-66 6-4,-53 0-2,-35 0-10,-22 0-20,-11 0-20,-1 0-29,0 0-77,0-7-82,-4-15-166</inkml:trace>
  <inkml:trace contextRef="#ctx0" brushRef="#br0" timeOffset="19154.9381">6787 834 1608,'0'0'41,"0"0"-35,0 0-5,0 0 0,0 0-1,0 0-7,-5 24-2,-2 24-43,-5 4-191,-4-1-193</inkml:trace>
  <inkml:trace contextRef="#ctx0" brushRef="#br0" timeOffset="19327.0742">6696 1337 1492,'0'0'42,"0"0"-39,0 0 16,0 0 64,0 0-40,0 0-35,0-12-8,0 17-41,0 9-87,-3 1-61,3-5-183</inkml:trace>
  <inkml:trace contextRef="#ctx0" brushRef="#br0" timeOffset="19580.4245">7045 1105 1393,'0'0'73,"0"0"-65,0 0 99,0 0 26,0 0-56,0 0-50,182-12-21,-23 17-6,33 9-24,9-11-193,-10-3-428</inkml:trace>
  <inkml:trace contextRef="#ctx0" brushRef="#br0" timeOffset="21380.275">13487 4443 1357,'0'0'42,"0"0"-35,0 0-7,58 92 0,-43-14 7,-10 9 14,-5 1 15,-8-2-18,-12-10-8,0-9-7,2-14-2,6-14-1,3-19-1,4-17-22,4-10-18,1-36 30,0-22-45,6-20 14,18-20 26,6-7 15,6 1 1,7 11 4,5 21 1,7 20 12,8 16 9,-6 19-18,-6 11 2,-13 13-10,-16 6 0,-14 25-11,-8 14 7,-24 12 3,-27 10 1,-17 8 0,-6 4-1,5 2 1,16-4 1,22-14-1,22-5 0,11-9 0,34-11 0,15-8 2,3-14-1,3-14-1,2-2-10,-1-24-22,1-14-6,-4-11 25,-6-9 10,-9-3 3,-12 3 2,-12 10 7,-10 17 42,-6 16 24,0 15-17,0 10-58,-9 32-11,-8 21 11,-7 14 2,-1 7-1,-3-2-1,-4-3 3,-2-7-3,-4-14-95,0-15-92,-2-18-232</inkml:trace>
  <inkml:trace contextRef="#ctx0" brushRef="#br0" timeOffset="21778.8554">13774 5121 1117,'0'0'96,"141"-71"-92,-57 41 4,-8 2-2,-9 3 28,-18 0 11,-11 2-16,-11-2-13,-4-5-6,-6 0-9,-7 1 2,-10 2-1,0 4-2,0 9-2,-5 8 0,-10 6-6,1 20-5,-7 22-5,-4 16 13,2 7 5,2 1-1,3-6 2,6-10-1,8-11 0,4-14-2,0-12-13,0-11 4,6-2 11,7-2 11,4-13 13,-1 3 60,0 2-16,-3 6-14,3 4-37,3 0-13,8 13-4,3 5 5,0 1-5,-3-2 0,-8 0-3,-4-8-42,-9-6-89,-6-3-66,0-25-31,-15-21-460</inkml:trace>
  <inkml:trace contextRef="#ctx0" brushRef="#br0" timeOffset="22163.2289">13542 2503 1261,'0'0'72,"0"0"-72,154-55-1,-62 40 1,-5 2 1,-19 4-1,-26 4-3,-24 5-53,-18 0-64,0 0-72,-28-4-85,-12-9-224</inkml:trace>
  <inkml:trace contextRef="#ctx0" brushRef="#br0" timeOffset="22491.5399">13709 2225 771,'0'0'179,"0"0"-18,0 0-78,0 0-43,0 0-3,0 0-20,-25-59-13,25 59-4,0 0-8,0 0-2,0 10 9,0-2-3,0 1 4,6-3 0,0 0 3,-3-3-2,-2-1 0,-1-2 4,2 0-3,-2 0 1,0 0 4,0 0-3,0 7-4,0 11-1,0 15-2,0 16 3,0 16 35,0 3 20,-2 0-29,-2-1-15,-2-1-5,3-7-6,3-2 0,0-9-1,0-7-88,0-9-64,12-15-159,12-15-250</inkml:trace>
  <inkml:trace contextRef="#ctx0" brushRef="#br0" timeOffset="23503.5791">14017 2232 1095,'0'0'0,"0"0"-7,0 0-56,0 0 52,0 0 11,0 0 0,-47-28 0,30 28 1,-1 9-1,1 2 0,-4 2 1,-1 1 2,-5 1-1,-1-4 8,-2 0-7,4-6 0,9-5 0,6 0 16,5 0 31,6-8 10,0-4 17,4 0-8,22 11-43,10 1-21,4 18-4,-4 21 3,-12 10-1,-20 6-3,-4 5-1,-36-4 0,-17-5-1,-14-10 2,-8-13 0,1-15 0,12-13-14,19-13 11,19-27 3,18-18 10,6-17 4,33-5 7,24 4 18,13 12 12,7 21-2,0 20-12,-6 16-20,-8 7-2,-12 24-14,-13 20-1,-21 19-4,-17 12-7,-33 7 11,-37-2 6,-26-13-6,-13-18 0,6-22-5,12-25-16,20-12 8,26-33 13,23-23 3,22-18 8,13-8-2,40 2-2,18 13 11,10 19 2,4 19 3,-5 15-8,-10 21-9,-7 4 0,-11 32-6,-12 20-10,-17 22 5,-23 12-1,-27 8-3,-42-3 9,-25-12-14,-15-22-36,2-23-2,16-24 10,21-11 15,25-36 27,21-22 2,24-17 7,9-13 3,40-1-1,25 5-7,11 20-1,3 22-3,-4 25 0,-8 17-11,-8 25-189,-17 25-174,-22 14-220</inkml:trace>
  <inkml:trace contextRef="#ctx0" brushRef="#br0" timeOffset="24559.4395">13708 7681 896,'0'0'88,"0"0"-77,0 0 93,0 0 8,0 0-2,0 0-6,43-70-46,-43 67-10,-7 3-29,-14 5-19,-6 22-9,0 14 0,11 7 8,16 5 0,10-2 1,30-6 0,17-9 2,9-14 2,2-15 2,-2-7-1,-8-24 3,-11-23 0,-10-15-5,-9-13 3,-16-3-5,-12 0 2,-9 14 3,-36 16 11,-25 22-15,-19 22-2,-8 12-4,1 37-4,13 15 2,28 11-3,23 4 6,31-3-5,14-9 7,42-16 1,26-20 0,23-21 9,10-10-1,2-33-2,-8-17 3,-16-13 9,-25-4 10,-24 1 7,-25 5-17,-18 12 12,-31 13-18,-28 19-12,-12 21-7,-9 4-1,10 29-24,19 5-74,24-3-136,27-9-167</inkml:trace>
  <inkml:trace contextRef="#ctx0" brushRef="#br0" timeOffset="25701.0296">13438 1971 920,'0'0'125,"0"0"-63,0 0-44,127-35-5,-56 58 36,-3 20 17,-14 9-25,-19 6-26,-22 4-9,-13 3-2,-16 1 0,-32-4 3,-16-6-4,-15-10-1,-5-14-2,-4-21-6,5-11-29,13-19 5,15-31 17,20-17 13,28-9 9,11-3 15,44 7 11,30 10 7,22 12-3,13 20 10,5 21-18,-9 9 7,-14 29-12,-14 22-11,-20 16-12,-25 12-2,-26 13-1,-19 3 0,-42 2 0,-26-8 1,-19-16-1,-12-17-1,-3-23-39,6-26-3,16-14-11,24-42 39,23-24 13,24-22 2,18-16 7,37 1 9,36 8 18,24 21-5,18 25 7,6 20-9,-6 27-2,-15 9-5,-17 39-14,-22 17-2,-23 20-4,-32 21 0,-17 4-1,-52 6 1,-35-8 1,-29-17 2,-15-24-3,-2-25-23,14-33-28,29-16 26,34-41 25,41-24 4,26-22 12,46-9-1,38 1 7,34 13-6,21 24 7,11 26-3,-1 25-2,-17 23-13,-21 11-5,-31 37-9,-30 27-11,-30 27-32,-20 20-138,-33 0-173</inkml:trace>
  <inkml:trace contextRef="#ctx0" brushRef="#br0" timeOffset="26795.5084">13532 7887 304,'0'0'14,"0"-88"24,0 27 78,0-6 46,0-5-58,12 5 100,16 6-25,9 10-50,10 11-49,14 16-3,18 21-50,12 7-8,3 36-5,-11 15 4,-23 12-11,-30 6-3,-30 6 0,-19 4-1,-49-1-2,-26-3 5,-19-12-5,-3-14-1,8-25-8,16-27-29,16-15 6,19-41 20,26-25 11,25-18 2,13-11 4,50-3-2,26 8 10,21 12 22,18 20-4,10 23 15,-3 27-26,-9 22-6,-18 11-5,-22 32 0,-20 20-4,-29 10 3,-29 12-6,-20 4-3,-47 0 6,-29-7-3,-23-13-1,-5-19 1,7-24-3,17-24-8,21-13-10,27-42 11,24-20 7,26-19 1,30-12-1,43-1 4,32 7-1,20 20 8,6 24 11,-3 31-5,-18 23-11,-22 29-4,-20 33 0,-26 19-1,-30 18 0,-20 9 0,-54 2 0,-35 0 3,-26-5-3,-18-20-1,-4-20 0,8-32-35,11-33-35,31-25-2,38-43 51,41-22 21,37-13-1,61-2-10,49 7-118,29 8-145,8 12-563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04E41-41B7-40F9-B930-80261A3CE743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C54D-5F69-4FB8-9418-3CCA250D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4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C54D-5F69-4FB8-9418-3CCA250D0C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5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C1EAAC-1D90-41A5-92C2-52A8E6DFA8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87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A0C8-D2FE-4603-BB81-95B9A3FA2C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40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21FD3-6246-46F5-A198-72F86403D1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056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92E2-658A-461E-88CA-613EF6CC4A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057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7FA26-6B49-4165-9158-F900CAC32F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035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D1A1-290D-4010-8C13-8CEF8C24F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86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2D2DC-EDA9-4FAE-80B5-CFBA0C8650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6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9FC04-9F22-4697-827C-A6A434A6E3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499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ACA67-611B-4D6F-A68B-111BA7B881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83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61326-DADC-4F81-9BD4-C15A957F86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04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13F44-0FB3-4318-8314-C340227972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32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22483-E134-4AE4-AB79-CA2620FD5D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18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2B028-C717-4B85-B798-2D279817CD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10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88CB-3980-46ED-8780-E4BD925933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47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fld id="{537E869F-2107-4273-981B-8D7E3035D2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412776"/>
            <a:ext cx="8064500" cy="1752600"/>
          </a:xfrm>
        </p:spPr>
        <p:txBody>
          <a:bodyPr/>
          <a:lstStyle/>
          <a:p>
            <a:pPr eaLnBrk="1" hangingPunct="1"/>
            <a:r>
              <a:rPr lang="en-US" altLang="en-US" sz="3400" b="1" dirty="0" smtClean="0">
                <a:cs typeface="Times New Roman" pitchFamily="18" charset="0"/>
              </a:rPr>
              <a:t>Basic Electrical Engineering (BEEE101L)</a:t>
            </a:r>
            <a:endParaRPr lang="en-US" altLang="zh-TW" sz="34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3573016"/>
            <a:ext cx="3888432" cy="2448272"/>
          </a:xfrm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+mj-lt"/>
                <a:cs typeface="Times New Roman" pitchFamily="18" charset="0"/>
              </a:rPr>
              <a:t>Presented By</a:t>
            </a: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Dr.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Maddela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Chinna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Obaiah</a:t>
            </a:r>
            <a:endParaRPr lang="en-US" sz="2000" dirty="0" smtClean="0">
              <a:latin typeface="+mj-lt"/>
              <a:cs typeface="Times New Roman" pitchFamily="18" charset="0"/>
            </a:endParaRP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Assistant Professor (Sr)</a:t>
            </a: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School of Electrical Engineering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>
              <a:defRPr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01208"/>
            <a:ext cx="4548808" cy="1544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49120" y="186840"/>
              <a:ext cx="4083120" cy="2742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600" y="174240"/>
                <a:ext cx="4108680" cy="27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0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68F5FC-0D09-4734-A278-9208F8C4BF45}" type="datetime1">
              <a:rPr lang="en-US"/>
              <a:pPr>
                <a:defRPr/>
              </a:pPr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BD2A58E-2451-48D3-A842-C7F914D4D47C}" type="slidenum">
              <a:rPr lang="en-US">
                <a:latin typeface="Arial" panose="020B0604020202020204" pitchFamily="34" charset="0"/>
              </a:rPr>
              <a:pPr/>
              <a:t>11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314450" y="801685"/>
            <a:ext cx="657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Problem</a:t>
            </a:r>
            <a:r>
              <a:rPr lang="en-US" dirty="0" smtClean="0"/>
              <a:t>. </a:t>
            </a:r>
            <a:r>
              <a:rPr lang="en-US" dirty="0"/>
              <a:t>Find the maximum power that can be delivered to the resistor </a:t>
            </a:r>
            <a:r>
              <a:rPr lang="en-US" i="1" dirty="0"/>
              <a:t>R </a:t>
            </a:r>
            <a:r>
              <a:rPr lang="en-US" dirty="0"/>
              <a:t>in the circuit in Fig.</a:t>
            </a:r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716087"/>
            <a:ext cx="45720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5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0" name="Picture 4" descr="fi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76825"/>
            <a:ext cx="4813076" cy="20481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355717" y="260648"/>
            <a:ext cx="6515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b="1" dirty="0" smtClean="0">
                <a:solidFill>
                  <a:srgbClr val="0000CC"/>
                </a:solidFill>
                <a:latin typeface="+mj-lt"/>
              </a:rPr>
              <a:t>Problem</a:t>
            </a:r>
            <a:r>
              <a:rPr lang="en-US" dirty="0" smtClean="0">
                <a:latin typeface="+mj-lt"/>
              </a:rPr>
              <a:t>. </a:t>
            </a:r>
            <a:r>
              <a:rPr lang="en-US" dirty="0">
                <a:latin typeface="+mj-lt"/>
              </a:rPr>
              <a:t>Find the current in 5 </a:t>
            </a:r>
            <a:r>
              <a:rPr lang="el-GR" dirty="0">
                <a:latin typeface="+mj-lt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resistor for the circuit shown in fig using nodal method.</a:t>
            </a:r>
            <a:endParaRPr lang="el-GR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6502" name="Picture 6" descr="fi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05680"/>
            <a:ext cx="2786389" cy="21865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561804" y="3164330"/>
            <a:ext cx="634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b="1" dirty="0" smtClean="0">
                <a:solidFill>
                  <a:srgbClr val="0000CC"/>
                </a:solidFill>
                <a:latin typeface="+mj-lt"/>
              </a:rPr>
              <a:t>Problem</a:t>
            </a:r>
            <a:r>
              <a:rPr lang="en-US" dirty="0" smtClean="0">
                <a:latin typeface="+mj-lt"/>
              </a:rPr>
              <a:t>. </a:t>
            </a:r>
            <a:r>
              <a:rPr lang="en-US" dirty="0">
                <a:latin typeface="+mj-lt"/>
              </a:rPr>
              <a:t>Find the currents in all branches using nodal method and verify with mesh analysis.</a:t>
            </a:r>
            <a:endParaRPr lang="el-GR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863890" y="1491257"/>
            <a:ext cx="136287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 err="1">
                <a:latin typeface="+mj-lt"/>
              </a:rPr>
              <a:t>Ans</a:t>
            </a:r>
            <a:r>
              <a:rPr lang="en-US" dirty="0">
                <a:latin typeface="+mj-lt"/>
              </a:rPr>
              <a:t>: </a:t>
            </a:r>
          </a:p>
          <a:p>
            <a:r>
              <a:rPr lang="en-US" dirty="0">
                <a:latin typeface="+mj-lt"/>
              </a:rPr>
              <a:t>V</a:t>
            </a:r>
            <a:r>
              <a:rPr lang="en-US" baseline="-25000" dirty="0">
                <a:latin typeface="+mj-lt"/>
              </a:rPr>
              <a:t>3</a:t>
            </a:r>
            <a:r>
              <a:rPr lang="en-US" dirty="0">
                <a:latin typeface="+mj-lt"/>
              </a:rPr>
              <a:t> = -8.42V</a:t>
            </a:r>
          </a:p>
          <a:p>
            <a:r>
              <a:rPr lang="en-US" dirty="0">
                <a:latin typeface="+mj-lt"/>
              </a:rPr>
              <a:t>I</a:t>
            </a:r>
            <a:r>
              <a:rPr lang="en-US" baseline="-25000" dirty="0">
                <a:latin typeface="+mj-lt"/>
              </a:rPr>
              <a:t>5</a:t>
            </a:r>
            <a:r>
              <a:rPr lang="el-GR" baseline="-25000" dirty="0">
                <a:latin typeface="+mj-lt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+mj-lt"/>
              </a:rPr>
              <a:t>= -3.68 A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6005265" y="4162725"/>
            <a:ext cx="14350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 err="1">
                <a:latin typeface="+mj-lt"/>
              </a:rPr>
              <a:t>Ans</a:t>
            </a:r>
            <a:r>
              <a:rPr lang="en-US" dirty="0">
                <a:latin typeface="+mj-lt"/>
              </a:rPr>
              <a:t>: </a:t>
            </a:r>
          </a:p>
          <a:p>
            <a:r>
              <a:rPr lang="en-US" dirty="0">
                <a:latin typeface="+mj-lt"/>
              </a:rPr>
              <a:t>I</a:t>
            </a:r>
            <a:r>
              <a:rPr lang="en-US" baseline="-25000" dirty="0">
                <a:latin typeface="+mj-lt"/>
              </a:rPr>
              <a:t>1</a:t>
            </a:r>
            <a:r>
              <a:rPr lang="el-GR" baseline="-25000" dirty="0">
                <a:latin typeface="+mj-lt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+mj-lt"/>
              </a:rPr>
              <a:t>= -0.92  A</a:t>
            </a:r>
          </a:p>
          <a:p>
            <a:r>
              <a:rPr lang="en-US" dirty="0">
                <a:latin typeface="+mj-lt"/>
              </a:rPr>
              <a:t>I</a:t>
            </a:r>
            <a:r>
              <a:rPr lang="en-US" baseline="-25000" dirty="0">
                <a:latin typeface="+mj-lt"/>
              </a:rPr>
              <a:t>2</a:t>
            </a:r>
            <a:r>
              <a:rPr lang="el-GR" baseline="-25000" dirty="0">
                <a:latin typeface="+mj-lt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+mj-lt"/>
              </a:rPr>
              <a:t>=  0.615 A</a:t>
            </a:r>
          </a:p>
          <a:p>
            <a:r>
              <a:rPr lang="en-US" dirty="0">
                <a:latin typeface="+mj-lt"/>
              </a:rPr>
              <a:t>I</a:t>
            </a:r>
            <a:r>
              <a:rPr lang="en-US" baseline="-25000" dirty="0">
                <a:latin typeface="+mj-lt"/>
              </a:rPr>
              <a:t>2</a:t>
            </a:r>
            <a:r>
              <a:rPr lang="el-GR" baseline="-25000" dirty="0">
                <a:latin typeface="+mj-lt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+mj-lt"/>
              </a:rPr>
              <a:t>=  1.075 A</a:t>
            </a:r>
          </a:p>
          <a:p>
            <a:r>
              <a:rPr lang="en-US" dirty="0">
                <a:latin typeface="+mj-lt"/>
              </a:rPr>
              <a:t>I</a:t>
            </a:r>
            <a:r>
              <a:rPr lang="en-US" baseline="-25000" dirty="0">
                <a:latin typeface="+mj-lt"/>
              </a:rPr>
              <a:t>4</a:t>
            </a:r>
            <a:r>
              <a:rPr lang="el-GR" baseline="-25000" dirty="0">
                <a:latin typeface="+mj-lt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+mj-lt"/>
              </a:rPr>
              <a:t>=  1.69 A</a:t>
            </a:r>
          </a:p>
        </p:txBody>
      </p:sp>
    </p:spTree>
    <p:extLst>
      <p:ext uri="{BB962C8B-B14F-4D97-AF65-F5344CB8AC3E}">
        <p14:creationId xmlns:p14="http://schemas.microsoft.com/office/powerpoint/2010/main" val="12132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96302" y="304797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000" dirty="0">
                <a:solidFill>
                  <a:schemeClr val="tx2"/>
                </a:solidFill>
                <a:latin typeface="+mj-lt"/>
              </a:rPr>
              <a:t>M</a:t>
            </a:r>
            <a:r>
              <a:rPr lang="en-US" sz="4000" dirty="0" smtClean="0">
                <a:solidFill>
                  <a:schemeClr val="tx2"/>
                </a:solidFill>
                <a:latin typeface="+mj-lt"/>
              </a:rPr>
              <a:t>aximum power transfer Theorem</a:t>
            </a:r>
            <a:endParaRPr lang="en-US" sz="4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62" y="1183156"/>
            <a:ext cx="3980240" cy="260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41" y="3004939"/>
            <a:ext cx="34956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30225" y="1287462"/>
            <a:ext cx="4343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sz="2400" b="0" dirty="0">
                <a:latin typeface="+mj-lt"/>
              </a:rPr>
              <a:t>	The </a:t>
            </a:r>
            <a:r>
              <a:rPr lang="en-US" sz="2400" b="0" dirty="0" err="1">
                <a:latin typeface="+mj-lt"/>
              </a:rPr>
              <a:t>Thevenin</a:t>
            </a:r>
            <a:r>
              <a:rPr lang="en-US" sz="2400" b="0" dirty="0">
                <a:latin typeface="+mj-lt"/>
              </a:rPr>
              <a:t> equivalent is useful in finding the maximum power a linear circuit can deliver to a load. the power delivered to the load is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06425" y="4000497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sz="2400" b="0" dirty="0">
                <a:latin typeface="+mj-lt"/>
              </a:rPr>
              <a:t>Maximum power is transferred to the load when the load resistance equals the </a:t>
            </a:r>
            <a:r>
              <a:rPr lang="en-US" sz="2400" b="0" dirty="0" err="1">
                <a:latin typeface="+mj-lt"/>
              </a:rPr>
              <a:t>Thevenin</a:t>
            </a:r>
            <a:r>
              <a:rPr lang="en-US" sz="2400" b="0" dirty="0">
                <a:latin typeface="+mj-lt"/>
              </a:rPr>
              <a:t> resistance as seen from the load (</a:t>
            </a:r>
            <a:r>
              <a:rPr lang="en-US" sz="2400" b="0" i="1" dirty="0">
                <a:latin typeface="+mj-lt"/>
              </a:rPr>
              <a:t>R</a:t>
            </a:r>
            <a:r>
              <a:rPr lang="en-US" sz="2400" b="0" i="1" baseline="-25000" dirty="0">
                <a:latin typeface="+mj-lt"/>
              </a:rPr>
              <a:t>L</a:t>
            </a:r>
            <a:r>
              <a:rPr lang="en-US" sz="2400" b="0" i="1" dirty="0">
                <a:latin typeface="+mj-lt"/>
              </a:rPr>
              <a:t> </a:t>
            </a:r>
            <a:r>
              <a:rPr lang="en-US" sz="2400" b="0" dirty="0">
                <a:latin typeface="+mj-lt"/>
              </a:rPr>
              <a:t>= </a:t>
            </a:r>
            <a:r>
              <a:rPr lang="en-US" sz="2400" b="0" i="1" dirty="0" err="1">
                <a:latin typeface="+mj-lt"/>
              </a:rPr>
              <a:t>R</a:t>
            </a:r>
            <a:r>
              <a:rPr lang="en-US" sz="2400" b="0" baseline="-25000" dirty="0" err="1">
                <a:latin typeface="+mj-lt"/>
              </a:rPr>
              <a:t>Th</a:t>
            </a:r>
            <a:r>
              <a:rPr lang="en-US" sz="2400" b="0" dirty="0">
                <a:latin typeface="+mj-lt"/>
              </a:rPr>
              <a:t>).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06424" y="5147962"/>
            <a:ext cx="58306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400" b="0" dirty="0">
                <a:latin typeface="+mj-lt"/>
              </a:rPr>
              <a:t>The maximum power transferred is obtained as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50718"/>
            <a:ext cx="1847729" cy="99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8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r="6068"/>
          <a:stretch/>
        </p:blipFill>
        <p:spPr bwMode="auto">
          <a:xfrm>
            <a:off x="609600" y="747418"/>
            <a:ext cx="791272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3"/>
          <p:cNvSpPr txBox="1">
            <a:spLocks noChangeArrowheads="1"/>
          </p:cNvSpPr>
          <p:nvPr/>
        </p:nvSpPr>
        <p:spPr>
          <a:xfrm>
            <a:off x="451161" y="260648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</a:rPr>
              <a:t>Proof 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92" y="3789040"/>
            <a:ext cx="575541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5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 txBox="1">
            <a:spLocks noChangeArrowheads="1"/>
          </p:cNvSpPr>
          <p:nvPr/>
        </p:nvSpPr>
        <p:spPr>
          <a:xfrm>
            <a:off x="539552" y="18864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</a:rPr>
              <a:t>Proof (contd.,)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2" y="5013176"/>
            <a:ext cx="7873020" cy="10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71" y="685386"/>
            <a:ext cx="6158382" cy="252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2" y="2132856"/>
            <a:ext cx="3616096" cy="290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73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9" y="1988840"/>
            <a:ext cx="7927933" cy="31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3"/>
          <p:cNvSpPr txBox="1">
            <a:spLocks noChangeArrowheads="1"/>
          </p:cNvSpPr>
          <p:nvPr/>
        </p:nvSpPr>
        <p:spPr>
          <a:xfrm>
            <a:off x="534966" y="260648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403648" y="2548136"/>
            <a:ext cx="609600" cy="304800"/>
          </a:xfrm>
          <a:prstGeom prst="rect">
            <a:avLst/>
          </a:prstGeom>
          <a:solidFill>
            <a:schemeClr val="bg1"/>
          </a:solidFill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IN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8358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 txBox="1">
            <a:spLocks noChangeArrowheads="1"/>
          </p:cNvSpPr>
          <p:nvPr/>
        </p:nvSpPr>
        <p:spPr>
          <a:xfrm>
            <a:off x="467544" y="3810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</a:rPr>
              <a:t>Solution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1000"/>
            <a:ext cx="6749241" cy="1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42653"/>
            <a:ext cx="5481944" cy="2359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83920" y="1099592"/>
            <a:ext cx="33070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47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81"/>
          <a:stretch/>
        </p:blipFill>
        <p:spPr bwMode="auto">
          <a:xfrm>
            <a:off x="522315" y="305315"/>
            <a:ext cx="33347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1" b="12262"/>
          <a:stretch/>
        </p:blipFill>
        <p:spPr bwMode="auto">
          <a:xfrm>
            <a:off x="683568" y="836712"/>
            <a:ext cx="7069709" cy="200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7"/>
          <a:stretch/>
        </p:blipFill>
        <p:spPr bwMode="auto">
          <a:xfrm>
            <a:off x="522315" y="2927176"/>
            <a:ext cx="808533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9FD0C1-D254-44AF-99B5-58902B7355DC}" type="datetime1">
              <a:rPr lang="en-US"/>
              <a:pPr>
                <a:defRPr/>
              </a:pPr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9FDFC13-9E6B-40A3-BA6F-FAB7B8C76794}" type="slidenum">
              <a:rPr lang="en-US">
                <a:latin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652686"/>
            <a:ext cx="4114800" cy="379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421823" y="671945"/>
            <a:ext cx="62865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Problem</a:t>
            </a:r>
            <a:r>
              <a:rPr lang="en-US" dirty="0" smtClean="0"/>
              <a:t>. </a:t>
            </a:r>
            <a:r>
              <a:rPr lang="en-US" dirty="0"/>
              <a:t>For what value of </a:t>
            </a:r>
            <a:r>
              <a:rPr lang="en-US" i="1" dirty="0"/>
              <a:t>R </a:t>
            </a:r>
            <a:r>
              <a:rPr lang="en-US" dirty="0"/>
              <a:t>is the power dissipated in </a:t>
            </a:r>
            <a:r>
              <a:rPr lang="en-US" i="1" dirty="0"/>
              <a:t>R </a:t>
            </a:r>
            <a:r>
              <a:rPr lang="en-US" dirty="0"/>
              <a:t>maximum? Calculate that power.</a:t>
            </a:r>
          </a:p>
        </p:txBody>
      </p:sp>
    </p:spTree>
    <p:extLst>
      <p:ext uri="{BB962C8B-B14F-4D97-AF65-F5344CB8AC3E}">
        <p14:creationId xmlns:p14="http://schemas.microsoft.com/office/powerpoint/2010/main" val="40979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5760" y="110880"/>
              <a:ext cx="7599960" cy="6166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640" y="95760"/>
                <a:ext cx="7629480" cy="619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29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3884</TotalTime>
  <Words>180</Words>
  <Application>Microsoft Office PowerPoint</Application>
  <PresentationFormat>On-screen Show (4:3)</PresentationFormat>
  <Paragraphs>30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Basic Electrical Engineering (BEEE101L)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ssjang</dc:creator>
  <cp:lastModifiedBy>Admin</cp:lastModifiedBy>
  <cp:revision>331</cp:revision>
  <dcterms:created xsi:type="dcterms:W3CDTF">2003-10-24T02:29:51Z</dcterms:created>
  <dcterms:modified xsi:type="dcterms:W3CDTF">2021-10-05T10:37:22Z</dcterms:modified>
</cp:coreProperties>
</file>