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2" r:id="rId6"/>
    <p:sldId id="263" r:id="rId7"/>
    <p:sldId id="267" r:id="rId8"/>
    <p:sldId id="264" r:id="rId9"/>
    <p:sldId id="258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B47A3-3E78-4562-B19C-BEE0AFD034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53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What are Memorandums?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27200"/>
            <a:ext cx="7772400" cy="4114800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Memorandums are usually referred to as memos.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 memorandum is a short message from one person to another in the same business or organization.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memo is less formal than a letter.</a:t>
            </a:r>
          </a:p>
          <a:p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usually conveys one idea and is likely to be short.</a:t>
            </a:r>
          </a:p>
          <a:p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Effective memos are clearly written with the objective stated in the first sentence.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Memos have no salutation line and no signature area at the end.</a:t>
            </a:r>
          </a:p>
        </p:txBody>
      </p:sp>
    </p:spTree>
    <p:extLst>
      <p:ext uri="{BB962C8B-B14F-4D97-AF65-F5344CB8AC3E}">
        <p14:creationId xmlns:p14="http://schemas.microsoft.com/office/powerpoint/2010/main" val="290467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294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Advantages of Memos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210011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Memos are:</a:t>
            </a:r>
          </a:p>
          <a:p>
            <a:pPr eaLnBrk="1" hangingPunct="1"/>
            <a:r>
              <a:rPr lang="en-US" altLang="en-US" sz="2800" dirty="0"/>
              <a:t>Quick</a:t>
            </a:r>
          </a:p>
          <a:p>
            <a:pPr eaLnBrk="1" hangingPunct="1"/>
            <a:r>
              <a:rPr lang="en-US" altLang="en-US" sz="2800" dirty="0"/>
              <a:t>Inexpensive</a:t>
            </a:r>
          </a:p>
          <a:p>
            <a:pPr eaLnBrk="1" hangingPunct="1"/>
            <a:r>
              <a:rPr lang="en-US" altLang="en-US" sz="2800" dirty="0"/>
              <a:t>Convenient</a:t>
            </a:r>
          </a:p>
          <a:p>
            <a:pPr eaLnBrk="1" hangingPunct="1"/>
            <a:r>
              <a:rPr lang="en-US" altLang="en-US" sz="2800" dirty="0"/>
              <a:t>A Written Record</a:t>
            </a:r>
          </a:p>
        </p:txBody>
      </p:sp>
    </p:spTree>
    <p:extLst>
      <p:ext uri="{BB962C8B-B14F-4D97-AF65-F5344CB8AC3E}">
        <p14:creationId xmlns:p14="http://schemas.microsoft.com/office/powerpoint/2010/main" val="2741824530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Memo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dirty="0"/>
              <a:t>A business memo serves a very useful purpose. (Memos solve problems)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It helps members of a business organization communicate, without the need for time-consuming meetings.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It lets someone know something they need to know in an effective and efficient manner.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95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Memo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Inquire</a:t>
            </a:r>
          </a:p>
          <a:p>
            <a:r>
              <a:rPr lang="en-US" altLang="en-US" dirty="0"/>
              <a:t>To Inform</a:t>
            </a:r>
          </a:p>
          <a:p>
            <a:r>
              <a:rPr lang="en-US" altLang="en-US" dirty="0"/>
              <a:t>To Report</a:t>
            </a:r>
          </a:p>
          <a:p>
            <a:r>
              <a:rPr lang="en-US" altLang="en-US" dirty="0"/>
              <a:t>To Remind</a:t>
            </a:r>
          </a:p>
          <a:p>
            <a:r>
              <a:rPr lang="en-US" altLang="en-US" dirty="0"/>
              <a:t>To Transmit</a:t>
            </a:r>
          </a:p>
          <a:p>
            <a:r>
              <a:rPr lang="en-US" altLang="en-US" dirty="0"/>
              <a:t>To Promote Goodwill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54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for all kinds including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note</a:t>
            </a:r>
          </a:p>
          <a:p>
            <a:r>
              <a:rPr lang="en-US" dirty="0"/>
              <a:t>Exchange information</a:t>
            </a:r>
          </a:p>
          <a:p>
            <a:r>
              <a:rPr lang="en-US" dirty="0"/>
              <a:t>Request information</a:t>
            </a:r>
          </a:p>
          <a:p>
            <a:r>
              <a:rPr lang="en-US" dirty="0"/>
              <a:t>Instruct employees</a:t>
            </a:r>
          </a:p>
          <a:p>
            <a:r>
              <a:rPr lang="en-US" dirty="0"/>
              <a:t>Report results</a:t>
            </a:r>
          </a:p>
          <a:p>
            <a:r>
              <a:rPr lang="en-US" dirty="0"/>
              <a:t>Small reports </a:t>
            </a:r>
          </a:p>
          <a:p>
            <a:r>
              <a:rPr lang="en-US" dirty="0"/>
              <a:t>Internal proposals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86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1676400"/>
          </a:xfrm>
        </p:spPr>
        <p:txBody>
          <a:bodyPr/>
          <a:lstStyle/>
          <a:p>
            <a:pPr algn="ctr"/>
            <a:r>
              <a:rPr lang="en-US" b="1"/>
              <a:t>Memo Heading</a:t>
            </a:r>
            <a:br>
              <a:rPr lang="en-US" b="1"/>
            </a:br>
            <a:r>
              <a:rPr lang="en-US" sz="2000" b="1">
                <a:cs typeface="Times New Roman" charset="0"/>
              </a:rPr>
              <a:t>The </a:t>
            </a:r>
            <a:r>
              <a:rPr lang="en-US" sz="2000" b="1" i="1">
                <a:cs typeface="Times New Roman" charset="0"/>
              </a:rPr>
              <a:t>formal memorandum </a:t>
            </a:r>
            <a:r>
              <a:rPr lang="en-US" sz="2000" b="1">
                <a:cs typeface="Times New Roman" charset="0"/>
              </a:rPr>
              <a:t>uses a special heading, sometimes preprinted on stationery.  Typically, words in the memo heading  are keyed in ALL CAPS, bold, followed by a colon, and double spaced as follows:</a:t>
            </a:r>
            <a:endParaRPr lang="en-US" b="1">
              <a:cs typeface="Times New Roman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/>
              <a:t>TO</a:t>
            </a:r>
            <a:r>
              <a:rPr lang="en-US">
                <a:sym typeface="Wingdings" pitchFamily="2" charset="2"/>
              </a:rPr>
              <a:t>:(Reader’s name)</a:t>
            </a: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b="1"/>
              <a:t>FROM</a:t>
            </a:r>
            <a:r>
              <a:rPr lang="en-US"/>
              <a:t>:(Author’s name)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b="1"/>
              <a:t>DATE</a:t>
            </a:r>
            <a:r>
              <a:rPr lang="en-US"/>
              <a:t>:(Complete and current date)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b="1"/>
              <a:t>SUBJECT</a:t>
            </a:r>
            <a:r>
              <a:rPr lang="en-US">
                <a:sym typeface="Wingdings" pitchFamily="2" charset="2"/>
              </a:rPr>
              <a:t>:(What the memo is about)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2800" indent="-812800">
              <a:buFont typeface="Wingdings" pitchFamily="2" charset="2"/>
              <a:buAutoNum type="romanUcPeriod"/>
            </a:pPr>
            <a:r>
              <a:rPr lang="en-US" b="1" dirty="0"/>
              <a:t>Heading</a:t>
            </a:r>
          </a:p>
          <a:p>
            <a:pPr marL="812800" indent="-812800">
              <a:buFont typeface="Wingdings" pitchFamily="2" charset="2"/>
              <a:buAutoNum type="romanUcPeriod"/>
            </a:pPr>
            <a:r>
              <a:rPr lang="en-US" b="1" dirty="0"/>
              <a:t>Opening</a:t>
            </a:r>
            <a:endParaRPr lang="en-US" dirty="0"/>
          </a:p>
          <a:p>
            <a:pPr marL="812800" indent="-812800">
              <a:buFont typeface="Wingdings" pitchFamily="2" charset="2"/>
              <a:buAutoNum type="romanUcPeriod"/>
            </a:pPr>
            <a:r>
              <a:rPr lang="en-US" b="1" dirty="0"/>
              <a:t>Discussion</a:t>
            </a:r>
            <a:r>
              <a:rPr lang="en-US" dirty="0"/>
              <a:t> </a:t>
            </a:r>
          </a:p>
          <a:p>
            <a:pPr marL="812800" indent="-812800">
              <a:buFont typeface="Wingdings" pitchFamily="2" charset="2"/>
              <a:buAutoNum type="romanUcPeriod"/>
            </a:pPr>
            <a:r>
              <a:rPr lang="en-US" b="1" dirty="0"/>
              <a:t>Closing</a:t>
            </a:r>
          </a:p>
          <a:p>
            <a:pPr marL="812800" indent="-812800">
              <a:buFont typeface="Wingdings" pitchFamily="2" charset="2"/>
              <a:buAutoNum type="romanUcPeriod"/>
            </a:pPr>
            <a:r>
              <a:rPr lang="en-US" b="1" dirty="0"/>
              <a:t>Summary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85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Closing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Close with a courteous ending that states what action you want your reader to take.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Make sure you consider how the reader will benefit from the desired actions and how you can make those actions easier.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93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62BBC5AFA84643BA354FCEDA089063" ma:contentTypeVersion="2" ma:contentTypeDescription="Create a new document." ma:contentTypeScope="" ma:versionID="2f7c126a122bee813589aa55e6f1b5fc">
  <xsd:schema xmlns:xsd="http://www.w3.org/2001/XMLSchema" xmlns:xs="http://www.w3.org/2001/XMLSchema" xmlns:p="http://schemas.microsoft.com/office/2006/metadata/properties" xmlns:ns2="c4a27ecc-34a1-4de4-921d-8d1608739767" targetNamespace="http://schemas.microsoft.com/office/2006/metadata/properties" ma:root="true" ma:fieldsID="edad5fa6978517275db1ff66241aa9f5" ns2:_="">
    <xsd:import namespace="c4a27ecc-34a1-4de4-921d-8d16087397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27ecc-34a1-4de4-921d-8d1608739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4A7B24-517E-4C0B-9FAB-0CE8FE493703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BFA8352F-06E2-420D-A911-4B11BEE17C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D84AB8-FB50-4226-AA69-14AB6FE3186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4a27ecc-34a1-4de4-921d-8d16087397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249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What are Memorandums?</vt:lpstr>
      <vt:lpstr>Advantages of Memos</vt:lpstr>
      <vt:lpstr>Purpose Of Memo</vt:lpstr>
      <vt:lpstr>Purpose Of Memo</vt:lpstr>
      <vt:lpstr>Used for all kinds including</vt:lpstr>
      <vt:lpstr>Memo Heading The formal memorandum uses a special heading, sometimes preprinted on stationery.  Typically, words in the memo heading  are keyed in ALL CAPS, bold, followed by a colon, and double spaced as follows:</vt:lpstr>
      <vt:lpstr>Memo Format</vt:lpstr>
      <vt:lpstr>IV.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for all kinds including</dc:title>
  <dc:creator>ADMIN</dc:creator>
  <cp:lastModifiedBy>Rahul Karthik S</cp:lastModifiedBy>
  <cp:revision>9</cp:revision>
  <dcterms:created xsi:type="dcterms:W3CDTF">2006-08-16T00:00:00Z</dcterms:created>
  <dcterms:modified xsi:type="dcterms:W3CDTF">2021-12-17T14:11:51Z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0x0101009062BBC5AFA84643BA354FCEDA089063</vt:lpwstr>
  </property>
</Properties>
</file>