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sldIdLst>
    <p:sldId id="269" r:id="rId5"/>
    <p:sldId id="270" r:id="rId6"/>
    <p:sldId id="271" r:id="rId7"/>
    <p:sldId id="272" r:id="rId8"/>
    <p:sldId id="273" r:id="rId9"/>
    <p:sldId id="274" r:id="rId10"/>
    <p:sldId id="275" r:id="rId11"/>
    <p:sldId id="286" r:id="rId12"/>
    <p:sldId id="276" r:id="rId13"/>
    <p:sldId id="277" r:id="rId14"/>
    <p:sldId id="283" r:id="rId15"/>
    <p:sldId id="284" r:id="rId16"/>
    <p:sldId id="257" r:id="rId17"/>
    <p:sldId id="258" r:id="rId18"/>
    <p:sldId id="259" r:id="rId19"/>
    <p:sldId id="260" r:id="rId20"/>
    <p:sldId id="261" r:id="rId21"/>
    <p:sldId id="262" r:id="rId22"/>
    <p:sldId id="263" r:id="rId23"/>
    <p:sldId id="264" r:id="rId24"/>
    <p:sldId id="265" r:id="rId25"/>
    <p:sldId id="266" r:id="rId26"/>
    <p:sldId id="267" r:id="rId27"/>
    <p:sldId id="287" r:id="rId28"/>
    <p:sldId id="288" r:id="rId29"/>
    <p:sldId id="28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18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F23AD9-D02D-482A-864D-591A515CF04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B4E61B2-41C9-4396-87C2-9E4044218D1F}">
      <dgm:prSet/>
      <dgm:spPr/>
      <dgm:t>
        <a:bodyPr/>
        <a:lstStyle/>
        <a:p>
          <a:pPr rtl="0"/>
          <a:r>
            <a:rPr lang="en-US" dirty="0"/>
            <a:t>These three ways of incorporating other writers' work into your own writing- </a:t>
          </a:r>
        </a:p>
      </dgm:t>
    </dgm:pt>
    <dgm:pt modelId="{F6446054-8B1C-46A4-8F6D-3DE3E33BBE3B}" type="parTrans" cxnId="{72DCB3AC-D8FC-4A7A-AFD4-481A11444107}">
      <dgm:prSet/>
      <dgm:spPr/>
      <dgm:t>
        <a:bodyPr/>
        <a:lstStyle/>
        <a:p>
          <a:endParaRPr lang="en-US"/>
        </a:p>
      </dgm:t>
    </dgm:pt>
    <dgm:pt modelId="{F7974547-BB6E-416D-A98F-02B513E3605F}" type="sibTrans" cxnId="{72DCB3AC-D8FC-4A7A-AFD4-481A11444107}">
      <dgm:prSet/>
      <dgm:spPr/>
      <dgm:t>
        <a:bodyPr/>
        <a:lstStyle/>
        <a:p>
          <a:endParaRPr lang="en-US"/>
        </a:p>
      </dgm:t>
    </dgm:pt>
    <dgm:pt modelId="{377ED423-C366-4D90-8E48-FD9962B7B8D2}">
      <dgm:prSet/>
      <dgm:spPr/>
      <dgm:t>
        <a:bodyPr/>
        <a:lstStyle/>
        <a:p>
          <a:pPr rtl="0"/>
          <a:r>
            <a:rPr lang="en-US" dirty="0"/>
            <a:t>Quotations must be identical to the original, using a narrow segment of the source. They must match the source document word for word and must be attributed to the original author.</a:t>
          </a:r>
        </a:p>
      </dgm:t>
    </dgm:pt>
    <dgm:pt modelId="{6D9FEED7-DCF5-4B75-BEF2-87D7E22B99A2}" type="parTrans" cxnId="{B1C6BEE7-8CAB-473C-AC03-3AC0BEFE21A6}">
      <dgm:prSet/>
      <dgm:spPr/>
      <dgm:t>
        <a:bodyPr/>
        <a:lstStyle/>
        <a:p>
          <a:endParaRPr lang="en-US"/>
        </a:p>
      </dgm:t>
    </dgm:pt>
    <dgm:pt modelId="{1C124F46-B157-47A3-81DF-898A3CD741A1}" type="sibTrans" cxnId="{B1C6BEE7-8CAB-473C-AC03-3AC0BEFE21A6}">
      <dgm:prSet/>
      <dgm:spPr/>
      <dgm:t>
        <a:bodyPr/>
        <a:lstStyle/>
        <a:p>
          <a:endParaRPr lang="en-US"/>
        </a:p>
      </dgm:t>
    </dgm:pt>
    <dgm:pt modelId="{27E411E8-FA92-4AC5-B5D6-3B3317D2EA19}">
      <dgm:prSet/>
      <dgm:spPr/>
      <dgm:t>
        <a:bodyPr/>
        <a:lstStyle/>
        <a:p>
          <a:pPr rtl="0"/>
          <a:r>
            <a:rPr lang="en-US" dirty="0"/>
            <a:t>Paraphrasing involves putting a passage from source material into your own words. A paraphrase must also be attributed to the original source. Paraphrased material is usually shorter than the original passage, taking a somewhat broader segment of the source and condensing it slightly.</a:t>
          </a:r>
        </a:p>
      </dgm:t>
    </dgm:pt>
    <dgm:pt modelId="{045B6AF2-4CA8-46F6-8931-3ABAAB6577A6}" type="parTrans" cxnId="{4E109F20-F8F7-4847-B28F-F66A5202F7DC}">
      <dgm:prSet/>
      <dgm:spPr/>
      <dgm:t>
        <a:bodyPr/>
        <a:lstStyle/>
        <a:p>
          <a:endParaRPr lang="en-US"/>
        </a:p>
      </dgm:t>
    </dgm:pt>
    <dgm:pt modelId="{DBF1A60F-8FED-4BF1-958F-637FCB86A6BB}" type="sibTrans" cxnId="{4E109F20-F8F7-4847-B28F-F66A5202F7DC}">
      <dgm:prSet/>
      <dgm:spPr/>
      <dgm:t>
        <a:bodyPr/>
        <a:lstStyle/>
        <a:p>
          <a:endParaRPr lang="en-US"/>
        </a:p>
      </dgm:t>
    </dgm:pt>
    <dgm:pt modelId="{1B479529-706E-43D4-BE32-1DE5C8EC83AB}">
      <dgm:prSet/>
      <dgm:spPr/>
      <dgm:t>
        <a:bodyPr/>
        <a:lstStyle/>
        <a:p>
          <a:pPr rtl="0"/>
          <a:r>
            <a:rPr lang="en-US" dirty="0"/>
            <a:t>Summarizing involves putting the main idea(s) into your own words, including only the main point(s). Once again, it is necessary to attribute summarized ideas to the original source. Summaries are significantly shorter than the original and take a broad overview of the source material. ( </a:t>
          </a:r>
          <a:r>
            <a:rPr lang="en-US" dirty="0" err="1"/>
            <a:t>purdue</a:t>
          </a:r>
          <a:r>
            <a:rPr lang="en-US" dirty="0"/>
            <a:t> lab)</a:t>
          </a:r>
        </a:p>
      </dgm:t>
    </dgm:pt>
    <dgm:pt modelId="{0629461A-181C-4A74-8854-AB130096233A}" type="parTrans" cxnId="{A09FA443-9A51-43CF-9505-74CA22EB9AF9}">
      <dgm:prSet/>
      <dgm:spPr/>
      <dgm:t>
        <a:bodyPr/>
        <a:lstStyle/>
        <a:p>
          <a:endParaRPr lang="en-US"/>
        </a:p>
      </dgm:t>
    </dgm:pt>
    <dgm:pt modelId="{4606DCA8-BF20-4716-A740-6762D70A1B34}" type="sibTrans" cxnId="{A09FA443-9A51-43CF-9505-74CA22EB9AF9}">
      <dgm:prSet/>
      <dgm:spPr/>
      <dgm:t>
        <a:bodyPr/>
        <a:lstStyle/>
        <a:p>
          <a:endParaRPr lang="en-US"/>
        </a:p>
      </dgm:t>
    </dgm:pt>
    <dgm:pt modelId="{32CB43A4-2D7C-4C15-B3CD-C6CB0D85071F}" type="pres">
      <dgm:prSet presAssocID="{F4F23AD9-D02D-482A-864D-591A515CF049}" presName="linear" presStyleCnt="0">
        <dgm:presLayoutVars>
          <dgm:animLvl val="lvl"/>
          <dgm:resizeHandles val="exact"/>
        </dgm:presLayoutVars>
      </dgm:prSet>
      <dgm:spPr/>
    </dgm:pt>
    <dgm:pt modelId="{083C8E28-FD91-42B8-A09C-2038F13C591F}" type="pres">
      <dgm:prSet presAssocID="{1B4E61B2-41C9-4396-87C2-9E4044218D1F}" presName="parentText" presStyleLbl="node1" presStyleIdx="0" presStyleCnt="1">
        <dgm:presLayoutVars>
          <dgm:chMax val="0"/>
          <dgm:bulletEnabled val="1"/>
        </dgm:presLayoutVars>
      </dgm:prSet>
      <dgm:spPr/>
    </dgm:pt>
    <dgm:pt modelId="{D3C06414-7F11-42E9-8F1E-87ADCA088AB4}" type="pres">
      <dgm:prSet presAssocID="{1B4E61B2-41C9-4396-87C2-9E4044218D1F}" presName="childText" presStyleLbl="revTx" presStyleIdx="0" presStyleCnt="1">
        <dgm:presLayoutVars>
          <dgm:bulletEnabled val="1"/>
        </dgm:presLayoutVars>
      </dgm:prSet>
      <dgm:spPr/>
    </dgm:pt>
  </dgm:ptLst>
  <dgm:cxnLst>
    <dgm:cxn modelId="{4E109F20-F8F7-4847-B28F-F66A5202F7DC}" srcId="{1B4E61B2-41C9-4396-87C2-9E4044218D1F}" destId="{27E411E8-FA92-4AC5-B5D6-3B3317D2EA19}" srcOrd="1" destOrd="0" parTransId="{045B6AF2-4CA8-46F6-8931-3ABAAB6577A6}" sibTransId="{DBF1A60F-8FED-4BF1-958F-637FCB86A6BB}"/>
    <dgm:cxn modelId="{A09FA443-9A51-43CF-9505-74CA22EB9AF9}" srcId="{1B4E61B2-41C9-4396-87C2-9E4044218D1F}" destId="{1B479529-706E-43D4-BE32-1DE5C8EC83AB}" srcOrd="2" destOrd="0" parTransId="{0629461A-181C-4A74-8854-AB130096233A}" sibTransId="{4606DCA8-BF20-4716-A740-6762D70A1B34}"/>
    <dgm:cxn modelId="{624EF747-2680-4560-BC77-FB419480882E}" type="presOf" srcId="{27E411E8-FA92-4AC5-B5D6-3B3317D2EA19}" destId="{D3C06414-7F11-42E9-8F1E-87ADCA088AB4}" srcOrd="0" destOrd="1" presId="urn:microsoft.com/office/officeart/2005/8/layout/vList2"/>
    <dgm:cxn modelId="{C227486D-2764-4459-B95C-42992CA8B206}" type="presOf" srcId="{F4F23AD9-D02D-482A-864D-591A515CF049}" destId="{32CB43A4-2D7C-4C15-B3CD-C6CB0D85071F}" srcOrd="0" destOrd="0" presId="urn:microsoft.com/office/officeart/2005/8/layout/vList2"/>
    <dgm:cxn modelId="{18A10A94-16C5-4B6A-B2C5-53E0495D042F}" type="presOf" srcId="{377ED423-C366-4D90-8E48-FD9962B7B8D2}" destId="{D3C06414-7F11-42E9-8F1E-87ADCA088AB4}" srcOrd="0" destOrd="0" presId="urn:microsoft.com/office/officeart/2005/8/layout/vList2"/>
    <dgm:cxn modelId="{72DCB3AC-D8FC-4A7A-AFD4-481A11444107}" srcId="{F4F23AD9-D02D-482A-864D-591A515CF049}" destId="{1B4E61B2-41C9-4396-87C2-9E4044218D1F}" srcOrd="0" destOrd="0" parTransId="{F6446054-8B1C-46A4-8F6D-3DE3E33BBE3B}" sibTransId="{F7974547-BB6E-416D-A98F-02B513E3605F}"/>
    <dgm:cxn modelId="{C64186D0-9BD1-41E6-8EC4-F6BA7997807C}" type="presOf" srcId="{1B4E61B2-41C9-4396-87C2-9E4044218D1F}" destId="{083C8E28-FD91-42B8-A09C-2038F13C591F}" srcOrd="0" destOrd="0" presId="urn:microsoft.com/office/officeart/2005/8/layout/vList2"/>
    <dgm:cxn modelId="{B1C6BEE7-8CAB-473C-AC03-3AC0BEFE21A6}" srcId="{1B4E61B2-41C9-4396-87C2-9E4044218D1F}" destId="{377ED423-C366-4D90-8E48-FD9962B7B8D2}" srcOrd="0" destOrd="0" parTransId="{6D9FEED7-DCF5-4B75-BEF2-87D7E22B99A2}" sibTransId="{1C124F46-B157-47A3-81DF-898A3CD741A1}"/>
    <dgm:cxn modelId="{F9870DFC-30FE-41B6-88E2-349D8F27E5DC}" type="presOf" srcId="{1B479529-706E-43D4-BE32-1DE5C8EC83AB}" destId="{D3C06414-7F11-42E9-8F1E-87ADCA088AB4}" srcOrd="0" destOrd="2" presId="urn:microsoft.com/office/officeart/2005/8/layout/vList2"/>
    <dgm:cxn modelId="{58E1E25B-AF68-4605-A32D-C9B5C3360987}" type="presParOf" srcId="{32CB43A4-2D7C-4C15-B3CD-C6CB0D85071F}" destId="{083C8E28-FD91-42B8-A09C-2038F13C591F}" srcOrd="0" destOrd="0" presId="urn:microsoft.com/office/officeart/2005/8/layout/vList2"/>
    <dgm:cxn modelId="{80FC71E2-C381-4EF6-8218-97FBF54CD919}" type="presParOf" srcId="{32CB43A4-2D7C-4C15-B3CD-C6CB0D85071F}" destId="{D3C06414-7F11-42E9-8F1E-87ADCA088AB4}"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7806868-F70C-4737-A0AD-0C65317EAFB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53F01B6-0766-4EA4-A4FF-2543D8C1AD32}">
      <dgm:prSet/>
      <dgm:spPr/>
      <dgm:t>
        <a:bodyPr/>
        <a:lstStyle/>
        <a:p>
          <a:pPr rtl="0"/>
          <a:r>
            <a:rPr lang="en-IN"/>
            <a:t>Complex Sentences</a:t>
          </a:r>
          <a:endParaRPr lang="en-US"/>
        </a:p>
      </dgm:t>
    </dgm:pt>
    <dgm:pt modelId="{0A939FD0-CA30-4604-BAFD-2498509EB913}" type="parTrans" cxnId="{52E5DED2-BBE3-4A5C-B5BF-5B93BA1BB0EB}">
      <dgm:prSet/>
      <dgm:spPr/>
      <dgm:t>
        <a:bodyPr/>
        <a:lstStyle/>
        <a:p>
          <a:endParaRPr lang="en-US"/>
        </a:p>
      </dgm:t>
    </dgm:pt>
    <dgm:pt modelId="{1E5A0DA6-07EF-4705-92C8-02D516EE3E63}" type="sibTrans" cxnId="{52E5DED2-BBE3-4A5C-B5BF-5B93BA1BB0EB}">
      <dgm:prSet/>
      <dgm:spPr/>
      <dgm:t>
        <a:bodyPr/>
        <a:lstStyle/>
        <a:p>
          <a:endParaRPr lang="en-US"/>
        </a:p>
      </dgm:t>
    </dgm:pt>
    <dgm:pt modelId="{B0B96B65-C484-43EE-B63F-11B55485A1DD}">
      <dgm:prSet/>
      <dgm:spPr/>
      <dgm:t>
        <a:bodyPr/>
        <a:lstStyle/>
        <a:p>
          <a:pPr rtl="0"/>
          <a:r>
            <a:rPr lang="en-IN"/>
            <a:t>an independent clause joined by one or more dependent clauses. </a:t>
          </a:r>
          <a:endParaRPr lang="en-US"/>
        </a:p>
      </dgm:t>
    </dgm:pt>
    <dgm:pt modelId="{466D5D54-B638-44FB-A1CE-6221C3DCC43B}" type="parTrans" cxnId="{09E162E3-0261-414C-BAA4-D6AF5C50FF13}">
      <dgm:prSet/>
      <dgm:spPr/>
      <dgm:t>
        <a:bodyPr/>
        <a:lstStyle/>
        <a:p>
          <a:endParaRPr lang="en-US"/>
        </a:p>
      </dgm:t>
    </dgm:pt>
    <dgm:pt modelId="{887A0AF1-BE45-4F5E-B9A0-F8047E38FAA5}" type="sibTrans" cxnId="{09E162E3-0261-414C-BAA4-D6AF5C50FF13}">
      <dgm:prSet/>
      <dgm:spPr/>
      <dgm:t>
        <a:bodyPr/>
        <a:lstStyle/>
        <a:p>
          <a:endParaRPr lang="en-US"/>
        </a:p>
      </dgm:t>
    </dgm:pt>
    <dgm:pt modelId="{95CAD77E-D91B-41F8-ABC2-DCC76C4FCAF1}">
      <dgm:prSet/>
      <dgm:spPr/>
      <dgm:t>
        <a:bodyPr/>
        <a:lstStyle/>
        <a:p>
          <a:pPr rtl="0"/>
          <a:r>
            <a:rPr lang="en-IN" u="sng" dirty="0"/>
            <a:t>The company noted that automobile industry would see new trends</a:t>
          </a:r>
          <a:r>
            <a:rPr lang="en-IN" dirty="0"/>
            <a:t>, since  the industry is trying to recover from the COVID-19 pandemic-induced recession.</a:t>
          </a:r>
          <a:endParaRPr lang="en-US" dirty="0"/>
        </a:p>
      </dgm:t>
    </dgm:pt>
    <dgm:pt modelId="{E9058A1B-F37D-45A1-9839-C1D7466B1101}" type="parTrans" cxnId="{0EB9E301-37BF-4D66-88A7-038D28AFE9E3}">
      <dgm:prSet/>
      <dgm:spPr/>
      <dgm:t>
        <a:bodyPr/>
        <a:lstStyle/>
        <a:p>
          <a:endParaRPr lang="en-US"/>
        </a:p>
      </dgm:t>
    </dgm:pt>
    <dgm:pt modelId="{3CA9C44B-7641-45F4-8901-EA7D01664A1E}" type="sibTrans" cxnId="{0EB9E301-37BF-4D66-88A7-038D28AFE9E3}">
      <dgm:prSet/>
      <dgm:spPr/>
      <dgm:t>
        <a:bodyPr/>
        <a:lstStyle/>
        <a:p>
          <a:endParaRPr lang="en-US"/>
        </a:p>
      </dgm:t>
    </dgm:pt>
    <dgm:pt modelId="{0F863257-1944-42EB-B943-B7DA5D6A3370}">
      <dgm:prSet/>
      <dgm:spPr/>
      <dgm:t>
        <a:bodyPr/>
        <a:lstStyle/>
        <a:p>
          <a:pPr rtl="0"/>
          <a:r>
            <a:rPr lang="en-IN"/>
            <a:t>Compound Complex sentences</a:t>
          </a:r>
          <a:endParaRPr lang="en-US"/>
        </a:p>
      </dgm:t>
    </dgm:pt>
    <dgm:pt modelId="{84361A7D-B9FE-4670-A5B5-8660A11F3BF9}" type="parTrans" cxnId="{45A0EB5F-4E0C-4217-91FD-6A97D7135D37}">
      <dgm:prSet/>
      <dgm:spPr/>
      <dgm:t>
        <a:bodyPr/>
        <a:lstStyle/>
        <a:p>
          <a:endParaRPr lang="en-US"/>
        </a:p>
      </dgm:t>
    </dgm:pt>
    <dgm:pt modelId="{D27A9EB1-92C4-4A8F-A63F-43C8E9E9A94C}" type="sibTrans" cxnId="{45A0EB5F-4E0C-4217-91FD-6A97D7135D37}">
      <dgm:prSet/>
      <dgm:spPr/>
      <dgm:t>
        <a:bodyPr/>
        <a:lstStyle/>
        <a:p>
          <a:endParaRPr lang="en-US"/>
        </a:p>
      </dgm:t>
    </dgm:pt>
    <dgm:pt modelId="{D07A6CA6-6525-476F-8C83-34BD91BCC38B}">
      <dgm:prSet/>
      <dgm:spPr/>
      <dgm:t>
        <a:bodyPr/>
        <a:lstStyle/>
        <a:p>
          <a:pPr rtl="0"/>
          <a:r>
            <a:rPr lang="en-IN"/>
            <a:t>two independent clauses and at least one dependent clause.</a:t>
          </a:r>
          <a:endParaRPr lang="en-US"/>
        </a:p>
      </dgm:t>
    </dgm:pt>
    <dgm:pt modelId="{233759F2-6DAB-4793-BED1-90800CF3D1CA}" type="parTrans" cxnId="{4591C5D0-B598-4EB5-B60C-59311C55F0D4}">
      <dgm:prSet/>
      <dgm:spPr/>
      <dgm:t>
        <a:bodyPr/>
        <a:lstStyle/>
        <a:p>
          <a:endParaRPr lang="en-US"/>
        </a:p>
      </dgm:t>
    </dgm:pt>
    <dgm:pt modelId="{E0C2D721-7199-4C96-976A-FBB437AAE21F}" type="sibTrans" cxnId="{4591C5D0-B598-4EB5-B60C-59311C55F0D4}">
      <dgm:prSet/>
      <dgm:spPr/>
      <dgm:t>
        <a:bodyPr/>
        <a:lstStyle/>
        <a:p>
          <a:endParaRPr lang="en-US"/>
        </a:p>
      </dgm:t>
    </dgm:pt>
    <dgm:pt modelId="{5DEE47BD-2AD3-4239-A9F2-81DC4406FB0B}">
      <dgm:prSet/>
      <dgm:spPr/>
      <dgm:t>
        <a:bodyPr/>
        <a:lstStyle/>
        <a:p>
          <a:pPr rtl="0"/>
          <a:r>
            <a:rPr lang="en-IN" dirty="0"/>
            <a:t>With the daily increase in COVID-19 cases, </a:t>
          </a:r>
          <a:r>
            <a:rPr lang="en-IN" u="sng" dirty="0"/>
            <a:t>people are still hesitant to venture out of their homes</a:t>
          </a:r>
          <a:r>
            <a:rPr lang="en-IN" dirty="0"/>
            <a:t>, and </a:t>
          </a:r>
          <a:r>
            <a:rPr lang="en-IN" u="sng" dirty="0"/>
            <a:t>therefore the cab company came up with the solution by launching a pickup and drop service to cater to all the of consumers.</a:t>
          </a:r>
          <a:endParaRPr lang="en-US" dirty="0"/>
        </a:p>
      </dgm:t>
    </dgm:pt>
    <dgm:pt modelId="{433EEBA5-D56F-4797-8DB0-6BFEDB97EEC6}" type="parTrans" cxnId="{E5F702A1-D754-4D98-A07D-EA29CFBC34E3}">
      <dgm:prSet/>
      <dgm:spPr/>
      <dgm:t>
        <a:bodyPr/>
        <a:lstStyle/>
        <a:p>
          <a:endParaRPr lang="en-US"/>
        </a:p>
      </dgm:t>
    </dgm:pt>
    <dgm:pt modelId="{C0806030-9F8F-40AA-AC80-B837F71648A1}" type="sibTrans" cxnId="{E5F702A1-D754-4D98-A07D-EA29CFBC34E3}">
      <dgm:prSet/>
      <dgm:spPr/>
      <dgm:t>
        <a:bodyPr/>
        <a:lstStyle/>
        <a:p>
          <a:endParaRPr lang="en-US"/>
        </a:p>
      </dgm:t>
    </dgm:pt>
    <dgm:pt modelId="{13D6200C-22A8-480D-BAB2-C2D0BC1D61C8}" type="pres">
      <dgm:prSet presAssocID="{C7806868-F70C-4737-A0AD-0C65317EAFB0}" presName="linear" presStyleCnt="0">
        <dgm:presLayoutVars>
          <dgm:animLvl val="lvl"/>
          <dgm:resizeHandles val="exact"/>
        </dgm:presLayoutVars>
      </dgm:prSet>
      <dgm:spPr/>
    </dgm:pt>
    <dgm:pt modelId="{2D90223A-78FC-48F2-96A4-A0C5A0283746}" type="pres">
      <dgm:prSet presAssocID="{E53F01B6-0766-4EA4-A4FF-2543D8C1AD32}" presName="parentText" presStyleLbl="node1" presStyleIdx="0" presStyleCnt="2">
        <dgm:presLayoutVars>
          <dgm:chMax val="0"/>
          <dgm:bulletEnabled val="1"/>
        </dgm:presLayoutVars>
      </dgm:prSet>
      <dgm:spPr/>
    </dgm:pt>
    <dgm:pt modelId="{B2639C7B-4927-4B8A-9AFC-922F9A1ECF04}" type="pres">
      <dgm:prSet presAssocID="{E53F01B6-0766-4EA4-A4FF-2543D8C1AD32}" presName="childText" presStyleLbl="revTx" presStyleIdx="0" presStyleCnt="2">
        <dgm:presLayoutVars>
          <dgm:bulletEnabled val="1"/>
        </dgm:presLayoutVars>
      </dgm:prSet>
      <dgm:spPr/>
    </dgm:pt>
    <dgm:pt modelId="{EFA24960-969F-4A2B-959B-19F90F4CB411}" type="pres">
      <dgm:prSet presAssocID="{0F863257-1944-42EB-B943-B7DA5D6A3370}" presName="parentText" presStyleLbl="node1" presStyleIdx="1" presStyleCnt="2">
        <dgm:presLayoutVars>
          <dgm:chMax val="0"/>
          <dgm:bulletEnabled val="1"/>
        </dgm:presLayoutVars>
      </dgm:prSet>
      <dgm:spPr/>
    </dgm:pt>
    <dgm:pt modelId="{0A8E4807-C340-4CEF-8945-ADF85BCA2F68}" type="pres">
      <dgm:prSet presAssocID="{0F863257-1944-42EB-B943-B7DA5D6A3370}" presName="childText" presStyleLbl="revTx" presStyleIdx="1" presStyleCnt="2">
        <dgm:presLayoutVars>
          <dgm:bulletEnabled val="1"/>
        </dgm:presLayoutVars>
      </dgm:prSet>
      <dgm:spPr/>
    </dgm:pt>
  </dgm:ptLst>
  <dgm:cxnLst>
    <dgm:cxn modelId="{0EB9E301-37BF-4D66-88A7-038D28AFE9E3}" srcId="{B0B96B65-C484-43EE-B63F-11B55485A1DD}" destId="{95CAD77E-D91B-41F8-ABC2-DCC76C4FCAF1}" srcOrd="0" destOrd="0" parTransId="{E9058A1B-F37D-45A1-9839-C1D7466B1101}" sibTransId="{3CA9C44B-7641-45F4-8901-EA7D01664A1E}"/>
    <dgm:cxn modelId="{DDF8305E-D986-40D3-B6E2-17C071BFDAB9}" type="presOf" srcId="{0F863257-1944-42EB-B943-B7DA5D6A3370}" destId="{EFA24960-969F-4A2B-959B-19F90F4CB411}" srcOrd="0" destOrd="0" presId="urn:microsoft.com/office/officeart/2005/8/layout/vList2"/>
    <dgm:cxn modelId="{45A0EB5F-4E0C-4217-91FD-6A97D7135D37}" srcId="{C7806868-F70C-4737-A0AD-0C65317EAFB0}" destId="{0F863257-1944-42EB-B943-B7DA5D6A3370}" srcOrd="1" destOrd="0" parTransId="{84361A7D-B9FE-4670-A5B5-8660A11F3BF9}" sibTransId="{D27A9EB1-92C4-4A8F-A63F-43C8E9E9A94C}"/>
    <dgm:cxn modelId="{78395C6B-E892-484D-8DC9-FEE933E13283}" type="presOf" srcId="{C7806868-F70C-4737-A0AD-0C65317EAFB0}" destId="{13D6200C-22A8-480D-BAB2-C2D0BC1D61C8}" srcOrd="0" destOrd="0" presId="urn:microsoft.com/office/officeart/2005/8/layout/vList2"/>
    <dgm:cxn modelId="{454AD26C-F9E6-4E3B-9CCC-4AD3462F9B0C}" type="presOf" srcId="{B0B96B65-C484-43EE-B63F-11B55485A1DD}" destId="{B2639C7B-4927-4B8A-9AFC-922F9A1ECF04}" srcOrd="0" destOrd="0" presId="urn:microsoft.com/office/officeart/2005/8/layout/vList2"/>
    <dgm:cxn modelId="{77032271-F1A2-43B2-9FC1-A5C708BE4AB6}" type="presOf" srcId="{E53F01B6-0766-4EA4-A4FF-2543D8C1AD32}" destId="{2D90223A-78FC-48F2-96A4-A0C5A0283746}" srcOrd="0" destOrd="0" presId="urn:microsoft.com/office/officeart/2005/8/layout/vList2"/>
    <dgm:cxn modelId="{5C488593-C901-41A8-8C7B-3E4E76B345CC}" type="presOf" srcId="{5DEE47BD-2AD3-4239-A9F2-81DC4406FB0B}" destId="{0A8E4807-C340-4CEF-8945-ADF85BCA2F68}" srcOrd="0" destOrd="1" presId="urn:microsoft.com/office/officeart/2005/8/layout/vList2"/>
    <dgm:cxn modelId="{2FA61898-1D84-4AC4-B31C-6B08E2032BC1}" type="presOf" srcId="{95CAD77E-D91B-41F8-ABC2-DCC76C4FCAF1}" destId="{B2639C7B-4927-4B8A-9AFC-922F9A1ECF04}" srcOrd="0" destOrd="1" presId="urn:microsoft.com/office/officeart/2005/8/layout/vList2"/>
    <dgm:cxn modelId="{E5F702A1-D754-4D98-A07D-EA29CFBC34E3}" srcId="{D07A6CA6-6525-476F-8C83-34BD91BCC38B}" destId="{5DEE47BD-2AD3-4239-A9F2-81DC4406FB0B}" srcOrd="0" destOrd="0" parTransId="{433EEBA5-D56F-4797-8DB0-6BFEDB97EEC6}" sibTransId="{C0806030-9F8F-40AA-AC80-B837F71648A1}"/>
    <dgm:cxn modelId="{4591C5D0-B598-4EB5-B60C-59311C55F0D4}" srcId="{0F863257-1944-42EB-B943-B7DA5D6A3370}" destId="{D07A6CA6-6525-476F-8C83-34BD91BCC38B}" srcOrd="0" destOrd="0" parTransId="{233759F2-6DAB-4793-BED1-90800CF3D1CA}" sibTransId="{E0C2D721-7199-4C96-976A-FBB437AAE21F}"/>
    <dgm:cxn modelId="{52E5DED2-BBE3-4A5C-B5BF-5B93BA1BB0EB}" srcId="{C7806868-F70C-4737-A0AD-0C65317EAFB0}" destId="{E53F01B6-0766-4EA4-A4FF-2543D8C1AD32}" srcOrd="0" destOrd="0" parTransId="{0A939FD0-CA30-4604-BAFD-2498509EB913}" sibTransId="{1E5A0DA6-07EF-4705-92C8-02D516EE3E63}"/>
    <dgm:cxn modelId="{09E162E3-0261-414C-BAA4-D6AF5C50FF13}" srcId="{E53F01B6-0766-4EA4-A4FF-2543D8C1AD32}" destId="{B0B96B65-C484-43EE-B63F-11B55485A1DD}" srcOrd="0" destOrd="0" parTransId="{466D5D54-B638-44FB-A1CE-6221C3DCC43B}" sibTransId="{887A0AF1-BE45-4F5E-B9A0-F8047E38FAA5}"/>
    <dgm:cxn modelId="{62EA5DFC-1ECB-45B0-BEE1-93BEF89D26C9}" type="presOf" srcId="{D07A6CA6-6525-476F-8C83-34BD91BCC38B}" destId="{0A8E4807-C340-4CEF-8945-ADF85BCA2F68}" srcOrd="0" destOrd="0" presId="urn:microsoft.com/office/officeart/2005/8/layout/vList2"/>
    <dgm:cxn modelId="{82950AA1-E5E7-4EBC-B2D8-65BAD681EAC0}" type="presParOf" srcId="{13D6200C-22A8-480D-BAB2-C2D0BC1D61C8}" destId="{2D90223A-78FC-48F2-96A4-A0C5A0283746}" srcOrd="0" destOrd="0" presId="urn:microsoft.com/office/officeart/2005/8/layout/vList2"/>
    <dgm:cxn modelId="{4A1D4F00-FF6E-43A1-92FD-DB92EC417267}" type="presParOf" srcId="{13D6200C-22A8-480D-BAB2-C2D0BC1D61C8}" destId="{B2639C7B-4927-4B8A-9AFC-922F9A1ECF04}" srcOrd="1" destOrd="0" presId="urn:microsoft.com/office/officeart/2005/8/layout/vList2"/>
    <dgm:cxn modelId="{321EB030-3809-486E-8953-4E6894827F36}" type="presParOf" srcId="{13D6200C-22A8-480D-BAB2-C2D0BC1D61C8}" destId="{EFA24960-969F-4A2B-959B-19F90F4CB411}" srcOrd="2" destOrd="0" presId="urn:microsoft.com/office/officeart/2005/8/layout/vList2"/>
    <dgm:cxn modelId="{392CBD5F-2205-49B7-82AA-180CBA57222F}" type="presParOf" srcId="{13D6200C-22A8-480D-BAB2-C2D0BC1D61C8}" destId="{0A8E4807-C340-4CEF-8945-ADF85BCA2F6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99E7D3E-FC6C-40D2-A863-181EA710F21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126DD4B-2980-494D-9847-F300A8E0B7E7}">
      <dgm:prSet/>
      <dgm:spPr/>
      <dgm:t>
        <a:bodyPr/>
        <a:lstStyle/>
        <a:p>
          <a:pPr rtl="0"/>
          <a:r>
            <a:rPr lang="en-US"/>
            <a:t>Original</a:t>
          </a:r>
        </a:p>
      </dgm:t>
    </dgm:pt>
    <dgm:pt modelId="{B8DA5CD3-9D39-4F0A-A204-DAF9EAE5DB60}" type="parTrans" cxnId="{D81E4758-2F59-4E72-8A65-E17234F92583}">
      <dgm:prSet/>
      <dgm:spPr/>
      <dgm:t>
        <a:bodyPr/>
        <a:lstStyle/>
        <a:p>
          <a:endParaRPr lang="en-US"/>
        </a:p>
      </dgm:t>
    </dgm:pt>
    <dgm:pt modelId="{9751A29E-3DB0-457E-9B64-71732004FCAD}" type="sibTrans" cxnId="{D81E4758-2F59-4E72-8A65-E17234F92583}">
      <dgm:prSet/>
      <dgm:spPr/>
      <dgm:t>
        <a:bodyPr/>
        <a:lstStyle/>
        <a:p>
          <a:endParaRPr lang="en-US"/>
        </a:p>
      </dgm:t>
    </dgm:pt>
    <dgm:pt modelId="{574FF0E8-7879-43BE-8AD8-6DF1F3B8E6CA}">
      <dgm:prSet/>
      <dgm:spPr/>
      <dgm:t>
        <a:bodyPr/>
        <a:lstStyle/>
        <a:p>
          <a:pPr rtl="0"/>
          <a:r>
            <a:rPr lang="en-US"/>
            <a:t>So how do you go about identifying your strengths and weaknesses, and analyzing the opportunities and threats that flow from them? SWOT Analysis is a useful technique that helps you to do this. What makes SWOT especially powerful is that, with a little thought, it can help you to uncover opportunities that you would not otherwise have spotted. And by understanding your weaknesses, you can manage and eliminate threats that might otherwise hurt your ability to move forward in your role. If you look at yourself using the SWOT framework, you can start to separate yourself from your peers, and further develop the specialized talents and abilities that you need in order to advance your career and to help you achieve your personal goals.</a:t>
          </a:r>
        </a:p>
      </dgm:t>
    </dgm:pt>
    <dgm:pt modelId="{675B4084-20DE-401A-8457-6757F73EAFF2}" type="parTrans" cxnId="{7252B86D-FDE8-4059-A56B-562FC39832DB}">
      <dgm:prSet/>
      <dgm:spPr/>
      <dgm:t>
        <a:bodyPr/>
        <a:lstStyle/>
        <a:p>
          <a:endParaRPr lang="en-US"/>
        </a:p>
      </dgm:t>
    </dgm:pt>
    <dgm:pt modelId="{DA38F24A-AF69-4ED1-B6CC-18A18ACA59DE}" type="sibTrans" cxnId="{7252B86D-FDE8-4059-A56B-562FC39832DB}">
      <dgm:prSet/>
      <dgm:spPr/>
      <dgm:t>
        <a:bodyPr/>
        <a:lstStyle/>
        <a:p>
          <a:endParaRPr lang="en-US"/>
        </a:p>
      </dgm:t>
    </dgm:pt>
    <dgm:pt modelId="{74404486-8481-4CD9-95F1-97ED3D9EA712}">
      <dgm:prSet/>
      <dgm:spPr/>
      <dgm:t>
        <a:bodyPr/>
        <a:lstStyle/>
        <a:p>
          <a:pPr rtl="0"/>
          <a:r>
            <a:rPr lang="en-US"/>
            <a:t>Summary</a:t>
          </a:r>
        </a:p>
      </dgm:t>
    </dgm:pt>
    <dgm:pt modelId="{B43AFFC5-37D4-429C-90F4-C43A20820E01}" type="parTrans" cxnId="{F40397B9-96E4-46CB-AEED-65151D42D68C}">
      <dgm:prSet/>
      <dgm:spPr/>
      <dgm:t>
        <a:bodyPr/>
        <a:lstStyle/>
        <a:p>
          <a:endParaRPr lang="en-US"/>
        </a:p>
      </dgm:t>
    </dgm:pt>
    <dgm:pt modelId="{414FB5E5-1C5F-4C03-9156-FB878AF59108}" type="sibTrans" cxnId="{F40397B9-96E4-46CB-AEED-65151D42D68C}">
      <dgm:prSet/>
      <dgm:spPr/>
      <dgm:t>
        <a:bodyPr/>
        <a:lstStyle/>
        <a:p>
          <a:endParaRPr lang="en-US"/>
        </a:p>
      </dgm:t>
    </dgm:pt>
    <dgm:pt modelId="{8F25B112-7F1B-458F-BFBB-5DE2CDCD6CBB}">
      <dgm:prSet/>
      <dgm:spPr/>
      <dgm:t>
        <a:bodyPr/>
        <a:lstStyle/>
        <a:p>
          <a:pPr rtl="0"/>
          <a:r>
            <a:rPr lang="en-US"/>
            <a:t>SWOT Analysis is a technique that helps you identify strengths, weakness, opportunities, and threats. Understanding and managing these factors helps you to develop the abilities you need to achieve your goals and progress in your career.</a:t>
          </a:r>
        </a:p>
      </dgm:t>
    </dgm:pt>
    <dgm:pt modelId="{218E96F9-8F4E-4802-9B27-165DA6BEB482}" type="parTrans" cxnId="{2EF4A856-9F57-428E-834B-813F07D799B2}">
      <dgm:prSet/>
      <dgm:spPr/>
      <dgm:t>
        <a:bodyPr/>
        <a:lstStyle/>
        <a:p>
          <a:endParaRPr lang="en-US"/>
        </a:p>
      </dgm:t>
    </dgm:pt>
    <dgm:pt modelId="{41FFF072-FEBB-4624-800E-4C74158A6F1A}" type="sibTrans" cxnId="{2EF4A856-9F57-428E-834B-813F07D799B2}">
      <dgm:prSet/>
      <dgm:spPr/>
      <dgm:t>
        <a:bodyPr/>
        <a:lstStyle/>
        <a:p>
          <a:endParaRPr lang="en-US"/>
        </a:p>
      </dgm:t>
    </dgm:pt>
    <dgm:pt modelId="{CEB0D40C-AB80-4E54-A8D0-D545891FD92E}" type="pres">
      <dgm:prSet presAssocID="{A99E7D3E-FC6C-40D2-A863-181EA710F21E}" presName="linear" presStyleCnt="0">
        <dgm:presLayoutVars>
          <dgm:animLvl val="lvl"/>
          <dgm:resizeHandles val="exact"/>
        </dgm:presLayoutVars>
      </dgm:prSet>
      <dgm:spPr/>
    </dgm:pt>
    <dgm:pt modelId="{76B4F99F-250B-4D44-9816-1EA47E5AF972}" type="pres">
      <dgm:prSet presAssocID="{C126DD4B-2980-494D-9847-F300A8E0B7E7}" presName="parentText" presStyleLbl="node1" presStyleIdx="0" presStyleCnt="2">
        <dgm:presLayoutVars>
          <dgm:chMax val="0"/>
          <dgm:bulletEnabled val="1"/>
        </dgm:presLayoutVars>
      </dgm:prSet>
      <dgm:spPr/>
    </dgm:pt>
    <dgm:pt modelId="{22D3FEC2-B915-48DD-A133-E841EC18038F}" type="pres">
      <dgm:prSet presAssocID="{C126DD4B-2980-494D-9847-F300A8E0B7E7}" presName="childText" presStyleLbl="revTx" presStyleIdx="0" presStyleCnt="2">
        <dgm:presLayoutVars>
          <dgm:bulletEnabled val="1"/>
        </dgm:presLayoutVars>
      </dgm:prSet>
      <dgm:spPr/>
    </dgm:pt>
    <dgm:pt modelId="{F3C9F102-CB72-4C70-8676-31131A1D76E7}" type="pres">
      <dgm:prSet presAssocID="{74404486-8481-4CD9-95F1-97ED3D9EA712}" presName="parentText" presStyleLbl="node1" presStyleIdx="1" presStyleCnt="2">
        <dgm:presLayoutVars>
          <dgm:chMax val="0"/>
          <dgm:bulletEnabled val="1"/>
        </dgm:presLayoutVars>
      </dgm:prSet>
      <dgm:spPr/>
    </dgm:pt>
    <dgm:pt modelId="{6C76B172-3926-4099-BD41-B128F588658D}" type="pres">
      <dgm:prSet presAssocID="{74404486-8481-4CD9-95F1-97ED3D9EA712}" presName="childText" presStyleLbl="revTx" presStyleIdx="1" presStyleCnt="2">
        <dgm:presLayoutVars>
          <dgm:bulletEnabled val="1"/>
        </dgm:presLayoutVars>
      </dgm:prSet>
      <dgm:spPr/>
    </dgm:pt>
  </dgm:ptLst>
  <dgm:cxnLst>
    <dgm:cxn modelId="{D4644303-72AB-4F94-B5AE-4AD4545F9207}" type="presOf" srcId="{C126DD4B-2980-494D-9847-F300A8E0B7E7}" destId="{76B4F99F-250B-4D44-9816-1EA47E5AF972}" srcOrd="0" destOrd="0" presId="urn:microsoft.com/office/officeart/2005/8/layout/vList2"/>
    <dgm:cxn modelId="{7252B86D-FDE8-4059-A56B-562FC39832DB}" srcId="{C126DD4B-2980-494D-9847-F300A8E0B7E7}" destId="{574FF0E8-7879-43BE-8AD8-6DF1F3B8E6CA}" srcOrd="0" destOrd="0" parTransId="{675B4084-20DE-401A-8457-6757F73EAFF2}" sibTransId="{DA38F24A-AF69-4ED1-B6CC-18A18ACA59DE}"/>
    <dgm:cxn modelId="{2EF4A856-9F57-428E-834B-813F07D799B2}" srcId="{74404486-8481-4CD9-95F1-97ED3D9EA712}" destId="{8F25B112-7F1B-458F-BFBB-5DE2CDCD6CBB}" srcOrd="0" destOrd="0" parTransId="{218E96F9-8F4E-4802-9B27-165DA6BEB482}" sibTransId="{41FFF072-FEBB-4624-800E-4C74158A6F1A}"/>
    <dgm:cxn modelId="{D81E4758-2F59-4E72-8A65-E17234F92583}" srcId="{A99E7D3E-FC6C-40D2-A863-181EA710F21E}" destId="{C126DD4B-2980-494D-9847-F300A8E0B7E7}" srcOrd="0" destOrd="0" parTransId="{B8DA5CD3-9D39-4F0A-A204-DAF9EAE5DB60}" sibTransId="{9751A29E-3DB0-457E-9B64-71732004FCAD}"/>
    <dgm:cxn modelId="{15DA2194-C5AF-420D-825B-717CF0EE3BAD}" type="presOf" srcId="{74404486-8481-4CD9-95F1-97ED3D9EA712}" destId="{F3C9F102-CB72-4C70-8676-31131A1D76E7}" srcOrd="0" destOrd="0" presId="urn:microsoft.com/office/officeart/2005/8/layout/vList2"/>
    <dgm:cxn modelId="{5B40A3A3-56CC-4CA0-9C67-84FA87D309E1}" type="presOf" srcId="{A99E7D3E-FC6C-40D2-A863-181EA710F21E}" destId="{CEB0D40C-AB80-4E54-A8D0-D545891FD92E}" srcOrd="0" destOrd="0" presId="urn:microsoft.com/office/officeart/2005/8/layout/vList2"/>
    <dgm:cxn modelId="{F40397B9-96E4-46CB-AEED-65151D42D68C}" srcId="{A99E7D3E-FC6C-40D2-A863-181EA710F21E}" destId="{74404486-8481-4CD9-95F1-97ED3D9EA712}" srcOrd="1" destOrd="0" parTransId="{B43AFFC5-37D4-429C-90F4-C43A20820E01}" sibTransId="{414FB5E5-1C5F-4C03-9156-FB878AF59108}"/>
    <dgm:cxn modelId="{8E85FEBF-8F12-4D45-8155-B3C3869636EF}" type="presOf" srcId="{8F25B112-7F1B-458F-BFBB-5DE2CDCD6CBB}" destId="{6C76B172-3926-4099-BD41-B128F588658D}" srcOrd="0" destOrd="0" presId="urn:microsoft.com/office/officeart/2005/8/layout/vList2"/>
    <dgm:cxn modelId="{43331BD8-1294-45BF-BE48-B049AE0BD1A0}" type="presOf" srcId="{574FF0E8-7879-43BE-8AD8-6DF1F3B8E6CA}" destId="{22D3FEC2-B915-48DD-A133-E841EC18038F}" srcOrd="0" destOrd="0" presId="urn:microsoft.com/office/officeart/2005/8/layout/vList2"/>
    <dgm:cxn modelId="{98F7BA99-6F8F-47D6-B985-20722F3B7814}" type="presParOf" srcId="{CEB0D40C-AB80-4E54-A8D0-D545891FD92E}" destId="{76B4F99F-250B-4D44-9816-1EA47E5AF972}" srcOrd="0" destOrd="0" presId="urn:microsoft.com/office/officeart/2005/8/layout/vList2"/>
    <dgm:cxn modelId="{A5ACFBA5-A05A-488D-BE80-178F1F71B928}" type="presParOf" srcId="{CEB0D40C-AB80-4E54-A8D0-D545891FD92E}" destId="{22D3FEC2-B915-48DD-A133-E841EC18038F}" srcOrd="1" destOrd="0" presId="urn:microsoft.com/office/officeart/2005/8/layout/vList2"/>
    <dgm:cxn modelId="{798AB918-B808-408C-B667-C677647C2BC8}" type="presParOf" srcId="{CEB0D40C-AB80-4E54-A8D0-D545891FD92E}" destId="{F3C9F102-CB72-4C70-8676-31131A1D76E7}" srcOrd="2" destOrd="0" presId="urn:microsoft.com/office/officeart/2005/8/layout/vList2"/>
    <dgm:cxn modelId="{D1D9AA73-6D89-403C-A89B-5AB8FBCE46C3}" type="presParOf" srcId="{CEB0D40C-AB80-4E54-A8D0-D545891FD92E}" destId="{6C76B172-3926-4099-BD41-B128F588658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53D7C9A-F376-46CE-861C-3F8530FD33F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FF6A83F-E513-4E1E-A993-DD7FADF34382}">
      <dgm:prSet/>
      <dgm:spPr/>
      <dgm:t>
        <a:bodyPr/>
        <a:lstStyle/>
        <a:p>
          <a:pPr rtl="0"/>
          <a:r>
            <a:rPr lang="en-US"/>
            <a:t>Original</a:t>
          </a:r>
        </a:p>
      </dgm:t>
    </dgm:pt>
    <dgm:pt modelId="{ED2AA095-1399-46BF-8E95-E59B8B26712B}" type="parTrans" cxnId="{2ECF9B43-FAAF-4A0A-B217-12CAD46F6A10}">
      <dgm:prSet/>
      <dgm:spPr/>
      <dgm:t>
        <a:bodyPr/>
        <a:lstStyle/>
        <a:p>
          <a:endParaRPr lang="en-US"/>
        </a:p>
      </dgm:t>
    </dgm:pt>
    <dgm:pt modelId="{3D594434-7411-4941-AF26-7D5772F0EC41}" type="sibTrans" cxnId="{2ECF9B43-FAAF-4A0A-B217-12CAD46F6A10}">
      <dgm:prSet/>
      <dgm:spPr/>
      <dgm:t>
        <a:bodyPr/>
        <a:lstStyle/>
        <a:p>
          <a:endParaRPr lang="en-US"/>
        </a:p>
      </dgm:t>
    </dgm:pt>
    <dgm:pt modelId="{BFA63F2D-0BC1-4E89-B557-B588809FC68C}">
      <dgm:prSet/>
      <dgm:spPr/>
      <dgm:t>
        <a:bodyPr/>
        <a:lstStyle/>
        <a:p>
          <a:pPr rtl="0"/>
          <a:r>
            <a:rPr lang="en-US"/>
            <a:t>Despite the undoubted fact that everyone's vision of what constitutes success is different, one should spend one's time establishing and finalizing one's personal vision of it. Otherwise, how can you possibly understand what your final destination might be, or whether or not your decisions are assisting you in moving in the direction of the goals which you've set yourself?</a:t>
          </a:r>
        </a:p>
      </dgm:t>
    </dgm:pt>
    <dgm:pt modelId="{920868CB-5FB5-4A78-93F8-F012BB7E1A19}" type="parTrans" cxnId="{3DAFDBE9-BFF3-4D40-B1A0-C99FC83DD50E}">
      <dgm:prSet/>
      <dgm:spPr/>
      <dgm:t>
        <a:bodyPr/>
        <a:lstStyle/>
        <a:p>
          <a:endParaRPr lang="en-US"/>
        </a:p>
      </dgm:t>
    </dgm:pt>
    <dgm:pt modelId="{C37154FD-8009-4F2D-86AA-1DB53A8A5B0B}" type="sibTrans" cxnId="{3DAFDBE9-BFF3-4D40-B1A0-C99FC83DD50E}">
      <dgm:prSet/>
      <dgm:spPr/>
      <dgm:t>
        <a:bodyPr/>
        <a:lstStyle/>
        <a:p>
          <a:endParaRPr lang="en-US"/>
        </a:p>
      </dgm:t>
    </dgm:pt>
    <dgm:pt modelId="{1A055F46-6B45-4241-9D62-B492F744C320}">
      <dgm:prSet/>
      <dgm:spPr/>
      <dgm:t>
        <a:bodyPr/>
        <a:lstStyle/>
        <a:p>
          <a:pPr rtl="0"/>
          <a:r>
            <a:rPr lang="en-US"/>
            <a:t>Paraphrase</a:t>
          </a:r>
        </a:p>
      </dgm:t>
    </dgm:pt>
    <dgm:pt modelId="{9877CEF5-90DC-431F-AF78-A7FE66BBCC24}" type="parTrans" cxnId="{DD3C1665-513C-4928-9D13-DDFF8612C5F5}">
      <dgm:prSet/>
      <dgm:spPr/>
      <dgm:t>
        <a:bodyPr/>
        <a:lstStyle/>
        <a:p>
          <a:endParaRPr lang="en-US"/>
        </a:p>
      </dgm:t>
    </dgm:pt>
    <dgm:pt modelId="{70B284E4-093A-4B15-850C-A5D7320E7082}" type="sibTrans" cxnId="{DD3C1665-513C-4928-9D13-DDFF8612C5F5}">
      <dgm:prSet/>
      <dgm:spPr/>
      <dgm:t>
        <a:bodyPr/>
        <a:lstStyle/>
        <a:p>
          <a:endParaRPr lang="en-US"/>
        </a:p>
      </dgm:t>
    </dgm:pt>
    <dgm:pt modelId="{A08A0460-EADD-4547-9F81-31977DECBBB3}">
      <dgm:prSet/>
      <dgm:spPr/>
      <dgm:t>
        <a:bodyPr/>
        <a:lstStyle/>
        <a:p>
          <a:pPr rtl="0"/>
          <a:r>
            <a:rPr lang="en-US"/>
            <a:t>We all have different ideas about success. What's important is that you spend time defining your version of success. That way, you'll understand what you should be working toward. You'll also know if your decisions are helping you to move toward your goals.</a:t>
          </a:r>
        </a:p>
      </dgm:t>
    </dgm:pt>
    <dgm:pt modelId="{30D9F198-999E-4D17-AE8A-B75465AB6479}" type="parTrans" cxnId="{2041B2E7-817C-4B0E-A128-9F883DC25E23}">
      <dgm:prSet/>
      <dgm:spPr/>
      <dgm:t>
        <a:bodyPr/>
        <a:lstStyle/>
        <a:p>
          <a:endParaRPr lang="en-US"/>
        </a:p>
      </dgm:t>
    </dgm:pt>
    <dgm:pt modelId="{38B5F6B5-48EB-47EE-AB1C-4DB7B4FDF12D}" type="sibTrans" cxnId="{2041B2E7-817C-4B0E-A128-9F883DC25E23}">
      <dgm:prSet/>
      <dgm:spPr/>
      <dgm:t>
        <a:bodyPr/>
        <a:lstStyle/>
        <a:p>
          <a:endParaRPr lang="en-US"/>
        </a:p>
      </dgm:t>
    </dgm:pt>
    <dgm:pt modelId="{9D32E20A-99D7-424F-AA5F-488B342D4EC9}" type="pres">
      <dgm:prSet presAssocID="{953D7C9A-F376-46CE-861C-3F8530FD33F3}" presName="linear" presStyleCnt="0">
        <dgm:presLayoutVars>
          <dgm:animLvl val="lvl"/>
          <dgm:resizeHandles val="exact"/>
        </dgm:presLayoutVars>
      </dgm:prSet>
      <dgm:spPr/>
    </dgm:pt>
    <dgm:pt modelId="{26C1463C-4DC7-475C-AD16-D324610D1B20}" type="pres">
      <dgm:prSet presAssocID="{5FF6A83F-E513-4E1E-A993-DD7FADF34382}" presName="parentText" presStyleLbl="node1" presStyleIdx="0" presStyleCnt="2">
        <dgm:presLayoutVars>
          <dgm:chMax val="0"/>
          <dgm:bulletEnabled val="1"/>
        </dgm:presLayoutVars>
      </dgm:prSet>
      <dgm:spPr/>
    </dgm:pt>
    <dgm:pt modelId="{F1EE46A7-9B8C-4383-AC7C-5DA969FC3EAC}" type="pres">
      <dgm:prSet presAssocID="{5FF6A83F-E513-4E1E-A993-DD7FADF34382}" presName="childText" presStyleLbl="revTx" presStyleIdx="0" presStyleCnt="2">
        <dgm:presLayoutVars>
          <dgm:bulletEnabled val="1"/>
        </dgm:presLayoutVars>
      </dgm:prSet>
      <dgm:spPr/>
    </dgm:pt>
    <dgm:pt modelId="{B0327DFA-9FCA-433B-B644-7792D95D5B23}" type="pres">
      <dgm:prSet presAssocID="{1A055F46-6B45-4241-9D62-B492F744C320}" presName="parentText" presStyleLbl="node1" presStyleIdx="1" presStyleCnt="2">
        <dgm:presLayoutVars>
          <dgm:chMax val="0"/>
          <dgm:bulletEnabled val="1"/>
        </dgm:presLayoutVars>
      </dgm:prSet>
      <dgm:spPr/>
    </dgm:pt>
    <dgm:pt modelId="{E4D67824-63FB-49FF-BE09-9F8F87E9C70B}" type="pres">
      <dgm:prSet presAssocID="{1A055F46-6B45-4241-9D62-B492F744C320}" presName="childText" presStyleLbl="revTx" presStyleIdx="1" presStyleCnt="2">
        <dgm:presLayoutVars>
          <dgm:bulletEnabled val="1"/>
        </dgm:presLayoutVars>
      </dgm:prSet>
      <dgm:spPr/>
    </dgm:pt>
  </dgm:ptLst>
  <dgm:cxnLst>
    <dgm:cxn modelId="{D6456704-43CC-4F2F-AC78-157AFC49B473}" type="presOf" srcId="{A08A0460-EADD-4547-9F81-31977DECBBB3}" destId="{E4D67824-63FB-49FF-BE09-9F8F87E9C70B}" srcOrd="0" destOrd="0" presId="urn:microsoft.com/office/officeart/2005/8/layout/vList2"/>
    <dgm:cxn modelId="{B725B51F-EC19-495B-9A8E-AEDEA42C32D2}" type="presOf" srcId="{5FF6A83F-E513-4E1E-A993-DD7FADF34382}" destId="{26C1463C-4DC7-475C-AD16-D324610D1B20}" srcOrd="0" destOrd="0" presId="urn:microsoft.com/office/officeart/2005/8/layout/vList2"/>
    <dgm:cxn modelId="{2ECF9B43-FAAF-4A0A-B217-12CAD46F6A10}" srcId="{953D7C9A-F376-46CE-861C-3F8530FD33F3}" destId="{5FF6A83F-E513-4E1E-A993-DD7FADF34382}" srcOrd="0" destOrd="0" parTransId="{ED2AA095-1399-46BF-8E95-E59B8B26712B}" sibTransId="{3D594434-7411-4941-AF26-7D5772F0EC41}"/>
    <dgm:cxn modelId="{DD3C1665-513C-4928-9D13-DDFF8612C5F5}" srcId="{953D7C9A-F376-46CE-861C-3F8530FD33F3}" destId="{1A055F46-6B45-4241-9D62-B492F744C320}" srcOrd="1" destOrd="0" parTransId="{9877CEF5-90DC-431F-AF78-A7FE66BBCC24}" sibTransId="{70B284E4-093A-4B15-850C-A5D7320E7082}"/>
    <dgm:cxn modelId="{1D4CBDBA-316B-4711-A9AE-A1A5BB9D9D4D}" type="presOf" srcId="{953D7C9A-F376-46CE-861C-3F8530FD33F3}" destId="{9D32E20A-99D7-424F-AA5F-488B342D4EC9}" srcOrd="0" destOrd="0" presId="urn:microsoft.com/office/officeart/2005/8/layout/vList2"/>
    <dgm:cxn modelId="{23A540BB-8F57-4143-925D-9B3D7722E101}" type="presOf" srcId="{BFA63F2D-0BC1-4E89-B557-B588809FC68C}" destId="{F1EE46A7-9B8C-4383-AC7C-5DA969FC3EAC}" srcOrd="0" destOrd="0" presId="urn:microsoft.com/office/officeart/2005/8/layout/vList2"/>
    <dgm:cxn modelId="{FE11B5C2-87EF-4295-A0DD-B63BE43F6F78}" type="presOf" srcId="{1A055F46-6B45-4241-9D62-B492F744C320}" destId="{B0327DFA-9FCA-433B-B644-7792D95D5B23}" srcOrd="0" destOrd="0" presId="urn:microsoft.com/office/officeart/2005/8/layout/vList2"/>
    <dgm:cxn modelId="{2041B2E7-817C-4B0E-A128-9F883DC25E23}" srcId="{1A055F46-6B45-4241-9D62-B492F744C320}" destId="{A08A0460-EADD-4547-9F81-31977DECBBB3}" srcOrd="0" destOrd="0" parTransId="{30D9F198-999E-4D17-AE8A-B75465AB6479}" sibTransId="{38B5F6B5-48EB-47EE-AB1C-4DB7B4FDF12D}"/>
    <dgm:cxn modelId="{3DAFDBE9-BFF3-4D40-B1A0-C99FC83DD50E}" srcId="{5FF6A83F-E513-4E1E-A993-DD7FADF34382}" destId="{BFA63F2D-0BC1-4E89-B557-B588809FC68C}" srcOrd="0" destOrd="0" parTransId="{920868CB-5FB5-4A78-93F8-F012BB7E1A19}" sibTransId="{C37154FD-8009-4F2D-86AA-1DB53A8A5B0B}"/>
    <dgm:cxn modelId="{5339EDA7-C85B-46C0-9886-AFD88416F1E5}" type="presParOf" srcId="{9D32E20A-99D7-424F-AA5F-488B342D4EC9}" destId="{26C1463C-4DC7-475C-AD16-D324610D1B20}" srcOrd="0" destOrd="0" presId="urn:microsoft.com/office/officeart/2005/8/layout/vList2"/>
    <dgm:cxn modelId="{22455B2F-F382-46BF-A09B-6DD0908D8613}" type="presParOf" srcId="{9D32E20A-99D7-424F-AA5F-488B342D4EC9}" destId="{F1EE46A7-9B8C-4383-AC7C-5DA969FC3EAC}" srcOrd="1" destOrd="0" presId="urn:microsoft.com/office/officeart/2005/8/layout/vList2"/>
    <dgm:cxn modelId="{833E3BDD-F320-44F8-BA5A-7B289937F10F}" type="presParOf" srcId="{9D32E20A-99D7-424F-AA5F-488B342D4EC9}" destId="{B0327DFA-9FCA-433B-B644-7792D95D5B23}" srcOrd="2" destOrd="0" presId="urn:microsoft.com/office/officeart/2005/8/layout/vList2"/>
    <dgm:cxn modelId="{E1C687FB-012F-439F-8494-F557A6213B0C}" type="presParOf" srcId="{9D32E20A-99D7-424F-AA5F-488B342D4EC9}" destId="{E4D67824-63FB-49FF-BE09-9F8F87E9C70B}"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95048E-A009-4362-80B5-23EC20F1E51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9AC1B03-175C-4A2B-8791-0D130CA69E84}">
      <dgm:prSet/>
      <dgm:spPr/>
      <dgm:t>
        <a:bodyPr/>
        <a:lstStyle/>
        <a:p>
          <a:pPr rtl="0"/>
          <a:r>
            <a:rPr lang="en-CA"/>
            <a:t>A summary is a shortened version of an original text.</a:t>
          </a:r>
          <a:endParaRPr lang="en-US"/>
        </a:p>
      </dgm:t>
    </dgm:pt>
    <dgm:pt modelId="{AAC1BF74-7A02-4C1E-9F3C-7B737E1D5365}" type="parTrans" cxnId="{4898C0FC-EDC7-4A17-BCDD-018D329F5253}">
      <dgm:prSet/>
      <dgm:spPr/>
      <dgm:t>
        <a:bodyPr/>
        <a:lstStyle/>
        <a:p>
          <a:endParaRPr lang="en-US"/>
        </a:p>
      </dgm:t>
    </dgm:pt>
    <dgm:pt modelId="{E5F96F3E-201A-481F-85C4-14391B2A3A4F}" type="sibTrans" cxnId="{4898C0FC-EDC7-4A17-BCDD-018D329F5253}">
      <dgm:prSet/>
      <dgm:spPr/>
      <dgm:t>
        <a:bodyPr/>
        <a:lstStyle/>
        <a:p>
          <a:endParaRPr lang="en-US"/>
        </a:p>
      </dgm:t>
    </dgm:pt>
    <dgm:pt modelId="{0457D9D7-47FC-4FB3-BC9C-F4D737A6F245}">
      <dgm:prSet/>
      <dgm:spPr/>
      <dgm:t>
        <a:bodyPr/>
        <a:lstStyle/>
        <a:p>
          <a:pPr rtl="0"/>
          <a:r>
            <a:rPr lang="en-CA"/>
            <a:t>Condensing information with out changing the meaning of the text and focus of the passage.</a:t>
          </a:r>
          <a:endParaRPr lang="en-US"/>
        </a:p>
      </dgm:t>
    </dgm:pt>
    <dgm:pt modelId="{611885CC-2947-452E-BE3A-3B01B773557D}" type="parTrans" cxnId="{5D56AD5C-454A-4AF0-8ABE-0E2BE2855316}">
      <dgm:prSet/>
      <dgm:spPr/>
      <dgm:t>
        <a:bodyPr/>
        <a:lstStyle/>
        <a:p>
          <a:endParaRPr lang="en-US"/>
        </a:p>
      </dgm:t>
    </dgm:pt>
    <dgm:pt modelId="{300C24ED-F37A-4A6D-8F3C-6B2E9273AF6C}" type="sibTrans" cxnId="{5D56AD5C-454A-4AF0-8ABE-0E2BE2855316}">
      <dgm:prSet/>
      <dgm:spPr/>
      <dgm:t>
        <a:bodyPr/>
        <a:lstStyle/>
        <a:p>
          <a:endParaRPr lang="en-US"/>
        </a:p>
      </dgm:t>
    </dgm:pt>
    <dgm:pt modelId="{ACD42E4D-78EA-48DD-8DD0-C145B8A862F1}">
      <dgm:prSet/>
      <dgm:spPr/>
      <dgm:t>
        <a:bodyPr/>
        <a:lstStyle/>
        <a:p>
          <a:pPr rtl="0"/>
          <a:r>
            <a:rPr lang="en-CA"/>
            <a:t>It includes the thesis and major supporting points, and should reveal the relationship between the major points and the thesis. </a:t>
          </a:r>
          <a:endParaRPr lang="en-US"/>
        </a:p>
      </dgm:t>
    </dgm:pt>
    <dgm:pt modelId="{971DA24A-D081-440E-AF87-7DEDB154DEE7}" type="parTrans" cxnId="{D92D1F7D-A9B2-4CDC-B09C-335B1254EEFA}">
      <dgm:prSet/>
      <dgm:spPr/>
      <dgm:t>
        <a:bodyPr/>
        <a:lstStyle/>
        <a:p>
          <a:endParaRPr lang="en-US"/>
        </a:p>
      </dgm:t>
    </dgm:pt>
    <dgm:pt modelId="{01D84B51-6119-4D6A-95A4-57329BD74151}" type="sibTrans" cxnId="{D92D1F7D-A9B2-4CDC-B09C-335B1254EEFA}">
      <dgm:prSet/>
      <dgm:spPr/>
      <dgm:t>
        <a:bodyPr/>
        <a:lstStyle/>
        <a:p>
          <a:endParaRPr lang="en-US"/>
        </a:p>
      </dgm:t>
    </dgm:pt>
    <dgm:pt modelId="{3DEE9898-C387-41C5-AEBB-6D7653969093}">
      <dgm:prSet/>
      <dgm:spPr/>
      <dgm:t>
        <a:bodyPr/>
        <a:lstStyle/>
        <a:p>
          <a:pPr rtl="0"/>
          <a:r>
            <a:rPr lang="en-IN"/>
            <a:t>Make us aware of the kind of details or expressions that can be avoided</a:t>
          </a:r>
          <a:endParaRPr lang="en-US"/>
        </a:p>
      </dgm:t>
    </dgm:pt>
    <dgm:pt modelId="{5A1A5ADD-9AAB-487B-92ED-3233D93D9625}" type="parTrans" cxnId="{CA2EBB97-7E1A-4F3E-85D7-D19A2D136BE4}">
      <dgm:prSet/>
      <dgm:spPr/>
      <dgm:t>
        <a:bodyPr/>
        <a:lstStyle/>
        <a:p>
          <a:endParaRPr lang="en-US"/>
        </a:p>
      </dgm:t>
    </dgm:pt>
    <dgm:pt modelId="{BE0936E8-F70D-45A8-826D-6722A3CDA946}" type="sibTrans" cxnId="{CA2EBB97-7E1A-4F3E-85D7-D19A2D136BE4}">
      <dgm:prSet/>
      <dgm:spPr/>
      <dgm:t>
        <a:bodyPr/>
        <a:lstStyle/>
        <a:p>
          <a:endParaRPr lang="en-US"/>
        </a:p>
      </dgm:t>
    </dgm:pt>
    <dgm:pt modelId="{4DDE5BAC-A7D9-43B1-8E7D-72D0BBACE3F8}" type="pres">
      <dgm:prSet presAssocID="{ED95048E-A009-4362-80B5-23EC20F1E517}" presName="vert0" presStyleCnt="0">
        <dgm:presLayoutVars>
          <dgm:dir/>
          <dgm:animOne val="branch"/>
          <dgm:animLvl val="lvl"/>
        </dgm:presLayoutVars>
      </dgm:prSet>
      <dgm:spPr/>
    </dgm:pt>
    <dgm:pt modelId="{9898015B-209C-422F-99BD-5CF0DA34705C}" type="pres">
      <dgm:prSet presAssocID="{E9AC1B03-175C-4A2B-8791-0D130CA69E84}" presName="thickLine" presStyleLbl="alignNode1" presStyleIdx="0" presStyleCnt="4"/>
      <dgm:spPr/>
    </dgm:pt>
    <dgm:pt modelId="{375FC16C-3CE0-49A7-B9C0-6B2410A56E9D}" type="pres">
      <dgm:prSet presAssocID="{E9AC1B03-175C-4A2B-8791-0D130CA69E84}" presName="horz1" presStyleCnt="0"/>
      <dgm:spPr/>
    </dgm:pt>
    <dgm:pt modelId="{5BADA71B-0577-47A9-BFAA-0DED3518A120}" type="pres">
      <dgm:prSet presAssocID="{E9AC1B03-175C-4A2B-8791-0D130CA69E84}" presName="tx1" presStyleLbl="revTx" presStyleIdx="0" presStyleCnt="4"/>
      <dgm:spPr/>
    </dgm:pt>
    <dgm:pt modelId="{E5FEC9B2-EF5A-489B-BC1B-50EEE07C5A69}" type="pres">
      <dgm:prSet presAssocID="{E9AC1B03-175C-4A2B-8791-0D130CA69E84}" presName="vert1" presStyleCnt="0"/>
      <dgm:spPr/>
    </dgm:pt>
    <dgm:pt modelId="{AB4B2183-9447-4D8B-AE07-5B61250F51E1}" type="pres">
      <dgm:prSet presAssocID="{0457D9D7-47FC-4FB3-BC9C-F4D737A6F245}" presName="thickLine" presStyleLbl="alignNode1" presStyleIdx="1" presStyleCnt="4"/>
      <dgm:spPr/>
    </dgm:pt>
    <dgm:pt modelId="{25B6FBAB-68A9-41E1-9150-A697D8C644DD}" type="pres">
      <dgm:prSet presAssocID="{0457D9D7-47FC-4FB3-BC9C-F4D737A6F245}" presName="horz1" presStyleCnt="0"/>
      <dgm:spPr/>
    </dgm:pt>
    <dgm:pt modelId="{AD8A6045-5F7C-4028-A67A-1698F7AC7D4E}" type="pres">
      <dgm:prSet presAssocID="{0457D9D7-47FC-4FB3-BC9C-F4D737A6F245}" presName="tx1" presStyleLbl="revTx" presStyleIdx="1" presStyleCnt="4"/>
      <dgm:spPr/>
    </dgm:pt>
    <dgm:pt modelId="{1B27C90B-777E-4B26-B278-B1060860E1E7}" type="pres">
      <dgm:prSet presAssocID="{0457D9D7-47FC-4FB3-BC9C-F4D737A6F245}" presName="vert1" presStyleCnt="0"/>
      <dgm:spPr/>
    </dgm:pt>
    <dgm:pt modelId="{6986E2EC-A2A6-4EA2-AD89-E007BA75B2EC}" type="pres">
      <dgm:prSet presAssocID="{ACD42E4D-78EA-48DD-8DD0-C145B8A862F1}" presName="thickLine" presStyleLbl="alignNode1" presStyleIdx="2" presStyleCnt="4"/>
      <dgm:spPr/>
    </dgm:pt>
    <dgm:pt modelId="{9E5F1905-844C-411C-8329-2818928B66FB}" type="pres">
      <dgm:prSet presAssocID="{ACD42E4D-78EA-48DD-8DD0-C145B8A862F1}" presName="horz1" presStyleCnt="0"/>
      <dgm:spPr/>
    </dgm:pt>
    <dgm:pt modelId="{A1C2E9D1-159B-4A68-A79A-5DF65ED167C5}" type="pres">
      <dgm:prSet presAssocID="{ACD42E4D-78EA-48DD-8DD0-C145B8A862F1}" presName="tx1" presStyleLbl="revTx" presStyleIdx="2" presStyleCnt="4"/>
      <dgm:spPr/>
    </dgm:pt>
    <dgm:pt modelId="{FBDBE904-39E7-4663-BB5D-FF39949778D4}" type="pres">
      <dgm:prSet presAssocID="{ACD42E4D-78EA-48DD-8DD0-C145B8A862F1}" presName="vert1" presStyleCnt="0"/>
      <dgm:spPr/>
    </dgm:pt>
    <dgm:pt modelId="{20A28F9E-D2ED-459D-ACFC-40DE6985A02C}" type="pres">
      <dgm:prSet presAssocID="{3DEE9898-C387-41C5-AEBB-6D7653969093}" presName="thickLine" presStyleLbl="alignNode1" presStyleIdx="3" presStyleCnt="4"/>
      <dgm:spPr/>
    </dgm:pt>
    <dgm:pt modelId="{45DD0665-A785-48C9-8761-35653CD8873F}" type="pres">
      <dgm:prSet presAssocID="{3DEE9898-C387-41C5-AEBB-6D7653969093}" presName="horz1" presStyleCnt="0"/>
      <dgm:spPr/>
    </dgm:pt>
    <dgm:pt modelId="{5F9AD38B-0405-4126-B14D-E595BB1A5690}" type="pres">
      <dgm:prSet presAssocID="{3DEE9898-C387-41C5-AEBB-6D7653969093}" presName="tx1" presStyleLbl="revTx" presStyleIdx="3" presStyleCnt="4"/>
      <dgm:spPr/>
    </dgm:pt>
    <dgm:pt modelId="{1966EAD7-194E-4B16-A97A-2E16CF55DACA}" type="pres">
      <dgm:prSet presAssocID="{3DEE9898-C387-41C5-AEBB-6D7653969093}" presName="vert1" presStyleCnt="0"/>
      <dgm:spPr/>
    </dgm:pt>
  </dgm:ptLst>
  <dgm:cxnLst>
    <dgm:cxn modelId="{5F24FF26-0E04-4006-9FB6-35E752A29780}" type="presOf" srcId="{ACD42E4D-78EA-48DD-8DD0-C145B8A862F1}" destId="{A1C2E9D1-159B-4A68-A79A-5DF65ED167C5}" srcOrd="0" destOrd="0" presId="urn:microsoft.com/office/officeart/2008/layout/LinedList"/>
    <dgm:cxn modelId="{9F707639-C722-4610-8996-B47BF92048C8}" type="presOf" srcId="{3DEE9898-C387-41C5-AEBB-6D7653969093}" destId="{5F9AD38B-0405-4126-B14D-E595BB1A5690}" srcOrd="0" destOrd="0" presId="urn:microsoft.com/office/officeart/2008/layout/LinedList"/>
    <dgm:cxn modelId="{5D56AD5C-454A-4AF0-8ABE-0E2BE2855316}" srcId="{ED95048E-A009-4362-80B5-23EC20F1E517}" destId="{0457D9D7-47FC-4FB3-BC9C-F4D737A6F245}" srcOrd="1" destOrd="0" parTransId="{611885CC-2947-452E-BE3A-3B01B773557D}" sibTransId="{300C24ED-F37A-4A6D-8F3C-6B2E9273AF6C}"/>
    <dgm:cxn modelId="{0885737B-E5D6-4E73-BFA1-D636740D4BAA}" type="presOf" srcId="{ED95048E-A009-4362-80B5-23EC20F1E517}" destId="{4DDE5BAC-A7D9-43B1-8E7D-72D0BBACE3F8}" srcOrd="0" destOrd="0" presId="urn:microsoft.com/office/officeart/2008/layout/LinedList"/>
    <dgm:cxn modelId="{D92D1F7D-A9B2-4CDC-B09C-335B1254EEFA}" srcId="{ED95048E-A009-4362-80B5-23EC20F1E517}" destId="{ACD42E4D-78EA-48DD-8DD0-C145B8A862F1}" srcOrd="2" destOrd="0" parTransId="{971DA24A-D081-440E-AF87-7DEDB154DEE7}" sibTransId="{01D84B51-6119-4D6A-95A4-57329BD74151}"/>
    <dgm:cxn modelId="{CA2EBB97-7E1A-4F3E-85D7-D19A2D136BE4}" srcId="{ED95048E-A009-4362-80B5-23EC20F1E517}" destId="{3DEE9898-C387-41C5-AEBB-6D7653969093}" srcOrd="3" destOrd="0" parTransId="{5A1A5ADD-9AAB-487B-92ED-3233D93D9625}" sibTransId="{BE0936E8-F70D-45A8-826D-6722A3CDA946}"/>
    <dgm:cxn modelId="{16EC7FA2-4F95-4276-AB20-223E6B0BF946}" type="presOf" srcId="{0457D9D7-47FC-4FB3-BC9C-F4D737A6F245}" destId="{AD8A6045-5F7C-4028-A67A-1698F7AC7D4E}" srcOrd="0" destOrd="0" presId="urn:microsoft.com/office/officeart/2008/layout/LinedList"/>
    <dgm:cxn modelId="{3162A4DB-E76F-4081-8AF6-158D2DDEB5B9}" type="presOf" srcId="{E9AC1B03-175C-4A2B-8791-0D130CA69E84}" destId="{5BADA71B-0577-47A9-BFAA-0DED3518A120}" srcOrd="0" destOrd="0" presId="urn:microsoft.com/office/officeart/2008/layout/LinedList"/>
    <dgm:cxn modelId="{4898C0FC-EDC7-4A17-BCDD-018D329F5253}" srcId="{ED95048E-A009-4362-80B5-23EC20F1E517}" destId="{E9AC1B03-175C-4A2B-8791-0D130CA69E84}" srcOrd="0" destOrd="0" parTransId="{AAC1BF74-7A02-4C1E-9F3C-7B737E1D5365}" sibTransId="{E5F96F3E-201A-481F-85C4-14391B2A3A4F}"/>
    <dgm:cxn modelId="{1EEF86B3-544E-480F-9E15-01FC53D3E316}" type="presParOf" srcId="{4DDE5BAC-A7D9-43B1-8E7D-72D0BBACE3F8}" destId="{9898015B-209C-422F-99BD-5CF0DA34705C}" srcOrd="0" destOrd="0" presId="urn:microsoft.com/office/officeart/2008/layout/LinedList"/>
    <dgm:cxn modelId="{D2BA40C1-3964-4D60-8749-A8B5236BDC7F}" type="presParOf" srcId="{4DDE5BAC-A7D9-43B1-8E7D-72D0BBACE3F8}" destId="{375FC16C-3CE0-49A7-B9C0-6B2410A56E9D}" srcOrd="1" destOrd="0" presId="urn:microsoft.com/office/officeart/2008/layout/LinedList"/>
    <dgm:cxn modelId="{DBD76EA1-9239-4F37-9F3A-08ABBF97F1F3}" type="presParOf" srcId="{375FC16C-3CE0-49A7-B9C0-6B2410A56E9D}" destId="{5BADA71B-0577-47A9-BFAA-0DED3518A120}" srcOrd="0" destOrd="0" presId="urn:microsoft.com/office/officeart/2008/layout/LinedList"/>
    <dgm:cxn modelId="{56A9E44A-F07A-4FD4-AE84-84F18F927AC4}" type="presParOf" srcId="{375FC16C-3CE0-49A7-B9C0-6B2410A56E9D}" destId="{E5FEC9B2-EF5A-489B-BC1B-50EEE07C5A69}" srcOrd="1" destOrd="0" presId="urn:microsoft.com/office/officeart/2008/layout/LinedList"/>
    <dgm:cxn modelId="{446DC8CF-B9E0-4DC1-8773-96B5F0BB4EC2}" type="presParOf" srcId="{4DDE5BAC-A7D9-43B1-8E7D-72D0BBACE3F8}" destId="{AB4B2183-9447-4D8B-AE07-5B61250F51E1}" srcOrd="2" destOrd="0" presId="urn:microsoft.com/office/officeart/2008/layout/LinedList"/>
    <dgm:cxn modelId="{21A02604-1E28-434C-8B3D-F1EB8D3DAC79}" type="presParOf" srcId="{4DDE5BAC-A7D9-43B1-8E7D-72D0BBACE3F8}" destId="{25B6FBAB-68A9-41E1-9150-A697D8C644DD}" srcOrd="3" destOrd="0" presId="urn:microsoft.com/office/officeart/2008/layout/LinedList"/>
    <dgm:cxn modelId="{5E06A421-1376-40FD-B942-BE7E1D039B4A}" type="presParOf" srcId="{25B6FBAB-68A9-41E1-9150-A697D8C644DD}" destId="{AD8A6045-5F7C-4028-A67A-1698F7AC7D4E}" srcOrd="0" destOrd="0" presId="urn:microsoft.com/office/officeart/2008/layout/LinedList"/>
    <dgm:cxn modelId="{C7F75324-CBFE-4C88-A411-EAA670C469FE}" type="presParOf" srcId="{25B6FBAB-68A9-41E1-9150-A697D8C644DD}" destId="{1B27C90B-777E-4B26-B278-B1060860E1E7}" srcOrd="1" destOrd="0" presId="urn:microsoft.com/office/officeart/2008/layout/LinedList"/>
    <dgm:cxn modelId="{72243EAE-F064-4EA2-B246-B8C0B136FD51}" type="presParOf" srcId="{4DDE5BAC-A7D9-43B1-8E7D-72D0BBACE3F8}" destId="{6986E2EC-A2A6-4EA2-AD89-E007BA75B2EC}" srcOrd="4" destOrd="0" presId="urn:microsoft.com/office/officeart/2008/layout/LinedList"/>
    <dgm:cxn modelId="{0E75866E-F2C1-4EA3-B0D9-246426841857}" type="presParOf" srcId="{4DDE5BAC-A7D9-43B1-8E7D-72D0BBACE3F8}" destId="{9E5F1905-844C-411C-8329-2818928B66FB}" srcOrd="5" destOrd="0" presId="urn:microsoft.com/office/officeart/2008/layout/LinedList"/>
    <dgm:cxn modelId="{B933E5E8-51C5-4C9B-9507-17DF651024DE}" type="presParOf" srcId="{9E5F1905-844C-411C-8329-2818928B66FB}" destId="{A1C2E9D1-159B-4A68-A79A-5DF65ED167C5}" srcOrd="0" destOrd="0" presId="urn:microsoft.com/office/officeart/2008/layout/LinedList"/>
    <dgm:cxn modelId="{5D84012A-9562-464E-99DD-6C437071E524}" type="presParOf" srcId="{9E5F1905-844C-411C-8329-2818928B66FB}" destId="{FBDBE904-39E7-4663-BB5D-FF39949778D4}" srcOrd="1" destOrd="0" presId="urn:microsoft.com/office/officeart/2008/layout/LinedList"/>
    <dgm:cxn modelId="{AAFF078A-7BA0-4D6F-A2F1-1AAC0132F4A9}" type="presParOf" srcId="{4DDE5BAC-A7D9-43B1-8E7D-72D0BBACE3F8}" destId="{20A28F9E-D2ED-459D-ACFC-40DE6985A02C}" srcOrd="6" destOrd="0" presId="urn:microsoft.com/office/officeart/2008/layout/LinedList"/>
    <dgm:cxn modelId="{BF57A611-6694-4D55-8562-A919192ED822}" type="presParOf" srcId="{4DDE5BAC-A7D9-43B1-8E7D-72D0BBACE3F8}" destId="{45DD0665-A785-48C9-8761-35653CD8873F}" srcOrd="7" destOrd="0" presId="urn:microsoft.com/office/officeart/2008/layout/LinedList"/>
    <dgm:cxn modelId="{368CC68C-88D5-4DBD-8E74-CA5B5BD4CD9A}" type="presParOf" srcId="{45DD0665-A785-48C9-8761-35653CD8873F}" destId="{5F9AD38B-0405-4126-B14D-E595BB1A5690}" srcOrd="0" destOrd="0" presId="urn:microsoft.com/office/officeart/2008/layout/LinedList"/>
    <dgm:cxn modelId="{67FE3AE2-9336-4D8C-BB91-F5B8FEA8FA0A}" type="presParOf" srcId="{45DD0665-A785-48C9-8761-35653CD8873F}" destId="{1966EAD7-194E-4B16-A97A-2E16CF55DAC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0BEE9B-FCF4-44DE-91B1-9D1E58DE60C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22B69AE4-EB0D-4CCD-A9E0-464F320006FE}">
      <dgm:prSet/>
      <dgm:spPr/>
      <dgm:t>
        <a:bodyPr/>
        <a:lstStyle/>
        <a:p>
          <a:pPr rtl="0"/>
          <a:r>
            <a:rPr lang="en-IN"/>
            <a:t>Reading strategy : a careful reading plan to identify the central ideas , the main points and important supporting details.</a:t>
          </a:r>
          <a:endParaRPr lang="en-US"/>
        </a:p>
      </dgm:t>
    </dgm:pt>
    <dgm:pt modelId="{0D307485-9EAF-4D1C-8424-3E6C2DDF83FC}" type="parTrans" cxnId="{54969CBE-8BD1-49D6-BCA3-DDE03539781B}">
      <dgm:prSet/>
      <dgm:spPr/>
      <dgm:t>
        <a:bodyPr/>
        <a:lstStyle/>
        <a:p>
          <a:endParaRPr lang="en-US"/>
        </a:p>
      </dgm:t>
    </dgm:pt>
    <dgm:pt modelId="{8ED649A5-4B6D-469F-90BF-52A68DCBF800}" type="sibTrans" cxnId="{54969CBE-8BD1-49D6-BCA3-DDE03539781B}">
      <dgm:prSet/>
      <dgm:spPr/>
      <dgm:t>
        <a:bodyPr/>
        <a:lstStyle/>
        <a:p>
          <a:endParaRPr lang="en-US"/>
        </a:p>
      </dgm:t>
    </dgm:pt>
    <dgm:pt modelId="{EDFA2741-1126-48D7-A792-EEBDB04B37E4}">
      <dgm:prSet/>
      <dgm:spPr/>
      <dgm:t>
        <a:bodyPr/>
        <a:lstStyle/>
        <a:p>
          <a:pPr rtl="0"/>
          <a:r>
            <a:rPr lang="en-IN"/>
            <a:t>Summarising techniques: rejection, selection , substitution , synthesis</a:t>
          </a:r>
          <a:endParaRPr lang="en-US"/>
        </a:p>
      </dgm:t>
    </dgm:pt>
    <dgm:pt modelId="{DDC6BD48-0A15-41B5-A86E-8342869BB2C7}" type="parTrans" cxnId="{5D93C4E6-AA23-449C-A821-E3BA2A062A2A}">
      <dgm:prSet/>
      <dgm:spPr/>
      <dgm:t>
        <a:bodyPr/>
        <a:lstStyle/>
        <a:p>
          <a:endParaRPr lang="en-US"/>
        </a:p>
      </dgm:t>
    </dgm:pt>
    <dgm:pt modelId="{911E1CDD-C1F7-463A-9446-E68CF27D4AC0}" type="sibTrans" cxnId="{5D93C4E6-AA23-449C-A821-E3BA2A062A2A}">
      <dgm:prSet/>
      <dgm:spPr/>
      <dgm:t>
        <a:bodyPr/>
        <a:lstStyle/>
        <a:p>
          <a:endParaRPr lang="en-US"/>
        </a:p>
      </dgm:t>
    </dgm:pt>
    <dgm:pt modelId="{140027E8-8B54-4A0E-B920-EC6547E42684}">
      <dgm:prSet/>
      <dgm:spPr/>
      <dgm:t>
        <a:bodyPr/>
        <a:lstStyle/>
        <a:p>
          <a:pPr rtl="0"/>
          <a:r>
            <a:rPr lang="en-IN"/>
            <a:t>Outlining and paraphrasing</a:t>
          </a:r>
          <a:endParaRPr lang="en-US"/>
        </a:p>
      </dgm:t>
    </dgm:pt>
    <dgm:pt modelId="{1DAE50FC-8A53-4041-AD28-E17685B8CBA6}" type="parTrans" cxnId="{E092C2B1-D9F8-4C31-937C-1B5B52F8DB29}">
      <dgm:prSet/>
      <dgm:spPr/>
      <dgm:t>
        <a:bodyPr/>
        <a:lstStyle/>
        <a:p>
          <a:endParaRPr lang="en-US"/>
        </a:p>
      </dgm:t>
    </dgm:pt>
    <dgm:pt modelId="{282F15D7-B381-40E0-A00E-6549C356D1CE}" type="sibTrans" cxnId="{E092C2B1-D9F8-4C31-937C-1B5B52F8DB29}">
      <dgm:prSet/>
      <dgm:spPr/>
      <dgm:t>
        <a:bodyPr/>
        <a:lstStyle/>
        <a:p>
          <a:endParaRPr lang="en-US"/>
        </a:p>
      </dgm:t>
    </dgm:pt>
    <dgm:pt modelId="{CF027A38-B814-431A-A2C1-8BB2936FEDD2}" type="pres">
      <dgm:prSet presAssocID="{EB0BEE9B-FCF4-44DE-91B1-9D1E58DE60CC}" presName="vert0" presStyleCnt="0">
        <dgm:presLayoutVars>
          <dgm:dir/>
          <dgm:animOne val="branch"/>
          <dgm:animLvl val="lvl"/>
        </dgm:presLayoutVars>
      </dgm:prSet>
      <dgm:spPr/>
    </dgm:pt>
    <dgm:pt modelId="{6A9F1117-8118-4B4D-A469-7ED6EE747BB7}" type="pres">
      <dgm:prSet presAssocID="{22B69AE4-EB0D-4CCD-A9E0-464F320006FE}" presName="thickLine" presStyleLbl="alignNode1" presStyleIdx="0" presStyleCnt="3"/>
      <dgm:spPr/>
    </dgm:pt>
    <dgm:pt modelId="{BB7735FD-3089-4C6E-9957-035714B2945C}" type="pres">
      <dgm:prSet presAssocID="{22B69AE4-EB0D-4CCD-A9E0-464F320006FE}" presName="horz1" presStyleCnt="0"/>
      <dgm:spPr/>
    </dgm:pt>
    <dgm:pt modelId="{59A7D554-F3CB-41BB-91A0-601173BA4206}" type="pres">
      <dgm:prSet presAssocID="{22B69AE4-EB0D-4CCD-A9E0-464F320006FE}" presName="tx1" presStyleLbl="revTx" presStyleIdx="0" presStyleCnt="3"/>
      <dgm:spPr/>
    </dgm:pt>
    <dgm:pt modelId="{8A2A7741-FBA0-4895-9B9E-99EBB2881ED2}" type="pres">
      <dgm:prSet presAssocID="{22B69AE4-EB0D-4CCD-A9E0-464F320006FE}" presName="vert1" presStyleCnt="0"/>
      <dgm:spPr/>
    </dgm:pt>
    <dgm:pt modelId="{EBA3AACC-21D3-48AB-B163-8C88C4D55BC5}" type="pres">
      <dgm:prSet presAssocID="{EDFA2741-1126-48D7-A792-EEBDB04B37E4}" presName="thickLine" presStyleLbl="alignNode1" presStyleIdx="1" presStyleCnt="3"/>
      <dgm:spPr/>
    </dgm:pt>
    <dgm:pt modelId="{E8DD448F-54B7-4414-A397-8B87CF66CCE2}" type="pres">
      <dgm:prSet presAssocID="{EDFA2741-1126-48D7-A792-EEBDB04B37E4}" presName="horz1" presStyleCnt="0"/>
      <dgm:spPr/>
    </dgm:pt>
    <dgm:pt modelId="{2F7E51AB-CDB0-4B45-B90A-6E546EDB864A}" type="pres">
      <dgm:prSet presAssocID="{EDFA2741-1126-48D7-A792-EEBDB04B37E4}" presName="tx1" presStyleLbl="revTx" presStyleIdx="1" presStyleCnt="3"/>
      <dgm:spPr/>
    </dgm:pt>
    <dgm:pt modelId="{7F8DCDD2-3F02-4915-A98B-A80359F1653C}" type="pres">
      <dgm:prSet presAssocID="{EDFA2741-1126-48D7-A792-EEBDB04B37E4}" presName="vert1" presStyleCnt="0"/>
      <dgm:spPr/>
    </dgm:pt>
    <dgm:pt modelId="{A348C6E5-49AC-4CF2-B910-186381DAC3DC}" type="pres">
      <dgm:prSet presAssocID="{140027E8-8B54-4A0E-B920-EC6547E42684}" presName="thickLine" presStyleLbl="alignNode1" presStyleIdx="2" presStyleCnt="3"/>
      <dgm:spPr/>
    </dgm:pt>
    <dgm:pt modelId="{DA4AFCCE-E9BD-4446-98D5-63981D70116D}" type="pres">
      <dgm:prSet presAssocID="{140027E8-8B54-4A0E-B920-EC6547E42684}" presName="horz1" presStyleCnt="0"/>
      <dgm:spPr/>
    </dgm:pt>
    <dgm:pt modelId="{AD172533-6BE1-4CC3-812E-C0C33AE541E0}" type="pres">
      <dgm:prSet presAssocID="{140027E8-8B54-4A0E-B920-EC6547E42684}" presName="tx1" presStyleLbl="revTx" presStyleIdx="2" presStyleCnt="3"/>
      <dgm:spPr/>
    </dgm:pt>
    <dgm:pt modelId="{D75BD1B5-2F03-4C92-A706-EE1EAF9CCDD2}" type="pres">
      <dgm:prSet presAssocID="{140027E8-8B54-4A0E-B920-EC6547E42684}" presName="vert1" presStyleCnt="0"/>
      <dgm:spPr/>
    </dgm:pt>
  </dgm:ptLst>
  <dgm:cxnLst>
    <dgm:cxn modelId="{2286DD03-E4C1-4D03-981E-846DA583D017}" type="presOf" srcId="{22B69AE4-EB0D-4CCD-A9E0-464F320006FE}" destId="{59A7D554-F3CB-41BB-91A0-601173BA4206}" srcOrd="0" destOrd="0" presId="urn:microsoft.com/office/officeart/2008/layout/LinedList"/>
    <dgm:cxn modelId="{75B69F65-299F-4353-AA02-609D6A707AB8}" type="presOf" srcId="{EDFA2741-1126-48D7-A792-EEBDB04B37E4}" destId="{2F7E51AB-CDB0-4B45-B90A-6E546EDB864A}" srcOrd="0" destOrd="0" presId="urn:microsoft.com/office/officeart/2008/layout/LinedList"/>
    <dgm:cxn modelId="{B3914298-4072-4F38-B5D6-D79472500C42}" type="presOf" srcId="{140027E8-8B54-4A0E-B920-EC6547E42684}" destId="{AD172533-6BE1-4CC3-812E-C0C33AE541E0}" srcOrd="0" destOrd="0" presId="urn:microsoft.com/office/officeart/2008/layout/LinedList"/>
    <dgm:cxn modelId="{E092C2B1-D9F8-4C31-937C-1B5B52F8DB29}" srcId="{EB0BEE9B-FCF4-44DE-91B1-9D1E58DE60CC}" destId="{140027E8-8B54-4A0E-B920-EC6547E42684}" srcOrd="2" destOrd="0" parTransId="{1DAE50FC-8A53-4041-AD28-E17685B8CBA6}" sibTransId="{282F15D7-B381-40E0-A00E-6549C356D1CE}"/>
    <dgm:cxn modelId="{54969CBE-8BD1-49D6-BCA3-DDE03539781B}" srcId="{EB0BEE9B-FCF4-44DE-91B1-9D1E58DE60CC}" destId="{22B69AE4-EB0D-4CCD-A9E0-464F320006FE}" srcOrd="0" destOrd="0" parTransId="{0D307485-9EAF-4D1C-8424-3E6C2DDF83FC}" sibTransId="{8ED649A5-4B6D-469F-90BF-52A68DCBF800}"/>
    <dgm:cxn modelId="{AFBEB6CF-36AF-4F17-B9AB-AAE5E1A71C63}" type="presOf" srcId="{EB0BEE9B-FCF4-44DE-91B1-9D1E58DE60CC}" destId="{CF027A38-B814-431A-A2C1-8BB2936FEDD2}" srcOrd="0" destOrd="0" presId="urn:microsoft.com/office/officeart/2008/layout/LinedList"/>
    <dgm:cxn modelId="{5D93C4E6-AA23-449C-A821-E3BA2A062A2A}" srcId="{EB0BEE9B-FCF4-44DE-91B1-9D1E58DE60CC}" destId="{EDFA2741-1126-48D7-A792-EEBDB04B37E4}" srcOrd="1" destOrd="0" parTransId="{DDC6BD48-0A15-41B5-A86E-8342869BB2C7}" sibTransId="{911E1CDD-C1F7-463A-9446-E68CF27D4AC0}"/>
    <dgm:cxn modelId="{957AF6A9-2920-4691-8017-48BA183A695B}" type="presParOf" srcId="{CF027A38-B814-431A-A2C1-8BB2936FEDD2}" destId="{6A9F1117-8118-4B4D-A469-7ED6EE747BB7}" srcOrd="0" destOrd="0" presId="urn:microsoft.com/office/officeart/2008/layout/LinedList"/>
    <dgm:cxn modelId="{24FAD255-E46E-4571-ACC1-59A9554FCEF8}" type="presParOf" srcId="{CF027A38-B814-431A-A2C1-8BB2936FEDD2}" destId="{BB7735FD-3089-4C6E-9957-035714B2945C}" srcOrd="1" destOrd="0" presId="urn:microsoft.com/office/officeart/2008/layout/LinedList"/>
    <dgm:cxn modelId="{475FA07A-D134-482E-A4BE-EA681E007A40}" type="presParOf" srcId="{BB7735FD-3089-4C6E-9957-035714B2945C}" destId="{59A7D554-F3CB-41BB-91A0-601173BA4206}" srcOrd="0" destOrd="0" presId="urn:microsoft.com/office/officeart/2008/layout/LinedList"/>
    <dgm:cxn modelId="{26F71497-C3C9-4030-93AA-40DB2B293E6E}" type="presParOf" srcId="{BB7735FD-3089-4C6E-9957-035714B2945C}" destId="{8A2A7741-FBA0-4895-9B9E-99EBB2881ED2}" srcOrd="1" destOrd="0" presId="urn:microsoft.com/office/officeart/2008/layout/LinedList"/>
    <dgm:cxn modelId="{35F77856-9498-4244-B325-BA7C076A2790}" type="presParOf" srcId="{CF027A38-B814-431A-A2C1-8BB2936FEDD2}" destId="{EBA3AACC-21D3-48AB-B163-8C88C4D55BC5}" srcOrd="2" destOrd="0" presId="urn:microsoft.com/office/officeart/2008/layout/LinedList"/>
    <dgm:cxn modelId="{EA499B62-EC9D-4808-A3FC-BF7D874F6915}" type="presParOf" srcId="{CF027A38-B814-431A-A2C1-8BB2936FEDD2}" destId="{E8DD448F-54B7-4414-A397-8B87CF66CCE2}" srcOrd="3" destOrd="0" presId="urn:microsoft.com/office/officeart/2008/layout/LinedList"/>
    <dgm:cxn modelId="{8B83B7C7-F829-429D-BD49-074163A74DF3}" type="presParOf" srcId="{E8DD448F-54B7-4414-A397-8B87CF66CCE2}" destId="{2F7E51AB-CDB0-4B45-B90A-6E546EDB864A}" srcOrd="0" destOrd="0" presId="urn:microsoft.com/office/officeart/2008/layout/LinedList"/>
    <dgm:cxn modelId="{EC1EEE24-06B5-4709-8503-35935C08C55F}" type="presParOf" srcId="{E8DD448F-54B7-4414-A397-8B87CF66CCE2}" destId="{7F8DCDD2-3F02-4915-A98B-A80359F1653C}" srcOrd="1" destOrd="0" presId="urn:microsoft.com/office/officeart/2008/layout/LinedList"/>
    <dgm:cxn modelId="{F5531F98-39A8-4A5C-9556-124CAF774494}" type="presParOf" srcId="{CF027A38-B814-431A-A2C1-8BB2936FEDD2}" destId="{A348C6E5-49AC-4CF2-B910-186381DAC3DC}" srcOrd="4" destOrd="0" presId="urn:microsoft.com/office/officeart/2008/layout/LinedList"/>
    <dgm:cxn modelId="{F3C1F5FD-F464-4A2E-A2DB-4F659D453378}" type="presParOf" srcId="{CF027A38-B814-431A-A2C1-8BB2936FEDD2}" destId="{DA4AFCCE-E9BD-4446-98D5-63981D70116D}" srcOrd="5" destOrd="0" presId="urn:microsoft.com/office/officeart/2008/layout/LinedList"/>
    <dgm:cxn modelId="{BE346B67-7EEC-4C42-8A0F-87D76E461D58}" type="presParOf" srcId="{DA4AFCCE-E9BD-4446-98D5-63981D70116D}" destId="{AD172533-6BE1-4CC3-812E-C0C33AE541E0}" srcOrd="0" destOrd="0" presId="urn:microsoft.com/office/officeart/2008/layout/LinedList"/>
    <dgm:cxn modelId="{E7BDCCF4-4C12-436F-A828-154574B0F8A0}" type="presParOf" srcId="{DA4AFCCE-E9BD-4446-98D5-63981D70116D}" destId="{D75BD1B5-2F03-4C92-A706-EE1EAF9CCDD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23B84F-4C30-48C3-80D5-9026EEB3DE1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A773B93-9EA3-4613-87C2-0942D9A7358C}">
      <dgm:prSet/>
      <dgm:spPr/>
      <dgm:t>
        <a:bodyPr/>
        <a:lstStyle/>
        <a:p>
          <a:pPr rtl="0"/>
          <a:r>
            <a:rPr lang="en-IN"/>
            <a:t>Make a distinction between :</a:t>
          </a:r>
          <a:endParaRPr lang="en-US"/>
        </a:p>
      </dgm:t>
    </dgm:pt>
    <dgm:pt modelId="{4767ABE8-FB29-4699-9D8F-0E358F5F5845}" type="parTrans" cxnId="{092DF9EC-39DA-4E73-93DB-3B3924D02CA3}">
      <dgm:prSet/>
      <dgm:spPr/>
      <dgm:t>
        <a:bodyPr/>
        <a:lstStyle/>
        <a:p>
          <a:endParaRPr lang="en-US"/>
        </a:p>
      </dgm:t>
    </dgm:pt>
    <dgm:pt modelId="{17C7A9D1-EE67-464E-B5E4-CB5DB0360923}" type="sibTrans" cxnId="{092DF9EC-39DA-4E73-93DB-3B3924D02CA3}">
      <dgm:prSet/>
      <dgm:spPr/>
      <dgm:t>
        <a:bodyPr/>
        <a:lstStyle/>
        <a:p>
          <a:endParaRPr lang="en-US"/>
        </a:p>
      </dgm:t>
    </dgm:pt>
    <dgm:pt modelId="{E61837C2-EB7B-483B-8BED-5B2398A297C3}">
      <dgm:prSet/>
      <dgm:spPr/>
      <dgm:t>
        <a:bodyPr/>
        <a:lstStyle/>
        <a:p>
          <a:pPr rtl="0"/>
          <a:r>
            <a:rPr lang="en-IN"/>
            <a:t>Main versus secondary points</a:t>
          </a:r>
          <a:endParaRPr lang="en-US"/>
        </a:p>
      </dgm:t>
    </dgm:pt>
    <dgm:pt modelId="{DC654C24-5FFE-4165-8A88-54E2095E22C2}" type="parTrans" cxnId="{D35EDE8B-5CF5-4F88-AB11-92F8E2E01C5F}">
      <dgm:prSet/>
      <dgm:spPr/>
      <dgm:t>
        <a:bodyPr/>
        <a:lstStyle/>
        <a:p>
          <a:endParaRPr lang="en-US"/>
        </a:p>
      </dgm:t>
    </dgm:pt>
    <dgm:pt modelId="{5B68C333-076B-43E2-A842-00D4747C775F}" type="sibTrans" cxnId="{D35EDE8B-5CF5-4F88-AB11-92F8E2E01C5F}">
      <dgm:prSet/>
      <dgm:spPr/>
      <dgm:t>
        <a:bodyPr/>
        <a:lstStyle/>
        <a:p>
          <a:endParaRPr lang="en-US"/>
        </a:p>
      </dgm:t>
    </dgm:pt>
    <dgm:pt modelId="{2213E613-0454-4814-AB47-23F7E38C2CC8}">
      <dgm:prSet/>
      <dgm:spPr/>
      <dgm:t>
        <a:bodyPr/>
        <a:lstStyle/>
        <a:p>
          <a:pPr rtl="0"/>
          <a:r>
            <a:rPr lang="en-IN"/>
            <a:t>Facts verses opinions</a:t>
          </a:r>
          <a:endParaRPr lang="en-US"/>
        </a:p>
      </dgm:t>
    </dgm:pt>
    <dgm:pt modelId="{0CE51A3E-5000-464C-A599-CF2554B244A1}" type="parTrans" cxnId="{F4073C48-7132-402D-9BC2-6D0E79FBB31F}">
      <dgm:prSet/>
      <dgm:spPr/>
      <dgm:t>
        <a:bodyPr/>
        <a:lstStyle/>
        <a:p>
          <a:endParaRPr lang="en-US"/>
        </a:p>
      </dgm:t>
    </dgm:pt>
    <dgm:pt modelId="{EF76E42A-4743-4ADE-9E4F-CA01B6D454DF}" type="sibTrans" cxnId="{F4073C48-7132-402D-9BC2-6D0E79FBB31F}">
      <dgm:prSet/>
      <dgm:spPr/>
      <dgm:t>
        <a:bodyPr/>
        <a:lstStyle/>
        <a:p>
          <a:endParaRPr lang="en-US"/>
        </a:p>
      </dgm:t>
    </dgm:pt>
    <dgm:pt modelId="{52BCB801-5874-435F-9049-DDE6DD98882F}">
      <dgm:prSet/>
      <dgm:spPr/>
      <dgm:t>
        <a:bodyPr/>
        <a:lstStyle/>
        <a:p>
          <a:pPr rtl="0"/>
          <a:r>
            <a:rPr lang="en-IN"/>
            <a:t>Ideas verses examples</a:t>
          </a:r>
          <a:endParaRPr lang="en-US"/>
        </a:p>
      </dgm:t>
    </dgm:pt>
    <dgm:pt modelId="{53856403-B968-4D60-8C74-99F568FC708B}" type="parTrans" cxnId="{E8E461FE-EB7F-41D0-9B06-286A250C9D64}">
      <dgm:prSet/>
      <dgm:spPr/>
      <dgm:t>
        <a:bodyPr/>
        <a:lstStyle/>
        <a:p>
          <a:endParaRPr lang="en-US"/>
        </a:p>
      </dgm:t>
    </dgm:pt>
    <dgm:pt modelId="{9D6BDE30-4F66-4084-BBE9-E77BF3898C23}" type="sibTrans" cxnId="{E8E461FE-EB7F-41D0-9B06-286A250C9D64}">
      <dgm:prSet/>
      <dgm:spPr/>
      <dgm:t>
        <a:bodyPr/>
        <a:lstStyle/>
        <a:p>
          <a:endParaRPr lang="en-US"/>
        </a:p>
      </dgm:t>
    </dgm:pt>
    <dgm:pt modelId="{A2250F60-A3E6-451B-AF6C-C6D8F975B5D1}">
      <dgm:prSet/>
      <dgm:spPr/>
      <dgm:t>
        <a:bodyPr/>
        <a:lstStyle/>
        <a:p>
          <a:pPr rtl="0"/>
          <a:r>
            <a:rPr lang="en-IN"/>
            <a:t>Important versus less important</a:t>
          </a:r>
          <a:endParaRPr lang="en-US"/>
        </a:p>
      </dgm:t>
    </dgm:pt>
    <dgm:pt modelId="{1684AD98-683A-4180-8F04-52729DF1B8A2}" type="parTrans" cxnId="{DC169305-2E66-4205-BA80-7D60E1FD9FC3}">
      <dgm:prSet/>
      <dgm:spPr/>
      <dgm:t>
        <a:bodyPr/>
        <a:lstStyle/>
        <a:p>
          <a:endParaRPr lang="en-US"/>
        </a:p>
      </dgm:t>
    </dgm:pt>
    <dgm:pt modelId="{300C8E23-BE68-4C1A-A1BA-9D7A3D987865}" type="sibTrans" cxnId="{DC169305-2E66-4205-BA80-7D60E1FD9FC3}">
      <dgm:prSet/>
      <dgm:spPr/>
      <dgm:t>
        <a:bodyPr/>
        <a:lstStyle/>
        <a:p>
          <a:endParaRPr lang="en-US"/>
        </a:p>
      </dgm:t>
    </dgm:pt>
    <dgm:pt modelId="{72EAD2C0-8E21-44FA-94BB-3F3A7E84934B}">
      <dgm:prSet/>
      <dgm:spPr/>
      <dgm:t>
        <a:bodyPr/>
        <a:lstStyle/>
        <a:p>
          <a:pPr rtl="0"/>
          <a:r>
            <a:rPr lang="en-IN"/>
            <a:t>Relevant versus irrelevant information</a:t>
          </a:r>
          <a:endParaRPr lang="en-US"/>
        </a:p>
      </dgm:t>
    </dgm:pt>
    <dgm:pt modelId="{67168950-A875-4A3E-9161-2D6405094F64}" type="parTrans" cxnId="{6936474B-14F7-4784-A1EC-10715CDA6ACB}">
      <dgm:prSet/>
      <dgm:spPr/>
      <dgm:t>
        <a:bodyPr/>
        <a:lstStyle/>
        <a:p>
          <a:endParaRPr lang="en-US"/>
        </a:p>
      </dgm:t>
    </dgm:pt>
    <dgm:pt modelId="{E400C2E2-0F27-4CB8-B62C-7DC048F7CC00}" type="sibTrans" cxnId="{6936474B-14F7-4784-A1EC-10715CDA6ACB}">
      <dgm:prSet/>
      <dgm:spPr/>
      <dgm:t>
        <a:bodyPr/>
        <a:lstStyle/>
        <a:p>
          <a:endParaRPr lang="en-US"/>
        </a:p>
      </dgm:t>
    </dgm:pt>
    <dgm:pt modelId="{7769ECEA-FCC3-4FFB-982B-60321287A587}">
      <dgm:prSet/>
      <dgm:spPr/>
      <dgm:t>
        <a:bodyPr/>
        <a:lstStyle/>
        <a:p>
          <a:pPr rtl="0"/>
          <a:r>
            <a:rPr lang="en-IN"/>
            <a:t>Explicit versus implicit information.</a:t>
          </a:r>
          <a:endParaRPr lang="en-US"/>
        </a:p>
      </dgm:t>
    </dgm:pt>
    <dgm:pt modelId="{B19081F9-A097-48C2-BC26-9C78B69FD910}" type="parTrans" cxnId="{BD7815D3-09F6-4D9C-B511-2E4B7887CD43}">
      <dgm:prSet/>
      <dgm:spPr/>
      <dgm:t>
        <a:bodyPr/>
        <a:lstStyle/>
        <a:p>
          <a:endParaRPr lang="en-US"/>
        </a:p>
      </dgm:t>
    </dgm:pt>
    <dgm:pt modelId="{FD8654CE-DDF6-4F16-B2AF-BD23F31CE320}" type="sibTrans" cxnId="{BD7815D3-09F6-4D9C-B511-2E4B7887CD43}">
      <dgm:prSet/>
      <dgm:spPr/>
      <dgm:t>
        <a:bodyPr/>
        <a:lstStyle/>
        <a:p>
          <a:endParaRPr lang="en-US"/>
        </a:p>
      </dgm:t>
    </dgm:pt>
    <dgm:pt modelId="{0C3E4A1E-F36A-4C36-8016-7182386B6A43}" type="pres">
      <dgm:prSet presAssocID="{5523B84F-4C30-48C3-80D5-9026EEB3DE18}" presName="linear" presStyleCnt="0">
        <dgm:presLayoutVars>
          <dgm:animLvl val="lvl"/>
          <dgm:resizeHandles val="exact"/>
        </dgm:presLayoutVars>
      </dgm:prSet>
      <dgm:spPr/>
    </dgm:pt>
    <dgm:pt modelId="{921BEE28-E1F2-4B0A-8093-DAF5113F70F5}" type="pres">
      <dgm:prSet presAssocID="{9A773B93-9EA3-4613-87C2-0942D9A7358C}" presName="parentText" presStyleLbl="node1" presStyleIdx="0" presStyleCnt="1">
        <dgm:presLayoutVars>
          <dgm:chMax val="0"/>
          <dgm:bulletEnabled val="1"/>
        </dgm:presLayoutVars>
      </dgm:prSet>
      <dgm:spPr/>
    </dgm:pt>
    <dgm:pt modelId="{7F330196-CED7-4427-BAED-69595C91B5AD}" type="pres">
      <dgm:prSet presAssocID="{9A773B93-9EA3-4613-87C2-0942D9A7358C}" presName="childText" presStyleLbl="revTx" presStyleIdx="0" presStyleCnt="1">
        <dgm:presLayoutVars>
          <dgm:bulletEnabled val="1"/>
        </dgm:presLayoutVars>
      </dgm:prSet>
      <dgm:spPr/>
    </dgm:pt>
  </dgm:ptLst>
  <dgm:cxnLst>
    <dgm:cxn modelId="{DC169305-2E66-4205-BA80-7D60E1FD9FC3}" srcId="{9A773B93-9EA3-4613-87C2-0942D9A7358C}" destId="{A2250F60-A3E6-451B-AF6C-C6D8F975B5D1}" srcOrd="3" destOrd="0" parTransId="{1684AD98-683A-4180-8F04-52729DF1B8A2}" sibTransId="{300C8E23-BE68-4C1A-A1BA-9D7A3D987865}"/>
    <dgm:cxn modelId="{66D0F964-41DC-43A3-8689-7F863304CF8E}" type="presOf" srcId="{2213E613-0454-4814-AB47-23F7E38C2CC8}" destId="{7F330196-CED7-4427-BAED-69595C91B5AD}" srcOrd="0" destOrd="1" presId="urn:microsoft.com/office/officeart/2005/8/layout/vList2"/>
    <dgm:cxn modelId="{F4073C48-7132-402D-9BC2-6D0E79FBB31F}" srcId="{9A773B93-9EA3-4613-87C2-0942D9A7358C}" destId="{2213E613-0454-4814-AB47-23F7E38C2CC8}" srcOrd="1" destOrd="0" parTransId="{0CE51A3E-5000-464C-A599-CF2554B244A1}" sibTransId="{EF76E42A-4743-4ADE-9E4F-CA01B6D454DF}"/>
    <dgm:cxn modelId="{6936474B-14F7-4784-A1EC-10715CDA6ACB}" srcId="{9A773B93-9EA3-4613-87C2-0942D9A7358C}" destId="{72EAD2C0-8E21-44FA-94BB-3F3A7E84934B}" srcOrd="4" destOrd="0" parTransId="{67168950-A875-4A3E-9161-2D6405094F64}" sibTransId="{E400C2E2-0F27-4CB8-B62C-7DC048F7CC00}"/>
    <dgm:cxn modelId="{4421D179-9237-4FE4-B43F-9211EB8DD266}" type="presOf" srcId="{7769ECEA-FCC3-4FFB-982B-60321287A587}" destId="{7F330196-CED7-4427-BAED-69595C91B5AD}" srcOrd="0" destOrd="5" presId="urn:microsoft.com/office/officeart/2005/8/layout/vList2"/>
    <dgm:cxn modelId="{D35EDE8B-5CF5-4F88-AB11-92F8E2E01C5F}" srcId="{9A773B93-9EA3-4613-87C2-0942D9A7358C}" destId="{E61837C2-EB7B-483B-8BED-5B2398A297C3}" srcOrd="0" destOrd="0" parTransId="{DC654C24-5FFE-4165-8A88-54E2095E22C2}" sibTransId="{5B68C333-076B-43E2-A842-00D4747C775F}"/>
    <dgm:cxn modelId="{50EECEBD-9041-4B8C-92E1-1AE0E8F8BACB}" type="presOf" srcId="{5523B84F-4C30-48C3-80D5-9026EEB3DE18}" destId="{0C3E4A1E-F36A-4C36-8016-7182386B6A43}" srcOrd="0" destOrd="0" presId="urn:microsoft.com/office/officeart/2005/8/layout/vList2"/>
    <dgm:cxn modelId="{5663D6C0-19AF-477D-A4A7-12E0A84DEFA8}" type="presOf" srcId="{72EAD2C0-8E21-44FA-94BB-3F3A7E84934B}" destId="{7F330196-CED7-4427-BAED-69595C91B5AD}" srcOrd="0" destOrd="4" presId="urn:microsoft.com/office/officeart/2005/8/layout/vList2"/>
    <dgm:cxn modelId="{06AC4BCE-6DE0-466F-BE32-38C1F30AB045}" type="presOf" srcId="{52BCB801-5874-435F-9049-DDE6DD98882F}" destId="{7F330196-CED7-4427-BAED-69595C91B5AD}" srcOrd="0" destOrd="2" presId="urn:microsoft.com/office/officeart/2005/8/layout/vList2"/>
    <dgm:cxn modelId="{BD7815D3-09F6-4D9C-B511-2E4B7887CD43}" srcId="{9A773B93-9EA3-4613-87C2-0942D9A7358C}" destId="{7769ECEA-FCC3-4FFB-982B-60321287A587}" srcOrd="5" destOrd="0" parTransId="{B19081F9-A097-48C2-BC26-9C78B69FD910}" sibTransId="{FD8654CE-DDF6-4F16-B2AF-BD23F31CE320}"/>
    <dgm:cxn modelId="{83B69ED7-863E-4E62-96AA-F2FE1E7C07B5}" type="presOf" srcId="{A2250F60-A3E6-451B-AF6C-C6D8F975B5D1}" destId="{7F330196-CED7-4427-BAED-69595C91B5AD}" srcOrd="0" destOrd="3" presId="urn:microsoft.com/office/officeart/2005/8/layout/vList2"/>
    <dgm:cxn modelId="{A20071E4-4399-4B90-A4F8-479C17B1F33D}" type="presOf" srcId="{E61837C2-EB7B-483B-8BED-5B2398A297C3}" destId="{7F330196-CED7-4427-BAED-69595C91B5AD}" srcOrd="0" destOrd="0" presId="urn:microsoft.com/office/officeart/2005/8/layout/vList2"/>
    <dgm:cxn modelId="{57BFA6E7-1750-4688-8FE3-84550307CCA2}" type="presOf" srcId="{9A773B93-9EA3-4613-87C2-0942D9A7358C}" destId="{921BEE28-E1F2-4B0A-8093-DAF5113F70F5}" srcOrd="0" destOrd="0" presId="urn:microsoft.com/office/officeart/2005/8/layout/vList2"/>
    <dgm:cxn modelId="{092DF9EC-39DA-4E73-93DB-3B3924D02CA3}" srcId="{5523B84F-4C30-48C3-80D5-9026EEB3DE18}" destId="{9A773B93-9EA3-4613-87C2-0942D9A7358C}" srcOrd="0" destOrd="0" parTransId="{4767ABE8-FB29-4699-9D8F-0E358F5F5845}" sibTransId="{17C7A9D1-EE67-464E-B5E4-CB5DB0360923}"/>
    <dgm:cxn modelId="{E8E461FE-EB7F-41D0-9B06-286A250C9D64}" srcId="{9A773B93-9EA3-4613-87C2-0942D9A7358C}" destId="{52BCB801-5874-435F-9049-DDE6DD98882F}" srcOrd="2" destOrd="0" parTransId="{53856403-B968-4D60-8C74-99F568FC708B}" sibTransId="{9D6BDE30-4F66-4084-BBE9-E77BF3898C23}"/>
    <dgm:cxn modelId="{BD8A056E-8C82-49D1-827F-30DD250FAF75}" type="presParOf" srcId="{0C3E4A1E-F36A-4C36-8016-7182386B6A43}" destId="{921BEE28-E1F2-4B0A-8093-DAF5113F70F5}" srcOrd="0" destOrd="0" presId="urn:microsoft.com/office/officeart/2005/8/layout/vList2"/>
    <dgm:cxn modelId="{64165E1F-58E0-4C56-8FB9-0C88D56D3069}" type="presParOf" srcId="{0C3E4A1E-F36A-4C36-8016-7182386B6A43}" destId="{7F330196-CED7-4427-BAED-69595C91B5AD}"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F943214-F580-46E7-9B81-9B264A06E50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60912D-4805-4041-848A-D48108133506}">
      <dgm:prSet/>
      <dgm:spPr/>
      <dgm:t>
        <a:bodyPr/>
        <a:lstStyle/>
        <a:p>
          <a:pPr rtl="0"/>
          <a:r>
            <a:rPr lang="en-IN"/>
            <a:t>Analyse :</a:t>
          </a:r>
          <a:endParaRPr lang="en-US"/>
        </a:p>
      </dgm:t>
    </dgm:pt>
    <dgm:pt modelId="{C840C64A-0952-4B4E-8EF6-10A51FD1ECBD}" type="parTrans" cxnId="{66808985-ECC9-4D84-9851-F238606D4326}">
      <dgm:prSet/>
      <dgm:spPr/>
      <dgm:t>
        <a:bodyPr/>
        <a:lstStyle/>
        <a:p>
          <a:endParaRPr lang="en-US"/>
        </a:p>
      </dgm:t>
    </dgm:pt>
    <dgm:pt modelId="{60B86585-89B7-4BC9-8B3C-A9412ADC34D1}" type="sibTrans" cxnId="{66808985-ECC9-4D84-9851-F238606D4326}">
      <dgm:prSet/>
      <dgm:spPr/>
      <dgm:t>
        <a:bodyPr/>
        <a:lstStyle/>
        <a:p>
          <a:endParaRPr lang="en-US"/>
        </a:p>
      </dgm:t>
    </dgm:pt>
    <dgm:pt modelId="{40BFBAB9-B3DB-4C22-B81B-D0975AC4F782}">
      <dgm:prSet/>
      <dgm:spPr/>
      <dgm:t>
        <a:bodyPr/>
        <a:lstStyle/>
        <a:p>
          <a:pPr rtl="0"/>
          <a:r>
            <a:rPr lang="en-IN"/>
            <a:t>Markers of cohesion to identify relationship among different units with in the text.</a:t>
          </a:r>
          <a:endParaRPr lang="en-US"/>
        </a:p>
      </dgm:t>
    </dgm:pt>
    <dgm:pt modelId="{CCBC6B92-61D8-48E4-A692-6E3B10916004}" type="parTrans" cxnId="{C7D4855C-09AA-4906-A4BA-BF802003B1F8}">
      <dgm:prSet/>
      <dgm:spPr/>
      <dgm:t>
        <a:bodyPr/>
        <a:lstStyle/>
        <a:p>
          <a:endParaRPr lang="en-US"/>
        </a:p>
      </dgm:t>
    </dgm:pt>
    <dgm:pt modelId="{1DF97EE8-827C-460F-B2E4-EC05D3038054}" type="sibTrans" cxnId="{C7D4855C-09AA-4906-A4BA-BF802003B1F8}">
      <dgm:prSet/>
      <dgm:spPr/>
      <dgm:t>
        <a:bodyPr/>
        <a:lstStyle/>
        <a:p>
          <a:endParaRPr lang="en-US"/>
        </a:p>
      </dgm:t>
    </dgm:pt>
    <dgm:pt modelId="{42423ECF-8499-4C13-AAFE-35E0EABF6600}">
      <dgm:prSet/>
      <dgm:spPr/>
      <dgm:t>
        <a:bodyPr/>
        <a:lstStyle/>
        <a:p>
          <a:pPr rtl="0"/>
          <a:r>
            <a:rPr lang="en-IN" dirty="0"/>
            <a:t>Identify all examples, repetitions, restatements and unnecessary details in order to remove them.</a:t>
          </a:r>
          <a:endParaRPr lang="en-US" dirty="0"/>
        </a:p>
      </dgm:t>
    </dgm:pt>
    <dgm:pt modelId="{4ED7800A-1D7B-4B23-8F27-7B4769C2BEAB}" type="parTrans" cxnId="{A7CB49BF-D100-4758-8C98-6312F47E20FB}">
      <dgm:prSet/>
      <dgm:spPr/>
      <dgm:t>
        <a:bodyPr/>
        <a:lstStyle/>
        <a:p>
          <a:endParaRPr lang="en-US"/>
        </a:p>
      </dgm:t>
    </dgm:pt>
    <dgm:pt modelId="{B65592C2-92A4-4266-A55D-56F14A3E3B20}" type="sibTrans" cxnId="{A7CB49BF-D100-4758-8C98-6312F47E20FB}">
      <dgm:prSet/>
      <dgm:spPr/>
      <dgm:t>
        <a:bodyPr/>
        <a:lstStyle/>
        <a:p>
          <a:endParaRPr lang="en-US"/>
        </a:p>
      </dgm:t>
    </dgm:pt>
    <dgm:pt modelId="{B32F5A99-435C-49DC-A0ED-D6BD17CF505C}">
      <dgm:prSet/>
      <dgm:spPr/>
      <dgm:t>
        <a:bodyPr/>
        <a:lstStyle/>
        <a:p>
          <a:pPr rtl="0"/>
          <a:r>
            <a:rPr lang="en-IN" dirty="0"/>
            <a:t>Note phrases and expressions that can be replaced by words or shorter phrases</a:t>
          </a:r>
          <a:endParaRPr lang="en-US" dirty="0"/>
        </a:p>
      </dgm:t>
    </dgm:pt>
    <dgm:pt modelId="{DB0164F5-B769-4B9D-A37A-6A9846FF407A}" type="parTrans" cxnId="{3DBE0E24-2256-4EF0-9BCF-C51DD5221174}">
      <dgm:prSet/>
      <dgm:spPr/>
      <dgm:t>
        <a:bodyPr/>
        <a:lstStyle/>
        <a:p>
          <a:endParaRPr lang="en-US"/>
        </a:p>
      </dgm:t>
    </dgm:pt>
    <dgm:pt modelId="{8800174A-53A8-4E09-80BD-7DD436FEE289}" type="sibTrans" cxnId="{3DBE0E24-2256-4EF0-9BCF-C51DD5221174}">
      <dgm:prSet/>
      <dgm:spPr/>
      <dgm:t>
        <a:bodyPr/>
        <a:lstStyle/>
        <a:p>
          <a:endParaRPr lang="en-US"/>
        </a:p>
      </dgm:t>
    </dgm:pt>
    <dgm:pt modelId="{6ABC0055-238D-40CB-B518-11FF71FBC64B}">
      <dgm:prSet/>
      <dgm:spPr/>
      <dgm:t>
        <a:bodyPr/>
        <a:lstStyle/>
        <a:p>
          <a:pPr rtl="0"/>
          <a:r>
            <a:rPr lang="en-IN"/>
            <a:t>Logical organisation of the passage.</a:t>
          </a:r>
          <a:endParaRPr lang="en-US"/>
        </a:p>
      </dgm:t>
    </dgm:pt>
    <dgm:pt modelId="{8F24DC85-E1BD-4A45-BB5F-197F82A76EED}" type="parTrans" cxnId="{ACE4EA02-68C1-4C62-B11B-FBC7798529F8}">
      <dgm:prSet/>
      <dgm:spPr/>
      <dgm:t>
        <a:bodyPr/>
        <a:lstStyle/>
        <a:p>
          <a:endParaRPr lang="en-US"/>
        </a:p>
      </dgm:t>
    </dgm:pt>
    <dgm:pt modelId="{A8CE3EF3-9025-4568-A6B3-65BBB5B43D59}" type="sibTrans" cxnId="{ACE4EA02-68C1-4C62-B11B-FBC7798529F8}">
      <dgm:prSet/>
      <dgm:spPr/>
      <dgm:t>
        <a:bodyPr/>
        <a:lstStyle/>
        <a:p>
          <a:endParaRPr lang="en-US"/>
        </a:p>
      </dgm:t>
    </dgm:pt>
    <dgm:pt modelId="{50E0D864-F7D8-4651-B359-BECC7AE57EA3}" type="pres">
      <dgm:prSet presAssocID="{0F943214-F580-46E7-9B81-9B264A06E50C}" presName="linear" presStyleCnt="0">
        <dgm:presLayoutVars>
          <dgm:animLvl val="lvl"/>
          <dgm:resizeHandles val="exact"/>
        </dgm:presLayoutVars>
      </dgm:prSet>
      <dgm:spPr/>
    </dgm:pt>
    <dgm:pt modelId="{F3EF978E-C209-4783-BBDB-F9506830BC55}" type="pres">
      <dgm:prSet presAssocID="{0660912D-4805-4041-848A-D48108133506}" presName="parentText" presStyleLbl="node1" presStyleIdx="0" presStyleCnt="1">
        <dgm:presLayoutVars>
          <dgm:chMax val="0"/>
          <dgm:bulletEnabled val="1"/>
        </dgm:presLayoutVars>
      </dgm:prSet>
      <dgm:spPr/>
    </dgm:pt>
    <dgm:pt modelId="{4AA9B2EA-1895-466D-ABEB-73A3264A10BA}" type="pres">
      <dgm:prSet presAssocID="{0660912D-4805-4041-848A-D48108133506}" presName="childText" presStyleLbl="revTx" presStyleIdx="0" presStyleCnt="1">
        <dgm:presLayoutVars>
          <dgm:bulletEnabled val="1"/>
        </dgm:presLayoutVars>
      </dgm:prSet>
      <dgm:spPr/>
    </dgm:pt>
  </dgm:ptLst>
  <dgm:cxnLst>
    <dgm:cxn modelId="{ACE4EA02-68C1-4C62-B11B-FBC7798529F8}" srcId="{0660912D-4805-4041-848A-D48108133506}" destId="{6ABC0055-238D-40CB-B518-11FF71FBC64B}" srcOrd="3" destOrd="0" parTransId="{8F24DC85-E1BD-4A45-BB5F-197F82A76EED}" sibTransId="{A8CE3EF3-9025-4568-A6B3-65BBB5B43D59}"/>
    <dgm:cxn modelId="{B3E7D720-21A4-4E13-A7E6-0A7B69D33893}" type="presOf" srcId="{6ABC0055-238D-40CB-B518-11FF71FBC64B}" destId="{4AA9B2EA-1895-466D-ABEB-73A3264A10BA}" srcOrd="0" destOrd="3" presId="urn:microsoft.com/office/officeart/2005/8/layout/vList2"/>
    <dgm:cxn modelId="{3DBE0E24-2256-4EF0-9BCF-C51DD5221174}" srcId="{0660912D-4805-4041-848A-D48108133506}" destId="{B32F5A99-435C-49DC-A0ED-D6BD17CF505C}" srcOrd="2" destOrd="0" parTransId="{DB0164F5-B769-4B9D-A37A-6A9846FF407A}" sibTransId="{8800174A-53A8-4E09-80BD-7DD436FEE289}"/>
    <dgm:cxn modelId="{18C2AF2C-6DBD-424D-B592-D44C023857CB}" type="presOf" srcId="{0F943214-F580-46E7-9B81-9B264A06E50C}" destId="{50E0D864-F7D8-4651-B359-BECC7AE57EA3}" srcOrd="0" destOrd="0" presId="urn:microsoft.com/office/officeart/2005/8/layout/vList2"/>
    <dgm:cxn modelId="{4F4A5538-65A3-4867-B1D2-4A52C1571037}" type="presOf" srcId="{0660912D-4805-4041-848A-D48108133506}" destId="{F3EF978E-C209-4783-BBDB-F9506830BC55}" srcOrd="0" destOrd="0" presId="urn:microsoft.com/office/officeart/2005/8/layout/vList2"/>
    <dgm:cxn modelId="{C7D4855C-09AA-4906-A4BA-BF802003B1F8}" srcId="{0660912D-4805-4041-848A-D48108133506}" destId="{40BFBAB9-B3DB-4C22-B81B-D0975AC4F782}" srcOrd="0" destOrd="0" parTransId="{CCBC6B92-61D8-48E4-A692-6E3B10916004}" sibTransId="{1DF97EE8-827C-460F-B2E4-EC05D3038054}"/>
    <dgm:cxn modelId="{9E195A57-4955-4CA9-927C-E60EB746BA90}" type="presOf" srcId="{42423ECF-8499-4C13-AAFE-35E0EABF6600}" destId="{4AA9B2EA-1895-466D-ABEB-73A3264A10BA}" srcOrd="0" destOrd="1" presId="urn:microsoft.com/office/officeart/2005/8/layout/vList2"/>
    <dgm:cxn modelId="{2971C47B-B994-45B2-AB33-EBD79AF3E528}" type="presOf" srcId="{B32F5A99-435C-49DC-A0ED-D6BD17CF505C}" destId="{4AA9B2EA-1895-466D-ABEB-73A3264A10BA}" srcOrd="0" destOrd="2" presId="urn:microsoft.com/office/officeart/2005/8/layout/vList2"/>
    <dgm:cxn modelId="{66808985-ECC9-4D84-9851-F238606D4326}" srcId="{0F943214-F580-46E7-9B81-9B264A06E50C}" destId="{0660912D-4805-4041-848A-D48108133506}" srcOrd="0" destOrd="0" parTransId="{C840C64A-0952-4B4E-8EF6-10A51FD1ECBD}" sibTransId="{60B86585-89B7-4BC9-8B3C-A9412ADC34D1}"/>
    <dgm:cxn modelId="{A7CB49BF-D100-4758-8C98-6312F47E20FB}" srcId="{0660912D-4805-4041-848A-D48108133506}" destId="{42423ECF-8499-4C13-AAFE-35E0EABF6600}" srcOrd="1" destOrd="0" parTransId="{4ED7800A-1D7B-4B23-8F27-7B4769C2BEAB}" sibTransId="{B65592C2-92A4-4266-A55D-56F14A3E3B20}"/>
    <dgm:cxn modelId="{C0C303FC-C838-42EE-A848-7A72FBA69AF8}" type="presOf" srcId="{40BFBAB9-B3DB-4C22-B81B-D0975AC4F782}" destId="{4AA9B2EA-1895-466D-ABEB-73A3264A10BA}" srcOrd="0" destOrd="0" presId="urn:microsoft.com/office/officeart/2005/8/layout/vList2"/>
    <dgm:cxn modelId="{5C7255F1-E074-4D79-BF1E-911F652E7746}" type="presParOf" srcId="{50E0D864-F7D8-4651-B359-BECC7AE57EA3}" destId="{F3EF978E-C209-4783-BBDB-F9506830BC55}" srcOrd="0" destOrd="0" presId="urn:microsoft.com/office/officeart/2005/8/layout/vList2"/>
    <dgm:cxn modelId="{DC93C28A-B799-436C-A6A7-52111AEBC8EB}" type="presParOf" srcId="{50E0D864-F7D8-4651-B359-BECC7AE57EA3}" destId="{4AA9B2EA-1895-466D-ABEB-73A3264A10BA}"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A093F41-6420-4600-A4AA-DC52696F931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78B0CB04-440B-477A-9921-C6BA80167FE4}">
      <dgm:prSet/>
      <dgm:spPr/>
      <dgm:t>
        <a:bodyPr/>
        <a:lstStyle/>
        <a:p>
          <a:pPr rtl="0"/>
          <a:r>
            <a:rPr lang="en-IN" dirty="0"/>
            <a:t>The mental process -  successful  grasp of the full meaning of the original.</a:t>
          </a:r>
        </a:p>
      </dgm:t>
    </dgm:pt>
    <dgm:pt modelId="{1798CA20-7DFD-452A-870E-9980F3729AB6}" type="parTrans" cxnId="{956A4797-8E2E-4D9F-B28E-66B4FB7A08C3}">
      <dgm:prSet/>
      <dgm:spPr/>
      <dgm:t>
        <a:bodyPr/>
        <a:lstStyle/>
        <a:p>
          <a:endParaRPr lang="en-IN"/>
        </a:p>
      </dgm:t>
    </dgm:pt>
    <dgm:pt modelId="{AD27DF2E-9F30-4E72-9B0D-CF87EDF4EC7C}" type="sibTrans" cxnId="{956A4797-8E2E-4D9F-B28E-66B4FB7A08C3}">
      <dgm:prSet/>
      <dgm:spPr/>
      <dgm:t>
        <a:bodyPr/>
        <a:lstStyle/>
        <a:p>
          <a:endParaRPr lang="en-IN"/>
        </a:p>
      </dgm:t>
    </dgm:pt>
    <dgm:pt modelId="{D9FC2430-671C-4553-8BD1-951A3E7E695D}">
      <dgm:prSet/>
      <dgm:spPr>
        <a:noFill/>
      </dgm:spPr>
      <dgm:t>
        <a:bodyPr/>
        <a:lstStyle/>
        <a:p>
          <a:pPr rtl="0"/>
          <a:r>
            <a:rPr lang="en-IN" dirty="0"/>
            <a:t>Rendition of essential information and ideas expressed by someone else.</a:t>
          </a:r>
        </a:p>
      </dgm:t>
    </dgm:pt>
    <dgm:pt modelId="{1FD80998-B29B-4F7C-8C04-886D8AA3CE74}" type="parTrans" cxnId="{32AADBB5-24D4-4E3F-A4FC-D43E4285A1F8}">
      <dgm:prSet/>
      <dgm:spPr/>
      <dgm:t>
        <a:bodyPr/>
        <a:lstStyle/>
        <a:p>
          <a:endParaRPr lang="en-IN"/>
        </a:p>
      </dgm:t>
    </dgm:pt>
    <dgm:pt modelId="{E4253132-9D2C-4B91-AFD4-7ADB1437B3D4}" type="sibTrans" cxnId="{32AADBB5-24D4-4E3F-A4FC-D43E4285A1F8}">
      <dgm:prSet/>
      <dgm:spPr/>
      <dgm:t>
        <a:bodyPr/>
        <a:lstStyle/>
        <a:p>
          <a:endParaRPr lang="en-IN"/>
        </a:p>
      </dgm:t>
    </dgm:pt>
    <dgm:pt modelId="{F14B532F-E94A-4CAA-969B-93B115855621}">
      <dgm:prSet/>
      <dgm:spPr>
        <a:noFill/>
      </dgm:spPr>
      <dgm:t>
        <a:bodyPr/>
        <a:lstStyle/>
        <a:p>
          <a:pPr rtl="0"/>
          <a:r>
            <a:rPr lang="en-IN" dirty="0"/>
            <a:t>A presentation in a new form.</a:t>
          </a:r>
        </a:p>
      </dgm:t>
    </dgm:pt>
    <dgm:pt modelId="{7762A84B-BDEB-484B-8BB5-F150A77D38B3}" type="parTrans" cxnId="{F210CE4C-9C21-451B-BB8D-035A40A0864A}">
      <dgm:prSet/>
      <dgm:spPr/>
      <dgm:t>
        <a:bodyPr/>
        <a:lstStyle/>
        <a:p>
          <a:endParaRPr lang="en-IN"/>
        </a:p>
      </dgm:t>
    </dgm:pt>
    <dgm:pt modelId="{B3249735-B5B5-4A64-ABC5-86FC4FB5A761}" type="sibTrans" cxnId="{F210CE4C-9C21-451B-BB8D-035A40A0864A}">
      <dgm:prSet/>
      <dgm:spPr/>
      <dgm:t>
        <a:bodyPr/>
        <a:lstStyle/>
        <a:p>
          <a:endParaRPr lang="en-IN"/>
        </a:p>
      </dgm:t>
    </dgm:pt>
    <dgm:pt modelId="{A81CCFAD-B33F-440F-B468-DA482B9D8C59}">
      <dgm:prSet/>
      <dgm:spPr>
        <a:noFill/>
      </dgm:spPr>
      <dgm:t>
        <a:bodyPr/>
        <a:lstStyle/>
        <a:p>
          <a:pPr rtl="0"/>
          <a:r>
            <a:rPr lang="en-IN" dirty="0"/>
            <a:t>A detailed restatement than a summary, which focuses concisely on a single main idea.</a:t>
          </a:r>
        </a:p>
      </dgm:t>
    </dgm:pt>
    <dgm:pt modelId="{DFEA13AB-5ABC-43B6-A302-80814AB00E8C}" type="parTrans" cxnId="{3B0C0886-76FC-4259-9D9A-805A8FCF92B8}">
      <dgm:prSet/>
      <dgm:spPr/>
      <dgm:t>
        <a:bodyPr/>
        <a:lstStyle/>
        <a:p>
          <a:endParaRPr lang="en-IN"/>
        </a:p>
      </dgm:t>
    </dgm:pt>
    <dgm:pt modelId="{5CF18BF8-2CD6-4E88-BB86-23C8922186DE}" type="sibTrans" cxnId="{3B0C0886-76FC-4259-9D9A-805A8FCF92B8}">
      <dgm:prSet/>
      <dgm:spPr/>
      <dgm:t>
        <a:bodyPr/>
        <a:lstStyle/>
        <a:p>
          <a:endParaRPr lang="en-IN"/>
        </a:p>
      </dgm:t>
    </dgm:pt>
    <dgm:pt modelId="{6A4099C6-6A5F-4537-868D-9128344F6D86}" type="pres">
      <dgm:prSet presAssocID="{BA093F41-6420-4600-A4AA-DC52696F9317}" presName="Name0" presStyleCnt="0">
        <dgm:presLayoutVars>
          <dgm:dir/>
          <dgm:animLvl val="lvl"/>
          <dgm:resizeHandles val="exact"/>
        </dgm:presLayoutVars>
      </dgm:prSet>
      <dgm:spPr/>
    </dgm:pt>
    <dgm:pt modelId="{B770F78C-4DF6-4E54-99BD-65EC53DB2654}" type="pres">
      <dgm:prSet presAssocID="{78B0CB04-440B-477A-9921-C6BA80167FE4}" presName="composite" presStyleCnt="0"/>
      <dgm:spPr/>
    </dgm:pt>
    <dgm:pt modelId="{05B1A0BF-94BB-454F-BCC2-360631ABCECD}" type="pres">
      <dgm:prSet presAssocID="{78B0CB04-440B-477A-9921-C6BA80167FE4}" presName="parTx" presStyleLbl="alignNode1" presStyleIdx="0" presStyleCnt="1">
        <dgm:presLayoutVars>
          <dgm:chMax val="0"/>
          <dgm:chPref val="0"/>
          <dgm:bulletEnabled val="1"/>
        </dgm:presLayoutVars>
      </dgm:prSet>
      <dgm:spPr/>
    </dgm:pt>
    <dgm:pt modelId="{FF7A11EE-7419-4B0F-B7E4-2B9264B7FFC2}" type="pres">
      <dgm:prSet presAssocID="{78B0CB04-440B-477A-9921-C6BA80167FE4}" presName="desTx" presStyleLbl="alignAccFollowNode1" presStyleIdx="0" presStyleCnt="1">
        <dgm:presLayoutVars>
          <dgm:bulletEnabled val="1"/>
        </dgm:presLayoutVars>
      </dgm:prSet>
      <dgm:spPr/>
    </dgm:pt>
  </dgm:ptLst>
  <dgm:cxnLst>
    <dgm:cxn modelId="{39E5B661-CE1F-472B-9939-C6EE306A3AD2}" type="presOf" srcId="{BA093F41-6420-4600-A4AA-DC52696F9317}" destId="{6A4099C6-6A5F-4537-868D-9128344F6D86}" srcOrd="0" destOrd="0" presId="urn:microsoft.com/office/officeart/2005/8/layout/hList1"/>
    <dgm:cxn modelId="{F4D45748-FC2D-455B-803B-269F859A2B36}" type="presOf" srcId="{F14B532F-E94A-4CAA-969B-93B115855621}" destId="{FF7A11EE-7419-4B0F-B7E4-2B9264B7FFC2}" srcOrd="0" destOrd="1" presId="urn:microsoft.com/office/officeart/2005/8/layout/hList1"/>
    <dgm:cxn modelId="{F210CE4C-9C21-451B-BB8D-035A40A0864A}" srcId="{78B0CB04-440B-477A-9921-C6BA80167FE4}" destId="{F14B532F-E94A-4CAA-969B-93B115855621}" srcOrd="1" destOrd="0" parTransId="{7762A84B-BDEB-484B-8BB5-F150A77D38B3}" sibTransId="{B3249735-B5B5-4A64-ABC5-86FC4FB5A761}"/>
    <dgm:cxn modelId="{3B0C0886-76FC-4259-9D9A-805A8FCF92B8}" srcId="{78B0CB04-440B-477A-9921-C6BA80167FE4}" destId="{A81CCFAD-B33F-440F-B468-DA482B9D8C59}" srcOrd="2" destOrd="0" parTransId="{DFEA13AB-5ABC-43B6-A302-80814AB00E8C}" sibTransId="{5CF18BF8-2CD6-4E88-BB86-23C8922186DE}"/>
    <dgm:cxn modelId="{956A4797-8E2E-4D9F-B28E-66B4FB7A08C3}" srcId="{BA093F41-6420-4600-A4AA-DC52696F9317}" destId="{78B0CB04-440B-477A-9921-C6BA80167FE4}" srcOrd="0" destOrd="0" parTransId="{1798CA20-7DFD-452A-870E-9980F3729AB6}" sibTransId="{AD27DF2E-9F30-4E72-9B0D-CF87EDF4EC7C}"/>
    <dgm:cxn modelId="{78B98E9C-BFC6-4319-9A1D-359FB00276C5}" type="presOf" srcId="{A81CCFAD-B33F-440F-B468-DA482B9D8C59}" destId="{FF7A11EE-7419-4B0F-B7E4-2B9264B7FFC2}" srcOrd="0" destOrd="2" presId="urn:microsoft.com/office/officeart/2005/8/layout/hList1"/>
    <dgm:cxn modelId="{CE8655B4-9DD3-49D6-979E-B593F7CF2A5A}" type="presOf" srcId="{D9FC2430-671C-4553-8BD1-951A3E7E695D}" destId="{FF7A11EE-7419-4B0F-B7E4-2B9264B7FFC2}" srcOrd="0" destOrd="0" presId="urn:microsoft.com/office/officeart/2005/8/layout/hList1"/>
    <dgm:cxn modelId="{32AADBB5-24D4-4E3F-A4FC-D43E4285A1F8}" srcId="{78B0CB04-440B-477A-9921-C6BA80167FE4}" destId="{D9FC2430-671C-4553-8BD1-951A3E7E695D}" srcOrd="0" destOrd="0" parTransId="{1FD80998-B29B-4F7C-8C04-886D8AA3CE74}" sibTransId="{E4253132-9D2C-4B91-AFD4-7ADB1437B3D4}"/>
    <dgm:cxn modelId="{6BD09BF9-EE44-42E5-A764-FA13E6FAEECC}" type="presOf" srcId="{78B0CB04-440B-477A-9921-C6BA80167FE4}" destId="{05B1A0BF-94BB-454F-BCC2-360631ABCECD}" srcOrd="0" destOrd="0" presId="urn:microsoft.com/office/officeart/2005/8/layout/hList1"/>
    <dgm:cxn modelId="{A0EA0D9D-A69F-4A93-AC5F-D5855C4958C8}" type="presParOf" srcId="{6A4099C6-6A5F-4537-868D-9128344F6D86}" destId="{B770F78C-4DF6-4E54-99BD-65EC53DB2654}" srcOrd="0" destOrd="0" presId="urn:microsoft.com/office/officeart/2005/8/layout/hList1"/>
    <dgm:cxn modelId="{65788A90-D7A6-4B68-B54B-FED758D87A10}" type="presParOf" srcId="{B770F78C-4DF6-4E54-99BD-65EC53DB2654}" destId="{05B1A0BF-94BB-454F-BCC2-360631ABCECD}" srcOrd="0" destOrd="0" presId="urn:microsoft.com/office/officeart/2005/8/layout/hList1"/>
    <dgm:cxn modelId="{2F44942D-C496-422A-A6CC-AA68B49C4EA6}" type="presParOf" srcId="{B770F78C-4DF6-4E54-99BD-65EC53DB2654}" destId="{FF7A11EE-7419-4B0F-B7E4-2B9264B7FFC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1824593-9F5E-487C-88BF-C0FC4440B67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A1924345-2843-4256-806C-1829D33A383A}">
      <dgm:prSet custT="1"/>
      <dgm:spPr/>
      <dgm:t>
        <a:bodyPr/>
        <a:lstStyle/>
        <a:p>
          <a:pPr rtl="0"/>
          <a:r>
            <a:rPr lang="en-IN" sz="2000" dirty="0"/>
            <a:t>Reread the original passage until you understand its full meaning.</a:t>
          </a:r>
        </a:p>
      </dgm:t>
    </dgm:pt>
    <dgm:pt modelId="{0B4F20C3-B146-4959-B478-223928275E27}" type="parTrans" cxnId="{10E92EB6-7825-4729-9A27-A7378D8B5E6B}">
      <dgm:prSet/>
      <dgm:spPr/>
      <dgm:t>
        <a:bodyPr/>
        <a:lstStyle/>
        <a:p>
          <a:endParaRPr lang="en-IN"/>
        </a:p>
      </dgm:t>
    </dgm:pt>
    <dgm:pt modelId="{6E004811-146B-44ED-8FC7-2C26012E67AC}" type="sibTrans" cxnId="{10E92EB6-7825-4729-9A27-A7378D8B5E6B}">
      <dgm:prSet/>
      <dgm:spPr/>
      <dgm:t>
        <a:bodyPr/>
        <a:lstStyle/>
        <a:p>
          <a:endParaRPr lang="en-IN"/>
        </a:p>
      </dgm:t>
    </dgm:pt>
    <dgm:pt modelId="{2700EA62-2356-47A2-8CBC-595C770118AA}">
      <dgm:prSet custT="1"/>
      <dgm:spPr/>
      <dgm:t>
        <a:bodyPr/>
        <a:lstStyle/>
        <a:p>
          <a:pPr rtl="0"/>
          <a:r>
            <a:rPr lang="en-IN" sz="2000" dirty="0"/>
            <a:t>Note down the key concepts / essential information.</a:t>
          </a:r>
        </a:p>
      </dgm:t>
    </dgm:pt>
    <dgm:pt modelId="{7B90608E-21C4-4303-96DF-A21B74C1E9D5}" type="parTrans" cxnId="{5AAEF48E-1403-4050-B294-ACEDEA699293}">
      <dgm:prSet/>
      <dgm:spPr/>
      <dgm:t>
        <a:bodyPr/>
        <a:lstStyle/>
        <a:p>
          <a:endParaRPr lang="en-IN"/>
        </a:p>
      </dgm:t>
    </dgm:pt>
    <dgm:pt modelId="{5E641C94-3516-418E-94F0-C5FA410A1FDC}" type="sibTrans" cxnId="{5AAEF48E-1403-4050-B294-ACEDEA699293}">
      <dgm:prSet/>
      <dgm:spPr/>
      <dgm:t>
        <a:bodyPr/>
        <a:lstStyle/>
        <a:p>
          <a:endParaRPr lang="en-IN"/>
        </a:p>
      </dgm:t>
    </dgm:pt>
    <dgm:pt modelId="{4712766D-3708-40EA-8124-81ECA20BC589}">
      <dgm:prSet custT="1"/>
      <dgm:spPr/>
      <dgm:t>
        <a:bodyPr/>
        <a:lstStyle/>
        <a:p>
          <a:pPr rtl="0"/>
          <a:r>
            <a:rPr lang="en-IN" sz="2000" dirty="0"/>
            <a:t>Substitute synonyms for words in the original </a:t>
          </a:r>
        </a:p>
      </dgm:t>
    </dgm:pt>
    <dgm:pt modelId="{74D7ABF1-8A33-4ECB-8EA9-40CF027420D1}" type="parTrans" cxnId="{99F8C6E5-5A37-4B43-BA0F-C356AB1F9832}">
      <dgm:prSet/>
      <dgm:spPr/>
      <dgm:t>
        <a:bodyPr/>
        <a:lstStyle/>
        <a:p>
          <a:endParaRPr lang="en-IN"/>
        </a:p>
      </dgm:t>
    </dgm:pt>
    <dgm:pt modelId="{AAD82929-BA2B-402A-B526-AD9B411FEDF0}" type="sibTrans" cxnId="{99F8C6E5-5A37-4B43-BA0F-C356AB1F9832}">
      <dgm:prSet/>
      <dgm:spPr/>
      <dgm:t>
        <a:bodyPr/>
        <a:lstStyle/>
        <a:p>
          <a:endParaRPr lang="en-IN"/>
        </a:p>
      </dgm:t>
    </dgm:pt>
    <dgm:pt modelId="{5CD042BF-DE71-497B-8300-25ACFADB3046}">
      <dgm:prSet custT="1"/>
      <dgm:spPr/>
      <dgm:t>
        <a:bodyPr/>
        <a:lstStyle/>
        <a:p>
          <a:pPr rtl="0"/>
          <a:r>
            <a:rPr lang="en-IN" sz="2000" dirty="0"/>
            <a:t>Combine and divide sentences as necessary. </a:t>
          </a:r>
        </a:p>
      </dgm:t>
    </dgm:pt>
    <dgm:pt modelId="{A44CFE18-2735-4C45-8229-C17638577F85}" type="parTrans" cxnId="{B8FDA06B-4FD3-4990-B49C-58A4CB3AC9AE}">
      <dgm:prSet/>
      <dgm:spPr/>
      <dgm:t>
        <a:bodyPr/>
        <a:lstStyle/>
        <a:p>
          <a:endParaRPr lang="en-IN"/>
        </a:p>
      </dgm:t>
    </dgm:pt>
    <dgm:pt modelId="{91069ED3-8378-400E-9C38-106C4B521B3F}" type="sibTrans" cxnId="{B8FDA06B-4FD3-4990-B49C-58A4CB3AC9AE}">
      <dgm:prSet/>
      <dgm:spPr/>
      <dgm:t>
        <a:bodyPr/>
        <a:lstStyle/>
        <a:p>
          <a:endParaRPr lang="en-IN"/>
        </a:p>
      </dgm:t>
    </dgm:pt>
    <dgm:pt modelId="{976F226C-2519-4370-AA10-A3890F997A3E}">
      <dgm:prSet custT="1"/>
      <dgm:spPr/>
      <dgm:t>
        <a:bodyPr/>
        <a:lstStyle/>
        <a:p>
          <a:pPr rtl="0"/>
          <a:r>
            <a:rPr lang="en-IN" sz="2000" dirty="0"/>
            <a:t>Change the order of ideas, maintaining the logical connections among them. </a:t>
          </a:r>
        </a:p>
      </dgm:t>
    </dgm:pt>
    <dgm:pt modelId="{823316EF-6148-49B4-9C12-4B7A8FBBB61B}" type="parTrans" cxnId="{9BD3DE9B-F44C-478C-B4E4-736E732E32A1}">
      <dgm:prSet/>
      <dgm:spPr/>
      <dgm:t>
        <a:bodyPr/>
        <a:lstStyle/>
        <a:p>
          <a:endParaRPr lang="en-IN"/>
        </a:p>
      </dgm:t>
    </dgm:pt>
    <dgm:pt modelId="{5FC2597C-2E2E-4D47-A2A5-3F676A0428C8}" type="sibTrans" cxnId="{9BD3DE9B-F44C-478C-B4E4-736E732E32A1}">
      <dgm:prSet/>
      <dgm:spPr/>
      <dgm:t>
        <a:bodyPr/>
        <a:lstStyle/>
        <a:p>
          <a:endParaRPr lang="en-IN"/>
        </a:p>
      </dgm:t>
    </dgm:pt>
    <dgm:pt modelId="{304AA644-012B-481A-BAFA-6A4D35E81D44}">
      <dgm:prSet custT="1"/>
      <dgm:spPr/>
      <dgm:t>
        <a:bodyPr/>
        <a:lstStyle/>
        <a:p>
          <a:pPr rtl="0"/>
          <a:r>
            <a:rPr lang="en-IN" sz="2000" dirty="0"/>
            <a:t>write your paraphrase/ your own version.</a:t>
          </a:r>
        </a:p>
      </dgm:t>
    </dgm:pt>
    <dgm:pt modelId="{770EFB98-6B6E-4449-80D8-7D371FAF386D}" type="parTrans" cxnId="{E1AAA23F-4609-4F56-A76F-113DF5C5C7E4}">
      <dgm:prSet/>
      <dgm:spPr/>
      <dgm:t>
        <a:bodyPr/>
        <a:lstStyle/>
        <a:p>
          <a:endParaRPr lang="en-IN"/>
        </a:p>
      </dgm:t>
    </dgm:pt>
    <dgm:pt modelId="{09532D56-BD7A-4C86-8625-27A5AC6586A8}" type="sibTrans" cxnId="{E1AAA23F-4609-4F56-A76F-113DF5C5C7E4}">
      <dgm:prSet/>
      <dgm:spPr/>
      <dgm:t>
        <a:bodyPr/>
        <a:lstStyle/>
        <a:p>
          <a:endParaRPr lang="en-IN"/>
        </a:p>
      </dgm:t>
    </dgm:pt>
    <dgm:pt modelId="{BCB60576-1FDB-4E59-8B0D-7382D4043DCD}">
      <dgm:prSet custT="1"/>
      <dgm:spPr/>
      <dgm:t>
        <a:bodyPr/>
        <a:lstStyle/>
        <a:p>
          <a:pPr rtl="0"/>
          <a:r>
            <a:rPr lang="en-IN" sz="2000" dirty="0"/>
            <a:t>Compare your paraphrased text with the original passage and change phrases that are too similar.</a:t>
          </a:r>
        </a:p>
      </dgm:t>
    </dgm:pt>
    <dgm:pt modelId="{68BD75B9-7A04-44CA-853D-0DDE69DAE443}" type="parTrans" cxnId="{BD80F548-DE1A-4811-83E8-416822F52721}">
      <dgm:prSet/>
      <dgm:spPr/>
      <dgm:t>
        <a:bodyPr/>
        <a:lstStyle/>
        <a:p>
          <a:endParaRPr lang="en-IN"/>
        </a:p>
      </dgm:t>
    </dgm:pt>
    <dgm:pt modelId="{448247E5-B9A7-4D4D-BFC9-D387985C46EC}" type="sibTrans" cxnId="{BD80F548-DE1A-4811-83E8-416822F52721}">
      <dgm:prSet/>
      <dgm:spPr/>
      <dgm:t>
        <a:bodyPr/>
        <a:lstStyle/>
        <a:p>
          <a:endParaRPr lang="en-IN"/>
        </a:p>
      </dgm:t>
    </dgm:pt>
    <dgm:pt modelId="{7331257A-A29E-46AF-B5F0-D9746A346C23}">
      <dgm:prSet custT="1"/>
      <dgm:spPr/>
      <dgm:t>
        <a:bodyPr/>
        <a:lstStyle/>
        <a:p>
          <a:pPr rtl="0"/>
          <a:r>
            <a:rPr lang="en-IN" sz="2000" dirty="0"/>
            <a:t>Check whether the essential information are incorporated in a new form.</a:t>
          </a:r>
        </a:p>
      </dgm:t>
    </dgm:pt>
    <dgm:pt modelId="{D36D16B3-534B-4260-B091-F813AF3FE08F}" type="parTrans" cxnId="{FA8D8FCE-43DC-4D34-A067-9E3056D6E542}">
      <dgm:prSet/>
      <dgm:spPr/>
      <dgm:t>
        <a:bodyPr/>
        <a:lstStyle/>
        <a:p>
          <a:endParaRPr lang="en-IN"/>
        </a:p>
      </dgm:t>
    </dgm:pt>
    <dgm:pt modelId="{EDE11992-FD8A-4C56-BB3A-0BB6D7A45BD3}" type="sibTrans" cxnId="{FA8D8FCE-43DC-4D34-A067-9E3056D6E542}">
      <dgm:prSet/>
      <dgm:spPr/>
      <dgm:t>
        <a:bodyPr/>
        <a:lstStyle/>
        <a:p>
          <a:endParaRPr lang="en-IN"/>
        </a:p>
      </dgm:t>
    </dgm:pt>
    <dgm:pt modelId="{27F883C8-F2E6-45AE-B40F-89A7841CD6DF}" type="pres">
      <dgm:prSet presAssocID="{D1824593-9F5E-487C-88BF-C0FC4440B679}" presName="vert0" presStyleCnt="0">
        <dgm:presLayoutVars>
          <dgm:dir/>
          <dgm:animOne val="branch"/>
          <dgm:animLvl val="lvl"/>
        </dgm:presLayoutVars>
      </dgm:prSet>
      <dgm:spPr/>
    </dgm:pt>
    <dgm:pt modelId="{3D1B01AC-4BB5-4CC0-99EB-5AE36C13D855}" type="pres">
      <dgm:prSet presAssocID="{A1924345-2843-4256-806C-1829D33A383A}" presName="thickLine" presStyleLbl="alignNode1" presStyleIdx="0" presStyleCnt="8"/>
      <dgm:spPr/>
    </dgm:pt>
    <dgm:pt modelId="{37F5BB74-A22A-4EEA-A92F-2A45C207F20E}" type="pres">
      <dgm:prSet presAssocID="{A1924345-2843-4256-806C-1829D33A383A}" presName="horz1" presStyleCnt="0"/>
      <dgm:spPr/>
    </dgm:pt>
    <dgm:pt modelId="{B89E824F-5460-4359-8C6B-FA9D3C10BE21}" type="pres">
      <dgm:prSet presAssocID="{A1924345-2843-4256-806C-1829D33A383A}" presName="tx1" presStyleLbl="revTx" presStyleIdx="0" presStyleCnt="8"/>
      <dgm:spPr/>
    </dgm:pt>
    <dgm:pt modelId="{07E9F2A5-51C8-4D95-8B20-2E51DC6870A3}" type="pres">
      <dgm:prSet presAssocID="{A1924345-2843-4256-806C-1829D33A383A}" presName="vert1" presStyleCnt="0"/>
      <dgm:spPr/>
    </dgm:pt>
    <dgm:pt modelId="{D8AF6D16-CDBA-451E-84AF-F48774260A10}" type="pres">
      <dgm:prSet presAssocID="{2700EA62-2356-47A2-8CBC-595C770118AA}" presName="thickLine" presStyleLbl="alignNode1" presStyleIdx="1" presStyleCnt="8"/>
      <dgm:spPr/>
    </dgm:pt>
    <dgm:pt modelId="{BF445A41-7BDF-469E-894C-C09A47772DCA}" type="pres">
      <dgm:prSet presAssocID="{2700EA62-2356-47A2-8CBC-595C770118AA}" presName="horz1" presStyleCnt="0"/>
      <dgm:spPr/>
    </dgm:pt>
    <dgm:pt modelId="{415B78C8-3192-4B32-A6AE-FD657629203E}" type="pres">
      <dgm:prSet presAssocID="{2700EA62-2356-47A2-8CBC-595C770118AA}" presName="tx1" presStyleLbl="revTx" presStyleIdx="1" presStyleCnt="8"/>
      <dgm:spPr/>
    </dgm:pt>
    <dgm:pt modelId="{D9097548-3993-4B2D-BD62-E0972624D528}" type="pres">
      <dgm:prSet presAssocID="{2700EA62-2356-47A2-8CBC-595C770118AA}" presName="vert1" presStyleCnt="0"/>
      <dgm:spPr/>
    </dgm:pt>
    <dgm:pt modelId="{F914581B-2FEA-41D8-9FE7-D13441F552EC}" type="pres">
      <dgm:prSet presAssocID="{4712766D-3708-40EA-8124-81ECA20BC589}" presName="thickLine" presStyleLbl="alignNode1" presStyleIdx="2" presStyleCnt="8"/>
      <dgm:spPr/>
    </dgm:pt>
    <dgm:pt modelId="{324811F6-D482-4D30-90DF-7688A800F029}" type="pres">
      <dgm:prSet presAssocID="{4712766D-3708-40EA-8124-81ECA20BC589}" presName="horz1" presStyleCnt="0"/>
      <dgm:spPr/>
    </dgm:pt>
    <dgm:pt modelId="{112F6DB8-EBB0-4CA1-AF7C-AEB7098FD366}" type="pres">
      <dgm:prSet presAssocID="{4712766D-3708-40EA-8124-81ECA20BC589}" presName="tx1" presStyleLbl="revTx" presStyleIdx="2" presStyleCnt="8"/>
      <dgm:spPr/>
    </dgm:pt>
    <dgm:pt modelId="{246C43A6-3E20-429C-91C6-465F4B3F7FE9}" type="pres">
      <dgm:prSet presAssocID="{4712766D-3708-40EA-8124-81ECA20BC589}" presName="vert1" presStyleCnt="0"/>
      <dgm:spPr/>
    </dgm:pt>
    <dgm:pt modelId="{3DFE9389-5301-46E1-89E7-4D820BF68A42}" type="pres">
      <dgm:prSet presAssocID="{5CD042BF-DE71-497B-8300-25ACFADB3046}" presName="thickLine" presStyleLbl="alignNode1" presStyleIdx="3" presStyleCnt="8"/>
      <dgm:spPr/>
    </dgm:pt>
    <dgm:pt modelId="{D3B1AE07-82C8-48C5-9526-5152816A8595}" type="pres">
      <dgm:prSet presAssocID="{5CD042BF-DE71-497B-8300-25ACFADB3046}" presName="horz1" presStyleCnt="0"/>
      <dgm:spPr/>
    </dgm:pt>
    <dgm:pt modelId="{AC32A995-D971-4E82-A0F9-1D5766FA0F32}" type="pres">
      <dgm:prSet presAssocID="{5CD042BF-DE71-497B-8300-25ACFADB3046}" presName="tx1" presStyleLbl="revTx" presStyleIdx="3" presStyleCnt="8"/>
      <dgm:spPr/>
    </dgm:pt>
    <dgm:pt modelId="{A7C6D15C-910C-4768-B173-A8132461C6FB}" type="pres">
      <dgm:prSet presAssocID="{5CD042BF-DE71-497B-8300-25ACFADB3046}" presName="vert1" presStyleCnt="0"/>
      <dgm:spPr/>
    </dgm:pt>
    <dgm:pt modelId="{230E733B-210C-4C9B-AC16-6FE7F853D867}" type="pres">
      <dgm:prSet presAssocID="{976F226C-2519-4370-AA10-A3890F997A3E}" presName="thickLine" presStyleLbl="alignNode1" presStyleIdx="4" presStyleCnt="8"/>
      <dgm:spPr/>
    </dgm:pt>
    <dgm:pt modelId="{A3A65492-1E69-45C7-AF17-2AEA7FB0BC4A}" type="pres">
      <dgm:prSet presAssocID="{976F226C-2519-4370-AA10-A3890F997A3E}" presName="horz1" presStyleCnt="0"/>
      <dgm:spPr/>
    </dgm:pt>
    <dgm:pt modelId="{B89F63F4-8107-4E17-9F54-C514300D0B6C}" type="pres">
      <dgm:prSet presAssocID="{976F226C-2519-4370-AA10-A3890F997A3E}" presName="tx1" presStyleLbl="revTx" presStyleIdx="4" presStyleCnt="8"/>
      <dgm:spPr/>
    </dgm:pt>
    <dgm:pt modelId="{877AFB80-FEA3-44DB-B5AA-79D4BB3DC3E3}" type="pres">
      <dgm:prSet presAssocID="{976F226C-2519-4370-AA10-A3890F997A3E}" presName="vert1" presStyleCnt="0"/>
      <dgm:spPr/>
    </dgm:pt>
    <dgm:pt modelId="{1FA1FC92-D1C9-4F1F-801F-6750EBED72D2}" type="pres">
      <dgm:prSet presAssocID="{304AA644-012B-481A-BAFA-6A4D35E81D44}" presName="thickLine" presStyleLbl="alignNode1" presStyleIdx="5" presStyleCnt="8"/>
      <dgm:spPr/>
    </dgm:pt>
    <dgm:pt modelId="{C0BE0ED0-0B40-46B7-9790-CF863F9BECF9}" type="pres">
      <dgm:prSet presAssocID="{304AA644-012B-481A-BAFA-6A4D35E81D44}" presName="horz1" presStyleCnt="0"/>
      <dgm:spPr/>
    </dgm:pt>
    <dgm:pt modelId="{78FD451F-2ACC-49CC-849F-42BDC1C52B3E}" type="pres">
      <dgm:prSet presAssocID="{304AA644-012B-481A-BAFA-6A4D35E81D44}" presName="tx1" presStyleLbl="revTx" presStyleIdx="5" presStyleCnt="8"/>
      <dgm:spPr/>
    </dgm:pt>
    <dgm:pt modelId="{78A90BBA-E0C3-45DE-885A-3D6D6BF26F79}" type="pres">
      <dgm:prSet presAssocID="{304AA644-012B-481A-BAFA-6A4D35E81D44}" presName="vert1" presStyleCnt="0"/>
      <dgm:spPr/>
    </dgm:pt>
    <dgm:pt modelId="{E7A78755-9E92-4306-809D-00C635F05C7F}" type="pres">
      <dgm:prSet presAssocID="{BCB60576-1FDB-4E59-8B0D-7382D4043DCD}" presName="thickLine" presStyleLbl="alignNode1" presStyleIdx="6" presStyleCnt="8"/>
      <dgm:spPr/>
    </dgm:pt>
    <dgm:pt modelId="{DAF49C6C-ECEC-441F-AAD2-27D7872E8512}" type="pres">
      <dgm:prSet presAssocID="{BCB60576-1FDB-4E59-8B0D-7382D4043DCD}" presName="horz1" presStyleCnt="0"/>
      <dgm:spPr/>
    </dgm:pt>
    <dgm:pt modelId="{1335DFD4-82FC-4AE2-8800-DA65913FD8F7}" type="pres">
      <dgm:prSet presAssocID="{BCB60576-1FDB-4E59-8B0D-7382D4043DCD}" presName="tx1" presStyleLbl="revTx" presStyleIdx="6" presStyleCnt="8" custScaleY="141669"/>
      <dgm:spPr/>
    </dgm:pt>
    <dgm:pt modelId="{3A8656EC-7918-4205-A4CC-7B56815A4086}" type="pres">
      <dgm:prSet presAssocID="{BCB60576-1FDB-4E59-8B0D-7382D4043DCD}" presName="vert1" presStyleCnt="0"/>
      <dgm:spPr/>
    </dgm:pt>
    <dgm:pt modelId="{9A18FFAD-89C9-46AD-89ED-4668BCF562CA}" type="pres">
      <dgm:prSet presAssocID="{7331257A-A29E-46AF-B5F0-D9746A346C23}" presName="thickLine" presStyleLbl="alignNode1" presStyleIdx="7" presStyleCnt="8"/>
      <dgm:spPr/>
    </dgm:pt>
    <dgm:pt modelId="{CF75CF6E-50E6-4F77-A76A-965BB596D185}" type="pres">
      <dgm:prSet presAssocID="{7331257A-A29E-46AF-B5F0-D9746A346C23}" presName="horz1" presStyleCnt="0"/>
      <dgm:spPr/>
    </dgm:pt>
    <dgm:pt modelId="{6CD90915-81C9-4EB4-AA41-A35B25FD38BC}" type="pres">
      <dgm:prSet presAssocID="{7331257A-A29E-46AF-B5F0-D9746A346C23}" presName="tx1" presStyleLbl="revTx" presStyleIdx="7" presStyleCnt="8"/>
      <dgm:spPr/>
    </dgm:pt>
    <dgm:pt modelId="{E0ED6A50-B1C6-4592-AF6E-547B2C1F6FB3}" type="pres">
      <dgm:prSet presAssocID="{7331257A-A29E-46AF-B5F0-D9746A346C23}" presName="vert1" presStyleCnt="0"/>
      <dgm:spPr/>
    </dgm:pt>
  </dgm:ptLst>
  <dgm:cxnLst>
    <dgm:cxn modelId="{1921DB15-6808-4115-80AD-AEFCD166D0FA}" type="presOf" srcId="{5CD042BF-DE71-497B-8300-25ACFADB3046}" destId="{AC32A995-D971-4E82-A0F9-1D5766FA0F32}" srcOrd="0" destOrd="0" presId="urn:microsoft.com/office/officeart/2008/layout/LinedList"/>
    <dgm:cxn modelId="{83170421-C65E-463F-B338-9DF86E548DBC}" type="presOf" srcId="{A1924345-2843-4256-806C-1829D33A383A}" destId="{B89E824F-5460-4359-8C6B-FA9D3C10BE21}" srcOrd="0" destOrd="0" presId="urn:microsoft.com/office/officeart/2008/layout/LinedList"/>
    <dgm:cxn modelId="{E1AAA23F-4609-4F56-A76F-113DF5C5C7E4}" srcId="{D1824593-9F5E-487C-88BF-C0FC4440B679}" destId="{304AA644-012B-481A-BAFA-6A4D35E81D44}" srcOrd="5" destOrd="0" parTransId="{770EFB98-6B6E-4449-80D8-7D371FAF386D}" sibTransId="{09532D56-BD7A-4C86-8625-27A5AC6586A8}"/>
    <dgm:cxn modelId="{0CB7A661-3DF5-435A-9F35-B01047F5A053}" type="presOf" srcId="{4712766D-3708-40EA-8124-81ECA20BC589}" destId="{112F6DB8-EBB0-4CA1-AF7C-AEB7098FD366}" srcOrd="0" destOrd="0" presId="urn:microsoft.com/office/officeart/2008/layout/LinedList"/>
    <dgm:cxn modelId="{BD80F548-DE1A-4811-83E8-416822F52721}" srcId="{D1824593-9F5E-487C-88BF-C0FC4440B679}" destId="{BCB60576-1FDB-4E59-8B0D-7382D4043DCD}" srcOrd="6" destOrd="0" parTransId="{68BD75B9-7A04-44CA-853D-0DDE69DAE443}" sibTransId="{448247E5-B9A7-4D4D-BFC9-D387985C46EC}"/>
    <dgm:cxn modelId="{B8FDA06B-4FD3-4990-B49C-58A4CB3AC9AE}" srcId="{D1824593-9F5E-487C-88BF-C0FC4440B679}" destId="{5CD042BF-DE71-497B-8300-25ACFADB3046}" srcOrd="3" destOrd="0" parTransId="{A44CFE18-2735-4C45-8229-C17638577F85}" sibTransId="{91069ED3-8378-400E-9C38-106C4B521B3F}"/>
    <dgm:cxn modelId="{13B41482-F1F2-42AF-9AF7-F93908DBB7F3}" type="presOf" srcId="{976F226C-2519-4370-AA10-A3890F997A3E}" destId="{B89F63F4-8107-4E17-9F54-C514300D0B6C}" srcOrd="0" destOrd="0" presId="urn:microsoft.com/office/officeart/2008/layout/LinedList"/>
    <dgm:cxn modelId="{5AAEF48E-1403-4050-B294-ACEDEA699293}" srcId="{D1824593-9F5E-487C-88BF-C0FC4440B679}" destId="{2700EA62-2356-47A2-8CBC-595C770118AA}" srcOrd="1" destOrd="0" parTransId="{7B90608E-21C4-4303-96DF-A21B74C1E9D5}" sibTransId="{5E641C94-3516-418E-94F0-C5FA410A1FDC}"/>
    <dgm:cxn modelId="{9BD3DE9B-F44C-478C-B4E4-736E732E32A1}" srcId="{D1824593-9F5E-487C-88BF-C0FC4440B679}" destId="{976F226C-2519-4370-AA10-A3890F997A3E}" srcOrd="4" destOrd="0" parTransId="{823316EF-6148-49B4-9C12-4B7A8FBBB61B}" sibTransId="{5FC2597C-2E2E-4D47-A2A5-3F676A0428C8}"/>
    <dgm:cxn modelId="{A90B329E-D2AB-454C-8F83-93AC8042F638}" type="presOf" srcId="{D1824593-9F5E-487C-88BF-C0FC4440B679}" destId="{27F883C8-F2E6-45AE-B40F-89A7841CD6DF}" srcOrd="0" destOrd="0" presId="urn:microsoft.com/office/officeart/2008/layout/LinedList"/>
    <dgm:cxn modelId="{10E92EB6-7825-4729-9A27-A7378D8B5E6B}" srcId="{D1824593-9F5E-487C-88BF-C0FC4440B679}" destId="{A1924345-2843-4256-806C-1829D33A383A}" srcOrd="0" destOrd="0" parTransId="{0B4F20C3-B146-4959-B478-223928275E27}" sibTransId="{6E004811-146B-44ED-8FC7-2C26012E67AC}"/>
    <dgm:cxn modelId="{82566ECB-D4BE-462D-A821-08F6B767FB36}" type="presOf" srcId="{BCB60576-1FDB-4E59-8B0D-7382D4043DCD}" destId="{1335DFD4-82FC-4AE2-8800-DA65913FD8F7}" srcOrd="0" destOrd="0" presId="urn:microsoft.com/office/officeart/2008/layout/LinedList"/>
    <dgm:cxn modelId="{FA8D8FCE-43DC-4D34-A067-9E3056D6E542}" srcId="{D1824593-9F5E-487C-88BF-C0FC4440B679}" destId="{7331257A-A29E-46AF-B5F0-D9746A346C23}" srcOrd="7" destOrd="0" parTransId="{D36D16B3-534B-4260-B091-F813AF3FE08F}" sibTransId="{EDE11992-FD8A-4C56-BB3A-0BB6D7A45BD3}"/>
    <dgm:cxn modelId="{E8BF09DC-82A8-4494-B22F-49D02324022A}" type="presOf" srcId="{304AA644-012B-481A-BAFA-6A4D35E81D44}" destId="{78FD451F-2ACC-49CC-849F-42BDC1C52B3E}" srcOrd="0" destOrd="0" presId="urn:microsoft.com/office/officeart/2008/layout/LinedList"/>
    <dgm:cxn modelId="{12A5D4DF-205F-49EB-B020-65E220196E39}" type="presOf" srcId="{2700EA62-2356-47A2-8CBC-595C770118AA}" destId="{415B78C8-3192-4B32-A6AE-FD657629203E}" srcOrd="0" destOrd="0" presId="urn:microsoft.com/office/officeart/2008/layout/LinedList"/>
    <dgm:cxn modelId="{2B1231E1-F55D-4A46-BD31-520B0A11F350}" type="presOf" srcId="{7331257A-A29E-46AF-B5F0-D9746A346C23}" destId="{6CD90915-81C9-4EB4-AA41-A35B25FD38BC}" srcOrd="0" destOrd="0" presId="urn:microsoft.com/office/officeart/2008/layout/LinedList"/>
    <dgm:cxn modelId="{99F8C6E5-5A37-4B43-BA0F-C356AB1F9832}" srcId="{D1824593-9F5E-487C-88BF-C0FC4440B679}" destId="{4712766D-3708-40EA-8124-81ECA20BC589}" srcOrd="2" destOrd="0" parTransId="{74D7ABF1-8A33-4ECB-8EA9-40CF027420D1}" sibTransId="{AAD82929-BA2B-402A-B526-AD9B411FEDF0}"/>
    <dgm:cxn modelId="{65519B9A-E99E-4D46-ACF9-C7D1E0A5C909}" type="presParOf" srcId="{27F883C8-F2E6-45AE-B40F-89A7841CD6DF}" destId="{3D1B01AC-4BB5-4CC0-99EB-5AE36C13D855}" srcOrd="0" destOrd="0" presId="urn:microsoft.com/office/officeart/2008/layout/LinedList"/>
    <dgm:cxn modelId="{D9D29CDC-326E-4E1F-B2E2-09DCCF6963AF}" type="presParOf" srcId="{27F883C8-F2E6-45AE-B40F-89A7841CD6DF}" destId="{37F5BB74-A22A-4EEA-A92F-2A45C207F20E}" srcOrd="1" destOrd="0" presId="urn:microsoft.com/office/officeart/2008/layout/LinedList"/>
    <dgm:cxn modelId="{50AD4EC6-4ADF-4FAD-B92A-35E4641432A9}" type="presParOf" srcId="{37F5BB74-A22A-4EEA-A92F-2A45C207F20E}" destId="{B89E824F-5460-4359-8C6B-FA9D3C10BE21}" srcOrd="0" destOrd="0" presId="urn:microsoft.com/office/officeart/2008/layout/LinedList"/>
    <dgm:cxn modelId="{B4564016-989A-43B0-8CA5-0BF36F7FB979}" type="presParOf" srcId="{37F5BB74-A22A-4EEA-A92F-2A45C207F20E}" destId="{07E9F2A5-51C8-4D95-8B20-2E51DC6870A3}" srcOrd="1" destOrd="0" presId="urn:microsoft.com/office/officeart/2008/layout/LinedList"/>
    <dgm:cxn modelId="{E61DC456-0307-4304-B8DC-E2A44EE28CF4}" type="presParOf" srcId="{27F883C8-F2E6-45AE-B40F-89A7841CD6DF}" destId="{D8AF6D16-CDBA-451E-84AF-F48774260A10}" srcOrd="2" destOrd="0" presId="urn:microsoft.com/office/officeart/2008/layout/LinedList"/>
    <dgm:cxn modelId="{638C6BF0-1827-456F-9084-5E0FD406C4E4}" type="presParOf" srcId="{27F883C8-F2E6-45AE-B40F-89A7841CD6DF}" destId="{BF445A41-7BDF-469E-894C-C09A47772DCA}" srcOrd="3" destOrd="0" presId="urn:microsoft.com/office/officeart/2008/layout/LinedList"/>
    <dgm:cxn modelId="{41744AC0-795D-4452-8245-434AE98D4151}" type="presParOf" srcId="{BF445A41-7BDF-469E-894C-C09A47772DCA}" destId="{415B78C8-3192-4B32-A6AE-FD657629203E}" srcOrd="0" destOrd="0" presId="urn:microsoft.com/office/officeart/2008/layout/LinedList"/>
    <dgm:cxn modelId="{C471FD3D-7696-4FF6-850B-69B191063B20}" type="presParOf" srcId="{BF445A41-7BDF-469E-894C-C09A47772DCA}" destId="{D9097548-3993-4B2D-BD62-E0972624D528}" srcOrd="1" destOrd="0" presId="urn:microsoft.com/office/officeart/2008/layout/LinedList"/>
    <dgm:cxn modelId="{94B7A78D-CEA3-480B-8FD9-958CF880C2B1}" type="presParOf" srcId="{27F883C8-F2E6-45AE-B40F-89A7841CD6DF}" destId="{F914581B-2FEA-41D8-9FE7-D13441F552EC}" srcOrd="4" destOrd="0" presId="urn:microsoft.com/office/officeart/2008/layout/LinedList"/>
    <dgm:cxn modelId="{3C24F07D-ECB0-4E12-BCE4-F265980D854B}" type="presParOf" srcId="{27F883C8-F2E6-45AE-B40F-89A7841CD6DF}" destId="{324811F6-D482-4D30-90DF-7688A800F029}" srcOrd="5" destOrd="0" presId="urn:microsoft.com/office/officeart/2008/layout/LinedList"/>
    <dgm:cxn modelId="{40152678-1B26-4529-AF82-3E21F40EB5F8}" type="presParOf" srcId="{324811F6-D482-4D30-90DF-7688A800F029}" destId="{112F6DB8-EBB0-4CA1-AF7C-AEB7098FD366}" srcOrd="0" destOrd="0" presId="urn:microsoft.com/office/officeart/2008/layout/LinedList"/>
    <dgm:cxn modelId="{39E02DFC-C639-4182-BCE3-312267112B90}" type="presParOf" srcId="{324811F6-D482-4D30-90DF-7688A800F029}" destId="{246C43A6-3E20-429C-91C6-465F4B3F7FE9}" srcOrd="1" destOrd="0" presId="urn:microsoft.com/office/officeart/2008/layout/LinedList"/>
    <dgm:cxn modelId="{40530949-6DB3-4EC4-8F04-8CCA5BBECE11}" type="presParOf" srcId="{27F883C8-F2E6-45AE-B40F-89A7841CD6DF}" destId="{3DFE9389-5301-46E1-89E7-4D820BF68A42}" srcOrd="6" destOrd="0" presId="urn:microsoft.com/office/officeart/2008/layout/LinedList"/>
    <dgm:cxn modelId="{0AFC7224-5EAA-4B2D-A118-15FEB7B7FAFE}" type="presParOf" srcId="{27F883C8-F2E6-45AE-B40F-89A7841CD6DF}" destId="{D3B1AE07-82C8-48C5-9526-5152816A8595}" srcOrd="7" destOrd="0" presId="urn:microsoft.com/office/officeart/2008/layout/LinedList"/>
    <dgm:cxn modelId="{A2BCE5BD-8253-4672-8D92-027975E74F8D}" type="presParOf" srcId="{D3B1AE07-82C8-48C5-9526-5152816A8595}" destId="{AC32A995-D971-4E82-A0F9-1D5766FA0F32}" srcOrd="0" destOrd="0" presId="urn:microsoft.com/office/officeart/2008/layout/LinedList"/>
    <dgm:cxn modelId="{87D0FA18-45A8-4D5F-90B9-6A692028033C}" type="presParOf" srcId="{D3B1AE07-82C8-48C5-9526-5152816A8595}" destId="{A7C6D15C-910C-4768-B173-A8132461C6FB}" srcOrd="1" destOrd="0" presId="urn:microsoft.com/office/officeart/2008/layout/LinedList"/>
    <dgm:cxn modelId="{2ED1360E-B6BD-472A-8E18-81DE77C0323A}" type="presParOf" srcId="{27F883C8-F2E6-45AE-B40F-89A7841CD6DF}" destId="{230E733B-210C-4C9B-AC16-6FE7F853D867}" srcOrd="8" destOrd="0" presId="urn:microsoft.com/office/officeart/2008/layout/LinedList"/>
    <dgm:cxn modelId="{76FB2C09-4CC8-4691-9A95-AE1EA178122F}" type="presParOf" srcId="{27F883C8-F2E6-45AE-B40F-89A7841CD6DF}" destId="{A3A65492-1E69-45C7-AF17-2AEA7FB0BC4A}" srcOrd="9" destOrd="0" presId="urn:microsoft.com/office/officeart/2008/layout/LinedList"/>
    <dgm:cxn modelId="{95006862-278D-496E-9A0C-8CB10BA0606A}" type="presParOf" srcId="{A3A65492-1E69-45C7-AF17-2AEA7FB0BC4A}" destId="{B89F63F4-8107-4E17-9F54-C514300D0B6C}" srcOrd="0" destOrd="0" presId="urn:microsoft.com/office/officeart/2008/layout/LinedList"/>
    <dgm:cxn modelId="{673279A0-981E-4498-AB58-F72E42F3775F}" type="presParOf" srcId="{A3A65492-1E69-45C7-AF17-2AEA7FB0BC4A}" destId="{877AFB80-FEA3-44DB-B5AA-79D4BB3DC3E3}" srcOrd="1" destOrd="0" presId="urn:microsoft.com/office/officeart/2008/layout/LinedList"/>
    <dgm:cxn modelId="{26B7E49B-429A-453A-9279-1AF23E496E53}" type="presParOf" srcId="{27F883C8-F2E6-45AE-B40F-89A7841CD6DF}" destId="{1FA1FC92-D1C9-4F1F-801F-6750EBED72D2}" srcOrd="10" destOrd="0" presId="urn:microsoft.com/office/officeart/2008/layout/LinedList"/>
    <dgm:cxn modelId="{6F3207D7-48A1-4331-9C3B-53E881694718}" type="presParOf" srcId="{27F883C8-F2E6-45AE-B40F-89A7841CD6DF}" destId="{C0BE0ED0-0B40-46B7-9790-CF863F9BECF9}" srcOrd="11" destOrd="0" presId="urn:microsoft.com/office/officeart/2008/layout/LinedList"/>
    <dgm:cxn modelId="{5E718F28-4D53-48E1-A1C8-0A789C276C62}" type="presParOf" srcId="{C0BE0ED0-0B40-46B7-9790-CF863F9BECF9}" destId="{78FD451F-2ACC-49CC-849F-42BDC1C52B3E}" srcOrd="0" destOrd="0" presId="urn:microsoft.com/office/officeart/2008/layout/LinedList"/>
    <dgm:cxn modelId="{A67CB490-1FEF-44CA-AA55-B082DBDB9F91}" type="presParOf" srcId="{C0BE0ED0-0B40-46B7-9790-CF863F9BECF9}" destId="{78A90BBA-E0C3-45DE-885A-3D6D6BF26F79}" srcOrd="1" destOrd="0" presId="urn:microsoft.com/office/officeart/2008/layout/LinedList"/>
    <dgm:cxn modelId="{D00F645E-B990-450E-8FEC-D4C6E17ABEED}" type="presParOf" srcId="{27F883C8-F2E6-45AE-B40F-89A7841CD6DF}" destId="{E7A78755-9E92-4306-809D-00C635F05C7F}" srcOrd="12" destOrd="0" presId="urn:microsoft.com/office/officeart/2008/layout/LinedList"/>
    <dgm:cxn modelId="{AA81AD38-5406-4D58-99F9-6BBE877D8CAA}" type="presParOf" srcId="{27F883C8-F2E6-45AE-B40F-89A7841CD6DF}" destId="{DAF49C6C-ECEC-441F-AAD2-27D7872E8512}" srcOrd="13" destOrd="0" presId="urn:microsoft.com/office/officeart/2008/layout/LinedList"/>
    <dgm:cxn modelId="{AC4DC57D-F097-4164-BFA5-2F2EEB7DCA7A}" type="presParOf" srcId="{DAF49C6C-ECEC-441F-AAD2-27D7872E8512}" destId="{1335DFD4-82FC-4AE2-8800-DA65913FD8F7}" srcOrd="0" destOrd="0" presId="urn:microsoft.com/office/officeart/2008/layout/LinedList"/>
    <dgm:cxn modelId="{82856040-BD94-431A-BDA2-D14A76356CCA}" type="presParOf" srcId="{DAF49C6C-ECEC-441F-AAD2-27D7872E8512}" destId="{3A8656EC-7918-4205-A4CC-7B56815A4086}" srcOrd="1" destOrd="0" presId="urn:microsoft.com/office/officeart/2008/layout/LinedList"/>
    <dgm:cxn modelId="{EE09B0E5-D19B-429C-ACD6-EE6B03D58C72}" type="presParOf" srcId="{27F883C8-F2E6-45AE-B40F-89A7841CD6DF}" destId="{9A18FFAD-89C9-46AD-89ED-4668BCF562CA}" srcOrd="14" destOrd="0" presId="urn:microsoft.com/office/officeart/2008/layout/LinedList"/>
    <dgm:cxn modelId="{B0FC203C-BD3F-4818-A767-B60F1E324CF8}" type="presParOf" srcId="{27F883C8-F2E6-45AE-B40F-89A7841CD6DF}" destId="{CF75CF6E-50E6-4F77-A76A-965BB596D185}" srcOrd="15" destOrd="0" presId="urn:microsoft.com/office/officeart/2008/layout/LinedList"/>
    <dgm:cxn modelId="{D432BCA9-B6B0-4321-BB23-D969078C25A1}" type="presParOf" srcId="{CF75CF6E-50E6-4F77-A76A-965BB596D185}" destId="{6CD90915-81C9-4EB4-AA41-A35B25FD38BC}" srcOrd="0" destOrd="0" presId="urn:microsoft.com/office/officeart/2008/layout/LinedList"/>
    <dgm:cxn modelId="{88412871-C646-4267-A516-8BFE3D7120DE}" type="presParOf" srcId="{CF75CF6E-50E6-4F77-A76A-965BB596D185}" destId="{E0ED6A50-B1C6-4592-AF6E-547B2C1F6FB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BE709BA-923D-4961-A861-0E84E743165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IN"/>
        </a:p>
      </dgm:t>
    </dgm:pt>
    <dgm:pt modelId="{0EF50362-C92B-4664-A1F8-FA6992DF5DEE}">
      <dgm:prSet/>
      <dgm:spPr/>
      <dgm:t>
        <a:bodyPr/>
        <a:lstStyle/>
        <a:p>
          <a:pPr rtl="0"/>
          <a:r>
            <a:rPr lang="en-US"/>
            <a:t>Simple</a:t>
          </a:r>
          <a:endParaRPr lang="en-IN"/>
        </a:p>
      </dgm:t>
    </dgm:pt>
    <dgm:pt modelId="{83014531-99A4-4DC5-8B3B-3D8120905861}" type="parTrans" cxnId="{B9714DBE-7C19-45BC-A6B8-65BA8E305E88}">
      <dgm:prSet/>
      <dgm:spPr/>
      <dgm:t>
        <a:bodyPr/>
        <a:lstStyle/>
        <a:p>
          <a:endParaRPr lang="en-IN"/>
        </a:p>
      </dgm:t>
    </dgm:pt>
    <dgm:pt modelId="{9481235F-A03D-40F7-ABBD-ADC590F79035}" type="sibTrans" cxnId="{B9714DBE-7C19-45BC-A6B8-65BA8E305E88}">
      <dgm:prSet/>
      <dgm:spPr/>
      <dgm:t>
        <a:bodyPr/>
        <a:lstStyle/>
        <a:p>
          <a:endParaRPr lang="en-IN"/>
        </a:p>
      </dgm:t>
    </dgm:pt>
    <dgm:pt modelId="{F1E8F8A0-1E76-4ADF-853F-5CC7F8F5B5B1}">
      <dgm:prSet/>
      <dgm:spPr/>
      <dgm:t>
        <a:bodyPr/>
        <a:lstStyle/>
        <a:p>
          <a:pPr rtl="0"/>
          <a:r>
            <a:rPr lang="en-US"/>
            <a:t>Compound</a:t>
          </a:r>
          <a:endParaRPr lang="en-IN"/>
        </a:p>
      </dgm:t>
    </dgm:pt>
    <dgm:pt modelId="{E602BD9B-C7F7-4507-966A-55604EB3A9F8}" type="parTrans" cxnId="{86AD7996-1388-4583-ADA6-44E0B96FE7A4}">
      <dgm:prSet/>
      <dgm:spPr/>
      <dgm:t>
        <a:bodyPr/>
        <a:lstStyle/>
        <a:p>
          <a:endParaRPr lang="en-IN"/>
        </a:p>
      </dgm:t>
    </dgm:pt>
    <dgm:pt modelId="{BF5C2DA5-9BCC-41BB-98DB-096BABFFF69E}" type="sibTrans" cxnId="{86AD7996-1388-4583-ADA6-44E0B96FE7A4}">
      <dgm:prSet/>
      <dgm:spPr/>
      <dgm:t>
        <a:bodyPr/>
        <a:lstStyle/>
        <a:p>
          <a:endParaRPr lang="en-IN"/>
        </a:p>
      </dgm:t>
    </dgm:pt>
    <dgm:pt modelId="{1A07DDD8-B1A5-45AC-BDB6-C9797B2E0741}">
      <dgm:prSet/>
      <dgm:spPr/>
      <dgm:t>
        <a:bodyPr/>
        <a:lstStyle/>
        <a:p>
          <a:pPr rtl="0"/>
          <a:r>
            <a:rPr lang="en-US"/>
            <a:t>Complex</a:t>
          </a:r>
          <a:endParaRPr lang="en-IN"/>
        </a:p>
      </dgm:t>
    </dgm:pt>
    <dgm:pt modelId="{96652ED5-D4E1-485B-AC9E-E69D25451C15}" type="parTrans" cxnId="{AC437026-1ADF-4B0D-919A-E6495F2943ED}">
      <dgm:prSet/>
      <dgm:spPr/>
      <dgm:t>
        <a:bodyPr/>
        <a:lstStyle/>
        <a:p>
          <a:endParaRPr lang="en-IN"/>
        </a:p>
      </dgm:t>
    </dgm:pt>
    <dgm:pt modelId="{325F1377-BAC6-4F4A-AF00-4ACCCC37F5AB}" type="sibTrans" cxnId="{AC437026-1ADF-4B0D-919A-E6495F2943ED}">
      <dgm:prSet/>
      <dgm:spPr/>
      <dgm:t>
        <a:bodyPr/>
        <a:lstStyle/>
        <a:p>
          <a:endParaRPr lang="en-IN"/>
        </a:p>
      </dgm:t>
    </dgm:pt>
    <dgm:pt modelId="{8DDE7EE3-34EA-4404-947E-24931547DBDF}">
      <dgm:prSet/>
      <dgm:spPr/>
      <dgm:t>
        <a:bodyPr/>
        <a:lstStyle/>
        <a:p>
          <a:pPr rtl="0"/>
          <a:r>
            <a:rPr lang="en-US"/>
            <a:t>Compound-Complex</a:t>
          </a:r>
          <a:endParaRPr lang="en-IN"/>
        </a:p>
      </dgm:t>
    </dgm:pt>
    <dgm:pt modelId="{7A72767D-5AD4-475C-BFD8-CAAF265CC042}" type="parTrans" cxnId="{8BF1B632-0A2F-47EA-B1BE-6AF17C036B7A}">
      <dgm:prSet/>
      <dgm:spPr/>
      <dgm:t>
        <a:bodyPr/>
        <a:lstStyle/>
        <a:p>
          <a:endParaRPr lang="en-IN"/>
        </a:p>
      </dgm:t>
    </dgm:pt>
    <dgm:pt modelId="{86BFA18D-A3B9-4ACB-B77A-F502D56F7789}" type="sibTrans" cxnId="{8BF1B632-0A2F-47EA-B1BE-6AF17C036B7A}">
      <dgm:prSet/>
      <dgm:spPr/>
      <dgm:t>
        <a:bodyPr/>
        <a:lstStyle/>
        <a:p>
          <a:endParaRPr lang="en-IN"/>
        </a:p>
      </dgm:t>
    </dgm:pt>
    <dgm:pt modelId="{61F01AEA-9F76-4178-83AE-C2DBB93EB1D1}" type="pres">
      <dgm:prSet presAssocID="{FBE709BA-923D-4961-A861-0E84E7431657}" presName="vert0" presStyleCnt="0">
        <dgm:presLayoutVars>
          <dgm:dir/>
          <dgm:animOne val="branch"/>
          <dgm:animLvl val="lvl"/>
        </dgm:presLayoutVars>
      </dgm:prSet>
      <dgm:spPr/>
    </dgm:pt>
    <dgm:pt modelId="{CCA0B064-AFCB-43F2-8A58-E70ED98BBD7A}" type="pres">
      <dgm:prSet presAssocID="{0EF50362-C92B-4664-A1F8-FA6992DF5DEE}" presName="thickLine" presStyleLbl="alignNode1" presStyleIdx="0" presStyleCnt="4"/>
      <dgm:spPr/>
    </dgm:pt>
    <dgm:pt modelId="{94301775-095D-4F79-B420-0F94FE751418}" type="pres">
      <dgm:prSet presAssocID="{0EF50362-C92B-4664-A1F8-FA6992DF5DEE}" presName="horz1" presStyleCnt="0"/>
      <dgm:spPr/>
    </dgm:pt>
    <dgm:pt modelId="{3745EA10-5CD6-4334-8173-970D7FC6F717}" type="pres">
      <dgm:prSet presAssocID="{0EF50362-C92B-4664-A1F8-FA6992DF5DEE}" presName="tx1" presStyleLbl="revTx" presStyleIdx="0" presStyleCnt="4"/>
      <dgm:spPr/>
    </dgm:pt>
    <dgm:pt modelId="{5FC0F70C-7FD4-4DEF-A4A6-A8D31697ED63}" type="pres">
      <dgm:prSet presAssocID="{0EF50362-C92B-4664-A1F8-FA6992DF5DEE}" presName="vert1" presStyleCnt="0"/>
      <dgm:spPr/>
    </dgm:pt>
    <dgm:pt modelId="{4CF63031-DBF2-4BC8-A8CF-26E8670E9EDC}" type="pres">
      <dgm:prSet presAssocID="{F1E8F8A0-1E76-4ADF-853F-5CC7F8F5B5B1}" presName="thickLine" presStyleLbl="alignNode1" presStyleIdx="1" presStyleCnt="4"/>
      <dgm:spPr/>
    </dgm:pt>
    <dgm:pt modelId="{9610AD2A-DD5B-44E9-8A70-D4A48035F541}" type="pres">
      <dgm:prSet presAssocID="{F1E8F8A0-1E76-4ADF-853F-5CC7F8F5B5B1}" presName="horz1" presStyleCnt="0"/>
      <dgm:spPr/>
    </dgm:pt>
    <dgm:pt modelId="{1B866D8F-4537-46CE-849B-0E20A8A4448F}" type="pres">
      <dgm:prSet presAssocID="{F1E8F8A0-1E76-4ADF-853F-5CC7F8F5B5B1}" presName="tx1" presStyleLbl="revTx" presStyleIdx="1" presStyleCnt="4"/>
      <dgm:spPr/>
    </dgm:pt>
    <dgm:pt modelId="{2C6F4784-89A3-427A-8955-62FBB0BADE8A}" type="pres">
      <dgm:prSet presAssocID="{F1E8F8A0-1E76-4ADF-853F-5CC7F8F5B5B1}" presName="vert1" presStyleCnt="0"/>
      <dgm:spPr/>
    </dgm:pt>
    <dgm:pt modelId="{BBD9A17A-C1CC-40E6-A7E7-41EA78E83700}" type="pres">
      <dgm:prSet presAssocID="{1A07DDD8-B1A5-45AC-BDB6-C9797B2E0741}" presName="thickLine" presStyleLbl="alignNode1" presStyleIdx="2" presStyleCnt="4"/>
      <dgm:spPr/>
    </dgm:pt>
    <dgm:pt modelId="{125D9FDF-7671-496B-B84A-B0EE46AAC62D}" type="pres">
      <dgm:prSet presAssocID="{1A07DDD8-B1A5-45AC-BDB6-C9797B2E0741}" presName="horz1" presStyleCnt="0"/>
      <dgm:spPr/>
    </dgm:pt>
    <dgm:pt modelId="{A5556A89-9AA4-4ECC-B9C4-2042780FC35D}" type="pres">
      <dgm:prSet presAssocID="{1A07DDD8-B1A5-45AC-BDB6-C9797B2E0741}" presName="tx1" presStyleLbl="revTx" presStyleIdx="2" presStyleCnt="4"/>
      <dgm:spPr/>
    </dgm:pt>
    <dgm:pt modelId="{49B0EDE3-722B-416F-BC23-74FD55589C8D}" type="pres">
      <dgm:prSet presAssocID="{1A07DDD8-B1A5-45AC-BDB6-C9797B2E0741}" presName="vert1" presStyleCnt="0"/>
      <dgm:spPr/>
    </dgm:pt>
    <dgm:pt modelId="{FC8637DA-8040-4FB5-A2C4-6F9DA2F5659D}" type="pres">
      <dgm:prSet presAssocID="{8DDE7EE3-34EA-4404-947E-24931547DBDF}" presName="thickLine" presStyleLbl="alignNode1" presStyleIdx="3" presStyleCnt="4"/>
      <dgm:spPr/>
    </dgm:pt>
    <dgm:pt modelId="{D5995D9C-B38E-42AC-9572-4DEFCE33866C}" type="pres">
      <dgm:prSet presAssocID="{8DDE7EE3-34EA-4404-947E-24931547DBDF}" presName="horz1" presStyleCnt="0"/>
      <dgm:spPr/>
    </dgm:pt>
    <dgm:pt modelId="{C82757C3-F54B-4D86-B46A-D5FA1C983D25}" type="pres">
      <dgm:prSet presAssocID="{8DDE7EE3-34EA-4404-947E-24931547DBDF}" presName="tx1" presStyleLbl="revTx" presStyleIdx="3" presStyleCnt="4"/>
      <dgm:spPr/>
    </dgm:pt>
    <dgm:pt modelId="{5EB60E06-74EF-495E-8021-3203738D70E1}" type="pres">
      <dgm:prSet presAssocID="{8DDE7EE3-34EA-4404-947E-24931547DBDF}" presName="vert1" presStyleCnt="0"/>
      <dgm:spPr/>
    </dgm:pt>
  </dgm:ptLst>
  <dgm:cxnLst>
    <dgm:cxn modelId="{C2168913-A9B3-4ADC-9C50-CCBFE2A136DF}" type="presOf" srcId="{1A07DDD8-B1A5-45AC-BDB6-C9797B2E0741}" destId="{A5556A89-9AA4-4ECC-B9C4-2042780FC35D}" srcOrd="0" destOrd="0" presId="urn:microsoft.com/office/officeart/2008/layout/LinedList"/>
    <dgm:cxn modelId="{AC437026-1ADF-4B0D-919A-E6495F2943ED}" srcId="{FBE709BA-923D-4961-A861-0E84E7431657}" destId="{1A07DDD8-B1A5-45AC-BDB6-C9797B2E0741}" srcOrd="2" destOrd="0" parTransId="{96652ED5-D4E1-485B-AC9E-E69D25451C15}" sibTransId="{325F1377-BAC6-4F4A-AF00-4ACCCC37F5AB}"/>
    <dgm:cxn modelId="{8BF1B632-0A2F-47EA-B1BE-6AF17C036B7A}" srcId="{FBE709BA-923D-4961-A861-0E84E7431657}" destId="{8DDE7EE3-34EA-4404-947E-24931547DBDF}" srcOrd="3" destOrd="0" parTransId="{7A72767D-5AD4-475C-BFD8-CAAF265CC042}" sibTransId="{86BFA18D-A3B9-4ACB-B77A-F502D56F7789}"/>
    <dgm:cxn modelId="{7CD4A156-6255-404D-85E0-8DAA101BA8D4}" type="presOf" srcId="{F1E8F8A0-1E76-4ADF-853F-5CC7F8F5B5B1}" destId="{1B866D8F-4537-46CE-849B-0E20A8A4448F}" srcOrd="0" destOrd="0" presId="urn:microsoft.com/office/officeart/2008/layout/LinedList"/>
    <dgm:cxn modelId="{E57DFA92-5F57-41E9-B45C-DA94132C7140}" type="presOf" srcId="{FBE709BA-923D-4961-A861-0E84E7431657}" destId="{61F01AEA-9F76-4178-83AE-C2DBB93EB1D1}" srcOrd="0" destOrd="0" presId="urn:microsoft.com/office/officeart/2008/layout/LinedList"/>
    <dgm:cxn modelId="{86AD7996-1388-4583-ADA6-44E0B96FE7A4}" srcId="{FBE709BA-923D-4961-A861-0E84E7431657}" destId="{F1E8F8A0-1E76-4ADF-853F-5CC7F8F5B5B1}" srcOrd="1" destOrd="0" parTransId="{E602BD9B-C7F7-4507-966A-55604EB3A9F8}" sibTransId="{BF5C2DA5-9BCC-41BB-98DB-096BABFFF69E}"/>
    <dgm:cxn modelId="{B9714DBE-7C19-45BC-A6B8-65BA8E305E88}" srcId="{FBE709BA-923D-4961-A861-0E84E7431657}" destId="{0EF50362-C92B-4664-A1F8-FA6992DF5DEE}" srcOrd="0" destOrd="0" parTransId="{83014531-99A4-4DC5-8B3B-3D8120905861}" sibTransId="{9481235F-A03D-40F7-ABBD-ADC590F79035}"/>
    <dgm:cxn modelId="{EEAA10E9-E562-4761-B116-F93724194770}" type="presOf" srcId="{8DDE7EE3-34EA-4404-947E-24931547DBDF}" destId="{C82757C3-F54B-4D86-B46A-D5FA1C983D25}" srcOrd="0" destOrd="0" presId="urn:microsoft.com/office/officeart/2008/layout/LinedList"/>
    <dgm:cxn modelId="{34F0D8EF-FC8B-4516-B3B0-78EA2FB83457}" type="presOf" srcId="{0EF50362-C92B-4664-A1F8-FA6992DF5DEE}" destId="{3745EA10-5CD6-4334-8173-970D7FC6F717}" srcOrd="0" destOrd="0" presId="urn:microsoft.com/office/officeart/2008/layout/LinedList"/>
    <dgm:cxn modelId="{E0A1775F-3573-4DFE-8E9E-17B3BBA1096A}" type="presParOf" srcId="{61F01AEA-9F76-4178-83AE-C2DBB93EB1D1}" destId="{CCA0B064-AFCB-43F2-8A58-E70ED98BBD7A}" srcOrd="0" destOrd="0" presId="urn:microsoft.com/office/officeart/2008/layout/LinedList"/>
    <dgm:cxn modelId="{10B8DC7A-040A-4E47-879B-AC12C4AA4647}" type="presParOf" srcId="{61F01AEA-9F76-4178-83AE-C2DBB93EB1D1}" destId="{94301775-095D-4F79-B420-0F94FE751418}" srcOrd="1" destOrd="0" presId="urn:microsoft.com/office/officeart/2008/layout/LinedList"/>
    <dgm:cxn modelId="{08EC0EDD-32BD-4857-81F2-F3FE715E5957}" type="presParOf" srcId="{94301775-095D-4F79-B420-0F94FE751418}" destId="{3745EA10-5CD6-4334-8173-970D7FC6F717}" srcOrd="0" destOrd="0" presId="urn:microsoft.com/office/officeart/2008/layout/LinedList"/>
    <dgm:cxn modelId="{C2947D97-D7A6-4B7F-ACE5-96603668187F}" type="presParOf" srcId="{94301775-095D-4F79-B420-0F94FE751418}" destId="{5FC0F70C-7FD4-4DEF-A4A6-A8D31697ED63}" srcOrd="1" destOrd="0" presId="urn:microsoft.com/office/officeart/2008/layout/LinedList"/>
    <dgm:cxn modelId="{77A73AE6-048F-4545-9729-6A21C8C85A06}" type="presParOf" srcId="{61F01AEA-9F76-4178-83AE-C2DBB93EB1D1}" destId="{4CF63031-DBF2-4BC8-A8CF-26E8670E9EDC}" srcOrd="2" destOrd="0" presId="urn:microsoft.com/office/officeart/2008/layout/LinedList"/>
    <dgm:cxn modelId="{3AB48E4B-5DBB-4393-A72E-E09328474B20}" type="presParOf" srcId="{61F01AEA-9F76-4178-83AE-C2DBB93EB1D1}" destId="{9610AD2A-DD5B-44E9-8A70-D4A48035F541}" srcOrd="3" destOrd="0" presId="urn:microsoft.com/office/officeart/2008/layout/LinedList"/>
    <dgm:cxn modelId="{FBE29CD9-E444-4C65-922C-DA23D7CA5370}" type="presParOf" srcId="{9610AD2A-DD5B-44E9-8A70-D4A48035F541}" destId="{1B866D8F-4537-46CE-849B-0E20A8A4448F}" srcOrd="0" destOrd="0" presId="urn:microsoft.com/office/officeart/2008/layout/LinedList"/>
    <dgm:cxn modelId="{A4F11D15-6DDF-4A65-9ADE-3991F97F8D1B}" type="presParOf" srcId="{9610AD2A-DD5B-44E9-8A70-D4A48035F541}" destId="{2C6F4784-89A3-427A-8955-62FBB0BADE8A}" srcOrd="1" destOrd="0" presId="urn:microsoft.com/office/officeart/2008/layout/LinedList"/>
    <dgm:cxn modelId="{CEBBBD5F-CB5A-4A70-937B-31C11298C9A9}" type="presParOf" srcId="{61F01AEA-9F76-4178-83AE-C2DBB93EB1D1}" destId="{BBD9A17A-C1CC-40E6-A7E7-41EA78E83700}" srcOrd="4" destOrd="0" presId="urn:microsoft.com/office/officeart/2008/layout/LinedList"/>
    <dgm:cxn modelId="{940ABCFD-D68A-41D9-AC24-ABF0428052E3}" type="presParOf" srcId="{61F01AEA-9F76-4178-83AE-C2DBB93EB1D1}" destId="{125D9FDF-7671-496B-B84A-B0EE46AAC62D}" srcOrd="5" destOrd="0" presId="urn:microsoft.com/office/officeart/2008/layout/LinedList"/>
    <dgm:cxn modelId="{5B3109B0-3401-475E-97CD-C60625FA9FA8}" type="presParOf" srcId="{125D9FDF-7671-496B-B84A-B0EE46AAC62D}" destId="{A5556A89-9AA4-4ECC-B9C4-2042780FC35D}" srcOrd="0" destOrd="0" presId="urn:microsoft.com/office/officeart/2008/layout/LinedList"/>
    <dgm:cxn modelId="{9C71DB5A-3AA0-48DC-89C1-7F9EAAB5C7E2}" type="presParOf" srcId="{125D9FDF-7671-496B-B84A-B0EE46AAC62D}" destId="{49B0EDE3-722B-416F-BC23-74FD55589C8D}" srcOrd="1" destOrd="0" presId="urn:microsoft.com/office/officeart/2008/layout/LinedList"/>
    <dgm:cxn modelId="{AD3A8937-78F5-47BB-AEC8-89C3C54732C2}" type="presParOf" srcId="{61F01AEA-9F76-4178-83AE-C2DBB93EB1D1}" destId="{FC8637DA-8040-4FB5-A2C4-6F9DA2F5659D}" srcOrd="6" destOrd="0" presId="urn:microsoft.com/office/officeart/2008/layout/LinedList"/>
    <dgm:cxn modelId="{3D488200-3ADF-4539-9D90-C690A8150CAA}" type="presParOf" srcId="{61F01AEA-9F76-4178-83AE-C2DBB93EB1D1}" destId="{D5995D9C-B38E-42AC-9572-4DEFCE33866C}" srcOrd="7" destOrd="0" presId="urn:microsoft.com/office/officeart/2008/layout/LinedList"/>
    <dgm:cxn modelId="{F43340AD-90D4-4498-999A-0F32BDE5A8F5}" type="presParOf" srcId="{D5995D9C-B38E-42AC-9572-4DEFCE33866C}" destId="{C82757C3-F54B-4D86-B46A-D5FA1C983D25}" srcOrd="0" destOrd="0" presId="urn:microsoft.com/office/officeart/2008/layout/LinedList"/>
    <dgm:cxn modelId="{B3E2529E-EDE8-42B5-8B15-A2CF45AACC57}" type="presParOf" srcId="{D5995D9C-B38E-42AC-9572-4DEFCE33866C}" destId="{5EB60E06-74EF-495E-8021-3203738D70E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2E66745-31DC-4688-8975-3D3E5D52B88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88E545B3-14E3-4D3A-B9A8-6F74C0C895BF}">
      <dgm:prSet/>
      <dgm:spPr/>
      <dgm:t>
        <a:bodyPr/>
        <a:lstStyle/>
        <a:p>
          <a:pPr rtl="0"/>
          <a:r>
            <a:rPr lang="en-IN"/>
            <a:t>Simple Sentence:</a:t>
          </a:r>
        </a:p>
      </dgm:t>
    </dgm:pt>
    <dgm:pt modelId="{1D44C15A-D127-4E60-A93A-C72CDC83411F}" type="parTrans" cxnId="{AC853F33-52DB-4B93-B46E-5176E7D568C4}">
      <dgm:prSet/>
      <dgm:spPr/>
      <dgm:t>
        <a:bodyPr/>
        <a:lstStyle/>
        <a:p>
          <a:endParaRPr lang="en-IN"/>
        </a:p>
      </dgm:t>
    </dgm:pt>
    <dgm:pt modelId="{8EBC6CCE-1C5F-4B27-A58E-0752020B3041}" type="sibTrans" cxnId="{AC853F33-52DB-4B93-B46E-5176E7D568C4}">
      <dgm:prSet/>
      <dgm:spPr/>
      <dgm:t>
        <a:bodyPr/>
        <a:lstStyle/>
        <a:p>
          <a:endParaRPr lang="en-IN"/>
        </a:p>
      </dgm:t>
    </dgm:pt>
    <dgm:pt modelId="{0DA9BBDB-2AA1-479A-97A1-06C22329A0E2}">
      <dgm:prSet/>
      <dgm:spPr/>
      <dgm:t>
        <a:bodyPr/>
        <a:lstStyle/>
        <a:p>
          <a:pPr rtl="0"/>
          <a:r>
            <a:rPr lang="en-IN" dirty="0"/>
            <a:t>Must have a subject and a verb - a complete thought.</a:t>
          </a:r>
        </a:p>
      </dgm:t>
    </dgm:pt>
    <dgm:pt modelId="{EF75455E-3ABF-4E1A-9AE0-D915B14DB6C9}" type="parTrans" cxnId="{6A03FAEF-3227-48DE-912E-C1638097C31E}">
      <dgm:prSet/>
      <dgm:spPr/>
      <dgm:t>
        <a:bodyPr/>
        <a:lstStyle/>
        <a:p>
          <a:endParaRPr lang="en-IN"/>
        </a:p>
      </dgm:t>
    </dgm:pt>
    <dgm:pt modelId="{C044032C-01B1-49AB-A489-913987643A48}" type="sibTrans" cxnId="{6A03FAEF-3227-48DE-912E-C1638097C31E}">
      <dgm:prSet/>
      <dgm:spPr/>
      <dgm:t>
        <a:bodyPr/>
        <a:lstStyle/>
        <a:p>
          <a:endParaRPr lang="en-IN"/>
        </a:p>
      </dgm:t>
    </dgm:pt>
    <dgm:pt modelId="{6BFD7256-D969-4B87-984A-DFC5E647A4AA}">
      <dgm:prSet/>
      <dgm:spPr/>
      <dgm:t>
        <a:bodyPr/>
        <a:lstStyle/>
        <a:p>
          <a:pPr rtl="0"/>
          <a:r>
            <a:rPr lang="en-IN" dirty="0"/>
            <a:t>The Society of Indian Automobile Manufacturers (SIAM) has been urging the government to temporarily reduce the GST rate.</a:t>
          </a:r>
        </a:p>
      </dgm:t>
    </dgm:pt>
    <dgm:pt modelId="{3A21B8BD-2A7F-4D13-A30F-15DF4E1B333D}" type="parTrans" cxnId="{5C1DACCC-90F8-4D71-B26C-4F1BC13B6FCD}">
      <dgm:prSet/>
      <dgm:spPr/>
      <dgm:t>
        <a:bodyPr/>
        <a:lstStyle/>
        <a:p>
          <a:endParaRPr lang="en-IN"/>
        </a:p>
      </dgm:t>
    </dgm:pt>
    <dgm:pt modelId="{DC9B5805-8B8A-4BD2-BFAA-37941954CBB0}" type="sibTrans" cxnId="{5C1DACCC-90F8-4D71-B26C-4F1BC13B6FCD}">
      <dgm:prSet/>
      <dgm:spPr/>
      <dgm:t>
        <a:bodyPr/>
        <a:lstStyle/>
        <a:p>
          <a:endParaRPr lang="en-IN"/>
        </a:p>
      </dgm:t>
    </dgm:pt>
    <dgm:pt modelId="{A4F26A65-7F18-4157-AC91-BBE5B141ED56}">
      <dgm:prSet/>
      <dgm:spPr/>
      <dgm:t>
        <a:bodyPr/>
        <a:lstStyle/>
        <a:p>
          <a:pPr rtl="0"/>
          <a:r>
            <a:rPr lang="en-IN"/>
            <a:t>Compound Sentence:</a:t>
          </a:r>
        </a:p>
      </dgm:t>
    </dgm:pt>
    <dgm:pt modelId="{4C36FA77-7412-4801-A106-890CB09F4577}" type="parTrans" cxnId="{6C44D0BA-14C5-4FC4-92A9-AF56BC37600A}">
      <dgm:prSet/>
      <dgm:spPr/>
      <dgm:t>
        <a:bodyPr/>
        <a:lstStyle/>
        <a:p>
          <a:endParaRPr lang="en-IN"/>
        </a:p>
      </dgm:t>
    </dgm:pt>
    <dgm:pt modelId="{A702FAE4-1DDA-4CD4-A3B0-FB91EE1CBB7A}" type="sibTrans" cxnId="{6C44D0BA-14C5-4FC4-92A9-AF56BC37600A}">
      <dgm:prSet/>
      <dgm:spPr/>
      <dgm:t>
        <a:bodyPr/>
        <a:lstStyle/>
        <a:p>
          <a:endParaRPr lang="en-IN"/>
        </a:p>
      </dgm:t>
    </dgm:pt>
    <dgm:pt modelId="{1F1CA7B3-8031-4FD7-94AF-89AD67625424}">
      <dgm:prSet/>
      <dgm:spPr/>
      <dgm:t>
        <a:bodyPr/>
        <a:lstStyle/>
        <a:p>
          <a:pPr rtl="0"/>
          <a:r>
            <a:rPr lang="en-IN" dirty="0"/>
            <a:t>Independent clauses are joined by a conjunction (for, and, nor, but, or, yet, so).</a:t>
          </a:r>
        </a:p>
      </dgm:t>
    </dgm:pt>
    <dgm:pt modelId="{75D49065-40AD-47BD-B8B3-9DE1057136A5}" type="parTrans" cxnId="{C97F62A4-60E4-4B4B-B500-61CEDA72A551}">
      <dgm:prSet/>
      <dgm:spPr/>
      <dgm:t>
        <a:bodyPr/>
        <a:lstStyle/>
        <a:p>
          <a:endParaRPr lang="en-IN"/>
        </a:p>
      </dgm:t>
    </dgm:pt>
    <dgm:pt modelId="{4B3DFE29-08DD-4F24-840C-188DA2C34925}" type="sibTrans" cxnId="{C97F62A4-60E4-4B4B-B500-61CEDA72A551}">
      <dgm:prSet/>
      <dgm:spPr/>
      <dgm:t>
        <a:bodyPr/>
        <a:lstStyle/>
        <a:p>
          <a:endParaRPr lang="en-IN"/>
        </a:p>
      </dgm:t>
    </dgm:pt>
    <dgm:pt modelId="{719AFF59-B93F-4A52-BBDC-17E7AFAA7132}">
      <dgm:prSet/>
      <dgm:spPr/>
      <dgm:t>
        <a:bodyPr/>
        <a:lstStyle/>
        <a:p>
          <a:pPr rtl="0"/>
          <a:r>
            <a:rPr lang="en-IN"/>
            <a:t>The concept of globalisation is undergoing a transition in a world facing the challenge of COVID-19 pandemic and self-reliance is gaining momentum</a:t>
          </a:r>
        </a:p>
      </dgm:t>
    </dgm:pt>
    <dgm:pt modelId="{E0BEA018-648D-4298-94B0-6C05491486A7}" type="parTrans" cxnId="{AFA74332-8883-46D1-9F7B-FF90B469CAFF}">
      <dgm:prSet/>
      <dgm:spPr/>
      <dgm:t>
        <a:bodyPr/>
        <a:lstStyle/>
        <a:p>
          <a:endParaRPr lang="en-IN"/>
        </a:p>
      </dgm:t>
    </dgm:pt>
    <dgm:pt modelId="{B2586CC1-7022-43ED-96FF-41E3F1D2551C}" type="sibTrans" cxnId="{AFA74332-8883-46D1-9F7B-FF90B469CAFF}">
      <dgm:prSet/>
      <dgm:spPr/>
      <dgm:t>
        <a:bodyPr/>
        <a:lstStyle/>
        <a:p>
          <a:endParaRPr lang="en-IN"/>
        </a:p>
      </dgm:t>
    </dgm:pt>
    <dgm:pt modelId="{9BF5C0AE-2B78-4B12-87F0-E8DE5DF307E8}" type="pres">
      <dgm:prSet presAssocID="{72E66745-31DC-4688-8975-3D3E5D52B887}" presName="linear" presStyleCnt="0">
        <dgm:presLayoutVars>
          <dgm:animLvl val="lvl"/>
          <dgm:resizeHandles val="exact"/>
        </dgm:presLayoutVars>
      </dgm:prSet>
      <dgm:spPr/>
    </dgm:pt>
    <dgm:pt modelId="{0DFC167D-CBB3-477D-AEBA-A694C95B69A0}" type="pres">
      <dgm:prSet presAssocID="{88E545B3-14E3-4D3A-B9A8-6F74C0C895BF}" presName="parentText" presStyleLbl="node1" presStyleIdx="0" presStyleCnt="2">
        <dgm:presLayoutVars>
          <dgm:chMax val="0"/>
          <dgm:bulletEnabled val="1"/>
        </dgm:presLayoutVars>
      </dgm:prSet>
      <dgm:spPr/>
    </dgm:pt>
    <dgm:pt modelId="{A91B2259-B520-4092-8ABC-FAF995CD6A88}" type="pres">
      <dgm:prSet presAssocID="{88E545B3-14E3-4D3A-B9A8-6F74C0C895BF}" presName="childText" presStyleLbl="revTx" presStyleIdx="0" presStyleCnt="2">
        <dgm:presLayoutVars>
          <dgm:bulletEnabled val="1"/>
        </dgm:presLayoutVars>
      </dgm:prSet>
      <dgm:spPr/>
    </dgm:pt>
    <dgm:pt modelId="{FF2C258F-2F25-425B-92BB-E9470DBC7058}" type="pres">
      <dgm:prSet presAssocID="{A4F26A65-7F18-4157-AC91-BBE5B141ED56}" presName="parentText" presStyleLbl="node1" presStyleIdx="1" presStyleCnt="2">
        <dgm:presLayoutVars>
          <dgm:chMax val="0"/>
          <dgm:bulletEnabled val="1"/>
        </dgm:presLayoutVars>
      </dgm:prSet>
      <dgm:spPr/>
    </dgm:pt>
    <dgm:pt modelId="{FE567144-3809-41B6-AF85-5E76DF1A97E4}" type="pres">
      <dgm:prSet presAssocID="{A4F26A65-7F18-4157-AC91-BBE5B141ED56}" presName="childText" presStyleLbl="revTx" presStyleIdx="1" presStyleCnt="2">
        <dgm:presLayoutVars>
          <dgm:bulletEnabled val="1"/>
        </dgm:presLayoutVars>
      </dgm:prSet>
      <dgm:spPr/>
    </dgm:pt>
  </dgm:ptLst>
  <dgm:cxnLst>
    <dgm:cxn modelId="{2C755313-4103-4F60-9037-F172DF7AC929}" type="presOf" srcId="{72E66745-31DC-4688-8975-3D3E5D52B887}" destId="{9BF5C0AE-2B78-4B12-87F0-E8DE5DF307E8}" srcOrd="0" destOrd="0" presId="urn:microsoft.com/office/officeart/2005/8/layout/vList2"/>
    <dgm:cxn modelId="{D1F06D2F-66A7-46E2-ABBF-96B8E4496568}" type="presOf" srcId="{A4F26A65-7F18-4157-AC91-BBE5B141ED56}" destId="{FF2C258F-2F25-425B-92BB-E9470DBC7058}" srcOrd="0" destOrd="0" presId="urn:microsoft.com/office/officeart/2005/8/layout/vList2"/>
    <dgm:cxn modelId="{AFA74332-8883-46D1-9F7B-FF90B469CAFF}" srcId="{1F1CA7B3-8031-4FD7-94AF-89AD67625424}" destId="{719AFF59-B93F-4A52-BBDC-17E7AFAA7132}" srcOrd="0" destOrd="0" parTransId="{E0BEA018-648D-4298-94B0-6C05491486A7}" sibTransId="{B2586CC1-7022-43ED-96FF-41E3F1D2551C}"/>
    <dgm:cxn modelId="{AC853F33-52DB-4B93-B46E-5176E7D568C4}" srcId="{72E66745-31DC-4688-8975-3D3E5D52B887}" destId="{88E545B3-14E3-4D3A-B9A8-6F74C0C895BF}" srcOrd="0" destOrd="0" parTransId="{1D44C15A-D127-4E60-A93A-C72CDC83411F}" sibTransId="{8EBC6CCE-1C5F-4B27-A58E-0752020B3041}"/>
    <dgm:cxn modelId="{09B92834-0EC8-45CA-BD45-9E244504C6F7}" type="presOf" srcId="{6BFD7256-D969-4B87-984A-DFC5E647A4AA}" destId="{A91B2259-B520-4092-8ABC-FAF995CD6A88}" srcOrd="0" destOrd="1" presId="urn:microsoft.com/office/officeart/2005/8/layout/vList2"/>
    <dgm:cxn modelId="{1EE3043C-BE42-4692-B69A-0569D27A3081}" type="presOf" srcId="{719AFF59-B93F-4A52-BBDC-17E7AFAA7132}" destId="{FE567144-3809-41B6-AF85-5E76DF1A97E4}" srcOrd="0" destOrd="1" presId="urn:microsoft.com/office/officeart/2005/8/layout/vList2"/>
    <dgm:cxn modelId="{2084AA6B-2F7F-4A5B-93B0-93164B962186}" type="presOf" srcId="{88E545B3-14E3-4D3A-B9A8-6F74C0C895BF}" destId="{0DFC167D-CBB3-477D-AEBA-A694C95B69A0}" srcOrd="0" destOrd="0" presId="urn:microsoft.com/office/officeart/2005/8/layout/vList2"/>
    <dgm:cxn modelId="{136E9459-32DD-436A-90FE-44D28740D01B}" type="presOf" srcId="{1F1CA7B3-8031-4FD7-94AF-89AD67625424}" destId="{FE567144-3809-41B6-AF85-5E76DF1A97E4}" srcOrd="0" destOrd="0" presId="urn:microsoft.com/office/officeart/2005/8/layout/vList2"/>
    <dgm:cxn modelId="{9C40A39D-2479-405C-81FC-FDC69A7B652E}" type="presOf" srcId="{0DA9BBDB-2AA1-479A-97A1-06C22329A0E2}" destId="{A91B2259-B520-4092-8ABC-FAF995CD6A88}" srcOrd="0" destOrd="0" presId="urn:microsoft.com/office/officeart/2005/8/layout/vList2"/>
    <dgm:cxn modelId="{C97F62A4-60E4-4B4B-B500-61CEDA72A551}" srcId="{A4F26A65-7F18-4157-AC91-BBE5B141ED56}" destId="{1F1CA7B3-8031-4FD7-94AF-89AD67625424}" srcOrd="0" destOrd="0" parTransId="{75D49065-40AD-47BD-B8B3-9DE1057136A5}" sibTransId="{4B3DFE29-08DD-4F24-840C-188DA2C34925}"/>
    <dgm:cxn modelId="{6C44D0BA-14C5-4FC4-92A9-AF56BC37600A}" srcId="{72E66745-31DC-4688-8975-3D3E5D52B887}" destId="{A4F26A65-7F18-4157-AC91-BBE5B141ED56}" srcOrd="1" destOrd="0" parTransId="{4C36FA77-7412-4801-A106-890CB09F4577}" sibTransId="{A702FAE4-1DDA-4CD4-A3B0-FB91EE1CBB7A}"/>
    <dgm:cxn modelId="{5C1DACCC-90F8-4D71-B26C-4F1BC13B6FCD}" srcId="{0DA9BBDB-2AA1-479A-97A1-06C22329A0E2}" destId="{6BFD7256-D969-4B87-984A-DFC5E647A4AA}" srcOrd="0" destOrd="0" parTransId="{3A21B8BD-2A7F-4D13-A30F-15DF4E1B333D}" sibTransId="{DC9B5805-8B8A-4BD2-BFAA-37941954CBB0}"/>
    <dgm:cxn modelId="{6A03FAEF-3227-48DE-912E-C1638097C31E}" srcId="{88E545B3-14E3-4D3A-B9A8-6F74C0C895BF}" destId="{0DA9BBDB-2AA1-479A-97A1-06C22329A0E2}" srcOrd="0" destOrd="0" parTransId="{EF75455E-3ABF-4E1A-9AE0-D915B14DB6C9}" sibTransId="{C044032C-01B1-49AB-A489-913987643A48}"/>
    <dgm:cxn modelId="{DBD21E81-5062-40F5-8714-D6E11FD226E8}" type="presParOf" srcId="{9BF5C0AE-2B78-4B12-87F0-E8DE5DF307E8}" destId="{0DFC167D-CBB3-477D-AEBA-A694C95B69A0}" srcOrd="0" destOrd="0" presId="urn:microsoft.com/office/officeart/2005/8/layout/vList2"/>
    <dgm:cxn modelId="{64D509B4-BC54-43EC-8C91-AED30A926B1E}" type="presParOf" srcId="{9BF5C0AE-2B78-4B12-87F0-E8DE5DF307E8}" destId="{A91B2259-B520-4092-8ABC-FAF995CD6A88}" srcOrd="1" destOrd="0" presId="urn:microsoft.com/office/officeart/2005/8/layout/vList2"/>
    <dgm:cxn modelId="{08BA9626-620C-41AB-80D3-64948B3562C3}" type="presParOf" srcId="{9BF5C0AE-2B78-4B12-87F0-E8DE5DF307E8}" destId="{FF2C258F-2F25-425B-92BB-E9470DBC7058}" srcOrd="2" destOrd="0" presId="urn:microsoft.com/office/officeart/2005/8/layout/vList2"/>
    <dgm:cxn modelId="{F0C4798E-7597-4A7E-91DE-D6DFEA75104C}" type="presParOf" srcId="{9BF5C0AE-2B78-4B12-87F0-E8DE5DF307E8}" destId="{FE567144-3809-41B6-AF85-5E76DF1A97E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C8E28-FD91-42B8-A09C-2038F13C591F}">
      <dsp:nvSpPr>
        <dsp:cNvPr id="0" name=""/>
        <dsp:cNvSpPr/>
      </dsp:nvSpPr>
      <dsp:spPr>
        <a:xfrm>
          <a:off x="0" y="220701"/>
          <a:ext cx="8229600" cy="9547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These three ways of incorporating other writers' work into your own writing- </a:t>
          </a:r>
        </a:p>
      </dsp:txBody>
      <dsp:txXfrm>
        <a:off x="46606" y="267307"/>
        <a:ext cx="8136388" cy="861507"/>
      </dsp:txXfrm>
    </dsp:sp>
    <dsp:sp modelId="{D3C06414-7F11-42E9-8F1E-87ADCA088AB4}">
      <dsp:nvSpPr>
        <dsp:cNvPr id="0" name=""/>
        <dsp:cNvSpPr/>
      </dsp:nvSpPr>
      <dsp:spPr>
        <a:xfrm>
          <a:off x="0" y="1175421"/>
          <a:ext cx="8229600" cy="312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kern="1200" dirty="0"/>
            <a:t>Quotations must be identical to the original, using a narrow segment of the source. They must match the source document word for word and must be attributed to the original author.</a:t>
          </a:r>
        </a:p>
        <a:p>
          <a:pPr marL="171450" lvl="1" indent="-171450" algn="l" defTabSz="844550" rtl="0">
            <a:lnSpc>
              <a:spcPct val="90000"/>
            </a:lnSpc>
            <a:spcBef>
              <a:spcPct val="0"/>
            </a:spcBef>
            <a:spcAft>
              <a:spcPct val="20000"/>
            </a:spcAft>
            <a:buChar char="•"/>
          </a:pPr>
          <a:r>
            <a:rPr lang="en-US" sz="1900" kern="1200" dirty="0"/>
            <a:t>Paraphrasing involves putting a passage from source material into your own words. A paraphrase must also be attributed to the original source. Paraphrased material is usually shorter than the original passage, taking a somewhat broader segment of the source and condensing it slightly.</a:t>
          </a:r>
        </a:p>
        <a:p>
          <a:pPr marL="171450" lvl="1" indent="-171450" algn="l" defTabSz="844550" rtl="0">
            <a:lnSpc>
              <a:spcPct val="90000"/>
            </a:lnSpc>
            <a:spcBef>
              <a:spcPct val="0"/>
            </a:spcBef>
            <a:spcAft>
              <a:spcPct val="20000"/>
            </a:spcAft>
            <a:buChar char="•"/>
          </a:pPr>
          <a:r>
            <a:rPr lang="en-US" sz="1900" kern="1200" dirty="0"/>
            <a:t>Summarizing involves putting the main idea(s) into your own words, including only the main point(s). Once again, it is necessary to attribute summarized ideas to the original source. Summaries are significantly shorter than the original and take a broad overview of the source material. ( </a:t>
          </a:r>
          <a:r>
            <a:rPr lang="en-US" sz="1900" kern="1200" dirty="0" err="1"/>
            <a:t>purdue</a:t>
          </a:r>
          <a:r>
            <a:rPr lang="en-US" sz="1900" kern="1200" dirty="0"/>
            <a:t> lab)</a:t>
          </a:r>
        </a:p>
      </dsp:txBody>
      <dsp:txXfrm>
        <a:off x="0" y="1175421"/>
        <a:ext cx="8229600" cy="312984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90223A-78FC-48F2-96A4-A0C5A0283746}">
      <dsp:nvSpPr>
        <dsp:cNvPr id="0" name=""/>
        <dsp:cNvSpPr/>
      </dsp:nvSpPr>
      <dsp:spPr>
        <a:xfrm>
          <a:off x="0" y="230880"/>
          <a:ext cx="8229600"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IN" sz="2800" kern="1200"/>
            <a:t>Complex Sentences</a:t>
          </a:r>
          <a:endParaRPr lang="en-US" sz="2800" kern="1200"/>
        </a:p>
      </dsp:txBody>
      <dsp:txXfrm>
        <a:off x="32784" y="263664"/>
        <a:ext cx="8164032" cy="606012"/>
      </dsp:txXfrm>
    </dsp:sp>
    <dsp:sp modelId="{B2639C7B-4927-4B8A-9AFC-922F9A1ECF04}">
      <dsp:nvSpPr>
        <dsp:cNvPr id="0" name=""/>
        <dsp:cNvSpPr/>
      </dsp:nvSpPr>
      <dsp:spPr>
        <a:xfrm>
          <a:off x="0" y="902460"/>
          <a:ext cx="8229600" cy="1391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lang="en-IN" sz="2200" kern="1200"/>
            <a:t>an independent clause joined by one or more dependent clauses. </a:t>
          </a:r>
          <a:endParaRPr lang="en-US" sz="2200" kern="1200"/>
        </a:p>
        <a:p>
          <a:pPr marL="457200" lvl="2" indent="-228600" algn="l" defTabSz="977900" rtl="0">
            <a:lnSpc>
              <a:spcPct val="90000"/>
            </a:lnSpc>
            <a:spcBef>
              <a:spcPct val="0"/>
            </a:spcBef>
            <a:spcAft>
              <a:spcPct val="20000"/>
            </a:spcAft>
            <a:buChar char="•"/>
          </a:pPr>
          <a:r>
            <a:rPr lang="en-IN" sz="2200" u="sng" kern="1200" dirty="0"/>
            <a:t>The company noted that automobile industry would see new trends</a:t>
          </a:r>
          <a:r>
            <a:rPr lang="en-IN" sz="2200" kern="1200" dirty="0"/>
            <a:t>, since  the industry is trying to recover from the COVID-19 pandemic-induced recession.</a:t>
          </a:r>
          <a:endParaRPr lang="en-US" sz="2200" kern="1200" dirty="0"/>
        </a:p>
      </dsp:txBody>
      <dsp:txXfrm>
        <a:off x="0" y="902460"/>
        <a:ext cx="8229600" cy="1391040"/>
      </dsp:txXfrm>
    </dsp:sp>
    <dsp:sp modelId="{EFA24960-969F-4A2B-959B-19F90F4CB411}">
      <dsp:nvSpPr>
        <dsp:cNvPr id="0" name=""/>
        <dsp:cNvSpPr/>
      </dsp:nvSpPr>
      <dsp:spPr>
        <a:xfrm>
          <a:off x="0" y="2293500"/>
          <a:ext cx="8229600"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IN" sz="2800" kern="1200"/>
            <a:t>Compound Complex sentences</a:t>
          </a:r>
          <a:endParaRPr lang="en-US" sz="2800" kern="1200"/>
        </a:p>
      </dsp:txBody>
      <dsp:txXfrm>
        <a:off x="32784" y="2326284"/>
        <a:ext cx="8164032" cy="606012"/>
      </dsp:txXfrm>
    </dsp:sp>
    <dsp:sp modelId="{0A8E4807-C340-4CEF-8945-ADF85BCA2F68}">
      <dsp:nvSpPr>
        <dsp:cNvPr id="0" name=""/>
        <dsp:cNvSpPr/>
      </dsp:nvSpPr>
      <dsp:spPr>
        <a:xfrm>
          <a:off x="0" y="2965080"/>
          <a:ext cx="8229600" cy="1680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lang="en-IN" sz="2200" kern="1200"/>
            <a:t>two independent clauses and at least one dependent clause.</a:t>
          </a:r>
          <a:endParaRPr lang="en-US" sz="2200" kern="1200"/>
        </a:p>
        <a:p>
          <a:pPr marL="457200" lvl="2" indent="-228600" algn="l" defTabSz="977900" rtl="0">
            <a:lnSpc>
              <a:spcPct val="90000"/>
            </a:lnSpc>
            <a:spcBef>
              <a:spcPct val="0"/>
            </a:spcBef>
            <a:spcAft>
              <a:spcPct val="20000"/>
            </a:spcAft>
            <a:buChar char="•"/>
          </a:pPr>
          <a:r>
            <a:rPr lang="en-IN" sz="2200" kern="1200" dirty="0"/>
            <a:t>With the daily increase in COVID-19 cases, </a:t>
          </a:r>
          <a:r>
            <a:rPr lang="en-IN" sz="2200" u="sng" kern="1200" dirty="0"/>
            <a:t>people are still hesitant to venture out of their homes</a:t>
          </a:r>
          <a:r>
            <a:rPr lang="en-IN" sz="2200" kern="1200" dirty="0"/>
            <a:t>, and </a:t>
          </a:r>
          <a:r>
            <a:rPr lang="en-IN" sz="2200" u="sng" kern="1200" dirty="0"/>
            <a:t>therefore the cab company came up with the solution by launching a pickup and drop service to cater to all the of consumers.</a:t>
          </a:r>
          <a:endParaRPr lang="en-US" sz="2200" kern="1200" dirty="0"/>
        </a:p>
      </dsp:txBody>
      <dsp:txXfrm>
        <a:off x="0" y="2965080"/>
        <a:ext cx="8229600" cy="16808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B4F99F-250B-4D44-9816-1EA47E5AF972}">
      <dsp:nvSpPr>
        <dsp:cNvPr id="0" name=""/>
        <dsp:cNvSpPr/>
      </dsp:nvSpPr>
      <dsp:spPr>
        <a:xfrm>
          <a:off x="0" y="232491"/>
          <a:ext cx="8229600" cy="527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a:t>Original</a:t>
          </a:r>
        </a:p>
      </dsp:txBody>
      <dsp:txXfrm>
        <a:off x="25759" y="258250"/>
        <a:ext cx="8178082" cy="476152"/>
      </dsp:txXfrm>
    </dsp:sp>
    <dsp:sp modelId="{22D3FEC2-B915-48DD-A133-E841EC18038F}">
      <dsp:nvSpPr>
        <dsp:cNvPr id="0" name=""/>
        <dsp:cNvSpPr/>
      </dsp:nvSpPr>
      <dsp:spPr>
        <a:xfrm>
          <a:off x="0" y="760161"/>
          <a:ext cx="8229600" cy="2231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en-US" sz="1700" kern="1200"/>
            <a:t>So how do you go about identifying your strengths and weaknesses, and analyzing the opportunities and threats that flow from them? SWOT Analysis is a useful technique that helps you to do this. What makes SWOT especially powerful is that, with a little thought, it can help you to uncover opportunities that you would not otherwise have spotted. And by understanding your weaknesses, you can manage and eliminate threats that might otherwise hurt your ability to move forward in your role. If you look at yourself using the SWOT framework, you can start to separate yourself from your peers, and further develop the specialized talents and abilities that you need in order to advance your career and to help you achieve your personal goals.</a:t>
          </a:r>
        </a:p>
      </dsp:txBody>
      <dsp:txXfrm>
        <a:off x="0" y="760161"/>
        <a:ext cx="8229600" cy="2231460"/>
      </dsp:txXfrm>
    </dsp:sp>
    <dsp:sp modelId="{F3C9F102-CB72-4C70-8676-31131A1D76E7}">
      <dsp:nvSpPr>
        <dsp:cNvPr id="0" name=""/>
        <dsp:cNvSpPr/>
      </dsp:nvSpPr>
      <dsp:spPr>
        <a:xfrm>
          <a:off x="0" y="2991621"/>
          <a:ext cx="8229600" cy="5276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a:t>Summary</a:t>
          </a:r>
        </a:p>
      </dsp:txBody>
      <dsp:txXfrm>
        <a:off x="25759" y="3017380"/>
        <a:ext cx="8178082" cy="476152"/>
      </dsp:txXfrm>
    </dsp:sp>
    <dsp:sp modelId="{6C76B172-3926-4099-BD41-B128F588658D}">
      <dsp:nvSpPr>
        <dsp:cNvPr id="0" name=""/>
        <dsp:cNvSpPr/>
      </dsp:nvSpPr>
      <dsp:spPr>
        <a:xfrm>
          <a:off x="0" y="3519291"/>
          <a:ext cx="8229600" cy="774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en-US" sz="1700" kern="1200"/>
            <a:t>SWOT Analysis is a technique that helps you identify strengths, weakness, opportunities, and threats. Understanding and managing these factors helps you to develop the abilities you need to achieve your goals and progress in your career.</a:t>
          </a:r>
        </a:p>
      </dsp:txBody>
      <dsp:txXfrm>
        <a:off x="0" y="3519291"/>
        <a:ext cx="8229600" cy="77418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C1463C-4DC7-475C-AD16-D324610D1B20}">
      <dsp:nvSpPr>
        <dsp:cNvPr id="0" name=""/>
        <dsp:cNvSpPr/>
      </dsp:nvSpPr>
      <dsp:spPr>
        <a:xfrm>
          <a:off x="0" y="64439"/>
          <a:ext cx="8229600" cy="647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kern="1200"/>
            <a:t>Original</a:t>
          </a:r>
        </a:p>
      </dsp:txBody>
      <dsp:txXfrm>
        <a:off x="31613" y="96052"/>
        <a:ext cx="8166374" cy="584369"/>
      </dsp:txXfrm>
    </dsp:sp>
    <dsp:sp modelId="{F1EE46A7-9B8C-4383-AC7C-5DA969FC3EAC}">
      <dsp:nvSpPr>
        <dsp:cNvPr id="0" name=""/>
        <dsp:cNvSpPr/>
      </dsp:nvSpPr>
      <dsp:spPr>
        <a:xfrm>
          <a:off x="0" y="712034"/>
          <a:ext cx="8229600" cy="1844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en-US" sz="2100" kern="1200"/>
            <a:t>Despite the undoubted fact that everyone's vision of what constitutes success is different, one should spend one's time establishing and finalizing one's personal vision of it. Otherwise, how can you possibly understand what your final destination might be, or whether or not your decisions are assisting you in moving in the direction of the goals which you've set yourself?</a:t>
          </a:r>
        </a:p>
      </dsp:txBody>
      <dsp:txXfrm>
        <a:off x="0" y="712034"/>
        <a:ext cx="8229600" cy="1844369"/>
      </dsp:txXfrm>
    </dsp:sp>
    <dsp:sp modelId="{B0327DFA-9FCA-433B-B644-7792D95D5B23}">
      <dsp:nvSpPr>
        <dsp:cNvPr id="0" name=""/>
        <dsp:cNvSpPr/>
      </dsp:nvSpPr>
      <dsp:spPr>
        <a:xfrm>
          <a:off x="0" y="2556404"/>
          <a:ext cx="8229600" cy="647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kern="1200"/>
            <a:t>Paraphrase</a:t>
          </a:r>
        </a:p>
      </dsp:txBody>
      <dsp:txXfrm>
        <a:off x="31613" y="2588017"/>
        <a:ext cx="8166374" cy="584369"/>
      </dsp:txXfrm>
    </dsp:sp>
    <dsp:sp modelId="{E4D67824-63FB-49FF-BE09-9F8F87E9C70B}">
      <dsp:nvSpPr>
        <dsp:cNvPr id="0" name=""/>
        <dsp:cNvSpPr/>
      </dsp:nvSpPr>
      <dsp:spPr>
        <a:xfrm>
          <a:off x="0" y="3203999"/>
          <a:ext cx="8229600" cy="1257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en-US" sz="2100" kern="1200"/>
            <a:t>We all have different ideas about success. What's important is that you spend time defining your version of success. That way, you'll understand what you should be working toward. You'll also know if your decisions are helping you to move toward your goals.</a:t>
          </a:r>
        </a:p>
      </dsp:txBody>
      <dsp:txXfrm>
        <a:off x="0" y="3203999"/>
        <a:ext cx="8229600" cy="12575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98015B-209C-422F-99BD-5CF0DA34705C}">
      <dsp:nvSpPr>
        <dsp:cNvPr id="0" name=""/>
        <dsp:cNvSpPr/>
      </dsp:nvSpPr>
      <dsp:spPr>
        <a:xfrm>
          <a:off x="0" y="0"/>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ADA71B-0577-47A9-BFAA-0DED3518A120}">
      <dsp:nvSpPr>
        <dsp:cNvPr id="0" name=""/>
        <dsp:cNvSpPr/>
      </dsp:nvSpPr>
      <dsp:spPr>
        <a:xfrm>
          <a:off x="0" y="0"/>
          <a:ext cx="8229600" cy="1131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CA" sz="2400" kern="1200"/>
            <a:t>A summary is a shortened version of an original text.</a:t>
          </a:r>
          <a:endParaRPr lang="en-US" sz="2400" kern="1200"/>
        </a:p>
      </dsp:txBody>
      <dsp:txXfrm>
        <a:off x="0" y="0"/>
        <a:ext cx="8229600" cy="1131490"/>
      </dsp:txXfrm>
    </dsp:sp>
    <dsp:sp modelId="{AB4B2183-9447-4D8B-AE07-5B61250F51E1}">
      <dsp:nvSpPr>
        <dsp:cNvPr id="0" name=""/>
        <dsp:cNvSpPr/>
      </dsp:nvSpPr>
      <dsp:spPr>
        <a:xfrm>
          <a:off x="0" y="1131490"/>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8A6045-5F7C-4028-A67A-1698F7AC7D4E}">
      <dsp:nvSpPr>
        <dsp:cNvPr id="0" name=""/>
        <dsp:cNvSpPr/>
      </dsp:nvSpPr>
      <dsp:spPr>
        <a:xfrm>
          <a:off x="0" y="1131490"/>
          <a:ext cx="8229600" cy="1131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CA" sz="2400" kern="1200"/>
            <a:t>Condensing information with out changing the meaning of the text and focus of the passage.</a:t>
          </a:r>
          <a:endParaRPr lang="en-US" sz="2400" kern="1200"/>
        </a:p>
      </dsp:txBody>
      <dsp:txXfrm>
        <a:off x="0" y="1131490"/>
        <a:ext cx="8229600" cy="1131490"/>
      </dsp:txXfrm>
    </dsp:sp>
    <dsp:sp modelId="{6986E2EC-A2A6-4EA2-AD89-E007BA75B2EC}">
      <dsp:nvSpPr>
        <dsp:cNvPr id="0" name=""/>
        <dsp:cNvSpPr/>
      </dsp:nvSpPr>
      <dsp:spPr>
        <a:xfrm>
          <a:off x="0" y="2262981"/>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C2E9D1-159B-4A68-A79A-5DF65ED167C5}">
      <dsp:nvSpPr>
        <dsp:cNvPr id="0" name=""/>
        <dsp:cNvSpPr/>
      </dsp:nvSpPr>
      <dsp:spPr>
        <a:xfrm>
          <a:off x="0" y="2262981"/>
          <a:ext cx="8229600" cy="1131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CA" sz="2400" kern="1200"/>
            <a:t>It includes the thesis and major supporting points, and should reveal the relationship between the major points and the thesis. </a:t>
          </a:r>
          <a:endParaRPr lang="en-US" sz="2400" kern="1200"/>
        </a:p>
      </dsp:txBody>
      <dsp:txXfrm>
        <a:off x="0" y="2262981"/>
        <a:ext cx="8229600" cy="1131490"/>
      </dsp:txXfrm>
    </dsp:sp>
    <dsp:sp modelId="{20A28F9E-D2ED-459D-ACFC-40DE6985A02C}">
      <dsp:nvSpPr>
        <dsp:cNvPr id="0" name=""/>
        <dsp:cNvSpPr/>
      </dsp:nvSpPr>
      <dsp:spPr>
        <a:xfrm>
          <a:off x="0" y="3394472"/>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9AD38B-0405-4126-B14D-E595BB1A5690}">
      <dsp:nvSpPr>
        <dsp:cNvPr id="0" name=""/>
        <dsp:cNvSpPr/>
      </dsp:nvSpPr>
      <dsp:spPr>
        <a:xfrm>
          <a:off x="0" y="3394472"/>
          <a:ext cx="8229600" cy="1131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IN" sz="2400" kern="1200"/>
            <a:t>Make us aware of the kind of details or expressions that can be avoided</a:t>
          </a:r>
          <a:endParaRPr lang="en-US" sz="2400" kern="1200"/>
        </a:p>
      </dsp:txBody>
      <dsp:txXfrm>
        <a:off x="0" y="3394472"/>
        <a:ext cx="8229600" cy="11314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9F1117-8118-4B4D-A469-7ED6EE747BB7}">
      <dsp:nvSpPr>
        <dsp:cNvPr id="0" name=""/>
        <dsp:cNvSpPr/>
      </dsp:nvSpPr>
      <dsp:spPr>
        <a:xfrm>
          <a:off x="0" y="2209"/>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A7D554-F3CB-41BB-91A0-601173BA4206}">
      <dsp:nvSpPr>
        <dsp:cNvPr id="0" name=""/>
        <dsp:cNvSpPr/>
      </dsp:nvSpPr>
      <dsp:spPr>
        <a:xfrm>
          <a:off x="0" y="2209"/>
          <a:ext cx="8229600" cy="1507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rtl="0">
            <a:lnSpc>
              <a:spcPct val="90000"/>
            </a:lnSpc>
            <a:spcBef>
              <a:spcPct val="0"/>
            </a:spcBef>
            <a:spcAft>
              <a:spcPct val="35000"/>
            </a:spcAft>
            <a:buNone/>
          </a:pPr>
          <a:r>
            <a:rPr lang="en-IN" sz="3000" kern="1200"/>
            <a:t>Reading strategy : a careful reading plan to identify the central ideas , the main points and important supporting details.</a:t>
          </a:r>
          <a:endParaRPr lang="en-US" sz="3000" kern="1200"/>
        </a:p>
      </dsp:txBody>
      <dsp:txXfrm>
        <a:off x="0" y="2209"/>
        <a:ext cx="8229600" cy="1507181"/>
      </dsp:txXfrm>
    </dsp:sp>
    <dsp:sp modelId="{EBA3AACC-21D3-48AB-B163-8C88C4D55BC5}">
      <dsp:nvSpPr>
        <dsp:cNvPr id="0" name=""/>
        <dsp:cNvSpPr/>
      </dsp:nvSpPr>
      <dsp:spPr>
        <a:xfrm>
          <a:off x="0" y="1509390"/>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7E51AB-CDB0-4B45-B90A-6E546EDB864A}">
      <dsp:nvSpPr>
        <dsp:cNvPr id="0" name=""/>
        <dsp:cNvSpPr/>
      </dsp:nvSpPr>
      <dsp:spPr>
        <a:xfrm>
          <a:off x="0" y="1509390"/>
          <a:ext cx="8229600" cy="1507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rtl="0">
            <a:lnSpc>
              <a:spcPct val="90000"/>
            </a:lnSpc>
            <a:spcBef>
              <a:spcPct val="0"/>
            </a:spcBef>
            <a:spcAft>
              <a:spcPct val="35000"/>
            </a:spcAft>
            <a:buNone/>
          </a:pPr>
          <a:r>
            <a:rPr lang="en-IN" sz="3000" kern="1200"/>
            <a:t>Summarising techniques: rejection, selection , substitution , synthesis</a:t>
          </a:r>
          <a:endParaRPr lang="en-US" sz="3000" kern="1200"/>
        </a:p>
      </dsp:txBody>
      <dsp:txXfrm>
        <a:off x="0" y="1509390"/>
        <a:ext cx="8229600" cy="1507181"/>
      </dsp:txXfrm>
    </dsp:sp>
    <dsp:sp modelId="{A348C6E5-49AC-4CF2-B910-186381DAC3DC}">
      <dsp:nvSpPr>
        <dsp:cNvPr id="0" name=""/>
        <dsp:cNvSpPr/>
      </dsp:nvSpPr>
      <dsp:spPr>
        <a:xfrm>
          <a:off x="0" y="3016572"/>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172533-6BE1-4CC3-812E-C0C33AE541E0}">
      <dsp:nvSpPr>
        <dsp:cNvPr id="0" name=""/>
        <dsp:cNvSpPr/>
      </dsp:nvSpPr>
      <dsp:spPr>
        <a:xfrm>
          <a:off x="0" y="3016572"/>
          <a:ext cx="8229600" cy="1507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rtl="0">
            <a:lnSpc>
              <a:spcPct val="90000"/>
            </a:lnSpc>
            <a:spcBef>
              <a:spcPct val="0"/>
            </a:spcBef>
            <a:spcAft>
              <a:spcPct val="35000"/>
            </a:spcAft>
            <a:buNone/>
          </a:pPr>
          <a:r>
            <a:rPr lang="en-IN" sz="3000" kern="1200"/>
            <a:t>Outlining and paraphrasing</a:t>
          </a:r>
          <a:endParaRPr lang="en-US" sz="3000" kern="1200"/>
        </a:p>
      </dsp:txBody>
      <dsp:txXfrm>
        <a:off x="0" y="3016572"/>
        <a:ext cx="8229600" cy="15071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1BEE28-E1F2-4B0A-8093-DAF5113F70F5}">
      <dsp:nvSpPr>
        <dsp:cNvPr id="0" name=""/>
        <dsp:cNvSpPr/>
      </dsp:nvSpPr>
      <dsp:spPr>
        <a:xfrm>
          <a:off x="0" y="63966"/>
          <a:ext cx="8229600" cy="10073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rtl="0">
            <a:lnSpc>
              <a:spcPct val="90000"/>
            </a:lnSpc>
            <a:spcBef>
              <a:spcPct val="0"/>
            </a:spcBef>
            <a:spcAft>
              <a:spcPct val="35000"/>
            </a:spcAft>
            <a:buNone/>
          </a:pPr>
          <a:r>
            <a:rPr lang="en-IN" sz="4200" kern="1200"/>
            <a:t>Make a distinction between :</a:t>
          </a:r>
          <a:endParaRPr lang="en-US" sz="4200" kern="1200"/>
        </a:p>
      </dsp:txBody>
      <dsp:txXfrm>
        <a:off x="49176" y="113142"/>
        <a:ext cx="8131248" cy="909018"/>
      </dsp:txXfrm>
    </dsp:sp>
    <dsp:sp modelId="{7F330196-CED7-4427-BAED-69595C91B5AD}">
      <dsp:nvSpPr>
        <dsp:cNvPr id="0" name=""/>
        <dsp:cNvSpPr/>
      </dsp:nvSpPr>
      <dsp:spPr>
        <a:xfrm>
          <a:off x="0" y="1071336"/>
          <a:ext cx="8229600" cy="3390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53340" rIns="298704" bIns="53340" numCol="1" spcCol="1270" anchor="t" anchorCtr="0">
          <a:noAutofit/>
        </a:bodyPr>
        <a:lstStyle/>
        <a:p>
          <a:pPr marL="285750" lvl="1" indent="-285750" algn="l" defTabSz="1466850" rtl="0">
            <a:lnSpc>
              <a:spcPct val="90000"/>
            </a:lnSpc>
            <a:spcBef>
              <a:spcPct val="0"/>
            </a:spcBef>
            <a:spcAft>
              <a:spcPct val="20000"/>
            </a:spcAft>
            <a:buChar char="•"/>
          </a:pPr>
          <a:r>
            <a:rPr lang="en-IN" sz="3300" kern="1200"/>
            <a:t>Main versus secondary points</a:t>
          </a:r>
          <a:endParaRPr lang="en-US" sz="3300" kern="1200"/>
        </a:p>
        <a:p>
          <a:pPr marL="285750" lvl="1" indent="-285750" algn="l" defTabSz="1466850" rtl="0">
            <a:lnSpc>
              <a:spcPct val="90000"/>
            </a:lnSpc>
            <a:spcBef>
              <a:spcPct val="0"/>
            </a:spcBef>
            <a:spcAft>
              <a:spcPct val="20000"/>
            </a:spcAft>
            <a:buChar char="•"/>
          </a:pPr>
          <a:r>
            <a:rPr lang="en-IN" sz="3300" kern="1200"/>
            <a:t>Facts verses opinions</a:t>
          </a:r>
          <a:endParaRPr lang="en-US" sz="3300" kern="1200"/>
        </a:p>
        <a:p>
          <a:pPr marL="285750" lvl="1" indent="-285750" algn="l" defTabSz="1466850" rtl="0">
            <a:lnSpc>
              <a:spcPct val="90000"/>
            </a:lnSpc>
            <a:spcBef>
              <a:spcPct val="0"/>
            </a:spcBef>
            <a:spcAft>
              <a:spcPct val="20000"/>
            </a:spcAft>
            <a:buChar char="•"/>
          </a:pPr>
          <a:r>
            <a:rPr lang="en-IN" sz="3300" kern="1200"/>
            <a:t>Ideas verses examples</a:t>
          </a:r>
          <a:endParaRPr lang="en-US" sz="3300" kern="1200"/>
        </a:p>
        <a:p>
          <a:pPr marL="285750" lvl="1" indent="-285750" algn="l" defTabSz="1466850" rtl="0">
            <a:lnSpc>
              <a:spcPct val="90000"/>
            </a:lnSpc>
            <a:spcBef>
              <a:spcPct val="0"/>
            </a:spcBef>
            <a:spcAft>
              <a:spcPct val="20000"/>
            </a:spcAft>
            <a:buChar char="•"/>
          </a:pPr>
          <a:r>
            <a:rPr lang="en-IN" sz="3300" kern="1200"/>
            <a:t>Important versus less important</a:t>
          </a:r>
          <a:endParaRPr lang="en-US" sz="3300" kern="1200"/>
        </a:p>
        <a:p>
          <a:pPr marL="285750" lvl="1" indent="-285750" algn="l" defTabSz="1466850" rtl="0">
            <a:lnSpc>
              <a:spcPct val="90000"/>
            </a:lnSpc>
            <a:spcBef>
              <a:spcPct val="0"/>
            </a:spcBef>
            <a:spcAft>
              <a:spcPct val="20000"/>
            </a:spcAft>
            <a:buChar char="•"/>
          </a:pPr>
          <a:r>
            <a:rPr lang="en-IN" sz="3300" kern="1200"/>
            <a:t>Relevant versus irrelevant information</a:t>
          </a:r>
          <a:endParaRPr lang="en-US" sz="3300" kern="1200"/>
        </a:p>
        <a:p>
          <a:pPr marL="285750" lvl="1" indent="-285750" algn="l" defTabSz="1466850" rtl="0">
            <a:lnSpc>
              <a:spcPct val="90000"/>
            </a:lnSpc>
            <a:spcBef>
              <a:spcPct val="0"/>
            </a:spcBef>
            <a:spcAft>
              <a:spcPct val="20000"/>
            </a:spcAft>
            <a:buChar char="•"/>
          </a:pPr>
          <a:r>
            <a:rPr lang="en-IN" sz="3300" kern="1200"/>
            <a:t>Explicit versus implicit information.</a:t>
          </a:r>
          <a:endParaRPr lang="en-US" sz="3300" kern="1200"/>
        </a:p>
      </dsp:txBody>
      <dsp:txXfrm>
        <a:off x="0" y="1071336"/>
        <a:ext cx="8229600" cy="33906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EF978E-C209-4783-BBDB-F9506830BC55}">
      <dsp:nvSpPr>
        <dsp:cNvPr id="0" name=""/>
        <dsp:cNvSpPr/>
      </dsp:nvSpPr>
      <dsp:spPr>
        <a:xfrm>
          <a:off x="0" y="266331"/>
          <a:ext cx="8229600" cy="8634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rtl="0">
            <a:lnSpc>
              <a:spcPct val="90000"/>
            </a:lnSpc>
            <a:spcBef>
              <a:spcPct val="0"/>
            </a:spcBef>
            <a:spcAft>
              <a:spcPct val="35000"/>
            </a:spcAft>
            <a:buNone/>
          </a:pPr>
          <a:r>
            <a:rPr lang="en-IN" sz="3600" kern="1200"/>
            <a:t>Analyse :</a:t>
          </a:r>
          <a:endParaRPr lang="en-US" sz="3600" kern="1200"/>
        </a:p>
      </dsp:txBody>
      <dsp:txXfrm>
        <a:off x="42151" y="308482"/>
        <a:ext cx="8145298" cy="779158"/>
      </dsp:txXfrm>
    </dsp:sp>
    <dsp:sp modelId="{4AA9B2EA-1895-466D-ABEB-73A3264A10BA}">
      <dsp:nvSpPr>
        <dsp:cNvPr id="0" name=""/>
        <dsp:cNvSpPr/>
      </dsp:nvSpPr>
      <dsp:spPr>
        <a:xfrm>
          <a:off x="0" y="1129791"/>
          <a:ext cx="8229600" cy="312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45720" rIns="256032" bIns="45720" numCol="1" spcCol="1270" anchor="t" anchorCtr="0">
          <a:noAutofit/>
        </a:bodyPr>
        <a:lstStyle/>
        <a:p>
          <a:pPr marL="285750" lvl="1" indent="-285750" algn="l" defTabSz="1244600" rtl="0">
            <a:lnSpc>
              <a:spcPct val="90000"/>
            </a:lnSpc>
            <a:spcBef>
              <a:spcPct val="0"/>
            </a:spcBef>
            <a:spcAft>
              <a:spcPct val="20000"/>
            </a:spcAft>
            <a:buChar char="•"/>
          </a:pPr>
          <a:r>
            <a:rPr lang="en-IN" sz="2800" kern="1200"/>
            <a:t>Markers of cohesion to identify relationship among different units with in the text.</a:t>
          </a:r>
          <a:endParaRPr lang="en-US" sz="2800" kern="1200"/>
        </a:p>
        <a:p>
          <a:pPr marL="285750" lvl="1" indent="-285750" algn="l" defTabSz="1244600" rtl="0">
            <a:lnSpc>
              <a:spcPct val="90000"/>
            </a:lnSpc>
            <a:spcBef>
              <a:spcPct val="0"/>
            </a:spcBef>
            <a:spcAft>
              <a:spcPct val="20000"/>
            </a:spcAft>
            <a:buChar char="•"/>
          </a:pPr>
          <a:r>
            <a:rPr lang="en-IN" sz="2800" kern="1200" dirty="0"/>
            <a:t>Identify all examples, repetitions, restatements and unnecessary details in order to remove them.</a:t>
          </a:r>
          <a:endParaRPr lang="en-US" sz="2800" kern="1200" dirty="0"/>
        </a:p>
        <a:p>
          <a:pPr marL="285750" lvl="1" indent="-285750" algn="l" defTabSz="1244600" rtl="0">
            <a:lnSpc>
              <a:spcPct val="90000"/>
            </a:lnSpc>
            <a:spcBef>
              <a:spcPct val="0"/>
            </a:spcBef>
            <a:spcAft>
              <a:spcPct val="20000"/>
            </a:spcAft>
            <a:buChar char="•"/>
          </a:pPr>
          <a:r>
            <a:rPr lang="en-IN" sz="2800" kern="1200" dirty="0"/>
            <a:t>Note phrases and expressions that can be replaced by words or shorter phrases</a:t>
          </a:r>
          <a:endParaRPr lang="en-US" sz="2800" kern="1200" dirty="0"/>
        </a:p>
        <a:p>
          <a:pPr marL="285750" lvl="1" indent="-285750" algn="l" defTabSz="1244600" rtl="0">
            <a:lnSpc>
              <a:spcPct val="90000"/>
            </a:lnSpc>
            <a:spcBef>
              <a:spcPct val="0"/>
            </a:spcBef>
            <a:spcAft>
              <a:spcPct val="20000"/>
            </a:spcAft>
            <a:buChar char="•"/>
          </a:pPr>
          <a:r>
            <a:rPr lang="en-IN" sz="2800" kern="1200"/>
            <a:t>Logical organisation of the passage.</a:t>
          </a:r>
          <a:endParaRPr lang="en-US" sz="2800" kern="1200"/>
        </a:p>
      </dsp:txBody>
      <dsp:txXfrm>
        <a:off x="0" y="1129791"/>
        <a:ext cx="8229600" cy="31298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B1A0BF-94BB-454F-BCC2-360631ABCECD}">
      <dsp:nvSpPr>
        <dsp:cNvPr id="0" name=""/>
        <dsp:cNvSpPr/>
      </dsp:nvSpPr>
      <dsp:spPr>
        <a:xfrm>
          <a:off x="0" y="7971"/>
          <a:ext cx="8229600" cy="126828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138176" rIns="241808" bIns="138176" numCol="1" spcCol="1270" anchor="ctr" anchorCtr="0">
          <a:noAutofit/>
        </a:bodyPr>
        <a:lstStyle/>
        <a:p>
          <a:pPr marL="0" lvl="0" indent="0" algn="ctr" defTabSz="1511300" rtl="0">
            <a:lnSpc>
              <a:spcPct val="90000"/>
            </a:lnSpc>
            <a:spcBef>
              <a:spcPct val="0"/>
            </a:spcBef>
            <a:spcAft>
              <a:spcPct val="35000"/>
            </a:spcAft>
            <a:buNone/>
          </a:pPr>
          <a:r>
            <a:rPr lang="en-IN" sz="3400" kern="1200" dirty="0"/>
            <a:t>The mental process -  successful  grasp of the full meaning of the original.</a:t>
          </a:r>
        </a:p>
      </dsp:txBody>
      <dsp:txXfrm>
        <a:off x="0" y="7971"/>
        <a:ext cx="8229600" cy="1268280"/>
      </dsp:txXfrm>
    </dsp:sp>
    <dsp:sp modelId="{FF7A11EE-7419-4B0F-B7E4-2B9264B7FFC2}">
      <dsp:nvSpPr>
        <dsp:cNvPr id="0" name=""/>
        <dsp:cNvSpPr/>
      </dsp:nvSpPr>
      <dsp:spPr>
        <a:xfrm>
          <a:off x="0" y="1276251"/>
          <a:ext cx="8229600" cy="3546540"/>
        </a:xfrm>
        <a:prstGeom prst="rect">
          <a:avLst/>
        </a:prstGeom>
        <a:no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1356" tIns="181356" rIns="241808" bIns="272034" numCol="1" spcCol="1270" anchor="t" anchorCtr="0">
          <a:noAutofit/>
        </a:bodyPr>
        <a:lstStyle/>
        <a:p>
          <a:pPr marL="285750" lvl="1" indent="-285750" algn="l" defTabSz="1511300" rtl="0">
            <a:lnSpc>
              <a:spcPct val="90000"/>
            </a:lnSpc>
            <a:spcBef>
              <a:spcPct val="0"/>
            </a:spcBef>
            <a:spcAft>
              <a:spcPct val="15000"/>
            </a:spcAft>
            <a:buChar char="•"/>
          </a:pPr>
          <a:r>
            <a:rPr lang="en-IN" sz="3400" kern="1200" dirty="0"/>
            <a:t>Rendition of essential information and ideas expressed by someone else.</a:t>
          </a:r>
        </a:p>
        <a:p>
          <a:pPr marL="285750" lvl="1" indent="-285750" algn="l" defTabSz="1511300" rtl="0">
            <a:lnSpc>
              <a:spcPct val="90000"/>
            </a:lnSpc>
            <a:spcBef>
              <a:spcPct val="0"/>
            </a:spcBef>
            <a:spcAft>
              <a:spcPct val="15000"/>
            </a:spcAft>
            <a:buChar char="•"/>
          </a:pPr>
          <a:r>
            <a:rPr lang="en-IN" sz="3400" kern="1200" dirty="0"/>
            <a:t>A presentation in a new form.</a:t>
          </a:r>
        </a:p>
        <a:p>
          <a:pPr marL="285750" lvl="1" indent="-285750" algn="l" defTabSz="1511300" rtl="0">
            <a:lnSpc>
              <a:spcPct val="90000"/>
            </a:lnSpc>
            <a:spcBef>
              <a:spcPct val="0"/>
            </a:spcBef>
            <a:spcAft>
              <a:spcPct val="15000"/>
            </a:spcAft>
            <a:buChar char="•"/>
          </a:pPr>
          <a:r>
            <a:rPr lang="en-IN" sz="3400" kern="1200" dirty="0"/>
            <a:t>A detailed restatement than a summary, which focuses concisely on a single main idea.</a:t>
          </a:r>
        </a:p>
      </dsp:txBody>
      <dsp:txXfrm>
        <a:off x="0" y="1276251"/>
        <a:ext cx="8229600" cy="35465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B01AC-4BB5-4CC0-99EB-5AE36C13D855}">
      <dsp:nvSpPr>
        <dsp:cNvPr id="0" name=""/>
        <dsp:cNvSpPr/>
      </dsp:nvSpPr>
      <dsp:spPr>
        <a:xfrm>
          <a:off x="0" y="707"/>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9E824F-5460-4359-8C6B-FA9D3C10BE21}">
      <dsp:nvSpPr>
        <dsp:cNvPr id="0" name=""/>
        <dsp:cNvSpPr/>
      </dsp:nvSpPr>
      <dsp:spPr>
        <a:xfrm>
          <a:off x="0" y="707"/>
          <a:ext cx="8229600" cy="537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IN" sz="2000" kern="1200" dirty="0"/>
            <a:t>Reread the original passage until you understand its full meaning.</a:t>
          </a:r>
        </a:p>
      </dsp:txBody>
      <dsp:txXfrm>
        <a:off x="0" y="707"/>
        <a:ext cx="8229600" cy="537568"/>
      </dsp:txXfrm>
    </dsp:sp>
    <dsp:sp modelId="{D8AF6D16-CDBA-451E-84AF-F48774260A10}">
      <dsp:nvSpPr>
        <dsp:cNvPr id="0" name=""/>
        <dsp:cNvSpPr/>
      </dsp:nvSpPr>
      <dsp:spPr>
        <a:xfrm>
          <a:off x="0" y="538275"/>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5B78C8-3192-4B32-A6AE-FD657629203E}">
      <dsp:nvSpPr>
        <dsp:cNvPr id="0" name=""/>
        <dsp:cNvSpPr/>
      </dsp:nvSpPr>
      <dsp:spPr>
        <a:xfrm>
          <a:off x="0" y="538275"/>
          <a:ext cx="8229600" cy="537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IN" sz="2000" kern="1200" dirty="0"/>
            <a:t>Note down the key concepts / essential information.</a:t>
          </a:r>
        </a:p>
      </dsp:txBody>
      <dsp:txXfrm>
        <a:off x="0" y="538275"/>
        <a:ext cx="8229600" cy="537568"/>
      </dsp:txXfrm>
    </dsp:sp>
    <dsp:sp modelId="{F914581B-2FEA-41D8-9FE7-D13441F552EC}">
      <dsp:nvSpPr>
        <dsp:cNvPr id="0" name=""/>
        <dsp:cNvSpPr/>
      </dsp:nvSpPr>
      <dsp:spPr>
        <a:xfrm>
          <a:off x="0" y="1075844"/>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2F6DB8-EBB0-4CA1-AF7C-AEB7098FD366}">
      <dsp:nvSpPr>
        <dsp:cNvPr id="0" name=""/>
        <dsp:cNvSpPr/>
      </dsp:nvSpPr>
      <dsp:spPr>
        <a:xfrm>
          <a:off x="0" y="1075844"/>
          <a:ext cx="8229600" cy="537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IN" sz="2000" kern="1200" dirty="0"/>
            <a:t>Substitute synonyms for words in the original </a:t>
          </a:r>
        </a:p>
      </dsp:txBody>
      <dsp:txXfrm>
        <a:off x="0" y="1075844"/>
        <a:ext cx="8229600" cy="537568"/>
      </dsp:txXfrm>
    </dsp:sp>
    <dsp:sp modelId="{3DFE9389-5301-46E1-89E7-4D820BF68A42}">
      <dsp:nvSpPr>
        <dsp:cNvPr id="0" name=""/>
        <dsp:cNvSpPr/>
      </dsp:nvSpPr>
      <dsp:spPr>
        <a:xfrm>
          <a:off x="0" y="1613413"/>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32A995-D971-4E82-A0F9-1D5766FA0F32}">
      <dsp:nvSpPr>
        <dsp:cNvPr id="0" name=""/>
        <dsp:cNvSpPr/>
      </dsp:nvSpPr>
      <dsp:spPr>
        <a:xfrm>
          <a:off x="0" y="1613413"/>
          <a:ext cx="8229600" cy="537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IN" sz="2000" kern="1200" dirty="0"/>
            <a:t>Combine and divide sentences as necessary. </a:t>
          </a:r>
        </a:p>
      </dsp:txBody>
      <dsp:txXfrm>
        <a:off x="0" y="1613413"/>
        <a:ext cx="8229600" cy="537568"/>
      </dsp:txXfrm>
    </dsp:sp>
    <dsp:sp modelId="{230E733B-210C-4C9B-AC16-6FE7F853D867}">
      <dsp:nvSpPr>
        <dsp:cNvPr id="0" name=""/>
        <dsp:cNvSpPr/>
      </dsp:nvSpPr>
      <dsp:spPr>
        <a:xfrm>
          <a:off x="0" y="2150981"/>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9F63F4-8107-4E17-9F54-C514300D0B6C}">
      <dsp:nvSpPr>
        <dsp:cNvPr id="0" name=""/>
        <dsp:cNvSpPr/>
      </dsp:nvSpPr>
      <dsp:spPr>
        <a:xfrm>
          <a:off x="0" y="2150981"/>
          <a:ext cx="8229600" cy="537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IN" sz="2000" kern="1200" dirty="0"/>
            <a:t>Change the order of ideas, maintaining the logical connections among them. </a:t>
          </a:r>
        </a:p>
      </dsp:txBody>
      <dsp:txXfrm>
        <a:off x="0" y="2150981"/>
        <a:ext cx="8229600" cy="537568"/>
      </dsp:txXfrm>
    </dsp:sp>
    <dsp:sp modelId="{1FA1FC92-D1C9-4F1F-801F-6750EBED72D2}">
      <dsp:nvSpPr>
        <dsp:cNvPr id="0" name=""/>
        <dsp:cNvSpPr/>
      </dsp:nvSpPr>
      <dsp:spPr>
        <a:xfrm>
          <a:off x="0" y="2688550"/>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FD451F-2ACC-49CC-849F-42BDC1C52B3E}">
      <dsp:nvSpPr>
        <dsp:cNvPr id="0" name=""/>
        <dsp:cNvSpPr/>
      </dsp:nvSpPr>
      <dsp:spPr>
        <a:xfrm>
          <a:off x="0" y="2688550"/>
          <a:ext cx="8229600" cy="537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IN" sz="2000" kern="1200" dirty="0"/>
            <a:t>write your paraphrase/ your own version.</a:t>
          </a:r>
        </a:p>
      </dsp:txBody>
      <dsp:txXfrm>
        <a:off x="0" y="2688550"/>
        <a:ext cx="8229600" cy="537568"/>
      </dsp:txXfrm>
    </dsp:sp>
    <dsp:sp modelId="{E7A78755-9E92-4306-809D-00C635F05C7F}">
      <dsp:nvSpPr>
        <dsp:cNvPr id="0" name=""/>
        <dsp:cNvSpPr/>
      </dsp:nvSpPr>
      <dsp:spPr>
        <a:xfrm>
          <a:off x="0" y="3226118"/>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35DFD4-82FC-4AE2-8800-DA65913FD8F7}">
      <dsp:nvSpPr>
        <dsp:cNvPr id="0" name=""/>
        <dsp:cNvSpPr/>
      </dsp:nvSpPr>
      <dsp:spPr>
        <a:xfrm>
          <a:off x="0" y="3226118"/>
          <a:ext cx="8221563" cy="761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IN" sz="2000" kern="1200" dirty="0"/>
            <a:t>Compare your paraphrased text with the original passage and change phrases that are too similar.</a:t>
          </a:r>
        </a:p>
      </dsp:txBody>
      <dsp:txXfrm>
        <a:off x="0" y="3226118"/>
        <a:ext cx="8221563" cy="761568"/>
      </dsp:txXfrm>
    </dsp:sp>
    <dsp:sp modelId="{9A18FFAD-89C9-46AD-89ED-4668BCF562CA}">
      <dsp:nvSpPr>
        <dsp:cNvPr id="0" name=""/>
        <dsp:cNvSpPr/>
      </dsp:nvSpPr>
      <dsp:spPr>
        <a:xfrm>
          <a:off x="0" y="3987687"/>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D90915-81C9-4EB4-AA41-A35B25FD38BC}">
      <dsp:nvSpPr>
        <dsp:cNvPr id="0" name=""/>
        <dsp:cNvSpPr/>
      </dsp:nvSpPr>
      <dsp:spPr>
        <a:xfrm>
          <a:off x="0" y="3987687"/>
          <a:ext cx="8229600" cy="537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IN" sz="2000" kern="1200" dirty="0"/>
            <a:t>Check whether the essential information are incorporated in a new form.</a:t>
          </a:r>
        </a:p>
      </dsp:txBody>
      <dsp:txXfrm>
        <a:off x="0" y="3987687"/>
        <a:ext cx="8229600" cy="53756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A0B064-AFCB-43F2-8A58-E70ED98BBD7A}">
      <dsp:nvSpPr>
        <dsp:cNvPr id="0" name=""/>
        <dsp:cNvSpPr/>
      </dsp:nvSpPr>
      <dsp:spPr>
        <a:xfrm>
          <a:off x="0" y="0"/>
          <a:ext cx="61753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45EA10-5CD6-4334-8173-970D7FC6F717}">
      <dsp:nvSpPr>
        <dsp:cNvPr id="0" name=""/>
        <dsp:cNvSpPr/>
      </dsp:nvSpPr>
      <dsp:spPr>
        <a:xfrm>
          <a:off x="0" y="0"/>
          <a:ext cx="6175375" cy="1124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rtl="0">
            <a:lnSpc>
              <a:spcPct val="90000"/>
            </a:lnSpc>
            <a:spcBef>
              <a:spcPct val="0"/>
            </a:spcBef>
            <a:spcAft>
              <a:spcPct val="35000"/>
            </a:spcAft>
            <a:buNone/>
          </a:pPr>
          <a:r>
            <a:rPr lang="en-US" sz="5200" kern="1200"/>
            <a:t>Simple</a:t>
          </a:r>
          <a:endParaRPr lang="en-IN" sz="5200" kern="1200"/>
        </a:p>
      </dsp:txBody>
      <dsp:txXfrm>
        <a:off x="0" y="0"/>
        <a:ext cx="6175375" cy="1124743"/>
      </dsp:txXfrm>
    </dsp:sp>
    <dsp:sp modelId="{4CF63031-DBF2-4BC8-A8CF-26E8670E9EDC}">
      <dsp:nvSpPr>
        <dsp:cNvPr id="0" name=""/>
        <dsp:cNvSpPr/>
      </dsp:nvSpPr>
      <dsp:spPr>
        <a:xfrm>
          <a:off x="0" y="1124743"/>
          <a:ext cx="61753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866D8F-4537-46CE-849B-0E20A8A4448F}">
      <dsp:nvSpPr>
        <dsp:cNvPr id="0" name=""/>
        <dsp:cNvSpPr/>
      </dsp:nvSpPr>
      <dsp:spPr>
        <a:xfrm>
          <a:off x="0" y="1124743"/>
          <a:ext cx="6175375" cy="1124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rtl="0">
            <a:lnSpc>
              <a:spcPct val="90000"/>
            </a:lnSpc>
            <a:spcBef>
              <a:spcPct val="0"/>
            </a:spcBef>
            <a:spcAft>
              <a:spcPct val="35000"/>
            </a:spcAft>
            <a:buNone/>
          </a:pPr>
          <a:r>
            <a:rPr lang="en-US" sz="5200" kern="1200"/>
            <a:t>Compound</a:t>
          </a:r>
          <a:endParaRPr lang="en-IN" sz="5200" kern="1200"/>
        </a:p>
      </dsp:txBody>
      <dsp:txXfrm>
        <a:off x="0" y="1124743"/>
        <a:ext cx="6175375" cy="1124743"/>
      </dsp:txXfrm>
    </dsp:sp>
    <dsp:sp modelId="{BBD9A17A-C1CC-40E6-A7E7-41EA78E83700}">
      <dsp:nvSpPr>
        <dsp:cNvPr id="0" name=""/>
        <dsp:cNvSpPr/>
      </dsp:nvSpPr>
      <dsp:spPr>
        <a:xfrm>
          <a:off x="0" y="2249487"/>
          <a:ext cx="61753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556A89-9AA4-4ECC-B9C4-2042780FC35D}">
      <dsp:nvSpPr>
        <dsp:cNvPr id="0" name=""/>
        <dsp:cNvSpPr/>
      </dsp:nvSpPr>
      <dsp:spPr>
        <a:xfrm>
          <a:off x="0" y="2249487"/>
          <a:ext cx="6175375" cy="1124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rtl="0">
            <a:lnSpc>
              <a:spcPct val="90000"/>
            </a:lnSpc>
            <a:spcBef>
              <a:spcPct val="0"/>
            </a:spcBef>
            <a:spcAft>
              <a:spcPct val="35000"/>
            </a:spcAft>
            <a:buNone/>
          </a:pPr>
          <a:r>
            <a:rPr lang="en-US" sz="5200" kern="1200"/>
            <a:t>Complex</a:t>
          </a:r>
          <a:endParaRPr lang="en-IN" sz="5200" kern="1200"/>
        </a:p>
      </dsp:txBody>
      <dsp:txXfrm>
        <a:off x="0" y="2249487"/>
        <a:ext cx="6175375" cy="1124743"/>
      </dsp:txXfrm>
    </dsp:sp>
    <dsp:sp modelId="{FC8637DA-8040-4FB5-A2C4-6F9DA2F5659D}">
      <dsp:nvSpPr>
        <dsp:cNvPr id="0" name=""/>
        <dsp:cNvSpPr/>
      </dsp:nvSpPr>
      <dsp:spPr>
        <a:xfrm>
          <a:off x="0" y="3374231"/>
          <a:ext cx="617537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2757C3-F54B-4D86-B46A-D5FA1C983D25}">
      <dsp:nvSpPr>
        <dsp:cNvPr id="0" name=""/>
        <dsp:cNvSpPr/>
      </dsp:nvSpPr>
      <dsp:spPr>
        <a:xfrm>
          <a:off x="0" y="3374231"/>
          <a:ext cx="6175375" cy="1124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rtl="0">
            <a:lnSpc>
              <a:spcPct val="90000"/>
            </a:lnSpc>
            <a:spcBef>
              <a:spcPct val="0"/>
            </a:spcBef>
            <a:spcAft>
              <a:spcPct val="35000"/>
            </a:spcAft>
            <a:buNone/>
          </a:pPr>
          <a:r>
            <a:rPr lang="en-US" sz="5200" kern="1200"/>
            <a:t>Compound-Complex</a:t>
          </a:r>
          <a:endParaRPr lang="en-IN" sz="5200" kern="1200"/>
        </a:p>
      </dsp:txBody>
      <dsp:txXfrm>
        <a:off x="0" y="3374231"/>
        <a:ext cx="6175375" cy="112474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FC167D-CBB3-477D-AEBA-A694C95B69A0}">
      <dsp:nvSpPr>
        <dsp:cNvPr id="0" name=""/>
        <dsp:cNvSpPr/>
      </dsp:nvSpPr>
      <dsp:spPr>
        <a:xfrm>
          <a:off x="0" y="214851"/>
          <a:ext cx="8229600"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IN" sz="2800" kern="1200"/>
            <a:t>Simple Sentence:</a:t>
          </a:r>
        </a:p>
      </dsp:txBody>
      <dsp:txXfrm>
        <a:off x="32784" y="247635"/>
        <a:ext cx="8164032" cy="606012"/>
      </dsp:txXfrm>
    </dsp:sp>
    <dsp:sp modelId="{A91B2259-B520-4092-8ABC-FAF995CD6A88}">
      <dsp:nvSpPr>
        <dsp:cNvPr id="0" name=""/>
        <dsp:cNvSpPr/>
      </dsp:nvSpPr>
      <dsp:spPr>
        <a:xfrm>
          <a:off x="0" y="886431"/>
          <a:ext cx="8229600" cy="1072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lang="en-IN" sz="2200" kern="1200" dirty="0"/>
            <a:t>Must have a subject and a verb - a complete thought.</a:t>
          </a:r>
        </a:p>
        <a:p>
          <a:pPr marL="457200" lvl="2" indent="-228600" algn="l" defTabSz="977900" rtl="0">
            <a:lnSpc>
              <a:spcPct val="90000"/>
            </a:lnSpc>
            <a:spcBef>
              <a:spcPct val="0"/>
            </a:spcBef>
            <a:spcAft>
              <a:spcPct val="20000"/>
            </a:spcAft>
            <a:buChar char="•"/>
          </a:pPr>
          <a:r>
            <a:rPr lang="en-IN" sz="2200" kern="1200" dirty="0"/>
            <a:t>The Society of Indian Automobile Manufacturers (SIAM) has been urging the government to temporarily reduce the GST rate.</a:t>
          </a:r>
        </a:p>
      </dsp:txBody>
      <dsp:txXfrm>
        <a:off x="0" y="886431"/>
        <a:ext cx="8229600" cy="1072260"/>
      </dsp:txXfrm>
    </dsp:sp>
    <dsp:sp modelId="{FF2C258F-2F25-425B-92BB-E9470DBC7058}">
      <dsp:nvSpPr>
        <dsp:cNvPr id="0" name=""/>
        <dsp:cNvSpPr/>
      </dsp:nvSpPr>
      <dsp:spPr>
        <a:xfrm>
          <a:off x="0" y="1958691"/>
          <a:ext cx="8229600"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IN" sz="2800" kern="1200"/>
            <a:t>Compound Sentence:</a:t>
          </a:r>
        </a:p>
      </dsp:txBody>
      <dsp:txXfrm>
        <a:off x="32784" y="1991475"/>
        <a:ext cx="8164032" cy="606012"/>
      </dsp:txXfrm>
    </dsp:sp>
    <dsp:sp modelId="{FE567144-3809-41B6-AF85-5E76DF1A97E4}">
      <dsp:nvSpPr>
        <dsp:cNvPr id="0" name=""/>
        <dsp:cNvSpPr/>
      </dsp:nvSpPr>
      <dsp:spPr>
        <a:xfrm>
          <a:off x="0" y="2630271"/>
          <a:ext cx="8229600" cy="1680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lang="en-IN" sz="2200" kern="1200" dirty="0"/>
            <a:t>Independent clauses are joined by a conjunction (for, and, nor, but, or, yet, so).</a:t>
          </a:r>
        </a:p>
        <a:p>
          <a:pPr marL="457200" lvl="2" indent="-228600" algn="l" defTabSz="977900" rtl="0">
            <a:lnSpc>
              <a:spcPct val="90000"/>
            </a:lnSpc>
            <a:spcBef>
              <a:spcPct val="0"/>
            </a:spcBef>
            <a:spcAft>
              <a:spcPct val="20000"/>
            </a:spcAft>
            <a:buChar char="•"/>
          </a:pPr>
          <a:r>
            <a:rPr lang="en-IN" sz="2200" kern="1200"/>
            <a:t>The concept of globalisation is undergoing a transition in a world facing the challenge of COVID-19 pandemic and self-reliance is gaining momentum</a:t>
          </a:r>
        </a:p>
      </dsp:txBody>
      <dsp:txXfrm>
        <a:off x="0" y="2630271"/>
        <a:ext cx="8229600" cy="16808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AC8A35-272C-4AEC-9F78-76E12B850F50}" type="datetimeFigureOut">
              <a:rPr lang="en-US" smtClean="0"/>
              <a:t>24-Jan-22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8CC0E8-9B20-4646-8023-2812F628457F}" type="slidenum">
              <a:rPr lang="en-US" smtClean="0"/>
              <a:t>‹#›</a:t>
            </a:fld>
            <a:endParaRPr lang="en-US"/>
          </a:p>
        </p:txBody>
      </p:sp>
    </p:spTree>
    <p:extLst>
      <p:ext uri="{BB962C8B-B14F-4D97-AF65-F5344CB8AC3E}">
        <p14:creationId xmlns:p14="http://schemas.microsoft.com/office/powerpoint/2010/main" val="2672439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D26406-46C0-4A76-9AF8-063C722C060B}" type="slidenum">
              <a:rPr lang="en-US"/>
              <a:pPr/>
              <a:t>3</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7156B64F-4B42-4533-AD6F-795362917690}" type="slidenum">
              <a:rPr lang="en-US"/>
              <a:pPr/>
              <a:t>9</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947279E5-5E6F-4801-A52F-2F77151816AB}" type="slidenum">
              <a:rPr lang="en-US"/>
              <a:pPr/>
              <a:t>10</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EFFD8A1D-70FD-4011-9146-13AF136B9532}" type="slidenum">
              <a:rPr lang="en-US" altLang="en-US" sz="1200"/>
              <a:pPr/>
              <a:t>17</a:t>
            </a:fld>
            <a:endParaRPr lang="th-TH" altLang="en-US" sz="120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h-TH"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24-Jan-22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24-Jan-22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24-Jan-22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24-Jan-22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24-Jan-22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24-Jan-22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24-Jan-22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24-Jan-22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24-Jan-22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24-Jan-22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www.nature.com/articles/d41586-021-00705-9" TargetMode="External"/><Relationship Id="rId2" Type="http://schemas.openxmlformats.org/officeDocument/2006/relationships/hyperlink" Target="https://www.nature.com/articles/d41586-021-01059-y"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DIFFERENCES - QUOTING, PARAPHRASING AND SUMMARIZING?</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21389404"/>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6429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891540" y="525780"/>
            <a:ext cx="7360920" cy="5463540"/>
          </a:xfrm>
          <a:ln/>
        </p:spPr>
        <p:txBody>
          <a:bodyPr/>
          <a:lstStyle/>
          <a:p>
            <a:r>
              <a:rPr lang="en-US"/>
              <a:t> Summaries should be between 10 to 25 percent of the original text’s length (1 percent for novels). </a:t>
            </a:r>
          </a:p>
        </p:txBody>
      </p:sp>
    </p:spTree>
    <p:extLst>
      <p:ext uri="{BB962C8B-B14F-4D97-AF65-F5344CB8AC3E}">
        <p14:creationId xmlns:p14="http://schemas.microsoft.com/office/powerpoint/2010/main" val="373023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Indian Consumer Market</a:t>
            </a:r>
          </a:p>
        </p:txBody>
      </p:sp>
      <p:sp>
        <p:nvSpPr>
          <p:cNvPr id="3" name="Content Placeholder 2"/>
          <p:cNvSpPr>
            <a:spLocks noGrp="1"/>
          </p:cNvSpPr>
          <p:nvPr>
            <p:ph idx="1"/>
          </p:nvPr>
        </p:nvSpPr>
        <p:spPr/>
        <p:txBody>
          <a:bodyPr>
            <a:normAutofit fontScale="85000" lnSpcReduction="10000"/>
          </a:bodyPr>
          <a:lstStyle/>
          <a:p>
            <a:pPr algn="just"/>
            <a:r>
              <a:rPr lang="en-IN" dirty="0"/>
              <a:t>NEW DELHI: Consumers in India are cautious about spending in the wake of the coronavirus pandemic with 78 per cent of respondents claiming to reduce discretionary spending, according to a survey by consultancy firm KPMG. However, consumers in tier-II and tier-III cities were almost two-times more optimistic on their spending habits than those in tier-I, hence it could be the next focus area to monitor spending habits, as per KPMG in India's report titled 'Time to open my wallet or not? </a:t>
            </a:r>
          </a:p>
          <a:p>
            <a:r>
              <a:rPr lang="en-IN" dirty="0"/>
              <a:t>Economictimes.indiatimes.com(Jul 23, 2020)</a:t>
            </a:r>
          </a:p>
          <a:p>
            <a:endParaRPr lang="en-IN" dirty="0"/>
          </a:p>
        </p:txBody>
      </p:sp>
    </p:spTree>
    <p:extLst>
      <p:ext uri="{BB962C8B-B14F-4D97-AF65-F5344CB8AC3E}">
        <p14:creationId xmlns:p14="http://schemas.microsoft.com/office/powerpoint/2010/main" val="2359861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dirty="0"/>
              <a:t>The corona virus pandemic has made the Indian Consumers more cautions about their spending.</a:t>
            </a:r>
          </a:p>
          <a:p>
            <a:r>
              <a:rPr lang="en-IN" dirty="0"/>
              <a:t>Due to the effect of corona virus pandemic , the Indian consumers in tier 1 cities are more prudent about  their spending.</a:t>
            </a:r>
          </a:p>
          <a:p>
            <a:r>
              <a:rPr lang="en-IN" dirty="0"/>
              <a:t>The corona virus pandemic has resulted in change in the spending habits of the consumers ; Consumers in tier-I cities are more prudent  whereas, the customers in tier –II and III cities are more optimistic about their spending.</a:t>
            </a:r>
          </a:p>
          <a:p>
            <a:endParaRPr lang="en-IN" dirty="0"/>
          </a:p>
          <a:p>
            <a:endParaRPr lang="en-IN" dirty="0"/>
          </a:p>
        </p:txBody>
      </p:sp>
    </p:spTree>
    <p:extLst>
      <p:ext uri="{BB962C8B-B14F-4D97-AF65-F5344CB8AC3E}">
        <p14:creationId xmlns:p14="http://schemas.microsoft.com/office/powerpoint/2010/main" val="1572909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dirty="0"/>
              <a:t>The corona virus pandemic has made the Indian Consumers more cautions about their spending.</a:t>
            </a:r>
          </a:p>
          <a:p>
            <a:r>
              <a:rPr lang="en-IN" dirty="0"/>
              <a:t>Due to the effect of corona virus pandemic , the Indian consumers in tier 1 cities are more prudent about  their spending.</a:t>
            </a:r>
          </a:p>
          <a:p>
            <a:r>
              <a:rPr lang="en-IN" dirty="0"/>
              <a:t>The corona virus pandemic has resulted in change in the spending habits of the consumers ; Consumers in tier-I cities are more prudent  whereas, the customers in tier –II and III cities are more optimistic about their spending.</a:t>
            </a:r>
          </a:p>
          <a:p>
            <a:endParaRPr lang="en-IN" dirty="0"/>
          </a:p>
          <a:p>
            <a:endParaRPr lang="en-IN" dirty="0"/>
          </a:p>
        </p:txBody>
      </p:sp>
    </p:spTree>
    <p:extLst>
      <p:ext uri="{BB962C8B-B14F-4D97-AF65-F5344CB8AC3E}">
        <p14:creationId xmlns:p14="http://schemas.microsoft.com/office/powerpoint/2010/main" val="558825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lstStyle/>
          <a:p>
            <a:r>
              <a:rPr lang="en-IN" dirty="0"/>
              <a:t>Paraphrasing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34909654"/>
              </p:ext>
            </p:extLst>
          </p:nvPr>
        </p:nvGraphicFramePr>
        <p:xfrm>
          <a:off x="457200" y="1295400"/>
          <a:ext cx="8229600" cy="4830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4305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for Summarizing</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2401044"/>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2247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 of Action words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14894705"/>
              </p:ext>
            </p:extLst>
          </p:nvPr>
        </p:nvGraphicFramePr>
        <p:xfrm>
          <a:off x="609600" y="1523997"/>
          <a:ext cx="8001001" cy="4343402"/>
        </p:xfrm>
        <a:graphic>
          <a:graphicData uri="http://schemas.openxmlformats.org/drawingml/2006/table">
            <a:tbl>
              <a:tblPr firstRow="1" firstCol="1" bandRow="1"/>
              <a:tblGrid>
                <a:gridCol w="2666423">
                  <a:extLst>
                    <a:ext uri="{9D8B030D-6E8A-4147-A177-3AD203B41FA5}">
                      <a16:colId xmlns:a16="http://schemas.microsoft.com/office/drawing/2014/main" val="20000"/>
                    </a:ext>
                  </a:extLst>
                </a:gridCol>
                <a:gridCol w="2667289">
                  <a:extLst>
                    <a:ext uri="{9D8B030D-6E8A-4147-A177-3AD203B41FA5}">
                      <a16:colId xmlns:a16="http://schemas.microsoft.com/office/drawing/2014/main" val="20001"/>
                    </a:ext>
                  </a:extLst>
                </a:gridCol>
                <a:gridCol w="2667289">
                  <a:extLst>
                    <a:ext uri="{9D8B030D-6E8A-4147-A177-3AD203B41FA5}">
                      <a16:colId xmlns:a16="http://schemas.microsoft.com/office/drawing/2014/main" val="20002"/>
                    </a:ext>
                  </a:extLst>
                </a:gridCol>
              </a:tblGrid>
              <a:tr h="620486">
                <a:tc>
                  <a:txBody>
                    <a:bodyPr/>
                    <a:lstStyle/>
                    <a:p>
                      <a:pPr algn="ctr">
                        <a:lnSpc>
                          <a:spcPct val="115000"/>
                        </a:lnSpc>
                        <a:spcAft>
                          <a:spcPts val="0"/>
                        </a:spcAft>
                      </a:pPr>
                      <a:r>
                        <a:rPr lang="en-GB" sz="2400" b="1" dirty="0">
                          <a:effectLst/>
                          <a:latin typeface="Calibri"/>
                          <a:ea typeface="Calibri"/>
                          <a:cs typeface="Times New Roman"/>
                        </a:rPr>
                        <a:t>affirms</a:t>
                      </a:r>
                      <a:endParaRPr lang="en-IN" sz="2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2400" b="1">
                          <a:effectLst/>
                          <a:latin typeface="Calibri"/>
                          <a:ea typeface="Calibri"/>
                          <a:cs typeface="Times New Roman"/>
                        </a:rPr>
                        <a:t>verifies</a:t>
                      </a:r>
                      <a:endParaRPr lang="en-IN" sz="2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2400" b="1">
                          <a:effectLst/>
                          <a:latin typeface="Calibri"/>
                          <a:ea typeface="Calibri"/>
                          <a:cs typeface="Times New Roman"/>
                        </a:rPr>
                        <a:t>adds</a:t>
                      </a:r>
                      <a:endParaRPr lang="en-IN" sz="2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20486">
                <a:tc>
                  <a:txBody>
                    <a:bodyPr/>
                    <a:lstStyle/>
                    <a:p>
                      <a:pPr algn="ctr">
                        <a:lnSpc>
                          <a:spcPct val="115000"/>
                        </a:lnSpc>
                        <a:spcAft>
                          <a:spcPts val="0"/>
                        </a:spcAft>
                      </a:pPr>
                      <a:r>
                        <a:rPr lang="en-GB" sz="2400" b="1" dirty="0">
                          <a:effectLst/>
                          <a:latin typeface="Calibri"/>
                          <a:ea typeface="Calibri"/>
                          <a:cs typeface="Times New Roman"/>
                        </a:rPr>
                        <a:t>confirms</a:t>
                      </a:r>
                      <a:endParaRPr lang="en-IN" sz="2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2400" b="1">
                          <a:effectLst/>
                          <a:latin typeface="Calibri"/>
                          <a:ea typeface="Calibri"/>
                          <a:cs typeface="Times New Roman"/>
                        </a:rPr>
                        <a:t>admits</a:t>
                      </a:r>
                      <a:endParaRPr lang="en-IN" sz="2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2400" b="1">
                          <a:effectLst/>
                          <a:latin typeface="Calibri"/>
                          <a:ea typeface="Calibri"/>
                          <a:cs typeface="Times New Roman"/>
                        </a:rPr>
                        <a:t>mentions</a:t>
                      </a:r>
                      <a:endParaRPr lang="en-IN" sz="2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20486">
                <a:tc>
                  <a:txBody>
                    <a:bodyPr/>
                    <a:lstStyle/>
                    <a:p>
                      <a:pPr algn="ctr">
                        <a:lnSpc>
                          <a:spcPct val="115000"/>
                        </a:lnSpc>
                        <a:spcAft>
                          <a:spcPts val="0"/>
                        </a:spcAft>
                      </a:pPr>
                      <a:r>
                        <a:rPr lang="en-GB" sz="2400" b="1" dirty="0">
                          <a:effectLst/>
                          <a:latin typeface="Calibri"/>
                          <a:ea typeface="Calibri"/>
                          <a:cs typeface="Times New Roman"/>
                        </a:rPr>
                        <a:t>insists</a:t>
                      </a:r>
                      <a:endParaRPr lang="en-IN" sz="2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2400" b="1">
                          <a:effectLst/>
                          <a:latin typeface="Calibri"/>
                          <a:ea typeface="Calibri"/>
                          <a:cs typeface="Times New Roman"/>
                        </a:rPr>
                        <a:t>rejects</a:t>
                      </a:r>
                      <a:endParaRPr lang="en-IN" sz="2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2400" b="1">
                          <a:effectLst/>
                          <a:latin typeface="Calibri"/>
                          <a:ea typeface="Calibri"/>
                          <a:cs typeface="Times New Roman"/>
                        </a:rPr>
                        <a:t>disagrees</a:t>
                      </a:r>
                      <a:endParaRPr lang="en-IN" sz="2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20486">
                <a:tc>
                  <a:txBody>
                    <a:bodyPr/>
                    <a:lstStyle/>
                    <a:p>
                      <a:pPr algn="ctr">
                        <a:lnSpc>
                          <a:spcPct val="115000"/>
                        </a:lnSpc>
                        <a:spcAft>
                          <a:spcPts val="0"/>
                        </a:spcAft>
                      </a:pPr>
                      <a:r>
                        <a:rPr lang="en-GB" sz="2400" b="1">
                          <a:effectLst/>
                          <a:latin typeface="Calibri"/>
                          <a:ea typeface="Calibri"/>
                          <a:cs typeface="Times New Roman"/>
                        </a:rPr>
                        <a:t>emphasizes</a:t>
                      </a:r>
                      <a:endParaRPr lang="en-IN" sz="2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2400" b="1" dirty="0">
                          <a:effectLst/>
                          <a:latin typeface="Calibri"/>
                          <a:ea typeface="Calibri"/>
                          <a:cs typeface="Times New Roman"/>
                        </a:rPr>
                        <a:t>predicts</a:t>
                      </a:r>
                      <a:endParaRPr lang="en-IN" sz="2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2400" b="1">
                          <a:effectLst/>
                          <a:latin typeface="Calibri"/>
                          <a:ea typeface="Calibri"/>
                          <a:cs typeface="Times New Roman"/>
                        </a:rPr>
                        <a:t>warns</a:t>
                      </a:r>
                      <a:endParaRPr lang="en-IN" sz="2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20486">
                <a:tc>
                  <a:txBody>
                    <a:bodyPr/>
                    <a:lstStyle/>
                    <a:p>
                      <a:pPr algn="ctr">
                        <a:lnSpc>
                          <a:spcPct val="115000"/>
                        </a:lnSpc>
                        <a:spcAft>
                          <a:spcPts val="0"/>
                        </a:spcAft>
                      </a:pPr>
                      <a:r>
                        <a:rPr lang="en-GB" sz="2400" b="1">
                          <a:effectLst/>
                          <a:latin typeface="Calibri"/>
                          <a:ea typeface="Calibri"/>
                          <a:cs typeface="Times New Roman"/>
                        </a:rPr>
                        <a:t>reveals</a:t>
                      </a:r>
                      <a:endParaRPr lang="en-IN" sz="2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2400" b="1" dirty="0">
                          <a:effectLst/>
                          <a:latin typeface="Calibri"/>
                          <a:ea typeface="Calibri"/>
                          <a:cs typeface="Times New Roman"/>
                        </a:rPr>
                        <a:t>speculates</a:t>
                      </a:r>
                      <a:endParaRPr lang="en-IN" sz="2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2400" b="1">
                          <a:effectLst/>
                          <a:latin typeface="Calibri"/>
                          <a:ea typeface="Calibri"/>
                          <a:cs typeface="Times New Roman"/>
                        </a:rPr>
                        <a:t>complains</a:t>
                      </a:r>
                      <a:endParaRPr lang="en-IN" sz="2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20486">
                <a:tc>
                  <a:txBody>
                    <a:bodyPr/>
                    <a:lstStyle/>
                    <a:p>
                      <a:pPr algn="ctr">
                        <a:lnSpc>
                          <a:spcPct val="115000"/>
                        </a:lnSpc>
                        <a:spcAft>
                          <a:spcPts val="0"/>
                        </a:spcAft>
                      </a:pPr>
                      <a:r>
                        <a:rPr lang="en-GB" sz="2400" b="1">
                          <a:effectLst/>
                          <a:latin typeface="Calibri"/>
                          <a:ea typeface="Calibri"/>
                          <a:cs typeface="Times New Roman"/>
                        </a:rPr>
                        <a:t>finds</a:t>
                      </a:r>
                      <a:endParaRPr lang="en-IN" sz="2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2400" b="1" dirty="0">
                          <a:effectLst/>
                          <a:latin typeface="Calibri"/>
                          <a:ea typeface="Calibri"/>
                          <a:cs typeface="Times New Roman"/>
                        </a:rPr>
                        <a:t>argues</a:t>
                      </a:r>
                      <a:endParaRPr lang="en-IN" sz="2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2400" b="1" dirty="0">
                          <a:effectLst/>
                          <a:latin typeface="Calibri"/>
                          <a:ea typeface="Calibri"/>
                          <a:cs typeface="Times New Roman"/>
                        </a:rPr>
                        <a:t>proposes</a:t>
                      </a:r>
                      <a:endParaRPr lang="en-IN" sz="2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20486">
                <a:tc>
                  <a:txBody>
                    <a:bodyPr/>
                    <a:lstStyle/>
                    <a:p>
                      <a:pPr algn="ctr">
                        <a:lnSpc>
                          <a:spcPct val="115000"/>
                        </a:lnSpc>
                        <a:spcAft>
                          <a:spcPts val="0"/>
                        </a:spcAft>
                      </a:pPr>
                      <a:r>
                        <a:rPr lang="en-GB" sz="2400" b="1" dirty="0">
                          <a:effectLst/>
                          <a:latin typeface="Calibri"/>
                          <a:ea typeface="Calibri"/>
                          <a:cs typeface="Times New Roman"/>
                        </a:rPr>
                        <a:t>states</a:t>
                      </a:r>
                      <a:endParaRPr lang="en-IN" sz="2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2400" b="1">
                          <a:effectLst/>
                          <a:latin typeface="Calibri"/>
                          <a:ea typeface="Calibri"/>
                          <a:cs typeface="Times New Roman"/>
                        </a:rPr>
                        <a:t>denies</a:t>
                      </a:r>
                      <a:endParaRPr lang="en-IN" sz="2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GB" sz="2400" b="1" dirty="0">
                          <a:effectLst/>
                          <a:latin typeface="Calibri"/>
                          <a:ea typeface="Calibri"/>
                          <a:cs typeface="Times New Roman"/>
                        </a:rPr>
                        <a:t>suggests</a:t>
                      </a:r>
                      <a:endParaRPr lang="en-IN" sz="2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43375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Rot="1" noChangeArrowheads="1"/>
          </p:cNvSpPr>
          <p:nvPr>
            <p:ph type="title"/>
          </p:nvPr>
        </p:nvSpPr>
        <p:spPr/>
        <p:txBody>
          <a:bodyPr/>
          <a:lstStyle/>
          <a:p>
            <a:pPr eaLnBrk="1" hangingPunct="1"/>
            <a:r>
              <a:rPr lang="en-US" altLang="en-US" dirty="0"/>
              <a:t>Sentence Structure Types</a:t>
            </a:r>
          </a:p>
        </p:txBody>
      </p:sp>
      <p:graphicFrame>
        <p:nvGraphicFramePr>
          <p:cNvPr id="2" name="Content Placeholder 1"/>
          <p:cNvGraphicFramePr>
            <a:graphicFrameLocks noGrp="1"/>
          </p:cNvGraphicFramePr>
          <p:nvPr>
            <p:ph sz="quarter" idx="1"/>
            <p:extLst>
              <p:ext uri="{D42A27DB-BD31-4B8C-83A1-F6EECF244321}">
                <p14:modId xmlns:p14="http://schemas.microsoft.com/office/powerpoint/2010/main" val="1158693749"/>
              </p:ext>
            </p:extLst>
          </p:nvPr>
        </p:nvGraphicFramePr>
        <p:xfrm>
          <a:off x="1524000" y="1676400"/>
          <a:ext cx="6175375" cy="4498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10753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dirty="0"/>
              <a:t>The corona virus pandemic has made the Indian Consumers more cautions about their spending.</a:t>
            </a:r>
          </a:p>
          <a:p>
            <a:r>
              <a:rPr lang="en-IN" dirty="0"/>
              <a:t>Due to the effect of corona virus pandemic , the Indian consumers in tier 1 cities are more prudent about  their spending.</a:t>
            </a:r>
          </a:p>
          <a:p>
            <a:r>
              <a:rPr lang="en-IN" dirty="0"/>
              <a:t>The corona virus pandemic has resulted in change in the spending habits of the consumers ; Consumers in tier-I cities are more prudent  whereas, the customers in tier –II and III cities are more optimistic about their spending.</a:t>
            </a:r>
          </a:p>
          <a:p>
            <a:endParaRPr lang="en-IN" dirty="0"/>
          </a:p>
          <a:p>
            <a:endParaRPr lang="en-IN" dirty="0"/>
          </a:p>
        </p:txBody>
      </p:sp>
    </p:spTree>
    <p:extLst>
      <p:ext uri="{BB962C8B-B14F-4D97-AF65-F5344CB8AC3E}">
        <p14:creationId xmlns:p14="http://schemas.microsoft.com/office/powerpoint/2010/main" val="2710174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Sentences- Examples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54232313"/>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2645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Summarising and paraphrasing</a:t>
            </a:r>
          </a:p>
        </p:txBody>
      </p:sp>
      <p:sp>
        <p:nvSpPr>
          <p:cNvPr id="3" name="Content Placeholder 2"/>
          <p:cNvSpPr>
            <a:spLocks noGrp="1"/>
          </p:cNvSpPr>
          <p:nvPr>
            <p:ph idx="1"/>
          </p:nvPr>
        </p:nvSpPr>
        <p:spPr/>
        <p:txBody>
          <a:bodyPr/>
          <a:lstStyle/>
          <a:p>
            <a:r>
              <a:rPr lang="en-IN" dirty="0"/>
              <a:t>Abstract – What the article is all about.</a:t>
            </a:r>
          </a:p>
          <a:p>
            <a:r>
              <a:rPr lang="en-IN" dirty="0"/>
              <a:t>Synopsis – Brief account of research plan</a:t>
            </a:r>
          </a:p>
          <a:p>
            <a:endParaRPr lang="en-IN" dirty="0"/>
          </a:p>
          <a:p>
            <a:endParaRPr lang="en-IN" dirty="0"/>
          </a:p>
        </p:txBody>
      </p:sp>
    </p:spTree>
    <p:extLst>
      <p:ext uri="{BB962C8B-B14F-4D97-AF65-F5344CB8AC3E}">
        <p14:creationId xmlns:p14="http://schemas.microsoft.com/office/powerpoint/2010/main" val="2305893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Sentences- Examples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03602715"/>
              </p:ext>
            </p:extLst>
          </p:nvPr>
        </p:nvGraphicFramePr>
        <p:xfrm>
          <a:off x="457200" y="1600200"/>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1663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356651"/>
            <a:ext cx="8305800" cy="5909310"/>
          </a:xfrm>
          <a:prstGeom prst="rect">
            <a:avLst/>
          </a:prstGeom>
        </p:spPr>
        <p:txBody>
          <a:bodyPr wrap="square">
            <a:spAutoFit/>
          </a:bodyPr>
          <a:lstStyle/>
          <a:p>
            <a:endParaRPr lang="en-US" dirty="0"/>
          </a:p>
          <a:p>
            <a:endParaRPr lang="en-US" dirty="0"/>
          </a:p>
          <a:p>
            <a:endParaRPr lang="en-US" dirty="0"/>
          </a:p>
          <a:p>
            <a:endParaRPr lang="en-US" dirty="0"/>
          </a:p>
          <a:p>
            <a:r>
              <a:rPr lang="en-US" dirty="0"/>
              <a:t>Paragraph - 1</a:t>
            </a:r>
          </a:p>
          <a:p>
            <a:endParaRPr lang="en-US" dirty="0"/>
          </a:p>
          <a:p>
            <a:endParaRPr lang="en-US" dirty="0"/>
          </a:p>
          <a:p>
            <a:r>
              <a:rPr lang="en-US" dirty="0"/>
              <a:t>More than one year since COVID-19 was declared a pandemic on March 11, 2020, by World Health Organization (WHO), the deadly SARS-CoV-2 virus continues to disrupt public life across the world. Although the lockdown norms are relaxed in most places, social life is still far from normal. Recently, multiple vaccines developed by Oxford–AstraZeneca (</a:t>
            </a:r>
            <a:r>
              <a:rPr lang="en-US" dirty="0" err="1"/>
              <a:t>Covishield</a:t>
            </a:r>
            <a:r>
              <a:rPr lang="en-US" dirty="0"/>
              <a:t>/</a:t>
            </a:r>
            <a:r>
              <a:rPr lang="en-US" dirty="0" err="1"/>
              <a:t>Vaxzevria</a:t>
            </a:r>
            <a:r>
              <a:rPr lang="en-US" dirty="0"/>
              <a:t>), Pfizer–</a:t>
            </a:r>
            <a:r>
              <a:rPr lang="en-US" dirty="0" err="1"/>
              <a:t>BioNTech</a:t>
            </a:r>
            <a:r>
              <a:rPr lang="en-US" dirty="0"/>
              <a:t> (</a:t>
            </a:r>
            <a:r>
              <a:rPr lang="en-US" dirty="0" err="1"/>
              <a:t>Comirnaty</a:t>
            </a:r>
            <a:r>
              <a:rPr lang="en-US" dirty="0"/>
              <a:t>), </a:t>
            </a:r>
            <a:r>
              <a:rPr lang="en-US" dirty="0" err="1"/>
              <a:t>Moderna</a:t>
            </a:r>
            <a:r>
              <a:rPr lang="en-US" dirty="0"/>
              <a:t>, Johnson &amp; Johnson’s Janssen, Bharat Biotech (</a:t>
            </a:r>
            <a:r>
              <a:rPr lang="en-US" dirty="0" err="1"/>
              <a:t>Covaxin</a:t>
            </a:r>
            <a:r>
              <a:rPr lang="en-US" dirty="0"/>
              <a:t>), </a:t>
            </a:r>
            <a:r>
              <a:rPr lang="en-US" dirty="0" err="1"/>
              <a:t>Gamaleya</a:t>
            </a:r>
            <a:r>
              <a:rPr lang="en-US" dirty="0"/>
              <a:t> Research Institute of Epidemiology and Microbiology (Sputnik V) etc. have been approved in several countries and are given on priority to susceptible populations and those with co-morbidities. However, the production and distribution of vaccines at a massive scale to cover a very large population remain a formidable challenge. Meanwhile, in order to arrest the spread of the virus during the vaccination drive, intervention measures such as wearing masks, social distancing guidelines, partial lockdowns, and restricted store hours are still in place in most places.</a:t>
            </a:r>
          </a:p>
        </p:txBody>
      </p:sp>
    </p:spTree>
    <p:extLst>
      <p:ext uri="{BB962C8B-B14F-4D97-AF65-F5344CB8AC3E}">
        <p14:creationId xmlns:p14="http://schemas.microsoft.com/office/powerpoint/2010/main" val="1973631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74345"/>
            <a:ext cx="8458200" cy="6186309"/>
          </a:xfrm>
          <a:prstGeom prst="rect">
            <a:avLst/>
          </a:prstGeom>
        </p:spPr>
        <p:txBody>
          <a:bodyPr wrap="square">
            <a:spAutoFit/>
          </a:bodyPr>
          <a:lstStyle/>
          <a:p>
            <a:endParaRPr lang="en-US" dirty="0"/>
          </a:p>
          <a:p>
            <a:endParaRPr lang="en-US" dirty="0"/>
          </a:p>
          <a:p>
            <a:r>
              <a:rPr lang="en-US" dirty="0"/>
              <a:t>Paragraph -2 </a:t>
            </a:r>
          </a:p>
          <a:p>
            <a:endParaRPr lang="en-US" dirty="0"/>
          </a:p>
          <a:p>
            <a:endParaRPr lang="en-US" dirty="0"/>
          </a:p>
          <a:p>
            <a:endParaRPr lang="en-US" dirty="0"/>
          </a:p>
          <a:p>
            <a:endParaRPr lang="en-US" dirty="0"/>
          </a:p>
          <a:p>
            <a:r>
              <a:rPr lang="en-US" dirty="0"/>
              <a:t>While nations are taking extensive measures to accelerate the vaccination drive in order to control the pandemic at the earliest, a public health challenge has appeared due to mutations of the SARS-CoV-2 virus which make it highly contagious. For example, the SARS-CoV-2 lineage B.1.1.7, which was first detected in the United Kingdom (UK) in November 2020, is estimated to be 40-80% more transmissible than the wild type SARS-CoV-2 (Davies et al 2021; </a:t>
            </a:r>
            <a:r>
              <a:rPr lang="en-US" dirty="0" err="1"/>
              <a:t>Volz</a:t>
            </a:r>
            <a:r>
              <a:rPr lang="en-US" dirty="0"/>
              <a:t> et al 2021). Similarly, strains from South Africa (B.1.351), Brazil (P.1), and India (B.1.617) are also significantly more contagious (Chen et al 2020) than the variants in early 2020. There is no clear evidence on severity of the new mutations (Davies et al 2021), however the challenge is to prepare for health response especially when the number of infections is exceedingly large.</a:t>
            </a:r>
          </a:p>
          <a:p>
            <a:endParaRPr lang="en-US" dirty="0"/>
          </a:p>
          <a:p>
            <a:endParaRPr lang="en-US" dirty="0"/>
          </a:p>
          <a:p>
            <a:r>
              <a:rPr lang="en-US" dirty="0"/>
              <a:t>https://www.researchgate.net/publication/350954974_Characterization_of_the_Second_Wave_of_COVID-19_in_India/link/607fdba0907dcf667bb1624c/download</a:t>
            </a:r>
          </a:p>
        </p:txBody>
      </p:sp>
    </p:spTree>
    <p:extLst>
      <p:ext uri="{BB962C8B-B14F-4D97-AF65-F5344CB8AC3E}">
        <p14:creationId xmlns:p14="http://schemas.microsoft.com/office/powerpoint/2010/main" val="621263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772150"/>
            <a:ext cx="8077200" cy="6463308"/>
          </a:xfrm>
          <a:prstGeom prst="rect">
            <a:avLst/>
          </a:prstGeom>
        </p:spPr>
        <p:txBody>
          <a:bodyPr wrap="square">
            <a:spAutoFit/>
          </a:bodyPr>
          <a:lstStyle/>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 action="ppaction://noaction"/>
            </a:endParaRPr>
          </a:p>
          <a:p>
            <a:r>
              <a:rPr lang="en-US" dirty="0">
                <a:hlinkClick r:id="" action="ppaction://noaction"/>
              </a:rPr>
              <a:t>https</a:t>
            </a:r>
            <a:r>
              <a:rPr lang="en-US" dirty="0">
                <a:hlinkClick r:id="rId2"/>
              </a:rPr>
              <a:t>://www.nature.com/articles/d41586-021-01059-y</a:t>
            </a:r>
            <a:endParaRPr lang="en-US" dirty="0"/>
          </a:p>
          <a:p>
            <a:r>
              <a:rPr lang="en-US" dirty="0"/>
              <a:t>India’s massive COVID surge puzzles scientists</a:t>
            </a:r>
          </a:p>
          <a:p>
            <a:endParaRPr lang="en-US" dirty="0"/>
          </a:p>
          <a:p>
            <a:r>
              <a:rPr lang="en-US" dirty="0"/>
              <a:t>The pandemic is sweeping through India at a pace that has staggered scientists. Daily case numbers have exploded since early March: the government reported 273,810 new infections nationally on 18 April. High numbers in India have also helped drive global cases to a daily high of 854,855 in the past week, almost breaking a record set in January.</a:t>
            </a:r>
          </a:p>
          <a:p>
            <a:r>
              <a:rPr lang="en-US" dirty="0"/>
              <a:t>Just months earlier, antibody data had suggested that many people in cities such as Delhi and Chennai had already been infected, leading some researchers to conclude that the worst of the pandemic </a:t>
            </a:r>
            <a:r>
              <a:rPr lang="en-US" dirty="0">
                <a:hlinkClick r:id="rId3"/>
              </a:rPr>
              <a:t>was over in the country</a:t>
            </a:r>
            <a:r>
              <a:rPr lang="en-US" dirty="0"/>
              <a:t>.</a:t>
            </a:r>
          </a:p>
          <a:p>
            <a:r>
              <a:rPr lang="en-US" dirty="0"/>
              <a:t>Researchers in India are now trying to pinpoint what is behind the unprecedented surge, which could be due to an unfortunate confluence of factors, including the emergence of particularly infectious variants, a rise in unrestricted social interactions, and low vaccine coverage. Untangling the causes could be helpful to governments trying to suppress or prevent similar surges around the world.</a:t>
            </a:r>
          </a:p>
        </p:txBody>
      </p:sp>
    </p:spTree>
    <p:extLst>
      <p:ext uri="{BB962C8B-B14F-4D97-AF65-F5344CB8AC3E}">
        <p14:creationId xmlns:p14="http://schemas.microsoft.com/office/powerpoint/2010/main" val="4072548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Summarizing: an Example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8102924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2653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16761619"/>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5527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industry is recovering after </a:t>
            </a:r>
            <a:r>
              <a:rPr lang="en-US" dirty="0" err="1"/>
              <a:t>covid</a:t>
            </a:r>
            <a:r>
              <a:rPr lang="en-US" dirty="0"/>
              <a:t>; automobile industry is recovering and therefore our company is planning to introduce new cars.</a:t>
            </a:r>
          </a:p>
        </p:txBody>
      </p:sp>
    </p:spTree>
    <p:extLst>
      <p:ext uri="{BB962C8B-B14F-4D97-AF65-F5344CB8AC3E}">
        <p14:creationId xmlns:p14="http://schemas.microsoft.com/office/powerpoint/2010/main" val="2178681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l"/>
            <a:r>
              <a:rPr lang="en-CA" sz="3600" dirty="0">
                <a:latin typeface="+mn-lt"/>
              </a:rPr>
              <a:t>What is a Summarising?</a:t>
            </a:r>
            <a:endParaRPr lang="en-CA" dirty="0">
              <a:latin typeface="+mn-lt"/>
            </a:endParaRPr>
          </a:p>
        </p:txBody>
      </p:sp>
      <p:graphicFrame>
        <p:nvGraphicFramePr>
          <p:cNvPr id="2" name="Diagram 1"/>
          <p:cNvGraphicFramePr/>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0789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requirement</a:t>
            </a:r>
          </a:p>
        </p:txBody>
      </p:sp>
      <p:sp>
        <p:nvSpPr>
          <p:cNvPr id="3" name="Content Placeholder 2"/>
          <p:cNvSpPr>
            <a:spLocks noGrp="1"/>
          </p:cNvSpPr>
          <p:nvPr>
            <p:ph idx="1"/>
          </p:nvPr>
        </p:nvSpPr>
        <p:spPr>
          <a:xfrm>
            <a:off x="560173" y="1417638"/>
            <a:ext cx="8229600" cy="1525673"/>
          </a:xfrm>
        </p:spPr>
        <p:txBody>
          <a:bodyPr/>
          <a:lstStyle/>
          <a:p>
            <a:r>
              <a:rPr lang="en-IN" dirty="0"/>
              <a:t>Requires language competence and regular practice.</a:t>
            </a:r>
          </a:p>
          <a:p>
            <a:endParaRPr lang="en-IN" dirty="0"/>
          </a:p>
        </p:txBody>
      </p:sp>
    </p:spTree>
    <p:extLst>
      <p:ext uri="{BB962C8B-B14F-4D97-AF65-F5344CB8AC3E}">
        <p14:creationId xmlns:p14="http://schemas.microsoft.com/office/powerpoint/2010/main" val="2624077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It involves…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38656053"/>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0081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Reading strategy </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59371539"/>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8203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Reading strategy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64001022"/>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2070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Tips on Summarizing</a:t>
            </a:r>
            <a:br>
              <a:rPr lang="en-IN" b="1" dirty="0"/>
            </a:br>
            <a:endParaRPr lang="en-IN" dirty="0"/>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r>
              <a:rPr lang="en-IN" dirty="0"/>
              <a:t>Use your own words</a:t>
            </a:r>
          </a:p>
          <a:p>
            <a:r>
              <a:rPr lang="en-IN" dirty="0"/>
              <a:t>Include the key relevant elements of the original and keep it brief - you're just going for the original's essence</a:t>
            </a:r>
          </a:p>
          <a:p>
            <a:r>
              <a:rPr lang="en-IN" dirty="0"/>
              <a:t>Do not include your interpretation/analysis within the summary - make a clear distinction between your thoughts and someone else's</a:t>
            </a:r>
          </a:p>
          <a:p>
            <a:r>
              <a:rPr lang="en-IN" dirty="0"/>
              <a:t>Vary how you introduce or attribute your sources, like "according to..." or "so-and-so concludes that..." so your readers don't get bored</a:t>
            </a:r>
          </a:p>
          <a:p>
            <a:r>
              <a:rPr lang="en-IN" dirty="0"/>
              <a:t>Always include a citation</a:t>
            </a:r>
          </a:p>
          <a:p>
            <a:endParaRPr lang="en-IN" dirty="0"/>
          </a:p>
        </p:txBody>
      </p:sp>
    </p:spTree>
    <p:extLst>
      <p:ext uri="{BB962C8B-B14F-4D97-AF65-F5344CB8AC3E}">
        <p14:creationId xmlns:p14="http://schemas.microsoft.com/office/powerpoint/2010/main" val="3458784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891540" y="468630"/>
            <a:ext cx="7360920" cy="5692140"/>
          </a:xfrm>
          <a:ln/>
        </p:spPr>
        <p:txBody>
          <a:bodyPr/>
          <a:lstStyle/>
          <a:p>
            <a:r>
              <a:rPr lang="en-US"/>
              <a:t>“Summaries are about the author’s arguments and details; they are not the place for personal opinions or judgments.”</a:t>
            </a:r>
            <a:br>
              <a:rPr lang="en-US"/>
            </a:br>
            <a:r>
              <a:rPr lang="en-US" sz="3200"/>
              <a:t>											--  Rick Wormeli</a:t>
            </a:r>
            <a:br>
              <a:rPr lang="en-US"/>
            </a:br>
            <a:endParaRPr lang="en-US"/>
          </a:p>
        </p:txBody>
      </p:sp>
    </p:spTree>
    <p:extLst>
      <p:ext uri="{BB962C8B-B14F-4D97-AF65-F5344CB8AC3E}">
        <p14:creationId xmlns:p14="http://schemas.microsoft.com/office/powerpoint/2010/main" val="1813921040"/>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062BBC5AFA84643BA354FCEDA089063" ma:contentTypeVersion="2" ma:contentTypeDescription="Create a new document." ma:contentTypeScope="" ma:versionID="2f7c126a122bee813589aa55e6f1b5fc">
  <xsd:schema xmlns:xsd="http://www.w3.org/2001/XMLSchema" xmlns:xs="http://www.w3.org/2001/XMLSchema" xmlns:p="http://schemas.microsoft.com/office/2006/metadata/properties" xmlns:ns2="c4a27ecc-34a1-4de4-921d-8d1608739767" targetNamespace="http://schemas.microsoft.com/office/2006/metadata/properties" ma:root="true" ma:fieldsID="edad5fa6978517275db1ff66241aa9f5" ns2:_="">
    <xsd:import namespace="c4a27ecc-34a1-4de4-921d-8d160873976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a27ecc-34a1-4de4-921d-8d16087397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13F6C54-FF19-40A1-9305-D2AA8326E2EC}">
  <ds:schemaRefs>
    <ds:schemaRef ds:uri="http://schemas.microsoft.com/sharepoint/v3/contenttype/forms"/>
  </ds:schemaRefs>
</ds:datastoreItem>
</file>

<file path=customXml/itemProps2.xml><?xml version="1.0" encoding="utf-8"?>
<ds:datastoreItem xmlns:ds="http://schemas.openxmlformats.org/officeDocument/2006/customXml" ds:itemID="{096D661D-A14B-49BE-880E-C0FA01E9C3A9}">
  <ds:schemaRefs>
    <ds:schemaRef ds:uri="http://schemas.microsoft.com/office/2006/metadata/properties"/>
    <ds:schemaRef ds:uri="http://www.w3.org/2000/xmlns/"/>
  </ds:schemaRefs>
</ds:datastoreItem>
</file>

<file path=customXml/itemProps3.xml><?xml version="1.0" encoding="utf-8"?>
<ds:datastoreItem xmlns:ds="http://schemas.openxmlformats.org/officeDocument/2006/customXml" ds:itemID="{3CFEDB3F-FD77-4B6E-A3F2-5268A09F2FB3}">
  <ds:schemaRefs>
    <ds:schemaRef ds:uri="http://schemas.microsoft.com/office/2006/metadata/contentType"/>
    <ds:schemaRef ds:uri="http://schemas.microsoft.com/office/2006/metadata/properties/metaAttributes"/>
    <ds:schemaRef ds:uri="http://www.w3.org/2000/xmlns/"/>
    <ds:schemaRef ds:uri="http://www.w3.org/2001/XMLSchema"/>
    <ds:schemaRef ds:uri="c4a27ecc-34a1-4de4-921d-8d1608739767"/>
  </ds:schemaRefs>
</ds:datastoreItem>
</file>

<file path=docProps/app.xml><?xml version="1.0" encoding="utf-8"?>
<Properties xmlns="http://schemas.openxmlformats.org/officeDocument/2006/extended-properties" xmlns:vt="http://schemas.openxmlformats.org/officeDocument/2006/docPropsVTypes">
  <Template>Aspect</Template>
  <TotalTime>71</TotalTime>
  <Words>1943</Words>
  <Application>Microsoft Office PowerPoint</Application>
  <PresentationFormat>On-screen Show (4:3)</PresentationFormat>
  <Paragraphs>158</Paragraphs>
  <Slides>26</Slides>
  <Notes>4</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 DIFFERENCES - QUOTING, PARAPHRASING AND SUMMARIZING? </vt:lpstr>
      <vt:lpstr>Summarising and paraphrasing</vt:lpstr>
      <vt:lpstr>What is a Summarising?</vt:lpstr>
      <vt:lpstr>requirement</vt:lpstr>
      <vt:lpstr>It involves…</vt:lpstr>
      <vt:lpstr>Reading strategy </vt:lpstr>
      <vt:lpstr>Reading strategy</vt:lpstr>
      <vt:lpstr>Tips on Summarizing </vt:lpstr>
      <vt:lpstr>“Summaries are about the author’s arguments and details; they are not the place for personal opinions or judgments.”            --  Rick Wormeli </vt:lpstr>
      <vt:lpstr> Summaries should be between 10 to 25 percent of the original text’s length (1 percent for novels). </vt:lpstr>
      <vt:lpstr>Indian Consumer Market</vt:lpstr>
      <vt:lpstr>PowerPoint Presentation</vt:lpstr>
      <vt:lpstr>PowerPoint Presentation</vt:lpstr>
      <vt:lpstr>Paraphrasing </vt:lpstr>
      <vt:lpstr>STEPS for Summarizing</vt:lpstr>
      <vt:lpstr>List of Action words</vt:lpstr>
      <vt:lpstr>Sentence Structure Types</vt:lpstr>
      <vt:lpstr>PowerPoint Presentation</vt:lpstr>
      <vt:lpstr>Sentences- Examples </vt:lpstr>
      <vt:lpstr>Sentences- Examples </vt:lpstr>
      <vt:lpstr>PowerPoint Presentation</vt:lpstr>
      <vt:lpstr>PowerPoint Presentation</vt:lpstr>
      <vt:lpstr>PowerPoint Presentation</vt:lpstr>
      <vt:lpstr>Summarizing: an Example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Consumer Market</dc:title>
  <dc:creator>Admin</dc:creator>
  <cp:lastModifiedBy>Rahul Karthik S</cp:lastModifiedBy>
  <cp:revision>9</cp:revision>
  <dcterms:created xsi:type="dcterms:W3CDTF">2006-08-16T00:00:00Z</dcterms:created>
  <dcterms:modified xsi:type="dcterms:W3CDTF">2022-01-24T15:59:44Z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0x0101009062BBC5AFA84643BA354FCEDA089063</vt:lpwstr>
  </property>
</Properties>
</file>