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18-Dec-21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Ten Principles for Leadership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Purpose – cause, making a difference’,</a:t>
            </a:r>
          </a:p>
          <a:p>
            <a:pPr marL="0" indent="0">
              <a:buNone/>
            </a:pPr>
            <a:r>
              <a:rPr lang="en-US" dirty="0"/>
              <a:t> - guide and face challenges</a:t>
            </a:r>
          </a:p>
          <a:p>
            <a:pPr marL="0" indent="0">
              <a:buNone/>
            </a:pPr>
            <a:r>
              <a:rPr lang="en-US" dirty="0"/>
              <a:t>  empower people. </a:t>
            </a:r>
          </a:p>
          <a:p>
            <a:pPr marL="0" indent="0">
              <a:buNone/>
            </a:pPr>
            <a:r>
              <a:rPr lang="en-US" dirty="0"/>
              <a:t>  “If you want to be a leader, then act like a leader and shape a better reality”.</a:t>
            </a:r>
          </a:p>
          <a:p>
            <a:r>
              <a:rPr lang="en-US" dirty="0"/>
              <a:t> Lead by Example- </a:t>
            </a:r>
          </a:p>
          <a:p>
            <a:pPr lvl="1"/>
            <a:r>
              <a:rPr lang="en-US" dirty="0"/>
              <a:t>you are being watched</a:t>
            </a:r>
          </a:p>
          <a:p>
            <a:pPr lvl="1"/>
            <a:r>
              <a:rPr lang="en-US" dirty="0"/>
              <a:t>Set an example. </a:t>
            </a:r>
          </a:p>
          <a:p>
            <a:pPr lvl="1"/>
            <a:r>
              <a:rPr lang="en-US" dirty="0"/>
              <a:t>confidence and determination </a:t>
            </a:r>
          </a:p>
          <a:p>
            <a:pPr lvl="1"/>
            <a:r>
              <a:rPr lang="en-US" dirty="0"/>
              <a:t>Practice what you preach.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Vision and Values</a:t>
            </a:r>
          </a:p>
          <a:p>
            <a:pPr lvl="1"/>
            <a:r>
              <a:rPr lang="en-US" dirty="0"/>
              <a:t> behavior </a:t>
            </a:r>
          </a:p>
          <a:p>
            <a:pPr lvl="1"/>
            <a:r>
              <a:rPr lang="en-US" dirty="0"/>
              <a:t>responsibility for making decisions and bringing change</a:t>
            </a:r>
          </a:p>
          <a:p>
            <a:pPr lvl="1"/>
            <a:r>
              <a:rPr lang="en-US" dirty="0"/>
              <a:t>not just setting goals but make an impact</a:t>
            </a:r>
          </a:p>
          <a:p>
            <a:pPr lvl="1"/>
            <a:r>
              <a:rPr lang="en-US" dirty="0"/>
              <a:t>vision and coordinate all your activities towards it</a:t>
            </a:r>
          </a:p>
          <a:p>
            <a:pPr lvl="1"/>
            <a:r>
              <a:rPr lang="en-US" dirty="0"/>
              <a:t>make a positive change</a:t>
            </a:r>
          </a:p>
          <a:p>
            <a:r>
              <a:rPr lang="en-US" dirty="0"/>
              <a:t>Humility</a:t>
            </a:r>
          </a:p>
          <a:p>
            <a:pPr lvl="1"/>
            <a:r>
              <a:rPr lang="en-US" dirty="0"/>
              <a:t> never stop learning</a:t>
            </a:r>
          </a:p>
          <a:p>
            <a:pPr lvl="1"/>
            <a:r>
              <a:rPr lang="en-US" dirty="0"/>
              <a:t> Flexibility - choose a different style of leadership or communication.  </a:t>
            </a:r>
          </a:p>
          <a:p>
            <a:pPr lvl="1"/>
            <a:r>
              <a:rPr lang="en-US" dirty="0"/>
              <a:t> gain trust and respect of people around you.</a:t>
            </a:r>
          </a:p>
          <a:p>
            <a:pPr lvl="1"/>
            <a:r>
              <a:rPr lang="en-US" dirty="0"/>
              <a:t>Admit your mistakes, analyze and improve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Drive</a:t>
            </a:r>
          </a:p>
          <a:p>
            <a:pPr lvl="1"/>
            <a:r>
              <a:rPr lang="en-US" dirty="0"/>
              <a:t>Improve</a:t>
            </a:r>
          </a:p>
          <a:p>
            <a:pPr lvl="1"/>
            <a:r>
              <a:rPr lang="en-US" dirty="0"/>
              <a:t>complete</a:t>
            </a:r>
          </a:p>
          <a:p>
            <a:pPr lvl="1"/>
            <a:r>
              <a:rPr lang="en-US" dirty="0"/>
              <a:t>Move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 commitment.</a:t>
            </a:r>
          </a:p>
          <a:p>
            <a:pPr lvl="1"/>
            <a:r>
              <a:rPr lang="en-US" dirty="0"/>
              <a:t>Focus on your vision</a:t>
            </a:r>
          </a:p>
          <a:p>
            <a:r>
              <a:rPr lang="en-US" dirty="0"/>
              <a:t>Clarity</a:t>
            </a:r>
          </a:p>
          <a:p>
            <a:pPr lvl="1"/>
            <a:r>
              <a:rPr lang="en-US" dirty="0"/>
              <a:t>clarity and focus in guiding people to achieve.</a:t>
            </a:r>
          </a:p>
          <a:p>
            <a:pPr lvl="1"/>
            <a:r>
              <a:rPr lang="en-US" dirty="0"/>
              <a:t>Planning and </a:t>
            </a:r>
            <a:r>
              <a:rPr lang="en-US" dirty="0" err="1"/>
              <a:t>Commuicating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Executing the vision</a:t>
            </a:r>
          </a:p>
          <a:p>
            <a:r>
              <a:rPr lang="en-US" dirty="0"/>
              <a:t>Know your people</a:t>
            </a:r>
          </a:p>
          <a:p>
            <a:pPr lvl="1"/>
            <a:r>
              <a:rPr lang="en-US" dirty="0"/>
              <a:t>make people feel safe by giving them confidence </a:t>
            </a:r>
          </a:p>
          <a:p>
            <a:pPr lvl="1"/>
            <a:r>
              <a:rPr lang="en-US" dirty="0"/>
              <a:t>Communicating, influencing and engaging</a:t>
            </a:r>
          </a:p>
          <a:p>
            <a:pPr lvl="1"/>
            <a:r>
              <a:rPr lang="en-US" dirty="0"/>
              <a:t> show genuine interest</a:t>
            </a:r>
          </a:p>
          <a:p>
            <a:pPr lvl="1"/>
            <a:r>
              <a:rPr lang="en-US" dirty="0"/>
              <a:t>improve your relationships with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  <a:p>
            <a:pPr lvl="1"/>
            <a:r>
              <a:rPr lang="en-US" dirty="0"/>
              <a:t>Set standards and make it clear</a:t>
            </a:r>
          </a:p>
          <a:p>
            <a:pPr lvl="1"/>
            <a:r>
              <a:rPr lang="en-US" dirty="0"/>
              <a:t>guide</a:t>
            </a:r>
          </a:p>
          <a:p>
            <a:pPr lvl="1"/>
            <a:r>
              <a:rPr lang="en-US" dirty="0"/>
              <a:t>consistent service</a:t>
            </a:r>
          </a:p>
          <a:p>
            <a:r>
              <a:rPr lang="en-US" dirty="0"/>
              <a:t>Develop people</a:t>
            </a:r>
          </a:p>
          <a:p>
            <a:pPr lvl="1"/>
            <a:r>
              <a:rPr lang="en-US" dirty="0"/>
              <a:t>create  environments for people to develop</a:t>
            </a:r>
          </a:p>
          <a:p>
            <a:pPr lvl="1"/>
            <a:r>
              <a:rPr lang="en-US" dirty="0"/>
              <a:t>Provide space</a:t>
            </a:r>
          </a:p>
          <a:p>
            <a:pPr lvl="1"/>
            <a:r>
              <a:rPr lang="en-US" dirty="0"/>
              <a:t>Create unity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5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62BBC5AFA84643BA354FCEDA089063" ma:contentTypeVersion="2" ma:contentTypeDescription="Create a new document." ma:contentTypeScope="" ma:versionID="2f7c126a122bee813589aa55e6f1b5fc">
  <xsd:schema xmlns:xsd="http://www.w3.org/2001/XMLSchema" xmlns:xs="http://www.w3.org/2001/XMLSchema" xmlns:p="http://schemas.microsoft.com/office/2006/metadata/properties" xmlns:ns2="c4a27ecc-34a1-4de4-921d-8d1608739767" targetNamespace="http://schemas.microsoft.com/office/2006/metadata/properties" ma:root="true" ma:fieldsID="edad5fa6978517275db1ff66241aa9f5" ns2:_="">
    <xsd:import namespace="c4a27ecc-34a1-4de4-921d-8d16087397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27ecc-34a1-4de4-921d-8d16087397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FE441-4D77-4A89-9E08-C85F63C88CC0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B0C78B04-2778-4759-A232-CFF3D5EF8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48893-20CB-4674-B8D4-E56D9F0655D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4a27ecc-34a1-4de4-921d-8d16087397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227</Words>
  <Application>Microsoft Office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Ten Principles for Leadership </vt:lpstr>
      <vt:lpstr>The Ten Principles</vt:lpstr>
      <vt:lpstr>The Ten Principles</vt:lpstr>
      <vt:lpstr>The Ten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leadership</dc:title>
  <dc:creator>Admin</dc:creator>
  <cp:lastModifiedBy>Rahul Karthik S</cp:lastModifiedBy>
  <cp:revision>23</cp:revision>
  <dcterms:created xsi:type="dcterms:W3CDTF">2006-08-16T00:00:00Z</dcterms:created>
  <dcterms:modified xsi:type="dcterms:W3CDTF">2021-12-18T02:16:09Z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0x0101009062BBC5AFA84643BA354FCEDA089063</vt:lpwstr>
  </property>
</Properties>
</file>