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Les </a:t>
            </a:r>
            <a:r>
              <a:rPr lang="en-US" b="1" i="1" dirty="0" err="1" smtClean="0">
                <a:solidFill>
                  <a:srgbClr val="FF0000"/>
                </a:solidFill>
              </a:rPr>
              <a:t>l</a:t>
            </a:r>
            <a:r>
              <a:rPr lang="en-US" b="1" i="1" dirty="0" err="1" smtClean="0">
                <a:solidFill>
                  <a:srgbClr val="FF0000"/>
                </a:solidFill>
                <a:latin typeface="High Tower Text"/>
              </a:rPr>
              <a:t>é</a:t>
            </a:r>
            <a:r>
              <a:rPr lang="en-US" b="1" i="1" dirty="0" err="1" smtClean="0">
                <a:solidFill>
                  <a:srgbClr val="FF0000"/>
                </a:solidFill>
              </a:rPr>
              <a:t>gumes</a:t>
            </a:r>
            <a:r>
              <a:rPr lang="en-US" b="1" i="1" dirty="0" smtClean="0">
                <a:solidFill>
                  <a:srgbClr val="FF0000"/>
                </a:solidFill>
              </a:rPr>
              <a:t> et les fruits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Les pommes de </a:t>
            </a:r>
            <a:r>
              <a:rPr lang="en-US" b="1" dirty="0" err="1" smtClean="0"/>
              <a:t>terre</a:t>
            </a:r>
            <a:endParaRPr lang="en-US" b="1" dirty="0" smtClean="0"/>
          </a:p>
          <a:p>
            <a:r>
              <a:rPr lang="en-US" b="1" dirty="0" smtClean="0"/>
              <a:t>Les haricots</a:t>
            </a:r>
          </a:p>
          <a:p>
            <a:r>
              <a:rPr lang="en-US" b="1" dirty="0" err="1" smtClean="0"/>
              <a:t>L’aubergine</a:t>
            </a:r>
            <a:endParaRPr lang="en-US" b="1" dirty="0" smtClean="0"/>
          </a:p>
          <a:p>
            <a:r>
              <a:rPr lang="en-US" b="1" dirty="0" smtClean="0"/>
              <a:t>Les </a:t>
            </a:r>
            <a:r>
              <a:rPr lang="en-US" b="1" dirty="0" err="1" smtClean="0"/>
              <a:t>petits</a:t>
            </a:r>
            <a:r>
              <a:rPr lang="en-US" b="1" dirty="0" smtClean="0"/>
              <a:t> </a:t>
            </a:r>
            <a:r>
              <a:rPr lang="en-US" b="1" dirty="0" err="1" smtClean="0"/>
              <a:t>pois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tomate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salade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carotte</a:t>
            </a:r>
            <a:endParaRPr lang="en-US" b="1" dirty="0" smtClean="0"/>
          </a:p>
          <a:p>
            <a:r>
              <a:rPr lang="en-US" b="1" dirty="0" smtClean="0"/>
              <a:t>Les champignons</a:t>
            </a:r>
          </a:p>
          <a:p>
            <a:r>
              <a:rPr lang="en-US" b="1" dirty="0" smtClean="0"/>
              <a:t>Le </a:t>
            </a:r>
            <a:r>
              <a:rPr lang="en-US" b="1" dirty="0" err="1" smtClean="0"/>
              <a:t>radis</a:t>
            </a:r>
            <a:endParaRPr lang="en-US" b="1" dirty="0" smtClean="0"/>
          </a:p>
          <a:p>
            <a:r>
              <a:rPr lang="en-US" b="1" dirty="0" smtClean="0"/>
              <a:t>Le </a:t>
            </a:r>
            <a:r>
              <a:rPr lang="en-US" b="1" dirty="0" err="1" smtClean="0"/>
              <a:t>chou</a:t>
            </a:r>
            <a:r>
              <a:rPr lang="en-US" b="1" dirty="0" smtClean="0"/>
              <a:t>-fleur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9580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6600"/>
                </a:solidFill>
              </a:rPr>
              <a:t>    </a:t>
            </a:r>
          </a:p>
          <a:p>
            <a:r>
              <a:rPr lang="en-US" b="1" dirty="0" err="1" smtClean="0"/>
              <a:t>L’orange</a:t>
            </a:r>
            <a:endParaRPr lang="en-US" b="1" dirty="0" smtClean="0"/>
          </a:p>
          <a:p>
            <a:r>
              <a:rPr lang="en-US" b="1" dirty="0" smtClean="0"/>
              <a:t>Les </a:t>
            </a:r>
            <a:r>
              <a:rPr lang="en-US" b="1" dirty="0" err="1" smtClean="0"/>
              <a:t>bananes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pomme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poire</a:t>
            </a:r>
            <a:endParaRPr lang="en-US" b="1" dirty="0" smtClean="0"/>
          </a:p>
          <a:p>
            <a:r>
              <a:rPr lang="en-US" b="1" dirty="0" smtClean="0"/>
              <a:t>Le raisin</a:t>
            </a:r>
          </a:p>
          <a:p>
            <a:r>
              <a:rPr lang="en-US" b="1" dirty="0" err="1" smtClean="0"/>
              <a:t>L’anana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papaye</a:t>
            </a:r>
            <a:endParaRPr lang="en-US" b="1" dirty="0" smtClean="0"/>
          </a:p>
          <a:p>
            <a:r>
              <a:rPr lang="en-US" b="1" dirty="0" smtClean="0"/>
              <a:t>La </a:t>
            </a:r>
            <a:r>
              <a:rPr lang="en-US" b="1" dirty="0" err="1" smtClean="0"/>
              <a:t>mangue</a:t>
            </a:r>
            <a:endParaRPr lang="en-US" b="1" dirty="0" smtClean="0"/>
          </a:p>
          <a:p>
            <a:r>
              <a:rPr lang="en-US" b="1" dirty="0" smtClean="0"/>
              <a:t>La grenade</a:t>
            </a:r>
          </a:p>
          <a:p>
            <a:r>
              <a:rPr lang="en-US" b="1" dirty="0" smtClean="0"/>
              <a:t>Le citron                                                                                                     </a:t>
            </a:r>
          </a:p>
          <a:p>
            <a:pPr>
              <a:buNone/>
            </a:pPr>
            <a:r>
              <a:rPr lang="en-US" b="1" dirty="0" smtClean="0"/>
              <a:t>                       </a:t>
            </a:r>
            <a:r>
              <a:rPr lang="en-US" b="1" dirty="0" smtClean="0">
                <a:solidFill>
                  <a:srgbClr val="7030A0"/>
                </a:solidFill>
              </a:rPr>
              <a:t>               </a:t>
            </a:r>
            <a:r>
              <a:rPr lang="en-US" b="1" dirty="0" err="1" smtClean="0">
                <a:solidFill>
                  <a:srgbClr val="7030A0"/>
                </a:solidFill>
              </a:rPr>
              <a:t>Prof.P.G.R</a:t>
            </a:r>
            <a:r>
              <a:rPr lang="en-US" b="1" dirty="0" smtClean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                 9940261620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Les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boissons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et les 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</a:rPr>
              <a:t>viandes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609600"/>
            <a:ext cx="40386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Les </a:t>
            </a:r>
            <a:r>
              <a:rPr lang="en-US" sz="2000" b="1" dirty="0" err="1" smtClean="0">
                <a:solidFill>
                  <a:srgbClr val="FF0000"/>
                </a:solidFill>
              </a:rPr>
              <a:t>boissons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000" b="1" dirty="0" err="1" smtClean="0"/>
              <a:t>L’eau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vin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rouge,rose,blanc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La </a:t>
            </a:r>
            <a:r>
              <a:rPr lang="en-US" sz="2000" b="1" dirty="0" err="1" smtClean="0"/>
              <a:t>bi</a:t>
            </a:r>
            <a:r>
              <a:rPr lang="en-US" sz="2400" b="1" dirty="0" err="1" smtClean="0">
                <a:latin typeface="High Tower Text"/>
              </a:rPr>
              <a:t>è</a:t>
            </a:r>
            <a:r>
              <a:rPr lang="en-US" sz="2000" b="1" dirty="0" err="1" smtClean="0"/>
              <a:t>re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champagne</a:t>
            </a:r>
          </a:p>
          <a:p>
            <a:pPr>
              <a:buNone/>
            </a:pPr>
            <a:r>
              <a:rPr lang="en-US" sz="2000" b="1" dirty="0" smtClean="0"/>
              <a:t>Le jus </a:t>
            </a:r>
            <a:r>
              <a:rPr lang="en-US" sz="2000" b="1" dirty="0" err="1" smtClean="0"/>
              <a:t>d’orange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les </a:t>
            </a:r>
            <a:r>
              <a:rPr lang="en-US" sz="2000" b="1" dirty="0" err="1" smtClean="0">
                <a:solidFill>
                  <a:srgbClr val="FF0000"/>
                </a:solidFill>
              </a:rPr>
              <a:t>viandes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poulet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boeuf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veau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L’agneau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porc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err="1" smtClean="0"/>
              <a:t>L’oeuf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Le </a:t>
            </a:r>
            <a:r>
              <a:rPr lang="en-US" sz="2000" b="1" dirty="0" err="1" smtClean="0"/>
              <a:t>poisson</a:t>
            </a:r>
            <a:endParaRPr lang="en-US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0"/>
            <a:ext cx="40386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        </a:t>
            </a:r>
            <a:r>
              <a:rPr lang="en-US" sz="2000" b="1" dirty="0" err="1" smtClean="0">
                <a:solidFill>
                  <a:srgbClr val="FF0000"/>
                </a:solidFill>
              </a:rPr>
              <a:t>Pain,c</a:t>
            </a:r>
            <a:r>
              <a:rPr lang="en-US" sz="2000" b="1" dirty="0" err="1" smtClean="0">
                <a:solidFill>
                  <a:srgbClr val="FF0000"/>
                </a:solidFill>
                <a:latin typeface="High Tower Text"/>
              </a:rPr>
              <a:t>éréales</a:t>
            </a:r>
            <a:r>
              <a:rPr lang="en-US" sz="2000" b="1" dirty="0" smtClean="0">
                <a:solidFill>
                  <a:srgbClr val="FF0000"/>
                </a:solidFill>
                <a:latin typeface="High Tower Text"/>
              </a:rPr>
              <a:t> et </a:t>
            </a:r>
            <a:r>
              <a:rPr lang="en-US" sz="2000" b="1" dirty="0" err="1" smtClean="0">
                <a:solidFill>
                  <a:srgbClr val="FF0000"/>
                </a:solidFill>
                <a:latin typeface="High Tower Text"/>
              </a:rPr>
              <a:t>sucres</a:t>
            </a:r>
            <a:endParaRPr lang="en-US" sz="2000" b="1" dirty="0" smtClean="0">
              <a:solidFill>
                <a:srgbClr val="FF0000"/>
              </a:solidFill>
              <a:latin typeface="High Tower Text"/>
            </a:endParaRPr>
          </a:p>
          <a:p>
            <a:pPr>
              <a:buNone/>
            </a:pPr>
            <a:r>
              <a:rPr lang="en-US" sz="2000" b="1" dirty="0" smtClean="0">
                <a:latin typeface="High Tower Text"/>
              </a:rPr>
              <a:t>       </a:t>
            </a:r>
            <a:r>
              <a:rPr lang="en-US" sz="2000" b="1" dirty="0" smtClean="0"/>
              <a:t>Le croissant</a:t>
            </a:r>
          </a:p>
          <a:p>
            <a:pPr>
              <a:buNone/>
            </a:pPr>
            <a:r>
              <a:rPr lang="en-US" sz="2000" b="1" dirty="0" smtClean="0"/>
              <a:t>        Le pain</a:t>
            </a:r>
          </a:p>
          <a:p>
            <a:pPr>
              <a:buNone/>
            </a:pPr>
            <a:r>
              <a:rPr lang="en-US" sz="2000" b="1" dirty="0" smtClean="0"/>
              <a:t>        Les </a:t>
            </a:r>
            <a:r>
              <a:rPr lang="en-US" sz="2000" b="1" dirty="0" err="1" smtClean="0"/>
              <a:t>pâtes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Le </a:t>
            </a:r>
            <a:r>
              <a:rPr lang="en-US" sz="2000" b="1" dirty="0" err="1" smtClean="0"/>
              <a:t>riz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Le </a:t>
            </a:r>
            <a:r>
              <a:rPr lang="en-US" sz="2000" b="1" dirty="0" err="1" smtClean="0"/>
              <a:t>sucre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Le </a:t>
            </a:r>
            <a:r>
              <a:rPr lang="en-US" sz="2000" b="1" dirty="0" err="1" smtClean="0"/>
              <a:t>chocolat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Le </a:t>
            </a:r>
            <a:r>
              <a:rPr lang="en-US" sz="2000" b="1" dirty="0" err="1" smtClean="0"/>
              <a:t>g</a:t>
            </a:r>
            <a:r>
              <a:rPr lang="en-US" sz="2000" b="1" dirty="0" err="1" smtClean="0">
                <a:latin typeface="High Tower Text"/>
              </a:rPr>
              <a:t>â</a:t>
            </a:r>
            <a:r>
              <a:rPr lang="en-US" sz="2000" b="1" dirty="0" err="1" smtClean="0"/>
              <a:t>teau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Lait</a:t>
            </a:r>
            <a:r>
              <a:rPr lang="en-US" sz="2000" b="1" dirty="0" smtClean="0">
                <a:solidFill>
                  <a:srgbClr val="FF0000"/>
                </a:solidFill>
              </a:rPr>
              <a:t> et </a:t>
            </a:r>
            <a:r>
              <a:rPr lang="en-US" sz="2000" b="1" dirty="0" err="1" smtClean="0">
                <a:solidFill>
                  <a:srgbClr val="FF0000"/>
                </a:solidFill>
              </a:rPr>
              <a:t>fromages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b="1" dirty="0" smtClean="0"/>
              <a:t>        Le </a:t>
            </a:r>
            <a:r>
              <a:rPr lang="en-US" sz="2000" b="1" dirty="0" err="1" smtClean="0"/>
              <a:t>lait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Le </a:t>
            </a:r>
            <a:r>
              <a:rPr lang="en-US" sz="2000" b="1" dirty="0" err="1" smtClean="0"/>
              <a:t>beurre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Le </a:t>
            </a:r>
            <a:r>
              <a:rPr lang="en-US" sz="2000" b="1" dirty="0" err="1" smtClean="0"/>
              <a:t>fromage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Le </a:t>
            </a:r>
            <a:r>
              <a:rPr lang="en-US" sz="2000" b="1" dirty="0" err="1" smtClean="0"/>
              <a:t>yaourt</a:t>
            </a: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         La crème</a:t>
            </a:r>
          </a:p>
          <a:p>
            <a:pPr>
              <a:buNone/>
            </a:pPr>
            <a:r>
              <a:rPr lang="en-US" sz="2000" b="1" dirty="0" smtClean="0"/>
              <a:t>         La glace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Qu’est</a:t>
            </a:r>
            <a:r>
              <a:rPr lang="en-IN" dirty="0" smtClean="0"/>
              <a:t>- </a:t>
            </a:r>
            <a:r>
              <a:rPr lang="en-IN" dirty="0" err="1" smtClean="0"/>
              <a:t>ce</a:t>
            </a:r>
            <a:r>
              <a:rPr lang="en-IN" dirty="0" smtClean="0"/>
              <a:t> </a:t>
            </a:r>
            <a:r>
              <a:rPr lang="en-IN" dirty="0" err="1" smtClean="0"/>
              <a:t>que</a:t>
            </a:r>
            <a:r>
              <a:rPr lang="en-IN" dirty="0" smtClean="0"/>
              <a:t> </a:t>
            </a:r>
            <a:r>
              <a:rPr lang="en-IN" dirty="0" err="1" smtClean="0"/>
              <a:t>vous</a:t>
            </a:r>
            <a:r>
              <a:rPr lang="en-IN" dirty="0" smtClean="0"/>
              <a:t> </a:t>
            </a:r>
            <a:r>
              <a:rPr lang="en-IN" dirty="0" err="1" smtClean="0"/>
              <a:t>mangez</a:t>
            </a:r>
            <a:r>
              <a:rPr lang="en-IN" dirty="0" smtClean="0"/>
              <a:t> pour le </a:t>
            </a:r>
            <a:r>
              <a:rPr lang="en-IN" dirty="0" err="1" smtClean="0"/>
              <a:t>dîner</a:t>
            </a:r>
            <a:r>
              <a:rPr lang="en-IN" dirty="0" smtClean="0"/>
              <a:t> / le petit </a:t>
            </a:r>
            <a:r>
              <a:rPr lang="en-IN" dirty="0" err="1" smtClean="0"/>
              <a:t>déjeuner</a:t>
            </a:r>
            <a:r>
              <a:rPr lang="en-IN" dirty="0" smtClean="0"/>
              <a:t> / </a:t>
            </a:r>
            <a:r>
              <a:rPr lang="en-IN" dirty="0" err="1" smtClean="0"/>
              <a:t>d</a:t>
            </a:r>
            <a:r>
              <a:rPr lang="en-IN" dirty="0" err="1"/>
              <a:t>é</a:t>
            </a:r>
            <a:r>
              <a:rPr lang="en-IN" dirty="0" err="1" smtClean="0"/>
              <a:t>jeuner</a:t>
            </a:r>
            <a:r>
              <a:rPr lang="en-IN" dirty="0" smtClean="0"/>
              <a:t> ?</a:t>
            </a:r>
          </a:p>
          <a:p>
            <a:r>
              <a:rPr lang="en-IN" smtClean="0"/>
              <a:t>Je mange des……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20" ma:contentTypeDescription="Create a new document." ma:contentTypeScope="" ma:versionID="d0ae831335df3a8922329ac48cb1837c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03af8246080d89961b0435e3c58fbd1b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C6D5F8B8-4809-4A72-B0AC-420AE5195621}"/>
</file>

<file path=customXml/itemProps2.xml><?xml version="1.0" encoding="utf-8"?>
<ds:datastoreItem xmlns:ds="http://schemas.openxmlformats.org/officeDocument/2006/customXml" ds:itemID="{A30B6F4E-8A57-40AF-9060-A0BC00240133}"/>
</file>

<file path=customXml/itemProps3.xml><?xml version="1.0" encoding="utf-8"?>
<ds:datastoreItem xmlns:ds="http://schemas.openxmlformats.org/officeDocument/2006/customXml" ds:itemID="{9836A037-0978-41E2-B8C2-A73851575B0A}"/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192</TotalTime>
  <Words>150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Georgia</vt:lpstr>
      <vt:lpstr>High Tower Text</vt:lpstr>
      <vt:lpstr>Wingdings</vt:lpstr>
      <vt:lpstr>Wingdings 2</vt:lpstr>
      <vt:lpstr>Civic</vt:lpstr>
      <vt:lpstr>Les légumes et les fruits</vt:lpstr>
      <vt:lpstr>Les boissons et les viandes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VIT24</dc:creator>
  <cp:lastModifiedBy>user</cp:lastModifiedBy>
  <cp:revision>25</cp:revision>
  <dcterms:created xsi:type="dcterms:W3CDTF">2006-08-16T00:00:00Z</dcterms:created>
  <dcterms:modified xsi:type="dcterms:W3CDTF">2019-02-14T10:51:46Z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