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A1A"/>
    <a:srgbClr val="663300"/>
    <a:srgbClr val="006C3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6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003A1A"/>
                </a:solidFill>
              </a:rPr>
              <a:t>Les </a:t>
            </a:r>
            <a:r>
              <a:rPr lang="en-US" b="1" u="sng" dirty="0" err="1" smtClean="0">
                <a:solidFill>
                  <a:srgbClr val="003A1A"/>
                </a:solidFill>
              </a:rPr>
              <a:t>Contraires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0540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663300"/>
                </a:solidFill>
              </a:rPr>
              <a:t>Sur # </a:t>
            </a:r>
            <a:r>
              <a:rPr lang="en-US" b="1" dirty="0" err="1" smtClean="0">
                <a:solidFill>
                  <a:srgbClr val="663300"/>
                </a:solidFill>
              </a:rPr>
              <a:t>sous</a:t>
            </a:r>
            <a:r>
              <a:rPr lang="en-US" b="1" dirty="0" smtClean="0">
                <a:solidFill>
                  <a:srgbClr val="663300"/>
                </a:solidFill>
              </a:rPr>
              <a:t>                                                    nouveau  #  </a:t>
            </a:r>
            <a:r>
              <a:rPr lang="en-US" b="1" dirty="0" err="1" smtClean="0">
                <a:solidFill>
                  <a:srgbClr val="663300"/>
                </a:solidFill>
              </a:rPr>
              <a:t>ancien</a:t>
            </a:r>
            <a:endParaRPr lang="en-US" b="1" dirty="0" smtClean="0">
              <a:solidFill>
                <a:srgbClr val="663300"/>
              </a:solidFill>
            </a:endParaRPr>
          </a:p>
          <a:p>
            <a:r>
              <a:rPr lang="en-US" b="1" dirty="0" err="1" smtClean="0">
                <a:solidFill>
                  <a:srgbClr val="663300"/>
                </a:solidFill>
              </a:rPr>
              <a:t>Devant</a:t>
            </a:r>
            <a:r>
              <a:rPr lang="en-US" b="1" dirty="0" smtClean="0">
                <a:solidFill>
                  <a:srgbClr val="663300"/>
                </a:solidFill>
              </a:rPr>
              <a:t>  # derri</a:t>
            </a:r>
            <a:r>
              <a:rPr lang="en-US" b="1" dirty="0" smtClean="0">
                <a:solidFill>
                  <a:srgbClr val="663300"/>
                </a:solidFill>
                <a:latin typeface="High Tower Text"/>
              </a:rPr>
              <a:t>è</a:t>
            </a:r>
            <a:r>
              <a:rPr lang="en-US" b="1" dirty="0" smtClean="0">
                <a:solidFill>
                  <a:srgbClr val="663300"/>
                </a:solidFill>
              </a:rPr>
              <a:t>re                                      bon  # </a:t>
            </a:r>
            <a:r>
              <a:rPr lang="en-US" b="1" dirty="0" err="1" smtClean="0">
                <a:solidFill>
                  <a:srgbClr val="663300"/>
                </a:solidFill>
              </a:rPr>
              <a:t>mauvais</a:t>
            </a:r>
            <a:endParaRPr lang="en-US" b="1" dirty="0" smtClean="0">
              <a:solidFill>
                <a:srgbClr val="663300"/>
              </a:solidFill>
            </a:endParaRPr>
          </a:p>
          <a:p>
            <a:r>
              <a:rPr lang="en-US" b="1" dirty="0" smtClean="0">
                <a:solidFill>
                  <a:srgbClr val="663300"/>
                </a:solidFill>
              </a:rPr>
              <a:t>Avec # sans                                                  beau  #  laid</a:t>
            </a:r>
          </a:p>
          <a:p>
            <a:r>
              <a:rPr lang="en-US" b="1" dirty="0" err="1" smtClean="0">
                <a:solidFill>
                  <a:srgbClr val="663300"/>
                </a:solidFill>
              </a:rPr>
              <a:t>Avant</a:t>
            </a:r>
            <a:r>
              <a:rPr lang="en-US" b="1" dirty="0" smtClean="0">
                <a:solidFill>
                  <a:srgbClr val="663300"/>
                </a:solidFill>
              </a:rPr>
              <a:t> # apr</a:t>
            </a:r>
            <a:r>
              <a:rPr lang="en-US" b="1" dirty="0" smtClean="0">
                <a:solidFill>
                  <a:srgbClr val="663300"/>
                </a:solidFill>
                <a:latin typeface="High Tower Text"/>
              </a:rPr>
              <a:t>è</a:t>
            </a:r>
            <a:r>
              <a:rPr lang="en-US" b="1" dirty="0" smtClean="0">
                <a:solidFill>
                  <a:srgbClr val="663300"/>
                </a:solidFill>
              </a:rPr>
              <a:t>s                                              </a:t>
            </a:r>
            <a:r>
              <a:rPr lang="en-US" b="1" dirty="0" err="1" smtClean="0">
                <a:solidFill>
                  <a:srgbClr val="663300"/>
                </a:solidFill>
              </a:rPr>
              <a:t>gros</a:t>
            </a:r>
            <a:r>
              <a:rPr lang="en-US" b="1" dirty="0" smtClean="0">
                <a:solidFill>
                  <a:srgbClr val="663300"/>
                </a:solidFill>
              </a:rPr>
              <a:t>  # mince</a:t>
            </a:r>
          </a:p>
          <a:p>
            <a:r>
              <a:rPr lang="en-US" b="1" dirty="0" smtClean="0">
                <a:solidFill>
                  <a:srgbClr val="663300"/>
                </a:solidFill>
              </a:rPr>
              <a:t>À</a:t>
            </a:r>
            <a:r>
              <a:rPr lang="en-US" b="1" smtClean="0">
                <a:solidFill>
                  <a:srgbClr val="663300"/>
                </a:solidFill>
              </a:rPr>
              <a:t> </a:t>
            </a:r>
            <a:r>
              <a:rPr lang="en-US" b="1" dirty="0" err="1" smtClean="0">
                <a:solidFill>
                  <a:srgbClr val="663300"/>
                </a:solidFill>
              </a:rPr>
              <a:t>droite</a:t>
            </a:r>
            <a:r>
              <a:rPr lang="en-US" b="1" dirty="0" smtClean="0">
                <a:solidFill>
                  <a:srgbClr val="663300"/>
                </a:solidFill>
              </a:rPr>
              <a:t> # </a:t>
            </a:r>
            <a:r>
              <a:rPr lang="en-US" b="1" dirty="0" smtClean="0">
                <a:solidFill>
                  <a:srgbClr val="663300"/>
                </a:solidFill>
                <a:latin typeface="High Tower Text"/>
              </a:rPr>
              <a:t>à</a:t>
            </a:r>
            <a:r>
              <a:rPr lang="en-US" b="1" dirty="0" smtClean="0">
                <a:solidFill>
                  <a:srgbClr val="663300"/>
                </a:solidFill>
              </a:rPr>
              <a:t> gauche                                    </a:t>
            </a:r>
            <a:r>
              <a:rPr lang="en-US" b="1" dirty="0" err="1" smtClean="0">
                <a:solidFill>
                  <a:srgbClr val="663300"/>
                </a:solidFill>
              </a:rPr>
              <a:t>intéressant</a:t>
            </a:r>
            <a:r>
              <a:rPr lang="en-US" b="1" dirty="0" smtClean="0">
                <a:solidFill>
                  <a:srgbClr val="663300"/>
                </a:solidFill>
              </a:rPr>
              <a:t> </a:t>
            </a:r>
            <a:r>
              <a:rPr lang="en-US" b="1" dirty="0" smtClean="0">
                <a:solidFill>
                  <a:srgbClr val="663300"/>
                </a:solidFill>
              </a:rPr>
              <a:t># </a:t>
            </a:r>
            <a:r>
              <a:rPr lang="en-US" b="1" dirty="0" err="1" smtClean="0">
                <a:solidFill>
                  <a:srgbClr val="663300"/>
                </a:solidFill>
              </a:rPr>
              <a:t>ennuyeux</a:t>
            </a:r>
            <a:endParaRPr lang="en-US" b="1" dirty="0" smtClean="0">
              <a:solidFill>
                <a:srgbClr val="663300"/>
              </a:solidFill>
            </a:endParaRPr>
          </a:p>
          <a:p>
            <a:r>
              <a:rPr lang="en-US" b="1" dirty="0" err="1" smtClean="0">
                <a:solidFill>
                  <a:srgbClr val="663300"/>
                </a:solidFill>
              </a:rPr>
              <a:t>pr</a:t>
            </a:r>
            <a:r>
              <a:rPr lang="en-US" b="1" dirty="0" err="1" smtClean="0">
                <a:solidFill>
                  <a:srgbClr val="663300"/>
                </a:solidFill>
                <a:latin typeface="High Tower Text"/>
              </a:rPr>
              <a:t>è</a:t>
            </a:r>
            <a:r>
              <a:rPr lang="en-US" b="1" dirty="0" err="1" smtClean="0">
                <a:solidFill>
                  <a:srgbClr val="663300"/>
                </a:solidFill>
              </a:rPr>
              <a:t>s</a:t>
            </a:r>
            <a:r>
              <a:rPr lang="en-US" b="1" dirty="0" smtClean="0">
                <a:solidFill>
                  <a:srgbClr val="663300"/>
                </a:solidFill>
              </a:rPr>
              <a:t> de # loin de                                         riche # </a:t>
            </a:r>
            <a:r>
              <a:rPr lang="en-US" b="1" dirty="0" err="1" smtClean="0">
                <a:solidFill>
                  <a:srgbClr val="663300"/>
                </a:solidFill>
              </a:rPr>
              <a:t>pauvre</a:t>
            </a:r>
            <a:endParaRPr lang="en-US" b="1" dirty="0" smtClean="0">
              <a:solidFill>
                <a:srgbClr val="663300"/>
              </a:solidFill>
            </a:endParaRPr>
          </a:p>
          <a:p>
            <a:r>
              <a:rPr lang="en-US" b="1" dirty="0" err="1" smtClean="0">
                <a:solidFill>
                  <a:srgbClr val="663300"/>
                </a:solidFill>
              </a:rPr>
              <a:t>demain</a:t>
            </a:r>
            <a:r>
              <a:rPr lang="en-US" b="1" dirty="0" smtClean="0">
                <a:solidFill>
                  <a:srgbClr val="663300"/>
                </a:solidFill>
              </a:rPr>
              <a:t> # </a:t>
            </a:r>
            <a:r>
              <a:rPr lang="en-US" b="1" dirty="0" err="1" smtClean="0">
                <a:solidFill>
                  <a:srgbClr val="663300"/>
                </a:solidFill>
              </a:rPr>
              <a:t>hier</a:t>
            </a:r>
            <a:r>
              <a:rPr lang="en-US" b="1" dirty="0" smtClean="0">
                <a:solidFill>
                  <a:srgbClr val="663300"/>
                </a:solidFill>
              </a:rPr>
              <a:t>                                              content # </a:t>
            </a:r>
            <a:r>
              <a:rPr lang="en-US" b="1" dirty="0" err="1" smtClean="0">
                <a:solidFill>
                  <a:srgbClr val="663300"/>
                </a:solidFill>
              </a:rPr>
              <a:t>m</a:t>
            </a:r>
            <a:r>
              <a:rPr lang="en-US" b="1" dirty="0" err="1" smtClean="0">
                <a:solidFill>
                  <a:srgbClr val="663300"/>
                </a:solidFill>
                <a:latin typeface="High Tower Text"/>
              </a:rPr>
              <a:t>é</a:t>
            </a:r>
            <a:r>
              <a:rPr lang="en-US" b="1" dirty="0" err="1" smtClean="0">
                <a:solidFill>
                  <a:srgbClr val="663300"/>
                </a:solidFill>
              </a:rPr>
              <a:t>content</a:t>
            </a:r>
            <a:endParaRPr lang="en-US" b="1" dirty="0" smtClean="0">
              <a:solidFill>
                <a:srgbClr val="663300"/>
              </a:solidFill>
            </a:endParaRPr>
          </a:p>
          <a:p>
            <a:r>
              <a:rPr lang="en-US" b="1" dirty="0" smtClean="0">
                <a:solidFill>
                  <a:srgbClr val="663300"/>
                </a:solidFill>
              </a:rPr>
              <a:t>Grand # petit                                               premier #  dernier</a:t>
            </a:r>
          </a:p>
          <a:p>
            <a:r>
              <a:rPr lang="en-US" b="1" dirty="0" smtClean="0">
                <a:solidFill>
                  <a:srgbClr val="663300"/>
                </a:solidFill>
              </a:rPr>
              <a:t>Facile # </a:t>
            </a:r>
            <a:r>
              <a:rPr lang="en-US" b="1" dirty="0" err="1" smtClean="0">
                <a:solidFill>
                  <a:srgbClr val="663300"/>
                </a:solidFill>
              </a:rPr>
              <a:t>difficile</a:t>
            </a:r>
            <a:r>
              <a:rPr lang="en-US" b="1" dirty="0" smtClean="0">
                <a:solidFill>
                  <a:srgbClr val="663300"/>
                </a:solidFill>
              </a:rPr>
              <a:t>                                           </a:t>
            </a:r>
            <a:r>
              <a:rPr lang="en-US" b="1" dirty="0" err="1" smtClean="0">
                <a:solidFill>
                  <a:srgbClr val="663300"/>
                </a:solidFill>
              </a:rPr>
              <a:t>libre</a:t>
            </a:r>
            <a:r>
              <a:rPr lang="en-US" b="1" dirty="0" smtClean="0">
                <a:solidFill>
                  <a:srgbClr val="663300"/>
                </a:solidFill>
              </a:rPr>
              <a:t> # </a:t>
            </a:r>
            <a:r>
              <a:rPr lang="en-US" b="1" dirty="0" err="1" smtClean="0">
                <a:solidFill>
                  <a:srgbClr val="663300"/>
                </a:solidFill>
              </a:rPr>
              <a:t>occupé</a:t>
            </a:r>
            <a:endParaRPr lang="en-US" b="1" dirty="0" smtClean="0">
              <a:solidFill>
                <a:srgbClr val="663300"/>
              </a:solidFill>
            </a:endParaRPr>
          </a:p>
          <a:p>
            <a:r>
              <a:rPr lang="en-US" b="1" dirty="0" err="1" smtClean="0">
                <a:solidFill>
                  <a:srgbClr val="663300"/>
                </a:solidFill>
              </a:rPr>
              <a:t>Rapide</a:t>
            </a:r>
            <a:r>
              <a:rPr lang="en-US" b="1" dirty="0" smtClean="0">
                <a:solidFill>
                  <a:srgbClr val="663300"/>
                </a:solidFill>
              </a:rPr>
              <a:t> # lent                                               </a:t>
            </a:r>
            <a:r>
              <a:rPr lang="en-US" b="1" dirty="0" err="1" smtClean="0">
                <a:solidFill>
                  <a:srgbClr val="663300"/>
                </a:solidFill>
              </a:rPr>
              <a:t>gentil</a:t>
            </a:r>
            <a:r>
              <a:rPr lang="en-US" b="1" dirty="0" smtClean="0">
                <a:solidFill>
                  <a:srgbClr val="663300"/>
                </a:solidFill>
              </a:rPr>
              <a:t> # </a:t>
            </a:r>
            <a:r>
              <a:rPr lang="en-US" b="1" dirty="0" err="1" smtClean="0">
                <a:solidFill>
                  <a:srgbClr val="663300"/>
                </a:solidFill>
              </a:rPr>
              <a:t>m</a:t>
            </a:r>
            <a:r>
              <a:rPr lang="en-US" b="1" dirty="0" err="1" smtClean="0">
                <a:solidFill>
                  <a:srgbClr val="663300"/>
                </a:solidFill>
                <a:latin typeface="High Tower Text"/>
              </a:rPr>
              <a:t>éc</a:t>
            </a:r>
            <a:r>
              <a:rPr lang="en-US" b="1" dirty="0" err="1" smtClean="0">
                <a:solidFill>
                  <a:srgbClr val="663300"/>
                </a:solidFill>
              </a:rPr>
              <a:t>hant</a:t>
            </a:r>
            <a:endParaRPr lang="en-US" b="1" dirty="0" smtClean="0">
              <a:solidFill>
                <a:srgbClr val="663300"/>
              </a:solidFill>
            </a:endParaRPr>
          </a:p>
          <a:p>
            <a:r>
              <a:rPr lang="en-US" b="1" dirty="0" smtClean="0">
                <a:solidFill>
                  <a:srgbClr val="663300"/>
                </a:solidFill>
              </a:rPr>
              <a:t>Long # court                                                </a:t>
            </a:r>
            <a:r>
              <a:rPr lang="en-US" b="1" dirty="0" err="1" smtClean="0">
                <a:solidFill>
                  <a:srgbClr val="663300"/>
                </a:solidFill>
              </a:rPr>
              <a:t>complet</a:t>
            </a:r>
            <a:r>
              <a:rPr lang="en-US" b="1" dirty="0" smtClean="0">
                <a:solidFill>
                  <a:srgbClr val="663300"/>
                </a:solidFill>
              </a:rPr>
              <a:t>  #  vide</a:t>
            </a:r>
          </a:p>
          <a:p>
            <a:r>
              <a:rPr lang="en-US" b="1" dirty="0" err="1" smtClean="0">
                <a:solidFill>
                  <a:srgbClr val="663300"/>
                </a:solidFill>
              </a:rPr>
              <a:t>Agr</a:t>
            </a:r>
            <a:r>
              <a:rPr lang="en-US" b="1" dirty="0" err="1" smtClean="0">
                <a:solidFill>
                  <a:srgbClr val="663300"/>
                </a:solidFill>
                <a:latin typeface="High Tower Text"/>
              </a:rPr>
              <a:t>é</a:t>
            </a:r>
            <a:r>
              <a:rPr lang="en-US" b="1" dirty="0" err="1" smtClean="0">
                <a:solidFill>
                  <a:srgbClr val="663300"/>
                </a:solidFill>
              </a:rPr>
              <a:t>able</a:t>
            </a:r>
            <a:r>
              <a:rPr lang="en-US" b="1" dirty="0" smtClean="0">
                <a:solidFill>
                  <a:srgbClr val="663300"/>
                </a:solidFill>
              </a:rPr>
              <a:t> # </a:t>
            </a:r>
            <a:r>
              <a:rPr lang="en-US" b="1" dirty="0" err="1" smtClean="0">
                <a:solidFill>
                  <a:srgbClr val="663300"/>
                </a:solidFill>
              </a:rPr>
              <a:t>d</a:t>
            </a:r>
            <a:r>
              <a:rPr lang="en-US" b="1" dirty="0" err="1" smtClean="0">
                <a:solidFill>
                  <a:srgbClr val="663300"/>
                </a:solidFill>
                <a:latin typeface="High Tower Text"/>
              </a:rPr>
              <a:t>é</a:t>
            </a:r>
            <a:r>
              <a:rPr lang="en-US" b="1" dirty="0" err="1" smtClean="0">
                <a:solidFill>
                  <a:srgbClr val="663300"/>
                </a:solidFill>
              </a:rPr>
              <a:t>sagr</a:t>
            </a:r>
            <a:r>
              <a:rPr lang="en-US" b="1" dirty="0" err="1" smtClean="0">
                <a:solidFill>
                  <a:srgbClr val="663300"/>
                </a:solidFill>
                <a:latin typeface="High Tower Text"/>
              </a:rPr>
              <a:t>é</a:t>
            </a:r>
            <a:r>
              <a:rPr lang="en-US" b="1" dirty="0" err="1" smtClean="0">
                <a:solidFill>
                  <a:srgbClr val="663300"/>
                </a:solidFill>
              </a:rPr>
              <a:t>able</a:t>
            </a:r>
            <a:r>
              <a:rPr lang="en-US" b="1" dirty="0" smtClean="0">
                <a:solidFill>
                  <a:srgbClr val="663300"/>
                </a:solidFill>
              </a:rPr>
              <a:t>                             </a:t>
            </a:r>
            <a:r>
              <a:rPr lang="en-US" b="1" dirty="0" err="1" smtClean="0">
                <a:solidFill>
                  <a:srgbClr val="663300"/>
                </a:solidFill>
              </a:rPr>
              <a:t>jeune</a:t>
            </a:r>
            <a:r>
              <a:rPr lang="en-US" b="1" dirty="0" smtClean="0">
                <a:solidFill>
                  <a:srgbClr val="663300"/>
                </a:solidFill>
              </a:rPr>
              <a:t> # </a:t>
            </a:r>
            <a:r>
              <a:rPr lang="en-US" b="1" dirty="0" err="1" smtClean="0">
                <a:solidFill>
                  <a:srgbClr val="663300"/>
                </a:solidFill>
              </a:rPr>
              <a:t>ag</a:t>
            </a:r>
            <a:r>
              <a:rPr lang="en-US" b="1" dirty="0" err="1" smtClean="0">
                <a:solidFill>
                  <a:srgbClr val="663300"/>
                </a:solidFill>
                <a:latin typeface="High Tower Text"/>
              </a:rPr>
              <a:t>é</a:t>
            </a:r>
            <a:endParaRPr lang="en-US" b="1" dirty="0" smtClean="0">
              <a:solidFill>
                <a:srgbClr val="663300"/>
              </a:solidFill>
            </a:endParaRPr>
          </a:p>
          <a:p>
            <a:pPr>
              <a:buNone/>
            </a:pPr>
            <a:r>
              <a:rPr lang="en-US" dirty="0" smtClean="0"/>
              <a:t>                                                                                                      </a:t>
            </a:r>
            <a:r>
              <a:rPr lang="en-US" b="1" dirty="0" err="1" smtClean="0">
                <a:solidFill>
                  <a:srgbClr val="006C31"/>
                </a:solidFill>
              </a:rPr>
              <a:t>Prof.P.G.R</a:t>
            </a:r>
            <a:r>
              <a:rPr lang="en-US" b="1" dirty="0" smtClean="0">
                <a:solidFill>
                  <a:srgbClr val="006C31"/>
                </a:solidFill>
              </a:rPr>
              <a:t>.</a:t>
            </a:r>
          </a:p>
          <a:p>
            <a:pPr>
              <a:buNone/>
            </a:pPr>
            <a:r>
              <a:rPr lang="en-US" b="1" dirty="0" smtClean="0">
                <a:solidFill>
                  <a:srgbClr val="006C31"/>
                </a:solidFill>
              </a:rPr>
              <a:t>                                                                                                      9940261620</a:t>
            </a:r>
            <a:endParaRPr lang="en-US" b="1" dirty="0">
              <a:solidFill>
                <a:srgbClr val="006C3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29172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0B573EC6A244CBB1320D8E6061CD0" ma:contentTypeVersion="19" ma:contentTypeDescription="Create a new document." ma:contentTypeScope="" ma:versionID="bb7534a7aa99b8f30ff0f45faaeddfca">
  <xsd:schema xmlns:xsd="http://www.w3.org/2001/XMLSchema" xmlns:xs="http://www.w3.org/2001/XMLSchema" xmlns:p="http://schemas.microsoft.com/office/2006/metadata/properties" xmlns:ns2="d12f77d6-7435-44c9-91b9-005915f196b3" xmlns:ns3="a14683dc-acff-4aa3-9ceb-a35f8ebed1f0" targetNamespace="http://schemas.microsoft.com/office/2006/metadata/properties" ma:root="true" ma:fieldsID="a2728a0ab8cc7549eba2e8f10c988538" ns2:_="" ns3:_="">
    <xsd:import namespace="d12f77d6-7435-44c9-91b9-005915f196b3"/>
    <xsd:import namespace="a14683dc-acff-4aa3-9ceb-a35f8ebed1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Size"/>
                <xsd:element ref="ns2:Updat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f77d6-7435-44c9-91b9-005915f19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Size" ma:index="23" ma:displayName="Size" ma:format="Dropdown" ma:internalName="Size">
      <xsd:simpleType>
        <xsd:restriction base="dms:Text">
          <xsd:maxLength value="255"/>
        </xsd:restriction>
      </xsd:simpleType>
    </xsd:element>
    <xsd:element name="UpdatedBy" ma:index="24" nillable="true" ma:displayName="Updated By" ma:format="Dropdown" ma:list="UserInfo" ma:SharePointGroup="0" ma:internalName="Updat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83dc-acff-4aa3-9ceb-a35f8ebed1f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707f9c4a-995e-4db6-9467-dbc957b4dbb6}" ma:internalName="TaxCatchAll" ma:showField="CatchAllData" ma:web="a14683dc-acff-4aa3-9ceb-a35f8ebed1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12f77d6-7435-44c9-91b9-005915f196b3">
      <Terms xmlns="http://schemas.microsoft.com/office/infopath/2007/PartnerControls"/>
    </lcf76f155ced4ddcb4097134ff3c332f>
    <TaxCatchAll xmlns="a14683dc-acff-4aa3-9ceb-a35f8ebed1f0" xsi:nil="true"/>
    <Size xmlns="d12f77d6-7435-44c9-91b9-005915f196b3"/>
    <UpdatedBy xmlns="d12f77d6-7435-44c9-91b9-005915f196b3">
      <UserInfo>
        <DisplayName/>
        <AccountId xsi:nil="true"/>
        <AccountType/>
      </UserInfo>
    </UpdatedBy>
  </documentManagement>
</p:properties>
</file>

<file path=customXml/itemProps1.xml><?xml version="1.0" encoding="utf-8"?>
<ds:datastoreItem xmlns:ds="http://schemas.openxmlformats.org/officeDocument/2006/customXml" ds:itemID="{30B9E66E-BC3C-4793-AD18-48AD548EC769}"/>
</file>

<file path=customXml/itemProps2.xml><?xml version="1.0" encoding="utf-8"?>
<ds:datastoreItem xmlns:ds="http://schemas.openxmlformats.org/officeDocument/2006/customXml" ds:itemID="{CF0B4DEB-950F-471B-8BA3-DE93951865B8}"/>
</file>

<file path=customXml/itemProps3.xml><?xml version="1.0" encoding="utf-8"?>
<ds:datastoreItem xmlns:ds="http://schemas.openxmlformats.org/officeDocument/2006/customXml" ds:itemID="{C88731FF-6025-4061-9C0E-78493149D7C7}"/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83</Words>
  <Application>Microsoft Office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Les Contraires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Contraires </dc:title>
  <dc:creator>VIT24</dc:creator>
  <cp:lastModifiedBy>VIT</cp:lastModifiedBy>
  <cp:revision>7</cp:revision>
  <dcterms:created xsi:type="dcterms:W3CDTF">2006-08-16T00:00:00Z</dcterms:created>
  <dcterms:modified xsi:type="dcterms:W3CDTF">2014-02-12T05:37:31Z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0x01010095B0B573EC6A244CBB1320D8E6061CD0</vt:lpwstr>
  </property>
</Properties>
</file>