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38199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C00000"/>
                </a:solidFill>
                <a:latin typeface="Garamond" panose="02020404030301010803" pitchFamily="18" charset="0"/>
                <a:cs typeface="Times New Roman" pitchFamily="18" charset="0"/>
              </a:rPr>
              <a:t>Les </a:t>
            </a:r>
            <a:r>
              <a:rPr lang="en-IN" sz="4800" b="1" dirty="0" err="1" smtClean="0">
                <a:solidFill>
                  <a:srgbClr val="C00000"/>
                </a:solidFill>
                <a:latin typeface="Garamond" panose="02020404030301010803" pitchFamily="18" charset="0"/>
                <a:cs typeface="Times New Roman" pitchFamily="18" charset="0"/>
              </a:rPr>
              <a:t>numéros</a:t>
            </a:r>
            <a:endParaRPr lang="en-IN" sz="4800" b="1" dirty="0">
              <a:solidFill>
                <a:srgbClr val="C00000"/>
              </a:solidFill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7620000" cy="51054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    Un </a:t>
            </a:r>
          </a:p>
          <a:p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2    </a:t>
            </a:r>
            <a:r>
              <a:rPr lang="en-IN" sz="48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Deux</a:t>
            </a:r>
            <a:endParaRPr lang="en-IN" sz="48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AutoNum type="arabicPlain" startAt="3"/>
            </a:pPr>
            <a:r>
              <a:rPr lang="en-IN" sz="48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Trois</a:t>
            </a:r>
            <a:endParaRPr lang="en-IN" sz="48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AutoNum type="arabicPlain" startAt="3"/>
            </a:pPr>
            <a:r>
              <a:rPr lang="en-IN" sz="48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Quatre</a:t>
            </a:r>
            <a:endParaRPr lang="en-IN" sz="48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5    </a:t>
            </a:r>
            <a:r>
              <a:rPr lang="en-IN" sz="48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Cinq</a:t>
            </a:r>
            <a:endParaRPr lang="en-IN" sz="48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6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6    </a:t>
            </a:r>
            <a:r>
              <a:rPr lang="en-IN" sz="5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Six</a:t>
            </a:r>
          </a:p>
          <a:p>
            <a:pPr marL="0" indent="0" algn="ctr">
              <a:buNone/>
            </a:pPr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 7    </a:t>
            </a:r>
            <a:r>
              <a:rPr lang="en-IN" sz="5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Sept</a:t>
            </a:r>
          </a:p>
          <a:p>
            <a:pPr marL="0" indent="0" algn="ctr">
              <a:buNone/>
            </a:pPr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 8    </a:t>
            </a:r>
            <a:r>
              <a:rPr lang="en-IN" sz="5400" dirty="0" err="1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Huit</a:t>
            </a:r>
            <a:endParaRPr lang="en-IN" sz="54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  9    </a:t>
            </a:r>
            <a:r>
              <a:rPr lang="en-IN" sz="5400" dirty="0" err="1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Neuf</a:t>
            </a:r>
            <a:endParaRPr lang="en-IN" sz="54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5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10  </a:t>
            </a:r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 Dix</a:t>
            </a:r>
            <a:endParaRPr lang="en-IN" sz="54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endParaRPr lang="en-IN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</a:t>
            </a:r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 </a:t>
            </a:r>
            <a:r>
              <a:rPr lang="en-IN" sz="48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Onze</a:t>
            </a:r>
            <a:endParaRPr lang="en-IN" sz="48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 12 </a:t>
            </a:r>
            <a:r>
              <a:rPr lang="en-IN" sz="48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Douze</a:t>
            </a:r>
            <a:endParaRPr lang="en-IN" sz="48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13 </a:t>
            </a:r>
            <a:r>
              <a:rPr lang="en-IN" sz="48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Treize</a:t>
            </a:r>
            <a:endParaRPr lang="en-IN" sz="48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      14 </a:t>
            </a:r>
            <a:r>
              <a:rPr lang="en-IN" sz="48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Quatorze</a:t>
            </a:r>
            <a:endParaRPr lang="en-IN" sz="48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  15 </a:t>
            </a:r>
            <a:r>
              <a:rPr lang="en-IN" sz="48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Quinze</a:t>
            </a:r>
            <a:endParaRPr lang="en-IN" sz="48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8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16 Seize</a:t>
            </a:r>
            <a:endParaRPr lang="en-IN" sz="48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88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17 Dix-</a:t>
            </a:r>
            <a:r>
              <a:rPr lang="en-IN" sz="44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sept</a:t>
            </a:r>
            <a:endParaRPr lang="en-IN" sz="44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18 Dix-</a:t>
            </a:r>
            <a:r>
              <a:rPr lang="en-IN" sz="44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huit</a:t>
            </a:r>
            <a:endParaRPr lang="en-IN" sz="44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19 Dix-</a:t>
            </a:r>
            <a:r>
              <a:rPr lang="en-IN" sz="44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neuf</a:t>
            </a:r>
            <a:endParaRPr lang="en-IN" sz="44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20 </a:t>
            </a:r>
            <a:r>
              <a:rPr lang="en-IN" sz="44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Vingt</a:t>
            </a:r>
            <a:endParaRPr lang="en-IN" sz="44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30 </a:t>
            </a:r>
            <a:r>
              <a:rPr lang="en-IN" sz="44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Trente</a:t>
            </a:r>
            <a:endParaRPr lang="en-IN" sz="44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40 </a:t>
            </a:r>
            <a:r>
              <a:rPr lang="en-IN" sz="44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Quarante</a:t>
            </a:r>
            <a:endParaRPr lang="en-IN" sz="44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400" dirty="0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50 </a:t>
            </a:r>
            <a:r>
              <a:rPr lang="en-IN" sz="4400" dirty="0" err="1" smtClean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Cinquante</a:t>
            </a:r>
            <a:endParaRPr lang="en-IN" sz="4400" dirty="0" smtClean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endParaRPr lang="en-IN" sz="44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39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60  </a:t>
            </a:r>
            <a:r>
              <a:rPr lang="en-IN" sz="4400" dirty="0" err="1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Soixante</a:t>
            </a:r>
            <a:endParaRPr lang="en-IN" sz="44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70  </a:t>
            </a:r>
            <a:r>
              <a:rPr lang="en-IN" sz="4400" dirty="0" err="1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Soixante</a:t>
            </a: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-dix</a:t>
            </a:r>
          </a:p>
          <a:p>
            <a:pPr marL="0" indent="0" algn="ctr">
              <a:buNone/>
            </a:pP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80 </a:t>
            </a:r>
            <a:r>
              <a:rPr lang="en-IN" sz="4400" dirty="0" err="1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Quatre-vingts</a:t>
            </a:r>
            <a:endParaRPr lang="en-IN" sz="44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90 </a:t>
            </a:r>
            <a:r>
              <a:rPr lang="en-IN" sz="4400" dirty="0" err="1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Quatre</a:t>
            </a: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-</a:t>
            </a:r>
            <a:r>
              <a:rPr lang="en-IN" sz="4400" dirty="0" err="1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vingt</a:t>
            </a: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-dix</a:t>
            </a:r>
          </a:p>
          <a:p>
            <a:pPr marL="0" indent="0" algn="ctr">
              <a:buNone/>
            </a:pP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100 Cent</a:t>
            </a:r>
          </a:p>
          <a:p>
            <a:pPr marL="0" indent="0" algn="ctr">
              <a:buNone/>
            </a:pP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1000 Mille</a:t>
            </a:r>
          </a:p>
          <a:p>
            <a:pPr marL="0" indent="0" algn="ctr">
              <a:buNone/>
            </a:pPr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100000 Cent </a:t>
            </a:r>
            <a:r>
              <a:rPr lang="en-IN" sz="4400" dirty="0" err="1">
                <a:solidFill>
                  <a:schemeClr val="accent6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milles</a:t>
            </a:r>
            <a:endParaRPr lang="en-IN" sz="44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endParaRPr lang="en-IN" sz="4400" dirty="0">
              <a:solidFill>
                <a:schemeClr val="accent6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49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EFB058F6-389A-480C-832A-DA1B26053091}"/>
</file>

<file path=customXml/itemProps2.xml><?xml version="1.0" encoding="utf-8"?>
<ds:datastoreItem xmlns:ds="http://schemas.openxmlformats.org/officeDocument/2006/customXml" ds:itemID="{199923D5-4642-4E83-BC59-2D0BE43A282E}"/>
</file>

<file path=customXml/itemProps3.xml><?xml version="1.0" encoding="utf-8"?>
<ds:datastoreItem xmlns:ds="http://schemas.openxmlformats.org/officeDocument/2006/customXml" ds:itemID="{B8EFE98A-8D68-4B90-87B2-C7F9CE108157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68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Garamond</vt:lpstr>
      <vt:lpstr>Times New Roman</vt:lpstr>
      <vt:lpstr>Office Theme</vt:lpstr>
      <vt:lpstr>Les numéros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numéros</dc:title>
  <dc:creator>user</dc:creator>
  <cp:lastModifiedBy>user</cp:lastModifiedBy>
  <cp:revision>4</cp:revision>
  <dcterms:created xsi:type="dcterms:W3CDTF">2006-08-16T00:00:00Z</dcterms:created>
  <dcterms:modified xsi:type="dcterms:W3CDTF">2019-08-14T10:18:12Z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