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38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1A2F-0BCF-4126-8E6C-8DD7FA29D906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3B20F-C3B1-4F83-860B-DC3C66F542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3B20F-C3B1-4F83-860B-DC3C66F542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934200"/>
          </a:xfrm>
        </p:spPr>
        <p:txBody>
          <a:bodyPr>
            <a:normAutofit/>
          </a:bodyPr>
          <a:lstStyle/>
          <a:p>
            <a:endParaRPr lang="en-US" sz="2000" cap="none" dirty="0">
              <a:solidFill>
                <a:schemeClr val="tx1"/>
              </a:solidFill>
            </a:endParaRPr>
          </a:p>
          <a:p>
            <a:r>
              <a:rPr lang="en-US" sz="2400" cap="none" dirty="0">
                <a:solidFill>
                  <a:schemeClr val="tx1"/>
                </a:solidFill>
              </a:rPr>
              <a:t>Je me </a:t>
            </a:r>
            <a:r>
              <a:rPr lang="en-US" sz="2400" cap="none" dirty="0" err="1">
                <a:solidFill>
                  <a:schemeClr val="tx1"/>
                </a:solidFill>
              </a:rPr>
              <a:t>pr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2400" cap="none" dirty="0" err="1">
                <a:solidFill>
                  <a:schemeClr val="tx1"/>
                </a:solidFill>
              </a:rPr>
              <a:t>sente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Je </a:t>
            </a:r>
            <a:r>
              <a:rPr lang="en-US" sz="2400" cap="none" dirty="0" err="1">
                <a:solidFill>
                  <a:schemeClr val="tx1"/>
                </a:solidFill>
              </a:rPr>
              <a:t>m’appelle</a:t>
            </a:r>
            <a:r>
              <a:rPr lang="en-US" sz="2400" cap="none" dirty="0">
                <a:solidFill>
                  <a:schemeClr val="tx1"/>
                </a:solidFill>
              </a:rPr>
              <a:t>…………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Je </a:t>
            </a:r>
            <a:r>
              <a:rPr lang="en-US" sz="2400" cap="none" dirty="0" err="1">
                <a:solidFill>
                  <a:schemeClr val="tx1"/>
                </a:solidFill>
              </a:rPr>
              <a:t>suis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2400" cap="none" dirty="0" err="1">
                <a:solidFill>
                  <a:schemeClr val="tx1"/>
                </a:solidFill>
              </a:rPr>
              <a:t>l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è</a:t>
            </a:r>
            <a:r>
              <a:rPr lang="en-US" sz="2400" cap="none" dirty="0" err="1">
                <a:solidFill>
                  <a:schemeClr val="tx1"/>
                </a:solidFill>
              </a:rPr>
              <a:t>ve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J’ai</a:t>
            </a:r>
            <a:r>
              <a:rPr lang="en-US" sz="2400" cap="none" dirty="0">
                <a:solidFill>
                  <a:schemeClr val="tx1"/>
                </a:solidFill>
              </a:rPr>
              <a:t> 19 ans.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Je </a:t>
            </a:r>
            <a:r>
              <a:rPr lang="en-US" sz="2400" cap="none" dirty="0" err="1">
                <a:solidFill>
                  <a:schemeClr val="tx1"/>
                </a:solidFill>
              </a:rPr>
              <a:t>suis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indien</a:t>
            </a:r>
            <a:r>
              <a:rPr lang="en-US" sz="2400" cap="none" dirty="0">
                <a:solidFill>
                  <a:schemeClr val="tx1"/>
                </a:solidFill>
              </a:rPr>
              <a:t>/</a:t>
            </a:r>
            <a:r>
              <a:rPr lang="en-US" sz="2400" cap="none" dirty="0" err="1">
                <a:solidFill>
                  <a:schemeClr val="tx1"/>
                </a:solidFill>
              </a:rPr>
              <a:t>indienne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J’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2400" cap="none" dirty="0" err="1">
                <a:solidFill>
                  <a:schemeClr val="tx1"/>
                </a:solidFill>
              </a:rPr>
              <a:t>tudie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>
                <a:solidFill>
                  <a:schemeClr val="tx1"/>
                </a:solidFill>
                <a:latin typeface="High Tower Text"/>
              </a:rPr>
              <a:t>à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l’Universit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2400" cap="none" dirty="0">
                <a:solidFill>
                  <a:schemeClr val="tx1"/>
                </a:solidFill>
              </a:rPr>
              <a:t> de VIT.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Je </a:t>
            </a:r>
            <a:r>
              <a:rPr lang="en-US" sz="2400" cap="none" dirty="0" err="1">
                <a:solidFill>
                  <a:schemeClr val="tx1"/>
                </a:solidFill>
              </a:rPr>
              <a:t>fais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l’ing</a:t>
            </a:r>
            <a:r>
              <a:rPr lang="en-US" sz="2400" cap="none" dirty="0" err="1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2400" cap="none" dirty="0" err="1">
                <a:solidFill>
                  <a:schemeClr val="tx1"/>
                </a:solidFill>
              </a:rPr>
              <a:t>nerie</a:t>
            </a:r>
            <a:r>
              <a:rPr lang="en-US" sz="2400" cap="none" dirty="0">
                <a:solidFill>
                  <a:schemeClr val="tx1"/>
                </a:solidFill>
              </a:rPr>
              <a:t> en </a:t>
            </a:r>
            <a:r>
              <a:rPr lang="en-US" sz="2400" cap="none" dirty="0" err="1">
                <a:solidFill>
                  <a:schemeClr val="tx1"/>
                </a:solidFill>
              </a:rPr>
              <a:t>informatique</a:t>
            </a:r>
            <a:r>
              <a:rPr lang="en-US" sz="2400" cap="none" dirty="0">
                <a:solidFill>
                  <a:schemeClr val="tx1"/>
                </a:solidFill>
              </a:rPr>
              <a:t>/.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méchanique</a:t>
            </a:r>
            <a:r>
              <a:rPr lang="en-US" sz="2400" cap="none" dirty="0">
                <a:solidFill>
                  <a:schemeClr val="tx1"/>
                </a:solidFill>
              </a:rPr>
              <a:t>/</a:t>
            </a:r>
            <a:r>
              <a:rPr lang="en-US" sz="2400" cap="none" dirty="0" err="1">
                <a:solidFill>
                  <a:schemeClr val="tx1"/>
                </a:solidFill>
              </a:rPr>
              <a:t>civile</a:t>
            </a:r>
            <a:r>
              <a:rPr lang="en-US" sz="2400" cap="none" dirty="0">
                <a:solidFill>
                  <a:schemeClr val="tx1"/>
                </a:solidFill>
              </a:rPr>
              <a:t>/</a:t>
            </a:r>
            <a:r>
              <a:rPr lang="en-US" sz="2400" cap="none" dirty="0" err="1">
                <a:solidFill>
                  <a:schemeClr val="tx1"/>
                </a:solidFill>
              </a:rPr>
              <a:t>éléctronique</a:t>
            </a:r>
            <a:r>
              <a:rPr lang="en-US" sz="2400" cap="none" dirty="0">
                <a:solidFill>
                  <a:schemeClr val="tx1"/>
                </a:solidFill>
              </a:rPr>
              <a:t>/</a:t>
            </a:r>
            <a:r>
              <a:rPr lang="en-US" sz="2400" cap="none" dirty="0" err="1">
                <a:solidFill>
                  <a:schemeClr val="tx1"/>
                </a:solidFill>
              </a:rPr>
              <a:t>Éléctrique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</a:t>
            </a:r>
            <a:r>
              <a:rPr lang="fr-FR" sz="2400" cap="none" dirty="0">
                <a:solidFill>
                  <a:schemeClr val="tx1"/>
                </a:solidFill>
              </a:rPr>
              <a:t>'apprends le français depuis un mois.</a:t>
            </a:r>
            <a:endParaRPr lang="en-US" sz="2400" cap="none" dirty="0">
              <a:solidFill>
                <a:schemeClr val="tx1"/>
              </a:solidFill>
            </a:endParaRPr>
          </a:p>
          <a:p>
            <a:r>
              <a:rPr lang="en-US" sz="2400" cap="none" dirty="0" err="1">
                <a:solidFill>
                  <a:schemeClr val="tx1"/>
                </a:solidFill>
              </a:rPr>
              <a:t>J’habite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>
                <a:solidFill>
                  <a:schemeClr val="tx1"/>
                </a:solidFill>
                <a:latin typeface="High Tower Text"/>
              </a:rPr>
              <a:t>à</a:t>
            </a:r>
            <a:r>
              <a:rPr lang="en-US" sz="2400" cap="none" dirty="0">
                <a:solidFill>
                  <a:schemeClr val="tx1"/>
                </a:solidFill>
              </a:rPr>
              <a:t> Chennai.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          Ma </a:t>
            </a:r>
            <a:r>
              <a:rPr lang="en-US" sz="2400" cap="none" dirty="0" err="1">
                <a:solidFill>
                  <a:schemeClr val="tx1"/>
                </a:solidFill>
              </a:rPr>
              <a:t>ville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natale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est</a:t>
            </a:r>
            <a:r>
              <a:rPr lang="en-US" sz="2400" cap="none" dirty="0">
                <a:solidFill>
                  <a:schemeClr val="tx1"/>
                </a:solidFill>
              </a:rPr>
              <a:t> ……..</a:t>
            </a:r>
          </a:p>
          <a:p>
            <a:r>
              <a:rPr lang="fr-FR" sz="2400" cap="none" dirty="0">
                <a:solidFill>
                  <a:schemeClr val="tx1"/>
                </a:solidFill>
              </a:rPr>
              <a:t>Un de mes passe-temps est la lecture.</a:t>
            </a:r>
          </a:p>
          <a:p>
            <a:r>
              <a:rPr lang="en-US" sz="2400" cap="none" dirty="0">
                <a:solidFill>
                  <a:schemeClr val="tx1"/>
                </a:solidFill>
              </a:rPr>
              <a:t>J</a:t>
            </a:r>
            <a:r>
              <a:rPr lang="fr-FR" sz="2400" cap="none" dirty="0">
                <a:solidFill>
                  <a:schemeClr val="tx1"/>
                </a:solidFill>
              </a:rPr>
              <a:t>'aime écouter la musique</a:t>
            </a:r>
            <a:r>
              <a:rPr lang="en-US" sz="2400" cap="none" dirty="0">
                <a:solidFill>
                  <a:schemeClr val="tx1"/>
                </a:solidFill>
              </a:rPr>
              <a:t> .</a:t>
            </a:r>
            <a:r>
              <a:rPr lang="en-US" sz="2000" cap="none" dirty="0">
                <a:solidFill>
                  <a:schemeClr val="tx1"/>
                </a:solidFill>
              </a:rPr>
              <a:t> 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0"/>
            <a:ext cx="7696200" cy="8382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PR</a:t>
            </a:r>
            <a:r>
              <a:rPr lang="en-US" sz="3600" b="1" dirty="0">
                <a:solidFill>
                  <a:schemeClr val="tx1"/>
                </a:solidFill>
                <a:latin typeface="High Tower Text"/>
              </a:rPr>
              <a:t>É</a:t>
            </a:r>
            <a:r>
              <a:rPr lang="en-US" sz="3600" b="1" dirty="0">
                <a:solidFill>
                  <a:schemeClr val="tx1"/>
                </a:solidFill>
              </a:rPr>
              <a:t>SENTEZ-VOUS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9BC66B-372E-404F-8D5D-AB5CD6EEFA25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customXml/itemProps2.xml><?xml version="1.0" encoding="utf-8"?>
<ds:datastoreItem xmlns:ds="http://schemas.openxmlformats.org/officeDocument/2006/customXml" ds:itemID="{5778D42C-0861-41AB-A6B8-770ED3E3E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f77d6-7435-44c9-91b9-005915f196b3"/>
    <ds:schemaRef ds:uri="a14683dc-acff-4aa3-9ceb-a35f8ebed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3B4414-48A7-4C14-A1E7-A639FA881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</TotalTime>
  <Words>78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</vt:lpstr>
      <vt:lpstr>High Tower Text</vt:lpstr>
      <vt:lpstr>Wingdings</vt:lpstr>
      <vt:lpstr>Wingdings 2</vt:lpstr>
      <vt:lpstr>Civic</vt:lpstr>
      <vt:lpstr>   PRÉSENTEZ-VOUS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PRÉSENTEZ-VOUS (SELF-INTRODUCTION)</dc:title>
  <dc:creator>VIT24</dc:creator>
  <cp:lastModifiedBy>Rahul Karthik Sunder</cp:lastModifiedBy>
  <cp:revision>21</cp:revision>
  <dcterms:created xsi:type="dcterms:W3CDTF">2006-08-16T00:00:00Z</dcterms:created>
  <dcterms:modified xsi:type="dcterms:W3CDTF">2025-04-27T09:40:07Z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