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D4834-6FF5-4DFC-BFEC-0890DFFBD553}" v="1" dt="2022-03-21T18:26:38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Jk" userId="S::girish.jk2021@vitstudent.ac.in::ee657d74-7f24-4cd4-b51c-bf167683de51" providerId="AD" clId="Web-{CC5D4834-6FF5-4DFC-BFEC-0890DFFBD553}"/>
    <pc:docChg chg="modSld">
      <pc:chgData name="Girish Jk" userId="S::girish.jk2021@vitstudent.ac.in::ee657d74-7f24-4cd4-b51c-bf167683de51" providerId="AD" clId="Web-{CC5D4834-6FF5-4DFC-BFEC-0890DFFBD553}" dt="2022-03-21T18:26:38.724" v="0" actId="1076"/>
      <pc:docMkLst>
        <pc:docMk/>
      </pc:docMkLst>
      <pc:sldChg chg="modSp">
        <pc:chgData name="Girish Jk" userId="S::girish.jk2021@vitstudent.ac.in::ee657d74-7f24-4cd4-b51c-bf167683de51" providerId="AD" clId="Web-{CC5D4834-6FF5-4DFC-BFEC-0890DFFBD553}" dt="2022-03-21T18:26:38.724" v="0" actId="1076"/>
        <pc:sldMkLst>
          <pc:docMk/>
          <pc:sldMk cId="1294643519" sldId="256"/>
        </pc:sldMkLst>
        <pc:spChg chg="mod">
          <ac:chgData name="Girish Jk" userId="S::girish.jk2021@vitstudent.ac.in::ee657d74-7f24-4cd4-b51c-bf167683de51" providerId="AD" clId="Web-{CC5D4834-6FF5-4DFC-BFEC-0890DFFBD553}" dt="2022-03-21T18:26:38.724" v="0" actId="1076"/>
          <ac:spMkLst>
            <pc:docMk/>
            <pc:sldMk cId="1294643519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L’heure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05800" cy="5638800"/>
          </a:xfrm>
        </p:spPr>
        <p:txBody>
          <a:bodyPr/>
          <a:lstStyle/>
          <a:p>
            <a:r>
              <a:rPr lang="en-IN" dirty="0"/>
              <a:t>12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6               3        t      3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6</a:t>
            </a:r>
          </a:p>
          <a:p>
            <a:r>
              <a:rPr lang="en-IN" b="1" dirty="0">
                <a:solidFill>
                  <a:srgbClr val="C00000"/>
                </a:solidFill>
              </a:rPr>
              <a:t>3 – Quart        6- </a:t>
            </a:r>
            <a:r>
              <a:rPr lang="en-IN" b="1" dirty="0" err="1">
                <a:solidFill>
                  <a:srgbClr val="C00000"/>
                </a:solidFill>
              </a:rPr>
              <a:t>Demie</a:t>
            </a:r>
            <a:r>
              <a:rPr lang="en-IN" b="1" dirty="0">
                <a:solidFill>
                  <a:srgbClr val="C00000"/>
                </a:solidFill>
              </a:rPr>
              <a:t>       9- </a:t>
            </a:r>
            <a:r>
              <a:rPr lang="en-IN" b="1" dirty="0" err="1">
                <a:solidFill>
                  <a:srgbClr val="C00000"/>
                </a:solidFill>
              </a:rPr>
              <a:t>Moins</a:t>
            </a:r>
            <a:r>
              <a:rPr lang="en-IN" b="1" dirty="0">
                <a:solidFill>
                  <a:srgbClr val="C00000"/>
                </a:solidFill>
              </a:rPr>
              <a:t> le quart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lowchart: Connector 3"/>
          <p:cNvSpPr/>
          <p:nvPr/>
        </p:nvSpPr>
        <p:spPr>
          <a:xfrm>
            <a:off x="3355054" y="1713123"/>
            <a:ext cx="2667000" cy="2819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4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Il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……………</a:t>
            </a:r>
          </a:p>
          <a:p>
            <a:pPr marL="0" indent="0" algn="ctr">
              <a:buNone/>
            </a:pP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02:00 : Il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deux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heures</a:t>
            </a:r>
            <a:endParaRPr lang="en-IN" sz="4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04:15 : Il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quatre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heures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et quart</a:t>
            </a:r>
          </a:p>
          <a:p>
            <a:pPr marL="0" indent="0" algn="ctr">
              <a:buNone/>
            </a:pP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05:30 : Il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cinq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heures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et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demie</a:t>
            </a:r>
            <a:endParaRPr lang="en-IN" sz="4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07:40 : Il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huit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heures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moins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vingt</a:t>
            </a:r>
            <a:endParaRPr lang="en-IN" sz="4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08:45 : Il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neuf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heures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sz="4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moins</a:t>
            </a:r>
            <a:r>
              <a:rPr lang="en-IN" sz="4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le quart</a:t>
            </a:r>
          </a:p>
          <a:p>
            <a:pPr marL="0" indent="0" algn="ctr">
              <a:buNone/>
            </a:pPr>
            <a:endParaRPr lang="en-IN" sz="4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endParaRPr lang="en-IN" sz="4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697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00:00 : Il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minuit</a:t>
            </a:r>
            <a:endParaRPr lang="en-IN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12:00 pm : Il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midi</a:t>
            </a:r>
          </a:p>
          <a:p>
            <a:pPr marL="0" indent="0" algn="ctr">
              <a:buNone/>
            </a:pPr>
            <a:endParaRPr lang="en-IN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14:22 : Il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deux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heures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vingt-deux</a:t>
            </a:r>
            <a:endParaRPr lang="en-IN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18:32 : Il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est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dept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heures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moins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vingt-huit</a:t>
            </a: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marL="0" indent="0" algn="ctr">
              <a:buNone/>
            </a:pPr>
            <a:endParaRPr lang="en-IN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a.m. : du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matin</a:t>
            </a:r>
            <a:endParaRPr lang="en-IN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p.m. : du </a:t>
            </a:r>
            <a:r>
              <a:rPr lang="en-IN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soir</a:t>
            </a:r>
            <a:endParaRPr lang="en-IN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704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20" ma:contentTypeDescription="Create a new document." ma:contentTypeScope="" ma:versionID="d0ae831335df3a8922329ac48cb1837c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03af8246080d89961b0435e3c58fbd1b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B95E50-1089-4840-929D-12525E8378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EFA501-C98A-4BC8-A4CF-92A9F4687E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E51351-513C-4FA5-92E7-AC0C29F71D09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L’heure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L’heure</dc:title>
  <dc:creator>user</dc:creator>
  <cp:lastModifiedBy>user</cp:lastModifiedBy>
  <cp:revision>3</cp:revision>
  <dcterms:created xsi:type="dcterms:W3CDTF">2006-08-16T00:00:00Z</dcterms:created>
  <dcterms:modified xsi:type="dcterms:W3CDTF">2022-03-21T18:26:38Z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