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ustomXml" Target="../customXml/item2.xml"/><Relationship Id="rId3" Type="http://schemas.openxmlformats.org/officeDocument/2006/relationships/presProps" Target="presProps.xml"/><Relationship Id="rId7" Type="http://schemas.openxmlformats.org/officeDocument/2006/relationships/customXml" Target="../customXml/item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Relationship Id="rId9" Type="http://schemas.openxmlformats.org/officeDocument/2006/relationships/customXml" Target="../customXml/item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DCE-22DB-4AD1-A00D-65F92EAFA80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6CFF-5791-4688-9FC3-16D046105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DCE-22DB-4AD1-A00D-65F92EAFA80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6CFF-5791-4688-9FC3-16D046105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DCE-22DB-4AD1-A00D-65F92EAFA80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6CFF-5791-4688-9FC3-16D046105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DCE-22DB-4AD1-A00D-65F92EAFA80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6CFF-5791-4688-9FC3-16D046105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DCE-22DB-4AD1-A00D-65F92EAFA80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6CFF-5791-4688-9FC3-16D046105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DCE-22DB-4AD1-A00D-65F92EAFA80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6CFF-5791-4688-9FC3-16D046105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DCE-22DB-4AD1-A00D-65F92EAFA80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6CFF-5791-4688-9FC3-16D046105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DCE-22DB-4AD1-A00D-65F92EAFA80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6CFF-5791-4688-9FC3-16D046105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DCE-22DB-4AD1-A00D-65F92EAFA80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6CFF-5791-4688-9FC3-16D046105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DCE-22DB-4AD1-A00D-65F92EAFA80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6CFF-5791-4688-9FC3-16D046105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C9BDCE-22DB-4AD1-A00D-65F92EAFA80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EB6CFF-5791-4688-9FC3-16D046105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 cstate="print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C9BDCE-22DB-4AD1-A00D-65F92EAFA80D}" type="datetimeFigureOut">
              <a:rPr lang="en-US" smtClean="0"/>
              <a:pPr/>
              <a:t>3/15/2013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EB6CFF-5791-4688-9FC3-16D046105B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285832C7F06414498A25CE877F375AE" ma:contentTypeVersion="2" ma:contentTypeDescription="Create a new document." ma:contentTypeScope="" ma:versionID="01d85b56b916a0aa0fd65a196ce7fa0f">
  <xsd:schema xmlns:xsd="http://www.w3.org/2001/XMLSchema" xmlns:xs="http://www.w3.org/2001/XMLSchema" xmlns:p="http://schemas.microsoft.com/office/2006/metadata/properties" xmlns:ns2="4f8e65f3-06b1-4141-a836-743ce5ddde30" targetNamespace="http://schemas.microsoft.com/office/2006/metadata/properties" ma:root="true" ma:fieldsID="16d4bb3380882e9fe081e3677d03c188" ns2:_="">
    <xsd:import namespace="4f8e65f3-06b1-4141-a836-743ce5ddde3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8e65f3-06b1-4141-a836-743ce5ddde3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9B4B266-657A-4BD0-ADBE-E7CD26C16515}"/>
</file>

<file path=customXml/itemProps2.xml><?xml version="1.0" encoding="utf-8"?>
<ds:datastoreItem xmlns:ds="http://schemas.openxmlformats.org/officeDocument/2006/customXml" ds:itemID="{44D59430-A9EF-4744-B49A-AC5BD7182791}"/>
</file>

<file path=customXml/itemProps3.xml><?xml version="1.0" encoding="utf-8"?>
<ds:datastoreItem xmlns:ds="http://schemas.openxmlformats.org/officeDocument/2006/customXml" ds:itemID="{CB0FDB3A-57BD-486C-835A-CBCBC573AEB3}"/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</dc:creator>
  <cp:lastModifiedBy>VIT</cp:lastModifiedBy>
  <cp:revision>6</cp:revision>
  <dcterms:created xsi:type="dcterms:W3CDTF">2013-03-13T09:35:15Z</dcterms:created>
  <dcterms:modified xsi:type="dcterms:W3CDTF">2013-03-15T06:41:47Z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0x0101003285832C7F06414498A25CE877F375AE</vt:lpwstr>
  </property>
</Properties>
</file>