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7.xml" ContentType="application/inkml+xml"/>
  <Override PartName="/ppt/ink/ink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9" r:id="rId19"/>
    <p:sldId id="270" r:id="rId20"/>
    <p:sldId id="279" r:id="rId21"/>
    <p:sldId id="271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72" r:id="rId30"/>
    <p:sldId id="285" r:id="rId31"/>
    <p:sldId id="268" r:id="rId32"/>
    <p:sldId id="280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281" r:id="rId43"/>
    <p:sldId id="28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37:2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12944 1210 282,'4'-8'185,"-1"0"-80,0 3-49,-6 3-12,-4-3 4,1 5 6,-5 3 3,-5-1-10,-4 3 13,-4 5 3,-3 6 1,-6 1 5,-4 8 4,-3 4 4,-3 17 5,0 4 1,-7 25-1,-4 0-4,5 3-4,9-2-7,7-8-1,13-7-4,2-2-2,9-4-2,2-4-4,7-2 1,3 1 4,10-5 6,1-3 0,10-1 4,2-4-6,4-4 2,3-6-2,8-2-1,-2-5-3,-2-5-5,-1-2-1,2-6-4,-6-2-4,-2-3-3,-2-4-4,2-3-1,-8-5-7,-2-7-5,1-6-2,-5-4-4,-2-7-1,-4-10-3,-1-1-10,-1-4-3,-5-2 0,0 1-4,1 8 0,-4-1-2,0 4 1,0 3-1,0 9-2,0 0 2,0 1-2,0 4-1,0-1-3,3 5 1,-3 1-4,0 2 1,3 1 1,4 2-2,0-2 6,6-1 1,1 0-3,5 3 2,2-3 5,5 5-2,1-1 0,-1 2 1,1-2 1,3 4 6,0 2 1,0 0 0,0 0 2,0 8 3,-3-1 3,3 6 0,-7 1 4,1 2 1,-2 3 0,-4 10 7,-1 0 2,-4 3 4,-5 6 1,-4 1 2,1 2 1,-5 3 0,-5 5-2,-4 4-1,2-2-1,-2 5 0,-2-7-4,5 4-2,-4-9 0,2-1-3,5-1-1,-3-3-4,6-7-4,-5 0 0,5 1 0,0-6-15,0 2-16,0-7-19,5-3-22,1 1-25,2-4-29,-2-1-35,4-5-37,-1-2-37,2-8-53,-4-2-149,-1-12-94,0-3-2,-1-5-25</inkml:trace>
  <inkml:trace contextRef="#ctx0" brushRef="#br0" timeOffset="202.458">13792 837 1152</inkml:trace>
  <inkml:trace contextRef="#ctx0" brushRef="#br0" timeOffset="677.0004">13831 810 1076,'17'-13'-20,"-7"-2"4,0 3 21,-3-3 5,0 2 9,-4-2 3,0 1 10,-6-1 7,-4-2-6,0 1 6,-6-2 5,-7 1 0,-3-1-2,-7 0 9,-17-2 7,-3 3 5,-4 3 2,-8-2-5,-9 8-8,-2 1-7,-20 7 4,-1 3-2,-33 12 1,-3 6 1,-6 2-5,-5 8 3,-5 9 8,6 0-2,3 7-4,14 6-4,6 5-1,14 4 3,3 5-5,16 13 0,7 7 3,7 4-2,10 6 0,10 7 1,10 4-6,7 8 0,9-4 1,12 5 0,12-1-3,6-4 0,10 1 1,11-6 0,9 0 3,8-2-2,10 2 4,6-6 9,6-3 9,7-9 9,5-3 0,5-11 11,7-11 0,4-9 7,9-10-4,4-9 4,9-11-5,-9-11-3,-11-11-8,12-7-2,28-9-6,8-15-1,-1-6-8,-7-12-3,2-7-5,-12-6-7,-2-13-2,-4-11-8,-7-12-2,-10-13-4,-3-12-2,-7-11-5,-9-2 0,-11-8 3,-9 6 1,-9 5-4,-10 5-3,-18 3-5,-14 13-4,-23 0-12,-17 12-12,-26 7-11,-20 11-19,-24 4-15,-26 6-10,-24 12-11,-10 9-16,-7 11-20,-16 2-25,-3 15-27,-4 10-50,-3 10-46,-11 7-118,-12 3-242,-7 0 106,-10 8-32,-6 4-58</inkml:trace>
  <inkml:trace contextRef="#ctx0" brushRef="#br0" timeOffset="11305.8377">12657 8369 6</inkml:trace>
  <inkml:trace contextRef="#ctx0" brushRef="#br0" timeOffset="11839.5102">12657 8337 528,'-3'-15'112,"-4"3"-33,0 5-1,-3-2-21,1 5 3,-4-1-9,-4 5 10,0 0 5,-3 5 5,-3 3 7,-1 4 8,1 10 1,-7 11 4,0 4 0,-3 14 0,3 6 3,-7 25 1,0 4 1,7-2-6,3 6-3,5 0-5,5-10-1,7-10-9,2 3-7,8-1-1,8-2 0,-2-2-6,10-3 0,8 1 2,0-10-2,6-3 2,3-5-7,-3-12 0,3-3-6,4-5-2,-3-8-4,-1-8-2,4-3-3,-1-4-4,1-5 1,-1-8 0,5-8-10,-2-4 0,-6-7 3,1-1-9,-1-7 1,-10-5-6,-2-4-3,-5-2-3,-2 2-2,-11-2 3,1 4-3,-8 1 2,-5 2-5,-2 3-3,1 2-1,-7 1 2,4 4-2,-4 0 1,0 3-2,7 2-3,-2 4 2,4 3-4,-1 0 0,2 0-8,0 1-8,7 3 4,0 1 0,3-2 2,4 2 3,6 0-1,4 0 4,0-1 2,4 4 0,1-1 3,1 3-1,5 1 0,2 1 4,-4 5 3,4 3-4,-3 2 0,0 2 5,-4 6-4,3 1 3,-2 10 1,-4-3 4,-4 7 2,-2 3-1,-1 1 1,-6 2-2,3 2 1,-6 1 0,2 1-2,-6-1 5,3 1-4,1-1 5,-1 1-6,0-7-1,-3-2-8,4-2-14,-1-5-24,1 1-24,-1-3-16,0-5-18,0-2-26,1-4-45,6-3-30,-3-8-65,-1-7-131,1-3-183,-1-8-84</inkml:trace>
  <inkml:trace contextRef="#ctx0" brushRef="#br0" timeOffset="12043.5038">13678 7848 1617,'20'-21'27,"-4"6"5,-2 7-1,-4 6 26,0 4 24,-7 9 20,4 1 4,-7 11-1,0 6-4,-3 11-9,-1 11-8,-3 4-10,1 10-6,-4 5-20,0 2-54,3-1-72,0 1-87,1-3-148,0-2-196,-8-6-14,0-8-28</inkml:trace>
  <inkml:trace contextRef="#ctx0" brushRef="#br0" timeOffset="16271.0818">17214 8177 1124,'9'-17'279,"-2"5"-119,-4-1-43,-3 0-27,-3 3-17,-4 0-7,4 1-13,-3-3-5,-5 4 4,-5-5 5,-1 2 7,-4 4 4,5 2 0,-4 0-1,-4 8 3,2 2 1,-5 7 3,0 9-2,-3 10 4,3 7 1,-6 12 2,6 8-3,-3 2-7,7 5 0,0 0-10,3 2 2,3 3-3,4 0-1,6-2-11,4-8 1,6-3-2,0 1-19,10-1 9,4-7-1,10 3-2,3-6-1,0-7-5,4-5 3,5-1-4,4-8-3,-2-1 2,-1-7 5,-4-6 0,5-2-2,-5-5-5,-3-2-2,1-6-4,-4 1-1,-3-8-2,-4-2 1,0-6-3,-3-7 0,-4-4-9,-5-5-6,-5-3 1,-2-1 1,-1-3 0,-6 0-3,-1 1 8,-2 0-3,-1-1-5,3 7 5,2 2-3,-2 3-4,-1 5 6,5 2-3,0-1-1,9 3 0,-3 3 4,4 5-2,4-2-1,2 4 5,0 2-3,5 6 5,2 2-1,1 5 1,3 4-6,-5 5 4,5 4 2,3 1 1,-7 5 1,4 10-4,-3 1 4,-5 3-2,2 1 5,-8 4-2,0-1 1,-3-4-3,-3 1-3,-3-1 8,-1-3-14,0 0-24,0-2-26,-3-6-32,4-4-34,-8-1-50,1-4-33,3-3-38,-3-8-38,0-2-103,-5-5-126,5-8-141,-3-4-145</inkml:trace>
  <inkml:trace contextRef="#ctx0" brushRef="#br0" timeOffset="16484.1934">17917 7870 1819,'19'-26'5,"-8"6"7,-1 11-3,3 1 40,-3 8 14,0 3 9,0 4 11,4 11 0,-8 4-3,8 11-9,-8 0-4,1 4-9,-1 10-2,1-2-6,0 5-7,-4-2-3,1-6-18,-1-2-18,0-2-28,0-1-30,4-4-24,-3-8-25,2 0-27,1-5-11,-1-8-19,1-4-45,3-6-404,-3-4-109</inkml:trace>
  <inkml:trace contextRef="#ctx0" brushRef="#br0" timeOffset="16649.4425">18200 7835 1592,'7'-23'-8,"-1"11"13,2 7 29,-5 3 18,0 4 16,3 5 9,-2 3 8,2 8 2,2 8 8,-2 3-4,4 9-5,-4 6-7,-2 4-5,3 2-9,-1 5-5,1 0-17,-4-2-31,0 1-33,1 1-41,3 1-49,-4-5-58,-3-8-164,0 1-314,-3-8-143</inkml:trace>
  <inkml:trace contextRef="#ctx0" brushRef="#br0" timeOffset="24208.7032">6921 8202 190</inkml:trace>
  <inkml:trace contextRef="#ctx0" brushRef="#br0" timeOffset="24748.7665">6995 8162 517,'20'-14'103,"-4"-2"-7,-2 6-17,-4-2 10,0 4 0,-4 1-6,-2-1 2,-4 2-6,0 0-1,-7 0 0,-3 4 3,-7 4 2,-6 4 7,-7 1 6,-3 6 0,-15 7-5,-8 9 3,-4 9 1,-10 17 1,1 8-3,4 4 2,10 6 1,4 10 2,4 0-4,11 4-7,2 0-2,4 2-8,14-9-5,5-10-8,5 3-2,6 0-4,3-1 0,11-4-7,6-1-3,6-4-9,8-6 4,19 13 2,-2-17-7,-2-11-2,5-7 8,2-8-8,-5-3 1,-6-7 3,0-5-4,-2-4-3,-1-1-1,-4-7-2,-1 0 3,-7-7-12,3-4-10,-3-3 10,-7-3-11,-3-7 4,-3 0 1,-7-6-10,-10-3 4,0-4-6,-7-4 0,-6-1-7,-1-5-2,1 1-2,-4 4-2,4 0 9,0 6 0,3 6-9,0 1-1,2 4-4,6 0 3,2 2-5,2 1 7,6 1 1,2 1-3,3 1 3,7-1 5,4-1 3,-1 4-15,6 2 9,6 1 9,-2 3-6,0 7 0,0 1 6,4 3 7,-1 7-2,2 5 13,-5 6 16,3 6 1,-6 9 2,-3 5 8,0 5 1,-11 1-5,-2 6 1,2 13-2,-6 2-4,-6-9-6,-1 2 6,-3 0-5,0 0-6,0-3-7,-3-2-4,3-3-15,-4-9-27,4 0-28,0-2-40,0-10-31,4-2-40,3-1-38,4-7-49,4-7-85,5-1-181,0-11-46,-5-3 46,10-7-1,5-10-22</inkml:trace>
  <inkml:trace contextRef="#ctx0" brushRef="#br0" timeOffset="26569.7227">18727 9893 1310,'0'0'-90,"3"1"11,-3 2 6,4-3 8,-4 3 10,0-1 1,0 1 6,3-1 7,-3 1 4,0-1 0,0 1 8,0 1 3,0-1 5,0-1-2,-3 4 5,3-4-2,0 1 4,0-1 0,0-2 2,-4 5 2,4-3 4,0 2-1,0-4 0,0 2 3,0-2 1,-3 1-4,3 4 4,0-5 0,0 0 1,-4 4 3,4-4 0,4 3 6,-4-1 0,-4 1 1,4-2 0,0 2 4,0-3-1,0 0 7,0 5-3,4 0-29,-1 3 25,1-4 32,-4 1 3,3-2 2,-3 2-4,4-2-6,-4-1-2,3 0 5,-3 3-4,3-5-1,0 4-1,-3-2-4,3-1-3,-3 4-4,0-5 1,4 1-2,-4 2 0,0-3-11,0 0 0,3 3 2,-3-1-3,0-2 1,4 3-1,-4-3-11,0 1 11,0-1-10,0 0 6,3 3-8,-3-3-3,0 0-5,0 0-12,-3 5-5,6-2-7,-3-1-20,0-2-19,0 3-61,0-3-125,0 0 220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21:34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545 457,'4'6'41,"-1"-2"-67,3 4-238,-1-6 193</inkml:trace>
  <inkml:trace contextRef="#ctx0" brushRef="#br0" timeOffset="12780.5568">1739 610 301,'13'-5'-155</inkml:trace>
  <inkml:trace contextRef="#ctx0" brushRef="#br0" timeOffset="13153.56">1776 602 509,'6'-2'116,"-3"-1"-27,5 3 4,-5-3-7,-1 3 0,-2 0 3,0 0-4,-5-4 4,-1 1 7,1 3 2,-1 0 1,-4-2-8,-1 2-11,2 0-1,-1 2-6,-1 1-6,-2-3-1,-4 4-11,4-1 0,-4 2-5,-2-2-3,-2 2-3,1-1 3,-2 2-1,-5 0-6,3-2 2,4 1-3,-3 0 0,3 0 0,3-3-2,1 3 0,-2 0-2,6-2 0,-2-1-1,4 1-4,-3-1 0,2 3-3,2 0 7,2 3-1,0 0 5,0 1 5,1 4 5,3 2 8,3-1 4,0 6 5,3 6 15,0 1 4,4 7 4,3 5-4,0 6 4,0 5-6,4 9-1,-2 4-6,2 5-6,-1-4-9,1 2-2,-1 2-6,0-4-6,1-1-3,-4-8-4,3-3-7,-6-4-13,3-1-15,-1-1-29,-1-9-23,-2-2-23,1-3-29,-4-7-27,3-1-30,-2-3-27,0-6-41,-1 0-39,-3-8-64,0-4-118,0-1-65,0-2-93,-11-9-102</inkml:trace>
  <inkml:trace contextRef="#ctx0" brushRef="#br0" timeOffset="13539.5293">1432 1464 1503,'4'-12'-69,"5"5"90,-2-1 12,0 2 4,3 0 15,0 0 24,3 1 11,0-2 1,4 2 0,3 0 0,0-3-2,4 1-5,-2 1-10,5-2-7,0-1-6,3 2-9,0 2-4,-3-3-1,0 4-11,3-4-17,-4 3-14,-2 0-18,2 1-18,1-4-21,-8 5-19,1-1-14,-3 1-15,-4-3 1,1 4-2,0 0 6,-2-2 4,-2 4 9,1-1 7,-2-2 16,1 3 8,-6-2 21,7 2 19,-8 2 27,7 1 21,-8 4 15,2 1 20,-1-1 7,-3 5 15,4 1 11,0 10 13,-4 0 0,3 1 2,-3 6 2,3-2-9,0 6-5,1 3-5,-2-1-10,2 0-12,3 1-7,0-2-7,-1 0-11,4-6-19,1 1-27,-5-7-29,1-1-26,6-4-31,-3-3-35,-3-7-30,6-1-37,-6-7-34,-1-5-88,1-2-366,-4-6-163</inkml:trace>
  <inkml:trace contextRef="#ctx0" brushRef="#br0" timeOffset="13617.3206">2016 1064 1610,'0'-17'-548,"0"5"-50</inkml:trace>
  <inkml:trace contextRef="#ctx0" brushRef="#br0" timeOffset="13654.2242">2016 1015 1389,'0'-5'-104,"2"0"-43,-2 1-240,4-2 100</inkml:trace>
  <inkml:trace contextRef="#ctx0" brushRef="#br0" timeOffset="14049.1729">2343 1414 988,'16'31'7,"-2"-6"12,-4-3 17,-4-5 12,5 1 17,-8-3 13,3-2 6,-2-1 0,-1-2 5,3 2 5,-3 0-3,2-8 0,-2 4 9,-3-4-5,6-1-7,-6-3-7,0 0 1,0-10-2,4 1-8,-4-5-7,0-1 3,0-2-6,0-3 0,3-3-2,0 0-4,0 1-5,4 0 1,3 2-7,-3-3 0,6 3-1,-3 2-1,0 4-4,7-4 5,-1 6-5,-2 5-1,2-1-2,2 4 1,-6 4 2,6 1 1,-6 7 3,6 4-2,-2 5 1,-2 0-11,-3 12 3,0-2-5,3 4-6,-4 1 0,-4 2 4,5 2-9,-1-1-12,-4-2-18,1-2-27,0 2-29,-1-8-31,1-2-27,-2 0-34,7-4-33,4-1-27,-3-3-66,6-9-140,6 2-61,-5-2-36,-5-6-28</inkml:trace>
  <inkml:trace contextRef="#ctx0" brushRef="#br0" timeOffset="14122.9801">3446 1382 1309</inkml:trace>
  <inkml:trace contextRef="#ctx0" brushRef="#br0" timeOffset="14521.0517">3467 1359 1322,'3'-9'32,"3"1"13,-6-2 24,0 3 13,-6-4 11,-1 4 9,-3 1 5,0 3 12,0-2-5,-7 1-1,0 8-3,-2-2-3,-5 4-5,1 0 1,-1 7 1,2 4-8,-5 1-4,3 4 1,4 1-10,0 4-12,3 1 0,4 2-7,-1-6-11,8 2-3,0-4-1,6 2 5,3-3-17,0-1 4,11-3-3,-1-1-3,4-3 0,6-5-1,-3-4 1,0-7 0,3 2-8,4-7-8,3-8-6,-4-1 3,1-5-1,0-7 2,-3-3-4,-8-6-7,1-4 1,-11-5 0,1-8 6,-10-2-4,-1-11-4,-9 0 2,0-2 17,-4 0 13,0 5 17,0 5 8,1 8 17,-1 9 21,4 8-6,3 3-7,3 2-12,-3 11-5,7 5 6,0 12 2,0 6-3,3 9 3,3 10 7,3 8-3,1 10-5,3 10-8,3 13-8,0 5-4,4 2-9,4 25-30,1-6-44,-1 2-42,-1-15-42,7 13-44,-5-20-36,-1-12-49,2-3-47,-2-13-58,-2-4-149,-2-9-157,-1-4 80,-5-9-219,2-1-278</inkml:trace>
  <inkml:trace contextRef="#ctx0" brushRef="#br0" timeOffset="14769.423">4714 955 1900</inkml:trace>
  <inkml:trace contextRef="#ctx0" brushRef="#br0" timeOffset="14959.9269">4754 947 1806,'17'-2'-8,"-9"2"17,2 0 18,-1-3 26,-3 6 29,-3 2 23,-1 0 17,-2 7 8,-2 1 11,-1 8 5,0-2 3,-5 5-11,2 9-5,-2 2-10,3 1-2,2 3-4,-2 4-10,2 2-12,3-3-12,3 0-6,2 1-10,3 3-9,6-7-13,0-3-19,6 1-19,0-10-24,7-1-15,6-7-23,-3-7-19,0-1-33,3-7-27,-3-1-27,4-6-34,-8 0-29,1-6-44,-7-1-112,-3-2-139,-11-6-91,-2 0-109</inkml:trace>
  <inkml:trace contextRef="#ctx0" brushRef="#br0" timeOffset="15027.7338">4857 1277 1471</inkml:trace>
  <inkml:trace contextRef="#ctx0" brushRef="#br0" timeOffset="15135.4457">4849 1275 1415,'0'-6'8,"4"4"5,0-1 18,6-1 11,2-1 7,6-3 1,2 3-1,2 1-8,6-4-1,2 1-7,0-2-10,0 1-26,0-1-21,7-1-18,-7 0-16,0 0-26,-4 0-14,-2-2-20,0-2-57,-5 2-231,1-2 84</inkml:trace>
  <inkml:trace contextRef="#ctx0" brushRef="#br0" timeOffset="15741.6653">5364 910 1061,'0'-13'21,"-3"6"17,-1-1 14,1 1 14,0 4 17,3 1 17,-8 2 17,5 5 12,-3 2 9,3 5 9,3 4 14,0 1 8,-4 6 11,4 2 6,0 2 0,0 3-11,0 8 2,0-1-12,4 7-13,-4-3-15,3 2-13,0 2-12,3-3-14,2 4-8,-2-9-7,1-3-10,-1-1-6,2-8-15,-2 1-15,1-7-4,2-4-7,-1-3-14,-2-6-7,4-4-9,-4-7-17,2-5-12,-2-2-6,4-6-2,-4 0 3,5-4 0,-1 2 8,-4-1-5,5-3 7,-2 4 3,1 1-3,1 4 4,-2-3 1,-2 5 4,3 3 3,-3 0-6,0 5 13,-1 1-1,0 4 4,2 0-3,-2 4-2,1 4 9,-1 4 8,-3 3 14,5 6-10,-2-2 12,1 6-3,-1-3 9,1 3 7,2 3 1,5 0-2,0-3 1,-1-1 2,4-6-2,-1 0 3,5-6-3,2-2 2,-1-2-3,6-4-5,-6-6-6,6 0 8,-1-6-3,-4-5-3,6 0 0,-6-8-4,5-2-5,-8-2-5,-1-2-7,-5-6-3,-4 0 0,-3 1-3,-7 1 3,0-1-3,-4 8 0,-2-1 1,-4 2-4,-1 6 6,-5 1-6,2 4-1,-5 5 6,1 5-5,6 2 1,-2 2-1,-2 5 3,6 4-1,0 1 0,0 2 2,7 7-1,-1 1 0,8-2 3,1 5-2,5-1-1,8 0-9,1 1-9,4-2-26,5-1-24,8 2-27,5 0-30,-1-10-31,7 1-39,-4-2-47,10-1-38,-7-9-83,8-1-176,0-4 1,9-6-96,0-2-133</inkml:trace>
  <inkml:trace contextRef="#ctx0" brushRef="#br0" timeOffset="16002.9667">8019 1167 1594,'-8'-4'-225</inkml:trace>
  <inkml:trace contextRef="#ctx0" brushRef="#br0" timeOffset="16219.1205">7992 1155 1306,'-11'-4'4,"1"1"14,-2 0 15,-2 1 15,-2 2 11,-4 0 12,2 2 10,-7 1 7,0 0 4,-5 3 6,4 4 3,-8 3 5,4 1 5,1 10 2,-1-3 0,0 9-3,6 3 0,4-3-13,4 2 1,6-1-13,3 1-9,2-4-5,5-1-9,12 0-7,1 2-4,7-7-5,7-2 1,6-2 2,4-6-16,-1-2-15,6-5-19,3-3-17,1-2-19,-2-5-25,-1-3-23,1-4-27,-1-9-26,1 2-30,-8-5-27,1-5-29,-10-3-74,-4-6-99,-3-4-187,-3-3-83</inkml:trace>
  <inkml:trace contextRef="#ctx0" brushRef="#br0" timeOffset="16628.8947">8252 582 1647,'0'-15'13,"0"5"5,0 5 28,-4 5 28,4 0 24,0 13 13,-3 2 12,3 2 14,0 9 16,3 3 9,-6 6 17,3 5-6,0 6 1,0 6 6,-3 3-9,3-3-9,0 9-11,0-7-3,3 1-18,0 0-9,1-2-12,3-3-14,-4-8-8,4-2-9,-1-2-7,-2-8-9,2-3-10,1-1-8,-3-7-2,2-1-7,1-9-10,-4-4-11,4-5-5,-4-8-14,1 2-6,-4-9-14,3 0 1,0-7-5,4 1 0,-4-1 3,3-1 5,2 3-1,1-3 0,1 6 3,1 0 4,-2 1 1,-2 4-1,7 4 2,-1 1 0,1 5 2,-5 2 1,4 4 3,-2 4-1,2 1 3,1 8 0,-5 2 0,7 6 5,-5 1-4,2 1 2,1 5-4,-1-4-20,1 2-25,-1-3-29,-1-1-17,-1-4-28,-4-1-28,1-1-23,1-4-28,-3-3-16,1-4-26,1 2-27,-3-6-76,1-4-87,-2-1-58,-1-4-50,1-4-46</inkml:trace>
  <inkml:trace contextRef="#ctx0" brushRef="#br0" timeOffset="17155.4879">8679 1301 1580,'6'-8'34,"5"0"10,-5 3 27,4 2 17,-3 3 15,6 0 14,-3 3 7,3 2 12,1-1-7,6 8-1,-4 0 0,4 5 5,4 0-6,0 4-7,-1-1-6,-4 2-11,5-2-10,-4 1-9,-4-5-12,2 2-6,-6-6-6,2 3-6,-1-1-5,-3-5-4,1 1-4,-2-3-3,-2-2-5,-1-2-9,2-3-8,-8-5-7,3-8-14,-3 1-4,3-9-9,-3-1-2,3-1 0,1-4 3,-1 0-3,8-1 0,-2 1 2,4-1 3,4 3 8,-1 0-4,2 0 2,2 3 2,2 2-3,-1 4-1,-4 2 8,5 1-2,-1 6 2,-4-1-4,-4 7 4,0 1 2,1 1 6,-5 7 7,-2 2 3,-3 2 5,-4 3 2,0 6 2,-4-1 5,1 2 2,-1 3 13,-2 3-1,-1-2 5,4-1 1,0 0-3,-1 0-4,1-2-4,3-3 0,3 0 2,1-5 2,2-2 2,4-4-3,4 0-3,2-6-4,1-3-2,3-6-3,0-2-4,-3-2 2,2-3-4,-1-1-3,1-9 4,-5-2-8,-1 0-5,-7-1 0,2 0-5,-8 1-14,-4-2-11,-3 4-24,1 0-29,-4 3-30,-7 0-36,4 5-30,-4 0-35,-3 3-42,3 2-18,1 1-48,2 1-100,-2 0-127,5 0 13,-2 3-35,10-2-63</inkml:trace>
  <inkml:trace contextRef="#ctx0" brushRef="#br0" timeOffset="17223.3049">9839 1035 1341</inkml:trace>
  <inkml:trace contextRef="#ctx0" brushRef="#br0" timeOffset="17777.598">9879 1044 1314,'17'8'9,"-7"0"27,0 2 29,-4 2 23,2 3 14,-2 0 12,-3 4 14,1 2 14,-1-1 4,0 5-4,-3 1 5,0-2-9,4 4-8,-4 2-9,3-5-14,4 1-10,-4 0-15,4-3 3,-1-1-13,1-1-3,-3-2-12,2-1-4,-2-3-3,-1-3-5,0-1 4,0-2-9,4-3-3,0-6-5,0-3-5,-4-2-3,3-7-3,-2-4-3,-1-6-1,1-3-3,-1 0-2,0-3-1,1 2 3,-1-3-3,3 4 0,-2 1-5,3 1-3,0 0 7,-4 6-13,3 0 6,1 4-3,0 2-9,3 2 14,-4 4-1,4 5 2,-3 0-2,3 2-3,-4 5 4,4 1-3,-2 5 8,1-3 5,-2 8 5,-1-1 2,2 0 0,1 4 3,-2-1-1,-1-1-6,2 4-4,-2-5 0,-3 1 2,1-4-3,2-3 8,-3 0-6,5 0-2,-5-3 2,0-4-3,0-5-5,-3 0 0,7-12-1,-1 1-1,-6-6-2,4-3-7,0-4-5,-1-7-2,0-1 3,0-1 0,4 1 3,-1-1-4,5 6 4,-5-1-2,4 2-2,4 7 2,-1 4 1,1 3 2,-1 4 3,1 4-3,-2 1 7,1 9-2,1 0 2,-1 7-1,-2 2 2,2 2-2,-4 7-2,2 2 5,-1 2-7,-4 5 2,5-2-9,-1 5-26,-1-2-23,2 0-20,-6-5-24,6 0-31,-4-5-27,0-2-23,3-5-16,-1-2-16,7 2-2,-2-11 0,2-3-48,2-3-47,8 0-358,-2-9-165</inkml:trace>
  <inkml:trace contextRef="#ctx0" brushRef="#br0" timeOffset="18406.8312">11027 1218 1813,'24'-31'-25,"-8"4"35,-3 4 25,-3 5 29,-3 1 24,-4 5 14,-3-1 9,0 6-3,-3-1-5,-4 2 3,-3 5 4,-3 2-6,3 5 2,-10 8 1,-1 0-5,-1 3-3,-2 6-8,4-1-5,-4 3-9,5 3-2,-1-1-7,3 3-7,4 1-6,3-4 0,3-5-10,3 0-2,4 2-3,0-7-7,0-3 0,7-2-2,3-4-2,-1-2-5,6-3-3,-2-3 3,4-5-4,-4-4-7,4 0 4,-1-4-3,-2-4-7,2-1 0,-5-3-1,2 2-1,-4-1 4,2 4-1,-5 0-3,1 0 0,-1 4-5,2 0 3,-2 2-2,-3 1-1,-3 1 0,4 4-2,-1 4 1,-3 0 5,3 12 2,0-6 2,1 4-5,0 3 3,2-1 8,1 6 15,2 2 2,5 2 4,-1 1 7,8 0 4,2-4-1,-4-1-3,5-1-1,0-5 3,-1 0 6,-3-6-1,6 0-5,-2-9-3,0 0-4,-2-3-4,2-8-4,-4-1-3,0-5 0,0-5-7,-6-5 0,-5-3-3,-2-4 0,-1-10-2,-6-6-5,0-5 1,-6-9-1,-1 2-5,4 8 2,-3 4 3,-2 6-4,2 7-1,2 5 2,-2 2-3,3 12-3,0 5 0,-1 8 7,4 8-1,0 0 4,4 24 4,-8-5 0,4 8 6,0 14 3,0-2-4,4 9 1,-1 4-2,3 1-3,4 2-3,1 5-1,2 0-9,-2-9-18,4 0-19,0-6-20,4-3-19,1-1-21,-7-12-25,4-4-14,-4-4-11,1-6-23,-1-5-25,-4-6-22,-1-4-32,-3 0-24,-1-7-23,-4-5-59,-4-3-95,-5-9-71,-4 0-107,-8-3-124</inkml:trace>
  <inkml:trace contextRef="#ctx0" brushRef="#br0" timeOffset="18654.1701">11373 1080 1704,'-6'-10'-15,"9"2"26,0 1 25,4 2 20,0-3 20,6 3 16,0 0 15,7 0 13,1 0 6,6 0 7,-3 1-3,6 1-2,0 0-4,0 3-10,3 0-11,-4 6-5,-3-2-4,1 1-12,3 8-9,-6-1-3,3 5-17,-7 4 9,-1 1-11,-2 2-7,-4 5-6,1 0-2,-4 5-5,-4-2-20,0 0-21,2 1-20,-5-9-17,1 2-22,-1-4-19,0-4-19,-3 2-34,0-7-31,3-4-19,-3-1-5,4-5-14,-4-6-19,3-5-63,-3-5-67,0-1-201,3-9-63</inkml:trace>
  <inkml:trace contextRef="#ctx0" brushRef="#br0" timeOffset="18751.9096">11920 776 1483,'4'-29'-34,"2"9"1,-2 6 5,-1 2-6,4 4 7,-4 2 10,4 4 1,-1 2-35,1 2-47,0 0-141,-4 2-70,4 1 176</inkml:trace>
  <inkml:trace contextRef="#ctx0" brushRef="#br0" timeOffset="19049.9845">12298 885 779,'13'5'40,"0"-1"51,-3-1 11,0 2 19,0-1 16,-6 2 10,-1 0 8,-3 2 5,-3-2 7,-5 4-2,-1 0-2,-4 3-8,-4 3-6,-4 5-6,5-1-14,-7 2-15,2 4-4,-1 1-18,5-2 0,-4 4-8,8-3-10,0-1-3,3-1 4,3-3-12,7 1-1,4 2-10,-1-4-5,11-6-7,-1 1 0,7-2-6,-1-6-2,8-1-5,3-1-23,-3-2-22,3-3-19,0 0-24,-3-6-25,0 4-28,-1-7-38,-2 0-28,-5 1-38,5-4-39,-5-1-103,2 1-118,5-6-187,1-2-161</inkml:trace>
  <inkml:trace contextRef="#ctx0" brushRef="#br0" timeOffset="19250.4473">13128 945 1596,'13'-10'-543</inkml:trace>
  <inkml:trace contextRef="#ctx0" brushRef="#br0" timeOffset="19667.1252">13174 920 1466,'14'-10'-30,"-4"2"14,0 0 29,0 4 21,0-4 22,-4 3 15,1 0 17,0 0 8,-4 3-5,0 2 2,1 2 27,-1 6 11,-3 4 7,3 6 4,-3 4 15,4 6 1,-4 6 4,3 7 14,1-1-1,-1 12 2,0 6 2,-3 0-8,3 14-10,7 0-9,-2-2-17,1 1-11,-2-5-12,3 1-13,-3-13-8,2-4-10,-2-5-8,-1-8-7,2-4-4,-2-3-6,-3-5-5,-3-8-8,0-5-6,0-3-8,-3-4-13,-6-5-5,1-9-12,2-5-14,-7-9-8,-1-6-17,1-17-5,3-9-5,-4-8-1,5-7 5,2 1 3,3 1 5,4 11 1,4 1 4,-1 6 1,4 0 6,-1 13 6,1-1-5,0 5 1,3 4 6,0 7-1,4 4 6,-5 3 2,4 5 4,-2 5 5,2 5 5,-7 3 4,5 2 4,-5 5-4,1 4-1,-4 7 0,0 1 1,-3 2-3,0 5-2,-3-2 6,-5 6-15,3 2-20,-6-3-34,2-2-37,2 0-29,-7-1-46,1-5-51,1-2-65,-2-5-66,4-1-162,-4-7-56,4-6 48,1 2-58,2-7-83</inkml:trace>
  <inkml:trace contextRef="#ctx0" brushRef="#br0" timeOffset="20783.0899">14065 975 1572,'30'-6'20,"-6"2"15,-8 1 9,-2 3 23,-11 5 17,-3 0 7,-3 3 9,-5 1 1,-1 9 3,-4 0-3,-8 7 0,-2 2-4,-4 8-2,0 1-2,5 1-4,-5 4-11,0-5-7,7 3-7,3-1-7,3-7-4,5 1-9,2-7-1,4 3-5,3-8-7,3-1 3,7-4-6,7-1 0,-1-5-3,2-6-5,4-3-6,2-5-4,-1-5 4,4-1-9,0-4-1,0-4-3,-2-4-4,-4-2-7,-1-5-7,-7 1-7,-7-4-2,2 0 1,-5 6 2,-3-1-1,-3 1 4,0-1-1,-8 6 1,5 0 3,-7 1 1,-4 4-2,-1 2 5,-4 0 1,2 5 2,2 0 0,-1 0-1,5 2 1,1 1 1,-1-1 2,8 3 3,-1 0-1,4 1-1,3-4 3,3 4 3,4-4 0,7-4-2,-1 3 1,4-3 3,2-3-1,5-3 2,-1-3-3,1 0 2,-2-4 4,-1-4-1,2 3 1,-6-3 0,3-3 1,-3 1 9,-4-2 5,1 0 4,-1 4 1,-4 1 8,2 1 4,-5 3 2,4 7 10,-3-3 0,-4 6-12,4 2 0,0 0 0,-4 8-4,0 6 10,0 6 2,4 4 3,0 8 7,-3 8 0,2 5 12,-3 4 6,4 10 7,3 4-3,-6 1 0,-1 3-9,3 0 0,4-1-5,4 9-5,-1-5 8,7-1-9,0-10-3,2-4-5,3-2-8,5-9 1,-7-6-5,4-5-2,-1-3-3,2-6-3,-7-2-4,4-8-3,1 4-3,-6-9-1,0-2-3,0-2 1,-2-3-7,-2-5-5,-2-2-1,-5-1-2,1 3-1,-3-3-2,-3 3-2,2 0-1,-3 3-3,1-1 5,2 3-3,-6 3-1,3 0 1,-6 4-2,3 3 1,0 0 2,0 0-1,0 12 1,0-2-3,0 0 5,0 0 2,3 2-4,1 4 4,3-1 2,3-3 0,-1 3 4,5-2 2,-1 0-2,1-1 4,5-5 1,-1-2 1,1 0-4,-2 0 4,3-5-2,-4 0 4,2-5-2,-2 0-1,1-3 1,-4 1-3,1 1 3,-5-6-1,-2 0 2,-1-1-1,2 1 1,-5-1 4,3 4 7,-2-1 2,-1 0 2,0 2-1,-3 0-4,3 1 0,-3 2-8,0 3 2,0 2-2,0 0-2,-6 12-1,6-2 1,-3 6 2,-1 1 6,8 3 4,-4 6 10,3 10 17,0-1 5,4 2 3,3 8 4,0 3 4,4-3-11,-5 0 12,4 0-8,1-3 6,-1 1 2,-5-6-10,-2 1-3,0-6-10,-6-2 1,-3 0-3,-3 2-5,-5-6-10,-2 2-6,-4-6-18,1-4-14,-4-3-19,-1-3-19,-1-4-20,-2-6-28,-3-4-21,1-6-35,-1-2-34,4-7-25,0-5-22,2-7-15,5 2-20,5-9-13,5 5-15,6-5-10,10-1-5,4-3-15,2-2-57,4-1-99,4 4-51,-5-2-132,1 1-160</inkml:trace>
  <inkml:trace contextRef="#ctx0" brushRef="#br0" timeOffset="21198.98">15426 1102 1711,'10'5'-34,"-1"3"19,-6 2 29,5 0 28,-3 6 22,0-3 15,-2 5 11,-1 2 9,6 4 9,-8-3 5,4 7 2,-1-2-4,0 0-4,-1 2-8,3-3-7,-2-3-5,-1 1-10,2-3-8,-4-2-7,4-4-2,3 1-8,-7-2-6,3 0 3,-1-8-6,3-1-2,-5-1-3,3-6-4,-3-4-4,0-4-3,0-1 3,0-8-6,0-2 0,0-8-7,0-6-1,2 2-4,2-1 0,3 0-1,2 2 1,1 1-3,0 1-4,5 6-2,-2 6 6,1 1-4,-2 3 10,5 5 7,-4 5 10,4 3 1,-4 7 7,4 2-2,-4 5 8,1 4-8,-1 4 7,0 5-4,1 5-8,-4-1 12,3 7-5,-3-1-6,-3-1-17,-1-1-20,5 0-27,-5-4-20,-2-4-25,-1-2-27,0-4-23,0 1-43,-3-8-52,4 0-33,-4-7-51,0 0-109,0-5-120,0 0-128,-7-15-156</inkml:trace>
  <inkml:trace contextRef="#ctx0" brushRef="#br0" timeOffset="21520.4607">15952 1143 1669,'13'-8'-5,"-2"0"33,-5 6 18,-2-4 21,-1 4 19,-3 2 18,0 0 12,0 8 12,-3 2 11,-1 0 6,1 2 8,0 6-3,-3 4 0,1 1-2,5 2 1,-3 2 2,6-1-7,-3 3-9,8 0-4,1 3-6,4-6-6,1-1-5,2-1-3,5-7-5,2 0-4,1-5-9,2-7-10,1 1-5,3-6-7,-4-8-5,4 5-4,0-9-6,0-3-5,-6-3-4,0-1-3,-8-7-6,-2-1-6,-11-1-9,0 3-7,-6 0-10,-8-2-21,-5 2-14,-11 2-24,-3 4-20,-6 4-35,-4 4-31,-4 4-28,-6 2-39,4 0-46,-8 8-56,5-6-69,-2 6-176,-2-3-53,-1 0 71,4 0-97,-3 5-128</inkml:trace>
  <inkml:trace contextRef="#ctx0" brushRef="#br0" timeOffset="21958.5021">16550 1194 1509</inkml:trace>
  <inkml:trace contextRef="#ctx0" brushRef="#br0" timeOffset="23360.0224">16565 1185 1399,'7'-3'-7,"-2"-2"8,1 5 26,0 0 25,0 3 20,1 2 13,1 2 13,-3 1 9,3 2 7,-2 6 7,5 0 1,-5 2-4,1 2-3,2 2-6,-1 1-2,-2-1-6,1 1-10,-1-1-8,0-2-8,2 2-7,-1-1-9,-4-4-2,0-4-8,3 2-4,-3-3-7,2 2 2,-2-8 2,0 1 8,1-1-9,-1-4-7,0-4-1,-3 2-8,6-10-5,-6-2 1,3-5 3,2-2-1,-5-4-8,3-2 1,-3-2-8,3 3 0,1-8 1,2 8 1,-3-3-5,1 3 2,3 5 4,-1-1-10,1 4-1,3 2 8,0 4-4,0 2-4,0 6 7,3-1 3,0 6 2,4 2-2,-4 3 6,1 1 7,-1 3 6,0 0 5,1 2 5,-1 3 3,1 3 3,-1 4-2,1 0 0,-1-5-1,-4 5-5,2-2-1,-1-2-5,-1-3-3,-1 1-1,1-3-4,-2-2-3,-1-1 2,2-3-2,1-1-2,-2-4-5,-1-4 0,2-9 1,1 0-4,1-6-4,-2-3-6,1-4-7,1-9-4,1 2-2,-2-1 1,1 0-1,1 3 0,-2-2 3,4 10 3,1-1-3,-1 4 1,1 4 0,-1 4-2,0 6 5,1 2-1,-3 5 7,4 0-1,-2 5-1,1 4-1,-1-1 5,-3 5-2,0 2 3,0 1-3,-3 3 3,0-2 1,-1 4-1,1-4 2,-4 0-1,4-2-1,0 1-1,-5-1 4,2-8-7,2 3 8,-2-3-7,3-3 5,2-2-5,1-5 5,1-2-2,-2-2 0,1-8 3,4-4-1,0-3-7,-5-2 3,4-6-3,1-6-1,-1 2 2,0-1-5,1 2 0,-3 2 0,-2 2 2,1 4 3,1 2-4,-5 2 5,1 3-4,-1 5-1,-3 3 1,5 2 1,-2 6-3,-3 2 6,1-1-2,-2 10 10,-2-2-9,4 3 2,-4 2 3,3 4-1,1 1 1,0 1-2,-1 2 1,3-3 3,0 1 5,5-1 0,-1-1-4,3-4 5,7-2 0,1-3 4,6-2 0,-2-5 1,5-5-7,4 0 1,0-8 2,6-1 0,-4-4-2,1-4-4,-4-1 4,4-7-5,-7-5-5,0 0 2,-4 0-1,-6 1-2,-2-2-1,-7 4-1,-3 2 0,3 4 2,-8 2-4,-3 4-1,-3 5 5,-5 2-5,2 1 2,-4 4-1,0 3 2,-4 3 4,2 4-5,-6 1 2,2 4 0,-4 1-2,3 2 4,1-3-2,-1 5-1,4 1 1,-4 0-1,4-1-3,6 1 2,-3-1 0,6 1 0,1-3-2,3 0 3,3-6-1,1 5 0,6-7 1,0-2 1,0-1 0,0-1 2,3-3 0,0-3-4,-2 2 4,2-5-1,1 0-2,-2-2 3,-2-1-2,1 2 1,-5-6 0,4 6 0,-3-3-1,0 2 2,-1-1-4,-3 5 1,4-2 0,-4-2-4,1 6 1,-4-2 5,0 4 0,0 0-5,0 14 2,0-7 2,0 4-3,0 1 6,0-2 0,0 5 0,4-3 9,-1 3 0,3 0 1,-4 0 1,9 3 7,0-4 3,2-1 12,4-1 9,-1-1 3,4-4 0,-4-4-3,5-3-6,2-5 1,4-3-3,-3-4-7,2-3-5,-1-8-2,0 1 1,-5-5-3,-4-4-3,2-10-3,-6-3-3,-1-7 0,-4-3-5,-1-18 3,-10-3-5,2-28-1,-8-4 0,-1 7 0,2 23-2,1 14 5,2 15-2,2 11-3,-2 2-1,0 13 0,-2 7 1,2 12 4,-1 9 2,0 8-1,1 11 4,0 12 1,-3 8 2,9 7 4,-2 6 0,-1 11 1,3-8 1,0 12-4,5-2 0,10 4-1,5 20-1,0-20-2,10 9-12,-4-17-12,2-13-23,5-5-19,-6-11-26,-1-4-23,1-9-23,-1-7-19,-6-6-17,-6-5-37,-1-4-29,-6-6-43,-1-4-29,-9-7-66,-7-7-126,-7-6-80,-13-12-150,-10-10-214</inkml:trace>
  <inkml:trace contextRef="#ctx0" brushRef="#br0" timeOffset="23479.1889">18087 785 1845,'-30'-12'-34,"7"-1"13,6 5 1,4 0 9,2 6 16,5 0 4,3 4-3,3-2 4,3 8-3,6-3-3,5 2-22,6 4-46,3-2-66,1 1-183,3 0-121,-1 0 57</inkml:trace>
  <inkml:trace contextRef="#ctx0" brushRef="#br0" timeOffset="23659.7576">19781 1073 1061</inkml:trace>
  <inkml:trace contextRef="#ctx0" brushRef="#br0" timeOffset="23942.0026">19808 1060 1026,'13'-5'44,"-6"0"18,-1-1 24,1 2 17,-4-1 7,0 2 7,1-2 2,-4 0-5,-7 5-7,1 0-2,-4 0-5,-4 5-2,-2 3-2,-4 1-2,-1 7-4,-5 1-1,6 3-3,-4 5-1,4-2-8,0 2 2,4 2-4,6 2-2,-1-8 1,5 4-3,6-4-13,3 0 4,5 0-8,4-4 2,6-1-1,-2-4 2,7-4-1,1-1-10,6-5-8,-3-2-1,6-2-3,-3-4-2,7-1-3,-4-2-4,-6-8-1,-1 0-2,-3 0-5,-6-4-16,-7-3-7,-3 2-15,-4-3-14,-6 0-16,-7-5-15,0 7-15,-4 1-25,1 4-23,0-2-22,-1 8-31,1-4-36,-1 7-85,2-2-144,2 2-53,-1 1-40,5 1-43</inkml:trace>
  <inkml:trace contextRef="#ctx0" brushRef="#br0" timeOffset="24026.0037">20258 894 1312</inkml:trace>
  <inkml:trace contextRef="#ctx0" brushRef="#br0" timeOffset="24233.4543">20355 875 1305,'30'-12'26,"-7"0"26,-3 0 27,-8 0 13,2 2 10,-8-2 11,2 4 9,-1-1 3,-4-2 1,-3 4 3,0-1 2,-3 2-5,-2 2-10,0 4-11,-6 3-8,2 4-7,-5 7-7,1 2-7,0 4-6,-4 5-8,4 5-3,2 5-4,2 3-4,2 7-2,-4 2-4,8 3-12,0 3-1,3 1-5,3 4-14,5 0-20,-2-4-27,1 1-13,10-2-15,-14 0-18,7-9-20,-5-6-29,3-3-9,-1-8-9,-4-3-34,-1-5-30,-2-7-57,0-4-83,0-4-274,-2-4-122</inkml:trace>
  <inkml:trace contextRef="#ctx0" brushRef="#br0" timeOffset="24376.0642">20388 1210 1718,'22'-23'-25,"-1"6"20,-2-1 10,1 5 2,0 4-2,0-2 2,1 4 0,-2 0-4,5-3-9,0 5-18,-1-3-23,1 2-22,-1 0-29,0 0-48,-2 2-105,2-4-117,0 3 119</inkml:trace>
  <inkml:trace contextRef="#ctx0" brushRef="#br0" timeOffset="24639.3606">21202 652 1076,'0'-14'30,"3"2"27,0-4 27,-3 6 12,0 2 13,0 1 1,0-1-1,3 5-4,-6 3 16,3 0 7,3 11 1,-6 1 6,3 5-2,0 7 5,0 3 0,-3 3 3,3 7-9,-3 4-1,3-2-16,3 6-9,0 3-23,4 2-5,2 0-8,5-3-9,2-2-7,8 1-2,3-4-21,3-4-25,-3-4-14,3-6-17,0-8-24,0-8-19,-4-2-30,0-5-32,-1-5-31,-6 0-34,5-5-43,-15-5-78,2-2-165,-1-4-196,-10-6-171</inkml:trace>
  <inkml:trace contextRef="#ctx0" brushRef="#br0" timeOffset="25450.9982">21158 918 1713,'7'2'-37,"3"-2"-1,0 3 23,7-6 30,-1 3 17,7-2 4,1-2-4,6 0 1,-1-1-10,1 0-11,0-1-12,0 2-14,0-4-11,-2 1-15,-5-1-7,-4-2-8,2 1-12,-5-2-7,5-1 2,-15-3-2,5-3 6,-5 2 3,1-5 8,-4-2 3,0 1 12,-3-1 10,3-2 16,-3 3 20,0 2 21,0 2 23,0 3 14,4 0 6,-8 3 3,1 7 19,3 1 18,0 4 4,0 0 6,-3 16 8,3-1 4,3 8 6,-3-1 4,0 6 6,3 2 4,5 5 3,-5 1-2,0 3-3,1-3-4,2 5 4,3 5-21,-1-9-24,2 1-7,4-4-13,-8 1-5,7-5-6,-2-5-3,-2-3-3,1-4-13,4 0-3,-4-8-8,-1-3-2,2-2-16,-1-5-3,-4-5-6,4-2-13,4-6-27,-11-2 5,3-5-6,1 0-3,7-2 3,-11 0-5,7 1 10,-3 1-4,3 3 1,-4 0 0,1-1 2,3 5-3,-3 3 6,-1 3 2,4-1 7,-3 6-4,0 0 0,-1 4 0,1 5 5,-4 1 0,1 4 4,-1 2 8,4 6 6,-4 1-1,7-1 7,-10 2 15,6 2 4,5 0 2,-5-1 2,4-3 2,4 2 2,-1-5 7,4 1 0,2-3-4,5-7 0,-1-1-6,7-2-4,4-5-2,-4 0-5,0-5 1,3-2-5,7-2-2,-10-7-2,0-2-7,0-2 0,-7-1-6,-2-5-4,-5-2-1,-2-1-7,-8-2 2,-3 7 0,-6-2 0,-1 4-1,-6 2-2,-3 5 1,4 5 1,-12 0-2,2 5 1,-1 5 1,-1 1 3,2 7-1,-1 4-3,6 0 1,1 2 1,0 3 3,4 3 0,9-2 0,6 0 7,3 1 6,4 1 0,11 1 1,5-4-3,1 0 1,7-1-2,0 0 4,7-7-6,-2-2-7,6 1-35,-12-6-8,7 3-22,1-2-14,-7-1-22,-1-2-34,-9-2-43,0-1-50,-7-2-85,-7 0-226,-7-3-33,-9 1 66,-3-2-102,-21 4-105</inkml:trace>
  <inkml:trace contextRef="#ctx0" brushRef="#br0" timeOffset="26133.1744">2073 2610 1498,'6'-8'-272</inkml:trace>
  <inkml:trace contextRef="#ctx0" brushRef="#br0" timeOffset="26360.2276">2088 2589 1170,'4'-6'0,"-1"-6"11,1 3 15,0-1 22,-4 0 5,0-5 10,-4 5 11,0-5 13,4 2 3,-7 1 0,5 2-1,-5 3-1,1-3 5,-9 5 3,5-1-9,-2 6 1,-2 3 2,1 5-7,-4 4 4,1 6 2,2 4 0,-2 6-1,-2 4 9,6 3-3,1 7-9,2 4-3,1 2-11,6 6 2,2 1-11,0 3-10,0 2-10,6-2-22,0-4-15,1 1-19,4-5-22,-1-2-17,-1-3-25,-2-10-24,-1-2-29,2-4-22,-2-4-18,-6-3-51,0-6-96,-6-4-117,-4-2-160,-1-5-95</inkml:trace>
  <inkml:trace contextRef="#ctx0" brushRef="#br0" timeOffset="26822.0744">1629 3157 1441,'17'-20'-71,"2"3"84,1 2 18,7-3 12,0 3 25,3-2 16,3 1 8,4-2 0,-1 4 5,11-4 2,-7 4-2,7-1 1,-8 0-7,1 2-9,1 0-5,-4 1-8,-4 5-2,-3-4-9,-3 5-2,-3-2-3,-2 1-2,-5-2 4,-1 5 4,2 1 7,-6-2-8,-1 2 5,-1 1-11,-7 2-6,0 0-5,-3 0-2,0 0-4,-16 10-5,5-3 0,-1 4 7,-1 2 13,-8 4-6,4 2-2,-2 7 3,2-1 0,-4 5 6,5 0-2,-1 2-4,4-1 1,3-2 3,0-1-9,7-3-4,-1 0 0,8-3 1,-1-2 3,7 1 2,0-9-1,6 0-3,-2-7-1,7 0-2,-2-5 0,1-3-8,4-2 0,-2-4-6,2-1 3,-4-5-5,-4-1 1,2-1-3,-6 0-2,-7-3-1,-5-3-3,-5 0-6,-4 1-10,-4-2-5,-4 0-9,-4 5-16,-4-1-22,-2 2-7,0 3-10,0 3-3,-3-1-17,7 5-30,-1-1-38,5 0-36,2 6-39,4-6-73,2 2-122,5 2-135,2-5 71,8 3-22,5-6-21</inkml:trace>
  <inkml:trace contextRef="#ctx0" brushRef="#br0" timeOffset="27075.68">2759 2387 1431,'11'-5'46,"-5"5"4,1 0 10,-1 3 28,1 1 18,-3 7 20,2 3 14,1 7 9,-1 4 17,1 8 25,3 1 7,-3 7-3,-1 5-6,2 4-15,-3 6-15,6 6-29,-3 3-14,3 0-9,3 0-16,-3-3-18,1 1-25,0-10-22,3-6-27,1-3-23,-2-1-23,-1-11-24,0-3-21,1-9-32,0-3-39,2-8-37,-2-5-39,2-8-70,1-3-120,-4-7-112,-3-6-78,0-5-117</inkml:trace>
  <inkml:trace contextRef="#ctx0" brushRef="#br0" timeOffset="27304.0514">3152 2314 1550,'18'-22'45,"-12"6"7,4 4 8,-3 10 22,3 2 27,-4 6 10,-2 9 20,6 2 10,0 10 21,-4 9 30,5 1 14,-1 10 6,-1 2-5,-2 7-11,4 9-19,-5 3-19,4 2-16,-4 0-10,5 2-16,2-2-25,-3-2-22,3-3-30,0-6-36,-2-6-34,2-5-43,1-3-45,-5-11-46,1-1-42,1-5-41,-2-6-49,-2-5-104,3-6-192,-6-9 37,-1-2-104,0-2-148</inkml:trace>
  <inkml:trace contextRef="#ctx0" brushRef="#br0" timeOffset="27633.1722">3510 3012 1603,'14'-10'26,"-8"2"19,0 1 0,1 0 3,-1 2 14,-1 2 22,-5 3 12,0 0 11,-5 13 1,2-4 8,0 6 3,0 9 5,-4 0 2,4 8-5,-3 1 3,-2 2-8,5 3 3,3-3-3,0-1-5,6-1-3,2 0-5,-2-8-13,4-3-3,4-3-7,2-1-6,1-7-5,2-4-10,2-7-7,-1 0-3,-1-7-2,5-4-20,0-7-3,-1-3 0,-3-7-6,-3-2-2,-4-5-8,-7-5 4,-2 3-23,-4-4-10,-7 2-10,-3 1-1,-3 6-6,-4-2-11,1 7-15,-8 0-13,4 6-26,-7 2-27,8 6-23,-1 4-32,-1-1-37,5 4-43,2 2-126,4 2-173,-2-4 65,4 0-21,2 3-24</inkml:trace>
  <inkml:trace contextRef="#ctx0" brushRef="#br0" timeOffset="29293.9442">3796 2822 1516,'17'5'29,"0"3"23,-4-1 22,4 1 11,-4 6 12,-3 2 3,1 1 9,-2 3 7,1 6 1,-3 3 1,-1 1-9,1 3-6,0-4-9,-2 2-7,6-1-2,-4-3-7,3-2-13,1-5-4,-5 2-8,4-4-3,4-3-8,-2-7-4,-2-1-1,4-2-4,-1-5-4,1-2-2,-1-4-3,1-6 2,-2-3-3,-2-3 0,-2-4-3,1-4-4,-2-3 0,-1-3-5,-1-1 2,-2 6-4,-3-2 5,3 5-8,-3 2 4,0 5-2,0-2 3,0 5-6,-3 6 6,0 3 4,-2 5-1,5 0 6,-3 10 0,3 2-1,0 4 4,3-2 9,-3 9-3,5-1-3,1 4 2,0-1-2,4 4 2,1-1-4,2-1 2,7-1-3,3-4-1,-6 0 2,3-6-1,-1-4-6,5-4 2,-4-3-6,0-5 2,0 0-3,0-5-3,4-3 0,-5-2-8,-2-5-3,0 0-10,-4-2-7,-3-6-7,-3 0 0,-4 1-4,0-2-5,-6-2 5,0 1-1,-4 1 4,4 0 1,-4 5-1,0-1 3,1 2 4,2 3 4,-2 3-3,3 2 4,-4-2 5,4 1-7,-1 2 8,4 0-4,0 5-1,0-4 1,0 3 5,7 0 2,-4 3 1,7-3 1,0 0 4,0-3-4,3 4-5,5-1 2,-6-1 3,6 0-3,-2 3 6,1-3 2,-4 3-5,7-1 1,-4 4 1,-2 0 3,2 0-6,-2 4 7,-1 5 2,1-2 10,-4 3 0,3 5 8,-6 2 1,-2 0 2,3 4 5,-2 1 2,-3 1 5,5 2 1,-5 0-2,-1 0-5,3 0 2,0-3 1,4 3 1,0-2 1,1-1-4,7-4-2,-4-1-2,4 1-1,2-5-1,2-4 0,-5-4-4,1-2 4,3-3-7,0-3-2,0-5 1,0-1-5,-4-7 1,1-1-1,-3-3-3,-4-2-2,0-8-2,-7-3-4,-3 3-1,-3-2 1,-1-2 7,1 7-5,-3 3 0,2 0-4,1 5 1,-4 2-1,4 4-4,-4 4 4,4 6 6,-4 1 0,7 2 7,-7 9-1,4 1 6,0 2 8,-1 4 3,4-1-1,0 3 4,0-1-1,4 3-1,-1 1 0,0 0-5,8-1 1,-5 0-4,4-2 1,-3-4-1,6 2-6,-3-7 1,3-1 0,1-5-1,2-1-3,1-2-1,-4-8 3,4 1-8,0-3 7,-1-4-8,-2-6-8,-1-1-3,0-1-3,1-1-2,-1-4-1,-2 7-3,2-2 0,-7 1-2,5 3 3,-2 4-5,-2 1 2,2 1 1,-1 2-1,-2 4 1,1 4 3,-1 2 2,2 2-2,-2 4 1,1 1 5,-4 4-3,3 1 1,-3 2 5,8 4-1,-4 2-1,-1 0 11,5 0 1,-2 0 4,8 6 7,-4-7-2,8 1-1,-5-4 2,7-1 4,1-6 3,-1-1-2,7-6 0,4-2-3,-5-2 0,5-3-3,3-5-3,-4 0 3,3-6-5,-6-1-1,0-3 2,-4 0-4,-1-2 0,-6-3-3,-2 0 3,-4 0-8,-2 2-2,-5 1 0,-2 1-5,-4 7 2,-7-1-2,0 5-1,-4 2-1,-1 5 2,1 3-3,-1 0 5,-5 8 1,-1 0-2,2 4 0,0 3 2,-2-1-3,6 3 3,-2 0 2,4 0-3,4 0 1,-2-4 2,6 2 1,2 0 1,0-3 0,2-1 0,6-4-3,-2-1 4,0-3 1,6 3 0,0-6-5,-2 0 6,4-2-2,-2-3 0,3-1 0,-2-1 1,0 0 0,1-4-4,-5 2 0,5-1 4,-4 3-2,-4-4 2,5 4 1,-5-4 4,1 4 8,-1 2 0,1 0 5,0-2 0,0 4-2,-4 1-2,3 2-3,-3 0-1,1 5 7,-4 2 3,7-2 7,-4 7 13,1-1 7,2 7 10,4 1 15,0 6 10,3 6 15,1 0 2,2 10 9,1 1-24,0 6 3,6 7 4,-6 2-1,7 6-7,-11-1-5,-4 3-3,2-9-5,-8 0-8,4 0-3,-10-4-6,-1 3-4,1-7-8,-8 2 0,-1-5-6,-2-1-4,-2-3 0,-5-4-13,5-8-8,-4 0-2,-1-7-8,2-2-6,-1-8-3,-1-3-10,5-6-7,-1-9-7,1-8-6,-1-7-5,4-9-10,-2-13-8,6-4-8,6-8-3,3-3-10,0-2-8,3-10-16,4 0-22,-1 3-28,1 2-20,3 10-36,-3 2-47,-7 1-55,3 7-61,-6 2-114,0-5-200,-11 3 39,-2 1-291,-5 1-419</inkml:trace>
  <inkml:trace contextRef="#ctx0" brushRef="#br0" timeOffset="29445.5387">4504 2277 2392,'-7'0'-103,"7"0"14,0-1 16,0 1 8,10 0 3,0-5 8,0 5 1,3 0-27,4 5-37,-4-5-98,0 0-289,1 1-9</inkml:trace>
  <inkml:trace contextRef="#ctx0" brushRef="#br0" timeOffset="30169.1084">8125 2885 1330,'14'-2'-36,"-4"-1"17,-4-2 14,4 0 23,1-3 13,-5-2 15,0 0 9,5-5 1,-4 1 4,-4-4 2,3 0 3,-6-2-1,3-2 3,-6-1 4,3 0 4,-6 4 3,-1-5-3,-3 8 6,-3-2-2,-1 3-6,-2 6 1,-8 4-5,1 2 1,-4 3-3,1 8-5,-4 1-6,-3 6-3,3 5-7,0 0-5,-5 8-1,5-1-5,8 1-6,1-1-2,9 0-2,1 4-1,4-7 0,4 2-4,6-1-4,4-3 4,4-2-5,1-2 0,9-3-1,-2-5-1,4-3-4,5-5 2,-5 1 0,1-3 0,1-3-1,2-1-3,3-4 2,-6-2 5,3 1-2,-7-4 5,-1-5 5,2 3-1,-5-5 4,-5-1-1,-2 2 2,-2-3-2,0 2 10,-4 3 5,1-1 11,-4 3 8,3 2 3,-6 4-7,3 4 6,0 2-5,0 3-1,-7 9 8,7 4-4,3 4-7,-3 7 0,0 3 0,4 12 4,2 7 6,-3 7-2,4 1-3,-4 3-10,4 11-2,0-3-8,-4-7-20,0-1-28,0-4-25,1-1-25,-1-12-30,-3-2-26,-3-6-41,-1-4-60,-2-8-60,0-5-56,-1-8-123,0-2-129,-3-5 71,-3-5-53,2-8-69</inkml:trace>
  <inkml:trace contextRef="#ctx0" brushRef="#br0" timeOffset="31268.8572">8352 2868 1478,'47'-6'22,"-14"1"2,0 5 8,0 2 21,-6 3 18,0 1 14,0-1 8,0 5 2,-1 0-1,-2 2 3,5 3-6,-2 0-6,-5 3-2,-1-3-5,-1 0-10,-3-3-2,0 5-2,-4-4-8,-1-1-5,-1-1-4,-4-1-6,3-3-1,-3 3-4,-1-3-4,1-4-4,-4-1-5,1-4-1,-1-1-1,-3-4-1,4-6-6,3-1-6,-5-3-8,8-4-3,-3-2-2,4 4 0,1-1 2,2-5-2,6 5 2,-3-2 1,6 3 0,3 2-1,-2 0-1,6 4 0,-7 4 2,4-3 3,0 3-3,-3 2 0,-2-1 1,-1 3 0,-4 0-4,-1 3 4,1 2 0,-7 0 1,-1 0-1,-5 2 3,-1 3-5,1 0 4,-8 3-2,1 1 0,-4 2 5,1 2 0,-1 1 3,-4 3 0,2 1-2,-1 0 3,-1 2-3,2-3-1,-1 3 2,4-2-2,1 2 2,-1-3 2,3 0-2,0-1-1,3-3 4,0-1-3,3-2-2,0-1 0,0-1 3,5-3-2,1-5-2,1 0 2,1-2-1,-2-3 1,4-3-2,-2 1 0,-1-3 0,3-5-1,-3 0-2,-3-3 2,-1 1 0,4-4 2,-3 3-4,-4 2 0,4-2 0,-1 3-2,-2 3 1,-1 2 0,-3-1-1,4 2 0,-1 4-1,0 2 5,-3 0 0,4 3 3,-4 0 6,3 8 5,0-3 2,0 2-1,-3 4 2,4-3 5,3 4 8,0-2 7,-1 2 1,7 1 1,1 0 4,6-1-7,-1-3 0,8-1-3,0-3 7,0 0-11,0-5 5,-1 0-9,4-5-3,-4-2 0,0 0 1,2-6-7,-5 0-7,-3-5 18,3-1-17,-6-4-2,-4-4 2,1-3-2,-4-3-8,-7-4 5,4-1 2,-7-2 2,-4 2 4,4 6 7,0 6 12,0-3 1,-3 7-6,3 7 0,0 6 16,-3 4-1,3 5 12,0 17-3,3 0 5,0 5 12,1 6 3,3 6 6,-1 7 6,1 4 0,3 7 2,0 1-1,3 10-3,4-4-5,0 3-2,-1 1-2,5-1-9,-2-1-3,2-4-11,-5-9-3,1-7-7,-4 0 1,1-8-5,-5-3 3,-2-5-5,4-5-5,-5-1-1,-3-3-9,0-9-2,-3-5-14,0-2-9,0 0-10,-12-22-8,1 0-10,-5-9-11,-5-12-9,-5-11 0,-1-3 0,-6-26 0,6 11 2,10 6 4,0 4 3,8 6 4,2 7 4,7 7 2,3 1 3,1 7 4,5 1 4,5 4 3,3 3 3,-1 9 1,1 5 2,3 4 1,-3 5 2,-1 6 3,5 6 2,-5 7 1,-2 1 3,-1 11 2,-6 2-2,0 4 2,-11 4 2,1 5-3,-8 4-22,2 0-35,-8 3-35,4-4-30,-8-4-37,-2-2-37,3-7-43,-3-3-48,6-13-67,0-5-148,0-4-82,1-8 41,2-5-80,-2-7-122</inkml:trace>
  <inkml:trace contextRef="#ctx0" brushRef="#br0" timeOffset="31630.8908">10113 2351 1702,'23'7'25,"-3"5"25,-3 3 31,-7 5 17,3 8 19,1-1 17,-4 8 14,-4 0 6,1 3 11,3 6-6,-3-4 0,-1 5 5,1 3-9,3-4-12,0 4-9,0-5-16,-3-6-10,3-2-11,-1-2-10,2-4-8,-5-5-7,1-2-5,4-5-7,-2-7-5,-2-1-10,2-3-5,2-6-2,2-6-5,-2-3-6,-2-6-2,1-5-13,1-2-1,-2-8-1,4 2-5,-2-1-1,2 0 0,0 4 0,1 4-4,-2 3-1,1 3 2,4 5-2,1 5 2,-2 7 1,1 3 0,0 5-2,-2 5 3,5 4-1,-2 10-1,2 1-26,0 10-35,2-3-38,-4 6-38,2-4-47,-8 7-60,9-1-53,2-3-81,3 0-211,2-4 22,5-1-124,11 1-183</inkml:trace>
  <inkml:trace contextRef="#ctx0" brushRef="#br0" timeOffset="32197.38">15819 2196 1758,'13'-7'-104,"-3"2"-98</inkml:trace>
  <inkml:trace contextRef="#ctx0" brushRef="#br0" timeOffset="32477.9992">15872 2172 1290,'14'-8'-23,"-4"4"13,-1 1 9,2 1 14,-5-3 10,1 2 9,-1 1 2,-1-1 3,-5 0 10,0 3 7,0 0 10,-11 6 5,1 1 9,1-2 9,-5 7 10,-7 1 4,-1 7 5,-9 3 4,-6 7 2,-9 7 5,-24 23-1,2-3 7,-4 9-9,-1-2 1,-1 4-13,-2 5-9,2-3-8,1 2-4,3 3-11,3-2-5,0-4-4,7 2-13,3-4-3,11-12-5,10-10-4,-2 3-2,5-11-3,3 1-3,2-3-3,2-6-11,7-1-13,2-6-11,1-2-14,2-2-7,4-3-15,-3 0-17,6-2-7,-1-3-13,3-3-17,5-5-23,-3 4-20,3-5-23,0-1-22,6 0-36,-4-7-89,3-2-165,0-4-101,3-4-80</inkml:trace>
  <inkml:trace contextRef="#ctx0" brushRef="#br0" timeOffset="32823.781">15932 2118 1395,'8'-6'-111,"-5"3"28,0 3 23,0-2 13,0 0 13,1 2 0,2 2-124</inkml:trace>
  <inkml:trace contextRef="#ctx0" brushRef="#br0" timeOffset="33200.7738">15976 2112 852,'0'2'28,"3"2"-4,-3-2 17,0-1 2,0-1 4,-3 5 1,0-4 11,0-1 1,3 0-1,-8 3 7,5-3 3,3 0-1,-7 0 5,7 0 4,-6 0-5,6 0-2,0 0 3,-6 0-6,6 0 3,0 0 6,0 0 4,6 5 7,0-1 4,4 4 1,1 2 2,2 2 8,7 3 3,-1 9-2,11-2 9,4 7 6,3 4-1,13 5-5,3 4-2,28 13-1,-2 2-4,11 1-14,8-3-2,1 0 2,4-2-3,1-1-8,6-4 5,-6 4 1,-1-4-3,-4-3-4,-10-3-2,-10-7 4,-19-5-5,0 2-3,-3-4-1,-12-1-1,0-3-2,-6 0 0,1 1-6,-7-5-3,-3 1-5,0-2-3,-3 1-4,0-3-5,-7 2-6,4-2-3,-8 0-3,1-4-2,-1 2-1,-2 0-13,-4-3-26,-4 1-31,-6-3-37,4 0-31,-4-1-35,0 2-39,-4-3-45,-2-3-47,-1-4-78,-6 2-212,-4-3-86,-9-4 93,-8-1-199,-10-7-247</inkml:trace>
  <inkml:trace contextRef="#ctx0" brushRef="#br0" timeOffset="34026.1294">14685 3589 1878,'-3'-2'-131,"3"0"18,0 2 18,0 0-71,0 0-301,0 0 25</inkml:trace>
  <inkml:trace contextRef="#ctx0" brushRef="#br0" timeOffset="34703.6582">14687 3582 1198,'0'0'-59,"0"0"3,-5-5 9,1 5 8,1-2 5,-4-1 8,5-2 7,-7 2 6,4 2-5,-2-4 9,0 2 5,0-2 0,1 0 12,-2 2-1,3-2 9,-6 5 15,7-3 0,-1 1 3,0-3 8,3 5 0,-1-2 3,0-1-4,0 1-2,-2 2 2,1-3 0,4 3 10,-2 5 10,-1 0 6,-2-2 6,3 4 4,2 1 1,-3-1 5,0 4 1,-1 3 5,4 6 27,-3 3-4,3 2-7,0 2-4,-5 3 4,10 5-4,-5 3-3,3-1-6,-3 3-6,4 3 2,-1 0-2,2 3-1,3 2-4,-6-1 4,7 6-10,-3-3 5,-3-3-6,4 4 0,-2-1 0,-1-1-3,1 2-4,1-1-4,-6-1-3,3 4 1,-3 2-1,2 0 4,-2-1-1,0 2-8,5-3-5,-2 2-6,-3-3-1,0 1-4,2 2-3,2 0 1,-4-3-2,5 0-3,-5-2-1,2-7-6,-2-2 1,0-2-4,4 0 0,-4-3 0,0 3-4,0-8 1,3 5-1,-3-9-3,0 3 0,0-3-2,0-2 0,3 3-5,-3-3 1,0 0 1,0-3-5,4 2 5,-4-5-2,0 0 0,0-3-3,0 0-2,3 2 3,-3-2-2,2-2 2,-2 4-4,4-3 0,-4-3 2,0 4 0,0-2-2,0 1 1,0 3 1,5-3 0,-5 5-4,0 0 3,0-6 0,2 4-1,-2 0-1,0-3-1,4 0 3,-4-1-3,0-2 2,0 0-7,0-2-10,0-1-10,0-1-10,3-1-12,-3 2-6,0-6-4,0 6-11,3-4 2,1-1-8,-4 2 3,0-1 2,0-3-2,3 3 1,-3-2-3,0-1-7,0 3-17,0-5-22,2 0-16,-2 0-19,4-5-27,1 3-17,1-3-16,-3 0-15,0-3-21,4 4-66,-1-1-66,1-2-222,-3-1-103</inkml:trace>
  <inkml:trace contextRef="#ctx0" brushRef="#br0" timeOffset="35413.2929">14758 6154 1505,'-2'-2'-61,"2"0"14,0 2 14,-5-3 5,5 3 18,0 0 9,0 0 4,0 0 6,-9 3 12,5-1 6,1 0-1,-4 1 4,5-3-3,-3 2 1,-1 1 3,3 2 0,-1-5 3,-2 3-4,2-1 10,4-2-1,-7 0 0,7 2-1,0-2-3,0 0-1,-6 0 5,6 3 7,0-3 3,0 0 8,0 0 4,17-5 1,-7 3 1,-1-1 6,8-2 4,1 0 1,7 0 7,5 0 2,8-5-1,5 2-2,0-1-9,4 0-2,0 0-14,9-1-1,1 0-5,0 0-5,-1 0-1,4 1-10,1 1-2,-1-2 0,3-1-2,-1 2-7,2-2-2,0 4 6,-2-3-4,6 1 1,2-2-1,-3 4 11,2-1-10,2 1 5,-1-1 3,-4 3-10,1 0 2,-4 0 3,0 0-1,-6 3-12,0-1 2,-1 1 1,2 2-6,-5 0 1,1 0 2,-1 0-3,-3 0-2,0 0 1,0 0 1,-3 2-4,-4-2 7,-3 0 0,-3 0 5,-1 0-2,-2 0 4,-1-2 3,0 2-2,-3-3 1,0 3-3,0-3 5,0 2 2,-3 1-2,3-3-5,-6 3-2,-2-2 2,2 2-5,-4 0 4,4-3-11,-5 3 0,4 3-1,1-3 4,0 0-2,-1 2 4,3 1-4,-3-3 3,1 1 4,3 2 3,0 0-5,0-1-1,-5 1-6,-1-1-1,-1-2 7,-4 3-4,1-1 3,-1-2-1,-2 3 1,-1-3 4,-2 2 0,2-2 1,-4 0 1,-1 2-1,2-2 1,-4 3-2,4-3-3,-6 0-3,-1-3-20,-3 3-20,3-2-20,-3 2-27,-6-5-26,-2 0-39,-1 0-41,-1-3-41,-4-1-62,-2-7-162,-4-4-130,-10-10 70,0-7-82,-7-10-92</inkml:trace>
  <inkml:trace contextRef="#ctx0" brushRef="#br0" timeOffset="35757.5316">18130 3159 1482,'7'9'-272,"-7"-6"-140</inkml:trace>
  <inkml:trace contextRef="#ctx0" brushRef="#br0" timeOffset="36313.7233">18140 3183 1129,'0'5'-20,"0"-4"7,0 5 19,0-1 7,-3 2 6,0 0 6,-1 1 19,1 0 7,0 1 13,-4 2 9,3 3 8,-2 2 11,3 4 9,-1 1 6,4 5 14,-3 7 8,0 4 2,6 5-4,-3 11 2,3 5-1,-3-1 2,7 12 0,-4 2-2,4 2 4,-7-1-4,3-2-7,1 5 0,-1 0 0,-3 0-12,-3 0-5,3 2-6,0-4-8,0 2-6,-4-2-6,4-3-6,-3 0-10,-1-12-2,1-1-8,3-2 0,-3-5-9,3 2-4,0 1 0,0-11-3,0 0-4,-3-1-3,-1-3 0,4-4 0,-6 3 2,2-4-7,1 0 1,-1-3-3,1-3-2,0 0 1,0 1-7,-1-3 1,-2 1-1,2-2 1,-3-2-2,1 1-2,3 0 1,-4-3-5,0 2 4,0-1-1,1-2 0,-4-1-3,-1-1 1,5 1 0,-4 0 1,4-4-1,-5 3-4,5 1 0,-1-4-2,-3-1 2,3 0-2,1-1 6,3 1-8,-4-1 2,0 1 3,0-2 0,4-2-1,0 1 3,-4 0 3,4-2-3,0 1 4,-1 0-2,-3-1 2,7-1 3,-6-2 0,2 2 3,4 0 1,-3-2 3,0 0 0,0 0 3,0 0 2,3 0 4,-5 0-2,2-3 1,0 3-3,3 1-5,-3 0-2,-1-5 2,1-1-5,3 3-20,0-3-30,-11 0-41,5 0-43,3-3-31,-4 2-42,1-7-49,-1 2-55,0-4-65,1 0-169,-4-2-110,3-4 77,-6-2-201,3 4-254</inkml:trace>
  <inkml:trace contextRef="#ctx0" brushRef="#br0" timeOffset="36443.377">17760 5753 1856,'13'-5'-96,"-6"-1"90,3 5 14,0-5 19,-3 4 14,-1-4 9,0 3-2,-1 1-3,4 0-16,-5-3-42,2-1-45,-3 1-59,2-2-161,-10 0-245,-1-1-26</inkml:trace>
  <inkml:trace contextRef="#ctx0" brushRef="#br0" timeOffset="37107.3077">15943 2319 1325,'3'-5'-63,"0"3"12,-3-3 7,3 0 9,1 0 4,-1 3-7,3 2-191,-1-3-55,-2 0 198</inkml:trace>
  <inkml:trace contextRef="#ctx0" brushRef="#br0" timeOffset="38093.3221">15986 2288 810,'6'-3'2,"-3"3"-1,2-2 9,-2 2 6,-3-3 1,3 0 6,-3 3 3,3-1-2,-3-4-4,0 4 9,0 1-2,0-6 4,0 4-2,0-1-4,0 3 8,4-2 4,-8 0 2,8-1 3,-4 3-2,0-2-7,0-1 13,3 0-2,-3 3 3,0-2 5,0 2-1,0-3 4,0 3 3,0 0 4,0 0-4,0 0-4,0 0-6,0 0 1,0 0 1,0 0-2,0 0 3,-7 5 2,7 1-4,-3-4-2,3 1 1,-3 1 1,0 1 3,-5 1-2,5 1-1,-4 1 1,1-1 4,0 6-2,-8 4 1,4 0 1,-4 7 5,-2 2-1,-4 3-2,7 0 2,-8 4-3,4 1 3,-2 4 5,2 2-9,-3-2 1,3 2-3,0-1 1,1 7-1,-2-5-1,6 2-5,-6 3-2,3-1-4,0 2-5,3-3-6,2 4-2,-4 0 1,2-1 4,0 1-2,2 0-6,0-1-4,0-2 6,0-1-5,0 5-3,1-2 1,-2-2-3,6 3 6,-5-3-5,-1 0 5,2-3 6,-1 3 3,-5-2 0,10-6-7,-8 1-1,2-1 1,0 1 1,3-3-12,-3 3 6,-2 4 10,-1 0 3,1-4-2,4-3-1,-2 0-7,1-2 1,1-2-2,1 1-1,-2-3-3,4 1 5,-5 0-2,2-3-3,2-1-2,-2 1 0,1 8 8,-2 2 13,1 1 6,1-5-4,-1 1-5,2-1-2,-3-1-3,3-1-1,1 1-1,-4-5-7,3-2-1,0 3-1,1-6-1,2 3-3,-2 0-2,-1-2 3,0 0-1,1-1-8,-1 0 4,1 0-3,-1-1 2,0 1-1,4 1-3,-4 2 2,1 5 6,-5-3 0,1 3 3,1-3 1,2-1-4,-4 4 0,8-5 1,-6 5-2,2-3-3,-4 0 0,5-1 2,-4 1-3,7 0 0,-4 4 3,3 1 15,-2-2 0,3 0-4,-4-3 0,4-2-1,-4 0-1,0 0 1,1-4-3,2 1-1,-2 1-3,-1-1 1,0-2-5,1 0 2,2 0-2,-2-2-1,-1 2 0,3-3-1,1-2-2,-3-1 2,2 3-4,1-3 3,-3-2-3,2 4 3,0-3-2,1-4-2,-4 3 2,4-1-3,0-1 1,0 2 1,0-2 1,-1 1-2,4-2 4,-4-1 2,4-1-1,-3 3 0,0-2 3,3-1 1,-7 3 0,4-3 2,0 2-4,-5-1 1,5-1 0,-3-2-3,6-1 1,-4 4-4,-2-1 4,2 0-3,4-2 2,-2 3-4,2-3 2,-5 0-4,2-5-13,0 2-25,-4-2-20,7 0-27,-10-5-31,3 1-45,-2-4-44,2-2-48,-2-2-56,-2-3-57,-2-2-125,2-1-136,2 0 40,-5 0-193,3 5-267</inkml:trace>
  <inkml:trace contextRef="#ctx0" brushRef="#br0" timeOffset="38166.1255">14612 5995 1898</inkml:trace>
  <inkml:trace contextRef="#ctx0" brushRef="#br0" timeOffset="38262.8683">14625 5995 1876,'2'0'33,"-2"0"15,9 0 18,-9 0 16,0 0-3,6 0-1,-6 0-5,6 0-8,1 0-3,-1 0-14,-1-3-32,1 1-55,4 2-80,-5-5-145,4-1-214,-7 0-75,-2-1-56</inkml:trace>
  <inkml:trace contextRef="#ctx0" brushRef="#br0" timeOffset="39536.8681">14522 3570 382,'-3'2'77,"3"-2"-17,-4 3-13,8-1-30,-4 1-247</inkml:trace>
  <inkml:trace contextRef="#ctx0" brushRef="#br0" timeOffset="40465.0292">14525 3592 422,'0'5'57,"0"-2"-5,0 2 0,0-3 4,2 0-1,-4 3 5,2 1-2,0-5 2,-3 3 4,3 1 1,-3-2-1,-1-1-2,1 1 2,3-2 1,-5 2 0,5 0-9,-2-1 1,2 1 1,0-3-7,-3 2 2,3-2-4,0 3-2,0-3 1,0 0 0,3 2 6,-3-2-5,0 0 2,7 0 0,0 0 3,-1 0-2,1 0 2,3 0-2,3 0-2,-1-2 3,6 2-3,-2-3-2,5 3-2,2-2-1,4-1-1,6-2-1,0 2-1,4 2 3,4-4-1,-2-1 0,4 0 1,1 2 0,-1 1-3,1-2-2,2 1-5,1 1-2,-4-2 1,4 3-6,0-4-2,0 4-2,-1-3-2,3 0 0,-2-2-3,4 1-1,-4 2-4,2-1 1,-5 0 0,2 0 4,-2-1-1,3-1 8,-8 5-2,5-3 2,-4 0-7,-7-1 2,5 2-4,-5 1 4,0-2-3,4 3 5,-7-1-10,3-2 0,0 2-4,0-1 7,1 2-6,-4-4 0,3 4-1,-3-3-3,0 2-1,0-2 1,0 2 2,0-1-4,0 1 2,0 1-3,-4-3 3,4-1-3,-2 2-1,-2-1 1,1 2 1,3-2-1,0 0 0,-3 1 5,3 1-7,0-5 6,3 2 1,-3 2-3,4-1-1,-4-2 1,0 2-3,3 0 1,-3-1-2,0-1 4,0 0-7,0 2 2,0-2 1,-3 2-1,3-1 1,-6-1 5,1 1-10,2 1 3,-3 1 4,3 1 1,-4-2-3,4 0 1,-6 0 4,11 3-1,-6-3-3,1 2 3,-1-2 3,2 3-3,2-4 0,-3 5 0,3-4 2,0 2 0,3-2-8,-3 1 7,3 0-3,0 1-4,1-2 1,-1 3 2,0-3 5,-3 3 6,3-1 0,-3 0-2,0 1 5,-3-1-4,0 1 3,0 0-2,-7-1 4,0 3 4,0-2-6,0 2 0,-4 0 1,2 0 4,-2 0 0,-2-3 3,-2 1-1,2 2-6,-1-3 7,0 3 3,-2 0-1,-3 0-2,3 0-1,0 0-3,-5 0-1,1 0 1,3 0-6,-3 0 5,-4 0 2,4 3 6,-4-3-3,2-3 12,0 6-8,2-6 2,-4 3 0,-3 0 8,7 0 1,-7 0-3,6 0 0,-6 0-2,0 0-4,6 0-1,-1-2 1,-5 2-4,3 0-4,-3 0-1,0 0-2,6 0-1,-6 0 2,0 0-8,-3 5 0,3-5-8,-11 2-22,5 1-32,0 2-41,-4-1-38,-2-1-63,0 2-86,-8-5-186,4 3-189,-14-6 88,0 3-242,-3-3-294</inkml:trace>
  <inkml:trace contextRef="#ctx0" brushRef="#br0" timeOffset="71527.8967">15769 2094 793,'0'-7'31,"-3"2"13,-4-2-14,-1 4 7,-4 3-27,2 8-43,-4-3 61,1 2-9,-4 3 5,4 0-7,-4-1-11,1 3-26,2-6-3,5 2-6,-1-3-13,-5 3-58,5-4-170,-6 4 212</inkml:trace>
  <inkml:trace contextRef="#ctx0" brushRef="#br0" timeOffset="73206.3271">16123 2217 706,'0'0'-247,"0"0"90</inkml:trace>
  <inkml:trace contextRef="#ctx0" brushRef="#br0" timeOffset="73827.841">16123 2217 525,'10'0'40,"-10"0"7,6-3 7,-6 3 6,0 0-6,3-1 5,1-2 4,-4 1-2,0-1 1,0 3 2,-4-9-7,4 6 6,0-3-5,-3 1-2,0 0 2,0-3 1,-1 3-1,1-2 0,0 2 4,-1 0-2,1 0 5,-1 1-1,-2-1-2,3-1-4,-1 5-4,-2-5-1,2 4-3,-3-2 1,1 4-6,3-2-3,3 2-2,-10 2 2,2 4-1,5-5 3,-3 8-2,-1-1 2,4 1 0,0 1-1,0 2 0,-2 3 0,2-3 1,3 5 2,-3 0-2,3-3 0,0 4-3,3-3 0,-3 0 2,3 0-1,2 0 0,-2-3 0,0 5 2,0-8 5,1 3 5,2-4 11,5-1 5,-5-2-3,4-3 7,-1 1-11,2-3-5,-1-3 0,0-2-5,0-2-10,-3-3 1,-1 1-9,1-3 0,-4-5-1,-3 0-5,4-5-4,-8-2-5,-3 0 4,4-1-2,-7 4-6,4-5-2,-5 3-4,2 4 4,-1-2-2,-1 6 2,2-2-1,-4 4-3,-1 1 0,4 3-3,-4 8 1,-2 1 2,2 1 4,-2 5 7,2 6 4,1 4 8,-1-2 4,1 6 12,4-1-8,1 3 1,-1-2 4,5 1 2,1 3-3,0-5 4,3 1-2,0-3 5,6 2-7,-2-4 5,2-3 1,5 0 2,-2-1 3,4-4-1,1-1-4,-1-4-7,4-2-6,-1 0 1,-2-5-6,2 1-2,-2-4-7,-1-3-7,1-2-14,-4 1-18,-4-6-19,-3 5-17,1-6-12,-8 4-14,4 3-28,-6-1-23,3 1-19,-7 0-32,-1 1-28,2 1-33,-4 5-31,2 0-42,-2 0-95,-4 0-145,4 3 9,-7-3-131,4-1-171</inkml:trace>
  <inkml:trace contextRef="#ctx0" brushRef="#br0" timeOffset="73928.5722">15982 2010 1616</inkml:trace>
  <inkml:trace contextRef="#ctx0" brushRef="#br0" timeOffset="74352.4406">16019 1992 1532,'14'-7'-13,"-4"-2"26,-1 1 27,2-3 19,-5 1 6,1-2 12,-1 2 3,-6-2 0,3 0 5,-3 0 1,-3 0-2,-3 2 0,-1-2-1,1-1-2,-5 3 0,-2-2-2,4 4 1,-5-2-2,-2 2-6,2 1-3,-2 2 2,-5 3-4,4-3 0,1 7-1,-4 1 1,-4 2 6,1 2-8,3 3 0,-3 2 2,-4 4 2,3 4-2,1-1 3,0 10 8,3-5 4,0 9 2,2 0 1,6-2-2,2 5 1,2 1-3,6-2 1,2 0-3,0 4-4,6-5-1,0 1 0,9-3-4,-2 0-3,7-2 3,3 0 2,1-4 4,1-4-1,6-4 5,-1-3 1,7-3 4,3-4-6,-3-7 3,2-1 0,2-1-5,2-10-6,-3 2 18,4-11-9,-1 0-8,-6-6-6,0-3-4,-11-6-16,-3-3 3,-9-1-9,-5-9-13,-2 0-11,-7 6-11,-3-8-5,-7 2-9,4 4-11,-8 0-11,-2 5-17,-2 9-17,2 2-30,-7 4-31,-1 6-42,8 5-30,-4 6-47,-1 2-48,5 5-65,-4 5-86,3 2-249,-6 3 44,0 8 85,-4 1-213,0 9-265</inkml:trace>
  <inkml:trace contextRef="#ctx0" brushRef="#br0" timeOffset="75182.4622">17974 5925 1942,'0'-3'-107,"0"-2"-96,3 0-352</inkml:trace>
  <inkml:trace contextRef="#ctx0" brushRef="#br0" timeOffset="75948.9247">17984 5903 1478,'3'-3'-32,"-3"-2"2,3 2 19,-3 2 14,0 1 14,6-5 1,-6 4 4,0 1 0,0-2 3,0 2-1,0 0-2,0 0 1,0 0-3,0 0 3,0 0-2,0 0 2,0 0 0,0 0 2,0 0 4,0 0 4,-9 3 1,9-3 7,0 0 2,0 0 6,0 0 4,0 0 5,0 0 2,0 0 2,0 0-2,3-7-3,-3 7 6,0-7-3,3 2-3,-3-3 1,0 1-1,-3-3-2,3 3-1,-3-3-2,3 1 2,-3-3-2,-1 3 0,1-2-4,0 2 0,-5 1-3,5 1 0,-3 0-3,3-1-8,-4 4-1,0-2-5,0 4 0,1-2 4,-4 4-9,3 0-5,0 4-1,1-2-5,-1 5 2,-3 1 2,6-1 1,-2 3 0,3 0 3,-1 3 4,4 1 2,-3-1-4,3 2 0,0-2 2,0 1 4,3-1-5,1 0 6,-1 0-1,0-4 10,4 1-7,0-2-4,-1-1 9,4 1 3,-3-3 3,7-3 0,-5-2-2,2 0-4,2 0 1,-4-2-3,5-3-2,-7-3-10,2-2 4,-1 3-3,-5-5-2,0-5 0,-3 3-6,-3-6-1,-4-3 1,-3 4-3,4-4-2,-4 1-1,-4 2 0,4-1-4,-4 4-1,2 2 0,2 2-5,-4 0 3,4 5-1,0-1-2,0 5 4,-3 1-4,2 3 2,-2 3 0,4 1-2,-2 5-1,1 0 2,1 2 1,1 1 1,-1 5 0,5 0-4,-2 1 4,3-3 12,3 3-6,3-1-4,-3-1 4,3 1 0,0-2-1,4-1 7,-1-1 4,2-1 4,1 0 3,1-3 6,1-2 1,-2 1 1,4-3 3,1 0 3,-1-3 2,-2 0-2,2-2 0,0-2-4,1 0-2,-5-6-4,-2 1 0,3 0-3,-3-5-3,-4-2-6,0-1 0,-3-2-2,-3 0-4,0-1 0,-4-2-9,1 2-7,-2 0-8,-1 5-5,-1-1-10,-1 2-17,-2 4-17,0 1-20,3-1-15,-3 6-27,-1-1-28,1-2-35,-1 5-37,5 0-35,-1 0-62,-1 0-143,2 3-129,-1-3 77,3 0-96,-4 2-111</inkml:trace>
  <inkml:trace contextRef="#ctx0" brushRef="#br0" timeOffset="76435.4034">18050 5360 1565,'10'-23'5,"-6"1"17,-4 2 18,-4-1 21,1 1 21,-4 3 11,1 0 12,-4-1 4,-1 0 1,-2 4-3,-1-2-9,-2 4-5,-4 3-3,-4 1-2,2 3-5,-5 6 0,-6 5 0,-2 5 5,-1 4-1,-10 7-9,2 5 6,-2 11-9,2 1 2,7 7 4,0 1-3,7 2-2,4 5-7,10-4 5,2-1-8,8 2 5,2 2-7,8-4 12,5 3 1,4-3-3,4-3 6,10 9 6,6-5 2,4-5 0,4 1 6,4-6-2,6-8 3,-1 0-4,-3-8 0,3-7 7,-1-3-2,-1-6-7,-2-3 4,1-5-4,0-5-7,-1-3 0,8-4-12,-5-5-5,-2-4-3,-7-4-5,-3-6-7,-3-5-5,-13-3 1,-3-12-8,-11-4-16,-10-2-14,-8-12-11,-15-23-11,-10 10-15,-11 7-9,0 18-20,0 12-14,-3 4-28,-6 7-42,6 11-41,-7 2-43,-3 7-53,0 4-63,0 3-76,3 4-211,7 1-24,-3 2 72,2 2-216,9 1-284</inkml:trace>
  <inkml:trace contextRef="#ctx0" brushRef="#br0" timeOffset="76548.1026">17800 5603 1862,'13'7'-634,"-7"0"-130</inkml:trace>
  <inkml:trace contextRef="#ctx0" brushRef="#br0" timeOffset="84727.9985">16625 1719 435,'0'-2'90,"0"-1"-27,-2-1-8,2 4 1,-4-3-9,10 3-3,-6 0-237</inkml:trace>
  <inkml:trace contextRef="#ctx0" brushRef="#br0" timeOffset="85080.2899">16632 1707 669,'3'3'65,"-3"-3"-9,0 0 19,0 0 12,0 0 8,0 2 3,0-2 4,0 0 7,0 0 7,0 0 4,0 0-1,0 0-1,0 0-2,0 0-10,0 2-3,0 1 1,5-1 10,-5 6 9,6-1 4,-2 4 13,1 4-14,2 0-1,4 2 6,-1 3-9,2 3 2,3-3-2,-3 2-5,9 2-2,-4-3-3,2 1-3,2 2-1,-1-4-5,6-3-7,-9 0-2,3-5-5,-4 5-2,5-5-6,-5-5-3,4 3-2,-7-5-3,1-1-6,-1-1-6,1-6-7,-1 1-2,-3-5-6,-3-3-5,-1-2-4,1-3 6,-1-6-2,-9-1-5,3-2-4,-3-5-10,0-4-9,-7 3-3,3 3-7,3 2-1,-2 2-6,-1 3-11,1 1-14,3 1-27,-5 3-23,5 3-35,0 1-32,-1 2-27,4 1-33,-3 3-44,6 1-45,4 1-27,0 0-73,3 3-136,0 3-31,4 1-198,-1-1-249</inkml:trace>
  <inkml:trace contextRef="#ctx0" brushRef="#br0" timeOffset="85298.7057">17499 1826 1948,'24'13'-40,"-7"0"21,-3-3 36,-9 0 32,5-1 33,-3 3 20,-4-3 19,5 6 17,-6-2 20,-2 7 8,4 0-7,-1 2-1,0 3-9,4 4-7,4 5-16,-5-2-10,0 3-16,5-2-12,-2 0-27,-2 1-33,3-1-35,1-1-44,-1 1-60,-4-3-61,1-5-87,-7 1-231,-4-5-75,-3 1 73,-2-2-87,-8 4-80</inkml:trace>
  <inkml:trace contextRef="#ctx0" brushRef="#br0" timeOffset="86163.9122">13288 3502 1485,'0'0'15,"0"0"29,3 10 0,0-5 25,-3 3 29,8 1 25,-5 3 19,3 6 12,4 3 13,4-1 17,-1 5-9,4 2-3,-4 0-9,4 2 1,-1-5-11,1 3-7,-1-3-9,-2-2-9,-1-2-10,1-4-6,-4 4-9,2-4-4,-4-3-5,2-1-7,-4-2-3,0 0-1,5 1 7,-4-7 1,-4 1-5,0-5-11,-1-2-9,3-5-5,-5-6-7,-5-7-7,3-3-6,-1-7-19,-7-5-14,4-2-19,-8-6-9,4 6-11,4 1-19,-3 5-16,4-2-11,-2 8-23,4 2-24,0 3-20,3 2-23,3 6-30,0-2-25,4 6-25,7-1-38,-5 5-103,1-1-145,4 5-8,-4 0-133,3 2-169</inkml:trace>
  <inkml:trace contextRef="#ctx0" brushRef="#br0" timeOffset="86569.3542">13741 3775 1726,'7'10'-13,"-4"-3"30,1 1 18,-1-3 20,1 0 20,-2-1 10,-2 2 8,4-4 9,2 1 1,-2-3 8,-1 2-2,4-2 6,-1 0-6,-2 0-7,-1 3 2,4-3-11,0 0 6,0 0 1,-5 0-6,5 2 3,3 0-7,-3 4-1,0-4 0,-1 6-9,1-3-10,0 3 1,0-1-4,-4 3-5,0-1-2,0 4-6,0 0 0,-3 2-8,0-3 2,0 3-5,-3 0-5,-3 0 1,3 0-5,-4 0-2,3 0-4,-3-2-3,1-1 2,0 1-4,2 0 0,-3-4-7,4 2-2,-4-4 4,7 0-7,-3-2-1,-1 3-6,8-6 2,-1 0-6,7-2-11,1-2-15,5-3-23,10-2-23,8-3-27,2-5-38,18-5-43,9-8-68,30-19-76,5 2-219,-5-5-36,7 0 67,2 0-135,13-5-144</inkml:trace>
  <inkml:trace contextRef="#ctx0" brushRef="#br0" timeOffset="87263.4924">18510 2817 1646,'2'0'-159,"7"0"161,-3 0 17,4 3 27,0 2 27,0 5 27,3-3 21,4 6 13,3 0 6,-4 4 2,5 0 4,-2 3-5,1 1-8,4-4 7,-8 5-9,8-4-3,-7-4-7,-1 2-2,1-4-1,0 1-11,-7-4-5,3-1-7,-3 0-4,1-4-4,1-1-7,-2-6-6,1-4-2,-5-1-12,1-1-9,-4-6-6,0-5-1,1-5-7,-4 0-8,-4-5-8,1-3-18,0-4-13,-1 1-10,-2 5-16,3 0-17,0 4-13,-1 4-22,-3-2-39,7 5-53,-3 2-56,3 5-40,0 1-82,3 3-191,-3 1 25,0 0-128,3 6-148</inkml:trace>
  <inkml:trace contextRef="#ctx0" brushRef="#br0" timeOffset="87767.9513">19334 2825 1744,'10'5'34,"0"-3"28,3 3 14,-2-3 15,-3-2 8,0 3-1,2-3 4,2 0 9,3 0-4,-5 0 0,3 0-6,0 2-5,-4-2-7,1 0 0,1 0-5,-2 3-6,1 0 4,-1 2-2,-3-1 0,-3 5-2,4-2-3,-4 3-2,-1 0-15,3 2 1,-10 0-4,5 1-2,-2 0-9,-1 2-2,-4 2-1,0-2-8,1 2 0,-4-1-6,0-2-3,0 2-4,-5-2-9,3 1-6,2-4-8,-3-1-3,3-1-1,0 2-4,3-4 1,4-2 6,-7 2-10,5-1-6,0-4 3,5 1 4,-5-1 3,5-2-2,8 0 3,-8 0 5,7 0-5,0-2 16,1 2 6,0 0 2,2 0 13,2 0 13,-2 2 11,5 0 14,-5 3 3,0-1 3,3-1 2,-1 6 2,-1-1-1,-1-1 2,-3 0-7,0 3-10,-3 3-2,-2-4-7,-4 3-8,-2 0-4,-3 0-13,-6 0-26,-2 0-33,-4 3-31,-2-3-39,-1 5-42,-6-5-43,-4 0-60,2 1-75,-4-1-157,-5-3-149,-1 0 65,-7 0-194,-3 4-247</inkml:trace>
  <inkml:trace contextRef="#ctx0" brushRef="#br0" timeOffset="88262.6295">13848 6270 1835</inkml:trace>
  <inkml:trace contextRef="#ctx0" brushRef="#br0" timeOffset="88508.9721">13858 6282 1859,'6'5'55,"-2"3"24,3-1 30,0 0 21,2 6 11,5 6 5,-1-3 3,4 6 15,-1 3 21,8 3-3,-5-1-13,8 6-7,0 0 0,3-4-15,0 2-8,-6-7-4,-1 2-11,1-4-10,-5-2-8,-2-2-9,-4-3-4,4-2-4,-4-1-2,-2-5-6,-2-4-5,4-6-9,-6 1-7,0-9-5,0-1-5,-1-6-7,-3-4-5,-3-5-10,-3-8-18,0-2-23,-4-4-20,4 2-15,-7 0-9,0 3-22,3 0-22,1 11-22,3-1-27,-5 5-35,5 1-46,-3 3-37,6 5-34,0 0-48,0 5-133,3 2-92,-3 0 52,0 5-93,0 0-114</inkml:trace>
  <inkml:trace contextRef="#ctx0" brushRef="#br0" timeOffset="88617.6814">14472 6479 1520</inkml:trace>
  <inkml:trace contextRef="#ctx0" brushRef="#br0" timeOffset="88845.071">14502 6507 1623,'13'10'76,"-6"2"12,-2-1 18,3 1 8,-1-3 3,0 3 2,-4 2 8,0 1-8,-1 0 1,3 3-5,-5 0-9,-5 1-3,5 4 1,-2-1-13,-1 1-11,-4-1-3,4 2-12,-4 0-12,-1-2 6,6 0-8,-4 2-3,2-5-7,-4 1-10,6-2 4,2-3-8,-3 0 1,3-3-3,0 1-1,3-4-2,4 0-3,6-2-6,-1-5 4,6 1-1,3-3 0,0-3-5,7 1-1,2-3-6,2-3-1,7-2-13,-7 0-7,5-2-14,-4 2-11,-3 0-11,-3 0-14,-3-1-22,-1 4-22,-3-3-39,-7 0-36,1 3-37,-5-3-79,-2 3-120,-7 2-72,-7-3-87,1 3-80</inkml:trace>
  <inkml:trace contextRef="#ctx0" brushRef="#br0" timeOffset="89030.9317">14597 6822 1543,'-12'5'82,"3"0"21,0 3 8,4-1 15,5 6 20,0 0 4,3 6 4,3 1-3,2 4 3,-2 7-9,6 1-6,6 9-13,-2-2-14,8 2-20,3-1-42,-4 2-51,7-2-55,-3 0-67,9 6-98,-9-9-155,3 1-158,-6-6 60,-1-7-70,0 0-47</inkml:trace>
  <inkml:trace contextRef="#ctx0" brushRef="#br0" timeOffset="89457.2944">18824 5912 1336</inkml:trace>
  <inkml:trace contextRef="#ctx0" brushRef="#br0" timeOffset="89708.6222">18824 5904 1318,'4'0'49,"-1"0"25,-3 0 30,6 11 26,1-4 21,3 5 14,0 1 11,3 6 8,4-3-8,-4 4 19,7 2-2,1 2-4,1-2-7,-1 0-5,2 2-2,1 0-12,-2-5-2,2 1-11,-1 1-6,-2-6-9,-5-3-6,4 1-9,-4-1-7,1-6 0,-4-3-12,5-3-10,-2 0-7,-2-3-7,-2-8-12,-1-2-4,-1-4-9,-4-5-13,-3-3-12,1-5-14,-4-6-24,0 2-15,-7-7-16,7 7-18,-6-1-12,3 4-25,-1 9-20,4 0-30,-3-1-34,0 3-42,-1 6-40,4 2-42,4 0-41,-4 5-125,-4 2-123,4 3 46,0-1-123,0 3-167</inkml:trace>
  <inkml:trace contextRef="#ctx0" brushRef="#br0" timeOffset="90053.6981">19574 5932 1676,'20'15'-2,"-7"-1"27,-3 3 30,-3-5 23,0 2 21,-7-1 12,3-1 2,-3 4-1,0-1-6,0 0-4,-3 0-6,3-3-7,-4 3-8,4 0-6,-3-2-7,3 1-3,-3-3-7,3 2-5,0-1-3,0 0-4,3-2-1,0 2 0,4-1 10,-1-2-2,5 0 0,-1 0 5,-1 2 0,5-4 11,-1 0 0,4 1 6,0-4 1,-4 4-1,4-3 4,3 2 5,-3 2 0,2-1-2,2-1-5,-8-1-7,1 2 0,-2-3-10,-1 3-6,-1 1-3,-7-1-5,0 4-5,-3 1-15,-6-2-22,-1-2-36,-3 4-20,0-4-37,-3 4-25,-4-2-32,-3-2-35,0-1-37,-3-1-44,2-4-62,-1-3-139,-5 0-110,0-3 53,-3-4-72,0-8-93</inkml:trace>
  <inkml:trace contextRef="#ctx0" brushRef="#br0" timeOffset="90192.3285">19501 5978 1809,'36'-24'82,"-6"4"34,4 3 26,-1 0 13,8 2 5,5-5-20,4 2-13,4 0-19,-2 5-21,2-6-37,-4 1-56,-3 4-70,-7 2-86,-10-3-139,-7 4-206,-9 4-148,-11-4-150</inkml:trace>
  <inkml:trace contextRef="#ctx0" brushRef="#br0" timeOffset="100732.5215">4733 7254 395,'8'0'179,"-2"0"-63,-4 3-450</inkml:trace>
  <inkml:trace contextRef="#ctx0" brushRef="#br0" timeOffset="101037.2134">4771 7265 635,'6'2'129,"1"1"-12,-4-1-3,3 1 13,-6-1-1,5 3 0,-10-2 4,5 4 8,-4-2-2,-1 5-1,0 0 1,0 2-5,-6 6-4,2 0-1,-8 7 1,-1 5-5,-1 4 3,-4 9-4,-3 10 3,-4 7 3,-14 22-3,1 8-10,-4 5-2,-3 2-9,0 4-7,-1 1-9,-5-5-10,3 2-6,-4-4-3,3-1-6,1-9-8,0-5-3,6-5-4,10-17-8,5-11 0,8-7-5,-1-2-4,5-8-9,5-3-4,-2-1-24,4-4-20,3-5-18,0 4-14,0-6-8,3-1 2,-3-2-6,6-1 5,0-2 0,2 0-3,-1-4-2,0 2-5,3-2-6,0-1-5,0-4-13,0 3-21,0-3-27,0 0-34,6-7-35,-4-1-60,6-1-144,-4-4-77,6-5-48,-4-6-47</inkml:trace>
  <inkml:trace contextRef="#ctx0" brushRef="#br0" timeOffset="101981.548">4897 7311 1422,'-3'0'-54,"-4"0"7,7 0 11,-8-1 15,6-2 10,-6 3 9,3-3 3,1 3 4,-3 0 12,3-2 0,2-1 10,-6 3 0,6-2 0,-1 0 4,3 2 0,0 0-4,-7-3 1,3 3 7,4 0 4,-4-2 6,2-1 3,2 3 3,0 0 0,0 0 5,0-2 11,0 2 13,0 0 11,13 2-3,-4 1 3,1-1 7,5 3 1,0 0 5,10 4 4,1 3 9,8 0-2,2 3 8,8 5 0,2 5 7,8 5-20,3 2-3,0 3-6,3 0-2,16 15 3,-2 4 8,-11-11-1,7 12 5,-13-3 2,-8-9 0,17 20 1,-16-13-8,-5-2-3,0-1-6,-8 2-10,1 0-7,2-2-6,-4 1-8,5 1-4,-8-3-9,3-1-3,-9-5-6,0-1-7,3 2-2,0-7-3,-4 2-4,4-1-1,-3 0-2,-4-5-5,1 0-2,3 0-2,-4-3 0,-3 1-3,3-4-3,1 1 1,3-1-1,-5 0-1,-1-1-1,-1-3-2,1 2 0,1-5-1,-5-2-3,2 2 1,-2-4-1,-4 0-1,0-3 2,1 5-2,0-3-1,-4-3-1,3 6 2,-4-8-3,1 0 3,-3 1-2,1-1 0,-3-2 2,5 3-3,-3-4-1,1 1 0,-5-1-3,-1 1 0,6-1-7,-6-1-3,2 2-6,-1-2 0,0 1-4,-3 1-1,0 0 0,4 0 1,-8 2 2,4 1-1,0 1-1,0-1 1,-3 1-5,0-2-10,3 1-12,0-1-12,-4-2-18,4 2-31,0-2-31,0-3-38,0 1-57,-2-3-79,-6 0-95,6-5-195,-6 3-1,-4-6 73,-5 3-185,-4 0-209</inkml:trace>
  <inkml:trace contextRef="#ctx0" brushRef="#br0" timeOffset="102985.2894">3639 9174 1822,'0'0'-91,"-3"-2"19,3 2 5,0 0 25,0 0 12,7 0 14,-7 0 13,0 0 8,7 5 11,-4-2 7,1-1 8,-1 1 7,3-2 7,1 5 0,3 0 7,-3-1 3,-1-2 7,8 1 2,-4 4-3,-1-4 3,5-1-1,3 4 3,3-2-3,3 0 0,4-3-4,-4 1-2,7 2-3,2-5 1,9 0 3,3-3-5,6 1 0,0-1 5,14-1-2,-4-4 3,3 3-1,4-3-5,-1 4 0,1-4-4,-1 1-4,2-1-5,-2 1-2,1-1-2,2 0-4,-2-1-3,0 1-5,0-1-2,-1-2 3,1 2-5,0-3-2,0 3 2,-4-3-4,4 2-1,-4-1 8,0-1-3,0 3 2,-6-3-5,3 0 7,0 3-8,-6 1 6,3-2-3,-12 3 0,6-1 0,-5 4-7,-2-5 8,3 4-2,-7 1 0,0-4-3,0 3 1,-7 0-1,1 0 1,-1 0 1,-3 0 8,0 0-5,0 1 7,1-2 1,-5 1 5,0 1 4,1 1-3,-7 1-6,1-2 1,-2 0-4,1 0-4,-5 3 0,0-2 0,0 1-1,0-1-6,-2 0-1,0 1 3,-2-1-8,3 3 4,-9-2-6,9 0 0,-7-1 10,2 3-2,-1-2-25,-6 2-40,5 0-43,-7 0-51,0 0-63,-17-3-85,4 6-201,-9-1-93,-8 1 67,-11-1-123,-5 3-141</inkml:trace>
  <inkml:trace contextRef="#ctx0" brushRef="#br0" timeOffset="104849.0327">3657 9169 1683,'9'-2'-73,"-2"0"8,0-1 25,-4 3 15,4 0 13,-1-2 9,-3 2 7,1 0 10,0-3 10,-4 3 3,6 0 11,-2 0 9,-4 0 9,3-2 2,-3 2 0,3 5 17,-3 0 10,0 2 0,0 1 5,0 1 2,0 5 2,0-2-2,0 3 0,0 7 4,2 4 4,2 1 3,0 3 1,0 7-8,2 1 4,1 7-9,-4 6-6,4-2 2,3 3-7,-3 4-2,-1 0-9,1 10-6,-4-2-3,4 4 1,0 0 2,-4-10-4,0 0-7,-1 1-7,3 0 3,-2-1 1,-1 0-6,3-1-3,-5 0-11,3-1 12,-3-4-8,4-2 3,-4 0-6,3 0-5,0-2-2,-3 2-1,2-7-2,3-1-2,-2 0 0,-1-2-3,-2 3-2,5-3 1,2-1-1,-4-1-2,0-1-5,-1 4 3,6-7-3,-1 2-1,-3-1 5,2 0-4,-1 0 0,0-3-3,0 1-1,4-3 1,-3 2 1,0-1 0,-2-5 0,1 0-1,0 0-1,-1-3 0,-2 0-1,2 0 3,-1-1-4,0-2-3,-3 3 6,4-3-2,-4-1-4,0 1-2,0 0 3,0 1-5,0-4-1,-4 0-4,4 3-2,0-4 2,-3 1-1,3-2 3,-3 0 1,3-3-1,-4 1-1,2 0-5,-2-1 0,4-2 0,-5 0 2,3-1-4,-1 3 9,-1-4-4,-2-2 1,2 2-1,4-1 1,-2-2-1,-2 3 3,-1-6-2,5 5-1,0-4-6,-2 2 5,-1-2 3,3 2-5,-5-3 3,5-2-1,0 2-3,0-2 8,5 4-5,-5-4 5,0 0-3,14-4 0,-12 2 7,8 0-5,-1-2 5,6 0-4,0 2 3,10-4 0,1 2 1,1-4 0,6 0 3,7 1 2,1-3-5,5 4 5,11-8 4,0 2-8,3-1 2,3 3 1,0-4 3,1 2-3,2-2 4,8-1-2,-12 3-2,6-1 2,-6 1-1,2 0 1,0-1-4,-4 3 4,0 0 3,0 0-2,0 2-5,-3-1 5,0 1 3,-7 1-8,-7-4 9,7 4-4,-7-1-1,4 1-3,-1-1 5,-5 0-5,5 1 3,-2-3 1,-2 4 1,-2-6-4,5 4 4,-5 2-7,2-4 9,2 2-3,-4 0 0,1 1 0,-2 0 1,1-1-5,-3 1 3,-4-1 6,1 2 0,-4 0-8,10 0 4,-4-1-3,-2 0 2,-1-1 0,-3 1 2,0 2-5,0-3 3,0 4-4,-3-1 2,3-3 0,-7 3 0,1-3-7,-1 3 7,-4 3 6,1-3-5,-3 2-3,0-2 9,0 0-7,0 3 1,0-3 6,-7 0-2,2 2 1,2-2-2,-5 4 0,1-5 4,1 4-2,-2-4 1,-2 0 1,0 0-2,0 0-3,0-3 2,-4 1 0,4-4 0,-5-2-3,-2-2 0,4-4-3,0-3 6,-1-4 0,-3-1 3,0-10 5,0 1-4,4-2-1,-8-4 3,4-10 0,0 3-5,-3-7 1,-1-1-4,4-12 2,-4 0-1,-2-5-1,0-3 1,-1-24-2,-7-3-2,2 3-3,-9 2-1,1-4 2,4 13 0,-8-2 1,5 16 1,2 11 1,0 2-2,-4 2-2,5 4 0,-3 0 4,2 11 9,-2-1 0,4 3 1,-2 3-2,1-1-2,-1 5 2,4 4-3,-1 2 4,1 1-4,4 3-1,-2 1 3,1 2 2,1 5-3,-2 1 1,8-2 3,-7 4 0,4 2 0,2 2-5,-3 1-5,4-2 5,-1 2 0,1 5-2,0-3-5,0 3 0,0 0 2,-1-1-3,0 4-2,1-4 1,3 2 3,-3 0-1,3 2-5,0-1 8,-4 2-1,4 1-5,0-3-10,0 3-18,0 2-31,-3-3-29,3 1-36,0 2-48,-3-5-59,6 2-78,-6-2-180,-3 2-71,-2-1 44,2-1-107,-4 2-126</inkml:trace>
  <inkml:trace contextRef="#ctx0" brushRef="#br0" timeOffset="104967.7182">6438 9012 1656,'10'10'-25,"-4"0"5,1-3-9,0 2-46,-3-1-104,-4-4-273,3 4 40</inkml:trace>
  <inkml:trace contextRef="#ctx0" brushRef="#br0" timeOffset="105634.8061">4877 7445 1136,'10'-8'-228,"-3"3"-81,-1 0 174</inkml:trace>
  <inkml:trace contextRef="#ctx0" brushRef="#br0" timeOffset="106778.2972">4947 7390 810,'3'-5'-13,"1"-1"2,-1 4 1,0-1 8,1-1 2,-4-1 2,3 2 1,-3-2 6,0 2 3,0-1 0,0 1 1,0-2 16,3 3 5,-6-3-1,3-1 2,0 5 12,0-4-2,0-1 8,0 0 5,0 2 1,-3 1 1,3-2 0,0 1 3,0 1 3,-4-2-1,4 3 3,0 2 3,-3-8 0,3 6 4,0-1-1,0 3 1,-3-2 1,3 2-1,-4-3-3,4 3-2,0 0-3,0 0 0,-11 8 0,6-4-3,1 2-3,1 1-1,-4 3-3,0-1-6,1 5-4,-1 3-1,-3 1-5,3 1 5,-2 5 3,-1 0 4,-5 6-2,5 3-4,-2-1 2,-1 3-3,0 5 1,-1 3-1,1-1 0,-2 3-7,3 3-8,2-1 0,-3-1-6,0 3 1,2-1-3,0-1-5,3 2 4,-3 0-5,1 1 4,4-3-6,-1 3 2,0-1 7,4 0-7,-4-2 0,4-5 2,3 1-7,-3-2 2,0-2-4,-1 1 4,0 0-5,1 0-7,0-3 7,3 1 2,-4-1-3,1 4-2,0-4 3,0-2-1,0 2-5,-1-1 2,0-4 3,1 7-3,-4-5-2,4 1 0,-3 2-1,3-5 1,-1 1 7,-3 1-5,4 2-4,-1-3 1,1-6 3,0 1 5,0 4-11,0-5 3,-5 1 2,8 0-5,-3 4 0,-4 3 8,4 0 4,0 2 6,-4-1 2,4-4-3,-1 4-1,-2-5-3,2 2-4,1-3-1,0 2 0,0-4 0,-1 5-4,1 2 4,-4 2 8,4 1 0,-4-4 2,4-1 0,-4 2-5,4-2 4,0-6-4,-1 1-3,1-2 2,-1 0-5,1-1-1,0 0 4,0-2-1,-1 2-4,1-4 2,-4 8-1,4-2 0,-1 1 6,-2 2-3,-1-3 2,1-1 0,2-2 1,-3 1 0,4 1-2,0-2-4,0-2 4,-1 4-4,1-6 2,0 2-2,-1 1 2,0-3-1,1-1-4,0 4 0,0 3-1,0 0 10,-1 2-2,-2-6 2,2 3-4,0 0-3,-2-1 3,3-2-3,-4 0 6,4 1-7,0-1 3,-1 1-7,0-3 5,1 2-1,3-2-2,-3 0 0,0 3 6,0-3-4,-1 2-4,4-2 5,-3 5-2,3-3 10,-3 3-1,-1 0 2,4-2-4,-7 2 1,4-2-1,0-1-2,-1 3-2,-2-2 3,0 0-5,-2-1 1,2-2-2,-1 2-4,1-2 9,-2 2-7,-1-2 0,2 4 4,1-2-3,-2-2 3,2 1 1,-1-2-2,1 1 2,-1-4 6,3 5-1,-2-3 5,-1 2-2,1-4 4,-1 4 4,3-6 0,1 3 2,-4-2 2,4 0-1,-3 3 3,3-3 1,-1 0-1,0-3 7,1 1-1,0 3 0,-1-4 5,1-1 1,3 2-2,-3-3 2,3-1-3,-4 3-4,4-3-5,-2-1 1,-2 2-4,4-3-4,-4 1 0,4-1-2,0-2-1,0 0-4,-3-1-6,3 2-11,0-4-21,0-2-20,0 0-31,0 0-38,3-14-50,-6 4-63,3-5-74,-3-8-129,-4-4-218,0-8 48,-6-8 72,-6-11-202,-2-9-222</inkml:trace>
  <inkml:trace contextRef="#ctx0" brushRef="#br0" timeOffset="107250.4439">4523 6392 1778</inkml:trace>
  <inkml:trace contextRef="#ctx0" brushRef="#br0" timeOffset="107522.3127">4550 6377 1682,'11'-5'-5,"1"3"22,-2 2 29,1 2 29,2 5 17,1 6 12,-2 3 14,2 1 5,6 8 8,-3 2 4,6 6 10,-3 2-2,2 2-4,3 1-3,-1-1-13,-3-2-5,-1 2 3,5-4-7,-6-3-10,-2-5-1,0 0 3,0-6 1,-4-1-3,0-2 4,0-4-8,4-7-8,-7-5-8,4-3-9,-4-4-7,3-3-7,-3-4-5,-3-6-6,3-4-8,-3-6-1,-4-4-8,0-7-11,-3 4-8,0-1-12,0 4-10,0 4-12,-3 0-17,3 4-29,0 4-28,0 5-32,0-1-30,0 3-23,0 0-8,3 5-23,-3 2-21,7 4-34,-1-1-55,1 2-108,-4 2-107,4 1 33,3 0-31,0-5-35</inkml:trace>
  <inkml:trace contextRef="#ctx0" brushRef="#br0" timeOffset="107825.6127">5484 6567 1434,'3'8'-9,"0"-4"17,-3 4 21,0-3 21,4 3 16,-4-1 19,0 1 14,0 1 17,0 2 21,4 4 12,-4 0 10,3 4 6,-3 5 0,3 3-12,0 5 2,1 4-10,2-2-13,1 7-18,0-4-8,-1 1-10,1 1-16,-1-2-33,2 1-27,-5-1-41,0 1-58,1-2-70,-1-4-95,-6-2-180,-1-3-138,-6 1 70,-3 2-97,-4-3-88</inkml:trace>
  <inkml:trace contextRef="#ctx0" brushRef="#br0" timeOffset="108332.7739">2212 9257 1527,'3'-10'-231</inkml:trace>
  <inkml:trace contextRef="#ctx0" brushRef="#br0" timeOffset="108614.0227">2226 9232 1301,'3'-5'46,"0"0"1,1 2 4,-1-1 25,0 4 19,5-3 18,1 6 9,-2 0 9,2 4 8,5 5 11,-1 3 0,4 2 7,4 4-4,-2 1 0,5 2-7,-1 5-3,7 3-7,-7-6-13,0 1-7,1-3-8,-1 2 0,1-4-9,-5-2-4,-1-2-3,-2 0-13,1-3-5,-4-3-8,1 0-4,-2-5-6,-1-1-1,2-4-10,-3-2-3,-4 0-4,5-8-3,-8-4-4,4 0-4,-1-7-2,-6-5-9,0-6-13,0-8-10,-3-1-20,0-9-18,-1 6-16,1 1-12,0 4-4,0 2-16,-1 7-16,0 1-28,4 2-31,0 5-23,0 5-20,4 2-42,0 1-35,-1 2-130,3 5-111,-2 0 32,2 0-20,-3 5-22</inkml:trace>
  <inkml:trace contextRef="#ctx0" brushRef="#br0" timeOffset="109018.9062">2899 9410 1554,'4'4'63,"-1"1"6,0 4 10,5-6 15,-5 1 9,3-4 5,0 2 2,1 1 5,1 0 2,-3-3-7,2 1-1,3 2-3,-2 2 8,-3 0 0,5-2-2,-3 4 4,1 0-3,-3 4 0,3-2-11,-2 3-6,0 0-8,2 0-7,-5 2 2,0 2-9,3 5 1,-2-5-8,-4 2-7,3 2-1,-3-2-5,0-2-5,0 5-6,-3-1 1,-3 1-10,-1-2-5,0 0-3,-3 1 0,0 1-4,1-4 3,-6-2-3,5 3-7,0-5 1,4-4 0,-4 2-9,4-2-2,-3-1-8,7-3-3,2-1-5,0-4-4,0 0-18,13 0-22,-3-2-12,8 0-25,1-6-21,8 1-30,9-5-46,5-1-62,8-10-69,5 3-189,13-11-42,23-8 47,3-4-100,0 1-103</inkml:trace>
  <inkml:trace contextRef="#ctx0" brushRef="#br0" timeOffset="109446.6394">6865 8555 1427</inkml:trace>
  <inkml:trace contextRef="#ctx0" brushRef="#br0" timeOffset="109716.9165">6872 8543 1404,'0'-6'32,"3"1"2,-1 5 16,-2 0 33,0 0 25,10 8 14,-2 2 14,-1 2 9,5 8 5,-1 1 8,1 6 9,2 0-1,3 3-8,0 3-5,-1 0-24,5 1-9,-2 2-7,-2-4-3,3-1-7,-3 1-5,0-6-4,2 3-5,-5-8-3,2 0-7,-2-4-8,-4 1-4,4-6-5,-5 1-4,1-6-6,4-2-2,-4-2-6,2-6 2,2-2-10,-4-2-4,1-8-6,-2-3-1,-2-5-3,-1-6-6,-3-6-3,2-5-14,-2-1-9,-3 2-8,-3-2-13,3 3-15,0 2-26,-5 3-15,5 6-21,-3-1-35,3 6-49,-3 2-49,6 2-52,-6 3-106,3 3-147,3-1 6,-3 6-134,0 1-168</inkml:trace>
  <inkml:trace contextRef="#ctx0" brushRef="#br0" timeOffset="110171.7061">7509 8657 1789,'12'4'-17,"2"4"31,-1-2 38,4 0 34,-2 0 14,4-3 11,4 4 11,-7-2 14,8 3-6,-8-3 2,1 2 6,-2 1-7,0-2 1,-2 6-9,0-3-6,1 2-6,-9 1-5,4 0-2,-3 1-11,-3 1-16,-3 2-6,0-1-6,-3 0-6,-3 0-5,-3 3-7,4-1-7,-9 0-4,3-2-10,-1 2-7,3 0-7,-5-4-6,4 0-7,0-1 1,0-1-9,3-5-7,-2 6-2,5-4 0,-1-4-3,5-2 3,5 1 6,2 0 1,-4-2 0,7-2 0,0 1 2,0 0 4,3 0 11,4-3 16,-4 6 11,7-3 17,-2 4 10,1-1 14,1-1 7,1 3-4,-6 3 4,5-4-5,-3 4 2,-4 0-2,1 1-3,-8 4-7,2-1-8,-8 4-7,0-4-10,-11 5-15,-2 0-35,-4-1-40,-10 2-42,2 2-36,-13-2-46,-2-2-53,-10 5-63,-3-1-106,-3-2-225,-15 4 19,-5-5 66,-32 10-137,15-6-168</inkml:trace>
  <inkml:trace contextRef="#ctx0" brushRef="#br0" timeOffset="110929.3233">3280 12740 1705,'3'-2'-28,"4"-2"27,-4 4 10,3-4 15,-2 4 40,6 2 12,-3 4 19,2 2 8,-2 4 7,4 2 8,-2 3 2,1 3 7,1 1-3,2 6 0,0-2-3,-3 2-4,0 1-14,4 0-4,-8-6-7,4 0-12,0 1-1,-3-5-8,3-1-1,-4-2-4,2 0-6,-2-5-2,0 1 0,1-7-4,-1-4-5,2 0 0,-2-9-10,1 0-16,-1-3-1,2-5-5,-5-3-1,0-3-4,0-2-20,-3-5-13,-3 3-17,0-6-7,0 0-15,-5 6-10,5 3-21,0 0-22,-4 2-35,4 5-24,3 2-26,0 3-22,-3 1-59,6 1-113,-3 2-122,3 1-84,0 5-96</inkml:trace>
  <inkml:trace contextRef="#ctx0" brushRef="#br0" timeOffset="111203.5921">3680 12747 1660,'10'11'-1,"-4"-2"18,-3 4 19,5 2 14,-5-3 13,0 8 9,1 0 4,-1 0-1,-3 3 4,0-1 0,3 3-2,-6 1-4,3 1 0,0 0-8,-3 3-4,3-5-7,-4 0-4,4 0-7,0 0-3,0-5-5,0-3-1,0 4-3,4-4-7,-1-5-1,2 1-3,3-3-1,6-2-1,-6-1 2,10-4-7,2-3-4,2-3 0,3 3-5,2-9-8,2 0-12,1-3-19,4 0-22,-8-3-28,4 2-25,-6-1-33,2-2-30,-9 1-38,-4 0-104,-5 3-315,-2 0-128</inkml:trace>
  <inkml:trace contextRef="#ctx0" brushRef="#br0" timeOffset="111399.0684">3924 13032 1787,'-9'6'7,"4"-1"21,0 4 24,3 1 22,-1 5 16,6 5 10,-1-2 9,3 7 2,5 7-7,0-4-10,0 4-8,4 8-9,5-3-10,1 4-8,3-4-22,5 1-31,5-6-40,0 2-49,0 0-49,4-5-52,-4 0-132,-3-7-170,-3-5-77,-3-1-63</inkml:trace>
  <inkml:trace contextRef="#ctx0" brushRef="#br0" timeOffset="111999.3914">6764 12515 1572,'11'3'33,"1"-3"16,-5 4 11,4 1 12,-1 3 12,7 4 7,-4 3 7,4 7 4,2 2 5,2 2 0,-6-1-5,9 3-1,-3-1-5,-2 2-2,5-2-9,-4-2 3,0-2-7,0-1-3,-3-3-4,-1-2 7,1 0-4,-1-5-4,1 0-2,-4-4-2,4-3-4,-1-3 4,-2-2-10,-1-2-5,4-3-3,-4-3-7,-2-1-4,2-2-2,-4-10-2,2 0 3,-1-7-5,-7-4-3,0-1-2,-3-3-18,-3 2-11,3 7-18,-3-1-35,0 3-27,-1 1-28,-2 0-34,3 2-39,-2 5-47,2 1-39,0 2-73,0 1-117,0-2-56,-1 3-85,4 0-98</inkml:trace>
  <inkml:trace contextRef="#ctx0" brushRef="#br0" timeOffset="112316.0554">7422 12375 1650,'13'5'13,"-3"0"17,-3 0 16,-1 2 26,1 6 13,-4-3 6,1 2 3,-1 6-3,0-3 5,-3 2-4,-3 6-3,3-1 0,0 3-6,-3-2-1,3-1-8,0-2-6,0 0-8,0-2-5,6 2-2,-2-3-5,2 0 5,4-1-8,4-3 4,-1-1 4,4 0 16,6 1 0,-3-4-6,0-1 9,4 1-1,-3 3-2,4-4 2,-2-2-7,-2 4-2,-2 0-4,-2-2-4,-2-1-8,0 3-4,-2 0-1,-5 1-1,-3 1-12,2-2-13,-7 5-18,0 2-26,-3-5-27,-3 6-24,-8 2-31,0-8-35,1 5-41,-4 0-46,-2-5-87,-3 5-122,4-9-97,-2 1 66,-4-1-63,8-5-40</inkml:trace>
  <inkml:trace contextRef="#ctx0" brushRef="#br0" timeOffset="112467.6983">7458 12738 1487,'10'-26'50,"7"4"20,0 0 18,2-1 20,5 3 12,3-5 0,6-3-7,4 1-9,1-3-10,1 2-9,-3 1-9,4 1-15,-7-1-35,-3 7-52,-7 1-66,1-2-92,-8 4-213,-5 4-251,-8-2-143</inkml:trace>
  <inkml:trace contextRef="#ctx0" brushRef="#br0" timeOffset="113116.1697">4834 7377 333,'5'0'80,"-5"2"-294,8 1 146,-6 0 23</inkml:trace>
  <inkml:trace contextRef="#ctx0" brushRef="#br0" timeOffset="114411.6754">4869 7400 290,'5'0'60,"-5"0"-3,0 0-10,0 0-1,0 0 2,0 0 8,3-5-8,-3 5 8,-3-5 8,3 5-7,3-5 5,-6-1 8,3 1 8,3 1 6,-3-1 5,-3 0 6,3 2 7,0-2 3,-5 3 1,5-3 1,0 2 4,-2 1-4,2-1 0,0 3-3,0 0-5,2-5 4,-4 2-5,2 3-1,0 0-4,0 0 1,0 0 0,0 0-2,0-4-6,0 4 1,0 0 1,0 0 3,0 0 1,0 0-8,0 12 1,2-7 1,3 0 1,-2 2-3,-1 1-5,6 2-3,-5-3 2,7 6-1,-3-2 0,3 3-1,0 1-1,0 0 0,3-1-8,-3 4 2,3 0 1,1 2-4,-1-1-5,1 5 8,2-2 4,1 3-2,0 0-9,-1-5-1,-2 5 13,2 1-3,-2-7 3,-1 6-3,4 1-1,0-2-4,-4 1-3,1 3-2,-2-6-1,2 5-4,-1-1-5,0-1 0,1 2 0,-1-1-3,1 0-5,-1 0-6,1 0 0,-1-3 7,-1 3-2,-1 1 3,2-2-2,-2-2-5,-2 3-2,-2-5-6,2 7 3,-1-2-3,-2-3-7,4 0-2,-3 3-1,3 1-3,-3-2 4,2 1-4,2 3 7,2 3 22,4 1 1,-4 2-4,7 0-6,-4-3-4,8 6-1,-4-1 9,4 4-5,-5-4 3,5-2-9,-4-6-3,3 8-23,-4-3 0,1 1 5,1-5 0,-2-3 1,-1 3 4,-2-2-3,2-4 1,-2 2-6,-2-6 5,-6 0-4,2-2-1,1 2 3,-2-1-3,1 1 14,1 1 0,-1 1-2,3 2-1,-2 5 0,2-5-2,0 4-1,-3-5-1,0-1 0,0 2-1,0 5-3,3 0 5,-2 3-6,2-2 0,0-2-2,-3 3 3,3-4-1,1 3 0,-4-2-2,4 3 0,-1 6 13,0-3 4,0-1 1,0-1-6,1 0-2,-1-1 1,1 0 4,5 10-8,-1-1 4,1-2 0,-2-1 2,0-4-6,-4-4 3,0 4-4,1-3 9,2 2-10,1 8 8,3 0 4,-3-2-3,-4-6 0,0-1-4,1-2 1,-1 0-3,0 0-1,1-2 1,-4-2-2,0 0-4,0-2 1,3 4 2,1 3 2,-5-3 7,4-1 0,-2-4-8,-1 1 4,-2-3-2,4 0-5,1-3 1,-2 1-2,-5-2 0,4 2-1,-2-2 0,1 1-3,-3-5 1,4 0-1,-5 2 1,4-2-2,-3-2 0,4 3 3,-3-3-4,2 2 1,-1-2-1,-2 1 1,-3-2-1,8-1 1,-9 1 0,8-1-2,-3 0 1,1 1-1,-3-2 1,3 2 6,-2 0-9,1-1 2,-3 0 1,1 1 0,3 2-3,-2-4 3,0 0-1,-1 4-2,0-3 0,3-2 3,-6 2-1,5 0 1,-4-1-2,1 1 2,3 2-2,-3-3 2,1 2 1,-1 0 0,2-1 2,-2 1 6,0 1-7,3-3-1,-4 4 0,-1-2 1,5 2-1,-4-4 1,1 1-2,0-1 4,-1 1 2,1-1 2,-1 0 3,0 1-1,0-3 1,1 2 1,-2-1-1,2 0 0,0 0-1,-1 0 3,1-4-6,-1 4-9,-3-2 0,3-2 0,0 4 0,-3-2 0,4-1 0,-4-1 0,2 0 0,-2 4 0,4-4 0,-4 1 0,0-1 0,0-2 0,4 3 0,-1-3 0,-3 2 0,0-2 0,4 2 0,-4-2 0,0 0 0,0 0 0,0 0 0,-11-9 0,5 1-68,2-6-392,-9-1-189,-4-3-309,-22-5 83,-16 3 120,-45-12-750,-19-1-952</inkml:trace>
  <inkml:trace contextRef="#ctx0" brushRef="#br0" timeOffset="142668.8776">12488 7732 464,'0'0'130,"0"5"-27,0-2-10,0 2-4,0-1-6,-4 2 3,-2-4-2,-3 6 10,4-4-1,-5 5-1,0-2 2,3 1 4,-2 1 2,-1-1-4,-1 4 1,5 1-6,-1-4-7,1 4-4,-2-2-6,5 3-6,0-1-5,0-3-4,-1 2-4,4-1 4,0-2-1,0 4 8,4-6 4,-1 1-2,3-1-1,2-5-7,2 1 0,-1 0-4,2-6 0,-1 0-7,-1 1-7,2-3 3,-1-2-10,-1-3 0,2 0-5,-1 1 1,-4-5-2,-3 2 2,-1-3-4,3 4-5,-5 0 4,0-1 1,-5 0-3,3 3 1,-4 1-11,-1 1 9,-3 2-9,3 0 2,-6 5-1,3 0-1,-3 2-2,0 1-3,2 2-2,-2 2-1,3 2 7,-3 5-3,6-4-2,-3 2-3,3 1 1,4-1 6,0 1-4,-1 0 6,4-4 4,0 2 7,4-2 1,2 1 0,5-5 3,-2 0-4,1-3-5,4 1-1,-1-6-1,1 3-6,-1-2 1,-5-3-4,7 3-13,-5-6-36,0 3-31,-6-2-52,-8-1-63,4 3-74,-10 4-146,-3-5-169,-7 4 48,-10-2-93,-4 4-118</inkml:trace>
  <inkml:trace contextRef="#ctx0" brushRef="#br0" timeOffset="143352.9316">10572 9342 1511,'0'6'-514</inkml:trace>
  <inkml:trace contextRef="#ctx0" brushRef="#br0" timeOffset="143568.3571">10580 9368 1440,'3'9'-8,"0"1"13,1-3 10,-4 1 5,0 0 3,3-1 4,1 1 8,-4-5 2,5 4 9,0-5 6,-2 4 4,-1-5 10,2 2 4,3 0 4,0-6 4,3 3-1,3-4 2,-4-2-1,5 0-2,0-2-3,-2-4-3,-2 3-2,2-1-5,-4 0 5,0-3-2,2 1-3,-3 3-2,-2-3 0,-1 6-6,0-5-7,-4 7-7,0-1-3,-4 2-2,-2 3-7,-1 3-17,0-1-25,1 3-42,-2 0-42,6 3-57,-4-2-128,12 2-261,0-2 49,4 1-37,10-4-34</inkml:trace>
  <inkml:trace contextRef="#ctx0" brushRef="#br0" timeOffset="144600.7743">14542 8915 1401,'3'-5'-36,"1"-2"22,-4 2 19,3-1 8,-3 0 13,3 2 8,-3 2 10,0-4 8,2 4 2,-2-3 1,-2 3-2,2 2 1,0 0 3,0 0-2,0 0 1,-10 7 2,7-5-1,-4 6 3,4 0 0,-4 0 1,1 0-2,-1-2-1,0 4-7,-1 0-1,3-2-4,2 1-3,-4 2-1,3-2-3,1 3-1,0-6-4,3 1 4,0 1 5,3 0 0,0-1 5,1 0 3,3-1 0,-4-1-1,7-4-2,-5 2-2,7-3 0,-6 0-11,4 0-1,0-3-2,-3 2-3,-2-4-3,3-1-3,-6 1-5,2 1-1,-4-1 3,0 0-5,0-3-4,-4 4 1,2-2 0,-1 1-2,-7 4-1,3-2-7,-1 0-15,-2 3-25,2 0-40,-6 0-58,4 6-78,-3-5-157,3 2-171,-3-1 64,-1 1-54,1 0-36</inkml:trace>
  <inkml:trace contextRef="#ctx0" brushRef="#br0" timeOffset="145250.4799">11357 11988 1258,'4'0'-428</inkml:trace>
  <inkml:trace contextRef="#ctx0" brushRef="#br0" timeOffset="145641.4244">11367 11988 1121,'3'-4'0,"0"8"9,4-8 24,-4 4 5,-3 0 11,8-2 8,-5 0 10,0-3 6,0 2 5,-3-2 3,3 0 8,1-2 5,-1 2 1,0-3 4,1 3 9,0-2-10,-1 2 1,0 1-4,0-2-4,-3 0 1,3 4-6,-3-4 3,4 5-5,-4 1 0,0-3-3,0 3-2,0 0-7,0 0-5,-4 8-9,1-4 0,3 5-1,-3-2-14,0 5 2,0-2-4,3 3-5,-4 2-3,4-2 0,0-1-8,0-2-2,0 2-3,4 1 5,-1-1 6,0-4 5,0 0 4,4 0 9,-1-4 5,2 1 1,1-2-5,1-3 1,1 0-4,-2-3-7,1-2 2,1 1-5,-2-2-5,-2-4 1,-1 2-6,-4-4-2,4 2 2,-6 0-3,-6 0 3,4 1 1,-1-3-6,0 3-3,0-2 0,-4 4-1,4 0-3,0 1-2,-3-1-2,1 5-22,2-3-23,0 5-36,-1-3-45,4 1-40,0 2-46,0 0-65,4-3-78,5 3-191,-1-1-23,5-2 68,-4 0-122,5-5-110</inkml:trace>
  <inkml:trace contextRef="#ctx0" brushRef="#br0" timeOffset="147149.7391">12414 7848 641,'7'-4'133,"0"2"-44,-1 2-20,-1-2 7,7 2-5,-9-4-5,4 4-6,-4 0 2,2 0 10,-5-1 8,0 1 4,9 0 2,-9 0-1,0 0-7,0 0-5,0 0-7,0 0-3,0 0-1,-9 5-7,4-3 1,2 0-3,-7 4 3,3-3 1,-3 1-1,0 7 4,0-2-1,-3 1-3,0 2 2,-8 4-3,4 0-1,-2 0-3,-5 4-3,-2-1 0,-1 5 0,0-2-1,-6 7-2,0 0-3,-1 1-2,1 0-1,-3-1-6,-2 3-2,5 2 1,-4-2-6,1 1 2,-1-3-9,1 3 0,1-1 0,-1-1-9,2 1 3,2-1 3,-2 1-2,4-3-3,0-3 0,4 0-1,-1 2-4,3-7 3,2 5-3,-2-1 2,4-2-6,-4 2 2,5-3-2,-5 1 4,4 0-3,1-4 1,-2 3 2,1 1-5,0-3 3,-3 3 1,3-3-1,0 0 0,0-1-4,-1 2 3,2-1-3,-1 1 2,-4-2 0,5-2 1,-1-2 1,-1 3-5,5-3 5,-1 0-9,1-1 9,-5-1-3,4 3-3,1-4 5,-1-3 2,4 4-3,-1-3-2,1 0-3,0-1 4,0-1-4,3 4 5,-1-6-3,-2 1 5,3 4-3,-1-4 1,2 0-2,-1-2-2,-1 3 3,5-1 1,-3 2 0,-2-1-5,1-4 3,1 4-1,2-1 0,-3-2 1,2 2-2,0 0 5,0-2 0,2 3-4,-2-4 1,3 2 0,-2 0-1,-1-1-2,6 2 3,-6-2-3,3-1 8,-2 2-5,4-1-3,-4-3 4,3 3-1,0-2 3,2 1-5,-1-1-1,-2 2-2,5-2-11,-2 2-25,2-4-27,-3-1-38,-4 3-49,7-3-69,-8 0-146,6 3-163,-1-3-137,-4 0-166</inkml:trace>
  <inkml:trace contextRef="#ctx0" brushRef="#br0" timeOffset="148233.8623">10483 9537 1745,'0'0'-42,"0"0"24,0 0 11,-3 7 7,3-7 9,0 3 9,0-1 5,0-2-1,0 0 3,-3 3 0,3-3 6,0 0-5,0 0 2,0 3-2,0-3 3,0 0 0,0 0 12,0 0 8,16-8 5,-6 5 7,-3 1 2,9 0 4,0-1 5,1-2 3,7 0-1,0 3-2,1-4-5,3 2-3,4 1 3,0-2-7,1 1-7,2 1-4,-1-3-2,6 1-4,4 2-6,-4-1 0,4 2-1,-1-1-7,0-2 0,4 2-5,-4-1-2,4-1-1,0 0 4,-4 0 1,7-1-2,-7 5-8,4-5 2,0 1 4,0 1-12,-4-1 7,1 1-3,-2-1 3,1 1-2,-2-1-5,1-1 3,-2 4-8,1-3 4,-4-2 0,-1 4-4,-2-2 6,-1 3-11,0-1 9,1-1-2,0 1-4,-1-2-2,-3 2 7,3-1-2,-6 1-3,3-3 4,0 4 0,0-4 2,0 5 3,0-4-4,-3 2-4,3 0 7,0-2-3,-1 3 2,1 0-9,-3-1-1,3-2 3,-3 3 4,3-1 1,-4 1-3,1 2 3,-1-6-3,2 6 1,-1-4 4,-2 1-1,2 1-3,-4-1 1,5 2-7,-2-2 9,1 0 2,-3 1-8,2-2-1,-3 2-1,-2-1 9,2 0-7,-4 2 1,2 1 6,-1-3-5,-1 1 8,5-1-6,-4 0 9,0 1-11,0-1 2,0 1-1,0 0-4,0 2 5,1-3-2,-2 1 0,1-1-2,1-2-1,-2 3 2,3-1-1,3-1-4,2-2 2,-5 4 8,4-2-3,2 1 1,-1-6 4,0 4 4,-1 1 5,-3-1 4,5-1-3,-6 4-5,2-3-1,0 3-2,-1-3 0,0 0-1,0 0-1,-2 2 4,5-1-2,-3-2 5,0 4 0,1-2 2,0-2 2,-2 0 3,2 1 2,-1 2 1,-2-1 5,1-1 3,-1 2 3,-4 1-2,2-3-1,2 3-4,-4-1-3,-1 1 0,4-1 0,-4 1-3,1 2 4,0-3-6,-4 1 0,0 2 1,1-3 1,-1 3 0,-3-3 1,4 3 3,-5 0 1,-2 0 2,4 0 3,1 0 2,-5-1 3,4 1 2,-2-3 1,1 3 1,1 0 3,-2 0 1,1 0 0,1-3-4,-3 3 3,0-2-1,2 2-3,-6-3-1,4 3-3,0-1-3,2 1-5,-3-3-4,-2 0 2,3 1-5,-1 2-4,0-4-3,-1 2 0,1-1-5,-7-1-17,3-1-32,-3-1-57,-3 1-49,-2-2-45,-3 0-60,-6-1-64,1 1-75,-7-2-154,-15-5-108,-7 2 56,-11-6-278,-17 0-352</inkml:trace>
  <inkml:trace contextRef="#ctx0" brushRef="#br0" timeOffset="148480.8623">12578 8060 2063</inkml:trace>
  <inkml:trace contextRef="#ctx0" brushRef="#br0" timeOffset="149167.0889">12584 8057 1805,'0'0'-85,"0"0"14,0 0 22,0 0 8,0-2 7,0 2 18,0 0 4,0 0 0,-14 2 2,11-4 4,-3 2 6,-1-3 9,-3 0 6,3 3-3,1-4-3,-1-1 11,1 2-11,-2-5 4,2 1 5,1-3-1,0 1 1,-1-2 4,2-1 13,1-1-1,-4 0 9,2 4 3,5-1 1,-2-2 0,-1 0 6,3 3 2,-3-1-1,0 0 1,3 3 1,-4 0 0,4-1-5,0 1-1,-3 2-4,3 1 14,3 2 19,1 0 2,-4 2 0,6 4 8,-1 2-4,7 1 1,-2 4-2,-2 3 11,7 1 8,-2 3-10,4-1 4,3 8 11,3-2-9,7 7 5,4 2 0,2 1 3,7 4-5,4 1-2,4 2-3,2 1-6,-4-2-4,5 1-5,20 15-8,-14-13-7,-4-7-2,-2 3-2,6-3 1,-7 0 0,4-3-4,0 4-4,-5-7-1,2 5-3,-11-10-3,1 1-3,0 1-6,-4-5-2,-1-1 2,-2-2-6,-4-1-1,1 1-5,-1-1 5,1-2 1,-4 1-1,0 1-2,-3-2 3,3-1-3,-8-1 0,2 5 1,-1-6-6,1 1-1,-5 2-2,2-3-5,-1-3 0,-1 5-2,2-2-3,-4 1 3,2-3-1,1-3-4,-3 3-1,-3-2 0,-2-1-2,9 1-2,-8-1 3,4 1 1,-1-4-1,-2 2 0,-1 1 0,1-4 3,-1 4 1,4-5 2,-9 3 3,7 1 2,-5-1 3,3-4 6,-3 2-1,0 2 0,0-1 4,1-2-2,-2 1 0,-2 0 7,2-2-21,-2 2 0,2-1-1,1 1-3,-1-3 1,-3 3-2,-3-2 2,0 2 8,4-3-10,-5 3 11,2-3-14,1 0-3,-5 0-21,2 2-24,-2-2-42,0 0-47,-11-8-43,9 7-44,-5-7-57,-3 1-67,8-2-70,-9-3-130,-2-3-137,2 0 48,-3 0-349,3 1-455</inkml:trace>
  <inkml:trace contextRef="#ctx0" brushRef="#br0" timeOffset="149304.7224">14415 8906 2545,'-7'0'-139,"4"1"24,-3 2 7,-1-3 9,3 2-12,-3 1-48,1 0-130,-4-2-230,0-1-23</inkml:trace>
  <inkml:trace contextRef="#ctx0" brushRef="#br0" timeOffset="150894.3454">10637 9431 1291,'0'0'-120,"9"6"-131,-5-3-62,-1-3 170</inkml:trace>
  <inkml:trace contextRef="#ctx0" brushRef="#br0" timeOffset="151833.4169">10660 9444 876,'2'3'-6,"-2"-3"6,5 3 6,-5-1 9,3-2 5,-3 0-2,0 0 7,0 0 2,-3 5 0,3-5-5,0 0 4,3 3 3,-3-3 0,0 2-5,0-2 5,0 3 2,0-3-3,2 2 7,-2-2 2,0 0 8,0 0-5,0 2 4,-2 1-1,2-3 3,0 0-2,0 0 3,0 0-5,0 0 1,2 2 1,-2-2 0,0 0 1,-5 3-2,5 0 2,-5-3-5,3 2 4,-1 1 2,3-2 7,0 5 3,0 0 2,0-4 3,0 5 0,0 1 2,3 2 4,-1 0-1,6-1 10,-6 7 2,6-1 1,-1 3-4,-2 1-2,3 1 3,2 4-2,-4-3-9,2 7 3,0-1 2,2 3-6,-2 0-3,2 0-7,0 3-3,-4-3-6,5 4-5,-6-2-2,5 2 5,1-2-8,-4 3-3,-1 0-5,0 0 6,2-2 0,-1 2-4,-4-1-6,4-1 7,-4 0-9,-1 2 0,2 0 0,0-3-1,-4-2-5,0 0-1,3 0 0,-3-2-4,4 1 0,-4 0 0,3-3 4,0 3-3,1-5-2,-1 3-3,0 0 3,0 2-2,1-4 2,3 0-2,-1 2 9,-2-2 1,2 0-2,-3 0 2,4 0 1,0 3 5,0-3 3,-4 0-4,3 0 1,-2 0-3,3 0 2,-7 0-4,3 0-2,0-3 4,1 3-1,-1 0-3,0-2-2,0-2-3,2 3-1,1-5-1,0 6 2,-2-4-2,-1 1-2,3-2 0,2 3-1,-5-3 3,3 2 0,1-2-3,-1 3 4,-1-3-1,1 2 6,0 1-2,1-1-2,-4 3 0,0-1 1,5 0-1,-2-2-2,-2 3-1,2-1 1,0-3-1,2 1 0,-2 2-1,1-2 1,-1 0 7,1 1 1,0-1 4,0 1 5,-1-3-5,4 0 1,-3 2 2,0-2 1,2 3-2,-2-3 1,0-1 5,0 1 0,2 4 2,-2-7 0,0 3 0,3-3 2,0 4 1,-3-1-4,-1-3 2,1 0-4,-1-2 2,-2 3-3,3-1-2,-4-2-3,4-2 0,-1 1-1,1-1 0,-4 0 1,0-1 1,1 1 0,-1-1 0,1-4 0,-1 2-3,0 0 0,0 0-3,1-3 2,-4 1-3,3 2 1,0-3-4,-3 1 0,0-1-2,0 1 2,4-2-2,-4-2 0,0 1-5,4 2 1,-4-4-4,3-1-1,-3 1-2,0 2-5,3-5-3,-3 2-9,0 1-14,0-3-20,3 2-24,-3-2-42,0 0-23,0 0-38,-6-7-28,3 2-42,3-5-56,-4 0-54,0-2-136,1-6-103,3 0 43,-3-1-212,-1-5-255</inkml:trace>
  <inkml:trace contextRef="#ctx0" brushRef="#br0" timeOffset="153106.5026">12680 7856 1884,'-6'-3'-148,"2"0"17,-1-3 9,-3 4 16,2 0 8,-1-3 9,3 5 10,-2-3-48,6 3-208,-7 0 150</inkml:trace>
  <inkml:trace contextRef="#ctx0" brushRef="#br0" timeOffset="154006.0589">12600 7822 929,'-6'0'1,"6"0"8,-7 0 3,7 0-1,0 0 3,-6 0 3,3 2 10,3 1 12,-4 0 3,4 2 4,0 0 7,-4-1 7,1 8 5,3-3-1,-6 1 1,2 5 10,1 0-2,-3 3 2,2-1-5,-3 5 3,1 2 4,-1 2 4,1 4 3,-2 3-5,2 2-5,-1 3 0,1-1-6,-4 9-4,3 0-3,-3 2-1,0 2-2,0 2-2,0-2-7,4 4-1,-4-3-4,-1 2 0,2 2-3,-1-1-2,-1-1 1,1 0-3,-3 3 3,0-5-3,3-1-3,-1 3-1,-2-6-1,4 3 3,-5-1-5,4-3 2,0 2-4,0-4 1,0-1-1,-1 2-7,5-5 3,-4-2-3,4-1 4,-5 4-6,5-5 2,-4 3 0,4 0-6,-2-1 1,2-1-3,-1 1 4,-2-1-5,1 1 5,2-1-3,-4 1-9,4-1 1,-2 4 4,-2-2-8,4-2 4,0 4 2,-5-4 4,1 1-8,4 2 3,-5-3-1,5-2 2,-4 0 0,4 1-3,-5-2-1,4 2 1,-2-5 1,2 1-4,-3-1 7,0-1-10,3-2 3,-3-1 2,3-2 0,-2 5 0,2-5-5,0 4 7,-3-5-6,4 0 1,-4 7 2,3-6-1,0 0-2,1 0 5,-1 5 0,-1-1-2,-1 1-2,3 3 8,-4 0-13,2-1 8,-1-2-4,2 3 1,-4-3-5,5 0 8,0 2-2,-4-3-7,2 2 7,-2 1-3,1 4 4,-2-1-1,5-2-3,-4-4 5,4 0 0,-5 3 3,4-3-10,1-3 7,-3-2-4,1 3 3,1 5 2,-3-3 1,1 3-5,-2-2-1,1 3-2,2-6-1,-3 1 3,0-6 4,0 3 3,6-3-11,-5 1 6,1 0 8,-2 4-10,1 1 0,1-1-1,-5 1 4,7-6-2,-2 3-1,1-2 0,2-4-7,-4 5 12,4-2-16,-2-2 15,2 1 5,2 5-2,-2-1-1,0-2-1,2 2 0,-3-3 7,4 1 6,-4-3 4,1 0-2,-1 0 7,0 0 1,0 2-2,1 1 4,0 2-6,-5 2 2,1-4-5,4-1 5,-1-1 2,0-1 1,0-3 1,1-3 4,3-2 2,-1 2-6,1-2 0,-1-2-4,1 0-4,3-2-3,-3-4 0,3 1-3,0-5-13,0 0-34,0 0-35,0 0-47,6-12-49,-6 5-64,7-5-76,-7 0-184,0-2-89,-3-1 50,-7-2-143,0 0-162</inkml:trace>
  <inkml:trace contextRef="#ctx0" brushRef="#br0" timeOffset="159077.0019">12361 6812 1092,'13'-5'261,"-7"5"-122,2 3-15,-2 2 3,1 5 8,2 7-2,2 2-8,-4 7-10,4 4 9,1 3-2,1 1-2,-3 2-2,7 3 0,-4 0-7,-3-5 1,3-1-4,0 2 4,-2-3-5,2-4-8,-3-1-2,0-4-3,0-4-6,-4 2-2,4-6 3,-3-1 0,0-3-7,3-6-4,0-2-9,0-3-7,-4-6-7,4-1-4,0-4-5,-1-6-8,2-5-2,3-9-5,-7-3-6,2-1-8,1 0-17,1-4-22,-2 7-15,1 6-29,0-3-36,-2 7-40,-2 5-39,-2 2-24,5 5-36,2 4-37,-1-1-62,-1 5-137,2 4-58,-5-2-149,4 5-177</inkml:trace>
  <inkml:trace contextRef="#ctx0" brushRef="#br0" timeOffset="159292.4333">13191 7217 1891,'10'5'-17,"0"5"49,-3-2 39,3 2 29,-4 5 21,1-1 19,3 6 11,-7 4 3,4-2-8,-4 5-7,1-1-14,-4 3-9,3-2-8,1 9-12,-4-2-15,3 4-34,0-1-57,0-1-67,1-1-75,-1-2-93,0 1-187,1-10-104,-8-3 46,1 1-41,-7 1-33</inkml:trace>
  <inkml:trace contextRef="#ctx0" brushRef="#br0" timeOffset="160051.5074">9519 9180 1423,'-6'5'53,"3"-4"6,-1 7 4,4 1 16,-3 0 29,6 4 10,-3 2 10,7 2 8,-1 7 5,4-3 4,4 7 1,-1-1-7,4 6 2,-1-4-7,3 9-9,3-3 3,0 0 0,2 0-8,-4-7-11,1-1-6,-5-2-4,0-2-9,1-6-9,-4 0-3,-3-4 0,3-2-8,-2-3 0,2-8-9,-2-6-7,-2 0-8,-2-3-3,2-7-3,-2-6-8,0-2-2,-4-12-9,1 2-7,-1-7-9,-3 4-21,0-3-19,0 5-18,3 4-23,-3 6-28,3 0-34,-3 3-35,4 2-36,-1 5-33,4 3-43,0 1-104,-4 4-147,3 5 3,-2-4-96,3 6-127</inkml:trace>
  <inkml:trace contextRef="#ctx0" brushRef="#br0" timeOffset="160387.6079">9969 9462 1731,'7'5'24,"-4"-3"2,4 3 29,3-2 31,-3 2 14,-1-2 12,5 1 3,-1-1 3,-1 5 1,2-1-2,-1 1-2,-4-1 1,4 1-11,1 2 1,-8 2 3,3 0-9,-3 6-5,-3-3-4,0 3-3,-3 2-2,-3 1-8,-1 0-1,-3 1-10,-3 4-6,-1-1-8,1-1-9,0 2-4,-4-1 6,4-6-12,-1 4-5,4-5 1,0-1-12,0-2-2,3 0-9,1-5-5,3 4-9,6-7 2,3-2-20,4-1-12,7-4-25,3-3-36,10-3-39,7-6-49,16 0-53,14-12-82,6-3-169,35-19-42,-2 2 62,11-4-77,8 5-49</inkml:trace>
  <inkml:trace contextRef="#ctx0" brushRef="#br0" timeOffset="161162.0513">14872 8582 1597,'10'0'22,"-3"3"28,-1 2 22,4 5 23,-6 0 9,6 7 12,3 3 5,-3 2 2,0 6 4,3-1-5,1 5-5,2-3-8,1 3-6,0 1-5,-1-3-2,1 0-2,-4-3-13,4-3 3,0 2-14,-4-8 0,-3-1 0,3 0 0,-2-3 1,2-5 4,-4-2-12,2-1-9,2-6 4,1-6-5,-5-1-6,4-5-7,-2-3-5,2-5-1,-2-8-6,-2-2-5,-2-5-12,-4-5-9,3 1-12,-1 1-13,-2-2-17,-3 5-13,3 0-19,0 5-30,-3 2-40,0 6-47,3-1-62,1 1-105,-1 4-178,0 3 8,0 1-123,-3 2-145</inkml:trace>
  <inkml:trace contextRef="#ctx0" brushRef="#br0" timeOffset="161571.4689">15685 8717 1770,'17'15'-18,"-4"-3"25,1 1 32,-4-2 18,0-2 17,-4-1 10,1 1 5,0 2 7,0-1 10,-1-2-8,1 4-1,-4-3 0,1 2-2,-1 1-8,-3 1-1,3-1-9,-6 3-5,3 0-5,-3-2-11,-4 4-1,3-2-5,-5 3-3,2-1-4,0 0-8,-4-1-3,6-1 0,-2-3-7,0 1-3,4-3-2,-5-1-3,6 2 0,-2-5-9,1 0 1,0 2-6,6-2 2,0-5-2,3 2 6,2-1-5,2 1-4,0 0 5,0-3-1,7 0 2,-4 1 15,7 2 15,-3 0 4,2-1 6,-2 3 7,4 3 5,-2-1-10,-2 1-5,-1 4-2,-5-1-7,-1 1-2,-7 0-6,0 3 3,-9 0-22,-1 6-27,-10 3-38,-2-4-43,-14 2-62,-5 6-67,-19 2-106,-7 3-202,-26 9-20,-15-4 67,-12-1-56,-7 1-48</inkml:trace>
  <inkml:trace contextRef="#ctx0" brushRef="#br0" timeOffset="162753.8315">10240 12840 1551,'0'-6'16,"0"6"6,3-1 17,-3-5 15,0 4 7,0-1 5,0 3 5,3-1 4,-3 1 1,0 0 6,0-3 4,0 3 21,4 12 7,-1-2 3,3 2 6,2 8-7,-2-2-1,1 4-3,6 5-9,0 2 1,-3 0-4,7-1-9,-4 2-5,4-1-12,4 2-5,-5-4-5,4-2-5,-4 1-6,1-7 2,-1-1-2,-2-1 0,2-5 5,2 1-3,2-10-5,-7-1-7,4-4 0,-4-1-5,4-10-8,-7 1-2,3-8 0,-6-2-6,-2-7-7,0 0-1,-5-5-16,-5-4-16,3 1-20,-1-4-20,-4 3-4,-1 4-18,6 2-20,-6 1-23,3 6-34,-2 3-41,3 4-47,4 3-29,0 3-102,-3 1-124,3 4-9,3 1-53,1-2-63</inkml:trace>
  <inkml:trace contextRef="#ctx0" brushRef="#br0" timeOffset="163047.0477">10877 12862 1567,'13'14'17,"-7"0"2,5 1 22,-5-3 11,-2 1 10,-1 4 5,-3-5 4,3 6 4,-3 2 1,3-3-1,-3 7 1,-3-4 1,0 2-2,3-2-5,-3 2-4,3-7-3,-7 5-7,7-5-2,-3 1-5,3-4-6,-4 0-3,4-2-1,0 2-1,0-4 0,4 1-2,2-3-3,1 0-1,3-4-5,3 1-2,0-3 0,4-3-5,4 1-5,1-4 0,2-1 1,3-1-3,0 0-16,-1-4-25,-2 5-31,-2-3-25,-1-2-24,-1 1-30,0 1-43,-10-3-89,0 1-151,-4 2-216,-6 3-133</inkml:trace>
  <inkml:trace contextRef="#ctx0" brushRef="#br0" timeOffset="163210.6106">11027 13080 1789,'-6'9'45,"-2"3"-3,5 9 20,0-1 23,6 5 14,3 5-1,2 5-5,8 5-6,4 0-9,7 3-5,0-1-11,3-5-51,0 8-98,-4-2-126,1-8-288,-4 0-119,-13-5-119</inkml:trace>
  <inkml:trace contextRef="#ctx0" brushRef="#br0" timeOffset="166259.4143">6268 7647 617,'6'-10'147,"-3"1"-11,1 1-20,-1-1-26,-3 5-5,4-1 3,-4 0 2,3 3 7,-3 2 11,0 0 6,4 4 5,-4 1-3,0 6-1,0-3-2,0 0-6,0 1-7,-4 1-9,4 0-3,4 0 3,-4-3-8,0 2 1,3 3-9,0-4-4,0-2-6,4 2 9,0-3-2,3-3-3,3-2-7,7-2-2,4-3-2,9-5-14,7-2-1,7-12-3,13 0-3,3-9-7,26-17-1,1-5-3,10-10-6,0-5-4,1-8-1,2 1 6,-3 2-7,-6 5-12,-11 10-19,-6 10-32,-20 10-40,-14 15-43,-6 10-36,-7 13-65,-16 4-182,-9 8-156,-10 8 86,-16 12-52,-19 17-41</inkml:trace>
  <inkml:trace contextRef="#ctx0" brushRef="#br0" timeOffset="167972.9016">14095 7890 337,'0'5'24,"-3"-1"105,3 2-51,0-4-29,-3 2-2,3 0 8,-5-2-6,5 4 15,0 2 3,0-2 10,-3 2-1,3 4-9,-3 3 23,0-1-7,3 3-10,-7 0-5,4 3-3,-3-3 0,1 1-4,2 0-2,0-7-2,3 2 8,0-3 4,3-1 4,5-1-4,1-8-5,12-2-4,1-10-9,11-3-5,11-7-3,-1-4-5,14-6-5,3-3-2,21-13-4,-3-2-1,12-2-4,-5 4-1,-16 7 1,-9 9-9,-3 3-4,-6 3-5,-8 6-40,-6 9-43,0 0-50,-7 10-86,-14 2-245,-2 2-87,-14 5-49</inkml:trace>
  <inkml:trace contextRef="#ctx0" brushRef="#br0" timeOffset="182862.6441">5020 14090 482,'0'0'161,"0"-6"-32,4 4-41,-4 2-14,0 0-43,3 8-35,0-7 58,0 5 16,-3-6-3,4 3-10,-4 2-2,0-2-7,0 4 1,0-5-3,0 3 1,0-2 4,-4 2-2,1 4 1,3-6-4,-3 2-5,0-2 5,3 1 2,0-1 9,-4-1 1,4 4 7,0 1-2,4-7 5,-4 0 0,0 0 0,6 3 4,-3 2 2,1-5-4,3 0-6,-1 0 2,1 0-6,0 0 5,3 0-3,-4-5-5,1 2-6,0-3-2,3 5-5,-4-7-4,1 5-1,-4-4-3,4-1 2,-4 1-2,1 0-2,-1-1 4,1 6 5,-4-5 4,3 4 10,-3-5 1,0 8-2,0-6-5,0 6-7,0 0-2,-20 9-3,10-4-4,0 5-1,0-3 5,-4 3-8,5 5 10,-2-8 2,1 5 0,1 2-6,1-4-12,2 0 13,-1-1 4,7 4-9,-3-6 8,6-2-4,1 2 0,2-1-6,1 2-4,6-8-1,1 0-5,-1 0-2,4 0-5,-4-5-12,0 2-21,1-4-22,-1 7-36,-3-11-21,-3 4-47,-3-1-52,-1 1-67,-10 0-87,-7 4-231,1-4 41,-14 1 54,-3 6-43,-17 0-34</inkml:trace>
  <inkml:trace contextRef="#ctx0" brushRef="#br0" timeOffset="183563.0176">3636 15312 1429,'3'-4'-112,"8"1"78,-4-2 56,-1 5 5,4-3-7,-3 3 0,0 0 4,-1 0 12,-3 0 5,4 0 9,-3-6 10,2 6 6,-2 0 10,2 6 7,-4-6 10,2 3 4,0 2-1,3-2-1,-4 1-2,4-1-4,-4-1-4,-1 4-1,6-4-2,-4 5-5,-1-2 1,0-2 0,1 4-5,-1-4 3,0 4 12,-1 1-3,-2-7-1,0 8 7,0-1-10,5-8-6,-5 7-4,0-5-6,0 4-6,0-4-8,0 3-3,0-5-10,0 2-12,3-2-27,4 0-41,0-7-48,1 5-69,7-6-78,-2 1-101,7-10-194,-3 5 6,6-10-134,0-2-157</inkml:trace>
  <inkml:trace contextRef="#ctx0" brushRef="#br0" timeOffset="184272.4113">3657 9005 641,'6'-5'-249,"0"-2"115</inkml:trace>
  <inkml:trace contextRef="#ctx0" brushRef="#br0" timeOffset="184625.4683">3687 8981 706,'3'-6'117,"3"0"-17,1 1 1,-3 1-4,-1-1 0,0-1 4,1 1 4,-4 1 3,3-4 3,0 3-1,-3 0 3,-3 1-7,3-2-6,-3 1-5,-4-2-9,0 5-7,-3-4-8,0 4-4,-4 2-2,2 0-4,-2 2-3,-2 4-6,-5 3-1,2 2-2,-5 3 4,1 6 3,2 3-2,-1 2 9,-2 2-3,4 8 10,0-3 5,3 6-6,0-3 11,4-2-12,4 4 6,1-1-1,2-2-5,6-5-5,3 3 9,4-3 3,6 2 3,0-4-1,4-5 0,4 1-1,5-8 0,-3-3-3,4-4 4,3-3-2,3-5 6,5-3-8,-2-4-4,4-5-7,-1-6-8,2-5-6,-4-2-3,-4-4-6,-3-4-3,-4-4-7,-9-4-4,0 2-5,-7-7-18,-7 5-32,-1-1-44,-2 5-40,-5 2-48,-2-2-60,-6 4-80,3 4-56,-6 3-180,-11 1-82,-3 1 84,-7 0-184,4 5-211</inkml:trace>
  <inkml:trace contextRef="#ctx0" brushRef="#br0" timeOffset="185986.9085">7048 11275 1778,'4'5'-100,"-1"2"-24,-3-2-26,3 0 99,-3-1 33,3 0 6,1 1 17,-1-2 18,-3-1 9,3 1-3,-3-3 0,0 0-6,0 0-1,0 0 10,4-11-4,-4 5-2,0 2 4,0-1 9,0-2 3,-4-1 12,4 3 7,-3 0 3,0 0-1,-1 3-1,-2-3-8,-1 0-2,0 2-9,-3 0 0,-3 3-6,0 0 6,0 3-4,-4 2 5,-3 5 5,0 3 6,-1 1 6,-2 7 7,4 4 2,-2 0 8,5 3 3,-2 1-5,3 4-3,4-3 4,1 0-6,6 3 5,4-9 8,0 4-3,10-2-4,1-3-3,6 3 8,3-6 7,7 0 0,-2-5 3,5-3-3,-3-4 0,4-2-6,-1-2-6,0-2-9,3-2-3,-6-2-7,-1-6-8,4 0-4,-6-1-5,-5-6-6,-2-3-12,1 1-41,-5-8-46,-4-3-51,-9-2-62,-3-2-75,0-7-84,-7 7-234,-7-5-14,-7-1 69,2 7-144,-5 5-156</inkml:trace>
  <inkml:trace contextRef="#ctx0" brushRef="#br0" timeOffset="187227.6125">6502 15165 1709,'16'0'-128,"-6"0"46,3 0 72,-3 0 16,1 0-1,1 0 5,-2 0 23,1 0 16,2-6 8,-5 5 8,4 1 8,-2-8 5,-2 5 4,4-3 4,1 5 1,-2-5 2,-6 4 3,3-5-5,-2 4 0,-3-4-3,5-1 3,-8 6-1,0-6-5,0 1-4,-6 1-2,4 5-9,-1-7-3,-3 8 0,-2-3-1,-3 6 0,0 5-2,-2-1 3,-1 0-5,1 5-1,-1 1 8,1 5-1,-1-3-7,4 2-7,1 1 1,-2-4 8,8-2-10,0 5 8,-1-3 8,4-4 6,7 0 5,-1 5 0,5-7-4,-1-7-6,4 5-4,5-3-5,1-6-4,1 3-5,1-7-7,2-1-3,-1-2-7,1 0-5,-1-5-28,-6 1-32,0-4-44,-8-5-37,-5 3-46,-8-5-71,-2 7-54,-8-4-58,-13 5-269,-9-1 47,-21 3 60,0 5-112,-13 3-116</inkml:trace>
  <inkml:trace contextRef="#ctx0" brushRef="#br0" timeOffset="187916.2884">3975 17287 1603,'-5'-5'-54,"5"5"3,0 0-122,-4 5-278</inkml:trace>
  <inkml:trace contextRef="#ctx0" brushRef="#br0" timeOffset="188299.682">3960 17287 1226,'0'0'14,"-4"3"4,2-1 11,-2-2-1,-3 3 11,4-1 4,-1 0 7,1 3 3,-4-2 5,1 2 3,-1-2 5,-1 1 6,6 1 2,-5 2 4,5-1 0,-7 2 1,7-4-2,-1 2 2,-4 1 1,4-2 2,3 2 0,-3 1 5,3 0-3,0-4-4,3 1-4,0 7-2,-3-3-6,7-5-4,-2 4-2,0-3-6,1 0-3,-2 2-6,1-7-5,0 8-8,0-5 8,0-1-5,1-2 3,-6 0-11,4-2 6,-1-1-1,0-5-1,-3 4-1,0-4 3,0 1-4,-3-3-4,3-4-1,-3 5 13,-1-3 2,2 1 7,-2 4 6,-1 0 9,3-4 4,-1 7 3,3-4-1,-7 2-4,4 5-5,-3-5-9,-3 6-4,4 0-8,-2 6-1,1-5-6,-1 4-1,0 2-7,4-2-1,-4-4-5,7 10-11,-3-4-19,6-2-23,-1 2-40,6-1-36,-1-1-36,3-1-47,0-4-62,4 0-68,5 3-166,1-6-73,1 1 60,-5-3-133,7-3-134</inkml:trace>
  <inkml:trace contextRef="#ctx0" brushRef="#br0" timeOffset="189084.4799">7105 17337 1694,'7'-6'-162,"-1"5"128,4-5 56,-4 6 31,2 0 3,-5-2 20,0-1 6,4-1 9,-1 1 2,-3-2-3,2-3-2,-2 6-2,0-3 1,0-2-3,-3-4-2,3 5 2,1-1 4,-4-5-2,0 5 0,-4 2 0,4-3-5,-3 1-2,0 2-4,0 0-7,-5 0 8,2-3-9,-1 8 1,-2 0 1,-2 0-13,1 6-8,-3-4 2,0 3-1,0 0-1,-1 2-8,1 4 7,3-2 1,-4 2 2,5-1 13,-2-1-22,5 2-2,-1-1-1,1-1 5,2-1-4,1-1-1,-1-2 4,4 7-2,4-8 0,-1-1-4,4 2 6,-1-5-15,0-3 1,5 1-3,2-1-3,1-6 5,-1 2-11,-3-2-1,7-2-3,-7-3-3,3-2-6,-6 3-25,3-4-35,-7-3-33,-3 8-34,0-5-45,-7-4-58,4 12-54,-3-9-41,-5 1-207,-5 2-23,-11-1 49,-3 2-91,3-4-94</inkml:trace>
  <inkml:trace contextRef="#ctx0" brushRef="#br0" timeOffset="190264.4077">5244 14272 1542,'0'0'-61,"0"-5"-67,3 3-126</inkml:trace>
  <inkml:trace contextRef="#ctx0" brushRef="#br0" timeOffset="190911.3413">5247 14259 994,'0'0'17,"3"-1"3,-3 1 10,4-3 3,-4 3 18,0 0 5,4 0 8,-4 0 1,0 0 4,0 0 6,0 0 4,0-5 2,0 5-1,0 0 2,-4-3-7,4 3-3,-7 0 3,0 0 0,7 0-6,-12 3-3,1 2-3,1-2 8,-3 4-11,3-5-3,-6 3-4,2 3 1,-3 1-1,0 6-8,-3-4-1,0 4-6,0-3-2,1 5-3,-5 3-1,1-2-1,-1 7 2,1-5 0,-4 3-4,4 2 0,0-1-5,-4 2-2,-1-1 16,-2 2 2,0 3-10,4-5 9,0 0-12,3 0-3,-4 0-1,3 3 0,1-6-3,0 3-5,0 0 1,2 0-4,-2 0 5,3-5-8,0 3 2,0-4 0,4 4-2,-1-1-3,0-4-1,0 0 4,1 1-4,-4 1 1,7-2-1,-4 0-3,0-1 5,1 1-2,2-3 3,-2 3-3,-2-4-3,5 4 2,-4-4-2,4-2-2,1 5 2,-2-3 5,-2 1-9,5-2 4,1-1-2,-4-2 5,4 1-3,1-2-3,-2 6 3,1-7-2,1 2-1,2-3 0,0 2 6,-3 5-9,3-4 4,1 0-2,-1-3 2,-3 1 8,3 2-5,1-3-1,-1 1-5,0 1 3,4 0 1,-4-2-1,1 3 0,-1-3-1,0 1 4,1 2-1,0-3-3,-3 1 3,4-1 1,1 4-5,-2-7 5,0 1-2,-3 3 2,7-1-5,-1-2 4,-4-2-2,4 4 2,-1-4 0,4 1 3,-2-1-3,-2 2-1,-1-2 4,3-3 2,2 7-5,-3-5 0,3-2-1,-5 6 3,5-3 0,0-3-4,-2 0-1,2 4-1,0-4-14,0 0-27,0 0-41,0 0-56,7-4-67,3-5-69,0 0-152,0 1-87,0-7-120,-4-2-132</inkml:trace>
  <inkml:trace contextRef="#ctx0" brushRef="#br0" timeOffset="191312.0139">4984 14183 1634,'0'-3'-240,"-4"-11"-234</inkml:trace>
  <inkml:trace contextRef="#ctx0" brushRef="#br0" timeOffset="191773.7867">4980 14154 1302,'0'-7'-4,"0"2"-2,0 2 10,0-4 7,0 5 5,4 2 2,-8-8 1,8 8-5,-4 0 16,3 0 21,-3 0 11,7 0 7,-1 3 16,1 2 10,6 4 7,-3-1 1,7 4 4,3 4-1,0 1 0,7 5-1,0 4-5,6-1 1,3 2-9,1 3 4,0 3-1,3-4-4,9 9 7,-1-1-5,-1 4 3,-1 0-5,1 2-2,-1 6-1,0-7 1,22 17-4,-18-9-9,-8-5 0,6-2-8,-2 0-9,-3-1-3,5-2-7,-6-3-3,-4-6-19,5 1-2,-3 0 1,0-3 2,3-5 3,-3 1-4,-3 1 1,3-2-3,-10-9-1,3 4-5,-6-2-2,3 0-2,-3-2 2,0-5-1,-5 5-5,2-5-2,0-2 3,-4 1 1,-1 4-5,2-3 4,-4-3-4,2 0-1,-5 1 1,2-4-2,0 4 2,-2 1-2,-3-5 4,2-1-1,-4 5 8,4-6-1,-5 3 6,1-3 3,-1 3 3,2-2-1,-7 4 1,3-4 3,0-3 1,-1 4-3,0-1-5,-5-3-1,5 0-2,-5 5-5,0-5-5,0 0-24,0 0-30,-15-5-49,5 5-43,-2-7-59,-2 4-68,-2-4-67,-4-1-98,-8-1-212,-4-6 81,-6-3-204,-5 0-251</inkml:trace>
  <inkml:trace contextRef="#ctx0" brushRef="#br0" timeOffset="192161.2322">3905 15305 1887,'-5'0'-100,"1"-5"17,-2 10 16,1-5 11,3 3-76,-1-3-132,-2 4-139,3-1 85</inkml:trace>
  <inkml:trace contextRef="#ctx0" brushRef="#br0" timeOffset="192587.2727">3845 15332 1034,'-5'0'-10,"2"5"0,-4-2 4,0-3 4,4 2 5,-2 3 6,0-2 7,2 1-1,-1-1 14,1-3-8,-1 5 3,4-2 9,-3-3-5,0 7 10,6-4 9,-6 2-1,3-2 11,3-3 1,-3 7 1,7-5 13,-4 4 7,7-4 1,2 5 2,3-2 7,0-2 2,5-1-4,8 3 4,2-2-1,7-3-2,7 0-4,5 0-4,4 0-8,11-3 4,2-4-7,2-1-1,5 6-7,7-5 0,3-1 1,4-2-7,0 2 8,-2 1-2,3-1-2,-1-2-13,0 3-6,-1-1 1,1-1-5,0-2-1,-4 4 7,1-8 1,2 7 4,-3-2-2,1 0 12,-4-5-4,2 8-6,-1-3 6,-11-4-2,-3 5-3,0 2-5,-10-1 1,-5 6-3,-1-6-1,-5 1-4,-5 4-12,-2-4 2,-5 7 1,-4-7-6,-4 7-4,1-3 2,-3-2-3,-5 2-4,-2 3-2,4 0 1,-8-6-3,-4 6-4,4 0-13,-5 6-23,-5-6-41,0 3-47,-3 5-53,-3-8-55,0 1-56,-7 5-141,-1 1-157,2-7 70,-10 0-119,4 0-128</inkml:trace>
  <inkml:trace contextRef="#ctx0" brushRef="#br0" timeOffset="192763.8009">6434 15115 1609,'-10'-6'-187</inkml:trace>
  <inkml:trace contextRef="#ctx0" brushRef="#br0" timeOffset="192791.7272">6401 15107 1272,'-10'0'-65,"4"2"-21,-5-2-68,5 6-175,-1-4 155</inkml:trace>
  <inkml:trace contextRef="#ctx0" brushRef="#br0" timeOffset="193413.5839">3825 15575 893,'0'-3'5,"0"-4"-129,5-1-140</inkml:trace>
  <inkml:trace contextRef="#ctx0" brushRef="#br0" timeOffset="194589.2847">3837 15548 748,'0'-8'38,"3"5"2,-3-1 6,0 1 11,0-3 13,3 6 1,-1-2 2,-2 2 17,0 0 10,5 8 8,-5-5 6,3 6 3,-1 6 4,3-5 6,-2 13-2,1-1-2,-4 6-9,0-3-2,3 10-2,-3-3-3,0 11-11,0-3-12,3 2-1,-6 9-8,3-2-4,0 6-3,0-5-3,3 3-5,-3-1-11,-3 4-3,3-5 2,0 4-10,0-2-2,0-2-5,0-2 0,0-7-6,3 0-2,-1 4 3,3-3-4,-2-1-7,-1 3-1,7-5 5,-7 1-11,2-7 5,-1 7 5,-1-7-6,3 1-5,0-3 4,0-7 0,-5 6-4,4-7-2,-4-4-1,2 5 4,-2-7-5,0 2 3,0-8-1,0 7-3,4-7 0,-4 3-3,0-3 9,0-2-4,-4 3-1,4 0-2,0-7-3,-2 7 5,2-5-1,0-4 1,-4 7-4,4-4-1,0-2 4,-5 3 1,5-1-2,-2-4 0,2 5-2,0-7 1,-3 7-3,3-3-1,0 0 8,-5 0-5,5-3 6,0 6-2,0-3-6,0 0 5,0 0-6,0-3-1,5 5 0,-5-1-3,-5 0-1,10-1 1,-5-4-1,0 5 0,0-1 1,0 0-2,0 0-4,0-3 1,0 0 0,0 3 0,0 1-3,0-4-1,-5 3-3,5-3-3,0 3-8,0-5 2,0 7-6,0-1-5,0 0-6,-2 0 0,2 0-5,-3-1-4,-1 2-3,4-2-7,0-3-5,0 3 5,0 1 1,-2-1 2,2-1 0,0 1 7,0 1-1,0-5 6,0 4 1,0-4 7,0 2 3,0-3 3,0 0 3,0 5 5,0-5 1,0 0 2,-4 0 5,4 0 0,0 0 1,0 0 3,0 0 2,-7-5 1,7 5 2,0 0 2,-3-3 0,-2 3 0,5 0 0,0 0 5,5-6-1,-5 6 0,5-1-2,0-5 4,-1 6 3,2-5 0,-1 3 6,5 0 5,5-3-2,-2-1-1,4 1 2,-2 3-1,6-3 2,6 0 5,3 0 6,3-3 2,1 4-1,7-1-2,5-4-2,4 2 6,-1 0-2,11 0-1,-3-4 3,7 4 0,-4 0 2,3 2-1,4-2-3,-3-1-2,-1-1-1,-3 2-2,0 2-3,3 1-1,-9-1-1,-5-1 0,5-1 1,-8 2-1,4 0-2,-2 0 2,-2-3-1,1 7 3,-4-2-2,1-2-5,-5 1 0,1-1-1,-3-2 0,0 7 1,-5-5 2,6 3 6,-2 0-1,-2-3 0,-2 2-2,6 0 1,-1-2 6,-2 5 1,0-4-1,-2 1 0,0 1-4,0-1-2,-3-2 8,4 3 1,-4-4 2,4 5 0,-1-2-1,-3 1 2,0-1-3,0 0 4,-4 2-4,1 1 5,0-3-4,3-6 1,-4 9-1,1 0 3,0 0-5,0-2-4,-8-1-1,5 3 3,-1-2-11,-2 0 5,-5 2-2,4-3 0,-4 3-2,-2-2 2,2 2 3,-5 0-6,2-3-2,1 3-1,-5 0-4,4 0-3,-2-3 3,-1 3-2,-1 0 0,2-5 4,-5 5-6,4 0 2,1 0-2,-2-2-22,-3 0-12,5-1-21,-4 1-19,3-3-26,-4 2-27,-3-5-22,8 7-26,-1-7-19,-1 4-37,2-8-72,-4 7-92,-2-4-168,2-2-66</inkml:trace>
  <inkml:trace contextRef="#ctx0" brushRef="#br0" timeOffset="194895.4656">6498 15117 1438,'0'-2'-92,"0"2"-94</inkml:trace>
  <inkml:trace contextRef="#ctx0" brushRef="#br0" timeOffset="195275.6396">6498 15115 1063,'0'0'-2,"0"0"12,0 0-6,0 0 8,-10 0 15,3 2 2,-2-2 3,1 0 4,2 0-2,-4 5 11,3-5 7,0 0 6,1 0 2,-1 3 2,1-3 0,2 0-4,4 0-4,-7 0-5,4 4 1,0-4-5,3 0-4,-4 3 1,4-3-5,-6 0 0,3 0-3,3 2 23,0 4 15,0 4 1,3-1 7,-3 7 5,6 6 12,-2-3 5,9 12 10,-3 4 4,0 8 3,0 7 0,0 0-5,7 15 1,-7 2 13,3 8-11,1 25-3,-1 5-1,4-5-1,-8 3-12,4-6 2,-5-9-7,-2-13-8,1-2-4,2-4-1,-1 1-5,2 1-1,-1-5-11,-1 1-1,-2-4-9,4-10-6,-2 2-1,4-2-6,-2-1-2,-2-4-4,7-3-4,-2 0-3,-2-8-6,-1-5 2,-1 1-3,-1-3-4,-3-2-1,3-6-7,-2 2-13,1-11-25,-7 5-55,4-6-53,-4 1-55,-4-6-64,4 6-77,-11-5-120,5-4-167,0-4 32,-8-1-252,-2-7-325</inkml:trace>
  <inkml:trace contextRef="#ctx0" brushRef="#br0" timeOffset="195461.2868">6598 16985 2086,'13'-5'-88,"-2"-1"20,-2 5 3,4-5 7,-2 6-22,2 0-44,-7 0-104,5-2-240,-5 2 25</inkml:trace>
  <inkml:trace contextRef="#ctx0" brushRef="#br0" timeOffset="196424.6367">5080 14359 1167,'-6'-4'-40,"6"4"11,0 0-73,0-5-126,0 5-34,3-3 220</inkml:trace>
  <inkml:trace contextRef="#ctx0" brushRef="#br0" timeOffset="197295.6022">5077 14342 688,'0'0'0,"-3"-2"11,6 2 13,-3 0 4,0 0 13,0-7 8,0 7 3,-3-3 5,3 3-2,0 0 1,0 0 4,0 0 1,0 0-5,0-8-5,0 8-2,0 0 0,0 0 1,3-6 0,-3 6 0,0 0 6,0-1 2,0 1 0,0 0 9,0 0 4,0 0 0,0 0-7,0 0-4,-6 7 2,-1 1-4,0 2 3,0-3 3,1 5 0,-5 4-3,2-1 1,-6 4-1,6 2-1,-4-4-3,-1 8-3,1 0-7,0 0 0,-4 0 8,4 3-6,-4 4 0,4 1 0,0-1-7,-4 1 2,-1-4-7,2 9-5,0 5 0,-4-8-4,4 5 0,-6 3-3,6-4 1,0 4-1,-1-4-5,-2-1 0,2 2-1,0 3-2,-3-3-2,3 2 3,4-9-8,-1 0 0,-2 1 3,2-1 3,1 2-6,-4-2 6,4-1-10,0 2 0,-1-1-3,1 0 5,-4 0-4,8-2 7,-5 2 3,4-5-10,0 6 7,0-3-2,0 1-2,0-4-1,0 7 0,3-5-1,-6-3 0,-1 3 1,5-2-3,-1 4 3,-1-5 4,2 4-9,-1-4-1,-1-1 3,2-2 2,-1 6-3,-1-5 3,-2-5 0,7 5-3,-5-2 1,2-3-1,-1-3-2,4 6-1,-5-5 2,4-1-4,-2 0 5,1 3 1,2-2-3,-1 0-1,1 1-1,-1 1 7,0 1-4,0-5-4,1 7 9,0-4-11,-5 5 3,4-2 8,1-2-8,3 6 2,-8-4-3,5-3 8,-1 6-10,4-1 8,-3-5-2,-2 5 3,2 2-3,-1-3 2,0-1-1,5-1-2,-6 3 1,2-2 1,2-2 2,-2 4-6,2-5 3,-2 1 4,1 4-7,3-3-1,-5-4 6,4 8-1,-4-7-2,5 7 0,-9-5 3,8 4-5,-4-3 1,0 1 5,5 4-7,-7-7 1,7 2 5,-1 1-1,-2-2-3,3 0 0,-1 2 2,-1-2 2,2 4-5,-2-5 6,-1 4-1,3-2-4,2-2 4,-3-2-2,3 3 0,0-1 5,0-6-5,0 5 4,-5-3-3,10 0 0,-10-1 0,5-1 2,-2 0-1,2-1-5,0-1 3,0-2-2,0 3 3,0 0-2,-3-6 4,3 2-1,0 2-4,-3-5-3,3 2-7,0 1-14,0-3-23,-4 0-25,4-3-39,-3-2-48,3 6-53,0-6-128,-7-6-183,4 1 37,-4-4-104,1-2-92</inkml:trace>
  <inkml:trace contextRef="#ctx0" brushRef="#br0" timeOffset="198159.8209">5124 14205 1481,'0'0'-87,"0"0"0,0 0-77</inkml:trace>
  <inkml:trace contextRef="#ctx0" brushRef="#br0" timeOffset="199066.164">5124 14205 1047,'6'4'-14,"-2"-4"0,-4 0 9,0 5 10,0-5 12,3 0-2,1 0 4,-4 3 7,0-3 10,3 5-5,-3-5 7,3 0 2,-3 0 8,0 0 3,0 0 1,0 0 4,0 0 1,0 0-2,7 0-4,-7 0-4,0 0 4,0 0-4,0 0-3,0 0 1,0 0-1,0 0 0,0 0 1,0 0 2,0 7 8,0-4 5,0-1 2,0 5 7,3 7 0,-3-4-1,3 5-1,1 2 8,3 1 2,-1 1-7,-3 6 2,11 6 4,-4-6 1,0 2-8,4 3 2,2 5 2,-2-2-6,2 7-4,4-5 2,-4 7 1,1-2-5,-1 2-4,-2-6 3,2 4-1,-2 3-2,-1-11-1,4 11 6,-4-11-7,1 3-6,2-3-2,-2 2-2,6 7-3,-7-8 3,8 2 8,-5-3-1,4 3-3,-4-2-9,5 0 6,-4-1-2,-1-6-2,1 8 1,-1-5-6,5 0-3,-8 3 0,4-7-7,-1 8-2,1-9 3,-1 3-21,0-3 3,-2 0-2,2 1-4,-2-5 5,0 3 1,2-1 1,-2-1-2,-2-4 0,8 8 5,-6-3-1,7 4 2,-9-9 7,-1 0-1,1 6 2,3-5 1,-2-1 0,-4 5 1,5-4 3,-4 2 0,4-3-1,-1 6 1,-3-5 2,3 6-1,0-6-2,-2 6 0,2-6-1,-3 7 0,3-5-4,0 1 2,-2 1 2,2-2 2,-3 2 0,0-2 2,3 3-2,-2-1 2,-5-1-5,4 1-3,4-2 1,-4 4-4,-1 1 0,5-2-3,-4-4 0,-1 5-1,5-7 0,3 8-3,-7-2 1,3-4 0,4 6 2,-1 0 1,1 0 4,3 0-1,-3 0-3,-1 0 2,-2 0 0,2-2-3,-2-3 1,2 3-2,-2-6 0,2 9 1,1-2 1,-4-2-1,4-2 10,-4 5-3,4 0 0,4 0-4,-5 6 0,-2-4 1,-5-4-2,1-4 0,4 6 1,-4 0 17,-1-4-6,4 1 2,-5 1 1,1-2 4,2-2-4,-5 0-6,4-1-1,-3 1 0,0-6-3,-1 5-5,4 0-2,-3-6 2,-3 2-5,1-2 1,3 0-6,-6 0 1,2-2 3,2 0-8,-1-3 5,-2 6-6,4-2 2,-4-2 0,-1 1 4,2-5-1,2 2-1,-2-1-3,-4 3-6,4-4-17,-1 2-8,-3-1-14,4 0-16,-4-1-25,3-4-35,-3 5-41,2-1-55,-2-5-54,-2 2-74,2 3-81,-3-5-102,3 5-162,-4-5 59,4 0-340,-14-5-446</inkml:trace>
  <inkml:trace contextRef="#ctx0" brushRef="#br0" timeOffset="199239.697">6777 17337 2409,'4'-1'-185,"-4"-4"-101,4 4-373,2-5-156</inkml:trace>
  <inkml:trace contextRef="#ctx0" brushRef="#br0" timeOffset="201595.3387">5074 13380 1748,'6'0'-47,"-6"0"46,7 2 7,-7-2 3,3 2-1,1 1 18,-4-1 21,6 6 12,-2-1 11,-1 4 10,4 4 8,3-3 7,-4 5 1,8 6 1,-4 0 2,4 2-8,2-1-1,1 2-2,-1-1-7,1-1-6,-1 2 1,1-1-9,0-5 1,3 2 11,-6-4-5,2-1-1,-2-2-9,2 3-2,-2-3-5,2-5-8,-2 0 0,-1-3-3,-4 0-4,5 1-7,-1-8 0,1 3-3,-4-6-6,3 3-2,-3-8 3,0-6-8,-4 4 0,5-8-8,-1-7-2,-7 0 1,3-6-1,-2-1 0,0 3-3,-4-4-3,3 1-1,-3 1-6,0 4-21,0 0-19,-3 4-8,3 0-20,-4 1-26,0 7-33,1-3-39,3 3-42,0 6-32,0-4-69,0 4-97,0-2-88,0 7-85,-3-5-84</inkml:trace>
  <inkml:trace contextRef="#ctx0" brushRef="#br0" timeOffset="201894.2019">5831 13609 1534,'10'8'-44,"-4"-3"48,4 2 11,-2 2 3,-5-6 3,2 3 18,-1 2 13,2-5 12,-2 1 8,0 6 13,-1-2 8,1 1 6,-4 2 4,3 4 12,-1 0-4,-2 2 5,4 3-9,0 3 2,2 2-9,-2-1-11,-1 2-8,4 1-9,0 3-3,-2 3-3,2-6-13,1 6-7,-2-1-23,3-4-33,-2 2-51,1-5-61,-2 2-72,1-4-111,-4 2-166,3-8-16,-9 1-79,0 0-66</inkml:trace>
  <inkml:trace contextRef="#ctx0" brushRef="#br0" timeOffset="202506.7049">2533 15375 1478,'-10'-10'-172</inkml:trace>
  <inkml:trace contextRef="#ctx0" brushRef="#br0" timeOffset="202771.9963">2512 15357 1321,'-3'-3'36,"0"-1"3,3 4 12,0-3 25,0 3 21,0 0 14,10 10 15,-3-2 7,-1 2 6,4 5 14,0 2 0,4 1-1,-1 4 0,4-2-16,-1 5-4,1-2-13,3 2-8,-4-8-11,-2 5-4,1-4-7,4 0-6,-6-3-9,0-3-6,0 3 2,-3-7-10,4 1 1,-4-3-7,3-3-3,0-3-9,-3-9-4,1 1-4,-2-1-9,-2-1 2,4-7-4,-6-5-3,-5-4-5,4-1-2,-8-6-4,-1-2-10,-3-3-21,-2-4-17,1 10-19,-2-3-14,1 7-15,1-2-24,-2 5-29,5 8-35,-1-1-45,1 5-27,2 1-68,-1 5-125,5 1-66,-2 4-126,-1 0-128</inkml:trace>
  <inkml:trace contextRef="#ctx0" brushRef="#br0" timeOffset="203180.9038">2941 15390 1651,'9'2'-91,"0"6"76,-2-8 22,-1 5 4,4-3 3,0-2 20,0 5 15,0-2 9,0-3 4,0 0 8,1 2 16,2 6 3,1-4 5,-4-1 1,-1 5 1,2 1-1,1 4-2,-2-2-1,-2-2-2,2 9-3,-1-3-3,-6-6-5,5 7 4,-5 1-8,0 5-2,1-10-7,-1 9-10,-3-3-6,-3-1 4,-1 1-6,1 4-10,0-9-1,3 4-5,-8-2 0,5 2-3,0-4-1,0 0 7,0-1-4,-1-2-5,4 0 1,-3-2-1,3-1-3,0 1 1,3-5 1,1-3-4,5 0-3,2 0 0,5-9-4,1 9-6,6-9 1,4 1-2,6 1 2,4-3-21,3-5-32,10-2-43,-3-1-48,3 3-48,7-3-65,0-2-113,6-2-195,3-3 46,-2-3-108,-1-2-116</inkml:trace>
  <inkml:trace contextRef="#ctx0" brushRef="#br0" timeOffset="203958.5469">6611 14575 1574,'17'-10'-72,"-4"3"70,-2 4 20,-5-5 4,1 8-3,-1-6 7,5 5 30,-6 2 17,6 5 17,-3 2 8,7 2 13,-2 5 5,0-3 2,4 5 6,0 7 1,4-2-6,-6 2 0,5 2 4,0-1-7,-2 2-8,2-1-7,-4-2 2,5-2-10,-6-1-8,0 1 0,0-4-7,0-1-10,-2-2-5,0-3-4,-3 1-1,0-3 0,-3-2 0,3-1 6,-4-4-10,4-3-5,-3-3-6,3-2-1,-3-5-10,-4 0-1,0-4-2,-3-4-5,4-7-7,-8 0-14,4 0-17,-3-8-20,0 1-14,-1 4-15,-2 3-18,3 0-21,-1 0-25,1 10-30,-1-2-38,1-1-43,3 5-24,0 1-78,0 4-115,3-1-50,-3 1-93,0 1-97</inkml:trace>
  <inkml:trace contextRef="#ctx0" brushRef="#br0" timeOffset="204477.163">7338 14730 1527,'11'2'-90,"-5"0"68,1-2 28,2 5 11,-1-2-2,-2-3 18,1 5 25,-1-5 10,5 0 7,-2 0 3,1 0 8,1 0 3,2 0-1,-4-5-6,5 5-3,-1 5-5,-3-5 1,4 0-9,-5 3 1,2 1 4,-1-1 2,-2 5-2,0-7-4,3 13-1,-5-4-1,-3-3-4,-1 5-7,3 4-5,-5-1-3,0 3-3,0-4-5,-5 4-5,5-4-1,-2 4-2,-1-6-4,0 9-6,0-11 0,-1 4-5,1-3 0,-1 4 0,1-5-2,3-3 0,0 3-5,0-8-2,3 4-1,4 1 2,-3-4 3,2 1-2,4-1-3,-3-3-2,6 0 4,0 2 4,1 4 6,2-6 9,1 7 7,3 1 13,0-4 6,0 4 3,1 7 2,-5-7-5,1 6-5,-5-2-6,3 5-4,-6-3-1,1 4 0,-7-1-3,-1 1-4,-4-1-5,-1 3 2,-4 0-45,-2 3-46,-5-5-41,-5 1-45,-6 4-53,6-1-63,-11-2-129,0-2-160,-4 4 47,-5-4-121,-5 7-127</inkml:trace>
  <inkml:trace contextRef="#ctx0" brushRef="#br0" timeOffset="205412.1565">7379 17340 1566,'0'-10'-66,"0"-1"20,3 4 11,-3-1-121</inkml:trace>
  <inkml:trace contextRef="#ctx0" brushRef="#br0" timeOffset="205699.7472">7385 17285 1163,'3'-11'46,"-3"10"8,4-7 9,-1 4 13,-3-2 11,0 0 14,0 4 0,3-3-1,-3 5 5,0 0 13,0 0 8,3 7 0,1 5 10,0-3 3,-1 3-2,3 3 4,1 5 1,3 0 6,0 0-16,3 5-16,4-1 3,-1 5-1,5-4-7,-5 1-6,6-2-6,0 1-6,-2-4-5,3-3-5,-6 3-4,-1-6-10,-2-3-8,2 2-2,-2-7-6,-1-2-8,-3-4-6,0-1-4,0-4-4,-5-4-6,6-5-4,-7 4 0,3-9-10,-4-5-13,-6-2-14,3-2-16,-4-5-11,1-1-15,-1 6-7,2-4-13,-1 6-14,3 0-22,-6 0-26,6 5-35,0 3-19,0 0-31,9 2-38,-7 2-112,5 3-127,0 2 2,-2 1-129,4 0-126</inkml:trace>
  <inkml:trace contextRef="#ctx0" brushRef="#br0" timeOffset="206035.8544">7989 17268 1616,'13'5'-26,"-4"2"49,2 0 24,-4 1 9,-1 1 17,-6 2 19,3-2 14,-3 4 3,0-1-2,0 6-5,0-3 1,0 2-11,-3-1-2,0 4-5,3-6-4,-3 9-12,-1-2-7,1-7-3,3 3-6,0-4-4,0-1-1,0 4-6,0-7-3,3 7 3,1-7 2,2 2 1,0-4-1,2 0-5,2-1 4,2 0 0,6-5 5,-2 2-14,-2-3-1,6 0-4,3-3-8,0 2 2,4-5-1,0 0-1,0-1-7,-1 2 5,4 0-6,-4-3-21,1 1-15,-3 0-19,2-4-22,-5 7-27,1-5-27,-1-3-22,-1 5-22,-4 2-14,1 0-28,-4-3-71,-2 4-99,-1-1-85,-1 0-92,-6 0-52</inkml:trace>
  <inkml:trace contextRef="#ctx0" brushRef="#br0" timeOffset="206250.2727">8209 17432 1464,'-10'0'23,"3"0"34,0 0 22,4 5 21,0 0 21,3 2 18,3 1 3,0 4 3,0 0-8,8 6-7,-4 0-13,2 0-12,1 3-10,4-3-7,-5 7-14,5 0-10,-4 6-35,0-7-60,-7 2-67,1 1-69,-1-2-78,-10-1-174,-3 10-57,-3-7-93,-7 1-71</inkml:trace>
  <inkml:trace contextRef="#ctx0" brushRef="#br0" timeOffset="206996.4931">2313 17372 1476,'6'0'-138,"1"0"165,-1 0 33,-6 0 15,8 0 7,-2 2 22,1 6 25,-1 0 19,0 1 9,8 10 9,-1 0 8,1 9 1,10 0-3,-8-1 7,11 8-10,-4 0-7,0-3-5,-3-5-10,4 3-14,-1-3-3,0-1-7,0-4-8,-2-2-6,-1 4-10,-2-5-8,4-4-6,-9-3-11,7-1-3,-7-4-7,4-4-9,-4-3-5,1 0-4,-1-9-5,-3 2-7,0-5-4,0-3-4,1-2-5,-6-7 1,-5 0-4,0-1-22,0-2-12,-5-6-17,-3 4-17,5 3-24,-4 1-6,4 7-15,-1-1-23,-2 4-29,1-1-27,3 7-26,2 1-26,0 0-20,2 4-54,-2 2-120,5 2-99,1 0 20,1 2-133,0-2-129</inkml:trace>
  <inkml:trace contextRef="#ctx0" brushRef="#br0" timeOffset="207370.2629">3016 17590 1638,'6'5'-12,"1"-3"19,0 0 15,-3-2 17,2 8 25,-2-5 18,-2 2 14,2 2 4,-1 1 3,-3-1-2,3 4-3,-3-2-1,4 1 0,-4 2-5,4 1-4,-4 0-5,0 2-10,0 0-4,0-1-7,3-1-8,0-1-3,-3 7 2,4-5-5,-2-1-2,2 2 2,2-3 3,2 2 2,-2-2-1,7 2 9,1-4 6,-1 0 13,4 2 5,2-1 15,2-1 2,2-2 2,1-1 3,2 3-1,-6-5-10,4 2-8,-5 1-5,1 1-8,1 0-4,-5 0-9,-2 3-4,-1-1-4,-7 1-7,2 1-4,-2-1-3,-6 3-8,0 3-14,-3-6-32,-8 6-39,5 0-52,-4-3-40,-4-3-44,-2 0-44,-4-2-34,4-2-36,-2-3-40,-2-1-71,1-4-68,2-2-22,1-3-170,-5-3-170</inkml:trace>
  <inkml:trace contextRef="#ctx0" brushRef="#br0" timeOffset="207564.7372">3103 17697 1882,'16'-23'34,"-2"-2"21,2 7 20,1 4 18,3-4 6,-3 11-5,3-11-8,3 12-5,0-7-11,4-2-11,0 4-36,3-1-46,-3 2-56,9 1-72,-6 1-196,-3-1-145,-3 0-39,-2 2-33</inkml:trace>
  <inkml:trace contextRef="#ctx0" brushRef="#br0" timeOffset="210781.4901">3825 15473 1375,'-10'0'-36,"8"0"14,-1 2 19,0-2-1,3 0-19,0 7-43,0-7-15,0 5 73,3-2 12,-3-3-4,0 2-2,0 3 17,0-2 4,0-3 14,0 4-7,3-1 12,-3-3-1,0 0 9,0 0 2,0 5 1,0-5 1,0 3 1,0-3 1,-3 0-1,3 0 5,0 1 3,3 5 6,-3-4 1,0-2 9,0 6 3,2-3 6,3 1-1,-5-1 4,3 7 2,4-5-1,-4 2 1,4-2-3,-2 7-1,5-4 4,5 4 6,-2 1-3,4 0 3,-4-1 6,7 1-6,-3 2-10,6 7-1,0-4 0,1 2-5,2-4-8,5 8 4,-4-7 4,6 1-4,-3 4-7,3-2-5,-3 3-2,0-6-6,0 6-2,4-5-4,-4-1-5,3 0 3,-3-2-4,0 0-1,0 3-5,0-6 3,0 3-6,-3 0-1,3 0-1,0-2-1,-3 2-1,-5-5 0,2 2-3,-2 0 5,3 1-2,-3-2 2,-1 3 4,1-1-10,-1-6 3,-2 10-2,1-8-1,1 8-3,-2-2-2,2-5 0,3 6 2,-5-2 1,8-2 2,0 3 1,0 3-1,-1-2-2,1 1 2,3 0 4,1-2 1,-1 2-4,-4-2-3,4 0 0,0-3 0,-4 6 2,4-3 3,-3 2-2,-3-1-3,2-1-1,-2-3-4,-1 3 0,0-6-3,1 8 0,-4-2-1,3-6-1,-3 6 0,0-5-2,4-1-3,-5 8 2,2-8-2,-2-2 6,1 9 7,4-7-3,-4 4 5,3-1-6,-4 1 2,6-1-2,-6-4-6,1 7 2,1-5-1,2 5 4,-3-4 3,0 4 0,3-6-4,0 6 0,-2-5 1,2 5 1,0-4-5,0 4 1,1-1-4,-1-2 5,1 1 2,-1-1-6,0 6 1,1-5 3,-1-1 3,4 3 3,-1 0-3,4 3 3,-3-3-4,3-3 1,0 3-3,-3 0 0,-1 0-2,1-3 7,3 6-1,-6-6-7,3 3 4,-5-4 2,2 2 4,3-1-4,-1 3 8,-2-3-10,-3 0 2,1 2-4,-3-2-2,2 0-2,-2-2 0,1-3 5,-6 4-6,2-2 12,1-4-17,-6 7 3,1-8-3,2 1 2,-3-1 0,-2 4 2,-3-3-20,2 0-36,-1-2-43,-4-1-58,-1 0-66,5-2-39,-4 0-69,-3 0-66,0-7-76,4 5-192,-4-6-14,-4-1 72,4-2-312,4-2-393</inkml:trace>
  <inkml:trace contextRef="#ctx0" brushRef="#br0" timeOffset="210961.0059">7091 17140 2335,'0'-3'-74,"0"3"10,0 0 7,-6-2-13,6 2-35,0 0-150,-3 5-327,3-5-82</inkml:trace>
  <inkml:trace contextRef="#ctx0" brushRef="#br0" timeOffset="232097.5935">11687 13790 283,'0'0'72,"0"0"-14,4 1-16,-1-1-5,-3 0 2,0 0-9,0 0-1,0 0 2,0 6-2,0-6 10,0 0 2,0 0 10,0 0 0,6 0-4,-2 3-143</inkml:trace>
  <inkml:trace contextRef="#ctx0" brushRef="#br0" timeOffset="232581.3002">11721 13805 889,'3'0'65,"-1"0"-7,-2 0 0,10 3 0,-6-3-2,-1 0 0,-3 0-4,8 0 1,-2-3-2,-2 3-3,-4 0 1,5 0-4,-1 0-1,-1-5-3,-3 5 1,3 0 2,-3 0-8,5-3 4,-5 3 0,0 0-1,6 0-3,-6 0 0,0 0 1,0 0-1,0 0 3,7 0-3,-7 0 9,0 0-3,2-6 7,-2 6 0,0 0-5,0 0 5,4 0 4,-4 0 1,0 0 0,0 0 2,3-1 1,-3 1 1,0 0-6,0 0 2,0 0-5,0 0 9,0-6-1,0 6 3,0 0-1,0 0-6,0 0 3,0-5-2,0 5 0,0 0 1,0 0-2,0 0 2,0 0-5,-9 11-9,6-10 5,-1 8-3,-2-4-5,1 5 0,2-3-3,-4 1-5,5 1 2,-5-1 0,1-1-4,6 4 4,-8-4-8,8 1-6,-3-4 4,3 2-5,-4 1-1,4-4 3,0 2-3,0-1 16,4 1 9,2-5 7,-1 0-1,1 0-1,1 0-5,2-5 0,2 1-4,-1-1-4,-1-3-1,5 0 2,-7 4-6,2-4-3,-1 1 1,-2-4-4,1 4-2,-4-1 0,4 1-8,-7 0-12,0-1-31,-4 6-38,1-4-42,-3 5-57,-1-2-65,-4 3-72,-1 0-141,-3 0-166,0 4 46,-6 2-143,-6 1-202</inkml:trace>
  <inkml:trace contextRef="#ctx0" brushRef="#br0" timeOffset="232941.3376">10810 14790 1827,'3'0'-124,"-3"-7"-76</inkml:trace>
  <inkml:trace contextRef="#ctx0" brushRef="#br0" timeOffset="233177.7047">10820 14772 1429,'0'0'3,"3"0"9,-3-6 12,3 5 12,-3 1 22,0 0 26,4 7 18,-4-7 12,0 11 3,0-10 6,0 12 3,-4-5 5,1 2 1,0 0 3,-4 5 8,0-5-13,3 5-8,-2-5-9,0 5-4,3-5-7,-8-1-12,7 4-11,-2-2-4,0-4-10,-1 0-5,-4 3-4,5 0-10,0 2-3,0-1-7,-2-4-4,2 5-1,-4 1-5,2-3-1,3 0-4,-2 2-6,-1-1-4,3-4-22,0 1-19,0-4-31,1 2-49,4-6-35,0 0-46,0 0-73,19-18-161,-4 5-154,-2 4 77,3-7-89,8 4-92</inkml:trace>
  <inkml:trace contextRef="#ctx0" brushRef="#br0" timeOffset="233823.9808">13224 14659 1568,'4'-2'-89,"-1"2"93,4 2 23,-4-2 8,-3 5 14,0-2 24,0 2 21,-3 2 9,-4-2 4,4 8 0,-4-2 2,1-4 3,-1 8-4,-7-6 0,5 6-3,-2-3 1,1 5 0,1-8-7,-2 4-5,4-3 7,-2-3-13,2 3-6,0-2 0,4-1-6,-4 1 1,4-5 5,0 4 6,3-7 14,0 0 7,0 0 0,9 0-5,-5-7-6,-1 4-2,4-5-7,3-5-6,-4 4-9,1-1-8,0 0-8,0-3-3,-4 4-12,0-2-1,4 4-17,-4-1-21,-3 1-40,0 4-39,-3-2-36,0 5-51,-7-3-52,0 6-64,-1-3-113,2 5-246,-5 2 60,1-4 62,-7 6-119,0 5-130</inkml:trace>
  <inkml:trace contextRef="#ctx0" brushRef="#br0" timeOffset="234436.4103">10787 17040 1685,'13'0'-96,"-7"-3"-64</inkml:trace>
  <inkml:trace contextRef="#ctx0" brushRef="#br0" timeOffset="234831.5473">10826 17037 1407,'14'-1'21,"-7"1"7,6-3 25,-3 0 16,0-3 9,-3 6 9,-1-2 1,1-4 3,0 5 0,-1-2 1,-2-2-3,2-3-2,-3 1-2,-3 5 4,4-6-6,-4-1-2,0-2-3,-4-2-9,4 4 9,-3-7-6,3 9 7,-3-3 1,0 1 1,-1-2 7,4 4-1,-3-7-7,0 13-5,3-7 0,-4 0-6,1 6-6,3-3 7,0 5 8,0 0-3,-7 5 3,4-3 7,0 6 0,-1 0 5,1 1-4,-4 0 1,4 0 1,3 4-18,-4-1 1,4 0-2,4 0-1,-4 2 3,3-2 5,4 1 4,-4-1 6,7-5 4,0 6 6,4-3 2,-5-2 4,8-1 23,-4-2 3,4 2-4,1-1-5,-2-4-4,1 1-1,-4-3-10,1 0-4,-2-3-10,-5-5-11,3 7-11,-3-7-1,-4-2-18,-3-4-19,-3 2-14,0-2-22,-5-2-28,-1 0-33,-1-1-30,-4 0-45,-2 0-53,-1 2-60,7-3-63,-7 6-71,7-3-75,-3 0-202,0 7-40,-4-4 92,4 5-361,-1-7-453</inkml:trace>
  <inkml:trace contextRef="#ctx0" brushRef="#br0" timeOffset="236237.8733">11833 13947 2452,'3'0'-139,"-3"0"17,5-6 12,-2 5 14,0 1 4,4-6-94,-1 1 37,-2 5 108,3-4 13,-4 1 12,4-5 6,-4 8 11,0-7 17,4 5 12,-5-3 7,6 2 3,-5-4 12,1 1 3,-1 2 7,0-1 6,0 2-1,-3-4 3,0 1 1,0 1-1,0 1-3,-3 1 0,0-2-5,-4 2 1,1-2 5,-1 1-3,0 4 0,-3 0-2,-1 0 3,-1 0-3,-1 2-6,-2 0 0,0 6-2,-2 0 2,-1 1-6,-1 4 0,2 5-2,-2-3-4,-6 2-1,5 8 7,-3-5 0,4 5-4,-5-1-3,1 7 1,-1 1-8,2-2-3,-5 8 1,3-5-4,-3 1 0,4 2-8,0-2 1,0-2-3,-1 7-6,4-12 2,-3 6-3,3-1 1,0-7 1,0 3-5,0 1-3,0 0 1,3-3 0,-3 5 2,4-6-4,-1 2 2,0-3 2,1 2-5,-2-1 0,2-2-5,-4 2 1,7-6-1,-1 1-1,-2-2-3,2 0 1,1-1-2,-1 1-1,1-2 0,0 1-5,0-3 1,-1-2 5,4 4-1,-3-7 3,3 4-3,-3-1-2,-1 1 2,7-3 4,-2 0-1,-1 2-3,3-7 6,-1 8-4,-1-5 2,3 2 0,-1-3-1,-1 3 2,6-2-5,-2-1 3,-2 0-1,3-2 0,-1 2 2,1-1-1,-5 5-5,6-4 10,-2 0-1,0 1-4,2-6 5,2 6-2,-3-1-2,-4 0-2,7-4 3,-4 5-1,0-1 1,4 1-6,-2-5-16,2 4-25,-4-7-28,4 2-36,0-2-41,10 0-73,-10 0-86,14-8-185,-2 4-21,6-11-95,-2 0-110</inkml:trace>
  <inkml:trace contextRef="#ctx0" brushRef="#br0" timeOffset="236550.0395">11881 14084 1545,'-4'-9'-91,"1"-2"13,0 2 11,-4 1 16,-3-6 11,7 6 8,-4-2-179,-1-1-121</inkml:trace>
  <inkml:trace contextRef="#ctx0" brushRef="#br0" timeOffset="237310.0084">11814 13980 950,'-11'-13'-5,"4"4"1,-2-2 13,-2 4 5,-1-1 4,2-2-1,-1 2 1,2 3 3,1 1 12,-2-4 2,0 1 1,4 7 2,-3-7 7,1 4 0,1 3 3,1-5-1,-3 5 1,1 0 0,1 0-7,1 0 0,6 0 3,-9 5 2,6-5 1,-2 3 0,2-2 4,0 7 3,3-3 0,3 3 3,-3-4 2,3 1 3,5 3 3,-5-1 0,3 4 2,4-4 1,-3 4-1,2-2 3,1 4 0,1-4-1,2 2 1,3 4-1,-2-5 4,2 5-2,2 0 5,2-3-10,-4 5-2,5-1 1,2 1-3,-1 5 3,-1-4-8,3 0 1,-1 4-11,-3-5 4,3 1 4,1 5-10,-1-6-5,0 3 0,4-3-7,-4 4 0,-2-4-2,1 0-4,5 1-3,-3-3-5,2 3 1,-5-3-3,-2-3 0,5 3-7,-1 0-5,1-4 7,-2 3-8,-1-2 1,2 1 0,-3-1 6,3 1-8,-2-1 3,-1 1-4,-1-3-2,2 5 6,-2-5 4,1-1-8,4 8 3,-5-3-10,-2-4 7,6 5-2,-3-5 7,4 5-7,-4-4 6,4 3-4,-5-2 0,4 1-7,1-1 8,-3 1 5,-2 5-9,1-11 8,1 5 0,-2 1 3,1-3-8,-4-1 5,8 5 0,-7-4 6,-1-3-10,1 3 4,4-2 1,-5 2-11,-2-3 11,-1 1-1,0-1 1,1 1-7,-2-4 5,-1 2 0,2 1-1,-3-4-5,0 4 4,0-5 1,0 4 5,0 1-10,-3-4 6,3 4-7,0-5 1,-3 4 1,2-6-2,-2 7 4,0-7-4,0 3 5,-4 2-4,3-2 6,1-3-3,-4 1-1,1 5-3,-1-6 7,1 2-1,-1 3-1,0-5-1,-3 0 1,0 0 5,7 3 4,-7-3 2,3 5-10,-3-5-2,3 0-7,-3 2 10,0-2-6,0 0 2,8 0 2,-8 0 3,0 0-3,0 0-2,0 0 1,0 0-26,0 0-32,0 0-23,0 0-43,-21 0-42,8-2-61,-4-3-80,-3 2-205,-13-2-51,-7 3 63,-7-5-85,-9-4-83</inkml:trace>
  <inkml:trace contextRef="#ctx0" brushRef="#br0" timeOffset="237604.0991">10517 15159 1529,'0'6'-71,"6"1"-9,-3 3-113</inkml:trace>
  <inkml:trace contextRef="#ctx0" brushRef="#br0" timeOffset="238057.5894">10542 15197 1087,'8'10'-24,"-5"-2"-3,3-1 10,2 1 8,-3-5 7,0 4 5,1 0 4,1 1 4,-4-6 10,1 6 5,1-1 2,3-4 3,-6 1-1,6-1 1,-1 2 1,-4-2 6,-3-2 3,2 5 1,3-3 1,-2 2 1,-1-2-4,2-3 6,0 0 6,-1 0 5,1 4 3,1-4 9,3 3 5,2-3 6,0 0 3,6-3 9,-2-1 10,6 4 1,6 0 7,4-3 5,6-2 6,5 2 3,9-3 5,4 5-3,9-7-5,3-2 1,18 3 4,3-3-2,3-3-4,0 4-2,3-8-8,1 8-6,26-8-1,-13 2-9,-18 5-1,1-8 1,0 3-17,0 5 0,0-5-3,4 5-1,-9-4-1,3 3-2,-5-4-8,-2 5-3,-11 3-6,-7-1-5,-3-2-7,0 3-2,-13 0-3,3 4-5,-7-5-3,-2 1-4,-2 1-1,-2 1-1,-7-2-2,0 2-2,0 3 0,-3-4-5,-7 4 1,-1 0-5,2-3-3,-4 2-13,-4-2-14,1 3-30,-1-4-21,-7 5-17,5-2-15,-5-5-7,-3 8-12,1-6-23,-4 5-21,-4-7-28,1 5-31,-3-1-41,-3 1-52,1-4-169,-2 1-106,-4 2 77,-2-4-115,-1 3-130</inkml:trace>
  <inkml:trace contextRef="#ctx0" brushRef="#br0" timeOffset="238267.5492">13131 14809 1620,'-6'6'-51,"-1"-6"46,0 0 8,3 2-4,1 3-3,0-5 10,3 0-20,-3 3-33,0 4-32,-1-7-76,1 2-278,-4 4 57</inkml:trace>
  <inkml:trace contextRef="#ctx0" brushRef="#br0" timeOffset="241544.3232">10632 15308 1167,'10'0'-33,"1"0"1,-4 0 0,3 4 7,2-4-48,-2 3-5,0-3 62,-2 2 6,2-2 5,-3 6-2,-2-6 1,-1 0 6,2 0-2,-6 0 2,4 0-5,-4 0 1,0 0 1,0 0-1,0 0-4,-10-8 4,10 8 1,-4-3-4,2-1 2,-4 4-3,-2 0 3,4-3 0,2-5 10,-6 8 6,8-6-2,-2 5 2,-1 1 6,-2-3 11,3-2-5,-1 2 6,3-4 12,-5 2 8,5 3 3,-2-1 6,2-2 5,0-2 4,2 4 4,3-4-2,-2 7-4,-3-7 0,2 7-3,-2-3-1,0-5-5,5 8-1,-2 0 1,-1-6 5,-2 5 1,0 1 1,8 0 0,-8 0 0,0 0 1,0 0 1,0 0 10,2 1 8,-2 5 5,4 2-5,-4-4 1,0 9-4,4-3 8,0 5-3,2 4 4,0 5-3,-2-2 0,2 3-3,5 3 0,-6-1-10,5 5 2,1-1-15,-4 1-1,5-2-2,-1 3 0,-1 0-6,-1 1-2,2 4-5,-1-3 3,-1-1 0,2 4 1,3-1-5,-5-4 1,2 1-5,-1 5-6,-4-7 4,4-2-8,-3 3 0,3 0-5,-4-9 1,5 9 0,-8-8-2,4 0-2,-1 0-8,-3-3 5,5-2 1,-5 5-6,3 1 1,-2-4 2,-1-2-3,3 4 0,-1 0 0,-2-5-1,0 4 1,0-5-5,0 6 2,4-7 4,-4 8-4,0-7 1,5 7 4,-5-5-5,3 1-3,-2-5 5,2 2-5,1 5 0,0-5 2,0-2 0,-1 2-5,0-3 3,2 2-4,-2 1 3,1 2-2,-1-8 3,1 5-5,0-3 1,0-2 1,-4 3 5,3-5-2,-3 5-3,1-6 5,0 8 0,-1-2 0,-3-1-7,3-2 6,1 1-1,-4-1-2,0 4-3,3-7 6,-3 7-3,3-7-4,-3 7 3,0-7 0,3 4 1,-3-1-3,0 1 0,3-1-2,-3 1 2,0-1-4,4 1 4,-4-1 4,0 4-5,0-7 1,0 9-2,4-2 0,-4-1 1,0-3-2,0 0-3,0 1 2,0-1 0,0-1 2,3-1-2,-6-4 1,6 7-3,-3-5-10,0-4-1,0 7-9,0-4-5,-3-2-9,3 3-9,3-2-20,-3-2-22,-3 1-25,3-5-35,-4 3-41,0-3-49,4 0-68,-6-8-160,3-1-129,-4-3 81,4 0-134,-4-5-145</inkml:trace>
  <inkml:trace contextRef="#ctx0" brushRef="#br0" timeOffset="241766.4906">11230 16967 1742,'-3'-5'-166,"6"1"127,1-5 27,-4 9 5,3 0-3,0-2 5,-3-4-20,4 6-30,-4 0-57,6 0-96,-6 0-168,0 0 113</inkml:trace>
  <inkml:trace contextRef="#ctx0" brushRef="#br0" timeOffset="260492.7064">11761 13967 504,'0'-2'88,"0"2"-9,-4-6-25,4 5-13,-3-2 11,3 3-11,10 0-294,-10-5 46</inkml:trace>
  <inkml:trace contextRef="#ctx0" brushRef="#br0" timeOffset="261817.8809">11770 13947 639,'3'0'38,"-3"0"-3,0-6-10,0 5 10,3 1-1,-3-6 0,0 6-4,0-2 9,0 2 5,5-3-3,-5 3 7,0 0 2,3-4 0,-3 4-2,0 0 0,0 0-2,0-3 2,0 3-2,0 0-8,0 0 1,0 0-6,0 0 2,7 0-1,-7 0 4,0 0 5,0 7 3,0-7 0,0 0 3,0 5 1,3 1-1,-6-5 9,3 8-2,0-4-1,0 5-4,-4-3 2,4 1-3,-3 1-2,3-1-2,-3 2 2,3-1-3,-5 5-5,2-4 3,3 5 3,-3-3-1,-1 0-4,4 6 0,-2 0 1,-1-3-2,3 2 0,-4 2-4,1 5 0,0 0-3,3-4 1,-5 5-3,2 0-1,0 0-1,-1-1 0,4 0-5,-2 1-1,2 1-2,0-2 0,0 1 1,0-2 0,0 2 0,0-1-4,-4 2 0,4-1 0,0-5 0,0 2-6,0-2 2,0 2 3,0 4 1,-4-1 0,4-8-3,0 8-5,0-7-1,-2 4 1,2-4 0,0 1 2,-3 5-4,3 0 2,0-6-6,0 4 0,0-4-1,-5-1 2,5 1 6,0-2-6,0 2 1,0 5 4,0-8-4,0 3-2,0 0-2,0 4 5,0-10 0,0 5-7,0 4 3,0-4-1,0 1 1,0-4-2,0 4 6,0-6-3,0 4-4,0-1 1,-3 2 2,3-2 2,0 3-3,0-3-2,-3-3 2,3 3 1,0 3-1,-4-3 4,4 2-6,-2 1 4,2 4-1,0-2 0,-4 3 1,4-1 3,0-1-5,-4 1-1,4-2 2,0 2 7,-2-2-2,2 3-1,0 2 2,0-7-3,-3 6 0,3-6-3,-4 4-1,4-2 2,0 5-1,-4-2 8,4-1-7,-3-2-4,-1-2 4,2 6 1,-2 0-8,0-7 4,2 5 6,-1-1-8,-1-4 4,-3 0-1,3 3-1,-2 1 0,2-6 1,2-1 0,-4-1-2,1 2 3,2 3-3,-3-1 4,-2 0-8,6-2 3,-7 2 3,7-1 2,-1-1-3,0-3-4,0 3 5,-1 2-3,0 1-1,2-3 0,-1 3 3,-3-2 0,6 1-1,-2-2 3,-1-1-5,3-1 1,-3 3 0,0 1 7,-1-1-1,1 2-6,0-3 1,0 2 1,-3-1-2,4-1 3,-1 2-2,-3 1-3,2 0 2,-2-3-4,-3 2-2,4 0-1,-1 0 3,-1-1-4,1-1-1,-2 2 0,2 1 1,-1-3-4,-2 3 4,1-4 3,2-2 1,2 4-5,-2-1 4,0-3-2,2 3 1,-3 2 3,0 0 6,4 0-4,0-2-3,-3 4 3,2-4-2,0 2-1,1-1 3,0-1 0,-1 2 2,1-4-4,3 1 3,-3 2-1,0-7 5,0 7-4,-1-7 3,4 4-3,-4-1 0,1 0-2,0-6 2,-4 7 6,4-3-8,0-3 2,-1 3 1,-3-2 3,4 1-5,0 0 4,-4-2-3,1 2 2,-1-1-3,0 0 1,0-1-2,1 0 3,3 1-2,-4-1 0,0-2 4,4 4-1,-4-5-5,4 4 4,0-4-2,-1 2 0,-2 1 4,2-2-7,4 0 5,-3-3-3,-1 3 5,1-2-1,0 2-3,3-2 0,-3-1 2,3 3 0,-4-3 2,4 4-5,-3-6 2,3 1 1,-3 4 0,3-1 2,-4-1-3,4-3-1,0 2-1,0 1 13,-4-2-10,8-1-2,-4 0 0,-4 6 2,4-4 0,0-2 0,0 0 0,0 0-4,0 0 4,0 5 0,0-5-3,0 3-3,4-3-1,-4 0-6,0 0-14,0 0-17,0 0-19,0 0-27,0 0-37,0 0-42,0 0-51,0 0-153,7-8-139,-4 0-111,-3 2-122</inkml:trace>
  <inkml:trace contextRef="#ctx0" brushRef="#br0" timeOffset="272138.5143">12131 13425 974,'0'-7'-329</inkml:trace>
  <inkml:trace contextRef="#ctx0" brushRef="#br0" timeOffset="272497.5552">12134 13400 839,'0'-8'129,"0"0"-26,0 4-24,0-4 6,0-2-8,0 3 3,0-1 4,-3-1 5,3-3 0,-4 3 2,1-1 14,3 0-5,-3 3-3,3-3-2,-3 2-2,3 4-7,-4-5-9,4 4-7,0 2 2,0 3 12,0 0-4,4 12 7,2-3 8,-3 2-2,4 3-9,3 6-1,-3-3 11,3 7 3,-4-2-9,8 2-4,-1 5-8,1-5-4,-1 1 2,-1 1-7,6-4-2,-1 2 2,-4-6-1,0-3-3,4 3-2,-4-1-8,0-7-2,-3-1-6,1 5-1,-2-7-5,1-2 0,1 0-5,2-2-5,-4-6-4,2-2 1,2-4-4,-8-2-4,7-7-11,-2-4-14,-4-5-9,-4-6-15,7-5-5,-6 1 1,0 2-17,-3-2-8,4 2 1,-1 8 1,-3 1-13,0 1-15,3 6-20,-3 1-28,3 0-36,-3 8-18,2-4-17,3 6-20,-2 5-29,4-4-76,-3 7-138,2 0-199,-3 7-163</inkml:trace>
  <inkml:trace contextRef="#ctx0" brushRef="#br0" timeOffset="272744.8953">12897 13437 1724,'14'5'-32,"-1"0"18,-2 3 23,-2-8 35,1 7 27,-3 3 19,-3-3 18,2 11 15,-3-6 8,-3 9 2,0 3-4,0 2-5,0-1-9,0 4-4,-3 2-18,3 1-8,0-4-11,3 6-7,-3-2-16,4 7-32,-1-10-30,0 4-34,4-3-48,-3-2-58,2 4-56,-3-10-102,1 4-217,-4-6-125,0 2-147</inkml:trace>
  <inkml:trace contextRef="#ctx0" brushRef="#br0" timeOffset="273577.7521">9510 15390 1616</inkml:trace>
  <inkml:trace contextRef="#ctx0" brushRef="#br0" timeOffset="273881.9388">9499 15387 1620,'-10'-4'46,"4"4"4,-4-3 14,3-2 22,0 5 5,1 0 1,-1-3-9,0-3-5,4 6-4,3-1-6,0 1 15,0 0 11,3 10 1,4-2 7,3-1 5,3 3-3,4 5 16,0-1-6,-1-2-8,1 5 0,6 5-9,1-5-5,-4-2-5,3 3-6,-6-6-5,6 3-2,-2 0-6,-2-5-8,-2 5-4,2-4-6,-2-4-2,3 3-6,-6-3-5,2-2 1,-2-2-6,2-1 5,-2-2-5,-1 0-2,0-2-7,-3-6 0,0-1-4,-3-6-9,0-3-16,-7 0-16,0-12-14,-4 3-14,1-6-10,0-2-9,-4 3-2,0 0-6,4-1-11,-4 6-17,4 1-22,0 8-29,3-4-13,3 7-17,0 6-21,4-2-22,-1 4-20,1-1-84,0 5-113,3 3-170,0-4-113</inkml:trace>
  <inkml:trace contextRef="#ctx0" brushRef="#br0" timeOffset="274251.952">10087 15475 1690,'6'0'29,"0"5"8,-2-5 5,3-5 10,0 5 12,-1 0 5,0-2-1,1-4 4,0 4 0,3 2 6,-4 0 6,4 0 0,1 0-1,-5 0-4,1 8 6,3-1-3,-3 3-2,-1 0-2,-2 5-1,2 3 2,-6-1-2,0-2-8,0 7 1,0-1-14,-3 1-4,0-2-5,-4 4-1,4 0-2,0-5-10,-1 4 1,-3-1-4,1-2-4,2-2-5,1-3-6,0 0-12,0-5-6,-1 5-11,4-5-1,7-8 3,-1 6-8,4-8-15,4 0-28,2 0-23,11-10-35,6 0-33,21-8-36,15-4-30,32-13-65,12-8-145,10-4-67,4 4-43,10-7-42</inkml:trace>
  <inkml:trace contextRef="#ctx0" brushRef="#br0" timeOffset="274705.2506">13431 14289 1270</inkml:trace>
  <inkml:trace contextRef="#ctx0" brushRef="#br0" timeOffset="274946.0365">13444 14292 1222,'8'5'8,"-2"-5"12,1 3 29,-1 1 28,0 8 22,5 2 11,-1 3 12,-1 3 4,9 10 6,-6-5 4,2 3-4,3 2-7,3 4-3,-4-7-5,1 4-10,0-3-12,-4 2 1,4-3-4,-1-5-3,2 4-8,-9-9-8,4 0-4,-3-2-8,0-4-7,1 4-2,-2-11-7,1 2-2,-3-6-4,4-6-5,-2 5-5,1-10 5,-3-4-6,3-3-8,-4-6-20,-2-1-10,-1-8-17,1-2-15,-4-3-18,0 4-17,0 6-22,0-2-21,0 3-34,0 1-37,0 9-48,-4-5-114,4 6-178,-3 4-93,-4-1-123</inkml:trace>
  <inkml:trace contextRef="#ctx0" brushRef="#br0" timeOffset="275389.8032">14084 14480 1784,'14'0'8,"-1"3"13,1-3 33,-1 1 21,4-1 7,-4 0-5,1 0-3,-4 6-3,-1-6-8,2 0 7,-1 0 6,-4 2 2,5 3-5,-5 3 4,1-4-1,-1 4-7,-3 4-4,1-1-5,-4-1-4,4 5-6,-4 0-5,-4-6-7,4 6 1,-4-3-5,1 5-4,0-3-3,0-4-1,-1 0-7,4 2-8,-3-1-5,0-4-5,3 4-6,0-4 2,0 0 0,0-4-2,3 4 4,0-7 1,4 2-3,-1-2-1,5 5 6,2-10-3,-3 10 13,7-5 1,-4 0 13,1 0 12,2 3 16,-2 2 5,-2-5 6,2 10-2,-1-8-3,-3 5-6,4 2-2,-4 0-2,-4 4-7,-2-1-3,-4 1-5,0 5-18,-4 0-25,1 4-39,-10-5-28,-1 2-36,-2 5-47,-5 1-47,-2 0-50,-7 0-108,0-6-177,-7 6 10,-2-1-49,-4-2-79</inkml:trace>
  <inkml:trace contextRef="#ctx0" brushRef="#br0" timeOffset="276118.683">10090 17037 1375</inkml:trace>
  <inkml:trace contextRef="#ctx0" brushRef="#br0" timeOffset="276385.1469">10093 17049 1349,'0'0'29,"3"8"18,-3-3 5,0 0 14,3 0 14,-3 2 10,0 4 11,4-2 3,-1 9 10,4-3 3,-3 2 10,2 6 1,0-2-5,8 1 12,-4 5-3,3-1-9,4-2-1,-4 1-9,1-2-8,2-1-17,-2-2 1,2-3-6,-2 7-6,2-7-1,-2 0-12,-1-2-1,1-1-2,-5-2-7,1-3-5,1-4 0,2 0-2,-4-5-4,2-2-7,-1-6-3,-4 0-4,8-5-7,-8-6-12,-2-3-13,2 0-21,-3-7-12,-6-5-12,0-2-24,-7 2 0,4-1-8,-2 2-14,2 4-24,-1 5-24,1 2-24,0-1-26,1 14-23,2-7-36,0 8-108,0 7-102,3-2-184,-4 3-143</inkml:trace>
  <inkml:trace contextRef="#ctx0" brushRef="#br0" timeOffset="276797.5566">10607 17430 1829,'5'5'14,"-1"-3"12,3 1 7,0-1 4,-5 1 8,6 1-1,-6-4-3,6 0-1,-5 5-2,1-2 7,1 0 4,0 4 3,-5 0 4,3 0-1,-1 5-2,-2 0-1,4 0 1,-4 3 1,0 2 0,0-1 0,0-1-2,0 2-3,4-2-2,-2-3-4,3 7-3,-5-5 4,3 1-12,-1-2-3,6-4-2,-2 3-4,-2 2 1,6-4 1,0 0-4,0-3 4,3 0-1,0 1 0,1-5 0,6-1-1,-3 0-3,2-2-3,5-2 1,-1 0-4,4-3 0,-4-1-3,4-1-4,-1 0-1,-2 2-16,-1-6-27,1 10-23,-5-10-29,2-2-16,-4 8-22,-1-4-16,-2 3-31,-1-1-24,-7 0-48,1 2-92,0-6-302,-7 11-136</inkml:trace>
  <inkml:trace contextRef="#ctx0" brushRef="#br0" timeOffset="277016.9731">10913 17674 1795,'4'11'16,"2"-4"30,-3 0 28,8 6 19,2-1 14,1 6-3,2 0-6,4 3-9,1 5-9,-2-1-7,4 4-29,-2 0-46,-2 0-59,5 9-69,-7-8-106,-1 1-216,-6 0-139,-3 0-92</inkml:trace>
  <inkml:trace contextRef="#ctx0" brushRef="#br0" timeOffset="279601.1501">13988 7879 251,'-7'0'16,"4"3"-8,-3-3 6,-2 0 1,2 0-2,-1 3 4,4-3 3,-3 5-55,3 0-76</inkml:trace>
  <inkml:trace contextRef="#ctx0" brushRef="#br0" timeOffset="280095.2455">13931 7910 300,'-3'5'40,"0"-3"-3,3 4 11,-4-1-8,4-2-4,0-2 0,-3 4-5,3-2 3,-3 0 5,3 1 4,0-1 5,0-3 10,-3 2-3,3 0 7,0-2 1,-4 3 0,4 0 6,0-1 4,0-2 2,0 0 3,0 0 3,0 3-1,0-3 5,0 0-2,0 0-1,0 0-3,0 0-6,0 0 1,0 0-6,0 0 2,0-11-6,0 11 0,0-2-6,0 2-3,0 0-4,0 0 7,0 0 11,0 0 0,4 8 0,-4-3-5,3 4 0,0-1-4,0 2 0,1 1-6,-4-2-4,3-1-4,0 1-3,1-1 0,0 0-8,-1-1 1,0 1-1,-3-3-7,3 3 1,0 0 1,1-7-1,-1 4-2,0 1 0,0-2 1,5-1-2,-5-3 8,7 2-5,-4 0 4,5-4 0,-2 0 1,1-3 1,7-3 2,4-4-2,-2-3 3,8-5-10,6-8-2,3 1 5,5-6 3,5-4-1,8-3-2,3 0 9,19-13 4,-5 11 12,-11 5-5,27-9 0,-21 12 0,-6 3-3,0 1-4,-10 8-6,-3-1-1,-1 3-4,-12 5-4,-1 0-5,-3 2-4,-7 4-9,-3-1-17,-3 4-14,-7 4-31,-3 2-40,-4 2-35,-3 4-41,-7 1-51,1 3-53,-8-2-80,-5 5-223,-2-4-10,-6 1 79,-3 0-32,-6-2-40</inkml:trace>
  <inkml:trace contextRef="#ctx0" brushRef="#br0" timeOffset="281626.1293">6071 12487 244,'-4'0'-83,"4"0"28</inkml:trace>
  <inkml:trace contextRef="#ctx0" brushRef="#br0" timeOffset="281980.5084">6071 12501 85,'0'4'103,"0"-2"-15,0-2-20,0 0-6,-4 6 5,4-4 7,0 1-4,4 1 6,-4-1-2,0-1 3,0 4 4,0-2 0,0 1 0,0 0 2,-4 0 0,4 3-2,0-1 1,0 2-4,0 3 4,0 0 1,4 3 1,-1 4 3,1 4 1,2 3-1,4 3-4,1 6 5,2 5 2,4 6-2,-1 0-4,4 9 0,4 8-4,-2-5-2,16 24-2,-9-11-2,-2-11-2,0 1-6,3 2-1,-4 0-3,1-1-2,-3 1-9,-1-3-1,-3 0 6,0 4-4,0-6-4,0 0-5,-6-13 0,-2 2-5,1 3-2,1-8-4,-1 2-5,-5-5-2,1-6-1,1 1-1,-5-7-5,4-1-1,-3-4-1,1 4-6,-1-11-3,2 2-11,-5 0-7,3-6-11,1 4-23,-4-8-22,0-4-34,-1 2-36,4-5-45,-1-8-70,-5-5-158,-2 1-154,-1-5-108,-5-5-168</inkml:trace>
  <inkml:trace contextRef="#ctx0" brushRef="#br0" timeOffset="283033.0837">6148 12792 1687,'-4'-10'-96,"4"3"18,0-1 12,-3 0 11,3 4 11,0-4 19,-3 4 5,3-1 13,0-1 9,0 4 2,0-3 10,0 2 6,0-2 1,-3 2 1,3 1 1,0 2-1,0 0-3,3-5 24,0 5 11,-3 0 13,10 0 11,-4 5 8,8 0 8,-4 4 6,10 5-3,4 4 3,6-1 5,6 8-9,7 2 2,8 8 5,5 0-7,1 5 2,26 10-5,-3 3 0,4-1-2,3 3 2,-2-5-6,3 0 6,2 0-3,-4-4-6,5-2-3,2-1-3,-16-6-4,13 4 1,-14-10 0,-9 2 4,4-8-5,-8 7-2,3-6-7,0 1-1,-2-2-17,-1 1-1,-3-2 0,4-2-2,-1 4-4,-3-1 1,-6-8-2,-1 2 0,4-1-3,-3 3-2,-2-4 1,-1 1-4,-2-3-4,-5-3-2,-4 1 1,0-1-5,-4 0-1,-2-1-1,2-1-4,-6-1 4,-3-1-2,3 0-3,-3-1 1,0 0 0,3 1-3,-6-1-1,1-4 3,-1 5 0,3-1 3,-4-4 0,1 5 0,-2-7-3,2 5-1,-4 1-1,0-4-2,0 2 0,0-3 1,-3 5-1,0-7 4,-1 8-1,-2-5 2,2 1 2,1-1-2,-4-1 3,-2 4-2,1-6 0,2 1 2,-4 5-6,0-6 3,4 3-2,-6 2 1,3-5 3,0 4-2,-3 2-1,6-6 3,-3 2-6,-1 3-2,-1-5 4,2 3 9,-1 2 3,-1-3-1,2 0-1,-1 3 1,-1-2 1,5 2 3,-4-2-4,3 1 1,-4-1-4,5 5 1,0-1-1,-2-4 3,6 5 5,3-1 0,-2 3-2,1-3-3,3 3 27,0 2 0,1-1-2,-1-4-4,4 4-6,-3-2 19,2 4 4,-3-4-10,4 2 1,-3-2-9,-1-2-1,-3 7-1,0-10-8,-4 4-2,-2 0 2,2-3-30,-2-1 1,-4 4-1,0-3 2,0-2-3,0 1-3,-4-1-8,5 5-26,-11-8-59,0 1-76,0 5-73,-11-3-114,2 2-172,-8-5-269,-13 3 77,-17-2 100,-19 5-389,-31-6-483</inkml:trace>
  <inkml:trace contextRef="#ctx0" brushRef="#br0" timeOffset="284093.7466">13061 9852 158,'0'-5'-54,"0"-2"18</inkml:trace>
  <inkml:trace contextRef="#ctx0" brushRef="#br0" timeOffset="284845.5858">13068 9789 74,'0'-7'85,"0"-3"-21,0 3-4,0-1-4,3 1-2,-3 1-6,-3 0 4,6 0-4,-6 0-5,3 5 2,0-5-8,0 4 3,0-3-4,0 3 12,0 2 14,0 0 5,0 0 4,6 4 6,-3-1 4,1 3 7,3 2 6,0-1-2,2 5 9,8 3-1,-4 2-5,8 1 3,-2 4 2,8 3 2,6 9 1,4-3 7,6 8-4,8 4-1,19 13-2,2 1-2,2 0-9,-2-2 0,9 3 8,-4 0-9,0-1 0,-1 0-6,5-1-1,-4 2-9,-1-7 1,-13-5-5,-6-8-14,3 1 0,-3-1 0,3-1-1,-3 1 4,3-1-5,15 16 1,-14-11-1,-7-5-6,-4 1-3,0-2-3,0 1-4,-10-7-5,0 0 0,0 2-1,0-2-3,0 0 14,0 3 1,-3-1-1,2 1-4,2-1-3,-1 1-3,-4-3 0,2 2-7,-2-1-1,4-2-3,-4 1-2,5 0 0,-1-2-1,-5-3-2,5-3 0,1 3 3,-1-5-2,-3-2-2,-4-3-2,5-1-1,-2 2-3,-3-4 3,0 0-3,-6-3-1,0 0 2,-3 1-3,1-5 0,-1 5-2,-4-2 0,-3-1 3,0-2 4,-1-1 0,-2 2 3,2 0-1,-2-1 0,-5-1-2,5-1 2,-4 2-3,0 0 6,0 0 4,-3-1 2,2 2 5,-2 1-2,0 0 0,0 1-2,-4 0-2,0 0-3,4 0-1,-4 1 2,1-2-8,-1 0-1,1 1-2,-1 0 1,0-1-2,0 1-1,0-1 0,1-1-2,-4 2 1,3-4-2,0 1 0,0 0-1,-3 0 1,0-1-4,5 2 0,-2-1 1,-3 0 1,0-3-2,3 3 0,0-2-2,-3-1 1,4 1 4,-4-2-4,0 3 1,0-2 0,0-2-2,0 0-2,0 2 3,3 2-1,-3-4 0,0 2 2,0-2 1,0 3-3,0 0 1,0-3-3,0 0-18,0 0-29,0 0-40,3 1-64,-3-1-73,0 0-116,0 0-221,-6-13-140,-4 5 101,-11-1-312,-5-6-394</inkml:trace>
  <inkml:trace contextRef="#ctx0" brushRef="#br0" timeOffset="287849.7406">14597 8860 796,'4'-3'72,"1"3"-25,-5-2 20,2-1-13,2-2-3,-4 2 5,3 2 0,-6-5 4,3 1 2,0 1 8,-4 1 1,-3 1 6,3-2 7,2 2 0,-6 0-9,3 2-7,-1 0-8,-5 4-5,1 2-5,0 1-5,-3 5 3,0 1 3,-1 4 7,-2 3 5,2 5-1,-2 5 1,-1 2 1,0-3-2,0 3 4,1 1 5,2 2-4,1-2-3,3-4-6,0 2 3,4-7 0,2 1 0,1-2 2,6-1-4,1-4 1,2-1 10,7-1 8,4-7 1,7 2 7,-1-4-6,3-5 8,4-4 1,4-4-5,-4-1 1,7 1 0,-4-11-7,0 0-5,0-3-7,1-7-7,-11-1-3,-7-1-5,1-4-2,-7-5-14,-2 1-3,-6-5-11,-4 1-3,-3-1-19,-1-3-34,-4 5-26,3 2-41,-6 4-43,0 3-63,7 6-75,-8 1-174,0 3-191,-2 6 93,-9 3-156,4 5-203</inkml:trace>
  <inkml:trace contextRef="#ctx0" brushRef="#br0" timeOffset="288689.9941">11650 12310 1843,'3'-8'-65,"-3"2"25,0 0 22,-3 0 21,-1 2 11,-2 0 1,-3 0 18,-2 4 15,-5 0-1,-1 0 7,1 3 4,-11 2 8,0 5 0,-3 2 10,-3 3-4,3 7 4,-3 7 2,-1 0 2,4 6 0,3 5 0,4 3-4,-1-1 0,8 1-4,2 2-7,5-3 1,-1-7-9,6 2-3,4-7 1,4 2 3,2-3 3,4 0 7,4-8 6,2 1 3,11-7 4,-4-2-9,4-9 3,3-1-1,4-6-10,5-4-2,-2-6-8,10-4-21,-4-7 3,-5-7-6,1-1-4,-7-6 0,-2-8-11,0-5-19,-5-2-19,-6 8-17,-2-2-25,-8 4-24,1 8-38,-5 3-43,-2 6-66,-3 2-150,-8 2-219,-4 4 74,-1 0-114,-2 6-143</inkml:trace>
  <inkml:trace contextRef="#ctx0" brushRef="#br0" timeOffset="290268.0161">16119 13505 1638,'0'0'-392,"0"0"-32,0 3 66</inkml:trace>
  <inkml:trace contextRef="#ctx0" brushRef="#br0" timeOffset="290722.786">16119 13508 1143,'-7'0'-9,"7"1"7,0-1 8,0 0 6,0 0 11,0 0-1,-6 0 6,6 0 0,0 3-2,0-3 7,0 3-5,0-3 10,0 0 0,0 0 2,0 0 5,0 0-1,0 0 6,0 0 1,0 0 1,0 0 3,0 0-1,-7 0 5,7 0-1,0 0 2,0 0-2,0 0 3,0 0 1,0 0-1,0 0-6,0-6-5,0 6-3,7-4-5,-1-4-1,1-1-5,0 0 1,6-8 6,1 2-1,2 1 5,4-10 4,7 2 9,7-7-1,5-3 3,5-4 1,6-3 3,2 3 1,3-4 0,18-17 6,-1 1-6,6 6-2,-15 6-4,14-7 6,-1-2-3,5 7-4,-15 0-2,15-1 2,1-1-7,-1 1-1,-13 7-8,-3 5-4,18-13-3,-9 11-1,-14 1-4,4 2-4,-4-1-2,-8 0-2,5 5-3,-6-3-1,-9 6-2,-1 0-4,-1 1-2,-7 1 1,-3 3-3,-3 2 2,0 0-2,-8 5-1,1 1 0,-2 0-3,-6 4 8,2 0-9,-4 3-12,0-1-25,-7 3-21,-6 3-31,3 2-20,-13 4-40,-1 2-42,-2 4-53,-5 2-47,-5-2-120,-4 5-168,-4 3 47,-5 4-30,-1 0-59</inkml:trace>
  <inkml:trace contextRef="#ctx0" brushRef="#br0" timeOffset="292222.6535">15859 13700 1389,'0'0'-89,"7"-3"21,-7 3 20,3 0 16,-3 0 6,6 0 11,-6 0 7,5 0 11,-5 0-6,0 0 10,3-5-5,-3 5 7,0-3 4,3-2 1,-3 3 7,0 0 4,0-3-3,-3 2 12,3-4 0,-3 1 1,6 2 9,-6 4 2,3-8 3,0 2-7,-5 5 6,5-5-3,0 4 2,-3-1-2,3-1-2,0 1 0,0 3 0,-3-5-3,3 2 1,0 3-2,-3-5 2,3 5-3,-4-2 2,4 2 1,0-2-4,-3 2 0,3-5-1,0 5-4,0 0 0,0 0-2,0 0 1,-3-3-2,3 3-3,0 0-1,0 0 1,0 0 2,0 0-2,0 0 6,0 0-1,0 0 2,3 8-3,0-6-7,-3 0 7,4 1 0,-1-1 0,-3 6 0,3-5 0,5 1-2,-5 1-2,0 1-4,0 1 2,0 1-4,1-5 0,-1 4-2,0 0 1,5 1 1,-5-4 3,3 4-1,1 0 3,-1 1 0,-3 4 4,8-5 0,-5 2 5,1 5 0,4-6-2,-2 6-1,4-3 8,-2 6-8,-1-2 9,2 1 14,2 6 5,-1-8 1,1 5 2,-1 2-8,4 3-8,-1 0-1,1 3 4,0 2 2,0-5-6,-1 4 2,1 9-6,3-3 6,0 5 10,-3-3-10,6 4 3,-3-1-6,0 2 1,0 1-5,0-1-5,0 0 3,-1 3-2,2-2-7,-2 0-2,1-1 0,1-2 8,-2 2-6,-2 2-2,6-5 1,-5-2-8,-2 1 6,4 5-3,-4-8 2,2-2 1,-6-1-1,6 0-3,-6 1-2,6-6-5,-6 0 3,3-2-2,-3 6-5,6-6 1,-6-3-2,-1-2 1,-1 6-4,0-9 4,0 5 0,0-3 2,0 5 5,-3-7-9,3 8 4,-1-8-5,-2 9 2,0-9-1,0 6-2,2-5-2,-5 4-15,6-2 3,-7-4-1,4 8 1,-1-7 1,1 1 1,0 6 1,0-8 1,2 6 3,-2-2-1,4 3 3,-5 2-3,4-5 3,0 4 5,0 0 0,0-5 2,0 4-5,-3-5 3,3-1-3,-1 0-1,-1-2 2,-5 0-2,3-4 0,1-2-3,-4 4-1,4-6-6,-3-2-14,2 3-21,1-8-13,-4 0-25,3 0-16,5-8-16,-1-2-7,-1 3-16,2-6-15,-1 0-9,-1-4-17,2 0-28,-1 2-34,-4-2-64,5-1-169,-11 0-88,3 3 70,-6-2-63,3-8-54</inkml:trace>
  <inkml:trace contextRef="#ctx0" brushRef="#br0" timeOffset="293537.7893">18341 11935 1363,'0'-2'-69,"0"2"16,0 0 18,3-3 12,-3 3 7,0 0 5,0 0 1,0 0 9,0 0-4,0 0 6,0 0 1,0 0 9,0 0 5,0 0 8,0 0 7,-11 5 2,8 0 1,0 2 4,-4 1 3,1 1 9,-5 7 5,0 4 7,-4 5 10,1 5 8,-2 7-2,-4 5 2,-4 4-4,-2 9-2,-1 3-3,1 0-6,-11 25 3,3 4-5,4-18-5,7-4-1,0-3-8,0 5 4,2-1 0,-2 1-3,3 0-2,0 1-5,4 2 0,-1-4-4,-1-3 3,2 3-5,3-3 1,0-3-2,0-10-3,-2 2-5,6-4-3,-5 0 1,5-2-1,-1 3-7,-1-7 2,2 5-1,2-12 0,1 5-4,-5-3 2,4 4-5,0-1-5,2 0 1,-3-4 4,1 3 0,1-3-5,0 5 2,-1-7 0,0 5 4,0-4-7,4 0 2,-3-3 1,-2 1 4,2-1-1,-1 1-4,0 1 6,2-7-11,-6 4 5,4 1 0,0-3-3,1 2-3,0-5 1,-1 1 6,0-2-3,1-1-2,-2 7 1,2-6-1,-1 3-2,0 2 2,1-6-1,-4 5 3,3-3-3,-2 5 0,1 1-4,-1-4 4,-4 5-2,3-7 2,-1 5-1,5-6-2,-1 2 5,-3 3-3,-3-2 3,3 4-4,-2-2 0,7 0-1,-5 3 6,0-3 0,0 2-1,0-2-3,1 3 1,1 0 1,2 1 1,-4-2 0,4 1-3,-2 0 2,2 2 0,-4-3 7,4-2-8,-2 0 1,2-6 0,2 8 2,-5-5 3,1-3 1,5 2-1,-3 3 1,-1-3-4,1 1 2,-5 6 2,5-6 0,-4-4-5,3 2-3,3 0 2,-2-8-4,-1 5 5,4-2-3,-3-4-2,2-1 0,0-3-12,1 0-25,0-1-25,0-10-45,3 7-50,3-8-50,3 0-70,2-2-146,-2-5-83,4-8-103,0 2-109</inkml:trace>
  <inkml:trace contextRef="#ctx0" brushRef="#br0" timeOffset="294434.2966">19324 13584 1496,'0'13'-88,"0"-5"7,0-1 25,2 3 6,-2-3 11,4-2 13,-4 2 5,0-1 0,4 2 6,-4-4 6,3-1 12,-3 2 5,4 0 1,-4-5 8,3 3 11,-3 2 3,4-5 7,-1 0-6,-3 0 0,10-5-2,-7 2 0,4-4 3,-4 1-4,1 2 0,2-10 4,-4 5-3,3-1 8,-2-5-1,-3 0 1,2 3 9,-2-2 2,0 2 9,-2 0 5,2 0 9,-3 4 6,-2-2 5,3 6-6,-4-4-6,2 5-9,-6 3-4,2 0-7,-4 3 3,-2 2-6,5-1 1,-4 9-3,-1-5-3,1 1 1,2 6-4,2-4 2,-1 4-1,3-5-2,-3 5-3,4-8 1,2 3-3,-2 0 3,6-2-5,-4-1-4,4 1 3,0-4 0,4 2 7,2-4-1,1 3 2,2-5-9,2 0 1,2-5-6,-3 3 0,4-4-7,-5 2-2,5-10-30,-4 5-39,-5-6-45,-1 3-62,0-3-68,-4 0-123,-10-3-179,-6 0-124,-8 1-149</inkml:trace>
  <inkml:trace contextRef="#ctx0" brushRef="#br0" timeOffset="295497.6756">15902 13832 1610,'3'-2'-120,"5"-3"13,-5 2 11,0-2 8,4 3 23,-7-5 10,3-1 10,0 5 8,0-4 13,-3-1 11,0 1 13,0 4-1,0-5 3,0-1 5,0 1 5,-3 1 10,3 1 12,3 2 0,-3-1 9,0 2 4,-3-4-6,3 1 8,0 4 0,0-1-1,3-1-1,-6 1 1,3 3-2,3-8 0,-3 8-1,-3 0 6,3-5-2,0 5-2,0-4 2,0 4 1,0 0 1,0 0-2,0-5-7,0 5-1,0 0-5,0 0-2,3-3 3,8 3 9,-1 0 6,7 0 2,5 0 3,5 0 1,6 0-1,11 3 1,3 2-1,6-5-1,4 2 0,13-2-3,-1 2-4,1 3 0,7-5-7,-4 3-3,4 2-2,1-5 2,-2 7 1,-2-7-1,-1 3-8,1 5-1,-5-7-4,1 5 0,-2 2-3,-2-8-4,1 4-1,-5 2-1,-2 1-1,-5-4-1,1 2 0,-3-5-5,3 2-1,-2 0-1,0 3 1,-1-5-6,0 3 4,1 2-1,-4-5 1,0 3-2,0 1-1,0-1 2,-4-1-7,2 4 3,-2-5-2,-2 5 6,-1-3-4,-5 2 0,1-2 0,-3-2 5,0 5-4,-2-4 2,2 3 3,-2-2 3,-1 2 0,4-5 0,0 2 0,-1 5 4,1-7 4,-4 3-1,5 2 8,-5-5 2,0 3-3,4 1 4,-4-1 3,0-3-11,-3 2 2,0 4-2,0-6-4,0 1 6,-6 5-4,-1-6-1,1 3 3,-6 2-7,0-5-2,2 0 0,-3 3-4,-4-2 2,1-1-5,-1 6 3,0-6-1,-3 0 1,0 0-1,0 0-6,0 0-3,-3 0-23,-2 0-42,4-6-33,-9 2-55,2-4-65,-2 1-53,-6-4-176,-1-1-99,-3 0 52,-3-9-33,-4 2-33</inkml:trace>
  <inkml:trace contextRef="#ctx0" brushRef="#br0" timeOffset="296603.5309">18037 12039 1382,'3'-4'-54,"1"1"15,-1 1 1,0-3 10,-3 2 21,3 0-8,1 3 19,-4-2-2,3 0 14,-3 2-11,4-3-1,-1 1 18,-3 2-4,0-2 2,0 2 2,0 0 5,7-3 3,-7 3 1,0-3 5,0 3-1,0-2-3,0 2-1,0-3 8,0 3-3,0 0 2,-4-4-4,4 1 10,-3 1 1,3-2-6,-3 2 4,3 2 1,0-6-3,-4 5-2,4-2-5,-3 1 6,3-1-3,-4 0 3,4 1 0,0 2 0,0-2-7,0 2 2,-3-3-2,3 3-1,0 0-3,-6-2 2,6 2-4,-4 0-3,4 0-2,0 0-4,0 0 6,-3 5 10,3 2 10,0 1 2,7 1-2,-4 3 3,3 2-1,-2 1 2,6-1-6,0 6-2,0-2-4,0 2 1,6 0 7,1 6-1,0-4-3,0 2 4,6 2-1,-3 1 2,3-2-9,-2 4-1,5-5 5,-3 3 5,1-2-4,-1 0-7,4 0 0,-5 0-2,4 0 2,-1-2 0,-2 3 1,4-5-3,-3 4-3,-3 1 4,4-2-6,-1 1-2,-4 1 3,2-4-3,2 2-5,0 2-4,-4-4 8,2 3-4,-1-3-5,2 2-2,-3-2 3,0-2-3,1 2 1,-2-2 5,4 2 1,-2-2-4,-2 4 4,5-5-4,-4 1-4,-4 5 5,5-7 2,-1 1-1,-4 1 2,1-2-4,2 7 1,-5-10-1,3 2-2,3 6-4,-3-3 5,-4-5-3,4 5-2,-1-2 0,1-1-1,-4 0-2,4 3 6,-4-2 1,4-3-3,-4 3 0,-2-1 0,2-5-4,0 4 1,4-4-3,-8 6 3,5-9 1,-2 6 0,3 3 8,-5-7-7,3 3-1,1-2 2,-1 1 0,0-1 2,-1 1-2,3 2-4,-2-2 10,-3-1 4,3 1-2,-4-4 5,1 4-6,5-5-2,-5 2-4,0 0 0,0-1-2,-4-1 1,1 0-4,0-1 1,3 1-3,-7-1-2,4 1-1,-1-5-18,-3 4-34,2-5-32,1 3-30,-3-2-40,-3 2-44,3-3-58,-3 0-41,0-2-87,-3 5-140,-4-5-26,7 0-158,-7-5-198</inkml:trace>
  <inkml:trace contextRef="#ctx0" brushRef="#br0" timeOffset="297237.2833">19678 13655 1811,'3'0'-52,"3"-5"22,-2 2 22,-1 3 14,-3 0 24,0 0 11,0 8 6,0-8 9,-7 4 10,-2 9 0,-2-5 3,-5 1 0,-4 6 2,-1-3-1,-2 12 3,-3-7-3,-4 5-4,-6 4-3,-3 1-7,-3 0-3,2 6-8,-8 4-2,3-1-1,-5 3-6,-4 4-3,1 0-2,-17 14-5,-3 1 0,2-5-3,1 4 0,7-13-3,13 2-4,-3-4 0,2 3-1,-15 18-4,13-14 2,7-6-2,5 7-2,-2-5 1,2 3-4,0 2 2,6-8 0,-5 9 0,6-9-3,4-2 1,1 2 1,2-7-6,-3 5 4,3 0-1,-3-5-5,4 0 5,-1-2-1,-3 0 1,6-1-4,-3 3 1,-3-3 2,0 1 2,4-6-6,-4 6 4,0 0-1,4-9-3,2 1 3,-3 1-2,3-4-1,1 2 2,-4 2-3,7-6 2,-6 5-1,6-9-1,0 8 5,0-2-2,4-2 0,-4 6-2,6-9 2,-2-2 0,2 2 0,4 6 0,-3-5-2,1-1 1,4 5 2,-2-4 0,-2 2 0,4-5-2,1 7 2,-3-4-1,0 2 0,0-3 2,4 6-3,-5-5 1,5-1-2,-4 5 3,-1-3-4,2 2 4,2-1-3,-2-2 0,1 4 3,-2-2 0,4 3-3,3-6 4,-5 0-2,-1 1-4,2 2-8,1-7-11,-2-1-18,8 0-20,-3-3-24,-3 0-40,-1-2-59,4-1-59,-4-4-130,3-2-110,-2 0-70,3-8-55</inkml:trace>
  <inkml:trace contextRef="#ctx0" brushRef="#br0" timeOffset="297509.5503">17353 15804 1514,'10'-4'-42,"0"-4"-5,-3 6-15,1 2-28,-3-3-87,1-2-196,-2 3 114</inkml:trace>
  <inkml:trace contextRef="#ctx0" brushRef="#br0" timeOffset="298166.5748">17247 11225 1141,'6'0'38,"1"1"22,-1 3 13,2 1 27,1 0 8,-2 2 4,6 3 6,-3-2 6,3 7-5,4-3-3,-2 3-1,0 0-9,5 3 4,0-1-13,0 2-3,0-1-8,3 0-7,0 0-6,-3-3-2,1 0-7,-2-3-5,-2 1-9,3-4-2,-2 2 0,-3-4-1,3-2 10,-6-2-11,6-3-8,-2 0 4,-2-8-7,-2 1 0,3-6-5,-6-2-4,1-5-1,-3-5-5,-3 0-5,-4-2-6,0-3 4,-4-2-15,-3 1-6,3 6-18,-2 1-20,0 0-22,-1 4-32,0 1-39,1 4-42,6 2-56,-7 1-112,7-1-154,-3 3-173,3 3-172</inkml:trace>
  <inkml:trace contextRef="#ctx0" brushRef="#br0" timeOffset="298426.6516">18237 11150 1852,'10'7'-9,"-3"4"37,2-2 28,1 4 20,-2 4 6,-2 1 5,-1 4-2,6 3-8,0 3-7,-1 4-6,-1 3-6,2 0-7,-1 5-6,7 3-3,-4 2-6,-1-3-19,6 4-30,-6-2-34,6 2-43,1-3-48,0 3-51,-1-3-126,-1-3-340,-1-2-151</inkml:trace>
  <inkml:trace contextRef="#ctx0" brushRef="#br0" timeOffset="299131.7667">14495 13641 1829,'-6'6'5,"-1"-6"-4,0 3 17,4 2 21,-2 2 22,5 3 10,0 0 12,8 5 11,-1-3 3,6 9-5,-1-4 4,3 3-4,5 3-6,0-4 8,3 4-4,0-1-5,0-1-3,1-4-8,-1 0-3,-3-1-5,0-1-5,-3-5-6,4-5-3,-5 5-2,0-10-6,-2 2-4,3-4-11,-4-4 4,4 2-6,-4-10 1,1 2-8,-1-8 2,-4 1-4,-2-14-11,0 1 3,-4-3-15,-3 0-8,-3-4-17,3 5-18,-3 7-24,-1-3-28,4 5-37,-3 5-43,3-3-56,0 3-147,0 5-173,-4 1-112,8 3-162</inkml:trace>
  <inkml:trace contextRef="#ctx0" brushRef="#br0" timeOffset="299505.7863">15096 13659 1851,'6'6'-22,"-3"1"9,4-7 11,-4 8 9,4-8 13,0 2 2,3 0 6,-4 3 4,1-2 7,0 2 10,-1 2 20,4-2 10,-3 8 4,0-5-2,-1 2 9,1 5-4,-4-3 1,4 3-8,-7 0-2,4 3-5,-4-3-7,0 2-4,0 1-3,-4 0-8,-3 4-7,4-5-4,-4 1-4,1 0-4,-1-4 3,3-2-6,-2 1-5,6-1-4,-3 1 0,-1-5 1,1 2-9,3-8-4,3 6 2,1-3-2,2-5-3,5 0-4,5 0-21,4-5-16,10 2-27,7-4-25,13-8-29,7-3-28,16-5-25,34-11-38,-1-2-96,8-6-194,3 2-86,3-8-84</inkml:trace>
  <inkml:trace contextRef="#ctx0" brushRef="#br0" timeOffset="300166.1701">19555 12789 1638,'2'6'7,"2"-4"23,-4 5 33,6 4 14,-2 1 11,6 3 7,0 5 0,0-3-2,-1 6-4,8 0 0,-4 2-10,4 0-2,1-3-6,-2 3-7,4-4-3,-4-5-4,1 2-4,-4-3-2,4 0-6,-4 0-1,-2-7 6,-1-1-2,-1 3 0,5-7 6,-1-1-4,1-2-11,-1-5-4,4-2-1,-4-3-8,4-5 0,-7-3-3,3-2-3,-3-7-7,-3-1-4,-1-7-19,-6 7-13,3 1-21,-6 0-18,3 1-25,-3 4-22,3-1-29,-3 4-33,0 4-42,-1-1-79,1 2-145,-4 2-194,3 0-129</inkml:trace>
  <inkml:trace contextRef="#ctx0" brushRef="#br0" timeOffset="300584.0375">20271 12813 1762,'19'5'-23,"-5"-1"18,0-1 32,-4 2 16,-1-1 13,-1 2 7,2 1 3,-5-2-4,7 2 3,-9 1 1,2 0-1,3-1-9,-6 4-2,2-2-5,0 1-4,0 0-3,-4 2-2,0 1-7,0-1-2,-4 1-1,4-1-4,-8 4-2,6-4-2,-6 2-4,6 0 0,-4-2-4,-2 1-2,2-1-2,3-5-2,-4 6-4,4-9-4,0 4-1,-2-2-6,5 1-5,0-2 4,0-2 0,5 0 3,1-2-1,1 2 2,-2 0-1,7-1 3,-6-2 1,4 5 1,4-2 8,-1-1 12,3 3 1,-2 0 1,1 0-3,0 3 4,-2 1-2,4 0-1,-12 3-3,3 5 0,-1-5-3,-7 4-15,0 6-26,-7-2-35,-3 2-42,-8 7-55,-2-5-59,-5 6-176,-12 3-273,-11-6-163</inkml:trace>
  <inkml:trace contextRef="#ctx0" brushRef="#br0" timeOffset="301360.4926">16503 16655 1916,'-4'3'2,"4"-3"6,-4 4 27,8-1 28,-4 5 20,6-7 12,-2 12 10,4-3 3,0 5-2,6-3 7,-3 12-5,4-7 1,0 0-6,0 6-5,0-4 0,-2-1 1,4 2-13,-4 1-10,4-5-6,-4 2 10,-1-3-12,3-6-5,-6 5-3,2-4-2,-1-2-2,-1-7-8,5-1-3,-4 0-5,0-7-7,3-2-2,0-2-9,1-4 4,-4-5-5,0-2-2,-3-3-14,-1-3-15,-2 3-21,-1-5-23,-3 3-23,0-4-14,-3 6-26,-1 6-29,1-3-36,0 1-31,3 6-43,-4 0-101,-3 6-125,4-2-29,6-2-43,-6 5-57</inkml:trace>
  <inkml:trace contextRef="#ctx0" brushRef="#br0" timeOffset="301659.6894">17053 16566 1552,'6'14'6,"2"-4"5,-5-1 17,0 9 13,0-3 12,1 2 8,-4 1 2,0 5 6,0-1 2,0-1 3,0 1 2,0 2 1,3-4-7,-3 5-2,3-7-2,4 6-4,0-3-6,-4-3-2,7-1 0,-4 1-6,8-3 0,-4-3-5,7 1-3,-1-6-6,8-2-4,-1 0-1,4-5-4,0 0-1,6-5-4,0 5-3,4-5-3,-1-2 2,1 0-4,3-4-9,-6-2-17,2 5-26,-6-1-31,-6-6-35,-1 10-41,-4-8-75,-1 1-166,-12-1-107,-2 5-26,-4-1-26</inkml:trace>
  <inkml:trace contextRef="#ctx0" brushRef="#br0" timeOffset="301890.0739">17446 16830 1573,'-3'10'45,"0"-1"16,3 4 19,3-1 19,0 6 3,8-3-6,-1 2-8,6 8-8,0 0-4,4 0-11,4 0-22,-4 6-62,4 1-75,-5-4-99,1-1-228,-2 3-151,-9-7-73</inkml:trace>
  <inkml:trace contextRef="#ctx0" brushRef="#br0" timeOffset="307503.8382">23023 11962 1033,'3'-5'38,"0"3"22,0-3 1,4 2 5,-7 0-14,0 1-16,0 2-2,-7-2 2,1-1 11,6 3 10,-13 7 10,-1-1 13,1 4 7,-7 2-1,3 6 5,-9 2-1,-4 9 2,0 7 1,-14 9-3,1 5 4,-14 20-6,-6 10-7,3 7-7,-10 7-3,6 7-4,4 2-13,-10 5-2,7 1-7,-4 3-3,7 1-1,0-10 0,10-3-4,-4-8-8,8-4-1,3-9-7,13-13-4,3-16 2,10-8-3,-3-4-2,7-9-4,0 2 1,-1-6-4,4-1-3,4-9 5,2 6-3,-9-4 0,6-4-5,4 4-2,-3-7-2,6 5-9,-11-7-17,8 2-21,0-3-26,3 1-29,-4-6-36,8 5-48,-4-7-108,0 0-182,6-9-167,-3-4-143</inkml:trace>
  <inkml:trace contextRef="#ctx0" brushRef="#br0" timeOffset="307870.3747">22936 12030 1625,'0'-8'-214</inkml:trace>
  <inkml:trace contextRef="#ctx0" brushRef="#br0" timeOffset="308657.782">22926 12008 1256,'-3'-6'-36,"-1"0"8,0 0 15,1 0 12,0 4 1,0-4 11,3 5 12,0-4-3,-7 2 15,4 0 3,3 1 2,-3 0 9,3-1 5,-3 1 7,3 2 6,0-3 4,0 3 0,-5-5-2,5 5-2,5-3 11,-5 3-1,16 3 5,-10 2 5,8 3 8,2 4-1,8 4 3,-1 6 0,4 0 8,3 9-9,7 3-11,-1 7-2,8 1 3,9 3-3,7 14 6,14 8-3,-5-1 3,4 2 9,1 2-7,6 0-4,-3 0-5,-1 2 0,-5 1 7,2-4-8,1 2 0,-14-1-11,3-2-7,-6-4-3,-11-9 13,-6-8-2,0 1-11,-3-5-4,-4 4-3,-3-12-5,0-1-11,0 5 3,-7-10-5,7 4-4,-10-3-7,4-5 1,-4 0 1,4 0-10,-8 0 4,4 0-4,4-5 0,-8 3 0,1 2-2,-4-8-3,4 5 0,-4-4 1,1 0 1,2-3-4,-10 2-2,5-7 0,-1-1 1,-7 5-2,3-4 8,2 0 2,-5 4-1,-6-6-6,3 2 6,0-2 1,-8-1-6,5 4 0,-3-4-1,-4 0-2,-4-4-5,1 2 4,-4-1 0,1 1-2,-11-2 0,0 2-1,-6-5-4,0 0-1,-14 0 3,-7 0-2,-2 0-1,-11-5 0,-16 2-1,-18-2-1,2 1-3,-45-1 0,1 2 1,3-4-1,-4 0 0,5 4 4,-2-5-2,23 2 0,13 5 2,1-5 4,8 1-5,-4 5-4,10 0 7,12-4-6,6 4 5,14-3 1,2 6-2,6-3 2,0 0-8,11 0 9,3 0-2,4 0-1,-1 4 2,6-4 1,8 0-2,-8 0 0,3 0 2,7 0-1,-2 3-1,2-3 4,1 0-3,2 0 7,1 0-8,-1 0 2,1 2-1,0-2 2,2 6-4,2-6 3,-5 0 0,1 1-4,3-1 6,0 6 0,0-6-2,-3 3-1,2 2 0,2-5-1,-5 3-10,1 4-5,3-7-12,3 2-9,-6 3-8,0-5-9,2 8-6,2-6-10,-1 5-20,-1-4-14,2 5-16,-1-4-30,7 1-39,-11 1-49,7 1-45,-7 1-100,8-8-182,-4 3 22,0-3-149,-3-3-186</inkml:trace>
  <inkml:trace contextRef="#ctx0" brushRef="#br0" timeOffset="308917.0896">21942 13805 1966,'14'-8'-57,"2"2"-3,-10 5-27,5-7-50,2 5-127,-3-4-199,0-1 29</inkml:trace>
  <inkml:trace contextRef="#ctx0" brushRef="#br0" timeOffset="309550.397">22996 10544 1207,'-24'0'-94,"11"0"37,3 0 41,-3 0 0,-4 0 6,4 0 17,6 0 21,-2 4 1,-2-4-1,8 0 12,-7 0 6,7 2 5,-8-2 1,8 0 16,0 1 25,3 5 23,0 2 16,6 4 9,-3 1 1,8 7 0,-1 0 7,4 0-6,2 7-18,1 1-5,9-1-6,-9 1-6,13 5-1,0-4-9,0 0-3,-3-3-6,-4-1-7,4-5-5,-1 1-12,-6-4-6,-3-2 2,3-1-3,0-3-8,-5-4-3,10-1 0,-8-4-8,-4-4-3,-3-4-11,0-4 7,3-2-2,-2-6-9,-11-2-2,2-8 0,2-4-12,-4-7-6,0-2-10,0-2-2,-4-6-16,2 6-1,2 3-16,0 2-12,-9 7-14,7 0-30,2 6-40,-3 3-28,6 1-31,8 4-52,-9 5-169,2 2-127,6-2-127,-7 4-170</inkml:trace>
  <inkml:trace contextRef="#ctx0" brushRef="#br0" timeOffset="309800.7286">23780 10749 1861,'16'27'8,"-9"2"30,3-4 22,-4 0 13,1 0-4,-4 0-4,8 8-6,-5 1-5,7 12-4,-2-2-8,5 4-11,-2 2-46,-1 7-60,7 1-83,-7 4-252,1-9-186,-11-4-96</inkml:trace>
  <inkml:trace contextRef="#ctx0" brushRef="#br0" timeOffset="310616.1117">21091 14540 1538,'0'-8'-51,"4"8"54,-4-3 1,4-1 7,-4 4 51,6-3 25,1 6 7,2 4 20,-2 1 11,3-1 10,7 11 1,0-1 4,-1 1-4,7 4-3,4 3-1,-3 0-5,3 0-7,-2-5 4,-1 2-13,0-4-10,-2 0 0,3-3-12,-12 0 1,4-5-7,-4-3-1,4 0-6,-8-4-9,4-6-8,0-4-3,1 0-7,-3-8-6,2-1-8,-7-3-3,1-7-7,0-5-16,-4-2-21,4-2-34,-14-5-28,7 5-29,0-1-18,-3 7-40,0 1-47,3 3-52,-4 8-84,0-4-152,1 9-38,-1-1-119,2 8-149</inkml:trace>
  <inkml:trace contextRef="#ctx0" brushRef="#br0" timeOffset="310931.2574">21758 14597 1651,'14'0'-56,"-1"7"53,1-4 5,-1-3 4,4 2 19,-1 4 7,1-6-1,-1 7 6,-2-7 2,2 8 8,2-4 8,-2 2 0,-6 4 2,0-1-3,0 7 0,-4-1-6,-2 0-1,-4 2 1,0 0-3,-4 1 5,-2 5-5,-4-6 1,-3 8-5,6-7-3,-9 1-3,-2 2-5,9-4-4,-8 1-3,4 0-5,3-9 2,3 6-8,-3-7 4,7 2-4,3-1-5,0-3 2,0 1-3,9 1-10,12-8-19,9 3-23,0-6-23,16-2-41,17-4-38,18-7-84,39-2-158,6-6-184,15-2-74</inkml:trace>
  <inkml:trace contextRef="#ctx0" brushRef="#br0" timeOffset="311570.5514">24567 14567 1464,'-7'-2'-101,"7"-4"96,-4 5 14,1-2 18,3-2 15,0 2 17,-3 3 14,3-6 5,0 6 8,-14 9 16,14-1 15,0 1 10,0 6 13,0 3-1,0 4 2,4-2-2,6 5 2,-7-1-4,11 7-7,-8-3-11,7 5-7,1-9-5,2 3-6,-2-2-7,2-2-12,-2-1-14,-4-4-1,7 0-2,-4-3-9,1-5 3,2-8-11,-2 3 0,-1-5-11,-4 0-1,2-13-1,2 1-8,1-2 3,-1-12-12,-10 1-1,3-10-20,2-5-27,-8-1-32,0 5-18,-8-4-25,5 0-19,0 5-25,-7 2-30,7 9-39,0-2-33,-5 8-86,2 1-158,6 0-20,-3 2-71,-7 4-87</inkml:trace>
  <inkml:trace contextRef="#ctx0" brushRef="#br0" timeOffset="312019.3652">25027 14622 1514,'13'3'-14,"-6"2"24,6-2 8,-3-2 13,-3 5 25,3-6 16,-4 2 3,4 3 3,1-5 4,-8 3 16,3 4 0,1-5 1,0 6 2,0-3 3,-4 5-2,7 5 0,-7-4-9,-3 3-5,3 3 11,-3 1-25,-3 5-3,3-6-8,-3 8-1,-5-6-9,3 5-3,-6 1-2,1 0-9,1-6 0,-2 4-5,1-1 2,4-4-10,-8 0-1,11-1-3,-10-7-5,10 5 5,-4-6-12,0 5-2,7-10 4,-7 4-8,7 0 0,7-1 1,-7-5 4,3 4-3,8-4-5,-8 3 9,10-2-4,-10 4 4,11-5 27,-1 4 25,1 1 19,-8 4 14,7-4 9,1 8 6,-1-5 1,-6 7-5,3-2-7,-8 3-9,-2-1-7,0 5-9,-5-1-10,-9 2-10,-2 4-49,-14-2-65,3 7-68,-20-7-103,10 1-113,-26 6-259,-13-7-28,-41 15 74,-20-5-223,-27 5-269</inkml:trace>
  <inkml:trace contextRef="#ctx0" brushRef="#br0" timeOffset="313769.9545">18858 12047 750,'9'0'118,"-2"3"53,-1-3-56,-2 0-31,3 0-10,-4 1 14,3-1-6,-2 0-13,-1 4-4,0-4 6,-3 0 3,8 2-1,-5-2 2,-3 0-6,3 0-1,0 2-1,0-2-2,1 0 0,-4 0 5,0 0 3,6-2 4,-6 2-2,11-6 3,-1 0-3,7-7-1,-4-2-9,10-6-7,10-5-5,1-7-4,13-7-3,19-17-9,4-6 0,7-4-7,6-1-5,4-5 0,-1 4-3,4 1-6,-6 3-15,0 5-15,-8 8-27,-13 11-25,-9 9-41,-8 7-39,-2 5-58,-4-2-140,-4 9-208,-6-4-45,-6 7-97</inkml:trace>
  <inkml:trace contextRef="#ctx0" brushRef="#br0" timeOffset="314468.2609">23816 11875 1622,'10'10'-22,"-10"2"31,7 4 33,0-4 19,-7 3 18,3 0 8,0 2 4,4-1 7,-4 1 7,0-3 1,8 2-2,-11-4-4,3 0-2,7 1 7,-7 0-1,4-4-3,6-1 0,0 0 3,11-4-27,-4 2-8,10-9-2,3-2-11,7-5-3,14-5-2,-7-7-3,16-6-7,22-19-8,3-6 8,2-4-9,0-6-11,3-9 0,5-1-5,-5-4-23,0 7-19,1 2-27,-15 5-32,-5 11-39,-12 15-54,-7 4-78,-22 11-238,-6 4-72,-21 5-91,-6 8-154</inkml:trace>
  <inkml:trace contextRef="#ctx0" brushRef="#br0" timeOffset="412715.7157">19678 1944 825,'13'8'76,"-4"-3"84,5 0-39,-4 1-25,1 2-18,-5-4 6,4 1-2,-4 2 1,5 1 13,-5 2 5,-2-3 4,5 3 1,-5 0 2,0 4 0,-1-2-4,3 0-2,-2 0-1,-1 1-4,-3-1-5,3 2-4,0-5-2,1 1-3,0 0-4,-1-1 1,0-1 6,0 0-1,1-1 2,2-1 5,1-4 2,3-1 3,3-1 3,1-1 0,9-5 3,0-3 4,10-7 4,8-3 8,5-8 4,11-6-8,0-1-3,19-22-2,0 0-26,2-3-8,-6 2-8,2 1-3,-20 11-6,-7 3-5,-4 4-5,-6 6-7,-1 2-2,-9 5-6,0 5-5,-7-1-20,-4 4-31,-2 2-49,-1 3-58,-7 2-56,-6 2-59,-3 7-67,-3-2-105,-7 3-269,-4 0 75,-10 3 72,-10 6-204,-9 6-232</inkml:trace>
  <inkml:trace contextRef="#ctx0" brushRef="#br0" timeOffset="432852.1249">6097 7512 429,'0'0'-306,"0"-2"264,4-1 14</inkml:trace>
  <inkml:trace contextRef="#ctx0" brushRef="#br0" timeOffset="433214.1566">6101 7504 366,'4'-4'82,"-4"1"-17,0 3-8,0 0-1,3-2-2,-3 2 3,0 0-9,0 0 6,3 0 6,-3 0-3,0 0 4,0 0 1,0 0-2,0 0 19,0 0 4,7 5 4,-7-1 3,3 2 4,0-1 1,0 2 0,5 0 3,-2 4-1,1-1 1,-1 2-2,1 1-3,6 2 0,-3-1-1,1 5-6,2-5 3,0 3-1,1 3 2,-2-2-10,2 0 0,-1-1-4,1-2-7,2 3-9,-2-3 1,-1 0-8,0-1-2,-2-3-2,2 1-2,0-3 6,0 3 8,1-7 1,2-2 6,1-2-10,0-1 1,0-4-2,-1 1-2,4-5 0,1-2 2,1 0-2,2-2 2,3-3-4,3-2 6,0-4-2,0 1-4,6-5-3,1-1 2,0 2 2,5-3-2,2-4 6,6-1 1,7-4 2,0 0-1,19-15-2,1 0-5,-4-2 1,4 0-1,0 1 0,-14 9-2,-6 3-2,-4 3 0,1-1-2,3 1 2,-8 2-5,1 0-2,-10 8-3,-2-1-4,-5 5 0,-3 4-6,-8-1 0,5 4-4,-10 1-3,4 3-3,-8 1-1,3 2-3,-6-1-2,3 2-4,-6 3-7,0 3-23,-4-1-33,-3 3-39,0 0-51,-6 10-50,-1-2-58,-3 2-77,-7 2-89,-3 1-256,-6-1 30,-14 3 88,-8 5-222,-14 5-266</inkml:trace>
  <inkml:trace contextRef="#ctx0" brushRef="#br0" timeOffset="442847.3718">11240 7985 1227,'7'9'416,"-1"0"-203,-2-2-76,3 5-19,-1-2-2,1 3-19,-4-1-15,4 0-13,0 1-2,-4 0-1,4-4-6,2 2 0,-2-2 2,0-1 9,0 0 3,6-4 11,-3 0 9,3-10 0,8-4-2,-2-2 6,4-11 4,11-5 7,-1-6-3,11-11-2,13-20-1,3-7-4,3-3-9,0-3-6,-3 1-10,0 4-8,-3 5-7,-11 13-5,-9 10-9,-7 10-22,-3 5-32,-4 8-49,-2 6-35,-5 7-45,-7 9-61,-1 2-70,-5 8-69,-3 7-181,-3 7-63,-8 13 79,-2 20-112,-13 41-114</inkml:trace>
  <inkml:trace contextRef="#ctx0" brushRef="#br0" timeOffset="447297.3621">6097 7572 398,'0'0'41,"4"-2"-14,-4 2 4,4-3 2,-1 3 9,0-2 1,0-1 1,1 1-5,-1-4 5,0 5 10,0-2-1,1 3 4,0-5 9,-4 5 1,3-3 0,-3 1 7,3-2-3,-3 4-1,3-1 1,1 1 2,-4-3 2,0 3 1,0 0 1,0-3-3,0 3 0,0 0-4,3-2-1,-3 2 0,0 0-7,0 0 5,0 0 15,3 8 4,4-3-1,-3 3 0,2 1-1,1-1-2,-1 4-5,1-2-1,0 2-3,3-1 0,-4 2-6,5-4-2,-1 4-6,2-1 2,-1 1-4,-1-3-2,3 0 2,-3-2-9,3 1 5,1-1-2,-4-3-2,3 2 3,4-5 4,-1 1-6,1-3 5,0 0-5,3-3 1,0 1 8,4-5-4,-2-1 4,5-1-1,6-4 0,0-5-6,2-2 1,1-1-6,1-8-3,-1-1-5,5-2-2,2-8 3,4-6 7,-4 2-5,17-19-4,-10 8 6,13-8 4,4 4-5,-10 9 8,9-8 6,-9 11-7,-7 9-1,0-3-2,3 7-1,-3 2-4,-6 2-2,-1 5-2,1-4-5,-5 8-2,1-7-1,1 6-5,-9 4-1,2 0-1,-4-1 1,0 1-6,-3 3-1,-3 0-2,-2 3-3,-1-1 0,-4 4-2,-1-2 0,-2 2-1,-1 0 0,-4 2-1,5-1-3,-7 3 0,2-2-12,-9 2-34,0 3-40,0 2-57,0 0-53,-13 2-62,-1 6-82,-5-1-114,-4 6-228,-14 2 41,-14 7-287,-15 8-402</inkml:trace>
  <inkml:trace contextRef="#ctx0" brushRef="#br0" timeOffset="462679.2919">3669 14682 721,'-3'2'28,"3"4"-12,0-6-8,7 7-9,0-4 61,0 5 3,-4-1 0,3-5-16,-3 3-1,1-2-7,3 2 18,-4-3 0,4-2 6,-4 7 4,-1-7 2,2 3 8,0 2-3,0-5 0,-1 3 2,0 1 2,1-4 6,-4 0 13,8-4 12,4-4-1,-2 0-1,-2-1-1,3-7-6,6-3 7,3-12-4,2-3 0,6-9-1,9-7-7,-3-2-6,15-23 2,1 0-19,-10 12 3,-3 10-11,-3 4-10,-1 1-7,0 3 0,-3 6-1,-3 3-12,-4-2-2,-3 13 3,-3 0-13,-1 6-18,-2 1-23,-1 5-16,-3 8-31,0 1-39,-3 4-48,-1 4-47,-2 7-73,-8 7-218,1 4-40,-7 5-96,0 8-124</inkml:trace>
  <inkml:trace contextRef="#ctx0" brushRef="#br0" timeOffset="480898.3027">10672 14391 388,'0'0'81,"0"0"-55,0 0 39,0 0 45,0 0-8,10-1-11,-10 1-11,8-6 0,-1 6-2,-4-2-8,-1 2 3,2-3 13,0 3 2,-2 0 10,-2 0 5,4-4 5,0 1 6,-4 3 3,4-5 5,-4 2 4,3 3-5,-3 0-2,3-5 3,-1 3 5,6 0-10,-6-3 0,6-3 2,-1 0 4,-2-1 1,5-1-4,1-5-1,6-3 1,3 1 2,0-8-3,0-6-2,7 2-15,-1-4-8,4 1-10,-3-4-10,3 4-8,-3 7-6,-8 0-8,5 3-7,-4 5-25,-4-1-38,-2 3-60,2 4-45,-2 6-73,2 5-119,-8 5-225,-8 3-72,-4 2 58,-6 5-185,-3 10-231</inkml:trace>
  <inkml:trace contextRef="#ctx0" brushRef="#br0" timeOffset="503670.0359">18844 11960 589,'-4'-3'165,"1"-2"-80,3 3-13,-3-1 9,3 3-26,0 0-110,0 0 100,13 3 12,-13-1-1,0-2-7,7 3-5,-7-1-5,4 3 2,-4 0 4,0 0 5,3 3 6,-3 0 10,0 0-3,0-2 1,3 2-1,-3-1-3,-3 1-3,3-3-1,3 2-1,-3-2 0,0 0-2,0-1 1,0 2 1,3 0-3,-3-1 1,0-2-4,0-2 5,3 2-5,-3-1 3,4 1 0,-1-3 8,0 3-5,1-3-2,3 0 0,-1 0 2,4-3-1,1 0 7,-2-3 1,4-2 9,8-4 3,-1-2-6,10-4 7,3-5-2,7-9 5,7-5 3,-1-3 7,8-1-2,15-20 0,-2 3 5,4 1-11,-5 0 1,-9 4-5,-11 10-8,1 1-8,-1-3-17,-5 5-6,-4 7-1,-7 1-1,0 4-10,-3 3-1,-7 3-7,-1 4 2,-5 3-8,2-2-22,-6 4-19,4 3-18,-5 2-34,2 2-34,-8-2-46,1 4-40,-1 8-56,-3-4-119,0 0-240,-17 8 73,10-3-145,-2 2-183</inkml:trace>
  <inkml:trace contextRef="#ctx0" brushRef="#br0" timeOffset="504768.0956">23913 11930 1785,'0'-3'-176,"3"3"92,-3 0 40,3-2 15,8 2 4,-11 0 23,0 0 4,6-3 2,1 3 1,-7 0 7,0 0 8,3 0 8,-3 0 1,0 0-1,0 0 2,3 3 4,-3-1 5,4 1 14,-4 2 5,-4 0 4,4 5 5,0-3 9,0 6 1,4-1-5,-4 3 5,7 0-6,-7 0-3,3 3-3,0 0-5,4-1-2,-4-3-3,8 2-7,-8-4-1,0 4-4,7-4-4,-10 0 0,6-2 0,2 0-1,-5 0 0,3-2 4,1-1 2,7 1 8,-11-2-1,10-2-2,1-2-1,2-2-3,4-2-3,4-5 6,6-4-3,0-1 7,6-6 3,4-7 3,7-2-1,6-11-23,20-17 8,4-1-3,-17 10 13,14-7 1,-17 8 5,-5 7 7,2-1-2,-4 3 2,0 1-5,-10 8 2,3-3-1,-3 4 7,1 0-3,-8 1-6,-1 5-5,-2 2-5,-2 0-1,-1 1-10,-8 5-2,5-2-5,-7 2-5,-4 3-5,4 1-3,-12-2-8,5 5-15,5 0-43,-15 0-45,3 2-46,-3 3-48,0 0-58,-7 6-59,-6-4-122,-4 3-187,-9 0 46,-4 2-162,-11 4-222</inkml:trace>
  <inkml:trace contextRef="#ctx0" brushRef="#br0" timeOffset="514648.0913">13461 13422 817,'7'-4'106,"-4"1"58,3 1-24,-1-4-39,-2 3-9,0 3 0,0-4 1,1 4-5,-1-3 10,-3 3 6,0 0 8,0 0-3,3 7-1,-3-7-2,0 5-3,2 1-1,-2 1-2,0-4-5,0 2 2,0-1-8,4-1 10,-4 2-6,0 0 5,0-2 0,5-3 6,-5 5-1,3-5 8,3 0 14,1-5 0,7-3-1,5-1-6,1-2-7,7-11-6,6 2-8,7-13-4,3-5-7,4 1-7,4-5-4,-5 0-10,1 1-6,-1-5-7,-2 7-5,-8 3-21,-2 2-7,-4 7-2,-3-1-18,-7 8-34,2 0-37,-4-1-41,-1 9-49,-4-2-55,-7 6-74,1 6-113,-7 2-276,0 0 81,-4 12 67,-9 0-128,-4 12-155</inkml:trace>
  <inkml:trace contextRef="#ctx0" brushRef="#br0" timeOffset="605227.7681">3176 17480 828,'3'-11'-665</inkml:trace>
  <inkml:trace contextRef="#ctx0" brushRef="#br0" timeOffset="605698.507">3186 17445 365,'4'-8'207,"-4"-5"-20,3 9-26,-3-5-14,3-3-4,-3 10 14,4-5 10,-4 2 5,0-6 1,0 9 7,3 0 4,-3-3-4,0 2 5,0 1-5,-3-1 3,3 3-10,0 0-9,-7 0 5,0 3-9,3-1-4,1 3-5,-3 0-1,3 2-1,-1 4-5,-2-2-1,2 4 0,4-1-25,-7 4-4,4 4 1,3 0-9,-3-1-7,0 4-12,-1 2-6,1-2-2,3-1-10,-3 3-8,-1-2-5,4-1-1,-4-2-11,4-3 0,-3-1-6,3-1-2,0 0-5,0-3-2,-3 0-2,3-1-6,0 2 2,3-7-5,-3 5-2,0-4-1,0-2-4,0 2 3,0-1-7,0-1 2,3-3 1,1 0-2,3 1-1,-4-3 0,4-3-1,2 1-1,2 2 0,2-5 8,4 3-3,-1-4 4,5-1 9,2 2 14,4-2-2,-1-4 1,1 7 5,3-5-6,3-3 2,0 3-3,-3-2-10,0 4-6,0 0 4,-3-1 0,3 0-4,-6 2-2,3 0-10,-4 0-13,-4-1-15,2 5-20,-4-3-22,-4 0-27,4 0-29,-7 2-34,-2-2-50,0 3-33,-1 0-32,-4-1-34,-6 1-34,3-1-28,-3-2-42,-4 3-90,-3-4-112,-3 5 40,-4-4-209,-4-1-268</inkml:trace>
  <inkml:trace contextRef="#ctx0" brushRef="#br0" timeOffset="606018.3319">3236 17411 1921,'3'-12'-47,"1"10"89,-1-3 42,-3 3 12,4-3 11,-1 5 32,4 0 23,-1 2 33,4 5 19,4 10 12,-1-4 7,4 12-20,2 0-4,1 16-12,-2-7-13,1 12-18,-2-4-14,-1 3-20,1 3-11,0-4-16,0 4-22,-3 3-25,2-7-29,-7 1-32,5-1-37,-1-3-43,1-1-30,-4-5-44,-1-4-59,2-2-68,-8-7-118,7 2-227,-4-4 55,-1-8 60,1 0-169,4-5-176</inkml:trace>
  <inkml:trace contextRef="#ctx0" brushRef="#br0" timeOffset="606613.2546">7871 17322 1709,'0'-3'-84,"4"-1"-9,0 1-232,-2 1-86</inkml:trace>
  <inkml:trace contextRef="#ctx0" brushRef="#br0" timeOffset="607619.8624">7896 17307 1160,'5'0'7,"-1"-3"4,0 3 7,-4 0-2,9-5 4,-6 5 7,2 0-1,-2 0 3,0 0 6,-3 0 2,7 0 1,-7-2 1,0 2 3,6 0 0,-6 0 0,3-2 0,-3 2 5,8 0 0,-8 0 2,0-3 4,0 3 3,0 0 3,6 0 8,-3-2 1,-3 2 3,6-3 9,-2 1 4,2-1 6,5 3 2,-4-8 5,2 8 0,2-1 0,2-2 2,1-2-6,-5 2-9,4 2-10,1-5-2,-1 0-8,1 4 2,-1-1-11,-3 1 3,7-3-8,-8 3-2,5-1 1,-1 0 7,-3-2-1,4 1 2,-5 1-3,5-2-3,-1 3 4,1-3-4,-4-1-1,0 6-5,3-4-7,-6 2-13,3-1-1,-4 0-10,5 2 6,-5-2-3,-3 0-1,4-3-3,-4 6 4,-3 0-5,0 0-2,0 0 0,0 0-5,-13 0-1,13 0-4,-13 6 2,3-6-3,0 3-8,0 0 4,0-3 10,-3 1-3,2 2 0,-2 0 0,3-1-11,-4 1 11,5-2 0,-1-1-2,-4 8 2,5-5-3,-2-1 3,1 3-3,4 0 0,-4-3 2,-1 9-1,2-6-1,2 2 0,-3 1 5,3-1-3,1 1 1,-1 2-3,4 0 7,-1-1 3,0 7 1,1-7 0,3 4-1,0-1 6,-3 4 1,6-7 1,-3 7-3,0-7 3,3 10 1,1-13 2,0 10 2,-4-7 2,3 4 0,4-1-1,-4-5 3,0 5 1,0-6 0,4 5-1,-3-4-1,2 0 1,1 1 4,-1-3 3,5 0-3,-1 0 5,-1-3-1,2-2 2,-1 6 2,3-5 4,-3 5 0,-3-6 3,2 3 10,2-3 0,-1 0 1,3 3 0,-3-3-4,0 0-2,0 0-1,0 0 3,3 0-4,-3 0 5,4 0 5,-4 0-10,-1 2-2,2-2-2,-1 0 1,-1 0 5,2 3 3,-5-3 2,4 1 6,1-1-21,-2 8-3,1-5 8,-2 2 1,1 0 1,-2-1 0,-1 4 11,2 0 1,-2 1-1,-3-2 2,0 5-2,4-6 10,-4 5-13,-3-1-3,0 2-5,0-2-5,-3 3-1,3-3-5,-7-1 0,1 7-6,3-7 0,-11 9-7,1-5 8,2 0-14,-5-1 4,-1-2-6,-2 2 0,2-2-3,-4 0 1,5-2-1,-1-1 16,4 1-11,-4-1 3,4-2 3,0 0 4,-1 0 2,5-2 2,-5-1-1,4 3-2,4-3 4,-5 1-6,4 0 2,1-1-4,0-2 0,-1 3 5,3-3-10,-3 0-3,4 2 0,0 0-1,-3-2-3,2 0-1,1 3-3,3-3-3,-7 0-14,3 2-13,1-2-44,3 0-41,0 0-45,-3 4-68,3-4-64,-3-6-68,-1 3-83,-2-4-142,2 2-232,-6-3 60,-3 4 106,-4-6-473,-7 2-585</inkml:trace>
  <inkml:trace contextRef="#ctx0" brushRef="#br0" timeOffset="1.06668E6">3767 15467 802,'6'6'-532</inkml:trace>
  <inkml:trace contextRef="#ctx0" brushRef="#br0" timeOffset="1.06728E6">3790 15482 577,'10'5'142,"-3"-2"-35,-4 4-10,7-7-4,-5 3 1,0 1 1,-2-1-4,4-3 2,-4 8 2,-1-8 6,3 0-1,-2 0 4,-3 1 7,0-1-1,0 0-2,7-1-4,-4-2-5,-3-5-3,0 4-4,0-6 2,-3 2-6,3 1 0,-5-3 1,5 0-3,-5 2 2,0-2 5,3-2 10,-1 4-4,0 3-1,-4-2-1,0 2-11,-1 3-8,3-6-3,-2 8-4,-3 2 0,2 6-3,3-3-2,-5 5 1,3 0 2,-1 5-9,3 3 5,-2 4-3,4-2-2,0 4 4,3 2-6,0-1-5,3-1-4,0 7-5,4-7 8,-2 2-6,3-1-4,-1-5-2,6 2 1,-3-4-2,4-3 4,-6-3 2,10 3 4,-6-7 2,3-1 4,0-5-9,0-2-2,-2 0-4,4-8-3,-7 4-4,0-8-1,0 2-6,0 0-2,-7-8-1,-3-3-3,0 5-2,-7-9-2,-6-1-3,3-1-1,-8 5-2,3-4 0,-2 6 0,1 3 0,-1 3 0,0-1-2,4 4-3,-4 1 0,4 5-1,-4 5-1,7 5 2,-3-2 0,3 6-3,-1 0 1,5 6-1,3-1 0,0-1 1,3 3 2,3 8-2,0-7 3,3 1-2,-2-2 4,6 8 1,-3-7-2,3-2 4,0 3 2,3-9 7,4 4 4,-2-2 4,0-9 2,-2 3-6,-1-3 0,6-4 1,-6-3-7,3-3-1,-10-1-3,5 0-6,1 0-9,-11-6-21,0-3-37,-6 1-38,-4-7-36,0 8-36,-5-4-34,0 2-26,-2-3-32,-3 9-45,2-2-50,-1-1-109,0 5-159,-3 3 38,0-2-254,2 0-325</inkml:trace>
  <inkml:trace contextRef="#ctx0" brushRef="#br0" timeOffset="1.06758E6">3840 15182 2085,'5'-2'-323,"0"-6"-277,-5 3-98</inkml:trace>
  <inkml:trace contextRef="#ctx0" brushRef="#br0" timeOffset="1.06795E6">3850 15158 1583,'0'0'-42,"0"-8"14,3 8 9,-3 0 22,2-3 7,-2-3 6,5 6 8,-5 0 6,0 0 4,0-1 9,0 1 6,0 0 8,0 0 10,-7-6 2,4 6 7,3 0-3,-7-2 0,4 2 0,-4 0 5,-1-3 0,3-1 8,-5 1-6,0 3 1,0-5-3,-3 3 0,-1 2 1,-2-6 4,-2 6-3,2 0 1,-1 6-3,-2-6-1,-5 7 6,1 3 1,-1-2 2,2 7-3,1 2-6,-2 1 2,7 7 2,2 2 3,4 6-1,-1 7 1,8-5-14,0 7 2,3 13 3,6-2 2,2 2 0,1 5 0,4 8 1,4-10 0,1 1-4,-2 3 1,7-9-2,1-2 1,-2-5 1,5-3 5,6-8 2,1-1 2,0-3 22,6-11 1,-4-4 7,6-2-24,3-11 3,0-3-4,3-3 7,-1-11 9,6 2-9,1-12-4,-1-7-8,-3-3-10,-6-7-6,-8-3-8,-9-7-4,-4-4-5,-10 6-9,-9-9-4,-11-5-12,-6-4-8,-4 2-16,-7 1-13,2 6-17,-2 8-11,-2 8-31,-1 9-40,-3 0-44,0 13-60,-4 5-51,1 5-56,3 5-36,0 3-70,-4 9-192,2 0-65,-9 4 62,4 7-351,-5-1-449</inkml:trace>
  <inkml:trace contextRef="#ctx0" brushRef="#br0" timeOffset="1.06861E6">7128 17117 2389,'0'-5'-338</inkml:trace>
  <inkml:trace contextRef="#ctx0" brushRef="#br0" timeOffset="1.06913E6">7128 17097 1837,'0'-6'-46,"-3"2"20,3-1 11,-4-3 9,1 6 19,3-3 7,-3 0 13,-4 3 12,4-3 12,-1-1 9,1 5 0,0-5 1,-4 6 2,1 0 6,-1-2-1,-3 4 1,0-2-2,0 0 3,-4 7-3,-2 1-2,-1 2-1,-4-3-1,2 4 2,-2 3-4,-2 2-2,-4-1-6,5 4 4,-1-1-7,2 2 4,-2 3-3,2-1 1,5 4-3,0-2 3,2-2 1,4 5 2,-5-1 4,10-1-3,2 4 5,0-3 1,-1-1-2,4 3-3,0-1 2,4 3 1,5-3 2,-1 6 0,-3-4-2,9-3-1,0 2-3,-2-3-4,6 0-2,-2-3 1,0 2-4,5-3-5,-4-1-3,0-3-4,-2 0 6,6-4-3,-5 0 2,5-1 6,-1-1 3,0-2 1,-3-4 2,2-1 2,-2-4-2,3 0 5,0 0-1,0-9 7,4 2 0,-5-1 2,5-4 1,-1 0 3,-2-3 3,1-6-8,2-1 2,-4-2 8,-1-2-21,-1-4-5,-1 0-4,-4-8 6,-4 4-2,-1-7-1,-5 4 4,0-3-4,-3 4-4,-3-3-1,3 4 2,-8-3-4,2 12-1,-4-5-3,-4 4-4,2 5-5,-6 1-1,-1 6-7,-1 3-4,-4 4-2,-3 3-22,2 5-27,-5 3-29,-4 4-35,-3 0-45,0 4-57,4 3-53,0 2-84,0 4-93,-1-1-186,-7 7-144,-5 9 70,-8 5-468,1 2-620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27:50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19011 1376 517,'10'-12'20,"-4"3"-2,0 1 10,5-2 3,-1 0 2,-4 3 6,5-3-8,2 2 4,-3 1-208</inkml:trace>
  <inkml:trace contextRef="#ctx0" brushRef="#br0" timeOffset="373.7122">19134 1280 708,'13'-5'76,"1"-1"-5,-4 1 2,-1 3 4,2-3 1,-1 0 5,-4 3-3,1-1 0,0 1-5,0 2 0,-4-3-7,3 3 3,-6 0 1,0 5 6,-3 0-1,-3 3 0,-4 1 0,-4 3-5,1 8-2,-7 1 5,-7 13 1,-3-1-5,-3 5-5,3-2-1,-7 10-8,1 2-2,-5 2-3,-16 20-3,1 1-2,-4-1-3,3 1-3,-6 2 1,2-1-3,1-4-2,0-1-1,4 1 0,9-13-5,4-4 1,-1-2-6,4-2 7,-20 19-3,11-12 0,8-6-1,-2-3-3,3 3-4,3-3-1,-2-1-4,2 4-1,7-10 2,0 1-4,3-1-4,0-1 3,3-1-1,1-4-2,4-5-1,-1 2-1,3-5-3,0-2-1,4 2 0,-4-5 1,8-2-6,-2-2-5,4 1-8,-2-3-6,1-4-13,2-1-8,2 1-10,-2-1-22,2-3-13,2 0-30,2-3-32,0-2-46,6-7-59,0-1-161,1-9-73,1 0-28,1-6-20</inkml:trace>
  <inkml:trace contextRef="#ctx0" brushRef="#br0" timeOffset="730.3851">19060 1305 1298,'0'-7'-239</inkml:trace>
  <inkml:trace contextRef="#ctx0" brushRef="#br0" timeOffset="1139.196">19068 1287 1016,'3'-6'12,"-3"5"13,3-2 3,-3 1 16,3-1 11,-3 0 5,4 3 5,-4 0 0,3-2 20,-3 2 16,10 8 8,-3-3 2,-1 4 7,4 7 8,1-1 2,5 2-5,4 8-5,4 1 4,6 3-9,0 5-5,3-3-3,4 13-7,6-3 7,0-1-1,-1 3-7,7 2 2,-3-1-8,4 4-8,16 10-8,-12-8-1,-4-8-6,0 4-4,0-7 0,0 3-6,0-1-7,0 1 4,0-2-7,-3-2 6,-1 1-4,1-1-4,-4-1 4,-5-1 2,-2-4-3,-4 3-3,-2-2-7,5 0 6,-2-2-13,-3 0-1,0 1-3,0-2-3,-3 1 1,-4-5-4,7 5-4,-7-6 0,1-1-16,2 2 1,-2 1-1,-1-5 1,0 4-1,1-4 0,-1-2-2,-2 2 3,-2-1-4,-2-6 6,-1 0-1,1-3-4,-4 0 0,1 0 0,2 0-1,-5-3-1,2 1 5,-7-2-3,5-4-14,-5 4-18,1-3-23,-4 0-37,0-5-42,-3 0-54,0 0-61,-9-7-86,-4 4-237,-8-2-16,-9-2 68,-9-1-143,-12 1-158</inkml:trace>
  <inkml:trace contextRef="#ctx0" brushRef="#br0" timeOffset="1526.1636">17473 3255 1693,'7'3'-256,"-4"-3"-233</inkml:trace>
  <inkml:trace contextRef="#ctx0" brushRef="#br0" timeOffset="2314.8976">17497 3260 1310,'2'0'-29,"-2"3"15,7-3 12,-3 1 15,-1-1-1,-3 0 6,6 3 7,2-3 11,-6 3 7,5-3 6,0 2 6,-1-2 5,4 5 18,4 0 6,-3 0 4,4 5 10,5 2 6,5 6 12,1 2-2,0 3-3,8 3 2,3 8 2,9 0 0,1 7-8,7-1-4,-5 2-8,22 18 4,-1-2 0,3-1-8,-3 1-3,3-3-8,-1-3-6,3 3-1,-2-2-5,-10-9-12,-6-6-8,-6 3 4,2-4 4,0 1-10,-3-4 14,-3 1-3,-4-5 2,-3 0-7,1 0 2,-5 0-5,-3-2-4,1 0-3,-8-4-3,1 1-5,0-2-2,-4 2-4,0-4-4,-2 0-2,-1-3-1,-7-1-4,3 1-2,1-3-1,-4-3-3,1 1 0,-4-1 2,0-4-4,0 2-1,-5 0-2,5-2 3,2 1-2,-6-1-2,4-1 1,-3 1-4,3-1 3,-5 3-2,3-5 0,3 3 2,-2-1-3,-2-1-2,-2-1 2,6-1 1,-4 1-4,3 1 3,-3-2 2,-1 1-2,4-2-1,-3 2 2,0-3-2,-1 3-1,-2-2 2,2-1-1,1 0 0,-1 1 1,-1 2-2,1-2 1,0 2-3,-2-3 6,2 0-4,-3-2 1,4 4-5,0-2 2,-4-2 1,1 3-3,-1-3 1,0 3 2,5-3-3,-5-3 2,3 3 1,1-5-2,-1-1-2,2-1-1,1-6-3,1 1 0,4-8 2,-1-5-2,4 0 0,-1-3 1,8-4 0,2-5 0,1-4-2,10-4 3,2 0-2,2-2 4,-1 0 1,3-1-2,20-15 3,-13 6 0,-7 9 0,14-19 1,-6 12-2,-4 6 2,5-20 0,2 2 2,-7 7 2,6-10 1,0 0-3,-3-1-2,0 1 4,0-2-1,-10 10-3,-10 7 3,3 2 2,-6 6-6,-3 4 2,-1 6-2,-2 2 2,-5 5-1,-2 5 2,-1 2 1,4 4-2,-11 1 0,4 0 0,-4 5 3,2 1 2,-2-1-4,1 4-2,-1-3 2,-3 3-16,1 0-21,3 1-13,-4 1-53,0-3-33,-6-1-37,0 2-39,0-1-51,-5-1-57,2-1-154,-7 0-107,-11-1 80,-2-1-82,-8 2-84</inkml:trace>
  <inkml:trace contextRef="#ctx0" brushRef="#br0" timeOffset="2667.075">19191 1197 1475,'10'0'-230</inkml:trace>
  <inkml:trace contextRef="#ctx0" brushRef="#br0" timeOffset="3081.3807">19224 1206 1159,'10'6'-16,"-4"-4"12,2 7 26,-2-2 9,1 2 21,-4 4 16,3-1 7,-2 5 10,0 7 12,-1 6 10,0 5 8,1 5 4,-1 7-1,-3 8 1,6 13 1,-3 4-6,1 6-1,3 30 1,0-2-5,-1 5 1,0-2-10,1 4-7,0-3-8,-3-1-4,2 2-14,-4 2-1,3-3-4,-2-1-10,-3 2 0,0-2-4,0-16 1,-3-12-4,-2 23-1,3-19 1,-1-10-12,0-2 3,-4-1 0,0-4-9,3 0 0,-2-13-3,3 2 4,0-5-13,-4 1 7,4-6-2,-1 3 4,4-7-7,-4-3-1,1 1-1,3-5-3,-3 3-6,3-3 7,0 0-1,0-4-6,0-2 5,-3 0-2,3-3-2,0 1-1,0-1 0,0-2-3,-3 1 2,3-4-3,0 0-1,0 0 2,-4 2 4,4-7-3,0-3 2,0 4-3,-3 0-5,0-3-11,3 0-12,0 0-2,-4-1-10,0-1-7,4 0-12,-3-1-7,-3 1-11,-1-1-13,4-2-23,-8 1-40,5-4-42,3 2-41,-4-6-78,1 2-165,2-5-48,-3-5-73,-3-2-96</inkml:trace>
  <inkml:trace contextRef="#ctx0" brushRef="#br0" timeOffset="3426.4624">17358 3210 1514,'9'-8'-156</inkml:trace>
  <inkml:trace contextRef="#ctx0" brushRef="#br0" timeOffset="3655.659">17386 3185 1361,'13'-5'23,"1"0"19,2 0 19,8-3 10,3 3 14,10 3 4,5-3 9,13-1 5,14 4 4,8-3 1,20 5-1,6 0 4,47 5 6,0 0-3,10 3-3,3 5-6,7 2 4,1-3-10,3 0-1,-2 0-8,4-1 7,-5-7 0,-4 1 3,-14 1 3,-2-5 3,-11 5 5,-23-6 0,-17 3-18,-20-3-4,-4 0-9,-6 0-9,-13 3-11,-4-3-4,-5 0-5,-12-3-6,4 6-26,-13-3-34,-1 2-43,-5-2-57,-8 3-55,-4-2-79,-9-2-119,0 1-285,0 0 82,-16-11 69,-4 1-109,-7-2-111</inkml:trace>
  <inkml:trace contextRef="#ctx0" brushRef="#br0" timeOffset="9851.971">18771 543 877,'6'-4'186,"0"2"-55,5 2-26,-4-2 32,2 2 5,1 2-15,1 4-2,-2-1-6,5 2 1,2 5 4,-2 6 5,6 2 0,0 1-9,0 0 1,0 4 9,0 1-19,4-2-15,-5 1-1,1-2 2,1-1-8,-2 1-2,-2-7-6,-1 4-3,1-6-5,0 1-8,0-5 2,0 2 0,-4-4-5,4-6-9,-1 0-4,1-4-1,-1 0-11,1-8-2,-4-3 0,4-4-4,-1-5-6,-2-9 1,-2-1-11,3-11-23,-5-4-21,3 1-5,-3 2-14,-3 6-10,3-2-19,-5 8-26,0 1-47,2 9-50,-1 2-39,1 3-61,-2 5-172,3 0-83,-5 8-116,4-1-165</inkml:trace>
  <inkml:trace contextRef="#ctx0" brushRef="#br0" timeOffset="10019.5249">19781 732 1820,'14'24'-7,"-1"2"33,-7-1 41,5-1 15,-5 2 10,-3-1 3,4 7-1,-4 4-6,4-1-5,3 10-13,3 1-8,-2 5-36,2-1-43,0 11-62,7 2-75,-3-14-142,2 8-185,2 0-54,2-1-37</inkml:trace>
  <inkml:trace contextRef="#ctx0" brushRef="#br0" timeOffset="10620.9162">21048 2230 1565,'4'-8'24,"-1"6"18,0-1 42,8 6 21,-11 2 16,3 5 11,3 2 11,4 5 13,-3 4 4,3 1 5,6 8 0,-2 0 1,6 3-1,-3-3-26,6 7-2,0-3-10,4 0 0,3-5-6,-13-1-8,5-3-6,-1-3-6,-2-3-6,-1-5-5,-2 1-9,5-2-7,-12-1-4,12-6-8,-12-3-7,4-3-9,0-1 0,1-7-3,0-7-10,-4-2-6,3-11-16,-3-5-25,-1-10-24,2-6-13,-7-1-15,2 3-5,1-1-23,-5 5-24,2 6-22,-4-1-44,3 11-53,1 0-63,-4 1-133,7 6-181,3 3 72,-10 3-137,3 1-174</inkml:trace>
  <inkml:trace contextRef="#ctx0" brushRef="#br0" timeOffset="11013.4309">21908 2295 1845,'24'19'-19,"-7"-1"41,-1-4 29,-3 0 28,1-2 21,-4-2 17,4 2 14,-5-1-2,1-2 5,1 4-7,-2-1-1,-2 1-8,7-1-7,-11 1 3,0-3-6,4 5-15,-4-3-5,0 1-2,0 2-19,-6 0-3,3-1-9,0 0-3,-6 3-3,-1-5-2,1 6-11,-5-4-5,5 0-6,-4 1-4,-1-3 1,5-2-12,-1 0 0,1-3-3,-1 4-5,0-3-8,4-2-4,3 0 4,0-1-2,-7 0 2,7 0-3,7-3 2,-7 0-3,3 1 5,4-1 6,3-2-3,0 3 6,4-3 16,-5 3 9,4-1 8,1 1 5,2 1 6,-2 1-3,-4 1-4,4 4-8,-11-2 0,0 4-1,-3 2-14,-6-1-27,-8 5-48,-2-3-49,-8 2-49,-12 8-73,-8-2-69,-16 4-192,-43 8-109,-14 0 76,-16-2-128,-17 4-147</inkml:trace>
  <inkml:trace contextRef="#ctx0" brushRef="#br0" timeOffset="11575.4252">16435 3360 1755,'17'-3'-6,"-6"-2"21,-1 8 35,2 2 46,-2 2 35,4 6 13,0 7 17,2 5 11,0 2 14,1 4-3,0 6-4,4 1-15,-2-1-9,2 3-9,-1-5-9,-7-3-7,7-4-5,-4-1-4,1-1-10,-4-7-3,1-1-19,2-4 4,1-3-6,0-4-7,0-7-7,-4-2-7,0-6-8,4-7-5,-7-2-6,0-5-7,0-11-5,-3-5-11,-4-9-19,1-6-17,-1-4-11,-3 2-20,-3 0-23,-1 5-20,4 7-14,-3 6-25,-1 4-39,1 4-48,3 5-51,0 9-21,-4 1-61,4 6-148,0 3-80,-3 2 46,3 3-50,-6 11-79</inkml:trace>
  <inkml:trace contextRef="#ctx0" brushRef="#br0" timeOffset="11919.5083">17106 3650 1543,'13'10'-7,"-2"-3"7,-1 1 27,-1-1 23,5-2 17,-4 0 9,1-1 5,-5 2 8,4 0 3,-4-1 3,5-1 3,-2 1-7,1 3 6,1-1 2,-2 1-1,1 2-5,-2 2-5,-2 1-2,1 4-4,-7-2-3,3 3-9,-6 4-5,-4 1-12,1-1 1,-2 1-8,2-1 0,-4-2-8,4 2-2,-5-2 0,1 1-10,4-4-3,-2 0-6,2-5-8,3 2-4,3-2-1,0-2-2,0 0 3,6-2-3,5-3-1,5-1 0,7-1-4,4 0-16,10-3-8,-1 0-15,15-6-16,1 4-29,8-3-29,5 3-39,-5 2-53,-4-3-89,-3 3-179,-3 3-23,-7 2-37,-2-1-40</inkml:trace>
  <inkml:trace contextRef="#ctx0" brushRef="#br0" timeOffset="12407.8751">18094 5160 1369,'3'-3'-44,"-3"0"28,3 3 19,-3 0 30,7 8 34,-1 0 27,5 1 27,-1 4 15,3 5 17,4 4 12,6 3 5,0 9 6,4 0-2,3 1 1,0 0 0,3-1-13,-1 2 8,2-2-17,-4-4-8,7 0-11,-9-6-5,-2-3-8,-1-3-7,3 0-7,-5-6-9,5-4-15,-5-5-5,-4-3-7,-1-3-7,5-5-5,-7-4-7,5-11-4,-5-3-5,1-15-5,-8-7-7,2-4-24,-4-3-15,-4 0-18,0 0-11,0 5-9,-3 7-18,0 5-13,4 5-19,-4 7-23,3 1-28,-3 5-17,3 4-29,-3 4-33,8 5-43,-5-1-90,3 4-144,1 1-52,3 0-115,0 6-165</inkml:trace>
  <inkml:trace contextRef="#ctx0" brushRef="#br0" timeOffset="12681.6783">19051 5115 1791,'17'20'-19,"-4"2"40,-4-4 33,-1 2 30,-2 1 21,-3-2 17,1 0 11,-1 4 16,-3 0 14,-3 2-9,3 2 2,-7-1-4,4 0-5,-4 3-6,0-2-13,4-3-11,-4 2-10,1-1-11,-2-3-9,5 0-9,0 2-8,3-5-5,-3-1-7,9-4-7,-3-1-3,5-1-4,5 1-6,4-5-4,2-1-7,5-2 0,3-2-13,3-3-9,3-3-14,0-2-13,8-2-18,2-1-25,-3 1-20,0-3-21,-7-2-18,4-2-27,-11 2-35,-2 0-39,-4-1-59,-4-2-138,-6 6-141,-3-5 65,-7-1-69,-3 1-69</inkml:trace>
  <inkml:trace contextRef="#ctx0" brushRef="#br0" timeOffset="12839.55">19386 5453 1581,'-5'12'93,"-5"5"33,3 5 30,4 3 24,3 5 17,0 6-8,0 3-3,3 5 2,7 2-16,2 5-1,10 3-22,-4 3-22,7-1-53,-5-3-78,-7-7-95,4-5-126,-17 2-242,-6 4-85,-18 10 55,-31 18-97,-20 0-93</inkml:trace>
  <inkml:trace contextRef="#ctx0" brushRef="#br0" timeOffset="16835.3668">23829 1410 684,'-10'9'58,"1"2"2,2 4 3,-7 3 24,-2 6-14,-1 7-2,-3 8 11,-10 14 9,0 7 7,-13 25-4,-8 2 1,11 6 3,-10 2 1,7 1-6,4 3-6,-5-2-4,4 2-12,7 2-5,-9-1-4,10-2-6,2-1-7,4-7-3,-4-3-2,10-14-8,-1-13-2,12 1-3,-12-15-5,5 0-1,2-5-5,-2 0 0,2-8 0,8-1-9,-11-2-4,7-7-6,7-3-32,-10-8-28,9-4-17,-3-3-21,7-3-39,-3-4-35,0-9-82,3-1-366,0-7-116</inkml:trace>
  <inkml:trace contextRef="#ctx0" brushRef="#br0" timeOffset="17113.1348">23810 1539 1597,'9'-7'-128,"5"2"-113,-7 1-177</inkml:trace>
  <inkml:trace contextRef="#ctx0" brushRef="#br0" timeOffset="17593.8507">23859 1506 1050,'11'-6'-38,"-5"-2"16,4 3 6,-3 0 18,0-2 3,6 2 19,-10-2-3,0 4 14,8-2 1,-8 1 8,0-2 0,4-2 11,-4 5 3,0-1 7,1-1-2,-4 2-1,7 0-2,-7 3 14,0 0 3,3 8 12,0 2 5,4 5 6,7 5-2,-8 8 8,7 7 3,7 7 0,1 13-1,9 2 0,3 31-4,7-1-12,7 4-4,-1 0-4,11 2 1,-7 0-7,3 0-4,0-6-14,1 3 1,3-7-4,-11-4 12,1 2-2,-1-4-9,-5-14-5,-11-9-9,0 1-4,-3-4 2,-5-7-9,2-3-1,-4-1 1,-7-8-6,4 0-1,-4-3-6,-2-3 3,-5-1-1,1-4-2,-7-1 0,3-3-4,-3-2-3,-3-2-3,-4-3 1,1 0-1,-5 0-2,-2-3-2,-7-2-6,0 3 6,-6-3-5,-12-3 5,2 5-4,-10-1-3,-8-1 2,-9 3-2,-11-2-1,-3 2-2,-9 2 6,-4 3 0,-7-3-8,-20 10 7,18-6-1,12 2-4,0-1 4,10 2-1,4 1 1,-4-1-3,21-2-1,2 0 9,10-5-3,8-1-7,-1 3-17,7-6-21,7 2-27,-2-3-26,7 0-19,4-2-25,1-3-30,10 0-42,-4-3-47,3-2-105,8-5-181,-4-2 33,0-6-17,7-5-33</inkml:trace>
  <inkml:trace contextRef="#ctx0" brushRef="#br0" timeOffset="18137.2837">24017 485 1412,'3'3'-10,"0"1"4,0 6 15,-3 3 26,7 2 25,-7 7 16,0 0 13,0 4-3,6 1 10,2 6 4,-2 0 0,4 1-4,4-1-5,2-3 2,1 2-7,-1-2 0,8-5-4,-7 0-3,-1-1-6,11-5 0,-10-4-11,1-3-5,7-7-2,-5-1-6,3-5-8,-6-2 0,3-5-4,3-4-5,-6-5-5,-2-5-4,3-6 4,-8-7-7,3-5-16,-6 1-3,3 0-13,-10 3-10,7-3-16,-7 9-20,0 3-21,6 2-34,-6 5-35,0 3-38,0 1-72,4 4-157,-4 4-250,3 0-159</inkml:trace>
  <inkml:trace contextRef="#ctx0" brushRef="#br0" timeOffset="18304.2969">24747 737 1723,'16'25'-51,"-2"-2"33,-1-1 32,-7 1 32,2-1 23,-2 1 21,4 2 17,-7 7-3,0 1-4,5 3-7,-8 3-11,0 3-5,3 11-11,0-3-26,-3 3-61,7 4-91,-14-2-106,7 0-277,-3 0-82,0-1-78</inkml:trace>
  <inkml:trace contextRef="#ctx0" brushRef="#br0" timeOffset="18951.604">22358 4304 1472,'-6'-8'-69,"6"7"62,-4-2 11,4-2-5,0 5 34,0-3 29,8 3 22,-8 0 6,9 11 24,2-4 16,-1 1 6,6 4 0,-2 3 5,2 3 8,4-3-26,4 6-7,-1-2-1,0 3 3,0-2-1,1-2-4,3 1-3,-8-1-2,5-5-12,-10 2-9,2-5-4,1 0-5,-1-3-9,-2 1 0,2-6-13,-2-2-6,-1-5 0,4-2-6,-7-6-8,7-1-1,-11-4-6,1-8-4,-4 3-5,0-6 2,-3-3-18,-3 4-31,3-2-19,-3 0-16,-1 5-32,1 0-28,0 0-44,0 4-39,-5 7-50,2-4-65,-1 7-157,1-1-83,-5 0-91,5 3-147</inkml:trace>
  <inkml:trace contextRef="#ctx0" brushRef="#br0" timeOffset="19293.6857">22893 4200 1633,'13'9'-59,"-4"-1"10,2 0 12,-1 0 29,3 0 32,-6 1 17,6-4 13,1 0 8,-1 2 9,0 1 8,1-1 1,2 1 8,-6 2 6,0 0 6,4 5 0,-4-3-5,-10 3 1,3 0-10,-3 3-6,-3 2-8,-4 0-8,0 1-2,-6 3-6,0 1-16,-4-3-2,0 3-3,4 0-1,-4 0-7,-3-1-1,3-8-4,11 2 0,-7-3-4,2-3-3,5-1 1,-1-2-2,4 1-4,3-5 1,3 0-2,4-2-1,-1-3-5,8 0 2,2-5-1,8-3-7,6-2-10,-3 1-21,3-8-31,3 3-37,3-3-27,1-1-35,-7 0-39,-3-2-110,-4-2-161,1 1-118,-18-5-93</inkml:trace>
  <inkml:trace contextRef="#ctx0" brushRef="#br0" timeOffset="19773.6789">22929 3447 1533,'7'-2'-117,"-4"2"20,-3 0 66,10 0 13,-6 0 2,-4 2 16,0-2 4,6 3 1,-6-1 17,0 3 17,0 2 6,0 4 2,0 2 8,-3 1 5,3 1 1,0 2 6,-3 7-3,3-2-6,3-2-4,-3 1-3,3 3-9,4-2 1,-1-2-3,5 1-4,2-4-3,0-3-9,7-1 2,7-3-3,0-1-1,6-3-6,0-3-18,4 0-33,3-3-40,10-6-73,-4 0-210,-2-1-177,0-5-39</inkml:trace>
  <inkml:trace contextRef="#ctx0" brushRef="#br0" timeOffset="20387.0432">24687 4052 1365,'-11'-5'-105,"11"3"106,0-1 22,-3 0 4,3 3 11,0-2 14,0 2 23,0 8 20,0-3 9,0 2 12,3 1 16,5 4 3,-5 2 3,3 2 5,1 2-8,7-1-5,-8 4-2,4-2 4,4-1-30,2 2-11,-2 1 2,-8-5-10,7 2 7,-2-3 0,5-3-6,-10 2-2,2-5 3,-2 3-3,4-4 2,-4-1-2,2-2-2,5-3-1,-7-2-12,5-4-9,-5-4-2,4-4-7,4-3-5,-11-5-6,7-3-3,-7-1-6,7-9-3,-6 0-15,-1-2-21,-3 0-13,0 1-45,3 6-24,-3 1-27,-3-1-36,3 5-36,0 1-48,0 2-69,0 5-160,3 2-116,-3 3 74,0 0-74,0 3-85</inkml:trace>
  <inkml:trace contextRef="#ctx0" brushRef="#br0" timeOffset="20889.6981">25157 4122 1489,'3'12'-28,"0"0"24,1-4 19,3 4 18,-7-6 29,3 4 18,-1-5 16,-2 3 7,11-3 4,-11 0 0,0-1-9,7-1-7,0 2-7,-7-1-7,5 0-5,3-2-1,-5 4-4,-3-4-1,3 4 11,0-2 13,5 4 5,-5-1 0,-3 0-6,2 3-20,6 0-7,-8-1-8,0 5 1,0-2-9,-8 1 2,6-1-11,-1 3-2,3-2 2,-11 3-5,8-4-7,0-1-3,-5 5 3,3-6-6,5 2-3,-7-4 1,0 2-3,7 0 0,-3-3-6,3 1 1,-8-1 0,6-2-4,2 0-3,-3 0 4,3-2-8,3-2 2,-1 3 7,6 0-3,-5 0-1,-3-2-5,7-2 3,0 6 3,-2-6-2,6 4 8,-5 1 10,5-2 30,-1 4 7,-4-2 20,5 0 8,-6 2 2,3 3-1,-2-2-5,2 1-2,-8 4-8,0 0-5,-8 2-10,2 2 0,-4 0-10,-4 1-4,-5 2-5,-8-3-9,-1 3-35,-2-2-31,1 2-35,-4-3-42,3 1-51,-14-4-50,11-2-79,-10-3-82,3-4-228,-7-2 13,1-3 65,-8 0-98,4-3-124</inkml:trace>
  <inkml:trace contextRef="#ctx0" brushRef="#br0" timeOffset="155704.2338">10590 1552 648,'0'-5'87,"0"3"2,3-1-16,-3 0-6,0 3-8,0-1-8,-3-2-11,3 3-9,-7 0-3,7 0 6,-11 7 5,2-2 7,-1 3 7,-1 1 8,-2 7 8,-4-1-2,-5 7 7,1 3-1,-9 9 4,0 2-6,-3 9-3,-7 4-6,-13 22-4,-7 4 1,0 5-5,-7-3-3,7 1-7,-3-1-2,3-2-4,-4 4-2,8-8-7,-1 2-1,-3-1-3,0 3 1,6 0-6,-2 5-1,3 1-1,2-6-4,2-2 1,15-16-3,0-7 0,4-4 1,8-5-5,2-3 0,-4-1 0,8-7 1,-1 0-2,1-2 1,2-3-5,4-3 2,-4-2-1,4 0 0,4-2-2,-5-3-1,2 2-1,2-7-9,4 2-11,0-4-7,0 2-13,-2-4-5,5-1-19,8-5-31,-5 0-29,7-3-34,-4-7-50,5-1-424,5-3-129</inkml:trace>
  <inkml:trace contextRef="#ctx0" brushRef="#br0" timeOffset="156012.1447">10570 1787 1604,'2'-2'-111,"3"-1"-62,-2 1-276,0-1 42</inkml:trace>
  <inkml:trace contextRef="#ctx0" brushRef="#br0" timeOffset="156519.8504">10590 1764 1129,'3'-4'-60,"-3"1"9,-3-2 13,3 1 3,-4-1 9,4-4 12,-6 5 9,3-4 5,-2-2 11,0 5 9,1-2 2,-3-1 10,4 4 8,3-4 6,-3 4-2,3 1 4,0-2-1,-3 1-12,3-1 2,-5 5 19,10-3 15,-5 3 12,0 0 10,12 12 6,-4-4 3,2-2-1,6 9 2,-2 0 3,6 7-7,3 1 4,3 2-10,8 5-7,2 3 5,8 6 5,-2 4-3,6 6-9,15 14 5,4 0 0,-7-1-3,3 1-3,-12-7-14,-5-12 5,-2 4-6,2-3 7,1 2-6,-7-1 2,4 0-21,-5 0-4,-2-5-4,-1 5 3,2 0-3,-8-9-4,5 5-5,-7-2 2,2-2-4,0-1-2,0-2-3,0 0-3,-3 1-1,-2-5-2,-1-4-2,-3-1-5,2 2 2,-3-3-2,0-3 5,-4 3-6,1-5-1,0 1-2,-4-4 2,0-3-4,-2 1-1,2 1 1,-3-3-5,-3-1 5,2-2-5,-2 0 6,0-3-6,0 3 1,-4-2 2,4-1-5,-4 1 5,3-1 1,-2 1-2,-4-3-3,4 2 2,-1 1-6,-3-3 7,3 2-2,-6 0-2,3-1-1,-3 1 3,-5-1-8,5-4-16,-3 5-18,-1-4-28,1 2-23,-5-3-38,-2-2-48,-1 0-59,1 0-50,-4-5-13,-5 0-231,-8 1-7,-11-4-98,-5 3-133</inkml:trace>
  <inkml:trace contextRef="#ctx0" brushRef="#br0" timeOffset="156858.9451">9499 3660 1603,'-10'-5'-105,"4"2"16,-1-2-13,0 3-169,-3-4-82,1 5 134</inkml:trace>
  <inkml:trace contextRef="#ctx0" brushRef="#br0" timeOffset="157277.825">9413 3620 930,'-14'-8'-33,"1"5"6,-1-4 12,1 2 3,-4 0 14,1 0-3,-4 3 7,3-1-1,-3-2 3,-3 5 3,2 0-4,2 0 3,-4 5-4,-1-2 4,8-1 0,-5 3 1,9 0-2,-2 0-1,1 0 8,2 0 6,1 3 15,4-1 2,6 4 5,0-2 2,3-1 4,7-1-4,4 3 2,8-2 0,5-1 2,14-2-4,5-2 8,11-3 3,9 0 4,8-8 3,13 1 1,10-3-3,36-10 2,10 0-2,4 2 1,3-7-6,1 2 5,-6-2 5,-4 0 4,-9 0 1,-4 6-4,-7-1-5,-25 2-4,-13 6-5,-6-3-4,-1 2-2,-12 3-3,0 0-3,-10-2-6,4 2-3,-11 2-1,0 1 2,0 2-9,-5 0 2,3-3-4,-10 3-2,-1 0-4,-4 0 2,0 3-6,-3 2 2,-3-3-1,-1 3 4,-3 0-8,0-3 0,-4 3-2,1 0-2,0 0 4,-4-2-1,-3 2-5,4 0-1,-8 0 3,4 2-5,-7-2-24,-3 3-33,0 0-34,0-3-34,-6 5-40,-1-3-22,-2 0-59,-2-2-88,-5 3-320,-1-3-150</inkml:trace>
  <inkml:trace contextRef="#ctx0" brushRef="#br0" timeOffset="157671.0999">8925 3582 1637,'10'-5'-150,"0"0"-52</inkml:trace>
  <inkml:trace contextRef="#ctx0" brushRef="#br0" timeOffset="158249.5544">8966 3564 1147,'9'-1'-53,"-2"-2"4,0 3 20,0 0 17,-1 3 9,4-2 13,-3 5 18,6 1 11,-3 3 5,1 0 2,2 0 13,1 4 10,2 3 2,1 0 2,2 5 8,5 1 10,3 4 2,3 5 4,9 9 8,8 1-3,0 5 2,23 17-2,0-1-6,3-2-9,1 2-5,-4-3-5,10 2 2,-4 1-5,-2 0-7,2-1-3,-2 0 0,-4-2 0,-3 0-16,-11-13 10,-5-4 3,-2-2-9,-2 1-2,-4-5-9,-6-2-2,0-4-1,-5-2-5,3-1-6,-2-1 2,-6-4-9,-4-4 2,-3 1 0,0-4-6,-4-1 0,0 0-7,-2-3 6,0 1-5,-4-3 1,0-3 1,0 4-9,0-7 4,-4 4 3,5-1-6,-5-2 4,1 0-5,-1 0 3,1-2-6,0 2 9,0-4-7,-4 2 2,3-3-2,-2 0-2,3 0 5,-4-3-7,0 2-3,4-2 6,-1-2 5,1 0-1,0-2-5,3-3-2,0-1-2,0-2 6,0-7-6,4 1 2,-1-8 2,4-6 0,5-6 5,5-9-10,6-7 10,15-20-2,5 2-4,0-4-3,10 2 4,-3-4 0,11 3-4,-1-4 4,1 2 4,4 0 2,1 3 10,-1 0 2,-2 3 2,0 0-8,0 2 4,-3 2 5,1 1 1,-8 2-5,4 5 5,-17 9-10,-7 12 6,-8-4-5,-5 8 0,0 2-4,-2 1-1,-7 7-3,-8 0 1,-4 3-25,-1 2-32,-8-1-34,-4 1-41,-3 8-51,-3-3-56,-7 3-39,-2 0-109,-8 1-161,-9-4 46,-8 5-25,-12 0-25</inkml:trace>
  <inkml:trace contextRef="#ctx0" brushRef="#br0" timeOffset="158883.858">10597 1682 1373,'3'0'-67,"-3"0"-38,7 0 93,-7 0 8,3 3 7,-3-3 3,2 3 4,6-6 16,-8 3 5,3 3 4,-3-3-2,4 1-4,-4-1 7,3 3 15,-3 5 4,-3 2 6,3 7 7,-4 7 3,4 2 7,0 11 4,-3 13 0,-1 11 0,0 14 1,2 2-7,4 35 8,-2 1-6,0 6-3,-2 10 0,4 6-1,-4 5-4,2 5-7,0-1-6,0 5-3,0-10-1,2 1-2,-4-7-4,-1-6-5,-2-4 0,3-1-8,-5-3 5,0-8-5,-2-3-4,-1-6 1,-1-17-2,2-12-8,2-6-1,-4 1-5,2-6 0,-4 0 4,2 1-4,2-8 1,-1-5-9,-1-1 1,5-5 7,-4-7-7,4-4-2,-5-3-2,8-4-12,-4-5-19,4-4-31,0-4-44,-5-3-48,8-4-45,-3-6-93,3 0-226,-3-24 18,-4 0-40,4-12-40</inkml:trace>
  <inkml:trace contextRef="#ctx0" brushRef="#br0" timeOffset="159511.5027">10612 1047 1374,'-5'0'-29,"-2"3"25,0-3-6,0 2 9,4 2 38,0 0 10,3 4 19,3-3 12,0 4 16,4 4 11,0 2 3,5 2 0,3 4 0,0 1-6,3 0 4,2 0-7,0 3-12,0 0-5,-4-2-9,5 0-4,-6-6-4,3 0-1,2 1 0,-4-4-3,5-5 1,-2-2-4,2-4 2,2-3-5,0-3-13,4-4 3,-1-2-10,4-8 2,-3 0-7,3-3-2,-3-4-6,0-7-2,0-4-2,-7 0-6,-4 2 0,-2 0-7,-4 2 0,-4 1-15,1 4-16,-7 4-17,3 1-25,-3 1-29,-3 8-34,-1 0-38,4 5-40,-6-1-113,3 4-206,-4-2-117,0 4-142</inkml:trace>
  <inkml:trace contextRef="#ctx0" brushRef="#br0" timeOffset="159699.6213">11544 1052 1706,'27'24'-35,"-5"-3"39,-1 1 37,-4 4 27,-4-1 22,0 2 11,4 8-5,0 5-7,-4 5-9,4 2-7,-2 3-9,3 11-10,-2 2-41,-2 0-63,2-2-74,-2 2-116,-4-8-243,-8-3-43,2-3-31</inkml:trace>
  <inkml:trace contextRef="#ctx0" brushRef="#br0" timeOffset="160339.7441">8659 4028 1366,'0'0'-53,"-3"2"54,3 0 2,-3 3 10,6-3 36,0 6 27,0 4 19,4 0 11,3 5 9,0 2 6,3-1 3,0 3 6,6 3-1,-1 3-12,2-3-3,-3 2-6,3-3-9,-4-1-10,2-1-4,-2-4-11,-2-2 1,-2-1-10,2-2-2,-1 2 1,0-7-6,1-4-5,-1-3-6,4-4-4,-4-2-2,1-8-8,-1 0-1,1-6-2,-5-4-8,-2-9-10,-1-2-17,-1-3-28,-2 1-17,-3 1-23,0 7-35,0 1-43,3 3-61,-3 3-69,0 5-127,0 0-114,0 8-76,0 2-96</inkml:trace>
  <inkml:trace contextRef="#ctx0" brushRef="#br0" timeOffset="160632.9593">9252 4202 1624,'17'15'-37,"-4"-3"30,-2 1 21,-5 0 26,4-4 6,-7 2 19,1-2 5,-1 2 6,-3-2 0,0 3-7,0 0 1,-3-3-5,3 1-1,-4 2-6,4 0 4,-6 0 7,3 0-7,-4 0-5,0 1-5,0-1-5,1 2-5,-1 3-3,1-5-4,-2 0 0,2 1-6,0-1-5,2 1-2,1-3-2,0 0-2,6 0-1,0-3-5,7-2-5,7 0-22,-1-5-33,14-2-57,4-1-67,13-4-102,10-8-194,-1-3-165,14-12-130</inkml:trace>
  <inkml:trace contextRef="#ctx0" brushRef="#br0" timeOffset="161351.4775">12875 3500 1651,'9'2'-20,"-2"3"8,2 0 22,-1 3 19,5 6 29,-4 2 20,2 4 15,-1 2 12,4 3 10,-1 5-1,0 0 0,4 1-10,-4 0-4,1 0-4,-5-1-12,5-3-4,-1 1-8,-3-5 0,4-4-13,-5 1-2,-2-4-2,3-2-1,-3-1-7,2-3-1,2-5 1,-1-5-7,0-3 0,0-5-7,3-6-4,0-1-7,-2-8 3,-2-7-2,1-2-9,-3-6-3,0-3-9,-7 0-21,3-5-20,-3 4-15,-3 2-20,0 2-30,-1 6-35,1 5-55,-1 5-77,-2 1-177,-1 6-78,-3 5-45,-3 3-73</inkml:trace>
  <inkml:trace contextRef="#ctx0" brushRef="#br0" timeOffset="161711.2813">13431 3684 1503,'24'11'-8,"-2"-4"7,-1-1 21,-4-1 34,-1 2 11,1-2 11,-2 2 3,0-2 0,-2 0 11,0 0 6,-2 5 2,-3-3-2,1 4-6,-3-1-7,0 0-6,-6 2-8,0 1-4,0 1-10,-3 2-4,0 0-6,-3 0-3,-3-1-4,1 3-7,1 0-1,1-1-5,-5-3-3,5 4-7,-1-5-10,1 0-6,2-4-5,-3 2-7,4-4 2,0 3 0,3-3-1,0 0 2,0-1 0,6-1 1,1 0 1,3-1 0,3 0 4,0 1-1,4-2 2,3 1-3,1 4 3,-2-4-1,2 3 0,-2 4 0,-2-2-18,0 3-28,-10 2-46,-5 1-51,-4 2-71,-12 3-165,-6 6-278,-14-2-156</inkml:trace>
  <inkml:trace contextRef="#ctx0" brushRef="#br0" timeOffset="162162.0988">10770 5620 1805,'17'2'6,"2"3"29,1 2 24,4 5 31,-1 2 12,0 4 14,4 1 4,0 4-2,0 2 9,-1-3-14,4 8-12,4-4-9,-7-2-10,-1-1-5,1-1-5,-4-2-7,0-3-9,-2-1-4,-1-3 6,-4-4-11,4-1-1,-3-5-4,0-3-9,-4-3 3,0-5 1,-3 1-8,0-8-8,1-5-1,-5-2 1,-3-11-4,0-2-2,-3-8-17,0 1-24,-6-4-26,3 5-27,0 0-34,-5 4-43,5 2-34,3 10-54,-3-1-95,-1 4-139,4 2-17,0 5-28,0-3-26</inkml:trace>
  <inkml:trace contextRef="#ctx0" brushRef="#br0" timeOffset="162407.4511">11674 5427 1492,'26'18'21,"-13"-3"9,-2 2 25,-1-2 17,-4 3 16,-6-3 10,3 2-4,-3 0 3,0 7-3,-3-3-3,-1 2-8,2-1-6,-2 4-5,0-1-8,2-1-8,-6 2-5,5-4-6,3-2-1,-3 1-5,3-5-7,0 2 3,3-3-6,5-3-2,1 0-3,4-3-3,8-1 0,2-4-7,4-1-10,3-3-28,0-3-27,7-1-38,-1-4-36,4-2-25,4-1-26,-1-1-28,-3-3-63,3 3-374,-9 0-138</inkml:trace>
  <inkml:trace contextRef="#ctx0" brushRef="#br0" timeOffset="162589.1084">12058 5722 1625,'-14'5'-16,"1"3"10,2 2 10,5-1 14,2 7 30,4-2 6,4 4 8,-1 3 1,8 1-4,5 3-1,1 3-11,2-1-3,8 6-5,6-4-32,0 1-55,8 1-86,-4-4-173,-1-5-243,1-2-53</inkml:trace>
  <inkml:trace contextRef="#ctx0" brushRef="#br0" timeOffset="163282.5104">14442 1567 1457,'3'-3'-5,"4"3"11,-4 0 17,1 5 24,2 6 25,-4-2 13,-2 9 6,5 5 7,-5 2 6,-7 9 2,4 4-1,-4 12-1,-3 3-2,-3 12-8,-1 2-3,-9 26-1,-3-1-8,-1 0-10,3-1-9,-6-1 0,0-5-12,7-13-4,0-6 2,3-2-12,-4 4-1,0-6-5,2-2-2,5 1-2,-4-7-6,5-6-11,2-3-15,1-11-16,4-3-18,-2-1-21,1-5-25,4-5-27,3-2-29,0-9-57,3-6-83,0-6-151,0 3-219,3-22-148</inkml:trace>
  <inkml:trace contextRef="#ctx0" brushRef="#br0" timeOffset="163764.0568">14435 1695 1698,'10'-7'-53,"0"1"6,0 4 24,-3-2 25,3 4 12,0-3 10,0 3 21,0 3 21,3 1 15,-1 8 13,3 6 14,-2 9 1,7 3 9,-4 9 4,8 7 6,3 15-1,8 18 2,4 4-7,3-1-8,1 5-9,1-4-2,3 2 1,6-1-4,1 0-16,-1-1-4,4-4-4,-1-1-1,-2-6-7,-1 0-4,-10-15 0,-5-6-2,-2-3-2,-9-9-5,0-3-1,-5-1-6,-1-5-1,-5-5-2,1-1-8,-7 0 1,-3-2-5,-4-5-4,-6 0-2,-1-1-2,-7 1-1,-4-4-6,-5-1-1,-10-4-2,-7 1-2,-7-3-7,-8-1 3,-13-3-3,-1 1 0,-7-3 1,-4 0-2,1 0-1,-2 0-3,2 0 0,5 0-5,2 0-10,12 0-17,3 3-14,8-3-17,6 0-33,3 0-24,4 0-33,3-3-32,3 0-44,8-3-56,-2-1-85,8 0-164,-1-5-23,1-3-96,4-1-149</inkml:trace>
  <inkml:trace contextRef="#ctx0" brushRef="#br0" timeOffset="164150.0281">14475 1125 1727,'14'-6'-28,"-1"2"5,0 1 28,-1 3 43,3 0 30,0 5 22,4 5 9,0 6 14,3 4 7,3 2-7,-1 3 0,-3 7-1,0-2-13,6 5-7,-4 0 0,0-7-6,-2-1-6,-1 1-7,0-5-3,-4-7-7,2 2 3,1-6-4,1-1-11,4-7-2,-5-1-7,8-6-5,-3-6-5,3-2 1,-1-6-6,1-3-8,-4-2 0,0-6-6,-2-6-1,-5-4-1,-2-3-1,-8 4-18,1-1-12,-7 1-31,0 5-19,-4-1-33,-2 6-43,-1 4-54,-3 5-63,0 1-69,-4 7-205,1 6-19,4-2-76,-5 1-121</inkml:trace>
  <inkml:trace contextRef="#ctx0" brushRef="#br0" timeOffset="164320.3351">15346 1289 1751,'26'24'7,"1"0"34,0-2 34,-5 7 18,-1-5 13,1 3-1,3 9-5,-2 3-12,-1 4-11,6 7-4,-1 2-9,-4 6-6,-1 0-14,2-1-56,-3 6-58,-1-1-72,-4-2-73,-7 3-177,-1-5-238,-5-3-127</inkml:trace>
  <inkml:trace contextRef="#ctx0" brushRef="#br0" timeOffset="164805.7076">14122 3927 1601,'3'-2'-159,"0"-2"119,1 3 14,-1 1 8,3 0 26,-6 0 24,11 5 24,-8 3 16,4 0 12,-4 4 15,3 5 11,2 3 10,1 3 6,1 3 1,1 2 4,2 2-12,0-2-9,0-1-10,0-1-5,1-2-8,-1-5-14,1 2 3,-4-3-7,3-3 1,-3-3-6,0-4 5,3-3-7,1-5-9,-1-4-5,-3 0-2,0-4-4,3-6-11,-2-3-2,-5-7-3,4-3-31,-7-8-32,-3-2-39,0-1-35,-3 1-24,-5 2-34,6 5-28,-4 4-63,2 3-142,-6 3-105,0 4-69,4 8-77</inkml:trace>
  <inkml:trace contextRef="#ctx0" brushRef="#br0" timeOffset="165104.4561">14625 4145 1533,'11'9'-7,"-5"3"13,0-3 28,3 1 27,0-3 19,-7 3 13,5 0 6,-4-2-1,1 1-5,1 0-8,4 3-3,-7-2 1,2 0-1,2 2 5,-6 1-2,4 2-5,-1-3-4,-3 3-8,0 3-4,-3-3-7,-4 6-6,4-2-4,-8 1-7,5 0 1,-4 0-10,3-1-4,-4 1 0,6-2-2,-5 0-7,4-1-13,1-2-10,1-2-10,8-1-6,1 2-14,4-8-23,1-3-35,10 0-43,3-3-35,7-3-33,4-5-66,2 1-126,4-3-232,1-6-127</inkml:trace>
  <inkml:trace contextRef="#ctx0" brushRef="#br0" timeOffset="165411.6343">15412 4150 1732,'11'2'-17,"-3"0"35,3 7 30,0-2 27,2 3 19,-4 5 18,5 2 17,-2 4 9,3-1 7,0 4 9,3 1-15,-2 1-2,5-2-1,-1 1-7,-1-2-6,2-1-3,-1-2-5,-4-2-6,-2-3-2,-1-3-3,4 1-10,-7-4 3,3-3-3,0-4-8,1-2-6,-1-5-11,-3-2-7,0-3-6,0-3-7,-3-6-5,-1-7-6,-2-6-24,-4-8-33,-4-3-33,1-4-29,0-1-20,-4 3-21,0 5-36,1 5-49,-1 5-41,0 5-61,4 5-175,-7 4-96,0 0 73,3 3-93,-4 3-98</inkml:trace>
  <inkml:trace contextRef="#ctx0" brushRef="#br0" timeOffset="165807.5761">16066 4187 1506,'19'13'-22,"-5"-1"13,-1-3 26,-2 3 27,-1-4 27,-4-2 9,1 0 3,0 1-2,-4-3 2,7 2-8,0-1 0,0 2 3,-3-2 2,2 0 2,2 3 3,-1-4 3,-1 5 3,-2-2-3,-3 3 0,-1-1-14,1 4-5,-4-3-6,0 5-5,-7-1-5,3 0-5,-3-2-5,-2 5-5,2-1-4,-3-3-7,3-1 0,-3 0-2,4 1-8,-5-4-9,5-1-6,-1 2-2,4 1-4,0-4 1,-1 1 3,4-4-3,4 4 0,-1-6 2,4 3 1,-1 0-1,4 0 6,4 0 22,-1 0 6,0 3 18,0-4 5,1 2 7,-1 1 3,1-2-1,-4 3 1,-4-1 6,1 3-6,-4 2-8,-6 4-5,-7 4-25,-7 2-60,-6 3-75,-17 3-112,-7-1-106,-16 9-255,-41 6 14,-13 0 65,-12 0-82,-11-1-84</inkml:trace>
  <inkml:trace contextRef="#ctx0" brushRef="#br0" timeOffset="173636.1429">1826 918 854,'6'-4'25,"-6"0"-254</inkml:trace>
  <inkml:trace contextRef="#ctx0" brushRef="#br0" timeOffset="173903.8555">1839 900 888,'6'-6'93,"-2"2"-6,-1 1 5,1 1-2,-4-3 4,2 2-2,2 1 4,0 2-4,-4-3 0,0 3 3,0 0-6,-8 5-5,2 0-6,-1 5 9,-10 8 13,1 4 1,-3 3-4,-8 13 0,-6 4 1,-5 11-6,-14 21-3,-2 7-3,-3 11 15,-6 2-6,0 5-14,-1-7-8,7 0-6,-3 0-5,0 0-7,0 5-6,-3 0 2,3-5 1,-3 0-4,3-10-3,9-10-1,12-15-6,9-9-7,3-12 2,10-5-14,-3-1-11,3-2-13,7-8-21,1-3-19,5-2-1,0-6-20,1 0-34,6-4-37,-3-2-34,0-3-37,8-3-28,-8-5-69,6 1-125,-3-4-62,-3-1-50,4-5-46</inkml:trace>
  <inkml:trace contextRef="#ctx0" brushRef="#br0" timeOffset="174251.4553">1763 1117 1367,'0'-7'-81,"3"2"11,0 0 6,0 0 6,1 0 5,2 0 6,-3 0 7,-3 2-3,8-1 6,-5 1 4,-1 1-2,2-4 7,0 4 1,-1-2 4,0 0 1,-3 2 2,3-1 6,1-2 15,-4 0 5,7 3-15,3 2-139</inkml:trace>
  <inkml:trace contextRef="#ctx0" brushRef="#br0" timeOffset="174552.4048">1849 1030 529,'7'-3'54,"-1"3"11,1-2 0,-4 2 1,4 0 4,-7 0 1,0 0-3,7 2 9,-7 1 9,2-1 5,-2 3 7,4 2 11,-4 1 12,4 4 7,2 6 8,4 0-2,0 7-3,0 2 5,6 6-9,8 5 0,2-1 1,4 10-5,4 2-5,3 2 2,3 2 6,0-1-3,17 17-5,-4 5 7,-2-2-2,-5 3-8,4-2 0,-10-11-12,-7-4-7,0-1-11,1-2-9,-1 0-5,-3-3-9,0-2-5,-8-4-7,3-5-2,-5-3-9,0 0-3,-3-8-8,-4-3-17,1-1-16,-5-6-17,3-3-33,-1 0-12,0-1-13,-5-4-13,5 1-20,-5-4-25,-3 2-23,7-4-20,-2-2-24,-3 1-3,2-3-19,0 2-57,-2-1-143,-7 1-98,-1-2-85,-7 1-110</inkml:trace>
  <inkml:trace contextRef="#ctx0" brushRef="#br0" timeOffset="174944.8745">579 2738 1554,'3'-11'-121,"-3"4"-155</inkml:trace>
  <inkml:trace contextRef="#ctx0" brushRef="#br0" timeOffset="175899.5396">588 2702 1041,'0'-5'4,"4"0"6,-1 0 12,-3 0 8,3 3 2,0-3 6,1 2 5,-4-2-2,4 2 7,-4 3 13,3-1 12,-3 1 12,6 4 11,-2 1 8,-1 3 4,3 4 9,2 1 8,-2 7 1,4 0 5,0 7-6,4 6 7,-2 6-7,6 5-9,-2 0-6,1 9 0,-1 4-12,-2 6-9,2 2-6,-2-5-7,-4 4 2,2 4-5,2-3-7,-4 3 4,-4 0-6,4-4-7,-2-9-10,-5 2-4,4-1-2,-5 1-1,3-4-4,-2 2-2,-1 1-5,-2-5-5,0-6-11,0-3 1,-2 1-6,2 1 3,-3-8 0,-2 0-7,3-2 1,2 2 0,-4-9-1,4 0 3,-3 2 0,3-6-2,0 5-2,0-4-1,0 0 1,3 1 2,-3-2-4,0-4-1,0 4 0,0-7 3,0 1-2,0 0 1,0-2-3,0-1-1,0-2 1,-3 2 2,3-2-2,-3 1-2,-1-3-2,0 2-4,2 1-6,-1 0-5,-4-1-6,0 0 5,0 1 5,1-3 5,-2 2-11,-1-2 2,2 1 6,1-2-4,-2-1 3,6-1 0,-2 1 4,-3-3-3,4 0 1,0-1-2,0 2-3,0-1 9,-2-4-2,5 5-5,0-4 12,0 2-5,0-2 9,0-2-11,0 0 5,5 6 5,-5-6-8,6 1 2,0-1 3,1 0 5,4 0-10,5 0 8,1-1 0,5 1-2,8 0 3,5-3 1,0 3 1,12 0-1,4-3 0,6 3 3,6-2-9,3-2 10,1 2-1,10-5 9,0 4 0,12-5 12,-2 1 11,5 0 1,0-1 5,-6 1 4,-13 2 0,4-3 0,-10 4-4,0-1 4,-6-1-6,-12 4-1,1-3-5,-4 0-2,-2 2-5,-7-2-3,-1 3-1,-2-3-5,-4 2 1,0-2-4,0 3-1,-4-3 0,-5 5-1,2-3-6,-3-1 4,-3 1-1,1 0 0,0-2-1,-1 1 1,-4-1-1,-1-3 0,3-2-7,-2-3 4,-2 1-2,-2-6 0,1 0 0,-2-2-3,1-2 2,-6-5 0,4-6-4,-4-3 3,-3-10-5,0-7 0,-3-6-3,0-14 3,-8-30 2,-2 1-4,-4-7 0,1 2 3,0-5-2,-5-1-3,-2-1 3,-2 1-1,7 3 1,1 8-1,1 2 2,2 17 0,7 13-3,1 5 3,-1 13-1,0-1-1,0 8 5,4 8-1,0 2-1,0 10 0,-4-3-4,4 6 0,-1 4-1,4 6 8,-7 2-2,1-1-11,0 4-14,-1 2-14,3 5-30,1-3-25,-4 3-33,1-2-35,-1 4-45,0-2-58,-3 3-102,-3-3-216,-1 0 38,-2 0-141,-4 0-181</inkml:trace>
  <inkml:trace contextRef="#ctx0" brushRef="#br0" timeOffset="177497.9713">635 2721 1736,'0'-1'-102,"-4"-1"17,4 2 12,0 0 10,-3-4-60,3 4-158,0 0-63</inkml:trace>
  <inkml:trace contextRef="#ctx0" brushRef="#br0" timeOffset="177842.3778">642 2712 957,'3'-3'-7,"0"3"2,1-2 21,-4 2-2,6 0 10,-6 0 7,3-2 4,1 2 6,-4 0-3,3-3-1,-3 3 0,0 0 8,4-2-3,-4-1 8,0 3 0,0-3 6,0 3 0,0 0-1,3-2-3,-3 2 1,0-3-3,0 3-1,-3-2-3,3 2-4,0 0-6,10-2 8,-4 2 5,4 0 2,10-3 3,1 3 8,12 0 5,7 0 3,12-2 6,6 2 11,14 0-2,6-3 12,15 1-2,4-1-5,10 1 6,33-4 4,-3 2 0,2-5 0,-6 1-1,-23 2 3,-13 1-5,-3 0 1,-3 0-5,-18 2-8,-4-2-4,-5 3-7,-8 0-3,-5-1-13,-5 1-5,-9-1 0,-3 3-10,-1-2-4,-6-1-16,-1 3-8,-6-2-26,-4 2-36,-2-3-35,-3 3-27,-2-3-48,-9 2-39,0 1-52,-4-5-68,-1 2-154,-13 0-79,-2-3 63,-10-1-71,0 2-58</inkml:trace>
  <inkml:trace contextRef="#ctx0" brushRef="#br0" timeOffset="178182.47">1845 950 1391,'4'-3'-74,"-4"1"14,0-1 17,0 3-17,0 0-94</inkml:trace>
  <inkml:trace contextRef="#ctx0" brushRef="#br0" timeOffset="178974.3499">1866 947 916,'0'0'-3,"3"0"-1,-3 0-2,0 0 2,6 3 6,-6-3-4,0 0 10,0 2 6,0-2 7,0 0-6,-6 3 1,6-3 0,-3 2 8,-1 1-3,-2-1 15,2 1-5,1 1 0,-1 2 5,-2-1 2,3 2 8,-5 1 2,6 2 7,-9 0 11,8 2 9,-7 5 6,6 1 4,-1 5 0,-3 2 4,2 0-3,3 7-6,-4 1 0,1 2-3,-2 2 2,2 4-1,-1 5-5,1 0 2,-5 4-2,5 0-9,-4 0-6,-1 0-2,2 0-3,-1 2-5,-1 1-3,-2 1-2,1 7-5,1-9-5,1 1-2,1-1-2,-5 1-4,4 0-2,-1-2 2,2 2 1,-1-3-1,3 3 2,-3-1-5,0-4 4,4 0-4,-2 1-1,-1-3 0,2 0-2,4 2-5,-4 0 4,0 2 0,1-3-4,-1 3-1,1-2-2,-1-1-2,0 1 0,0-1-1,1-1 3,3-4 3,-1 0-4,1-2-1,-4 0-2,3 3 1,1-1 2,0-2 0,0 3 0,0 0 1,-1-4 0,1 1-6,-4 0 2,3 0-1,1 0 1,-3-2-3,-1-1 1,4-2 2,-1-2-5,1 0 0,-4-1 3,4 0-1,0-4 1,-4 1-3,4 0 2,-1-3-6,-3 2 2,4-3 3,-3-3 1,3 4-2,-4-3 1,0-1-1,3 0-2,-2 4 5,-1-4-1,1 3-4,-1-3 3,0-2 1,4 3-5,-4-1-1,4 2 0,-4-3 2,4 1 2,-1 2-5,-2-2 4,3 3 1,-4-3-2,4 4-1,-4-2 2,3 1-1,-2 1 7,3-2-5,-4 1-5,-1 3 4,2-3 1,3-1 1,-3 0 0,-4 0 0,2 1 1,2-2-1,0 2 2,-1-4-2,-4 3 4,4-2-3,-2 1-5,3-3 7,-2-1 2,1 4-1,-2-5 2,3 0 0,-5-2 5,5 2 5,-1-3-5,1-2 1,-2 3-3,5-7-4,-3 1 1,2 2 5,0-5-8,2 1 1,-1 1-1,-1-3 5,0 2-6,1-5 2,-1 1-5,2-1-11,-2-3-18,0 0-15,2-4-29,-1-2-34,-5-5-51,5-4-57,-1-4-59,2-5-188,-8-13-69,-4-7-144,-2-13-169</inkml:trace>
  <inkml:trace contextRef="#ctx0" brushRef="#br0" timeOffset="179411.1778">1668 1119 1687,'0'-2'-96,"0"2"8,11 0-105</inkml:trace>
  <inkml:trace contextRef="#ctx0" brushRef="#br0" timeOffset="180134.2883">1692 1119 1194,'3'0'-24,"-3"0"7,11 3 9,-8-3 4,0 0 8,-3 0 12,4 0 10,-1 3 1,0-3 6,-3 0 7,0 0-4,5 0 6,1 2 1,-6 2 16,0 2 5,3 2 8,0 2 8,0 2 0,1 3 6,2 5-1,-3 5 5,5 3 4,-5 4-1,3 6-6,4-4-1,-5 7 3,6 10-2,0-2 14,-1 6-13,-1-3-5,5 11 0,2-3-2,-2 4 4,2 2 0,5-1-10,-8-1 15,4 2-13,0-1-7,-5-1 1,8-1-9,-6-3-4,2 3 2,5-3-2,-5-3 0,2 3 3,1-5-6,-2-5-6,3-2 4,-1 9-9,-1-9-2,1-1-2,2 1-6,-1-3-1,-4-1-4,1 0-2,4 0-3,-2-4-4,-2 2 2,2-1 0,2-2 0,-4-1-1,2 2 1,-5-7-3,-1 1 2,1-1-3,2 0 2,-2 2 9,-1-3-14,-3 1-3,3 2 4,0-6-1,-2 4-2,2-3-3,-3 3 1,3-6-2,-3 0 0,4 1-1,-1-3 1,-3 0-1,4-1-1,-5-1 2,1 0 1,1 0-6,-2-3 6,5 7 0,-1-1 0,-3-2 2,4 3 4,-1 2-4,-4-7-1,8 2 0,-5 2 0,0-4-4,1 5 1,1-3 3,-5 3 1,3-3 1,3 2-1,-2-4 0,0 3 4,1 1-1,0-2-2,-5-4 1,3 5-2,-1-5 1,3 0-2,-9-3 2,4 3-1,0 4-1,-2-5 3,-1-1-3,4 2-1,-2 0-2,-2 0 2,0 1-2,2 0-1,2-1 2,-8-2 0,5 2-5,0-3 1,0-2 2,-4 3 0,3-3 1,-2-1-4,-1 2 1,0-1-1,1-3 0,0 3 1,-1-6-3,-3 5 2,3-4 1,1 0-3,-2-3 1,-2 3-1,4-2 1,-1-4-6,-3 2-20,0-1-25,0 0-25,-3-5-25,3 0-26,-6-5-27,-1 0-33,-4-3-36,5-4-38,-4 2-35,0-5-40,-6-3-94,3 0-97,-8 4-13,1-1-113,-5 2-145</inkml:trace>
  <inkml:trace contextRef="#ctx0" brushRef="#br0" timeOffset="181137.7647">2952 4734 1679,'4'8'-52,"2"0"-55,1-4-40,1 2 121,-5 1 44,3-2 2,-2 1 9,2-2 14,-3 1 10,-3-2 4,3 2 7,2-3 1,-10 1 5,5-3 6,0 2 8,-6-2 3,2 3-5,-2-1 3,0-4 3,-2 2-1,-2-3-2,0-2 1,-3 0-5,0 0-4,-4-4 0,-2-3-8,-5-2-4,1-4 4,-4-1-5,-3-1 0,-7-8-5,1 1-2,-1 0-2,-3-4-11,0-1 4,-3-3-2,-7-2 1,6 1-8,-2-1-8,-2-3 0,5 3-12,1-1 10,-2-2-4,1 2-1,2-2-5,5 5 0,-4-2-1,7-1-9,-4 4 5,3-4 1,1 3-7,-8-8-3,9 6-3,2 2 6,0 5-4,0-3 2,3 3 1,0 0 0,3 5-3,2 0 0,-2 3-3,4-2-7,1 3 10,-2-2-3,7 6-6,-2-1 10,-1-2 1,-2 3 2,5 0-6,-2-1-1,-1 0 2,4 1 3,-4-1-4,0 3 2,3-3-4,-2 1 1,2 0-3,-2 0 5,2 1-1,-2-1-3,-1-1-3,4 0 4,-4 4 2,1-4-5,2 0 3,-2 4-1,-1-3 0,1 2 3,-1-3-1,0 3-4,0 0 1,0 3 0,4-1-1,-1 2 1,2-1 1,-6 2 2,6 0-1,-2 0 5,3 3-1,2-1-11,-5 1 10,5 1-1,-4-1-7,2 0 7,1 1-6,-2-1 7,-2 0-3,1-1-2,-2 0 11,3 4-6,-2-4 2,0 1 5,-2-1-5,0 1 1,-1-1 1,1 0-2,-1-1 0,-3-1 1,3 3-3,0-4-2,4 4 2,-4-4 0,4 2-5,-4-4 5,1 3 2,2 0-1,1 1-4,0 1 4,2-3-1,-2 4 4,4 0-7,-2-1 2,1 1 6,1 2-2,1 0-4,2 0 8,-1-1-3,1 5-18,3-4 12,-5 2-8,5-2-19,0 1-17,0 3-10,3 1-15,0 0-31,0 0-44,13 5-39,-3-3-58,0 6-175,4 2-164,-5 5 88,1 2-50,7 6-43</inkml:trace>
  <inkml:trace contextRef="#ctx0" brushRef="#br0" timeOffset="181606.0264">889 5177 1374,'-14'-10'-54,"3"3"5,9 0-16,-6-1-227,-1 1-19</inkml:trace>
  <inkml:trace contextRef="#ctx0" brushRef="#br0" timeOffset="182190.4646">824 5115 817,'-9'-11'-14,"2"-1"4,-2 2 9,-5 0 3,7-2 13,-2 2 11,2-3 16,0 3-9,3 0 6,1 0 6,3 3 5,-3-2 7,6-3 5,0 4 0,1 2 5,5-2-2,-1 1 6,5-1 1,1 1-2,-1-3 0,4 1 7,2-5 4,5 2 2,-4-1 5,10-2 5,-3 0 0,6-5-2,-3 2-1,3-1 2,6-4-2,2-2 2,-4 3-4,3-3 5,0 0-5,0 2 0,0-4-10,-4 3-4,5 3-1,-4-4 3,-4-4-13,0 10-8,0-8 0,1-2 2,-1 3-5,-3-2-6,0 1 1,0-3-9,0-1-6,-3-1 7,3 2-4,-7-3-8,3-1 1,4 1-5,-6 1 7,3 1 0,-1-3-2,-3 2-5,2 1-2,1-1 0,-7 2-1,1 2 0,5-1-5,-6 0 1,5-3-5,-1 1-2,-3 5 2,3-2-12,-3 0 11,1 1 3,1 0-5,2-1-6,-4 3 5,4-2 3,-2 2 1,-1 0-2,2 0-4,-2 0 10,1 0-2,2 0 2,-4 0-1,0 2 2,0-1 0,0-2-6,-4 4 4,5 0-8,-5-2 8,1 2-5,3 0-4,-4 2-1,5-3 4,-8 3-4,4 2 4,-1-1-4,1 1-2,-1 1 5,5-4 0,2 2-4,1-1 0,2 0-5,-3 3 0,1-3 6,2 2 5,-3 0-2,2 0-2,-6 4 4,1 1-2,1 1-4,-6 1-2,3 2-4,-8-1-15,2 3-19,-1-1-22,-8 3-31,3-2-39,-6-2-51,0 5-43,-2 1-60,-5-2-168,-7 2-147,1 1 82,-7-3-112,4 0-125</inkml:trace>
  <inkml:trace contextRef="#ctx0" brushRef="#br0" timeOffset="182312.1404">2832 2725 1609,'0'0'-132,"0"0"96,-2 2 20,2-2 3,0 3 2,0-3 4,0 3-20,0-3-33,0 0-53,0 0-126,0 0-86,-14-6 159</inkml:trace>
  <inkml:trace contextRef="#ctx0" brushRef="#br0" timeOffset="183009.7927">1796 168 908,'0'5'7,"-3"-1"50,3 4 14,0 4 13,3 1 28,-3 7 29,10 7 19,-4 6 13,5 3 7,2 5 1,3 2 0,1 3-2,2 3-14,2-3-9,-2-3-7,6 1-9,-6-2-7,7-5-9,-2-2-8,2-2-8,-5-6 0,2-2-3,-3-2-7,1-3-3,-6-6-6,6-2 3,-5-4-6,1-2-6,0-3-4,-4-3-6,0-5-6,1-3-10,-4-2-3,4-5-4,-8-7-5,1-2-4,-4-8-5,0-2-9,0-7-9,-6 2-10,3-2-9,-3 1 1,3 0-14,-3 5-18,-1 3-18,4 4-21,0 3-25,-3 3-24,3 5-36,-3-3-39,3 7-41,-3 2-31,3 2-49,0 4-117,-3-1-122,-2 4 41,5 2-59,0 0-77</inkml:trace>
  <inkml:trace contextRef="#ctx0" brushRef="#br0" timeOffset="183407.7272">2699 788 1450,'11'4'-8,"-2"1"24,1 0 11,-3-2 8,0 2 18,-1 2 21,1-2 19,-2 0 14,0 3 6,2 0 6,-1 1 8,-2 2 7,2 1 5,-4 3 10,7 1 14,-3 5-5,1-1 0,-4 5-4,2-2-27,6 7-12,0 0-7,-5 3-13,5-4-7,-5 5-10,4-3-9,1-1-7,-2 3-3,1-1-14,1-4-23,-6-3-29,2-3-35,3 2-35,-2-8-43,-3 2-51,2-3-52,0-3-69,-1-1-186,2-2-90,-8 1 77,0-5-74,2 3-66</inkml:trace>
  <inkml:trace contextRef="#ctx0" brushRef="#br0" timeOffset="189618.4201">135 2400 854,'0'0'187,"6"0"-68,-2 0-58,-4 0 0,0 0-8,5 0 4,-5 0-6,0 0 2,0 0 11,5 2 12,-2 1 9,-3 1 12,3 5 6,1-1 2,2-1 5,-6 2-4,4 4-4,2-1 6,-2 1-8,2 0-8,4 2-3,-3-1-11,0-1 4,3 2-5,0-3-4,0-3-10,0 5-4,0-7-5,-4 3 5,5-2-3,2-1 9,-4-5-10,5 1-1,-1-3-7,-2-3-6,2-2-5,1-2-2,-5-5-1,4 0-6,-2-7-6,-1-1 5,-1-2-9,2-7-2,-1 0 0,-4 0-7,0-1 0,-1 2 1,-5 3-2,3 0-5,0 0-2,-3 3-20,0 1-19,3 4-22,-3 0-39,0 5-35,0-5-41,4 8-36,-4 2-19,0-4-36,0 6-91,0-2-99,0 2-155,0 3-110</inkml:trace>
  <inkml:trace contextRef="#ctx0" brushRef="#br0" timeOffset="189964.999">618 2196 1611,'4'5'-33,"2"-1"15,-3-1 20,1-1 9,0 1 10,-1-3 9,0 1 5,0 2 12,1 0 10,2 2 0,-3 0 8,-3 0-3,4-1 3,-1 4-6,-3 2 6,0-3-3,0 5-1,-3-3-4,3 1-2,-4 2 3,1-2-3,-3 3-2,2 0-4,1-1-3,0-3-5,-4 7-8,0-7-2,4 4-2,-4-3-3,4-1-5,-3 3 1,2-6-5,0 2-1,1-3 0,3 3-1,-3-4 1,3-1-1,0-1-2,3 1-2,4-6-3,0 1 3,6-3-3,1-2-2,2-1-14,8-4-20,-1-3-30,7-5-32,0 2-52,10-4-70,0 1-181,-7 1-119,3-4-13,-1 0-30</inkml:trace>
  <inkml:trace contextRef="#ctx0" brushRef="#br0" timeOffset="190789.5084">3086 2421 1500,'6'-9'16,"2"2"16,-5-1 14,0 3 18,1-2 12,2 2 4,-3 0 8,-3 0-5,3 2-4,1 0-5,-4 3 13,7 6 10,-4 1-2,4 1 5,-1 1 3,1 4-14,7 6 6,-5-3-5,2 2 2,2-3-6,-3 5-4,3-5-9,-3 2 1,4-2-1,-1 0-9,-3-2-3,0 0 2,0-4-4,-4 1-5,4-2 0,-2-1 7,-2-2 7,0 0 5,4-2-8,-2-6-4,1 1-9,1-4-6,-3-1-4,0-5-5,3 0 0,-4-6-4,-3-5-6,1 1-20,-4-7-11,0 0-21,0 1-13,0-2-24,-4 6-21,4-3-24,-3 3-32,0 4-38,0 1-47,3 4-44,0-1-86,0 7-117,-4 1-50,4 3-114,4 2-131</inkml:trace>
  <inkml:trace contextRef="#ctx0" brushRef="#br0" timeOffset="191191.9474">3557 2435 1678,'6'7'-64,"1"1"33,-1-1 31,2 0 31,-2 1 11,0 0 15,-2-4 9,2 1 9,2 2 1,-2-1-2,-3 0-3,1-1-1,2-1 1,0 1-3,-2 0-8,0 0-3,-1 0-3,0 2-1,1 1-1,-4-1-7,3 2-4,-3-1-3,0 1-5,0 1-2,-3 0-3,-1-1 0,1 4-8,0-3-2,-5-1-1,5 3 0,0-6-4,0 5 0,0-1-2,3-3-2,0-2-1,0 3-1,3-4 2,0 1-2,0 1 0,8-1-1,-5-3 2,1 1-3,2 2 0,5-2 10,-1 1 1,-2 1 4,2 0 8,0 3-6,-3-4-2,0 1-3,0 3 5,0-1-3,-6 4-5,-1 2 2,-3-1-1,-3 0-6,-4 0-34,-8 6-38,3 0-47,-8 2-54,4 2-53,-14-1-140,0 6-150,-11 3-97,-8 5-102</inkml:trace>
  <inkml:trace contextRef="#ctx0" brushRef="#br0" timeOffset="195278.7266">448 5741 497,'-3'-3'-313</inkml:trace>
  <inkml:trace contextRef="#ctx0" brushRef="#br0" timeOffset="195583.9131">442 5738 601,'0'0'173,"0"0"-48,0 0-22,0 0 4,0 0 2,0 0 7,0 0 2,0 0 2,0 0 3,0 0 2,0 0 11,9 4 5,-6 4 1,5-1-3,-2 3-3,4 2 3,4 6-7,-4-2-2,2 0-8,2 5-16,-1-1-12,1 1-6,6-2-9,-3 3-8,0 0-1,2 2-6,-2-7-10,-1 0 17,2-2-12,-2 0-7,-2-3 1,-2 1 2,2-3-7,-4-5-2,3 0-1,-2-5-6,-2-3-1,-2-2-4,2-2-6,-4-5-2,-2 0-4,-3-7-3,-3-3-1,-8-3-9,1-8-3,1-1-2,-9-7-11,-1 2-11,2-1-15,0 7-15,4 4-7,0-2-21,-1 4-24,1 1-29,3 4-32,0 2-31,0 4-37,4-1-55,2 5-107,-3 2-112,7 0 14,0 5-62,0-3-54</inkml:trace>
  <inkml:trace contextRef="#ctx0" brushRef="#br0" timeOffset="195906.376">971 5603 1519,'13'4'-21,"-3"1"27,1 3 22,-4-3 26,3 4 17,-4-1 12,1 4 13,0 1 4,-7 2 6,3 3 1,-3-1-3,0 1-6,0 1-7,-3 4-9,0-1-6,-1 2-5,0-5-8,1 1-9,3 1-4,-4 0-4,2-3-5,-2 0-4,4-4-4,-4 2-2,8-1-5,-4-3-1,4 0-3,2-1-3,1-2 0,3-2-2,3-1-3,4 0-1,-4-1-2,8-4-2,-1-2 0,-1 1 0,8-5-2,0-1-3,0-1-11,-1-1-3,-2 1-24,2-4-21,1 2-21,-7-4-24,4 5-23,-5-1-32,-2 0-43,-4 0-85,-2 2-121,-5-1-203,-3 0-107</inkml:trace>
  <inkml:trace contextRef="#ctx0" brushRef="#br0" timeOffset="196118.8066">1105 5862 1674,'-10'5'12,"3"2"12,3 4 28,2-1 24,-1 5 18,6 2 14,-1 3 3,9 3 2,-1 9-5,-1-1-11,12 6-8,-5 3-9,2 0-7,5 1-9,-3-3-14,3 3-24,1-4-34,-4 1-37,3-4-40,-3 3-48,0-11-43,0-1-94,-3 0-131,-1-7-189,-2-3-89</inkml:trace>
  <inkml:trace contextRef="#ctx0" brushRef="#br0" timeOffset="196647.9824">2176 5424 1671,'6'-4'11,"1"1"18,0 6 21,-1-2 20,4 5 15,1 2 6,-5 4 11,7 3 5,1 2 8,-1 3 4,4 6-6,-1-4 0,1 2-6,4 2-8,-5-3-6,1 2-2,2-3-10,-2-4-8,-1 1 2,-2-3-15,2-1-1,-2-2 1,-1-4-4,4-1-1,-4-3-10,4-3-10,0-2 3,0-5-2,-4 0-9,1-4 6,-2-6 0,2-3-12,-4 0-2,-4-6-4,1-2-3,0 1-1,-7 1-3,4-2-1,-4 1-19,-4 5-20,4 1-16,0 1-29,0 2-39,0 2-44,-3 2-57,3 0-58,0 4-153,0-4-115,0 6 69,3 0-51,1 1-29</inkml:trace>
  <inkml:trace contextRef="#ctx0" brushRef="#br0" timeOffset="196960.1483">2813 5427 1397,'8'8'10,"3"-1"6,-4 4 14,0-2 18,-4 4 12,-1-1 8,4 3 1,-6 0 5,0 0-1,0 0-5,3 0-5,-6 0-7,3 3 1,0-3-2,0 0-4,0 0-5,0-1-2,0 2 0,5-1-2,-1 0 8,3 2 1,-1-1 6,7-1 5,-2-1 0,3 1 9,1 3 8,3-3-1,1 0 3,2 0 6,-1-3-2,2 3-6,-2-3-9,1 1-7,-2-1-3,-1 1-5,-6-1-6,2-1-5,-4 1-4,-4 2-10,-6-5-9,0 3-24,-6 1-31,0-1-29,-12 0-38,2-1-36,-4-1-49,0-1-42,-10-1-123,4-3-142,-2-2 4,-2-1-42,0-4-34</inkml:trace>
  <inkml:trace contextRef="#ctx0" brushRef="#br0" timeOffset="197106.7561">2789 5567 1515,'32'-25'43,"4"3"19,-3 1 26,3-1 13,4 2 3,1-2-4,2-1-11,-1 1-8,2 2-10,-1-4-8,-6 7-31,0 3-57,-3-4-76,-8 4-93,-3 1-238,-6-3-111,-11 7-47</inkml:trace>
  <inkml:trace contextRef="#ctx0" brushRef="#br0" timeOffset="214748.5133">5841 805 276,'0'0'-94</inkml:trace>
  <inkml:trace contextRef="#ctx0" brushRef="#br0" timeOffset="215162.2228">5861 805 540,'7'0'111,"-2"-3"-31,3 1-10,2-1 6,-3 1-1,-2-3-4,-1 0 5,2 0 0,-2 1 4,3-4-1,-3 0-6,-1 0 0,0 0 3,-3 1-7,0 0 0,4-3 3,-8 0-4,4 2-6,-3-1-2,0 1 1,-1-2-7,1 2 2,-5-2 2,6 2-1,-2 1-4,-2 0-1,-1 2-6,0-2-4,1 2 1,-2-1-1,6 4-1,-4-2-3,-6 4-3,6 4-1,0 0 3,0 2 4,-2 4 3,2 0 3,-2 2-2,6 1 0,-1 2-4,-2 0-3,3 0 2,2 2-5,0-2-4,0-2 1,0 2-1,2-3 6,3 1 0,0-1 8,3-2 6,-2-2 12,5-2 1,-6 0-1,9-4-6,-3-2-6,-2 0-3,5-4-11,-4-1 1,2-3-2,-1-2-1,-1 0-8,-3-2 0,-1-5-4,1-1-4,-7 0 1,0 1-1,0-2-2,-4-1-5,1 1-5,-6 4 3,5-2-5,-6 1-1,3 7-10,1-4-12,-2 6-20,-1-1-26,-2 3-27,1 3-47,2-1-48,0 6-59,2-3-139,-2 2-202,3 0 73,-6 6-85,5-3-98</inkml:trace>
  <inkml:trace contextRef="#ctx0" brushRef="#br0" timeOffset="215973.8576">7371 2307 1478</inkml:trace>
  <inkml:trace contextRef="#ctx0" brushRef="#br0" timeOffset="216246.1259">7385 2312 1325,'7'2'5,"-1"-2"12,1 3 8,-3-3 12,2 2 18,-3-2 17,1-2 4,2-1 6,-3 1 0,1 0 9,0-3 7,-1 0 2,0-3 4,0 1 4,-3 2 0,4-4 1,-4 2-1,0 0-8,-4 2-2,1 0-8,0 0-9,0 2-13,-5 3 3,-1 3-5,2-1 4,-3 6 2,0 2-2,3-1-6,1 5-7,-1-2-8,0 3-3,1-5 4,2 5-12,1-1 0,0-2 4,3-3-4,0 1-7,3 0 3,4-2-6,-1-3-4,5-1 1,2-4 0,4 0-20,-4-2-23,4 0-20,-1-6-16,1 0-26,-1-1-40,-2-4-44,-4 1-49,3 0-58,-13-1-160,0 0-121,-10 3 64,-7-2-41,-6 5-31</inkml:trace>
  <inkml:trace contextRef="#ctx0" brushRef="#br0" timeOffset="216840.1982">4807 2450 1385,'10'5'-191,"-4"-5"-215</inkml:trace>
  <inkml:trace contextRef="#ctx0" brushRef="#br0" timeOffset="217298.0516">4834 2460 1119,'3'0'-6,"-3"0"9,7 2 2,-4-2 8,-1 0 7,-2 0 13,4 2 3,0-2 10,-4 0 2,0 0 9,0 0-2,0-4 5,0 4 0,0 0 4,0-8-1,-4 8 4,4 0-2,-4-5 3,2 3-6,2-4-1,-3 5-3,-2 1-4,3-3-2,-1 1-5,-1-1-3,-3 3-7,1 0-3,6 0-3,-13 3-2,7-1 1,-3 1-5,-1 1 4,5 4 2,-3-1-1,-1 3 2,1 3 3,3 0 4,-2-1-2,3 0 3,1 3 2,0-3-4,3 3 8,0-3-8,0 2 0,3-4 0,0 2 2,1-2 11,0 0 6,2-3 5,1 2-1,2-6 7,2 3 1,2-3-5,-2 0-3,5-6-2,-3 0-9,-1-3-2,2-1 3,-3 0-10,2 0 5,-3-4-9,0 2-1,-3-4-5,-2 1-2,-1 0 0,-4-1-5,0 2-4,0-1-4,-6 2 2,3 1-5,-1-2-2,-2 4 0,-5 1 1,2-1-5,2 5 3,-7 2-5,5 0 1,-1 0-2,-1 2-9,2 0-3,-1 3-4,4-1-9,-5-1-14,3 3-7,3 2-14,2-4-24,-2 2-22,2-1-27,6 0-44,-3 2-49,5-2-62,-5-3-138,0 4-126,-5-4-119,2-2-163</inkml:trace>
  <inkml:trace contextRef="#ctx0" brushRef="#br0" timeOffset="218298.6543">5157 4797 1683,'3'0'-173,"8"3"-341</inkml:trace>
  <inkml:trace contextRef="#ctx0" brushRef="#br0" timeOffset="244016.5598">7422 5117 676,'6'3'-466,"1"-3"394</inkml:trace>
  <inkml:trace contextRef="#ctx0" brushRef="#br0" timeOffset="244572.0764">7452 5120 432,'3'0'114,"3"1"-26,-2-2-8,3 1-8,-4 1 6,4-1 3,-4 0 7,0-1 0,0-4 5,1 2 3,-1 0 3,-3-2-1,4 1 1,-8-1 4,8-3-4,-8 0-2,4 1 0,-3 2-3,-1-2-3,1-1-5,0 2-5,-4 2-6,4 2-6,-4-1-5,0 0-3,-2 1-4,2 4-4,-3-2-6,3 6-1,-3 0-4,4 2-2,-1 1-3,-3 3 1,3 0-2,1 3 0,3 0-2,-1 1-1,4 1 1,0 0-2,0-2 0,0 2 1,4 0-1,-1-4 4,3 3 2,-2-4-3,2 1 8,1 0 1,0-4 10,-1-1-6,4-1-10,1-4 9,-2-1-2,1-2-18,0-5 9,4 1 1,-8-2-1,4 0-4,1-6 2,-5 3-5,-3-4-3,0-2 2,1 1-1,-8-4 0,4 4-1,-6 0 5,0-1 3,-1 2-5,0 1 1,-3-1 1,0 5-8,0 4-3,0-1 1,-3 5-3,-1 3-4,4 2 3,1 2-5,-5 4 0,4 1-1,4 3 5,-5 2 6,8 0 4,-4 1 1,4-3 3,0 3-3,3-3 4,0-3-2,0 3 9,3-3 7,0 1 1,4-5 2,-1-1-2,5-2 0,-1-2-5,-1-6-1,2-2-9,-1-2-3,-1-1 2,5-5-5,-4 0-5,0-1 2,-3 2-3,3-1-3,-7-2-3,0 0-14,0 3-18,-6-2-39,0 2-35,0 0-33,-7 5-48,-1-1-62,-2 4-84,-7-2-158,1 4-182,-8 2 86,-3 0-244,-3 2-304</inkml:trace>
  <inkml:trace contextRef="#ctx0" brushRef="#br0" timeOffset="246995.2833">5761 930 172,'3'-3'-59,"4"2"20</inkml:trace>
  <inkml:trace contextRef="#ctx0" brushRef="#br0" timeOffset="248516.1078">5787 912 400,'4'-6'74,"-2"2"-24,-2 2 1,4-4-9,0 2-3,-4-4-3,0 3 9,0-2 2,2 0 8,-2-1 8,0-2 9,0 2 13,0 1 1,5-1 5,-5 1 8,0-1 4,0 3 2,3-2-1,-3 2-1,0 0-8,0 2 0,0-2-2,0 1-7,0 1-5,0 1-3,0 2-1,0-4-2,0 4-3,-10 6-6,6 0-3,-2 0 1,-2 4-3,-2 5-4,1 0 0,-2 6-1,1 1-3,-2 5-5,-1 4 0,-1 1-4,-2 6-2,-2 1 1,1 2-5,4 3-1,-6 2-6,2 1-2,1 0-3,-8 9-2,4-1 1,0-1-4,0 1-1,0-6-1,4 0-3,-1-2-1,-4 1-3,8-1 1,-4 0 0,1-2-8,-1-2 4,1 0 1,-1-3 3,4 2-3,-1-7-4,1-2-1,-1 2-1,4-3 5,-2-2-4,-2 0-1,1-1-2,2-8 1,1 1 1,1 2 0,2-3-1,-3-3-3,0 2 2,4-2 1,-2-3-2,2 2 1,-1-5 2,4 1-8,-4-1 5,4 0 0,-1 0 0,-2-5-1,2 3 0,1-3-1,0 0-1,-1 1 2,4-3 5,-3 2-2,0-1-3,-1 1 3,1-1-2,0 0-4,-4 0 3,4 1 2,-4-2-1,1 2-4,-1-2 4,0 1-1,0 1-4,-2-2 2,-2 1 3,1-3-4,-1 3-3,2 0 4,-4-1 1,3-4 1,-3 5 1,3-4-2,-1 3-2,2-2 0,-5 2 2,3-3 2,2 0 1,3 3-4,-5-2 1,2 0-2,2-1 2,-3 3 2,2-3 1,3 1-5,-5-1 1,3 2 1,-3-1 0,7 2 3,-4-4 1,1 2-3,-2 0-2,2-1 5,-2 1-1,6-2-4,-1-1 3,0 3-3,-2 0 2,-2-1 3,5 1-6,-1-3 1,-2 2 0,3 1 2,2-3 2,-3 0 0,3 2-2,0-2 3,0 0 8,10 0 1,-1 0 9,2 0 5,4-5 5,3 3 5,2-1 3,6-2 6,8-2 17,3 2-8,3-5 3,3 2 1,7 1-5,3-6-2,5 6 3,2-6-1,0 4 2,3-3-3,0-2 2,13-1-2,-2 3-16,2-3 3,-3-3-4,5 3-8,-4 0 9,-8 5 10,1-2-1,-1 1-7,-3 2 0,-3 0-7,0 2 2,-6 5-5,0-3-5,-8 5-3,1-2-2,-4 2 2,-2 0-4,-5 0-3,1 0 0,-4 2 1,0-2-2,0 0 0,-6 2-3,-1-2-1,-6 0-1,5 0 0,-10 0 0,5 0-2,-3 0 5,1 0-8,-6 0 4,2 3-3,-1-6 2,1 3-1,-4 0-2,-1 0 1,2 0 2,-1 0 1,-4 0 5,4 0 1,-3 0 1,0-2 4,-1 2 4,0 0 2,-2 0 3,3 0 2,-3-2 1,-1 2 2,-3 0-5,6-3 1,-2 3-5,-1-2-2,0-1-2,4 3-4,-3-3-3,-4 1 1,6-1-1,-3 3-2,1-2-2,2-3 0,-2 3-4,-1-1 3,4 1 0,-1-3-3,1 2-1,0-1 2,3-1 3,-4 2-5,4-1 1,1-1-2,2 2 0,-4-1 0,2-1 0,2 3-1,1 0-1,-5 2 2,-2-3-1,7 1 1,-4 2 0,-4-3 1,5 3-3,-2 0 2,-2-3-2,-1 3 2,2 3 0,-2-6 2,1 3 0,-4 0-2,3 0 0,-3-2 5,2 2 7,-5 0 7,6-3 7,-6 1 1,0 2-7,0 0 4,-11-2-4,2-1 4,2-2-4,-7 0-3,-5-4 1,-1-3-5,-7-5-1,-6 0 1,-4-8-5,-6-3-4,-7-6-3,-7-1-6,-16-21-6,-5-3-2,6 4-5,3-6-3,-2 2 1,1 1-2,-7-2-6,4 0 0,-8 3 5,2 0-2,-5-1 0,1 0 0,-1 4 2,1-1 1,3 4 5,12 9-4,13 7 3,4 2 3,8 8-1,7 3 0,9 2 1,0 3 1,7 1-2,4 4 6,5-1-1,1 1 1,7 4 1,0-1 0,0 0 0,3 5 1,0-4 3,3 6-1,-3-4 1,3 6-5,0-2-16,-3 0-16,4 2-15,-1-3-27,-3 3-27,0 0-33,3 5-19,-3 0-40,0-2-51,-3 3-77,-4 0-115,-6-4-205,-4 2 61,-6-4-206,-4-6-283</inkml:trace>
  <inkml:trace contextRef="#ctx0" brushRef="#br0" timeOffset="255570.1636">4771 2610 8,'0'0'9,"0"0"-15,0 0 2</inkml:trace>
  <inkml:trace contextRef="#ctx0" brushRef="#br0" timeOffset="256421.6165">4771 2610 22,'0'7'122,"0"-7"-25,3 2-1,-3-2-1,0 3 3,0 0-12,0-3-1,-3 2 0,3-2-2,0 3 1,0-3 0,0 2-5,0-2-3,-5 2-4,2-2-5,3 0-3,0 0-3,0 0-12,0 5 7,0-1 6,3-2-1,-3-1-5,5 4 4,-2-1 4,0 4-2,-1-4-2,6 4-2,-6 2 0,7-1-7,-3 2 1,-1-2 1,5 4 1,1 2 1,-2 3 0,5-3-4,0 3 1,-2 2 3,3-3 1,4 5-4,-2 1 3,7-3-3,-5 4-1,2 2 5,5-1-3,-5-1-2,5 2 2,1 4-6,3 0 4,-4 0-5,-2-3-1,6 0 0,-6 1-8,-2-3-2,2 3-1,-1-3-4,1-1-1,-2 2-5,-1-1 2,2-3-4,-2 3 7,1-3 4,-1 1-2,2 2 0,-3-2-3,3-1 7,-3 1-9,1-1 3,-5 1 4,4-1-4,0 1 0,-3-5 0,0 4-3,-1 0-5,-3-2 1,4 0-2,-4 3-3,3-4-1,-2 0-6,2 0 3,-2 1 2,2-2-2,-2 0 5,2-1-7,2 3-9,-2-6 11,2 4-4,-2 0 0,4-1 6,-4 1-1,1-2-1,3 1 1,-3-2-3,3 2 2,-4-3 5,1 2 0,3 1 0,-3-2-1,0 0 0,-1 3-2,1-4 8,3 4 14,0-1-3,0-1-3,0-1 1,3 6-8,4-5 13,-3 4 0,-1-2-6,3 0-1,1-1 11,0 0-4,-1 1-1,1 2-3,0-2-2,3 1-2,-3-1-3,3 2-1,0 0-4,-3 0 0,3 0-1,0-2 2,0-1 2,0 3 2,-4 0 11,4 1-5,-4-2 2,1 3-2,-1-2-3,2 3 1,-1-6-2,-4 3 0,-1 3 0,6-3-3,-5 0-1,1 0 2,-1 1-6,-3 0 1,3-1-2,1 0-3,-2-2 2,-5-1-2,4-2-2,-5 0 0,1 3-1,2-3-5,2 0 4,-4-1 0,2-1-2,-2 3 1,4-4-1,-5 0-1,1 1 1,2-1-1,-5-2-3,2 2-3,-5-3 3,2-2-1,1 2 0,-1 2 1,-4-4-3,-2 0 0,3-2 2,-3 1-1,-1-1 1,1-1-1,0-1-2,0 3-11,-4-6-32,-3 0-48,0 0-54,0 0-46,-10-13-64,0 2-75,-3-8-98,-8-4-245,-5-15 29,-14-8 81,-14-24-228,-3-8-276</inkml:trace>
  <inkml:trace contextRef="#ctx0" brushRef="#br0" timeOffset="257576.5599">7292 2400 1927,'0'0'-184,"0"0"18,0 0 30,0 0 46,0 0 22,0 0 12,10 5 18,-10-5 4,0 0 18,0 0 13,0 0 10,0 0 2,0 0 5,0 0 7,3 2 2,-3-2 4,0 0-1,0 0 1,0 0 3,0 0 8,-13-5-5,13 5-10,-8-2-1,2-1 8,3 3 7,0-3 3,-1 3 2,-2-2 1,6 2 6,-8-3-3,2 1 0,3 2 1,3 0 0,-7-2-1,4 2 0,3 0-1,-6 0-2,6 0-4,-8 2-4,5 0-4,0 3-2,-1 3-2,-2 8 16,0 1 5,-2-2-5,2 4-5,-1 1-2,4 4-2,-3 2 6,-2 6 12,5 7 2,-4 2 4,4-3-8,0 3-4,0 1-3,0 0-4,3 1-3,0 2-3,0 8-1,-5 4 10,5 6 13,0-3-4,0-6-4,0 2-7,5 1-4,-2-7-1,-3 3-7,3-1 1,0-4-4,0-7-1,1 2-1,-1-2-4,0-1-1,-3-2-2,8-1-3,-8-2 0,3 2-1,0-4 8,0-1-13,-3 3 2,0-7-3,3 4 0,1-1 5,-4-4-7,3 0 5,-3 3-8,3-2 3,0 2 3,-3-2-1,5-1-4,-2 3 1,0-3 2,0 1 0,-3-1-2,7 1 1,-4-3-3,0 5 1,0-3 3,2 0-3,1 6-4,-3 0 3,4-3 0,-1 0 5,2-2-5,-2 1 0,-3 1-1,4-2 1,-1-3-1,-3 1 2,5 3 1,-5-4-3,4 2 6,-7-1-6,6 1-3,-6-3 7,3 4-1,0-1-1,2 6-1,-2 0 2,-3-4-2,3-1 1,-3 2 2,0-1-4,0-3 0,3-1-2,-3 3 0,0-3 7,0 0-6,0-3 1,0 1 3,0-4-5,0-1 1,0 0-1,-3-3 3,3 2 0,0-4-2,0-1 5,0 2-3,0-2-5,0-3 4,0-1 5,0-1-3,0 3 0,0-5-4,0 2 1,0-2-2,0-1-15,0-2-25,0-2-32,0 0-44,-6-8-60,1 1-59,-1-6-155,0 1-139,-7-5 55,-1-7-48,-7 2-29</inkml:trace>
  <inkml:trace contextRef="#ctx0" brushRef="#br0" timeOffset="308707.9739">5634 965 399,'-3'-3'51,"3"1"-20,0 2-10,-3-3-17,3 3 6,-4 0-2,4 0-5,0 0 0,0 0-2,-6 0 7,6 0-5,-4 3-1,0-1-2,4 1 3,-3-1-3,0-2 3,0 2-1,3-2 3,-3 3 2,-1-3 4,4 0 14,-3 3 0,3-3 7,-3 0 1,3 0-2,0 0 13,0 0-1,-4 2 1,4-2 1,0 0 2,0 0-5,0 3-3,0-3-5,0 0-1,0 0 1,-4 1 3,4 3 10,0 4 5,0-3 0,-3 4-1,3-1 2,0 4 6,0 1 1,-3-1 3,6 4 0,-3-2 4,3 6-3,1-3 0,0 1 9,2 8-4,1-7 3,-1 5 3,1 2 0,0-1 4,3 7-1,3 1 5,1 1-2,-2 7 2,6-1-5,-2 3 0,3 3 14,1 0-7,-2-1-9,2 0-8,0 0-2,0 0-5,0-3-4,0 3 6,0 0 0,0 1-8,0 0 0,0-3 19,0 2-10,-1 0-10,-1-2-4,2-2-4,-1-2-4,-2-1-3,3 2-5,0-5 1,-6-3-6,2 0 2,1 1-1,-1 0 21,1 0 0,-4-4-8,5 2-1,-6-2-2,6 1-9,-6-2 1,6-1-6,-6 3 0,6-3 1,-2 6 4,1-5 5,-1-1-4,-2 3 0,-1-2-1,4-1 0,-4 4-4,1-4-3,-1 3 9,0-3-1,-3 1 1,3 1-4,1-3-2,-4 1-3,0-2 1,0 2-2,0-4 5,0-1-2,0 2-1,0-2-5,-1 3-1,5 0 1,-4 0 1,4 2 3,-4 1 0,-1-1-4,5 0 1,-4 1-3,-2 2-2,4-2 4,-2 2-3,4-3 1,-5 1-5,1 1 3,1 2 8,-2-1-6,-2 0 1,7 3 7,-5 1 10,4-1-4,-2-3-4,-1 2 0,-1-2-3,2-2-3,-1 1-1,-1 2-4,2 1 1,-1 4 11,7 3 9,-2 4-1,3-1-5,-2-5 0,-2-1-7,-4-4 0,6-2-3,1 3 2,-4-1-6,7-1 4,-6 0-2,2-3 0,5 5-5,-5-6-1,-2 0 4,5 1-5,-2 2 1,-4-1-4,7-3-2,-7 2 3,4 2 0,1-3-2,-2 4 0,4-2 0,-4 1 1,1 3-3,-1-1 2,2 2 0,-6-5-5,6 1 4,-6-1 0,2-1-1,-1 0 1,1-3-3,-4-3-1,0 0-1,-3-4 1,3 0 0,-4-1-1,1-4 1,0 0-4,-1-1-1,-2-4-1,-1-1-16,0 0-24,0-4-28,-3-3-30,0 0-33,-3-10-48,0 3-30,-4-5-43,-2-5-54,1-3-64,-8-5-123,2 0-165,-5-4 42,-8-8-296,0 3-395</inkml:trace>
  <inkml:trace contextRef="#ctx0" brushRef="#br0" timeOffset="314327.9576">6351 312 2292,'10'-2'-71,"0"-2"25,-3 3 16,0 1 15,2-5 21,-5 5 19,2-3 15,-2 0 10,-1 3 12,4 0 0,-4-2 0,0 2-1,-3 0-1,4 8 6,-1-2 12,0 11 11,4 0-7,6 10 6,1 4 7,2-2 2,8 8-4,-4 1-7,6-1 2,1 4 0,3-3-8,-3-1 2,3 1 0,3-6-4,-3-2 2,0-3-3,-4-4-5,2-1-1,-1-4-7,-4-3 3,-4-3-8,2-7-1,-5-5-9,-2-2-4,2-3-4,-5-5-3,2-5-9,-7-5 2,1-3-8,-3-9-4,-1-3-1,-3-2-13,-3-4-8,-1 2-12,-3-2 5,1 7-9,2-2-15,-2 6-16,3 5-21,-1 3-30,1 2-36,-1 3-34,0 1-29,4 4-21,0 7-30,0 0-38,0-1-114,0 6-138,0 0 26,0 0-45,8 13-61</inkml:trace>
  <inkml:trace contextRef="#ctx0" brushRef="#br0" timeOffset="314569.3122">7365 660 1440,'14'5'9,"-1"-1"12,0 4 38,0 0 13,-3 2 33,7 8 29,-4-1 13,4 5 5,-1 6 2,5 2 4,-1 11-13,-4-2-10,5 1-15,-2 5-16,1 0-11,-3-1-27,0 4-54,-4-3-61,0 0-100,-9-8-126,4 4-269,-8-4 61,-5-2-70,-8 2-56</inkml:trace>
  <inkml:trace contextRef="#ctx0" brushRef="#br0" timeOffset="315680.8641">4104 2839 1444,'-4'-2'-64,"4"2"0,0 0-116</inkml:trace>
  <inkml:trace contextRef="#ctx0" brushRef="#br0" timeOffset="316017.9634">4100 2837 1014,'0'0'-4,"7"-2"7,-4 2-2,-3 0 5,0 0 6,0 0 8,0 0 2,0 0 8,0 0 3,0 0 1,0 0 7,0 0 7,0 0 8,0 0 5,3-3 5,-3 3 2,0 0 6,0 0 0,0 0-1,0 0 2,3 7 26,4-2 11,4 3 3,-2 4 4,9 4 9,1 1-1,8 5-1,-4 2-11,11 3 0,-8-3-5,8 3-8,-8-3-4,4-2-3,-3 4-8,0-6-4,-4-3-1,3 3-5,-5-6-8,-2-1-12,-5-1 1,2-1-5,-2-6-6,-4-3-3,0-4-6,-3-6-6,-4-1-5,-3-8 0,0 3-5,-3-8-2,-4 0-8,-3-9-14,-6 1-5,2-4-11,-6-4-12,0 3-2,3 2-5,1 4-10,2-2-13,1 6-16,3 3-26,-4-1-31,8 5-31,-1 4-10,4 3-31,6 2-23,-3 0-81,0 6-138,4-1-53,-1 4-22,3 4-26</inkml:trace>
  <inkml:trace contextRef="#ctx0" brushRef="#br0" timeOffset="316167.0741">4667 3246 1334</inkml:trace>
  <inkml:trace contextRef="#ctx0" brushRef="#br0" timeOffset="316434.0425">4673 3252 1421,'4'0'62,"-4"0"3,4 3 10,-4-3 8,3-5 9,0 1 6,4 0 2,-1 1 0,-3-2-1,5 1-1,0 1-2,0 1 0,2-1 1,0 6-3,0-3 1,-1 5-4,2 2-3,-1 1-5,1 5-5,-5-1-4,-1 3-5,0 2-10,0 2 4,-1 5-2,-4-5-11,4 4-5,-4 3 3,-4-2-9,4-2-7,-4 4 5,2-1-10,-1-1-3,-4 0-4,4-5 0,0 1-6,0-3 3,-2-4-5,1-1-7,2 1-5,2-3-6,2-2 2,2-3-3,7-3-11,-1-2-10,3-5-18,9-3-20,3 1-23,5-5-32,5-6-37,10-2-38,-2-5-79,1 1-184,2-2-71,-6-4-91,-7 3-118</inkml:trace>
  <inkml:trace contextRef="#ctx0" brushRef="#br0" timeOffset="317253.3713">7535 1901 1592,'0'-3'-89,"4"0"-40,-1 3 110,-3 0 28,3-2-7,-3 2 2,3-4 22,-3 4 10,2 0 7,-2 0 7,0 0 0,0 0 18,8 4 16,-4 1 7,-1 2 8,4 2 5,1 2 0,4 1 0,-2 3-2,6 1 4,-2-1-5,2 2-1,-2-3-7,4 4 2,0 1-4,3-6-4,-5 3 1,0-2-7,3 1 6,-1-3-8,0 2-15,-3-4 0,0-3-1,-3 1-1,1-4-2,1-1-6,-1-1-6,0-4-1,1-1-3,-3-4-4,-2-3-3,-3-2-9,1-3 4,1-8-13,-8 1-1,-5-7-4,2-3 3,-4 1-9,1-2 1,-3 0-15,1 0-2,-1 6-17,1 0-5,3 3-16,-3 5-16,1-1-29,1 1-31,0 2-37,3 3-35,3 2-33,0-1-72,0 6-166,3-1-66,-3 1-82,0 1-112</inkml:trace>
  <inkml:trace contextRef="#ctx0" brushRef="#br0" timeOffset="317706.1761">8165 1835 1589,'14'10'-2,"-1"-3"46,-3 1 10,0-1 5,0 1 18,-3-3 16,0-1 5,2 1 3,1-1 4,1 1 3,-2-2-1,1 1-6,4-1 1,-4-1-3,3 1-5,-3-2-6,3 2-9,-2 0-2,-2-1-14,-2 3 0,3 0-1,-3 0 0,-1 2-8,-2 4-3,-1-2-9,-3 3-7,0 1-3,0 3-3,-3-2-1,-1 1-5,1 2 2,-3-1-4,2-1-6,-3 0 3,1 0 0,2-1-11,1-2-5,0-3 0,0 1 1,-1-3-8,4 1 2,4 0 1,-1-4 2,0 1-2,4-1 6,-4-2-2,7-1-8,0 4 18,0-4 10,4-1 9,-5 0 8,9 3 3,-6 2 12,1-2 1,1 4 0,-1-2-7,-2 5-2,-5-1-4,1 4-4,-7 1-5,-3 4-5,-4 0-2,-4 2-6,-8 5-22,-1-2-22,-1-1-30,-1 2-37,-8 2-40,-4-1-51,-3-1-60,4-6-70,-10 7-180,3-5-81,-7-2 80,-3 2-89,0-3-83</inkml:trace>
  <inkml:trace contextRef="#ctx0" brushRef="#br0" timeOffset="334282.0205">6821 5886 197</inkml:trace>
  <inkml:trace contextRef="#ctx0" brushRef="#br0" timeOffset="334502.4292">6845 5900 850,'9'7'217,"2"3"-39,5 2-16,-2 4-11,5-3-13,-1 4-12,5 0 0,-3 3-7,3 1 2,-3-1-6,3-1-3,1 1-3,-4-1-6,3-1 1,-3 0-8,-3-6-6,-1 1 2,1 0-8,-1-6-1,5 1-4,-7-8-4,5 0-11,-2-5-6,-1-5-3,5-5-11,-4-3-3,-1-5-1,1-4-9,-4-5-1,1-3-6,-5-3-8,-2-1-15,-1-2-14,-2 1-7,-4 5-20,4 6-13,-4 0-29,-4 2-35,4 8-46,0 3-38,-4 6-47,4 0-112,-3 5-179,0 0-107,0 3-142</inkml:trace>
  <inkml:trace contextRef="#ctx0" brushRef="#br0" timeOffset="334789.6606">7645 5770 1612,'33'9'-16,"-6"2"5,-7-4 16,-5 0 21,0 2 26,-5-2 15,1 2 12,-2 2 11,1 1 4,-5 3 4,6 3 2,-4 0-1,-4 1-2,1 1-5,-1 4-3,-1-3-7,-2 1-6,6-2-5,-3 4-7,-1-5-4,2 6-7,-1-5-4,0 0-4,4 0-8,4-3 5,1 1-5,3-3-7,0-5 1,6 2-4,6-4 2,0-5-7,6-1 7,3-2-5,1 0 0,10-5-15,-1 0-12,-2-5-16,2 3-29,-2-5-33,-4 1-39,-4-4-35,-6 0-37,-3 0-63,-11 0-114,-2 0-129,-11 0-72,-3-3-70</inkml:trace>
  <inkml:trace contextRef="#ctx0" brushRef="#br0" timeOffset="334928.291">8272 5979 1570,'-13'11'19,"2"3"15,5 4 24,3 5 19,0 4 9,6 5 0,3 4-2,8 7-2,-1 1-7,7 2-8,7 8-18,-1 1-48,11 0-64,10 20-78,-17-12-193,-10-5-261,-10-9-96</inkml:trace>
  <inkml:trace contextRef="#ctx0" brushRef="#br0" timeOffset="345454.6008">875 7347 384,'0'-5'168,"0"5"-54,0 0-47,-3-2-11,3 2 7,0 0-12,0-3-3,0 3 0,0 0-253</inkml:trace>
  <inkml:trace contextRef="#ctx0" brushRef="#br0" timeOffset="345850.5444">872 7337 830,'12'5'64,"-7"-5"-8,-5 0-1,0 0 2,0 0 5,5-2 2,-5 2-2,0-3 4,0 1 3,0 2-1,0 0 4,0-6 1,0 5 3,0-2 3,0 3 0,0-5 1,0 5 2,0-3-1,0-3-5,0 6 3,0-1-1,0-2-5,0 0-3,0 3-4,0 0 0,0-5-4,0 5 1,-2-2-12,2 0 8,0 2-3,0 0-5,0 0-1,0 0-4,0-5 1,0 5-9,0 0-3,0 0-3,0 0-7,0 0 0,0 0 6,6 9 7,1-1 3,-1 2 16,2 1 5,1 6 12,1 0-1,4 6 3,-2 2 8,3 5-9,0 3-7,0-2-14,0 10-2,3-4-2,-2 4-7,1 1 1,-4-1-4,4 0-1,-1-1-5,-2 0 0,-1-5-4,-2-2-4,2 0 1,-3-4-13,0-1 6,-3-3-7,-1-3-10,1-2-16,0 1-23,-1-4-22,-2-3-8,2 2-15,-6-4-27,3-2-28,1 1-37,-4-7-24,3 1-32,-3-2-37,0-3-87,0 0-134,-7-5-19,4-2-78,-7-6-84</inkml:trace>
  <inkml:trace contextRef="#ctx0" brushRef="#br0" timeOffset="347771.2182">1125 7597 1480,'7'2'-207,"-4"-4"-226</inkml:trace>
  <inkml:trace contextRef="#ctx0" brushRef="#br0" timeOffset="347981.8329">1148 7599 1230,'3'0'-3,"-3"3"6,4-3 1,-4 0 14,4 2 13,-4-2 6,3 3 8,-6 1 8,3 0 12,-4-2 6,0 4 10,-2 2 4,0-2 4,-1 2 7,-4 4 7,2-2 2,-1 8 2,-8 0 8,6 4-6,-8 5-2,3 2-5,-6 2-9,-5 1-5,6 3-11,-2 1-8,2-1-5,0 0-6,3 0-2,-2-3-13,5-3-3,2 0-7,-2-4-24,7-4-26,-2-2-30,1-2-33,1 1-38,2-5-36,3-1-36,4-2-43,0-3-120,4-5-128,3-2-67,-4-4-50</inkml:trace>
  <inkml:trace contextRef="#ctx0" brushRef="#br0" timeOffset="348311.96">1782 7422 1434,'27'-18'14,"-4"6"19,-6 2 16,-4 2 16,-3 4 26,-3-1 21,0 2 8,-1 6 4,-6-3 10,-6 12 5,-1 1 9,-6 4 2,-1 8 6,-6 3-5,0 9-3,-7 2 7,8 7 5,-8 12-9,4 2-6,2 1-5,5 8-12,2-4-12,8 2-13,2-7-10,4 0-9,7 6-17,4-4-24,5-2-20,-2-12-22,5-5-22,8 1-30,0-7-14,3-4-23,-4-11-45,0-2-21,4-5-27,0-4-28,-2-7-29,-2-1-41,-3-8-101,-2-5-124,2-10 1,-7-8-66,5-11-69</inkml:trace>
  <inkml:trace contextRef="#ctx0" brushRef="#br0" timeOffset="348535.8572">2172 7452 1592,'10'-12'42,"-7"4"-1,5 1 13,-5 4 33,3 3 24,1 3 17,-1 7 8,5 0 8,2 10 3,-2 0-3,5 10 1,1 0 1,-1 7-15,4 6-11,1-1-12,-2 3-13,1 0-7,1-2-18,-2-1-27,1 1-30,-4-5-22,2-7-34,-5-3-38,-3 0-42,0-9-36,3 4-34,-3-6-16,-6-4-46,-1-2-130,0-4-105,-3-5-67,-3-2-60</inkml:trace>
  <inkml:trace contextRef="#ctx0" brushRef="#br0" timeOffset="348746.2971">2286 7740 1379,'-6'-15'-34,"-2"5"99,8 2 23,-6 7 1,2-5 7,1 6 21,0 0 25,0 6 6,0 0 0,-5 4 10,5 5 3,-4 5-3,1 5 2,-5 5-7,2 6-12,-4-2-15,2 9-11,-5-1-10,2 3-10,1-2-12,-8-1-25,12 3-33,-5-5-34,1-5-33,0-2-38,2-3-38,1-3-43,1-5-49,2 1-41,0-6-97,0-5-185,-2-6 38,-2 0-25,5-9-25</inkml:trace>
  <inkml:trace contextRef="#ctx0" brushRef="#br0" timeOffset="348940.7754">2609 7752 1516,'41'-10'71,"-8"5"-1,0 0-2,-3 2 11,-3 1 8,0 0-6,-1-1-7,-1 1-4,3 0-15,2-1 1,-3-2-17,3 1-20,-4 1-24,-2-2-31,3-1-31,-4 0-30,0 2-41,-2-1-79,-1 0-370,-4 0-87</inkml:trace>
  <inkml:trace contextRef="#ctx0" brushRef="#br0" timeOffset="349158.1948">3260 7490 1720,'0'0'31,"0"0"23,0 0 32,-7 14 23,7-1 15,0 2 9,4 6 12,-1 3-1,0 3 3,3 6-1,-2 0-5,3 4-14,0 3-14,2-2-9,1 7-10,1-3-16,1 3-33,-2-5-29,1-3-32,-2-4-28,1 0-26,-2-8-34,-5 0-29,3-3-31,1-4-34,-4 0-43,0-9-47,1-4-137,-4-2-213,4-6-134</inkml:trace>
  <inkml:trace contextRef="#ctx0" brushRef="#br0" timeOffset="349369.6341">3339 7367 1826,'14'-15'21,"-1"5"27,4 3 35,-4 4 26,7 0 19,-3 6 17,9 5 22,-2 2 23,6 5 0,0 2 2,3 11 3,0 2-12,1 3-17,0 4-5,-8 3-17,0 0-11,-5 7-16,-8 1-30,-3 2-34,-10 2-39,0 3-48,-10 2-48,-6 1-44,-8 0-66,0 0-73,-12-9-105,0 1-191,-12-3 3,-4-6-178,-2-7-228</inkml:trace>
  <inkml:trace contextRef="#ctx0" brushRef="#br0" timeOffset="349913.8399">4664 7379 1897,'0'-9'16,"-4"1"22,1-2 9,-7 3 21,0-1 21,-3 3 19,-4 2 2,-3 3 8,-3 3 0,-4 5 14,0 2-7,-3 5 2,0 6-3,0 10 11,0 4 1,6 5-2,5 8-11,5 2-11,1 12-10,3 4-9,6-6-8,8 10-8,3 1-8,6-4-18,1 4-18,8-4-23,2-4-22,16 17-21,0-18-26,-6-10-22,2-11-22,-3-7-21,4-5-24,-7-9-22,0 0-16,-3-10-12,0-5-17,-4-2-7,-4-6-9,2-9-93,-1-9-90,-8-4-184,3-9-97</inkml:trace>
  <inkml:trace contextRef="#ctx0" brushRef="#br0" timeOffset="350120.2885">4894 7755 1678,'3'-37'21,"0"9"17,1 5 13,1 8 19,-1 0 24,3 6 18,3 4 19,3 5 16,1 2 7,6 4 21,0 6-7,7 5 2,-1 5-1,1 3-7,3 8 6,0 2-17,1 2-13,-1 4-14,3 3-11,0 4-17,-6-8-29,0-3-35,-2 1-37,-1-3-39,-4-6-35,1-3-33,-8-4-29,0-4-25,0-3-34,-3-3-44,-3-1-48,-3-8-92,-4-3-75,0 0-43,-8-16-43,-1 0-47</inkml:trace>
  <inkml:trace contextRef="#ctx0" brushRef="#br0" timeOffset="350287.4989">5288 7860 1472,'-8'-12'48,"5"-1"19,0 5 1,-1 3 17,1 3 35,3 2 14,0 0 4,-3 15 5,3 0 2,-3 0 1,0 7-13,-5 2-8,2 8-26,-4 2-2,0 1-5,-4 2-17,5 4-27,-5 1-22,1-6-38,-1-5-40,-2 2-49,2 0-52,4-4-60,-6-3-115,2-6-206,1-3-102,0-5-132</inkml:trace>
  <inkml:trace contextRef="#ctx0" brushRef="#br0" timeOffset="350471.5426">5387 7899 1819,'47'-9'87,"-10"1"7,-1 3 7,1-2 7,-7 2-7,3 0-11,-3 1-9,0 1-13,0 0-19,0-3-17,-4 4-28,2-4-32,-1 2-45,0 2-50,-5-4-78,2 2-158,-4-4-270,3-2-128</inkml:trace>
  <inkml:trace contextRef="#ctx0" brushRef="#br0" timeOffset="351060.2185">6228 7635 1745,'3'5'69,"1"0"5,-4 0 17,3 2 26,-3-2 14,0 5 4,0-2-5,0-2-5,-7 3-4,4 2-15,0-5-4,-5 0-18,2 1 4,-4-3-16,0 2-1,3-4-13,-3 1-4,1-6-6,1 3-6,-5-2-3,7-4-4,-5 2 2,2-1-12,2-3-1,1-1 1,-2 1-7,5-2 2,3 2-6,0-2 2,3 3-1,1-3-4,6 5 2,0-3-5,0 3 1,7 4 6,0 1 8,-4 1 9,7 2 7,-1 2 22,5 5 9,0 0 3,-1 7 3,0 1 2,0 2 1,-2 2-5,-2 2-1,-5 8-6,2-8-7,-5 7-3,-2-2-6,-5-1-9,-4-1 0,-4-2-6,-5 4-7,2 0-13,-7-4-11,-2 0-11,-1-3-3,-3-5-8,0 1-7,0-5-3,0-4 0,-3 0-3,3-6-1,-4-3 1,5-6 1,-2-4-1,1-3 5,4 1 1,5-3 2,2 0-1,5-1 1,4 4 4,4-3 0,2 0 7,8 6 1,-1-2 10,7 2 9,4 3 2,2 6 6,4 0 11,0 2 2,7 10 0,0-6-2,-4 7 3,3 2-8,1 0-2,-4-1-6,1 4-10,-5-3-21,-2 0-19,-3-2-33,-4-3-22,4 0-21,-8 0-26,1-5-26,-7-2-37,1-1-29,-2-4-24,1-4-6,-4 1-22,-3-4-20,1-4-28,-4-5-19,0-4-287,-4-6-131</inkml:trace>
  <inkml:trace contextRef="#ctx0" brushRef="#br0" timeOffset="351237.7442">6695 7735 1707,'0'-29'37,"3"5"15,-3 7 20,6 4 37,2 6 25,1 2 14,4 2 18,0 6 17,4 7 27,4 0 18,5 4 12,0 7 12,2 4 13,2 4-2,0 9-11,-4 2-12,8 8-27,-12 5-20,-1-7-15,-8 2-41,-6 5-39,-3-1-48,-8 0-55,-6 0-66,-3-3-75,-11 6-66,-6-5-74,6-8-85,-16 1-136,-5-6-147,-2-9 53,-4-6-275,-15 1-358</inkml:trace>
  <inkml:trace contextRef="#ctx0" brushRef="#br0" timeOffset="351529.965">7815 7623 2071</inkml:trace>
  <inkml:trace contextRef="#ctx0" brushRef="#br0" timeOffset="351733.9312">7836 7590 1947,'5'-13'13,"-1"3"18,2 0 18,-2 1 27,2 1 12,-1 0 9,-2 5 14,-3 1 12,0 2 14,-3 13 10,-5-3-9,-2 7 9,-8 8 3,3 3 1,-2 14-1,-5 3 11,1 13-6,-2 4-8,1 6-11,1 22-16,4-14-10,7-2-9,3-2-14,2 1-23,5-6-27,5-7-28,2-2-26,9 2-28,4-5-26,3-13-27,2-7-28,-1-5-32,4-10-29,-1-5-30,-1-5-25,2-6-19,-2-8-33,-5-6-74,1-5-93,-1-10-45,-4-12-49,-4-8-57</inkml:trace>
  <inkml:trace contextRef="#ctx0" brushRef="#br0" timeOffset="351938.386">8029 7775 1565,'3'-23'42,"-3"8"2,3 3 16,3 7 33,2 3 22,-2 2 6,4 4 12,0 3 10,7 6 1,-4 6 7,7 5 6,1 6 5,5 3-11,-3 4-11,4-3-13,-1 9-16,1-2-11,0 1-13,6 3-35,-6-3-34,0-2-35,0-2-39,-5-3-29,-1-8-41,-4-1-31,-4-4-22,1-5-29,-1-2-47,-10-6-108,0-3-133,0-6-108,-3 0-102</inkml:trace>
  <inkml:trace contextRef="#ctx0" brushRef="#br0" timeOffset="352099.9541">8326 8015 1674,'-4'-5'74,"-3"1"6,1 1 12,-1 6 22,1 1 10,-1 6 0,0 2-1,-3 5-3,4 9-3,-8 1-9,4 6-5,-3 4-10,2 2-8,-1 7-17,-2-3-27,1-1-34,-4-2-46,4 0-52,-1-2-61,4-6-78,0-1-158,0-4-134,0-7-65,0-4-87</inkml:trace>
  <inkml:trace contextRef="#ctx0" brushRef="#br0" timeOffset="352296.4285">8525 8055 1569,'27'-8'78,"0"6"-5,-4-3 0,-2 2 14,0 1 2,1-1-5,-3 0-8,8 3-10,0-2-8,-2 0-11,3 4-16,2-4-21,0-1-28,0-4-28,7-1-27,-4 4-42,0-5-48,-6 1-132,0 2-260,3-4-57</inkml:trace>
  <inkml:trace contextRef="#ctx0" brushRef="#br0" timeOffset="352447.0285">9255 7690 1385</inkml:trace>
  <inkml:trace contextRef="#ctx0" brushRef="#br0" timeOffset="352880.1179">9255 7682 1528,'5'-2'86,"-5"2"17,6 0 20,-6 0 6,10 2 1,-4 1 0,1-2-3,7 3-2,-5-2-3,5 1-8,-1 2-11,4-2-6,-4 4-5,1-2 0,-1 2-18,4 0-1,-4 4-11,0-2-5,-2 2-4,1 2-4,-5-1-4,4 5-8,-8-4-1,0 4-6,-3 1-4,-3 0-1,0-1-5,-8 5-10,1-1-16,-3-4-14,-1 3-2,-2 1-9,-1-1-9,-3-4-4,4 2-2,-1-6 9,0 1-3,0-3 5,4 2 1,3-4 7,0-3-1,7-3 5,0 0 8,6 1 10,-3-3 8,9-3 10,2 3 8,5-2 16,-2 0 13,6 2 9,3 0 14,-3 0 5,4 0 4,-5 2 2,5 0-8,0 4 1,-5-1-7,4 2-6,-5 1-4,1 4-5,-2-1-6,-4 1-3,-2 0-1,-8 1-11,0 2 0,-3-1-12,0 2-13,-6 1-10,-5-2-16,-2 3-5,-4-3-3,-2 3-15,1-4-1,-5-1-12,0-1-7,0-2-11,-1 1-2,-3-7-10,4 1-5,3-5-7,0 0 0,4-5 3,2-2 10,4-1 6,4-2 10,-2 0 4,8-2 8,4-3 5,3 2 7,3-2 2,3 0 5,1 3 4,2-3-2,1 2-5,3 1-18,-4-3-32,2 4-33,1 2-33,-2-2-36,0 2-69,-1 1-121,1-1-190,-4-2-70</inkml:trace>
  <inkml:trace contextRef="#ctx0" brushRef="#br0" timeOffset="353149.9111">9749 7727 1651,'14'-5'85,"-5"1"14,5 1 18,-4 3 27,7 0 22,-2 7 7,6 0 18,-1 4 18,3 1 11,4 5 6,-3 4-6,2 4 1,-2 0-11,3 10-17,-4 0-13,0 5-21,-2 2-12,-5 1-18,-2 4-14,-5 1-10,-6-1-25,-3-1-26,-3 1-31,-6 3-34,-5-3-42,-2-2-43,-2 0-40,-1-3-40,-5-4-44,1-1-51,-1-4-51,-2-8-102,-1-5-157,0-5 9,-6-4-195,6-7-257</inkml:trace>
  <inkml:trace contextRef="#ctx0" brushRef="#br0" timeOffset="353405.2278">10243 7460 2177,'30'-8'61,"-10"5"14,-3 6 19,0 5 19,-4 5 11,-4 1 9,-1 6 10,1 9 11,-2 5 8,4 11-6,-5 7-3,0 1-13,1 5-12,-1 6-15,2 4-9,-5-4-13,3-6-25,-2 0-33,2 0-34,2-4-31,-2-4-28,4 1-26,3-9-21,7 0-22,-6-12-28,5-3-45,5-3-40,-4-10-64,3-4-115,4-5-95,-5-7-151,6-3-163</inkml:trace>
  <inkml:trace contextRef="#ctx0" brushRef="#br0" timeOffset="353613.6711">11106 7553 1829,'8'-13'46,"2"5"15,-1 5 21,2 6 23,-1 1 14,2 8 8,2 2 6,6 11 10,0-2 3,0 7 8,4 4-1,2 7-1,-3 1-12,11 8-14,-8-1-18,1-6-32,3 8-43,-6-9-45,3-2-42,-8 3-30,1-8-38,-5-9-44,4 3-45,-8-7-38,-2-4-115,-3-4-145,-2-2-159,-8-8-162</inkml:trace>
  <inkml:trace contextRef="#ctx0" brushRef="#br0" timeOffset="353794.1896">11237 7954 1620,'-10'-4'46,"0"4"41,0 2 8,-1 3 13,5 0 9,0 3 9,-4 2 6,-1 4 3,2 4-1,-1 5 2,-4 3-15,1 6-12,-4-1-10,4 10-9,-4-4-41,1 1-46,-1-6-58,4 2-69,2-5-76,-2-3-106,-1-2-151,5-4-40,-1-3-37,3-4-36</inkml:trace>
  <inkml:trace contextRef="#ctx0" brushRef="#br0" timeOffset="353988.1845">11511 7902 1444,'30'-12'130,"-6"1"-6,1 4-8,2 0-1,-4 2 9,3-2-8,2 2-13,2-1-11,0 0-10,-3 2-6,6-1-24,-3 0-40,0-2-35,3 2-34,-3-3-32,0 3-26,-3-2-75,-1-1-105,1 1-323,0-1-117</inkml:trace>
  <inkml:trace contextRef="#ctx0" brushRef="#br0" timeOffset="354284.1605">12388 7610 1668,'3'0'27,"0"1"16,1 8 21,-4-4 28,0 5 16,0 2 8,-4 3-1,1 3 12,0 2 7,-5 0-4,2 5-3,-1 3 8,1 1-17,-5 4-15,5-3-2,-4 0-15,4-2-3,-2-4-14,5 1-5,-3-3-9,6 2-4,0-7-7,3-3 2,0 2-8,8-3-2,-2-4-6,4 1-3,4-5 8,4 3-11,1-6-4,2 1-9,6-1-13,-3-2-8,6 0-9,-3-5-10,3 3-18,1-4-15,-1 2-20,-3-1-21,-4-3-24,-2 3-24,-3-2-32,-6 1-29,3 2-44,-8-6-93,-4 4-95,0-1-186,-1-3-127</inkml:trace>
  <inkml:trace contextRef="#ctx0" brushRef="#br0" timeOffset="354488.1303">12638 7923 1705,'-11'0'22,"1"0"21,1 2 28,-2 4 30,-2 0 24,7 7 6,-5 2 5,1 5 10,4 2 9,-5 8 3,2 2-4,2 3-9,1 3-6,2 2-16,0 1-9,1 1-15,0 0-14,3-2-30,0 3-34,-5-6-46,5 1-34,5-4-40,-10-2-50,5-8-55,5 1-42,-10-5-132,5-5-142,0-3 30,-2-4-40,-1-3-34</inkml:trace>
  <inkml:trace contextRef="#ctx0" brushRef="#br0" timeOffset="354723.0197">12591 7470 1713,'23'0'171,"1"5"12,-2 5 21,2 0 22,6 7 4,-4 6 7,4 4 2,-2 8-12,-2 5-16,4 13-20,-14-3-18,-2 3-18,-7 2-23,-10 2-43,-4 8-53,-10 2-55,-10 20-54,-6-1-52,-11-6-67,-6-3-75,-6-4-93,-4-3-206,-13-8-4,-11-4 79,-6-6-106,-13 1-96</inkml:trace>
  <inkml:trace contextRef="#ctx0" brushRef="#br0" timeOffset="358544.9449">13664 7527 1563,'8'8'-58,"-6"-3"-152</inkml:trace>
  <inkml:trace contextRef="#ctx0" brushRef="#br0" timeOffset="358706.5127">13692 7553 1256,'2'7'11,"6"-2"9,-6 5 20,2-3 13,-1 3 12,0 2 10,1 1 9,-4 2 9,3 7 4,0 1 3,1 6 2,0 2 3,-2 1-2,2 6-7,-1-1-7,-3 1-10,3-1-6,1 1-10,3 3-5,-4-7-7,1 3-4,-2-4-16,-2 0-20,4-8-27,-1 0-25,-3-3-33,0-1-31,0-4-36,0 0-44,-3-5-101,-3-1-379,-1-2-160</inkml:trace>
  <inkml:trace contextRef="#ctx0" brushRef="#br0" timeOffset="358918.1749">13324 8057 1753,'8'-5'16,"1"-2"31,4-1 18,4 0 26,4 1 31,1-3 13,16 1 14,5-4 8,10-3 7,10 2 5,7-3-10,7-3-9,-1-1-17,-2 4-15,-1 2-10,-13 1-35,-3 0-35,-11 2-38,-5 4-40,-4-2-28,-11 2-52,1 1-91,-14 3-92,-6-2-216,-7 1-16,-10 1-95,-10-1-127</inkml:trace>
  <inkml:trace contextRef="#ctx0" brushRef="#br0" timeOffset="359831.1538">8536 1385 817,'0'0'-92,"0"0"250,13 7-28,-7-7-46,-6 3-10,8-1 0,-8 1 3,3-3-8,0 2 6,0 1 4,1-1 7,-4 1-3,3 1 3,0 1 3,-3 3 2,0-4 0,3-1-1,-3 2-5,3-1-5,2-2-4,-2 1 2,0-3 4,4 0 6,1-5-1,10-4-10,3-3-2,5-5-2,14-8-5,0-3-4,16-10-6,25-19-9,5-3 2,12-7-6,5-8-9,7-5-3,-7-1 0,0 2-4,-6 4-16,-3 4-28,-16 7-21,0 4-33,-5 3-35,-13 16-39,-3 9-41,-13 4-53,-1 8-155,0 0-157,-10 5-34,1 6-82</inkml:trace>
  <inkml:trace contextRef="#ctx0" brushRef="#br0" timeOffset="360402.1688">12554 2363 1550,'0'-3'37,"0"-2"14,-3 2 16,3-4 13,0 1 11,3-1 4,0-3 1,4 0 2,3-2 0,3-3-2,4-2-9,6-7-7,7 2-11,2-5-6,13-4-3,6-3-10,1-2-31,8 2-30,21-16-39,2 2-51,7 3-55,-3-5-71,3 3-181,-1-6-216,9 3-122</inkml:trace>
  <inkml:trace contextRef="#ctx0" brushRef="#br0" timeOffset="360936.9049">20408 1725 1711,'10'-8'32,"3"3"16,4-5 24,3-3 23,7-3 14,3-7 12,6 0-7,1-3-3,6 0-3,-3-4-6,14-6-8,-4 2-12,3-2-6,-2 4-4,1 1-18,-5-1-43,-4 8-52,-2-1-70,2 5-77,-10 2-120,-3 6-210,-6 2-110,-8 2-126</inkml:trace>
  <inkml:trace contextRef="#ctx0" brushRef="#br0" timeOffset="361803.039">14582 7490 320</inkml:trace>
  <inkml:trace contextRef="#ctx0" brushRef="#br0" timeOffset="362433.8828">14585 7485 632,'0'0'216,"0"0"-63,2-3-27,-2 3-10,-2-3-1,2 3-12,0 0 1,0 0 2,0 0 1,2-4-2,-2 2-2,5-1-4,-2 0 2,3 1-1,1-2 5,0 0 11,5-1-8,3 0-1,-2 0 5,4 0-6,7 0 10,-5-2 0,4 4-13,4-2-12,0 3-3,-8 2-5,5 0-2,-1 0-8,-2 5-3,-2 0-6,-2 2-4,3 1-3,-10 4-7,3-3-7,-6 5-2,0 1-2,-7-1-5,0 2-4,0 0-5,-3 8 1,-8-5-4,5-1-5,-4 2 0,-4 0-6,1 0-3,0 0-8,0-2-6,3-1 1,-4-2-3,4-2-2,4-1 3,-5-3-5,5 3 3,-1-4-4,1-2 3,3 2-1,-2-3 3,2-1 0,3-4-1,0 0 1,0 0-1,11 0 2,-5 0 3,4 0 6,4 0 0,-1-2 7,1 4 1,2-2 4,1 0 6,2 6 10,2-1 1,2 4 6,0 2 0,-3 2 4,4 1 5,-1 3 1,-3 3 0,0 4-1,-3-2-6,-1 5 7,-3-1-2,-2-4 1,-5 5-6,-2-1-6,-1 1-1,-6 0-4,-1 6-3,-5-3 5,-2-3-13,-2 1 2,-4-1 1,-2-5-7,-2 2 2,1-5-4,1-7-2,-5 0-3,4 0-6,-7-10 2,4-2-7,0-6 4,-1-3-2,1-9-3,3-2 2,0-4-1,4 0 4,2-3-6,10 5 1,-2-6 2,2 3-3,8 1 7,-1 0 7,7 2 6,10-2 3,1 3 1,-2 1 0,5 5-6,2 3 3,-2 5 0,2 2-8,1 1-16,-4 4-18,4 4-38,0 4-37,0 1-39,-4 1-44,0 0-51,-3 4-65,-4 2-74,-2 0-208,-7-4-23,-4-1 66,-3 5-137,0-4-172</inkml:trace>
  <inkml:trace contextRef="#ctx0" brushRef="#br0" timeOffset="364974.9315">15726 7536 432,'-5'-4'183,"10"-1"-436</inkml:trace>
  <inkml:trace contextRef="#ctx0" brushRef="#br0" timeOffset="365196.3404">15736 7517 484,'0'-2'144,"3"-1"-22,0 1-22,1-1-1,-4 0 6,0 3 15,0 0 11,9 6 13,-5-1 16,3 4 5,-1 3 8,4 5 2,0 5 4,4 2-3,-1 5 4,7 3-7,-3 8-14,2 0-13,5 2-10,-1 0-13,-2 2-12,1-2-9,2-2-11,0 0-10,-1-1-2,-4-1-13,5-3-5,-7-2-7,-1-6-7,1 1-12,-4-7-18,1 5-30,-1-9-32,-3 1-25,0-4-29,-3 6-27,-1-11-27,1 1-40,-3-6-36,-4 2-24,0-4-46,-7-2-93,0-5-105,1 0-105,-8-2-101</inkml:trace>
  <inkml:trace contextRef="#ctx0" brushRef="#br0" timeOffset="365405.779">15949 8020 1725,'3'-5'27,"-6"0"15,3 2 20,0 2 19,0 1 19,0-3 10,0 3 12,-6 9 10,3-1 10,-2 4-6,-1 1-7,-4 3 5,1 5-12,-2-1-18,1 10-7,-4-2-15,1 2-5,0 3-20,3-2-21,-3 1-38,2 0-41,-2-3-57,3 2-57,0-2-75,0-1-161,0-6-161,-3-4 72,-4-1-47,4-2-32</inkml:trace>
  <inkml:trace contextRef="#ctx0" brushRef="#br0" timeOffset="365923.9202">16850 7412 1409,'3'3'20,"4"2"38,-7 2 18,0 1 17,-4 4 22,1 8 15,-4 3 5,-3 4 7,-3 6 6,-1 12 4,1 3-2,-7 9-5,4 3-17,-4 4-6,2 4-8,6 0-14,-3 1-9,9 4-9,2-3-3,4 3-9,4-3-29,2-4-22,5-5-17,5-1-20,2-12-26,2-4-25,5-8-30,-1-5-37,10-2-33,-1-9-53,-3-6-80,0-6-147,0-5-51,-3-3-49,-4-11-51</inkml:trace>
  <inkml:trace contextRef="#ctx0" brushRef="#br0" timeOffset="366166.2616">17244 7682 1645,'6'-15'46,"-3"2"6,4 6 30,-1 5 12,2 2 13,1 0 12,1 7 14,0 3 9,4 2 13,2 9-3,4 2-8,0 6-2,4 6-4,-1 3-12,3 4-11,-3 1-10,7 6-13,-2 3-9,-1-3-9,-5-4-12,-2-3-24,3-2-37,-2-3-39,-5-4-30,-6-5-34,1-5-28,-5-1-32,0-5-57,-2-2-39,-8-3-72,4-6-101,-6-3-71,-3-3-45,-2-5-49</inkml:trace>
  <inkml:trace contextRef="#ctx0" brushRef="#br0" timeOffset="366345.3135">17383 7962 1593,'-6'-12'41,"-1"2"14,4 5 13,-1 2 10,-3 3 20,4 5 10,0 3 7,-4 7 7,1 5 10,-3 6 0,4 8-4,-8 8-8,2 0-14,2 6-8,-1 3-10,-1-2-10,2 1-21,2 1-32,1-7-37,-2 1-50,5-5-51,-3-5-60,2-2-57,1-9-145,0 0-145,0-7-78,0-7-97</inkml:trace>
  <inkml:trace contextRef="#ctx0" brushRef="#br0" timeOffset="366538.7959">17851 8020 1716,'42'-17'75,"-8"0"-3,-1 3 5,-3 4 12,3 2-2,-3 1-10,4-3-8,3 4-8,-4 0-4,7-2-18,-7 2-18,0 0-28,1 0-21,-4 2-28,-3-4-36,3 3-29,-4-2-56,-3 0-122,-4 1-266,3-3-66</inkml:trace>
  <inkml:trace contextRef="#ctx0" brushRef="#br0" timeOffset="366742.2223">18553 7654 1547,'-2'-4'34,"-2"1"13,-1 3 18,3 5 27,2 0 9,-3 5 2,3 0 10,0 8 8,3 2 5,4 2 5,-3 6 2,5 2-12,-2 5-10,3 0-12,4-3-8,-2 3-12,6 5-7,-6-5-12,2 0-36,2-2-35,-2-4-37,-1 2-38,-2-6-46,-1-3-31,-1-2-21,-2-5-58,0-1-122,-4-8-110,-3 0-59,4-6-36</inkml:trace>
  <inkml:trace contextRef="#ctx0" brushRef="#br0" timeOffset="366960.6916">18720 7615 1611,'14'-11'78,"-4"4"29,6 2 25,1 5 12,3-2 9,7 4 22,-1 3 0,8 8 8,3 0 17,-4 4 2,7 5-10,-1 6-11,-1 7-15,2 7-12,-10 6-15,0 5-16,-7 2-11,-10-6-28,-6 6-34,-3 0-43,-8-1-49,-6 2-52,-3 2-57,-11-1-65,4-4-80,-3-11-143,-7-2-149,-4-5 46,-2-7-138,-1-5-176</inkml:trace>
  <inkml:trace contextRef="#ctx0" brushRef="#br0" timeOffset="367278.9056">19821 7325 1618</inkml:trace>
  <inkml:trace contextRef="#ctx0" brushRef="#br0" timeOffset="367461.4182">19811 7325 1605,'-3'3'40,"-7"-2"17,3 5 29,-3 1 23,0 5 8,-4 6 8,4 2 6,-6 3 10,6 7-1,-3 3 2,-1 1-5,1 8-3,2 6-2,2 7-6,2 0-14,4 2-9,-1 4-15,4 1-2,7 8-12,0 0-11,-1-2-14,8-3-17,2-2-21,4-6-19,1-10-29,2-4-26,0-3-28,7-7-29,-6-9-28,3-4-28,-1-5-37,-2-3-12,-5-8-57,2-2-106,-5-8-105,1-3-50,-4-6-46</inkml:trace>
  <inkml:trace contextRef="#ctx0" brushRef="#br0" timeOffset="367691.8026">20051 7645 1550,'7'-14'14,"-1"3"33,1 2 30,3 5 23,0 7 7,4-2 10,-1 5 15,7 8 19,0 0 2,3 8 5,-3 3-8,4 3-4,-2 7-16,2 0-10,0 5-9,-1 0-15,1 1-15,-6 2 8,2-5-24,2 2-21,-6-7-18,-3-3-22,1-3-28,-9-5-27,10 2-28,-10-5-32,3-7-44,-6 0-44,2-4-41,-8-2-69,4-3-104,0-3-85,-10-11-43,0 1-43</inkml:trace>
  <inkml:trace contextRef="#ctx0" brushRef="#br0" timeOffset="367865.3372">20295 7865 1486,'-5'-9'24,"3"-3"22,-1 4 14,-5 4 22,8 2 5,-3-1 18,3 3 8,-6 8 2,3 1 0,-1 4 7,-2 7-8,-2 0-10,-1 11-6,-1-2-12,-4 6-10,4 2-10,-2 3-6,-2 3-14,1 1-32,2-8-42,-2-3-52,4-1-56,1 1-61,-2-8-86,4-5-156,-4 0-193,3-6-128</inkml:trace>
  <inkml:trace contextRef="#ctx0" brushRef="#br0" timeOffset="368042.3835">20641 7943 1689,'34'-11'38,"-4"2"12,-7 1 12,4 0 24,-4 3 11,-2 0-5,-5 0-12,1 0-7,-1 3-9,4-4-4,-4 4-17,5 0-29,-7-3-40,2 3-45,-2 2-44,-1-3-44,-1-2-114,-1 2-341,2-1-112</inkml:trace>
  <inkml:trace contextRef="#ctx0" brushRef="#br0" timeOffset="368616.6499">21138 7672 1685,'4'-7'-8,"-4"2"17,0 2 23,3 3 17,-3 0 9,0 0 12,0 0 5,-13 0 6,6 5-1,0 0-4,-3-2-5,4 1-3,-8 2-5,4-1-10,1-4-5,-5 5-3,4 0-5,4-4-5,-8 1 0,4 0-5,-1-3-2,5-3-4,-4 0 2,7-2-6,-3 0-2,1 0 1,5-3-5,0-2 6,0 5-1,5-3 4,-2 1 8,7 0 5,-4 2 16,5 1 7,2 1 7,4 3 7,-8 0 5,4 3-2,4 1 10,0 4 7,6 1 2,-3 6 5,0-2 9,3 7-10,-2 0-4,1 2-8,2 3-8,-7 5-9,0-3-3,-4 5-6,0-6-7,-7-1-8,-1 0 1,-5 3-5,0-3-9,-7-3 4,0 0-10,0-2-2,-7-2-5,-2 0-3,2-3-7,-2-5-7,-4 0-4,4-6-6,-1-4-5,4 0-6,-8-7-7,5-3-2,-1-2-3,4-5 4,3-1 2,3 0 0,4-2 1,0 5 3,6 0 1,0 0 6,4 3-2,3 1 5,0 4 10,3 3 3,7-2 3,4 6 7,-1 6 5,0 1-3,4 0-1,3 6-3,0 3 3,0 4-6,3-4 2,-7 4-9,4-1-12,-6 1-8,0-6-29,-5 1-22,2-3-23,-4 1-20,-4-4-23,0-3-37,-3 0-39,-1-5-41,2-1-25,-4-4-46,-4-1-85,4-8-60,-7 0-208,0-2-172</inkml:trace>
  <inkml:trace contextRef="#ctx0" brushRef="#br0" timeOffset="368831.5907">21512 7610 1876,'0'-18'-12,"2"8"24,2 0 45,3 5 30,0 3 28,5 2 17,-1 2 16,6 6 23,0-1 8,2 3 17,5 8 3,-1 3-16,1 2-5,3 13-5,-8-1-10,1 1-14,0 10-16,-10 3-12,3 0-12,-9 0-13,-4 4-19,-4 0-28,-5-1-28,-1 1-28,-7-1-27,4-2-35,-7-5-28,-4-2-39,5-3-46,-8-5-52,3-8-49,1-2-134,-5-8-178,9-1 61,6-8-155,-8-8-182</inkml:trace>
  <inkml:trace contextRef="#ctx0" brushRef="#br0" timeOffset="369125.8055">22185 7379 1915,'38'-19'33,"-8"6"18,-8 3 15,2 2 19,-11 4 8,-7-1 8,5 5 11,-5 3 5,1 3 5,-7 5-2,0 1 4,-10 8 5,4 6 3,-8 3-1,4 5-5,-6 9 1,-1 6-12,4 9-25,-4 8-12,4-1-2,2 0-9,5 3-7,6 0-3,-7-11-10,14 0-14,-1-2-15,8-5-11,4-1-23,7-6-22,5-5-28,0-5-17,10-6-28,-10-6-29,4-12-34,6-1-36,-8-3-39,-2-7-69,4-4-114,2-6-94,-5-3-110,-11-3-133</inkml:trace>
  <inkml:trace contextRef="#ctx0" brushRef="#br0" timeOffset="369338.2366">22732 7482 1801,'0'-12'9,"0"2"21,3 4 27,5 4 17,-5 4 18,3 4 7,7 1 10,1 5 15,-1 4 6,7 6 16,1 3-6,-5 0-7,11 7-16,-4 4-15,1 1-6,2 3-15,-3 0-7,4 3-10,0-6-21,-4 1-23,-3-1-24,-3-9-33,0-1-37,-4-7-39,0 1-36,-6-4-56,0-5-94,-1-4-143,-6-1-69,-3-2-70,3-5-81</inkml:trace>
  <inkml:trace contextRef="#ctx0" brushRef="#br0" timeOffset="369529.7251">22906 7737 1569,'-7'-8'43,"4"4"8,-3-1 18,1 5 30,2 0 19,0 5 9,0-1 6,-4 9 7,1 0 3,-5 5-6,5 6-9,-7 3-12,-1 6-12,-2 0-11,-1 8-6,4-2-9,-4-2-29,4-2-33,-1 1-40,-2-4-43,2-2-56,1 0-59,2-8-50,5-3-122,-4 2-150,4-8-113,-2-6-116</inkml:trace>
  <inkml:trace contextRef="#ctx0" brushRef="#br0" timeOffset="369719.2175">23181 7785 1757,'38'-12'57,"-1"0"15,0 3 26,-4 2 9,0-3 0,4 4-7,7-1-11,-2 0-8,-5-1-10,4 4-8,2-1-14,-7-3-25,1 3-37,-7 0-45,0-1-39,0 4-51,-13-3-141,3 0-194,-4 3-57,5-4-43</inkml:trace>
  <inkml:trace contextRef="#ctx0" brushRef="#br0" timeOffset="370266.7119">23943 7432 1467,'10'-3'63,"-3"-1"15,6 1 32,-7 1 27,8-1 14,-1 3 4,4-2 8,-4 2-7,4 0 4,-1 0 15,-2 0 0,-1 0-6,4 2-11,-4 1 2,1-1-11,-1 3-9,-7 0-12,5 3-10,-1-1-9,-7 3-15,-1-2-9,-2 5-5,0-4-9,0 1-6,-2 0-9,-1 3-4,-4-1-6,1-2-5,-5 2-8,5-1-6,-4 1-17,-1-4-2,5 2-11,-4-1-4,4 2-3,-5-6-10,8 3-6,-4-1 0,4 1 2,0-4 3,6 1 7,0 3-2,4-6 5,-4 3 5,8 0 2,2 0 16,-7 0 8,8-1 4,-1 5 19,1-1 2,-1 1 7,4 1-2,-4 5 3,-4-3 2,2 0-5,-8 8-5,4-1-2,-4 1-5,-3 2-3,-3-2-4,-4 3-2,1-3-5,-6 3-4,0 1 3,-2-4-4,-2 6-5,-1-6 0,-2 2-4,-5-5-6,4 4-7,-7-9-12,8 2-4,-5-3-7,4-4 4,-4-2-16,5 0-7,5-7-6,1-4-2,10-3-8,-8-2-10,8-3-13,6-3 2,1-7-4,3 2-6,6-5-14,4-1-23,-4-1-20,4 1-36,2-5-54,5 4-49,-4-4-147,-4 3-146,8-3 43,-10 3-128,2 1-160</inkml:trace>
  <inkml:trace contextRef="#ctx0" brushRef="#br0" timeOffset="370484.1209">24386 7040 1933,'17'10'103,"3"2"45,7 11 54,6 4 44,-3 3 30,0 3 29,7 4 34,-4 11-36,8 2-8,-8 5 4,0 2-24,-6 3-32,0 3-27,-11 3-45,-13 3-64,-6 3-87,-13 24-92,-14 1-104,-14-2-108,-16-3-123,-13 4-252,-29-6 1,-3-1 75,-28-1-316,-11-3-380</inkml:trace>
  <inkml:trace contextRef="#ctx0" brushRef="#br0" timeOffset="371865.493">6341 9862 146</inkml:trace>
  <inkml:trace contextRef="#ctx0" brushRef="#br0" timeOffset="372042.0355">6371 9844 932,'10'-7'218,"-3"2"-70,-1 0-39,4 5-11,-3 0 9,0 3 10,-4 2 16,4 4 5,-1 9-7,1 5 5,-3 4-7,-1 5-4,0 9-7,0 0-15,-3 5-8,-3 7-10,3-2-10,0 5-19,-3 2-22,6-5-24,-3-2-25,7-1-25,-4 0-32,0-9-29,1-1-31,0-3-32,-1-5-57,-3-2-102,0-4-133,-3-4-79,-5-2-39</inkml:trace>
  <inkml:trace contextRef="#ctx0" brushRef="#br0" timeOffset="372243.4808">6064 10626 1457,'0'-14'24,"7"-1"12,3 0 22,3-2 28,11 0 17,2-4 3,14 1-5,7-2-4,6-1-7,14 1-9,6-3-4,5 2-11,-2 0-10,4 1-25,0 1-49,-1 5-44,-5 0-45,-7 4-50,-7-2-93,-3 2-388,-1-5-135</inkml:trace>
  <inkml:trace contextRef="#ctx0" brushRef="#br0" timeOffset="372821.6765">8005 9857 1853,'11'-2'46,"-5"-1"-5,1 3 7,-1 0 24,0 0 24,2 3 9,-2 2-1,-2-1-1,2 1 0,-3 1-5,-3 1-3,0-1-11,0 3-5,0-1-7,-3-3-6,0 2-9,0-2-6,-4 0-2,1 0-10,-5-2-5,1-3 2,-4 2-4,2-4 0,2-1-8,-4-2 0,1 0-5,2 0 0,1-5-2,1 3-1,-2-3-2,5 1-4,2-5 2,2 4-5,2-3 2,2 4 0,5-4 11,4 4-1,1-3 8,3 5 2,0 2 14,6 1 9,-2 4 12,8 2 6,3 5 12,-3 5 9,6 0 7,-3 7-4,-3 4 2,3 5-3,0 3-7,0 1-3,-6 7-9,3 2-1,-8-3-4,-5 6-9,-1-2-5,-7-3-3,-6 2-4,0-4-7,-6 1-6,-4-4-9,0 2-10,-7-6-11,1-3-14,-7 0-6,-4-3-12,-3-5-4,0-2-4,3-6 6,-3-7-5,0-4 5,0-2 0,0-5 4,0-6-1,6-7 2,-3-1 0,8-3 3,2-1 0,7 3 1,4-1 6,3 3 0,6 1 2,3 1 9,7 3 9,4 2 13,7 3 9,3 3-2,3 2 5,3 7 9,7 3 4,6 5-3,4 5-6,4 4-1,-4 7-3,9 2-2,1 5-4,0 3-20,-6 0-31,-4-2-39,-3 7-48,-4-4-38,-9-4-57,-1-1-68,-3-5-84,-10-1-195,-4-4-62,-2-4 53,-8 0-182,1-6-237</inkml:trace>
  <inkml:trace contextRef="#ctx0" brushRef="#br0" timeOffset="374064.8788">15666 2677 1845,'10'23'-80,"-4"-3"29,1-1 22,-5-3 26,3-4 26,-2 1 19,-3-6 16,0 2 17,3 0 19,-3-1 7,4-1 18,-4-2 20,6 0 12,1-5 1,6-3-4,1-4 1,9-5-7,4-7-13,13-6-7,13-6-12,23-22-12,14-8-9,4-3-8,7-9-12,1-7-30,6 3-17,-3-6-26,0 10-26,-9-2-37,-6 11-41,-10 7-47,0 6-53,-20 13-94,-13 9-254,-4 4 33,-13 7-117,-6 8-137</inkml:trace>
  <inkml:trace contextRef="#ctx0" brushRef="#br0" timeOffset="375121.7249">23151 2169 1631,'8'6'-224</inkml:trace>
  <inkml:trace contextRef="#ctx0" brushRef="#br0" timeOffset="375388.0126">23163 2187 1345,'3'6'-5,"-3"-3"3,7 2 13,-7-1 9,0-1 10,3-1 5,-3 1 11,3 1 5,-3-4 9,0 3 7,0-3 10,2 5 6,-2-5 6,-2 2 10,2-2 3,0 0 7,0 0-5,0 0-1,0 0 5,0-10 2,0 6-1,-3-4-1,3-4 17,-3-1 6,-4-3-3,4-3-5,-1-5 8,-6-5-2,4-5-1,6-7-7,-14-12-6,14-1-1,-10-17-18,7-4-7,3-4-9,6-26-7,5 0-4,2 3-9,4-2-5,1 5-5,4 5-8,-3 16-4,5 12-7,-7 6-16,-4 13-28,4 2-32,-4 12-50,-8 1-40,6 2-68,-4 10-85,-10 4-181,-3 2-197,-15 2 102,-15-1-227,-21 3-278</inkml:trace>
  <inkml:trace contextRef="#ctx0" brushRef="#br0" timeOffset="377782.9475">9289 9801 446,'0'-1'-152</inkml:trace>
  <inkml:trace contextRef="#ctx0" brushRef="#br0" timeOffset="378036.3064">9289 9794 179,'0'0'175,"4"-5"-41,-4 3-4,0 2-14,3-5-1,-3 3 7,0-1 9,0 0-1,0 3-1,0 0-4,0-5-4,-3 3-9,3 2-5,0 0-6,0 0 21,3 13 6,0-4 4,4 8 7,3 2 2,3 8 9,4 2-5,3 5 5,3 7 0,4 0-8,3 6-5,4 7-10,-1-3-6,2 2-2,0 1-14,4-5-10,-1 6-6,-2-2-8,1-6-9,-4 0-7,-6-6-21,-1-4-9,-2-3-11,-8-6-13,1-1-26,-1-3-17,1-3-19,-7-3-28,1-3-31,-8-3-42,-3-3-41,0-2-38,-7-5-45,0-2-93,-3-6-141,-3 3-21,3-8-116,-10-7-144</inkml:trace>
  <inkml:trace contextRef="#ctx0" brushRef="#br0" timeOffset="378260.7048">9616 10227 1750,'3'-5'-10,"0"2"18,1-1 26,-4 4 36,0 0 21,-4 7 15,1 3 12,-3 2 6,-1 7 7,-3 3-4,-8 3-5,2 8-2,-3 1-12,-5 4-17,1 2-8,3-1-6,0 2-3,0-1-11,4-1-14,-5-1-24,8-3-30,-1-4-28,1-5-41,3 3-51,0-5-72,4-2-57,-4-2-152,-1-2-111,2-6-78,2-4-96</inkml:trace>
  <inkml:trace contextRef="#ctx0" brushRef="#br0" timeOffset="378723.4704">10692 9818 1696,'8'-5'23,"-6"-1"12,2 5 18,0-5 15,-4 0 12,0 4-5,0 2-4,0 0-2,-13 8 5,3-1 5,-7 8 8,0 0 0,-4 8 4,1 5 1,-2 6 3,-5 4-4,4 4-2,3 6-4,-4 3-4,5 5-5,2 2-10,4-8-8,5 2-2,5 0-6,3 1-7,3 1-10,8-3-11,2-1-21,4-2-21,2-6-21,8-2-24,0-5-16,0-2-18,5-6-35,2-7-47,-4-7-47,-4-4-115,2-2-155,-5-7-127,-4 0-122</inkml:trace>
  <inkml:trace contextRef="#ctx0" brushRef="#br0" timeOffset="378956.8458">11021 10110 1849,'6'-4'17,"0"-2"28,1 6 31,4 1 18,-2 5 12,1 5 9,4 1 2,2 5-5,1 9 6,-1-2 6,5 3-7,-5 5-7,7 4-7,-2 2-11,-1-1-7,-4 3-10,8 0-13,-4 1-11,-1-2-22,-2-1-31,0-9-30,0 2-34,-4-9-30,-3 0-27,0-4-18,0 0-40,-4-5-42,-2-4-53,-4 1-101,-4-5-297,-2-5-168</inkml:trace>
  <inkml:trace contextRef="#ctx0" brushRef="#br0" timeOffset="379148.3511">11210 10480 1867,'-6'-11'7,"-2"4"20,2 0 19,3 1 17,-4 4 14,1-1 3,-2 3-3,2 3 0,0 2 3,-1 3 2,-4 1-1,2 10-4,-1-2-8,3 2-6,-6 8-5,0 2-5,2 1-6,1 0-6,4 2-7,0 1-27,-2-3-45,2-1-55,-1 0-57,4-5-64,0-2-144,-5-1-143,5-6-64,-3-3-65</inkml:trace>
  <inkml:trace contextRef="#ctx0" brushRef="#br0" timeOffset="379335.0633">11593 10430 1591,'35'-11'43,"-6"-1"-8,1 3-4,-4-2 14,1 4-3,-1-1-3,4-2-5,-2 5-1,2 0-4,0-3-4,0 4-11,3-4-20,-3 6-34,0-5-32,0 1-42,-6-1-63,3-1-351,-5 0-32</inkml:trace>
  <inkml:trace contextRef="#ctx0" brushRef="#br0" timeOffset="379553.0059">12227 10057 1556,'-3'-2'26,"3"2"14,0 0 45,0 10 17,3-1 8,-3 4 9,6 7 7,-1 5-1,-2 0 1,7 8-1,-4-1 1,1 6-15,3-4-3,-3 4-12,6 4-7,0-1-16,-3-4-15,1-1-29,-2-5-36,1 0-30,1-4-35,-5-7-35,1 2-32,-1-3-28,-3-5-47,1-1-80,0-6-112,-4 1-202,3-8-107</inkml:trace>
  <inkml:trace contextRef="#ctx0" brushRef="#br0" timeOffset="379780.3979">12374 10044 1631,'14'-18'26,"-4"4"7,2 1 29,2 6 39,1 5 23,4-1 12,4 3 4,0 5 27,7 2 13,6 4 14,8 10 7,-1 0 5,0 9-1,4 7-10,0 4-12,-4 1-13,-5 7-18,-2-1-13,-6 5-15,-3 0-24,-11-6-29,-5 1-38,-5-4-39,-9 6-43,-8-1-44,-2-5-43,-7 1-50,-4-2-67,-1-6-79,-10-1-193,-1-2-53,0-6 50,-7-6-114,-5-4-139</inkml:trace>
  <inkml:trace contextRef="#ctx0" brushRef="#br0" timeOffset="380274.079">13762 9810 1803,'6'-4'3,"0"-2"16,1 0 30,-3 1 17,-1 3 8,1 0 1,-4 2-2,0 0-1,-11 7 9,8 1 3,-7 2 3,4 7 5,-8 5 3,4 5 1,-4 9-2,1 9 0,-4 3-5,1 9-3,2 3-11,1 6-7,6-3-2,4-2-6,6-4-6,4 11-14,6-5-20,4 0-14,6-9-20,5-2-14,4-2-17,-2-14-18,4-3-20,-1-6-35,-3-5-31,4-8-36,-1 0-31,-6-11-62,3-2-113,-4-5-273,-2-4-159</inkml:trace>
  <inkml:trace contextRef="#ctx0" brushRef="#br0" timeOffset="380500.9874">14345 9855 1849,'6'-8'-18,"1"5"41,4 3 35,-2 3 28,1 5 15,4 1 11,2 8 8,-2-1 11,6 11 11,6 6 5,-2 2-4,-1 8-4,4-1-28,0 6-7,-5-4-12,4 9-9,2-3-21,-1 3-26,-7-11-20,4 1-20,-5-4-19,-2-6-37,-4-3-35,0-3-30,-6-3-48,3-7-57,-10 0-128,0-7-163,0 0-142,-3-2-158</inkml:trace>
  <inkml:trace contextRef="#ctx0" brushRef="#br0" timeOffset="380701.0713">14545 10224 1954,'-8'-2'13,"3"-1"20,-2 3 31,1 8 19,2 0 13,-4 5 9,3 4 10,-5 5 2,3 5-1,-3 6-8,2 0-13,0 2-3,-3-1-11,0 5-8,6-5-25,-2 1-32,0 0-37,0-4-46,1-4-44,3-3-49,0 2-54,-1-7-84,4-3-157,0-2-186,0-3-137</inkml:trace>
  <inkml:trace contextRef="#ctx0" brushRef="#br0" timeOffset="380899.5406">15208 10269 1829,'38'-9'33,"-8"-1"0,0 2 21,0 1 11,-3 2-5,-2-1-6,2 1-7,0 3-9,0 0-16,3 2-28,-3-3-25,-2 1-31,5-1-34,-2 1-42,-1-1-90,-4-2-342,3 1-70</inkml:trace>
  <inkml:trace contextRef="#ctx0" brushRef="#br0" timeOffset="381477.5664">16089 9990 1660,'4'-5'18,"-1"2"8,-3 1 21,3 2 18,-3 0 11,0 0 10,0 0 11,0 0 6,0 0 1,-10 7 0,6-4-4,-2-1-5,0 0-3,-4-2-12,2 3-5,-1-3-7,2 0-5,-7 0-2,2-5-5,2 0-7,-4 0-2,4-2-6,-4-3-7,8-4-1,-4 5-3,4-6 1,3 3-8,3-1-2,0-1 1,3 1-2,3 0 1,1 0 1,2 4 6,2-1-1,2 2 14,4 1 5,-4 5-1,4 2 17,-1 2 15,8 5-8,-4 3 7,3 2 9,-3 6-7,0 2 2,0 3 1,-3 2-5,0 1-4,-4 5-5,0-1-2,-6 0-5,0 0-7,-7-1-4,0 0-6,-3 0-3,-8 1-6,-2 0-3,0-3-4,-4 2-6,-3-4-6,-3 0-9,-4-5-8,0-3-8,1 1-4,-1-5-5,3-6-2,-3 1 1,2-6-6,4-4 4,-2-4 1,7-3 2,2-4-2,7-3 3,1 2 3,6-1-2,0 1 5,6 0 1,7-1 6,1 3-7,5-1-8,2 4 12,5 2 2,-2-1 7,6 4 9,0 4 10,0 4 9,3-2-3,7 8 1,-3-1-5,3 2-2,-3 1 0,-1 3-5,1-3-1,-4 4-7,0-4-19,-6-2-12,-3 0-25,-2 0-21,3-2-24,-3-1-20,-5-5-32,1 2-36,-6-4-31,-2-4-29,4-1-44,-4 1-100,-1-9-121,-1 3-24,-2-8-136,1-3-162</inkml:trace>
  <inkml:trace contextRef="#ctx0" brushRef="#br0" timeOffset="381666.0593">16676 9777 1781,'4'-12'-1,"1"4"26,-1 3 39,2 5 30,2 0 25,2 5 23,-1 3 17,5 1 24,2 9 13,2 5 18,-3 4 9,6 7 3,3 9-7,-1 13-18,0 4-9,-6-1-29,0 4-38,-10-5-56,-7 2-70,0 0-73,-11 6-100,-5 2-124,-21 18-277,-16-6-49,-17 0 78,-14-2-169,-9 1-208</inkml:trace>
  <inkml:trace contextRef="#ctx0" brushRef="#br0" timeOffset="530660.127">2959 1957 596,'0'0'136,"0"0"-49,0 0-41,18 2-11,-15 1 26,-1-1-10,2-2 6,-4 0-7,4 4 1,-2-2 9,-2-2-1,4 3 5,-4-3-2,3 3 5,-3-3-2,0 1 2,0-1-3,0 3 0,0 0-1,0-1-3,0 1 6,0-2 2,0 2-5,0 0 2,3 2-4,-3-3-4,0 1 0,5-1 0,-5 1-2,3-1 0,-1 3-3,-2-3 3,4 1-2,2 0-2,-2-3 6,2 2 0,2-2 2,-2-2-1,4-1 4,4 0-1,-2-2 5,2-4-8,2-1 1,2-5 12,4-6 4,2-3-1,3-6 1,3-6-1,10-10-5,0-7-2,16-17-8,4-3-1,0-2 1,0 3-12,0-1-5,0 5 2,-12 14-6,-10 8-3,0 4-1,-8 8-4,-3 1-6,-4 8 0,0 2-5,-6 1-3,0 6-6,-4-1-18,0 5-17,-3 4-10,-3 2-19,-5 6-27,3 0-27,-5 0-29,-5 6-37,5 0-46,-2 3-42,-1-1-104,-4 4-217,-2-4 69,-2 4-62,-2-1-78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39:51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7610 570 578,'8'-7'-289,"-4"-1"190</inkml:trace>
  <inkml:trace contextRef="#ctx0" brushRef="#br0" timeOffset="863.8004">7841 395 1406,'-11'-2'-71,"6"2"6,-2 0 9,0 2 8,2-2 8,-3 0 4,5 3-24,-1 1-111,1-1-122</inkml:trace>
  <inkml:trace contextRef="#ctx0" brushRef="#br0" timeOffset="2174.2881">6958 1927 2055,'0'0'-128,"0"0"-61,0 0-18</inkml:trace>
  <inkml:trace contextRef="#ctx0" brushRef="#br0" timeOffset="5230.5219">6928 1947 1512,'-7'-5'-82,"0"0"14,0 0 12,5 0-32,-1 0-131,-1 0-121</inkml:trace>
  <inkml:trace contextRef="#ctx0" brushRef="#br0" timeOffset="120351.0915">8222 1988 481,'0'0'-189</inkml:trace>
  <inkml:trace contextRef="#ctx0" brushRef="#br0" timeOffset="120722.2299">8232 1997 646,'4'3'124,"-1"-3"-43,0 2-2,-3-2 1,6 3-3,-2-3 6,-4 2 0,3-2 5,-3 0 5,7-2 5,-3 2 1,-1-3 0,0 1-2,0-3-2,1-1-6,-1 2-1,0-4-1,1 1-7,-1-4-2,1 4-7,-1-3 0,-3 3-4,0-3-1,-3 2-4,3-1-1,0 2-1,-4 1-7,1-2-7,-1 2-4,-2 5-1,-1 1-8,-3 0-2,0 7-2,0 4 0,-3 4 1,-1 4-2,5 1 1,-5 8 1,4-1 2,4 3 1,-5 0 2,8-5 1,-1 1-5,1-2 0,6 1-2,1-5 7,-1-2-6,8-1 8,1-4 2,-1-4-4,5-3 2,1-6-8,-1-3 8,8-5-7,-4-1-6,3-4 1,1-8-5,-1 0-1,1-4-4,-5-4-3,1 0 2,-7 0-3,-5-2-5,1-1-11,-5 8-8,-4-2-21,0 1-17,-4 5-21,-2 2-24,-8 3-30,8 5-39,-7 3-46,2 4-55,-2 1-152,3 2-117,-7 0-127,8 5-156</inkml:trace>
  <inkml:trace contextRef="#ctx0" brushRef="#br0" timeOffset="121315.2846">12689 1880 1756,'6'0'-278</inkml:trace>
  <inkml:trace contextRef="#ctx0" brushRef="#br0" timeOffset="121601.5193">12707 1880 1377,'3'-3'28,"4"3"-10,-3-5-3,3 2 23,-1-4 12,-3 0 2,0-1 1,1 0 7,3-1 1,-7-3 3,0 0 5,0 3 1,0-3 0,-4 2-1,1-2-5,-1 0-2,1 0-1,-4 4 0,2 2-8,-3-2-6,1 5-5,-3 3-4,5 3-1,-6 2-2,1 4 1,1 8-4,-2-1 5,4 2-3,0 5 1,1-2 3,2-2 0,1 3-4,3-2 3,0 1-2,3-4-1,5 0 3,1-2 1,-2-4 7,7-2-8,-2-3 0,6-6 0,-2 0-4,0-7-4,9-1-2,-3-5-3,1-5 0,1 1-5,-3-2 0,-6-2-5,0 1-16,-6-1-21,-2 0-31,-7 0-46,-7 4-51,1 1-68,-14 3-172,-4 1-151,-10 7-112,-8 2-150</inkml:trace>
  <inkml:trace contextRef="#ctx0" brushRef="#br0" timeOffset="122630.7964">5444 5202 1654,'0'2'-95,"0"2"5,0-4 15,0 0 15,3 5 2,1-1-176</inkml:trace>
  <inkml:trace contextRef="#ctx0" brushRef="#br0" timeOffset="123143.4251">5457 5225 1001,'3'3'4,"1"-2"2,0 2-3,-1 0 14,0-1-3,0 1 7,1-1 3,-4-2 18,3 3 4,0-3 5,0 0 2,-3 0 7,4 0-3,-4 0 0,4-8 3,-1 6-1,-3-4-4,3 2 0,-3-4-3,0 1-3,3-4-3,1 2 2,-4-4-1,3 3 0,0 0-1,-3 0 0,0 1-1,0-2 0,-3 1 1,3 0 0,0 0-3,-3 3 1,3-1-1,-4-2 1,4 4 1,-3-2-5,3 0-3,-3 0 3,3 3 2,-3 0 2,-1 0-1,4 3 21,-7 2-7,4 0-5,-4 2-6,1 3 3,-1 0-10,3 3-7,-2 1 0,-1 3 0,1 1-2,3 3 5,-5 1-5,2 4-1,3-4 2,-1-2-1,1 2 5,0 3-6,0-5 3,-2 0-3,5-2-3,0-1-2,0-2 0,5 2 7,-2-3 1,3-2 10,1-2 4,3-1 0,-3-4 7,6 3-2,-3-6 3,3 2 1,-3-2 7,1-5-15,2 4-11,0-7 0,-3 1-6,3-3-4,-2 1 0,-1-2-5,-1-4 1,2 0-6,-8-2 1,0 2-2,1 2-1,-4-2-2,-4 0-2,4 3-1,-3 0-1,0 3-4,-5-2 2,5 2 0,0 3-6,-3-1-19,-1 5-21,0 2-13,-3 0-25,3 6-22,1-3-42,-1 5-46,3 3-51,1-3-62,0 4-201,3 2-71,-3-2 77,-1 4-49,4-1-48</inkml:trace>
  <inkml:trace contextRef="#ctx0" brushRef="#br0" timeOffset="123588.2369">5653 5279 1394,'-2'-5'-107,"2"2"-216,0 2-5</inkml:trace>
  <inkml:trace contextRef="#ctx0" brushRef="#br0" timeOffset="125492.3306">5651 5270 919,'0'0'2,"0"0"5,0 0 7,0 0 12,-3-5 5,3 5 15,0 0 3,0 0 4,0 0 5,0 0 2,0 0 5,0 0-3,0 0 1,0 0-2,0 0 2,5 0-2,-5-3 0,0 3-5,0 0 17,5 5 7,-5-5-1,6 3-2,0 1 8,5 1-1,-1 4 1,0-2-5,2 1 2,2 6-3,7 1 4,2 5-4,3 0-3,0 5-2,12 2-7,2 3 6,9 6-2,5-4-3,3 3-9,-4 0 0,7 0 1,-3-2-1,3-1-2,0 0-8,0 1 6,1-3-11,-1 3 2,0 1 9,24 12 12,1-1 3,-11-5-5,-11-8-8,1 1-5,-1-1-2,0 2-10,-3 0 0,3-1-1,1-4-2,-7 1-4,-1 1 0,-5-7-7,-8-1 1,3-1-3,-5-2-1,-5-3-5,-3 1 2,1 1-2,-1-6 0,0 3-2,-3-2-3,0 1-4,0-3 1,-7 2 0,5-4 1,-6 0-3,3 2 1,-3-2-1,1 0-1,1 3-2,0 0 2,-2-1-1,-1 0 1,2-2-3,-3 2-2,0 0 4,4 2-2,-4-4 0,-1 0 1,2-1-3,-5-1 2,-2 2-3,-1-5 0,-3 3 1,3-3 1,-6 3-1,7-3 2,-5-1-5,-2 1 2,0 0 3,0 0-1,-1-2-1,1 1 0,-1-1 3,1-1-1,-3 1 4,2 0-2,-3-1-1,1-2 1,-1 3 0,0-1-3,0-2 0,1 2 1,0 1 0,-4-3-4,3 2 2,-3-2-1,3 0-2,-3 4 2,0-4 1,0 0-2,7 2 2,-7-2 0,3 0-1,-3 0-2,0 1 5,0-1-1,0 0 0,0 0 1,6 0-6,-6 0 3,0 0-1,0 0-1,0 0 2,0 0 1,0 0 4,0 0-2,0 0 0,0 0 2,0 0-8,0 0 4,0 0 1,0 4 2,0-4-1,5 0 0,-5 0 1,0 0-3,0 0-3,0 0 6,0 0-2,3 2 0,-3 1 1,0-3 1,3 3 2,-3-3 0,3 2 3,-3-2 0,0 0 0,0 3 1,0-2-1,0-1-6,0 0 3,3 3-3,-3-3 1,0 3 4,4-3 2,-4 2 4,0-2-1,0 0 1,0 0 3,3 3-5,-3-3 8,0 0 0,0 0 1,0 0-1,0 0 1,0 2-2,0-2-3,0 0-3,0 0 1,0-7-4,-3 4 0,6 0 0,-3 3-2,-3-4 0,3 2-2,-4-1 0,4-2 0,-3 1-2,3 3-1,0 1-2,-3-6 4,3 4-2,0-1-1,-3 1-1,3-3-2,-3 3 0,-2-1-5,5-2-5,-3 0-3,3 0-1,-3 3 2,0-3-3,3 2 0,-4-2 6,4 5-2,0-4-2,-3 1 2,3 1 1,0 2 5,0-3-2,-3 0 2,3 3 2,0 0-1,-3-2 4,3-2-3,0 4-1,0 0 6,-8-1-3,5 1-1,3 0 3,0 0-1,0 0-1,-6 0 1,6 0 1,-7-2 1,4-2-1,-4 2 1,0-3 7,1 3 0,-1-3-1,-3-1 2,0-1 5,-3 2 1,3 3 3,0-3 4,-3 2 1,-1-2 3,1 2 4,-1-1 0,4 2 4,-3-1 0,-1-2 0,5 1-2,-1 3-2,-1-5 0,2 4-2,-1-1 1,3 1-1,-3 0-3,3-1 0,4-2-3,-4 5-4,0-3 0,4 3-3,0-2-5,0-1 3,-1 3-3,1-2-4,3 2 3,-7-2-4,7 2 0,-4-3 1,1 3-3,3 0-2,0 0-1,0 0-1,-3-2-2,3 2-1,0-3-1,0 3 1,0 0-2,3-5 2,0 5 4,5-2-4,-2-1-2,4 0 5,0 2-3,0-2 1,3 1 0,1-1 2,-1 0-3,1 1 2,5 2-1,-1-4 0,1 3-4,4-1 2,-2-2-1,9 2-2,3 2-3,0-3-4,1-1 5,10-1-2,-2-1 2,6 1-4,1 3 1,5-3 2,-5 0 0,8 0 4,6 3 0,-9-4 0,6 2-1,3-1 0,-6-4 2,-4 6 1,-2-1 0,1 4-2,-1 0 5,2-2-1,1-3-2,2 3 4,4-3-1,7-1-3,-11 6-1,8-2-1,-1-3 2,4 3-1,-4-1-2,4 1 3,0-3-2,0 2 0,-4-2 1,4 1-1,-4-1 0,4-1 1,-1-1 1,2 1-1,-2 4 1,1-3 6,2 0-5,-3 0 2,5 2 1,-1-2-1,0 1 1,1-1 0,-5 0-1,1 2 1,-1-2 1,1 2-2,-4-1 0,1-1 1,0 2 1,-12 2 1,2-4-2,3 4-2,-5-1 1,3-2-1,-10-1 2,10 3-2,-5 0 1,-4-1 2,4-2-2,0 0 1,3 0-3,1 3 4,3-6 0,-5 1-2,2 1 1,3 0 3,3-1-3,-6 1 1,2-2 1,-3 3 0,-3 0-3,1 0 4,-2-3-3,2 6 1,-1-3 0,-4 3 0,4-1 0,1 1-1,-5-1 2,1 1-2,-1-1 0,1 0 1,-4 2 2,-3 1-3,4-5 0,-4 5 0,-1-3 1,-1 0 1,-5 3-3,0-1 2,-6-4-3,3 5 3,-6 0-2,-5-1 2,1 1-2,-3-2 4,0 2-8,0-4-15,-8 4-26,1-2-29,-3-1-33,-1 1-25,-6-3-32,4 3-23,-10-6-39,-3 1-43,4-1-43,-9-6-55,3-4-137,-8-8-68,-4 2 40,0-16-133,-4-2-162</inkml:trace>
  <inkml:trace contextRef="#ctx0" brushRef="#br0" timeOffset="125885.1247">12870 1880 1731,'0'-16'-228,"8"4"-284</inkml:trace>
  <inkml:trace contextRef="#ctx0" brushRef="#br0" timeOffset="126475.3038">12888 1820 1363,'6'-14'-18,"-3"5"3,5-1-3,-5 0 26,0 5 3,0-3 11,-3 4-2,4-4 3,-4 4 12,0 1 1,3 1 17,-3 2 12,0 0 5,6 12 4,-6 0 9,0 1 5,0 9-3,0 3-1,-3 8-4,3 5 6,-3 6-3,0 9-3,-1 3-1,-2 13-3,3-2-5,-2 5 0,5 6 7,-3 3-4,3 2-6,3 26-4,2 1 1,-2-3-5,3 0 2,1-3-8,-4-15-4,3 16-1,5-2-5,2-3 2,-2-18-5,-2-7 0,1-3-2,-3 1-1,3-3-5,0 1 0,0-2 5,0 0-8,0-6-4,0 8 14,0 0-1,0 3 1,4-4-6,-4-5 1,-1-3 0,1-9-10,-3-2-1,3 0 1,0-1-3,0-2-1,0 2-7,3 12 11,4 3 8,-4-4-1,-2-12-7,2 1 3,-3-5-8,0 0-2,-4-9 4,1 1-6,3-3 1,-3-1-4,-1 0 4,-2-6-2,2-2-6,-2 2 2,3-1 2,-4-1-8,0-1 7,0-1-3,4 0 0,-4-1 0,5 3 7,-2 3 2,-3-2 10,4 0 5,-4 2-6,3-4 0,-1 0 11,-2 0-1,0-1-4,0 2-2,0-3 4,1 1-5,-4-3-4,0 2 3,3-2-3,-3-2-5,3-2-1,-3 2 0,0-2-4,3-2-3,-3 1-1,0-3 0,0 2-2,5-4-2,-5 2 1,0 0-1,0-4 0,3 2-4,-3-2-4,0-1-17,0 1-23,0-4-31,0 4-23,-3 0-31,3-6-36,-5 1-39,2-3-39,3 0-42,-6-5-27,-1 0-101,-2-6-157,-2-2 31,-5-4-142,-8-5-171</inkml:trace>
  <inkml:trace contextRef="#ctx0" brushRef="#br0" timeOffset="127994.2559">8142 2227 1714,'-7'0'-225,"4"-2"-282</inkml:trace>
  <inkml:trace contextRef="#ctx0" brushRef="#br0" timeOffset="128563.3711">8125 2222 1329,'-6'-2'-22,"6"-1"-4,-4 0-3,1 2 13,-4-2 5,4 1 18,-1-4 2,1 5 8,-3-4 12,2 2 2,-2-1 4,2 2 4,0-3 3,1 3 2,0-1 2,-3 1-7,2-1-3,4-2-1,-3 5-2,0-5-6,3 3-1,3-1-8,0-2 4,7 3 5,-4-3 1,8-2-3,3 2 6,6-1 0,7 0 4,10-1 0,7 2 6,13-2 6,10-1 10,20 1-5,3 0-1,44-6 0,5-2 1,6 2 7,2-1 2,3-4-4,-2 6-6,2-3 0,0-1-6,4-1 0,0 5 0,0-3 2,3 0-9,4 3-4,-9-1-3,0-3-3,-2 2-4,-13 3 3,-3-1-5,-4-3 7,-26 3-2,-14 1-3,-7 2 5,2 1-1,-8-1-3,-10 1-2,-6 1 0,-12-2-3,-5 4 0,0 1-3,-7-1 2,-7-1-3,1 4-3,-8-3-2,1 3-3,0-1 2,-8 1-5,2-1 1,-4 1 2,-1-1-2,1 3 0,-1-2-1,1 2-1,-2 0 0,0-3-2,0 3 1,0 0-4,-2-3 4,-3 3 0,4 0-4,-1 0 4,1 0-2,-5 0 4,1 0 11,3 0 1,1 0 5,0 0-4,-1 0 0,4 0-3,-1 0 8,0 0-6,9-1 0,-6-2-1,5 3-5,6-3 2,-10 1-3,2 2 0,5-3 1,0 2-3,0-2 3,-7 0-7,0 3-1,-3-2-10,0 2-21,-4-4-10,-4 4-29,-1 0-26,-8 0-33,0 0-39,-11 4-52,-8-4-108,-5 0-188,-12 0 7,-15 2-27,-15-2-37</inkml:trace>
  <inkml:trace contextRef="#ctx0" brushRef="#br0" timeOffset="129252.5243">6761 1035 1384,'0'-3'-66,"0"3"7,0 0 7,0 0 6,0 0-70</inkml:trace>
  <inkml:trace contextRef="#ctx0" brushRef="#br0" timeOffset="129742.3798">6761 1032 1051,'0'0'10,"7"8"3,-7-8-5,0 2 9,4-2 2,-4 2 6,0-2-3,0 3 16,0-3 4,0 0-2,-4 3 4,4-3 5,0 0-4,0 0 5,0 0 0,0 0 1,0 2-7,0-2 2,0 0-2,0 0 1,0 0-6,0 0 0,0 0-4,0 0-3,0 0-2,0 0-5,-4 3-4,8-2 2,0 3 5,-1 0 7,-1 2-2,6 1 3,-2 4 2,5-2 4,-2 6 2,4-2 0,0 5 3,1-1 2,2 0-2,4 3 1,4 3 1,-3-1 1,2 0-4,-1 3-6,2-1-2,0 0 4,-1 1-2,0-5 0,1 3-3,-4-3-1,4-2-3,-8-4-3,4 1-1,-4 0-2,-2 0-4,2-3-2,-2 1 2,2-2-3,-5-4 1,2 0-2,-4 1 1,2-4 7,2 1-3,-2-2 0,-2 0 4,4-6-4,-2 0 3,2-2-1,-3-4 5,0-4-7,0-2-2,0-6-3,0 2-3,-3-4 0,-4-4-1,0 0 4,0-6-14,-3 3 5,4 0 2,-4 2-3,0-1-5,0 4 5,0-4-4,0 8-4,0-1-11,0 2-10,0 2-8,4 0-9,-4 3-17,0 0-9,3 2-15,-3 1-11,0 0-13,0 2-22,3 2-16,0 1-18,1-1-18,-1 6-25,0-2-76,4 1-120,-4 3-153,4 0-51</inkml:trace>
  <inkml:trace contextRef="#ctx0" brushRef="#br0" timeOffset="129928.8839">7965 1206 1376,'6'-1'-152</inkml:trace>
  <inkml:trace contextRef="#ctx0" brushRef="#br0" timeOffset="130154.2931">7989 1205 1196,'6'0'-6,"-2"0"17,2 0 10,-3 1 11,0-1 17,-3 0 2,8 0 0,-5 0 7,-3 0 5,0 0 5,0 0-4,3 4-8,-3-2 4,0 0 2,0 4 4,0 4 3,0-2-1,0 4 3,0 2 1,4 7-1,-4 1-2,3 3-1,-3 2-2,6 6 2,2 0-8,-2 2-10,1-3 0,-1 2-5,4-3-4,-3 1-5,6-1-5,-6-1-2,3-3-5,3-2 0,-6-2-15,3-3-17,-3-5-19,2 2-26,-2-5-26,4-1-28,-2-2-31,1 0-24,4-7-42,-1-2-137,1 0-273,-8-2-112</inkml:trace>
  <inkml:trace contextRef="#ctx0" brushRef="#br0" timeOffset="131209.2848">13381 1080 1536,'3'-3'-97,"-3"3"83,3-1 20,2 1-6,-5 0 1,0 0 24,0 6 14,3 0 8,-3 3 9,3 4 12,0 2 9,-1-1 1,6 7 6,-2 1 3,5 6 2,2 1-2,-2 7-3,2-4-5,-1 3-3,2 0-4,2-2-3,2 0 2,2 4-5,-4-8-3,4 0 4,1-3-4,-2-1-7,-2-4-1,-2-1-8,0-3-7,-2-2-2,0-1-3,-3-5-2,4-5-1,0-1-4,-2-3-3,-1-4-2,2-4 1,0-4-4,0-6-5,-3-7 3,4-5-3,-4-3-2,0-2 1,0-10-7,0-6 1,0 5 1,0-4-4,-3 2-4,2 6-4,-2 7-7,0 2-19,-3 7-18,-1 0-27,0 3-25,0 9-7,1 2-12,-1 0-27,0 8-25,1 0-21,3 3-33,-4-2-100,-3 3-322,6 4-144</inkml:trace>
  <inkml:trace contextRef="#ctx0" brushRef="#br0" timeOffset="131339.9381">14392 1487 1527</inkml:trace>
  <inkml:trace contextRef="#ctx0" brushRef="#br0" timeOffset="131709.949">14422 1494 1503,'13'6'26,"-3"-6"4,4 5 12,-8-5 28,4 1 10,0-1 4,-3 0-1,3 0 5,3-4 1,-1-1-3,3 0-2,-2 0-1,3 0 2,0 0-15,-2 0-7,2 3-5,-2-1-2,0 0-9,-2 3 3,3 3 2,-2 2 10,-2 3 4,-2 1-8,1 2 1,-4 7-8,1-4 2,-7 4-7,4 1-9,-8 5 4,2-3-6,-6 4-4,-2 4-5,-2-5-5,-2 3 1,4 2 0,-5-2-8,6-5 3,-8 4-1,8-7 1,-1 1-6,-5-1 2,5 1-6,5-7-5,-6 3 5,5-4 2,-2-2-2,3 0-1,2 1-1,-4-4-1,7 1-1,3-1 3,4-5-1,6 1 0,1-3-1,4-3 4,12-5-6,9-4 5,3-1 4,12-4-4,3-3-2,6-2-6,4-2 0,-4 3-12,3-1-12,-9 2-15,-3 2-17,-8 0-20,-5 6-21,-2-1-19,-5 1-21,-4 4-19,-8 1-23,3-1-31,-9 3-89,-5 2-162,-5 1-144,-6 2-104</inkml:trace>
  <inkml:trace contextRef="#ctx0" brushRef="#br0" timeOffset="132944.041">14195 6387 1583,'3'-10'-162</inkml:trace>
  <inkml:trace contextRef="#ctx0" brushRef="#br0" timeOffset="133214.3229">14212 6360 1506,'6'-7'67,"-2"-1"14,-1 4 15,0-2 8,-3 0 0,0 4-5,3-1-9,1 3 11,0 5 4,2 2 4,1 5 2,6 2 1,0 1-8,7 7 2,-3 2-15,7 0 11,-1-1-6,0 5-8,3-1-1,8 2 0,-12-4-5,6 0 3,-1-2-7,0-2-3,-5-2-3,-1-4 8,-1 0 1,-5-4 2,6-2 4,-3-3 0,-6-4-6,6-4-4,-2-6-9,-2-5-6,-2-7-9,-2-8-5,-7-6-7,2-7-14,-5-9-16,-5-5-22,-4-9-31,2 7-24,0 4-25,-3 2-17,7 9-18,-7 2-22,7 8-27,-1-1-41,2 8-37,-3 2-9,10 5-31,-3 4-105,2 4-134,-1 0 30,0 5-9,4 0-15</inkml:trace>
  <inkml:trace contextRef="#ctx0" brushRef="#br0" timeOffset="133662.1227">15052 6227 1423,'17'7'49,"-1"-1"-7,1 3 0,-4-4 19,7 1 23,-3 1 14,0-1 8,3 0 3,-1 5 0,2-6 1,2 2-3,-2 0-1,-2 1-1,-2-1-5,2 2-3,2 0-1,-4-1-8,-1 2 2,-2 2-7,-4 3-18,-1-3 4,-1 0-7,-5 6-5,0-2-3,-3 1-3,-3 4-8,-5 0-6,-1 0-2,-1-1-8,-1 2-8,-1-2 6,-1 0-6,-1-3-2,4 1-11,-1-3-1,5-2-2,-4-4-8,7 2-1,0-2-1,0-4 3,6-1-3,3-2 1,1-1 1,2-1 4,5-1 6,-1 1 4,8-2 13,2-2 7,1 2 9,6-1 4,-4 3 7,7 3 10,-3-1 0,-1 2-10,-1-1-1,-6 6 0,3-1-5,-5-1 1,-4 5-6,-2 0-2,-8 6 5,-6-3-12,-3 5-16,-11 2-34,-2 4-25,-14 6-23,-8-2-32,-12 2-38,-10 1-50,-25 9-57,-18-4-87,-8-1-198,-12-7-24,-18-3 59,-6-3-60,-12-5-57</inkml:trace>
  <inkml:trace contextRef="#ctx0" brushRef="#br0" timeOffset="134289.8532">7439 7742 1494,'33'0'15,"-3"0"18,-4 3 20,1 1 23,-4 2 19,1 4 15,3 0 7,-1 5 9,4 2 7,0 3 4,1 3 4,4-1-7,-1 5-4,2-1-11,1 3-6,-4-1-2,5 0-12,-2-3-5,-2 0-10,-4-4-1,0-5-10,0 2-1,-3-3-11,-4-5-3,0 0-1,0-3-7,-2-4-4,-2-6-4,5-1-4,-7-7-6,-1-4-1,4-8-5,-7 0 2,-2-6-7,-5-5-3,1-4-3,-7-2-16,3-3-11,-3 3-19,0-2-12,0 5-19,0-1-20,0 4-21,0 2-30,0 8-33,0-1-36,0 7-36,3-2-40,-3 5-121,3 3-124,1 0-121,-4-1-140</inkml:trace>
  <inkml:trace contextRef="#ctx0" brushRef="#br0" timeOffset="134605.9451">8685 7460 1616,'27'5'15,"-7"0"11,0 3 11,0-1 16,-3 3 20,-4 2 15,0 3 5,1 3 8,0-1 6,-5 5-1,1-2 1,1 4-4,1 3-9,-5-3-4,4 5-4,-2 0-6,1 0-12,1 3-5,-5-3-5,4-1-7,-4-3-5,5-3-3,-5 0-4,4-1-8,1-1-1,1-3-2,6-2-7,-2-1 3,7-5-2,4-4-1,3-3-4,3 1-2,7-8-1,7 0-2,-1-4 0,15-3-4,-5-5-1,11-3 3,-10 0-3,-5 0-9,3 2-16,-10-2-12,0 1-22,-12 7-25,0-4-36,-6 4-40,-6-1-42,-9 1-74,1-1-141,-6 4-102,-7-3-63,-7 3-77</inkml:trace>
  <inkml:trace contextRef="#ctx0" brushRef="#br0" timeOffset="134841.8343">9152 7677 1657,'-6'8'73,"3"-1"8,0 4 10,3 1 24,6 2 16,0 4 6,4 2 11,4 10-2,2 0 1,8 5 4,-1 5-7,4 1-4,6 2-20,1 3-7,2 3-13,1-3-13,-4-1-5,4 0-16,0 0-34,-7-4-33,-3-4-26,-5 1-27,2-4-31,-10-4-30,-1 3-34,-4-6-40,-1-1-44,-5-4-75,-3-2-141,-3 0-57,-9-3-54,2-2-61</inkml:trace>
  <inkml:trace contextRef="#ctx0" brushRef="#br0" timeOffset="136030.4441">2950 5679 1351</inkml:trace>
  <inkml:trace contextRef="#ctx0" brushRef="#br0" timeOffset="136323.6608">2972 5692 1383,'10'5'29,"-2"0"12,1 0 25,2 0 13,-1 0 3,-1 0 3,5 2 12,-1-1 3,1 1 0,-2 4 2,6-2 2,1 1 3,5 5 3,-1 2-3,1 2-1,6 0-3,-4 4-11,1-2 0,-1 5-7,4-4-7,4 5-9,-4 2 0,3-2-3,-3-8-6,-3 2-3,3-3-5,0-3-2,-3-1-5,-4-7 0,1 2 1,-5-9-6,5-3-8,-4-3 5,-4-3-4,1-1-4,-1-5 3,-2-5-8,-4-1-2,4-6-3,-8-3-3,1-4-6,-7-7 1,0-1-3,0 0-12,-3-8-11,-1 9-2,1 2-11,0 1-10,3 6-15,-4 4-20,1 3-29,-2 5-23,5 5-16,-2 5-28,2 4-34,7 3-35,-7 3-70,0 0-130,0 0-72,3 9-20,1-2-34</inkml:trace>
  <inkml:trace contextRef="#ctx0" brushRef="#br0" timeOffset="136701.6512">4110 5829 1368,'27'11'17,"-3"-1"16,-8-3 5,-2 1 13,-2-1 29,-5 0 15,4 0 3,-5 2 2,-3 0-3,4 4-8,-4-3 0,-3 3-6,3-1 1,-3 3-11,3-3-6,5 4-6,-5 1-2,4 0-8,-1 2-3,-3-2-5,4 0-3,3-2-5,-3 4-4,6-6 7,4 3 5,0 1 9,2-5 9,5 5-1,-1-8 13,7 6-4,0-5 6,-3 2 5,3-4-6,-4 1-4,-2-2-3,-1 2-1,1-1-4,-5-1-4,-2-2-2,4 5-7,-8-3 6,0 3-5,-3 2-1,-3 1-2,-1-1-6,-6 6-8,-3-3-13,0 2-19,-7 7-25,-1-5-24,-3 1-23,-5 5-24,-4-2-28,0-1-26,-4-5-34,-3 2-40,3-2-39,-6-7-71,-4-1-121,7-3-43,0-4-87,-3-4-85</inkml:trace>
  <inkml:trace contextRef="#ctx0" brushRef="#br0" timeOffset="136869.2068">4086 6147 1439,'30'-19'16,"0"1"41,1 3 11,-5-3 12,4 3 27,4 1 2,2-5 8,1 5-8,-3 1-10,6-2-10,-4 1-13,1-1-27,-4 2-26,0-3-30,-3 7-44,-3-1-55,0-2-69,-4 6-196,-6-1-217,-10 1-88</inkml:trace>
  <inkml:trace contextRef="#ctx0" brushRef="#br0" timeOffset="141158.498">5737 5133 674,'6'-6'129,"4"0"-573,-2 0 321</inkml:trace>
  <inkml:trace contextRef="#ctx0" brushRef="#br0" timeOffset="141633.9755">5771 5097 577,'2'-5'98,"3"0"-17,-2 0-1,-1-2-1,2 2 6,-4 1 4,0-2 7,0-2 6,0 2 5,0 0-2,0-2 3,-4 1-7,2-1-4,-1 3-6,-2-3-4,-1 4-5,3-4-3,0 1-6,-5 1-4,6-2 0,-6 4 2,2-1-3,0-2-2,2 2-4,-2-3 4,-2 3 0,-1-2 1,2 2-2,-2-3-6,-2 1-1,-2 1-2,2-2 3,-2 4-3,-3 2 4,-1-1 0,1 0-3,-4 3-5,3 0-6,-3 0-2,-3 6-9,-1 0 3,1 2-7,0 4-3,-1 0-10,-2 2 12,-1 6-3,0 3 0,0 2-1,1 7 6,0 4-1,-1 1 2,6 2-2,5 2 1,-1 4-2,8 3 2,5-4 6,0-1 2,4-1 0,8 6-1,-2-9 2,4-1 4,0-3 7,10 3-1,0-7 9,4-5 8,6-1 11,0-5 2,9-4 2,1-4-1,1-4 0,2-7 1,7-2 6,-1-7-2,8-8-3,0-1 13,6-8 3,-3-8-13,0 1-7,-6-5-7,-5-1-10,-5-5 0,-14 6-7,-3-6-6,-7 1-3,0-3-11,-10-1-11,-10-3-19,0 3-28,-10 3-36,-6-3-51,-5 5-61,1 0-48,-7 4-76,4 11-96,-7-4-176,-7 6-131,-3-2 66,-2 4-330,0-5-440</inkml:trace>
  <inkml:trace contextRef="#ctx0" brushRef="#br0" timeOffset="142151.5913">13137 1584 548</inkml:trace>
  <inkml:trace contextRef="#ctx0" brushRef="#br0" timeOffset="142498.6648">13155 1562 772,'6'-10'195,"1"3"-30,-7 0-25,3-4-12,-3 4-11,-3-4-8,-4 4 0,1-3-1,-5 3 0,-2-3-1,-4 2-1,1 1-2,-8-1-7,1 4 4,-7-1-3,0 1 0,0 4-5,-7 0-1,-3 6-3,1 0-1,-2 3-8,-5 11-2,2 0 2,0 7-9,4 6 0,-3 9 6,4 3-3,5 8 0,1 2 4,6 2-2,4 6 4,6-1 6,7 1-2,4-8 1,6-1 7,6-1 9,8 7 5,2-12-1,4-6 7,7-2 3,10-5 16,2-2 4,8-6 4,3-2-7,3-8 8,4-4 0,7-7-5,-11-4-5,10-7-8,1-4-12,-4-5-7,-3-4-10,-4-4-9,3-6-16,-15 1-5,-5-5-3,-9-4-13,-8 0-16,-8-3-28,-8 0-32,-9-9-37,-11 0-42,-10-6-53,-10 9-61,-6 5-70,-13 5-101,-8 8-129,-6 6-240,-43-2 73,3 14 97,-34 4-353,-16 12-425</inkml:trace>
  <inkml:trace contextRef="#ctx0" brushRef="#br0" timeOffset="147683.6376">7465 10447 746,'-7'-3'119,"4"1"-45,0 2-18,-4 0-10,4 2-155,-4-2 11,7 0 150,-4 0 14,1 3-1,3-3-4,0 0 4,-10 0 7,10 0-2,-3 0-3,0 2 0,3-2-3,0 0-1,-7 0 0,3 3-3,4-3 2,-3 0-2,3 3 0,0-3-3,0 0 2,0 0-5,-6 0 3,6 0-3,0 0-2,0 0-1,0 0-2,0 0-4,-4 2-1,4 1 3,7-1-1,-1 0 5,2 1 1,5-1 1,0 4 3,7-5-3,3 3 4,8-2 2,2 1 13,3-3-4,8 3 0,6-3 1,-1 0 0,9 0-1,4-3 2,8-2-10,0 1-1,17 1 3,0-6-4,3 2-3,0-1-4,0 1-4,-3-3-5,0 3-2,-1-3-3,-16 2-3,4 1 3,0-1 2,-5-2-4,1 2 0,-2-1-1,-5-1 0,3-1-1,-6 5-4,0-6-2,1 3 4,-5 2-4,0-4-6,-5 4 1,-4 0 0,-1-1-4,1 3-2,-4-2-1,-2 2 0,-2-4-2,1 6-2,-7-3 0,1 1 0,-4 0-2,0 3 0,0-4-5,0 4 2,-4-1 0,1 1 2,-3 0-2,-5-1 1,2 1 0,-1-1-2,-4 3 0,1-2-3,-4-1 6,4 3-3,-7-2 1,4-1 4,-5 3-3,1-3-1,1 3-3,-2-1 2,-2 1-1,4-3 1,-2 3 0,1 0-2,1-2 1,-2 2 2,1 0-2,-4 0-6,5 0 2,-5 0 2,4 0 1,-2 2 1,1-2-3,-2 0 4,2 0 0,5 0-4,-4 0 13,4 3 2,-1-3-1,4 0 3,-1 0 0,3 0-3,6 0 1,-2-3-5,-1 3 5,-2-2 0,8-1-2,-2 3 0,-2-3-1,-4 2-1,3 1-2,-4-5 2,2 5-4,-4-1 6,0 1-2,-1-2 1,1-2-3,0 4 4,-4-2-3,4-1 0,-1 3 0,1-2-1,-1 0 0,1-1-3,1 1 2,-6-1-3,6 3-1,-6-3-1,1 3 2,-2-2-1,2 2-1,-3-3 5,0 1-6,0 2-3,0 0 2,-3 0 3,0-2-1,-1 2 2,0-3-5,2 3 3,-2 0 2,-2 0-1,2-2 0,-3 2-1,-3 0-1,7 0-1,-7 0-1,4-3 4,-1 3 2,-3 0 1,0 0 6,7 0-5,-7 0 2,0 0 0,3-2 2,0 2 0,-3 0-4,0-3 0,0 3-3,0 0 4,-6-5-4,6 2 1,-4 2-1,4-2 0,0 3 0,0 0 1,-3-5-3,3 5 3,-3-3-1,3 2-1,0 1-1,0 0 0,-4-5 0,4 5-1,0 0 2,0-1-3,0 1-2,0 0 3,0 0 0,0 0 0,0 0-3,0 0 0,0 0 0,0 0-1,0 0 2,0 0-2,0 0 0,0 0 1,-4-2-3,4 2 5,0 0-4,0 0 3,0 0 1,0 0-2,0 0 6,0 0 1,0 0-1,0 0 2,0 0 2,0 0-1,-3 8 2,3-8-4,0 0 2,0 4 5,0 4 8,0 1-5,3 4 3,1 4 1,0 2 4,-1 5 4,4 0-4,-1 9-1,1 0 1,3 3-1,0 10 1,0 1 4,0 3-2,6 11 5,-2-1 4,2 5-3,5-1 1,-5 5-1,11 23 3,-7-3 0,7 2-4,-8-14 3,-2-7-4,-1-2-4,2-1-6,-1 3 7,-1 1-5,1-4-2,-1 1 1,0-2-3,1 0-2,0-4 4,1-2-7,-6 1 3,1-12-6,0 1 2,1 1 4,2-4-7,-6-2 1,5-2 0,-2 1-5,-1-4 4,3 3-5,-6-8 0,2-1 2,2 4 4,-7-3-9,8-1 3,-7 0 0,2-1 1,-3-1-4,5-1 2,-4 2 2,-1-3-1,-2-1-3,3-5 6,-4-2-5,4 4-5,-4-4 13,0 0-5,-3-2-9,3 1 7,1 1-5,-4-7 4,0 2-3,0 1-4,0-3 3,0 0-1,0 0 3,0 0 1,2 0-4,-4-3-2,2 4-3,0-4 3,-4 2 1,4 0-3,4-4 0,-4 2 1,-4 1-4,4-4-2,-3 4 4,3-9-4,-3 8 0,3-3 0,0-4-2,-3 2 3,3 1-4,0 0 0,-4-1 0,4-2 4,-3 0-4,3 0-2,0 2 4,-3-4 1,3 3 5,0-4-3,0 1 6,0 1-5,0-1 2,0-1 1,-5 1-3,3 0 0,-2-3 0,-2 1 4,3-1-5,3 0 4,-10 0-1,2 0 1,1 0 1,2-1 1,-2 1-2,-1 0 0,2 0 0,-3-3 1,-1 3 0,-5 3 1,3-6 1,-2 3-1,0 0 1,1 3-1,-4-2 1,1 2-2,-7 2 1,0 0 1,-1 3-2,-2-1 2,-1 3-2,-3 0-3,-7 1 2,1 1-7,-8-2 3,-5 5-2,-2 2 0,-2-1-2,-4 1 1,4 0 3,0 0-1,-8 3-1,8 1 4,-4-4-8,0 0-6,1 3-1,3 1-3,-4-4-2,-1 0-4,2 1-2,-1 5 2,5-6-1,-5 0 1,0 3 2,-9 4-2,12-2 2,-16-2 3,3 5 1,-3 0 4,3 0 1,-3 0 3,-3 5-1,0-6 2,-2 2 4,3-1 1,2 2 0,0-4 1,3 2 0,10-8 1,-9 8 1,12-7-5,2 6 4,1-9-1,-2 3 2,2 0-2,5-3 0,-1 2 3,7-5-4,1 1 4,-2 5 1,8-8-2,-4 4 5,4-3-2,3-2 0,-3 4 3,6-5-2,0 2 2,0-3-3,0 1 3,5-4 0,-2 4 1,1 0 2,2-4-2,2 1-1,2 1 3,1-5-1,2 5 0,1-3 0,-1 2 3,1-2 0,3-2 2,-3 5 2,3-6-1,0 2 3,0 3 3,0-5 0,3 0-1,-3 0 0,3 3 3,4 2 2,-3-5-1,2 2 4,-3-2-1,4 0-1,-4 2 0,4-2-1,3 0 0,-3 5-4,0-5 1,3 0 0,0 0 1,-4 0-3,4 0 0,0 0 1,0 0-1,-7 0-2,7 0-1,-3 0-2,3 0 0,0 0 1,0 0-2,0 0 1,0 0-4,-7 0 2,7 0 1,0 0-3,0 0 0,0 0-2,0 0 2,-3 0 0,3 0-2,0 0 2,0 0 0,0 0-1,0 0-2,0 0 2,0 0-1,0 0-2,0 0 4,0 0-4,0 0 3,0 0-1,0 0 1,0 0-1,0 0 6,0 0-4,0 0-1,0 0-2,0 3 2,0-3-1,0 0 2,0 0-2,0 0 4,0 0-6,0 0 2,0 0-1,0 0 2,0 0-2,0 0 1,0 0-1,0 0 3,0 0-2,0 0-1,0 0 0,0 0 0,0 0-1,0 0 3,0 0-4,0 0 3,0 0-1,0 0 4,0 0-3,0 0 2,0 0-1,0 0-2,0-8 0,0 8-2,0 0 2,-3-2-2,3 2 2,0 0 0,0 0-4,0 0 5,0 0-2,0 0-2,0 0 4,0 0 0,0 0 0,0 0-1,0 0 0,0 0 3,0 0-2,0 0-3,0 0 3,0 0-1,0 0 1,0 0-1,0 0-1,0 0 0,0 0 1,0 0-1,0 0 3,0 0-1,0 0 4,0 0-6,0 0 3,0 0-2,0 0 1,0 0 0,0 0 1,0 0-3,0 0 2,0 0 2,0 0-3,0 0 2,0 0-2,0 0 0,0 0 0,0 0 1,0 0-3,0 0 5,0 0-3,0 0-2,0 0 1,0 0-3,0 0-3,0 0-1,0 0-2,0 0 4,6-2 2,-6 2-3,0 0 1,0 0 1,0 0 1,0 0 0,0 0 1,0 0 2,0 0-1,0 0-1,0 0 2,0 0-2,0 0 1,0 0 3,0 0 0,0 0-2,0 0 2,0 0-1,0 0 0,0 0 2,0 0 0,7 0-1,-7 0 0,0 0 0,0 0 1,0 0 1,0 0-2,0 0 3,0 0-1,0 0-3,0 0 4,0 0-2,0 0 1,0 0-2,0 0 0,3 2 3,-3-2-2,0 0 1,0 0-2,0 0 3,0 0 2,0 0-3,0 0 4,0 0 1,0 0 2,0 0 7,0 0-3,0 0 1,0 0 1,0 0 3,0 0-3,0 0 0,0 0 1,0 0 0,0 0 0,0 0-2,0 0 1,0 0 0,0 0-1,0 0 2,0 0 1,0 0 1,0 0 2,0 0 1,0 0 1,-7-2-4,4-3 1,0 2-4,0 3 1,0-5-1,-1 3-2,1-5-2,-4-1 2,0 5-3,4-4 1,-7-4-1,3 4-5,-6-1 1,0-6 1,-4 4-2,-4-5-1,2 5 1,-8-8-1,1 1-2,-8-5 3,1 4-5,-8-8 1,1 2 6,-2-1-4,-5-1-2,-7-5 0,-4-2-6,3 5 4,-8-4-2,3-1 2,0 1 1,-8-1-3,5 6 3,3-6-2,0 6 0,4-3 4,6 5-1,-4 5-5,8-5 0,-7 2 2,5 5 2,1-6 0,1 6 1,0 0-2,7-2 1,4 8 0,-5-5-3,4 0 2,-1 1 2,0 1-5,0-2 0,1 2 2,-1-1 1,4 4-3,-1-5 2,-3-1-1,4 3 1,0-3 0,3 1-3,-3 2 5,9 2 1,-3 4 3,8-3-6,-5-1 0,4 2 1,0 2 0,0-4-2,-1 1 3,6 4-2,0-1-2,3 0 5,-2 2-4,4 2 0,-3 0 1,2-2 4,5 2-7,-3 2 5,2-2 0,-1 0 0,2 2-1,2-1-2,-1 1 1,-2 1 0,3-1-1,0 3 2,2-4-2,-2 1 2,0 1-5,2 2 3,2 0 3,-3-4-6,3 2 4,0 2-2,-7-3 4,7 3-2,-4 0-1,4 0 1,-4-3-2,4 3-1,0 0 3,0 0-3,-2-1 2,2 1-2,0 0 2,0 0 1,0 0-1,0 0 3,0 0-2,0 0-1,0 0-2,0 0-2,12 0 3,-12 0-1,5-3 2,-2-2 0,-3-3-1,2 1 3,-2 2-4,4-5 1,-4 0-1,0 1 1,0-5-2,0 7 3,-4-8-2,2 8 2,-1-3 3,3 3 4,-5-4-6,3 7 0,2-1 2,-4-1-2,0 0-3,4 2 4,-2 4-4,2 0 2,-8 4-3,3 8 3,0 0-1,3 3 2,-2 7 0,1 0 1,3 6-3,0-1 2,3 2 2,1 0-2,-2 0 1,6 3 0,-2-8 1,4 1 4,-4-2 0,8-3 1,-4 2 3,1-6 1,2 1 0,-3-10 2,2 3 1,-2-7 2,5-3 0,-2-3-5,-3-4-2,3-3 2,-4-2-1,2-2-1,-4-1 2,0-2-4,-4-5-2,-3-2 2,0 0 1,-7-1-3,1 2 0,-5 1-1,2-1-4,-5-2 8,1 8-7,0 0-3,-4 1-7,4 7-8,-2-3-12,0 6-10,0 6-7,3 0-20,-2 2-22,0 4-46,4 4-32,4-1-16,3 4-36,3 2-35,3-1-41,11 7-57,-2-6-145,6-2-142,2-1 59,2 1-207,6-6-277</inkml:trace>
  <inkml:trace contextRef="#ctx0" brushRef="#br0" timeOffset="147924.9923">6514 13122 2005,'-3'0'-228,"0"3"-377,3-3-103</inkml:trace>
  <inkml:trace contextRef="#ctx0" brushRef="#br0" timeOffset="148795.7451">6491 13127 1621,'-10'3'-57,"1"0"5,-5-2 18,4 2 15,0 0 21,0-1 5,0 3 11,0-5 1,0 3 9,-3-1-1,-1 1 8,4-1 2,-3 0 1,-1 1 1,1-1-2,-4 1 2,4-3 3,-1 5-2,2-5 0,-6 0 0,6 3 2,-2-2 5,1-1 2,0 3 2,2-3 2,1 3-2,4-3 0,-5 0-11,5-3 0,-1 0-4,4-1-2,3-4 0,3 1 4,1-3 8,5-3 6,8-3 4,4-5 6,9-4 5,6-9 0,14-2 0,7-1 2,26-13 0,1-1 0,3 2-2,-3 1 5,12 1-8,-7-1-5,-3 3-4,5 2-1,-4 4 0,-13-1-1,-8 7-3,-3 1-7,4-1-3,20-11 2,-14 3 3,-13 7 1,23-12-2,-16 5-12,-11 7-2,4-1 1,-2 0-2,2 3-5,-4 2 4,-2-3-4,2 3 4,-3 0-3,-5 6-3,1-2-4,-2 1 0,-1 1-3,-2-2 3,7 3-3,-8 1-2,4-3 1,-1 3-3,0-1-6,-2 1 7,2-1-5,1 1 2,-3 0 0,-1-2-3,0 2-3,1 1 2,-1-5 2,-2 3-2,-2 3-2,-5 0 0,2 2-3,-3 1 4,-3 0-3,0 2 3,4-3-2,-4 1-2,-4-1 1,4 0 1,0-1 1,0 1-2,0 1 1,-4-1-3,4-3 2,0 5 1,-2-4 1,2 2-4,-3-3 3,3 5-2,-4-4 3,2-1-2,2 2 1,-5-1-1,2 2-2,0-1 2,0-2-2,3-1 0,-4 2 5,5 0-2,-5-1 1,4 1-4,-3-2 0,3 1 3,-4 0-1,4-2 0,0 4 1,4-2 2,-4-2 6,0 4 4,7-6 1,-7 2 4,0 3 3,10-5 2,-4 3-1,-3 2 8,5-5 2,-3 2-1,3-2 5,-2 1 0,5-2 4,-1 3 0,-1-3 5,1-3-5,1 2-3,-1 0-2,-1-1-3,2 1 4,-5 3-4,1-2-2,-7 6-1,-3 3-5,0-1 0,-7 5 3,-1 0 0,-2 1 7,-1 2 5,2-2 3,-5 4 0,-3 1-2,3-1-1,-3 1-6,0 2-2,-3-1-3,-1 1-4,5 1-2,-8-1-3,4 0 0,-1 2 2,1-2-7,-4 2-1,4 2-3,-4-2-2,1 1-1,-4-1-16,3 3-26,-3 0-36,0 0-47,0 0-46,-10 3-52,3-1-61,-3 1-79,-6 4-158,-8 0-174,-9-2 57,-4 2-284,-9 4-396</inkml:trace>
  <inkml:trace contextRef="#ctx0" brushRef="#br0" timeOffset="149685.7517">6541 9787 192,'13'-13'416,"-2"1"-79,-5 2-116,1 2-60,-1 4-14,2-1 3,1 1-7,1 4-3,4 0 2,2 1 7,1 5-1,1 3-3,4 1-3,1 5-13,3 0-5,2 5-6,-1 0-12,-1 0-1,0 2-9,1-1-5,-1-1-4,2-3-6,-1 0-6,-1-1-5,-3-1-2,-3-3-1,4-2-3,-4 0-2,0-3-5,3-2-2,-2-5-7,-5 0-4,4-2-3,-4-1-4,1-6-3,-1-2-3,-2-3 0,-1-3-6,-2-7 3,-5-5-10,-6 0-22,0-8-12,0-1-10,-6-3-4,3 1-16,-8 2-5,5 4-12,2 0-17,-2 5-19,-2 6-37,5 0-44,0 4-40,0 6-29,3 1-99,-4 1-180,1 4 4,3-1-97,-3 3-119</inkml:trace>
  <inkml:trace contextRef="#ctx0" brushRef="#br0" timeOffset="149843.3282">7659 9560 1694,'33'25'15,"-4"-3"35,-1 1 33,-1 0 17,-5-1 10,-2 5-2,10 9-12,-7-2-8,5 7-10,2-5-9,-3 8-21,6 0-50,-3 4-60,3-1-74,-6-7-108,-1-2-200,1-4-118,-4-9-63</inkml:trace>
  <inkml:trace contextRef="#ctx0" brushRef="#br0" timeOffset="150101.1567">10970 9165 1368</inkml:trace>
  <inkml:trace contextRef="#ctx0" brushRef="#br0" timeOffset="150364.0869">10964 9152 1369,'-4'-5'37,"-3"2"16,4-1 27,0 1 12,-1 1 5,-2 2 2,6 0 8,-7 5 14,3 2 13,8 3 10,-4 5 5,7 2 3,-1 4 11,4 1-1,1 1-3,5 4-2,4 1-4,4 4-1,-2 1-9,8-1-3,4-2-3,0 0-3,-1-3-2,4-3-5,-4-5-4,0-1-7,0 0-9,-3-9-6,7 2-10,-10-7-9,3-4-11,-4-3-2,-2-1-9,0-5-4,-5-5-8,1-4-10,-7-1-12,0-5-12,-5-8-21,-5-2-30,-3-7-31,-3 2-28,-1-2-25,0 4-26,-1-1-28,-3 4-36,2 1-31,-1 8-39,7 4-50,-6-3-122,-3 4-152,4 2 38,-1 5-132,2 1-192</inkml:trace>
  <inkml:trace contextRef="#ctx0" brushRef="#br0" timeOffset="150718.5638">12020 9069 1896,'38'3'40,"-8"-3"17,-4 0 27,-3-3 22,1 3 11,-4 0-1,-1-1-1,2 1-13,-4 1 4,-1 2 1,1 0 9,-4 2-15,1 2 0,-5 0-6,1 6-6,-3-3-2,-3 4-9,-1-1-5,-3 3-9,0 1-4,0 0 0,-3 4-13,-5-1-1,5 2-2,-7 2-8,4 0 3,-1-2-7,-3-1-3,3-1-5,1-1-2,-1-4 1,0 0-9,4-1-1,0-5 0,3 1 0,3-3 0,3-2-1,5-5 1,2 0-6,4-5-1,6-5-10,11 0-19,-1-4-19,4-2-17,9-6-19,11-6-19,6-5-33,0 2-51,5-1-52,-13-2-86,2 1-178,-13 6-56,-7 0 76,-4-2-41,-10 8-23</inkml:trace>
  <inkml:trace contextRef="#ctx0" brushRef="#br0" timeOffset="151391.53">11927 13892 1406,'3'5'57,"1"3"27,-1-4 25,4 9 22,3-3 20,0 5 6,0 3 0,6 6 4,4 2 4,1-1-4,2-1-7,7 9-12,4 0 0,2-4-2,1 2-5,2-4 1,-1-3-8,1 0-11,-5-7 4,-1 1-5,-3-3-10,3-5-7,-6-5 1,-3-5-8,-2 0-9,2-5-2,-1-5-10,-6-1-9,0-9-6,-4 1-7,-3-12-5,0 2-7,-4-11-5,-6 0-16,0-1-20,-3-3-26,0 4-22,0 5-26,-4-5-25,1 7-36,2 0-32,-3 8-41,1 6-45,6-5-58,-7 5-91,4 4-176,-4-2 17,3 2-144,-2 5-202</inkml:trace>
  <inkml:trace contextRef="#ctx0" brushRef="#br0" timeOffset="151777.4971">12998 13612 1942,'27'2'41,"-8"-2"26,2 3 37,-1 2 33,2-5 23,-1 3 7,-1 1-3,0-4-19,-3 0-8,2 5-7,-2-1-7,0-2-8,-1-1-8,-2 5 3,-1 2 2,0-5-4,-2 4-8,-2 3-10,-2 4-10,-4-3-7,-3 4-7,0 0-9,-3 2-6,0 0-7,-4-2-11,1 3-8,-1 0-7,-3-1-8,3-2-8,1 3-4,-1-11-15,0 5-9,4 1-2,3-5 3,-4 1 5,4-1 2,7-1-4,0-2 9,3 1 0,0 1 17,7-4 21,2 2 19,5-5 14,-1 4 9,7 2 3,0-4-1,0 3-4,-3 3-5,3-4-6,-6 1-6,-5 6-4,-2 4 0,-4 0-21,-11-3-28,-2 3-42,-5 3-32,-11 4-29,-8 3-46,-12 7-47,-8-6-47,-16 8-62,-34 10-141,-9-5-173,-7-2 57,-13 1-187,-1-2-243</inkml:trace>
  <inkml:trace contextRef="#ctx0" brushRef="#br0" timeOffset="152339.8491">8209 15390 2005,'9'-7'-4,"2"4"21,-1-2 29,-4 5 43,8 0 22,-4 8 13,0-1 8,3 8 10,4-3 2,-4 8-3,0 5 0,8 0-6,-5 0-11,4 0-7,1 0-8,1 0-14,-2-4-7,4 3-10,-5-6-7,2-3 2,-4 3-10,2-11-3,2 3-7,-4-10-4,-1 0-3,1-2-9,1-9 0,-3-2-4,0-7-4,-7-2-3,-1-2-6,-7-5-14,-4-10-26,-2-4-34,-11-7-27,-3-10-16,-10 3-15,3-1-11,-3 2-16,0 12-27,8 4-30,-2 5-47,7 4-60,4 7-119,-1 4-104,8 3-139,-1 2-161</inkml:trace>
  <inkml:trace contextRef="#ctx0" brushRef="#br0" timeOffset="152694.41">9135 14967 1725,'27'12'-15,"-10"-1"41,-4-1 12,-2-1 13,-1 4 18,-7-3 13,0 5 2,-3-3 3,0 9-1,0-4-1,0 1 0,0 7 3,-3 0-4,3 0 0,-3 0-4,3 0 0,0 2-8,-4 3-3,4-4-5,0 1-3,4 3-7,-4-3-6,0-2-6,3 1-3,0-2-4,-3 1-1,3-2-3,5-3-5,-5-3 0,3 3-2,1-8-5,2-3 6,5 0-4,6-1 7,0-8 0,10 5-5,0-10-1,3 5-2,11-10-2,-4 3-5,6-2 3,-2-3-4,6 0-2,0-6 1,-7 11-3,-6-3-8,0 0-16,-7-4-26,-4 10-21,-2-4-24,-5 1-47,-2 0-57,-4 7-56,-5-3-110,-8-2-144,-4 5 12,-9-2-52,-1-3-45</inkml:trace>
  <inkml:trace contextRef="#ctx0" brushRef="#br0" timeOffset="152873.9293">9386 15407 1501,'-7'0'76,"4"0"21,3 5 25,0 0 20,3 7 20,4-1 13,3 7 12,3 6 13,7 1-15,4 10-2,6 5-16,-3-5-18,9 13-16,-4-1-31,6-1-38,-2 0-51,-1 0-50,-3-5-65,-4 0-73,-7-1-113,0-5-233,-12-2-4,-5-8 57,-8 0-57,-1 0-28</inkml:trace>
  <inkml:trace contextRef="#ctx0" brushRef="#br0" timeOffset="153448.4042">4090 14517 1343,'-4'-17'-35,"1"1"76,0-3 35,0 4 15,3 4 13,-3-3 11,3 4 3,-4-5-6,4 6 25,4 8 4,5 1 3,4 7 4,1 1-9,6 9-2,3 0 3,4 3-6,-4 4-5,11 2-4,-4 5-9,0-4-7,0 3-12,0-5-8,-7-5-7,7 2-9,-6-4-8,-1 0-3,0-3-8,-6-8-5,3 1-1,-3-6-4,-1-4-6,1-6-2,-4 1-6,1-8-4,-5-1-5,1-4-6,-2-11-29,-2-5-22,-6-2-27,-3 1-23,0-5-14,-5 1-20,2 7-18,2 1-23,-2 1-34,3 8-49,0 5-50,-5 2-111,5 2-121,0 5 29,-1-5-18,4 7-20</inkml:trace>
  <inkml:trace contextRef="#ctx0" brushRef="#br0" timeOffset="153707.7011">4707 14234 1391,'12'7'28,"2"7"23,-3-4 3,-1 0 5,-5 4 9,2 1 6,1 6 6,-5 1-3,4-5 1,-4 1-4,3 5 5,2-6 1,-2 3 3,1 3 3,6-5 3,-1 6-3,6-2 2,-1-1 0,6 1-1,0 3 2,0 0 1,11 0 10,3 0-1,-4 0-15,0 0-4,1 0-3,2 0-10,1 3-5,-7 4-7,-3-5-6,-1 11-6,-5-2-17,-2-2-20,-8 4-28,-5-9-29,-2 2-35,-8-4-30,-2 3-47,-5-2-44,2-6-51,-12-2-103,5-5-113,-4-7-203,-7-1-171</inkml:trace>
  <inkml:trace contextRef="#ctx0" brushRef="#br0" timeOffset="153801.4515">5000 14497 1636</inkml:trace>
  <inkml:trace contextRef="#ctx0" brushRef="#br0" timeOffset="153886.0804">5094 14390 1602,'40'-40'-4,"-6"6"6,-1 10-13,0 4-46,-6-5-77,0 7-189,-1-6-43,0 3 121</inkml:trace>
  <inkml:trace contextRef="#ctx0" brushRef="#br0" timeOffset="189311.902">17960 9278 610,'-6'0'76,"2"3"-37,4-2-372,-6 2 199</inkml:trace>
  <inkml:trace contextRef="#ctx0" brushRef="#br0" timeOffset="190045.722">17936 9290 547,'-3'0'67,"-3"4"-13,6-1-1,-3-3 10,-1 3 6,4-1 6,-3 1 3,0-1 1,-1 1 3,4-1 1,-4-2 3,1 3 1,0-1-5,3-2 0,0 0-1,-3 2-1,3-2-3,-4 0-6,4 0-2,0 0-1,0 0 2,10 3 2,-3-3-1,3 0 3,3 0 2,1 0-4,5 0 2,5 0 0,3-3 4,6 3-1,4-2-4,10 0 2,2-1 1,15 1-7,3-3 4,6 0-7,3-1 1,18-1-5,0 2 1,2 1-11,-3-1-7,7-1 11,-2 0-7,-2 0-2,-2 0-3,2 4-9,-6-3 1,-3 0-8,-12 0 6,0 3-3,-2-3 5,-6-1-6,3 5-3,-10-5-2,-7 4-1,1-2-2,-4-2-1,0 0 1,0 4-4,-3-4 2,-1 2-5,1-1 0,-5 0 1,0 0 3,1 0-7,-4 3-5,2-6 4,-1 3-3,-1 1-2,2-2-3,-5 0-3,4 0 2,4 0 5,-4-2 0,-4 4-2,4-1 1,-2-3-4,-5 4 3,0-1 10,0 2-10,-3-2 5,7 0 5,-4 1 4,-3 1-11,3-2 10,1 2-2,-8 2-2,8-2 4,-4 3-8,-11-3-3,6 3 3,-2-2-3,-1 2 0,-2 0 6,5-4-1,-6 4-11,1 0 4,-3 0-2,2 0 0,-1 0 0,-6-2 0,3 4-1,-2-2 0,0 0 1,-3-2 5,0 4-2,0-4-3,-3 2-1,3 0 5,-4 0 1,0 0 1,2 0 1,-1 0-1,-4 0-3,3 0-1,2 0 0,-8 0-1,3 0-3,-3 0 1,6 0 3,-2 0-2,-4 0 8,6 0-7,-6 0 1,0 0-1,11-3-6,-11 6 2,0-3-5,0 0 3,3-3 0,-3 3-2,0 0-3,0 0 5,0 0-5,0 0 0,6 0 1,-6 0-10,0 0-6,0 0-16,0 0-11,4 3-11,-4-3-11,0 0-19,0 0-18,0 0-17,0 0-24,-13-3-24,2 3-28,5 0-41,-7 0-87,2 0-165,-2 0-20,-4-3-120,1 3-132</inkml:trace>
  <inkml:trace contextRef="#ctx0" brushRef="#br0" timeOffset="191181.5027">21739 8944 1629,'-4'3'-61,"4"-1"7,0 4 14,0-1 27,0-1 8,0 1 12,0 4 15,4 0 15,-1 1 6,4 3 13,-4 1 13,3 4 6,1 2 5,0 3 6,0-1 1,-1 3-1,1 5 1,0 6 0,-4-2 0,4 7-8,2 3 4,-2 4 4,0 6-4,3 12-3,0 1-2,0 0 4,0 6-9,3 24 3,4 2-2,-4-18-5,-2-7-12,5 25 1,4-4-5,-7-13-4,1-9-1,-1-1-3,1 1 4,-5 0-10,1-6 3,1 5-1,-5-2-3,1 1-8,-1-4-1,-3-2 4,5-5-10,-8-3 1,0-2-1,3 1-4,-3-1-2,0-5-1,0 2-1,3-2 2,-6-7-2,3 0-3,0-1-1,0 0 0,0 1 0,-3-1-3,3 1-3,0-1 2,-8-1-3,5 1-4,0-1 9,3 0-1,-3-3 3,-1 1-7,1-1-1,0-1 1,0 1 3,3-1 0,0 1-7,0-3 2,0 3-19,-8-3 15,8 1-5,-3-5 3,3-1 3,0 0 0,0-3 12,0 5-16,0-6 7,0 2 1,0-3-14,0 0 8,0-3 6,0 2 0,0-5-4,3 0 1,-6-2 4,6 3-4,-3-4-3,-3 2 4,6-3 1,-6-3-4,3 3-2,0-3-1,0 1-6,0-5-9,0 1-14,0 2-19,0-4-24,-3-1-41,3-1-53,0-5-78,-10 0-173,4-5-146,-5 1 69,-2-4-139,-4 4-134</inkml:trace>
  <inkml:trace contextRef="#ctx0" brushRef="#br0" timeOffset="191757.2211">18401 13597 1542,'-14'0'-525,"1"0"-28</inkml:trace>
  <inkml:trace contextRef="#ctx0" brushRef="#br0" timeOffset="192408.4809">18300 13583 1365,'-10'-3'-57,"4"-5"14,3 8 8,-5-7 0,5-1 9,0 5 8,3-4 11,0 2 1,0-3 12,0 4 0,3-4 3,-3 3 13,3 0 0,1 1 2,0 1 4,-1-5 5,0 2 0,0 5 1,4-5 3,-4 4 2,4-1-1,0-1 7,-4 1-1,4 3-3,-1-5 5,1 5-2,0-3 1,-1 3 2,1-2 3,3 2 3,0-3 3,0 3 5,-1 0 0,5-2 2,-2 2 2,6-2 3,0 2-1,1-8 4,4 8 4,7-7 2,0 1-2,3 2-1,7-4 0,1-1 0,2 0-2,14 2 6,-3-6-1,6 4-5,0-1-6,3 3-6,3-4 3,-2 2-8,5-3 5,2 3-6,9-3 1,3 4-8,-2-5 0,4 4-8,-1-3 3,0 0 0,-1 3-3,-3-1-6,-10 0-6,0 3 3,-3-3-1,-1 2-7,2-1 4,-2 0-5,-6 2-3,0-3 0,0 0-10,0 0-4,0 2 0,-3-1-3,-4-1 7,-6 2-6,10-2 1,-14-3 1,10 1-5,1 2 4,3-2 3,-14 2 4,0-1-8,4 4 1,-4-3 0,1-2-2,2 4 3,-9-1-1,3 1 5,-4-2-8,4-1-2,1 4 8,-5-3-3,1-2 0,-1 4 2,2-4 3,-2 4-6,1-5 1,-1 5 5,1-1-3,-4-1 1,1 0-1,3 0-1,-7 0 3,6 1 1,-3-2 0,1 1 0,-4 2 0,0 1 5,0 0 5,0-1-3,-7 3-1,4-2-2,-9 2-2,4 1 0,-5-2 0,-1 4-4,-2-4 4,-1 4-3,0-2 0,-7 3-11,-2 1-26,0 0-21,-2 1-35,-2-1-40,0 0-50,-12 0-52,1 0-55,2-1-139,-5 1-128,1-3 34,-3-2-120,-5-3-132</inkml:trace>
  <inkml:trace contextRef="#ctx0" brushRef="#br0" timeOffset="192541.1282">21982 12477 1691,'-4'-2'-80,"4"2"-44,-3 0-120,3 0-179,-3-3 67</inkml:trace>
  <inkml:trace contextRef="#ctx0" brushRef="#br0" timeOffset="193697.9428">17193 8280 321,'21'-18'469,"-9"3"-179,1 3-103,-5 2-38,-5 2-24,3 2 5,1 6 15,4 4-13,-5 4 3,4 1-2,3 11-3,1 2 0,2 10 1,-2-1-1,6 7-15,-1 2-1,2 1-13,-1 0-9,3-1 2,0 0 5,3-2-9,2-4-7,-1-1-3,-5-8-4,1 0-2,1-4-1,0-4-9,-5-5-3,4-4-11,-5-8-1,1 0-7,2-8-1,-4-2-2,-1-6-10,1-10-3,-4-4-6,-4-9-18,-1-4-21,2-5-14,-7-5-19,0 1-14,-3 2-21,0 10-11,0 2-26,3 8-32,-3 3-43,5 1-38,-2 7-64,0 1-127,-3 8-112,6 0-110,1 5-147</inkml:trace>
  <inkml:trace contextRef="#ctx0" brushRef="#br0" timeOffset="193843.5522">18297 8487 1725,'27'36'26,"-7"-2"41,-2 1 18,-3 0 12,-2-2 1,1 2-9,-1 6-12,1 3-6,-1-1-7,1-1-28,-5 0-41,4-5-53,4 6-65,-7-8-121,4-1-203,-2-5-83,6-4-34</inkml:trace>
  <inkml:trace contextRef="#ctx0" brushRef="#br0" timeOffset="194348.2057">21949 7820 1529,'3'-8'40,"1"0"26,-4 1 16,3 5 14,-3 0 14,0 2 15,3 7 16,-3 3 2,3 2 12,4 8 13,-4 0-8,4 3-3,3 3 6,0 6-4,4-1-7,2 2-8,-2 5 0,5-1-8,1 1-8,7-2-5,-3-5-16,6 1-4,0-1-6,-3-9-7,3 0-6,-6-6-10,11-1-3,-5-8-9,0-2-5,-7-5-6,4-5-4,-1-2-5,2-8-6,-5-5-5,-4-8-5,1-6-24,-2-9-24,-8-2-23,-4-2-31,0 1-18,-2 5-19,-1 2-16,-3 3-12,0 4-26,-3 8-48,6 2-47,-6 4-62,3 3-194,-4 5-57,4-3 50,-6 9-120,3-2-141</inkml:trace>
  <inkml:trace contextRef="#ctx0" brushRef="#br0" timeOffset="194698.0796">22999 8020 1869,'14'7'51,"-1"-2"26,0 0 21,4 3 21,0-4 3,-4 4-1,4 0-5,2 2 4,2 0-12,-5-2 6,1 3-3,-1 2-3,1 0-5,-4 5-2,-2-1-2,2 3-8,-3 2-7,0 6-5,-7-1-5,4-3-3,-7 5-5,3 1-7,-6 0-8,3 5 0,-10-1-8,7-1-2,-9 0-2,7-3-8,-2-5-3,4 0-1,0-3-5,-4-4 0,3 1-4,1-7-2,6 2 0,1-7-3,6-4-1,0-1 1,7-4-8,6-5-5,7-6-22,6-3-18,11-3-23,3-4-17,13-2-22,-3-2-24,7-3-31,-7 2-44,7 6-65,-20 3-155,-4-2-141,-10 6 44,-9 5-112,-7 5-127</inkml:trace>
  <inkml:trace contextRef="#ctx0" brushRef="#br0" timeOffset="195321.5256">23002 13547 1789,'-6'3'81,"-7"1"14,9-1 18,-9 3 16,13 3 8,-10-1 5,3-1 0,7 6 22,-7 1 11,7 1 6,7 11-1,0-1-3,6-1-7,1 6-4,5 0 3,5 3-8,3 0-12,3 2-11,3-3-28,0 0-5,7-3-7,-7-3-6,8-1-8,-11-4-7,-1-4 0,1 0-6,0-6-6,0-4-7,-2-7-3,-9-3-8,4-4-6,-5-10-4,4-4-6,-2-6-4,-2-8-6,-12-8-5,0-11-16,-2-6-20,-8-13-28,-2 3-25,0 3-21,-8 4-24,4 12-28,4 7-14,-2 10-27,8 1-30,-3 8-30,0-1-21,-1 11-35,4 1-90,0 4-136,4-3-14,-4 8-214,6-2-246</inkml:trace>
  <inkml:trace contextRef="#ctx0" brushRef="#br0" timeOffset="195718.4659">23946 13292 2069,'20'5'39,"1"-2"33,-5-1 31,1 3 27,10 0 23,-11 5 16,7-6 24,-2 4 0,1 5-2,2-5-10,3-4-16,-10 9-18,1-5-7,0 4-7,6 0-4,-11 6-14,0-3-12,4 3-8,-12 2-8,5-4-10,-5 8-9,-2-2-3,-6 4-9,-2-2-8,3 3-2,-8 0-14,7-3-8,-14 3-12,4-3-9,3 0-15,-5-5-8,10 1-7,-8-2 1,1-6-5,7 1-6,-2-3 3,7-3 4,0 1 2,7-1 3,-7-7 4,5 0 2,7 3 7,4-3 14,1 0 14,6 2 19,-1-2 16,6 6 0,2-5 5,3 8 2,4-1-5,-7-1-5,-7 3-5,4-1-2,-4 4-5,-6 5-5,-3-3-16,-11-3-35,-6 5-43,3 3-51,-14 6-51,-9-6-57,-1 2-79,-19 3-89,-15 3-199,-4 1-10,-38 7 70,-6 3-240,-14-3-258</inkml:trace>
  <inkml:trace contextRef="#ctx0" brushRef="#br0" timeOffset="196423.6828">18711 14532 2008,'-4'0'-35,"1"0"35,3 8 33,3 2 39,4 5 25,2 2 17,5 1 12,2 7 12,2 7 19,1 1 7,5 7 4,-1-5-12,4 7 7,0-2-16,-4-3-18,3 1-3,4 5-6,-3-11-13,3 3-7,-10-8-10,4-3-3,-1 0-13,-3-6 0,-3-3-7,2-8-10,-2-7-1,-4 0-6,1-7-8,-1-11-5,-2 1-8,-5-13-2,1-5-12,-4-8-14,-3-7-8,-6-7 5,-1-8-12,0 5-16,3 10-17,1-1-26,0 12-23,0 3-24,-1 6-44,1 5-38,3 5-28,7 6-53,-4 4-60,11 0-135,-8 5-58,7 2 42,1 3-77,2 0-71</inkml:trace>
  <inkml:trace contextRef="#ctx0" brushRef="#br0" timeOffset="196683.988">19921 14597 1754,'16'18'101,"-5"1"26,-4 4 18,-7-5 10,0 4-4,-4 3-6,1 0-11,-4 8-9,-3-6-7,0 7-18,0 5-3,3-4-12,1-3-7,-1 3-10,7-8-5,0 4-6,4-5-5,-1 0-6,6-3 2,9 2-13,5-7 2,3-4-6,1-4 0,3-2 0,7-6-8,3-2 0,6-2-13,8-6-5,3-2-10,-4-4-26,4-4-24,-4 0-25,-3-4-22,-3 2-23,-7-3-35,-4-2-26,1 8-46,-17-8-90,-3 7-131,-4 3-24,-10 0-83,-3 3-63</inkml:trace>
  <inkml:trace contextRef="#ctx0" brushRef="#br0" timeOffset="196822.6169">20331 14940 1734,'-11'35'117,"6"5"10,5 2 16,3-2 8,7 4-2,4 7-17,4 7-10,2 7-9,18 20-16,-8-18-63,-10-1-129,0 0-223,-3 0-187,-24-6 59,-3 15-83,-28 24-33</inkml:trace>
  <inkml:trace contextRef="#ctx0" brushRef="#br0" timeOffset="204109.1804">12388 10457 278,'-4'0'134,"0"3"74,4-1-47,-3 0-45,0 1-26,0-1 3,-1 2-1,4-2 0,-3-1 2,0 3 4,0-2-6,-1 4 6,4 0 1,-4 2 3,4 0-6,0-1-6,0 0-3,-3 1-5,3-1-4,0-2-3,0 1-3,3 1 3,-3-1-2,8-4 7,-2 1 0,4-6 4,7-2-6,6-7 2,2-6-13,17-12-3,11-8-3,30-19-8,4-8-4,7-6-12,8-8 8,2-4-10,3-1-5,0-7-4,-1 3 2,-5 1-3,-5 2-10,-2 10-18,-11-3-30,-7 14-33,-9 3-42,-14 17-52,-5 9-63,-18 7-102,-3 5-209,-8 3 44,-5 1-44,-5 4-38</inkml:trace>
  <inkml:trace contextRef="#ctx0" brushRef="#br0" timeOffset="212400.8742">11190 10062 317,'0'0'-278</inkml:trace>
  <inkml:trace contextRef="#ctx0" brushRef="#br0" timeOffset="212865.5698">11193 10067 386,'0'0'129,"0"0"-29,0 0-5,0 5-9,0-5-3,0 0 7,0 2 10,0-2 6,0 3 0,0-3-1,0 3 3,0-3-2,0 0 1,0 0-2,0 0-2,-6 0-4,6 0-8,0 0-1,0 0-3,-7-6-2,7 4-1,-6-1-2,2-1-3,-3-1-7,1 0 1,-1-3 1,-7 1-2,5-1-2,-4 1-4,-1-1 3,-2-2 6,-1 0 1,1 3-14,-5-3 1,4 2 6,1 4 0,2-1-3,-2-1-3,-1 0-5,0 6-6,4 5-7,-7-1-4,3 5-6,0 7-3,1 6-1,-2 6 0,6 4-2,2 7 4,0 2 0,2 6 2,6-4 2,-1 7 7,6 1 3,3-2-7,0-4 0,9-1-1,0-1 6,6 1 1,3-8 13,6 3 3,3-10 4,4-2 2,-1-3 2,11-5 5,-7-7-2,4-4 1,-1-5-1,-3-3-3,7-8 0,6-4-8,-3-9-4,0-4-4,-7-2-6,7-10-2,-7-8-4,-5-5-6,-5-3-3,-10-4-6,-6-3-2,-11 2-3,-6 2-2,-6 2-6,-4 4-1,-8 3-9,3 4-19,-10 3-30,-5 8-35,-5 4-44,-1 10-45,1 6-55,-8 7-58,-1 7-67,-19 4-96,3 6-229,-20 3 44,-24 18-279,-2 3-389</inkml:trace>
  <inkml:trace contextRef="#ctx0" brushRef="#br0" timeOffset="214239.4082">8345 14190 2311,'0'-6'-104,"0"5"19,0-2 16,0-2 15,0 2 22,0-3 23,-3 5 4,0-7 10,-1 5 10,1-1 12,0 1 2,0-2 11,-1 2 3,1-4 7,-4 5 3,4-3-6,-4 2 9,1 3-2,-1-5 3,0 5 3,-3-2 0,0 2-3,0 2 5,-3 3-8,-1-5-1,-2 3-4,-5 4-4,2 3 1,-1 2 3,-1 0-5,2 6-6,-1 5 1,-1-1-3,5 7 4,2-5 1,1 9-4,7-6 1,-2 6 4,5 7 8,11-5-1,-5 5-7,3-5 0,7 7 4,1 6 3,2-6-11,5-2 1,-1 2-6,3-9 9,-3 2-2,10-2 3,-6-8-8,2 0 8,1-6 3,6 5 0,-3-15 1,0-1 5,0-1-2,1-7-1,-1-2-2,6-6 4,-3-5 4,4-5-6,-1-1-6,2-11-2,-5-3 0,0-1-3,-3-7 2,0-9-4,-10 5-1,-6-3-9,-8-1 3,-3 4-3,-6-2-4,-3 2-4,-5 5-1,-6-3-3,-4 5 0,-4 9-1,1-1-4,-5 9-8,-4 6-21,-5 6-60,-1 4-54,-9 5-71,2 5-92,-11 7-162,-3 3-179,-13 3 53,-1-1-247,-2 0-319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49:14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11454 10224 556,'-3'0'66,"3"0"-38,0 3-92,3 0-149,-3-1 86,0-2 43</inkml:trace>
  <inkml:trace contextRef="#ctx0" brushRef="#br0" timeOffset="1419.8259">5823 13484 406,'4'4'-29,"0"-2"79,3-1 29,-4-1-9,-1 6-7,2-6 10,0 0-17,-2 3 2,-2 2-6,0-5 2,4 0-10,0 0 4,0 3-2,-4-3-5,3 0 2,-3 1-1,0-1 4,0 0-4,0 0 2,5 0 6,-5 0-5,0 0 6,4 3-2,-4-3-2,0 0 2,0 0-5,0 0-2,0 0 3,0 0-6,0 0 1,0 0-4,0 3-5,4-3 0,-4 0-4,0 0 1,0 0-3,0 0 0,0 0 0,0 0 0,0 0 0,0 0-3,0 0 0,0 0-1,0 0-1,0 0 0,0 0 0,0 0-3,0 0-2,0 0-1,0 0 0,0 0 0,0 0 2,0 0 2,2 2-1,-2-2-1,0 0 0,0 0-1,0 0-2,0 0-1,0 0-1,0 0-2,0 0 1,0 0-3,0 0 0,0 0-2,0 0 0,0 0-2,0 0 0,0 0-1,0 0 0,0 0 1,0 0 1,0 0-1,0 0 0,0 0 2,0 0-2,0 0-2,0 0 1,0 0-2,0 0 0,0 5 1,0-5-1,0 0 0,0 0 1,0 0-6,0 0-12,0 0-33,0 0-34,0 0-67,0 0-112,-6-7-400,0 4-159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44:36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 2339 466,'87'41'-18,"-10"-12"11,-4-5-10,1-5-8,-1-4-66,-13-2-14,-1 3 35</inkml:trace>
  <inkml:trace contextRef="#ctx0" brushRef="#br0" timeOffset="52.8556">1252 2634 362,'7'0'-6,"-7"-2"-105,0 0 27,-7-6 29</inkml:trace>
  <inkml:trace contextRef="#ctx0" brushRef="#br0" timeOffset="3119.7291">3546 1344 274,'3'-5'10,"2"3"-213,-2 0 175</inkml:trace>
  <inkml:trace contextRef="#ctx0" brushRef="#br0" timeOffset="3514.6721">3566 1332 233,'4'-2'66,"-1"-1"4,0 1 4,0-1 5,2 1 0,-5-1 0,3 0 0,-3 2 9,3-2-7,-3 0-1,0 1-6,-3-1 1,3-1-2,-3 1-3,3 1-1,-5-2 1,5 4-6,-6-2-4,3 2-3,3 0-3,-10 6 2,4-4-6,-5 4 1,4-2-2,-2 4-4,1-1 2,-1 3-5,-1 2-1,4 1-3,-5 2-2,4 3-1,1-1-2,3-3-1,-1 1-4,0-1-1,1 1-5,0-1 1,6-2 1,-3 1 4,3-3 4,-3 1 3,8-2 1,-2 1-1,1-2 1,-1-6 2,2 1-4,1-6-1,4 1-3,1-1-1,-4-2-3,4-2 0,-2-1-2,-2-1 0,1-3-4,2 0 1,-7 3-2,5-4 3,-5-2-4,1 3 3,-4-2 0,-3 2 3,3 0-5,0 0-2,-6 2-1,3 1 2,-3 1-5,0-1-2,-4 5-4,4-1-1,-3 2-15,-2 0-16,-2 1-23,7 2-29,-3 0-23,-2 0-23,5 2-19,0 4-17,0-1-20,-1-4-42,4 7-93,-3-2-263,3 1-77</inkml:trace>
  <inkml:trace contextRef="#ctx0" brushRef="#br0" timeOffset="4418.6764">3476 1451 1485,'-3'-3'-61,"0"0"12,3 3 19,-3-2 23,-5-2 12,5 2 10,0 2 16,0-3 12,3 0 10,-4 2 8,4-2 4,-3 1 4,0-1 4,0 0 3,-1 3-5,4 0-6,0 0-5,0 0-5,0-5 0,0 5 7,0 0 1,7 5 3,-1-2-4,1 2-1,3-1 0,-3 4 2,6 4 13,10 0 17,7 2-4,0 1-10,7 2-2,7 4-5,2 1-7,1-2 4,6 3 2,4 4-3,6 1-6,4-2-1,-1-2-4,1 3-6,0-2-1,-4 0-10,0 0 6,-3 0-13,-6-2 9,3-4-5,-7 1-3,10 5-3,4 3 11,-1 0-2,-3-3-6,-7-6-3,-3 1 0,-3 1-2,-1-1-7,1-1-1,0-1 0,-1 5-1,1-3-2,0 0 0,-11-6-3,1 5-1,0-2-3,0-3-2,-4 4 4,0-4-2,1 4 3,-1-2-4,-3-2-2,3 4-2,0-3 5,-3 0 4,4 0 1,-4-3-2,0 3 2,-7-4-1,1-1 3,-2-1 1,-2-1-3,0 2 2,2-3-6,-4 1 0,0 0 1,-2-1-1,-2-1 1,-2-3-2,6 3 1,-6 2 1,3-4-3,-2 2 1,-4-4-4,2 6 0,2-6-1,-7 1-1,5 1 4,-4-1-6,2 2 2,-2-2 1,3-1-3,-3 1-1,-1-3 2,-2 2-2,3 0 1,-1 1-2,-2-3-1,2 2 2,-3-2-2,5 4 2,-5-2-1,0-1 2,4-1-5,-4 5 3,0-4 0,4-1 2,-3 3 2,-1 0-4,-3-3-3,3 0 2,0 2 4,1-2-6,-4 0 3,3 3 3,0-3-7,-3 1 12,0-1 2,7 0 1,-3 0 10,-4 0 0,3 3 2,0-3 2,-3 0-1,7 0-3,-4 3 1,0-3-3,-3 0-2,7 0-2,-3 0 0,-4 0-2,0 0 0,0 0-2,6 0-2,-6 0-2,4 0 1,-4 0 0,0 0 0,0 0-4,6 0 1,-6 2-1,0-2-2,0 0 1,0 0-7,0 0-8,3-5-29,-3 1-35,0-1-23,0-1-41,-3-1-46,-3-1-66,-1-2-87,-4-5-220,-5 0-77,-4-5 90,0-5-193,-6 0-229</inkml:trace>
  <inkml:trace contextRef="#ctx0" brushRef="#br0" timeOffset="5765.8569">2599 3789 1862,'3'0'-113,"1"-1"-44,3-4-186,0 2-82</inkml:trace>
  <inkml:trace contextRef="#ctx0" brushRef="#br0" timeOffset="6274.5305">2636 3771 1116,'7'-1'-44,"-4"-5"6,4 4 8,-4-3 15,3 0 2,-2 0 8,-4-3 6,7 4 8,-7-4 4,3 1 13,1 1 2,-4 0 4,0 0 7,3-1-2,-3 1 9,3 1-1,-3 1 4,-3-1 1,3 0-3,0 2 0,-3 0-1,-1-1-5,4-1-4,-7 5-1,0-3-1,4 3-7,-3 0 0,-1 0-1,-3 3-4,3 2 5,-2-1 0,2 2-2,-4 4-3,2-1 1,2 4 4,-3-1 2,6 1-2,-2 2 0,-4 0 0,7-1-4,-1 0 2,4 1 1,0-3-3,4 1 3,-1-1-3,0-3 6,1 3-5,2-4 1,4-2 2,1 0-1,1-4 0,-1 0 1,2-2-1,0-2 0,1 0-1,-1-1-4,1-2 2,-3-2-2,4-1-1,-2-1-1,-3 0 0,-3-1 4,3-3 2,-3 1 0,-4-1-1,0 1 0,-3-1-4,0-1 0,-3 1-2,-4 3-6,4-3 1,-7 4-1,3 0-5,-3 2 0,1 2 0,-2 1-1,1 4 0,1 0-3,-2 2-1,-2 3 0,3 3 2,0-1 0,0 4-3,0-2 2,0 4 0,3-3-1,1 2-1,-1 1-2,0 0 0,0-4 3,1 1-2,3-2-1,-1-1-9,4 1-1,0-1-4,0-2-9,0 0-18,4-2-21,2-2-22,-3-1-29,4 0-24,0 0-24,0 0-19,-4-4-69,7 2-358,-7-1-107</inkml:trace>
  <inkml:trace contextRef="#ctx0" brushRef="#br0" timeOffset="8302.829">2443 3827 1587,'3'-2'-60,"0"-1"18,0 1 18,0-1 22,1-2 14,0 3 19,-4-1 7,0 3 13,3-5 4,0 3 4,-3-1 7,0 1 1,0 2 5,0-6-3,0 5 1,4 1 1,-4 0 0,0-5-1,0 2-2,0 3 5,3-3-6,-3 1-1,0-2 0,0 4-1,0 0 3,0-4-3,0 4-6,0-3 3,0 3-8,3-2-2,-3 2-3,0 0 0,0 0-6,0 0 4,0-3-2,0 3-7,0 0-1,0 0-4,0 0-8,0 0 5,0 0 12,10 5 8,-3-5 6,3 6-7,-4-1 7,5 0-6,2 0-1,0 2-3,1 3 2,2 2 2,1 1-3,3 2-5,-4 1 5,8-2 3,3 9 7,0-3 10,3 3-7,0-4-9,0 4-3,0-3 4,0 2 3,0-2-5,2 3-3,-4-3-4,-1 2-8,-2-2-3,5 3 6,-3-3 2,-4 2-4,7-2-1,-6 3-2,3-3 2,-4 2 1,4-3 1,-4 2-7,1-1-3,-1 0 1,-3-2-2,3 2-4,1-3-1,-1 1-2,0-2 1,1 5-2,-4-3-18,3-1 2,0 1-2,1 0 0,-4-3 1,-4 2 3,4-3 0,4 6 3,-8-4-1,1 4-3,3-1 1,-3-1 0,0-3 1,-4 3-2,4-1 0,-4-2-3,-4 3 4,5-3-1,-4 2 0,0-2-1,0-1 0,0 3-1,0 0 1,-3-2-1,3-1-3,0 2 1,0 1 3,0-2-1,0 0 3,-5 0 0,3 2-3,-1 1 0,-2-5 1,5 4 1,-1-2-2,-7 1 1,5-2 0,0-1 0,-2 2 1,4-3-1,-7 1-2,5 0-4,-4-1 4,4-2-2,-5 2 3,7 0 2,-3-1-3,-3-2-1,0 3-1,4 0 4,0-5-1,-3 3 1,-2-1-3,5 2 2,-4-5 1,4 6 1,-4-4-2,1-2-3,0 0 2,2 1-2,-3-2 4,0 2-4,1-2 1,-1 0-1,0 0 3,1-2 0,0 2-1,-2-4-1,-2 2 1,4 0 0,-4 3 0,3-4 4,0 1-3,-3 0-1,4-2-1,-4 2 4,0-1-3,0 1 1,0-3-1,0 0 2,3 3-1,0-3 1,-3 0-3,0 0 2,0 1 2,0-1 1,0 0-2,0 0 3,0 0-3,0 0-2,0 0 2,-3-7-2,0 5 2,3 2 0,-4-3 1,4-1-1,-3 1 0,0 1-1,-1-2 0,2-1-1,-2 2 0,0 2 0,1-2 1,0 1-3,3-1-1,-4 0 0,4 1 1,-3-1 2,0 1 2,3 2 3,0-2-3,-4-1 3,4 3 3,0 0-3,0 0-3,-2-2 2,2 2-1,-4 0 1,0-3-1,4 3-1,0 0-2,0-2-1,0 2 2,0 0-1,14 0 2,-8-3 0,4 1-1,4-1 0,2 0 1,8 2 0,-1-5-1,7 1 0,4 1 1,5-5-2,5 1-1,13 2 6,3-5-8,0 2 4,0-1-4,7 0 5,-1 1-2,1 1-2,-5-1 4,6 2-1,-1-1 1,-4 1-1,-3 0 0,3 2-1,-13 0 0,4-1 0,-7 2 0,-1 1 1,1-2 0,-4 4 0,-2-2-2,-8 0 1,3 1 0,-2 2-2,-1-4 2,-3 2 0,3 2-1,-3-2 1,0 2-1,0 0 1,-6 0 0,-2 0-1,2 0-1,0 0 2,-2 0 2,0 0-1,0 2-1,-2-2 2,1 0-3,-2 2 1,2-2 1,-5 0-1,3 4 0,-1-4 1,1 2-3,-1-2 1,-6 0 1,2 3-1,3-3-1,-4 3 2,0-3 0,1 1 0,-4-1 0,4 0-2,-5 0 2,1 3 0,1-3-1,-5-3 11,4 3 1,-4 3 0,2-3 0,-5 0-2,4 0-2,-1 0 1,0 0-2,2 0 2,-5 0-3,4 0 3,-1-3 0,-3-1-4,0-5 1,1 1-2,0-1 2,-1-3-3,0-3-2,-3 0 3,4-9-6,-1 5 1,0-4-3,0-6-6,0-1 2,1-5-4,-4-3 0,3 4 2,1-7 0,-1 2-3,1-9-8,2 0 4,-3-1-2,0 1-2,4-5 2,-3 1 0,-4-1-2,3 1 2,1-1 1,-4 1 0,3 2 1,0 0-6,0 3-1,1-4 2,-4 9-1,3-1 1,-3 1 4,3 2 1,-3-3 3,4 1-1,-1 1-1,1-1-2,-4 0 1,3 5 0,-3-4 0,3 4 5,-3-1-5,3 4 6,-3-2 1,4 4 1,-4 1 1,3 4 0,-3 0 2,0-1-4,3 3 8,-3 1 0,4 0-7,-4 0 7,0-1-2,0 2-2,0-2 4,0 2-2,0-2 0,0 0 0,0 3 0,3-2 2,-6-5 2,6 4 3,-3 0-7,0 0 2,0 0 1,0 0 0,0 3-3,-3-3 0,3 3 7,0-1-3,-4 3 2,1 1-2,3-2 1,-3 3-4,3 1 1,-4-2 1,1-2 1,3 3 1,-3 4 1,3-2 0,-3 3-1,3-1-4,-4 4 4,4-3-4,-3 6 4,3-3-1,0 1-6,-4 4 2,4-2 0,-3-1-4,3 2 3,-3 3-3,3 3 0,0 0-2,-4 0-12,4 0-10,0 0-12,0 0-9,0 0-16,-3 5-14,0-1-3,0-2-22,-1-2-37,4 0-40,-10 0-39,3-2-43,1-4-54,-1-1-147,-3-4-89,-3-1-118,0-6-170</inkml:trace>
  <inkml:trace contextRef="#ctx0" brushRef="#br0" timeOffset="9711.6746">3980 417 1653,'0'0'-84,"0"0"58,6 7 17,-2-1 10,-1 4 12,0 0 21,1 4 6,6 2 14,-4 3 8,4 4 7,4 3 3,2 0 11,2 2 0,-2 0-1,4 2-2,0-3-3,6-1 3,-2 1-3,-1-3-5,-2 0-11,1-2 10,2-2-2,-7-5 3,2 3-10,2-6 5,-4 0-9,-1-2-5,1-1-2,-4-3 1,4-4-9,-4-2 2,1-4-3,-1-1-14,0-8 3,-3-2-3,0-5-1,0-6-4,0 0-14,-3-6-11,-1-4-19,1 1-9,0 0-12,0 0-9,-1 5-17,-3 2-24,4 5-21,0-1-31,0 4-34,-1 1-67,4 1-138,-3 3-113,3 0-28,0 5-28</inkml:trace>
  <inkml:trace contextRef="#ctx0" brushRef="#br0" timeOffset="9895.6955">4930 548 1374,'13'17'0,"-2"0"12,-1 6 23,-4-1 23,1 3 10,0 8 13,-4-1 9,4 3-8,-1 1-9,-3 1-6,8-2-9,-5 5-5,4-5-5,4 2-20,2 4-28,1-2-36,0-1-44,6-1-46,-6-7-103,3 2-335,-3-9-64</inkml:trace>
  <inkml:trace contextRef="#ctx0" brushRef="#br0" timeOffset="10772.3528">6271 1842 1372,'0'-3'-67,"0"3"56,0 0-2,0 0 13,17 8 15,-10-3 16,-1 3 12,4 1 12,-3 3 3,6 5 6,-3-1 8,13 7 7,-6-1 1,6 7 7,-3-3-1,4 6-8,0 4 2,-2 0-7,5-2 0,-4 1-2,-2-8-7,1 3-2,-1-4-3,-1-1-2,-2-3-3,1-2-4,-2-5-4,-1 0-2,3-2 1,-2-4-2,0-6-3,0-3-6,-4-3-2,4-4-5,0-3-2,-4-7-3,4-1-1,-5-2-4,-2-8 0,4-2-7,-8-4 2,2-2-7,-1 2-10,-4-1-12,-3 0-14,2 5-14,-2 5-20,4 0-21,-1 3-31,0 1-41,5 3-21,-1 1-46,-4 7-134,3 1-262,4 2-119</inkml:trace>
  <inkml:trace contextRef="#ctx0" brushRef="#br0" timeOffset="11169.0928">7251 2052 1649,'17'3'-60,"-4"-3"30,4 3 27,4-3 19,-5 0 8,1 0 7,-1 0 6,1 0 10,-1 0 3,1 2-1,-4 1 10,1-2 1,2 7 0,-5 0 4,-1 1-1,-1 2-1,-2 3-1,4 5 0,-8-2-2,0 2-2,-3 1-3,-6 4-5,2-2-5,-3 2-4,-3 0-3,0 3-2,0 0-4,-3-1-4,0-4-3,2 0-4,2-2-2,-1-2 0,-1-1-4,5-4 0,-1 1-3,1-1 0,-1-5-1,7 2 1,4-3 0,-1-2-6,10-2 3,-3-3-1,7 0-1,6-5 0,7-3-3,7-1 1,9-8 0,4-2-1,14-3 1,2-3-3,2 2-3,-5-2-24,-6 6-24,-8-1-23,1 2-31,-7 0-26,-2 6-33,-11 0-31,-4-1-101,-3 2-355,-9 4-145</inkml:trace>
  <inkml:trace contextRef="#ctx0" brushRef="#br0" timeOffset="13573.197">1602 4302 1586,'-13'-7'-317,"-1"-1"-115</inkml:trace>
  <inkml:trace contextRef="#ctx0" brushRef="#br0" timeOffset="13844.9912">1556 4275 1172,'-11'-5'-25,"5"2"17,-1-2 21,1 3 7,-2-1 6,2 1 10,3 2 6,-1 0 23,1 2 16,0 1 21,0 4 2,6 1 9,0 1 7,0 3-2,4 5-1,3 0 3,3 0-3,-3 3-6,7 4-11,-4-1-8,7 0-1,-7-2-6,8-1-6,-4 2-2,-1-5-10,1-1-1,2-2-3,-1-1-6,-1-3-2,-1-5-5,1 0-3,-4-5-3,1-5-8,2 0-1,-6-5-2,3-3-6,-3-5-1,4-2-1,-8-2-3,1-5-2,-4-3-5,0-3-10,-3 1-13,4 2-9,-4 3-9,3 1-12,-3 4-27,0 0-30,0 4-38,0 3-34,4 5-5,-2 2-41,-2 1-97,8 5-134,-6 2-227,5 2-167</inkml:trace>
  <inkml:trace contextRef="#ctx0" brushRef="#br0" timeOffset="14203.1781">2159 4445 1812,'10'9'-45,"0"0"21,-4 0 31,2 4 25,-5-3 8,0 0 14,0 2 10,-3-2 7,-3 4 3,3-2 1,0 2-2,-3-1-4,-4 3-5,3 1-3,-2 0-6,-1 0-4,4-2-4,-3 2-4,-2-1-5,1-1-4,5 2-4,2-2-1,0 1-2,2-4 0,2 5 4,3-4 2,3 4 3,3-1 0,4-4 6,-1 3-7,5 0 5,2-3 0,-2 3-4,1-1-2,2-2-6,-4 0-1,4-2 2,-2 2-3,-1 1-5,-1 0 0,-4-1-1,-2 3 0,-1-1-2,0 2-1,-6 2-1,-4-3-7,-6 2-13,0-3-16,-4 4-26,-3 0-23,0-3-30,-7 0-32,-2-3-30,2-3-28,-4-1-34,-1-4-80,1-8-122,-6 2-172,1-5-95</inkml:trace>
  <inkml:trace contextRef="#ctx0" brushRef="#br0" timeOffset="14357.2817">2239 4427 1685,'41'-17'-29,"-2"4"0,-5 1 20,-1 2-2,-3 2 1,0 0-2,10-1 3,0-2-2,0 2-27,3-1-32,-2-6-40,-5 7-119,4-4-152,-7 1 108</inkml:trace>
  <inkml:trace contextRef="#ctx0" brushRef="#br0" timeOffset="15257.8749">3236 5922 1010,'3'-10'6,"4"2"13,-3 2 18,-1 0 2,1-1 11,-1-1 5,-3 3 1,3 0 8,-3 3 0,3-1 17,0 0 2,4 3 15,4 6 6,-2 1 6,1 0 5,7 9 0,-4-1-6,4 2-2,-1 3-5,5 3 2,-1-1-17,-1 1-5,2 3-9,2-2-4,1-2-3,-2 1-7,-1-4-7,2 4-3,1-5-2,-5-3-4,2 0-6,-1-5-3,-1 2-3,2-5 0,-5-2 2,4-5-10,-3-2 1,-2-3-6,7-2 0,-6-3-1,1-5 0,-4-6-3,-3 1-3,-3-5 1,-4-7-10,-3-3-10,0 0-11,-3 3-11,0-2-11,-1 0-19,1 7-9,-4 1-14,4 4-18,3 2-25,-7 4-32,7-1-24,-3 2-22,3 6-58,3-1-108,-3-1-230,0 5-100</inkml:trace>
  <inkml:trace contextRef="#ctx0" brushRef="#br0" timeOffset="15576.6578">4116 5817 1520,'10'8'-64,"-2"2"17,-2 0 14,0 2 15,-2-2 14,-1 6 11,5-1 13,-5-3 9,0 5 5,-3 1 5,0 3-2,-3-2-1,3 5-3,-3 0 0,-2-3-4,5 4-3,-3 0-6,3 0 1,0-2 1,-3-3-6,3-1 0,0 0-1,3-2-2,0-2 2,5 1-1,1-4 4,1-4 0,7 1 0,-1-4 5,5-2 0,2-1 2,4-4 2,3-3-1,7 0-3,2-5-4,2 1 0,-1-3-3,-1 0-2,-2-1-8,0 1-10,0-1-27,-7 1-22,-7-1-33,0 4-29,-4-2-63,-5-1-131,-3 5-143,-6-4 40</inkml:trace>
  <inkml:trace contextRef="#ctx0" brushRef="#br0" timeOffset="15815.485">4407 6015 1381,'-7'5'34,"0"-1"27,4 5 35,3 0 9,0 6 7,0 0 17,0 5 10,7 4 11,0 5 2,6 0-5,0 9-25,4 2-2,3 0-13,0 3-9,3-1-12,10 9-4,1-5-13,2 0-9,2-1-20,-5-8-24,-3-3-19,3 0-25,-3-2-32,-3-6-38,-4-7-48,7 1-46,-13-8-110,3-1-175,-5-9 1,0-2-43,0-6-22</inkml:trace>
  <inkml:trace contextRef="#ctx0" brushRef="#br0" timeOffset="16617.3426">5753 5817 1403,'0'6'1,"0"-4"22,0 2 26,4 7 27,3-1 21,2 5 16,1 3 9,4 2 1,2 4 3,6-2-2,-4 4-4,2-1 3,8 2 0,2 0 0,0 3-16,0-3-9,3 4 1,1-6-8,-4-1-11,-4-5-1,1-2-7,-7-2-9,0-3 1,-3 1 0,-1-5 6,1-4-6,-4-4-3,-2-4-5,-1-1-6,-4-7-6,0-4-7,-6-4-4,4-4-4,-8-4 0,-2-10-10,0-2-20,-8-4-23,1-2-23,0 2-19,-4 1-12,4 7-14,2 2-23,-2 5-25,7-3-29,-2 10-28,5 5-11,0 5-19,3-4-60,3 6-128,0 3-262,1-3-171</inkml:trace>
  <inkml:trace contextRef="#ctx0" brushRef="#br0" timeOffset="17019.3812">6638 5658 1849,'33'5'-55,"-9"2"32,-2 1 29,-8-1 27,2 0 16,-6 1 12,-3-4 1,4 4-3,-5 0-1,4-1-4,1 1 2,-6 2-1,5-2 1,-3-1 4,4 0 0,-4 3-1,2 3-5,-6-4-5,0 8-4,2-4-4,-5 3-4,0 1-3,-8 4-3,5-4-4,-3 0-2,-2 0-5,3-2-5,-6 2-7,5-5-8,2 0-9,-2-2-7,3-1-3,3 2 4,0-4 2,3 1-1,3-2 3,0-2-1,1 1 3,6-1 3,1-1 6,2 2 10,1-2 12,6 2 4,2 0 11,1 2 6,1-2-5,-1 3 0,1 1 2,-4-2 9,-2 7 6,-2-2 7,-2 1-12,-7 2-2,1 3-7,-8-1-4,-3 3 2,-8 0-4,2-2-15,-4 2-33,-7-1-31,-9-1-47,-4 0-51,0-3-77,-10-3-192,-14-2-129,-10-5-137,-8-5-173</inkml:trace>
  <inkml:trace contextRef="#ctx0" brushRef="#br0" timeOffset="19760.713">11544 2177 182,'-3'0'-62,"3"0"21</inkml:trace>
  <inkml:trace contextRef="#ctx0" brushRef="#br0" timeOffset="21096.6757">11490 2177 32,'-9'0'81,"-5"0"-17,4-2-3,-4 2-6,4 0 1,-2-3-4,-2 3 13,4-3-1,0 1 3,0-1-3,0 3-1,4-2 2,-2 0-2,2 2 6,-1-3-3,1 1-2,-1 2 7,3-3-3,-2 3 0,2 0-3,-2-2-3,3 2-2,-1-3-5,4 3-1,-3 0-7,3 0-4,0 0 2,0 0 7,13 0-2,-3-2-1,7 2 5,3 0 3,10 0 1,4-3 2,2 3 2,12-3-2,10 2 2,13-2-2,-1 1-5,7-4 1,8-1-3,6 1 2,2 1-2,-3-2-3,11-1 0,25-1-2,-15 1-6,-19 3-6,-2 0-1,5 1-3,-20-1-4,0 2-4,-2-1 2,-4-1-4,-2 4-3,0-1 1,-14-2 2,1 2 0,-1-1 1,-2 1 0,-5 0-1,-2 2 5,-1-3-5,-5 1 0,-3-1 2,1 0 2,2 1 1,-6-1-4,2 3 0,-1-2 0,-3 0-1,0-1 0,0-2-1,0 3-7,0-3 3,0 2-2,0 0-2,0-1 4,-3 2-3,0-1-1,-8 0-5,2 3-1,-1-1 2,-4 1 0,1-3-2,-4 3-1,-2 0 2,2 0 5,-3 3 3,-3 1 1,-1 1 8,-2-1-7,2 4 3,-6 0-3,0 1 2,0 4-6,0-1 6,-3 1-9,-4 5 5,4 1-2,0 4 1,-4 0-2,0 6 0,1 3 5,-4 4 6,7 3-13,-5 9 11,5 0 4,0 5-3,0 2 0,-1 0-2,1 4 0,3 16 9,3 3 11,-3 0-2,4-1-4,-4-2-5,3 3 4,0-1-1,0 3 2,-3 0 9,3 0 0,-3-2-5,0-3-4,0 0-1,0-6-3,0 2-2,-3-14-4,3 1 3,-3-3 1,0-3-5,3 1 3,0-8-4,-3-3-1,3 1-1,0-3-2,-4 0-4,1-3 2,3-2-3,-3 3-1,0-3-2,3-8 0,-5 3 0,5-2-2,-3 0-2,3-4-1,-3 3-1,3 1 2,-3-5 0,3 5-3,0-6 0,-3 0-1,3 1 2,-4-3-3,4 0 2,-3-3 0,0 1-1,0-1 0,-2-2 1,2 0-1,-3 0-1,-1 2 1,-2-1 1,-5-4-4,-2 3 7,-5-3 1,-2-1-6,-1 2 3,-6-1-2,-6-2 1,-1 0-2,-3 2 2,-7-2-2,-6 3-3,-3-3 3,-4 2-3,2-2 0,-4 3 2,2-4-2,-8 4 1,5-1-1,0 1 1,-1-1-4,4 1 0,-3 2 2,0-1-3,-1 0-1,4-2-1,0 3-3,0-2 0,6 2-2,-2-3-1,2 3-2,-2-3-1,3 4 3,-1-4 1,5 2 0,-5 0 0,4-2 1,4 1-1,2-3 4,1 2-1,-1-2-1,4 0 2,1-2 2,1-1 1,5 1-1,6-4 2,-2 2 0,2-1 0,4-3 0,-4 3 1,6-2 0,-1-1-1,2 0 3,-1 1 1,2-3-1,-2 2-1,-3-2 3,5 0-5,-2 0 4,2 0-2,-3 0-2,3 0 1,0-2 2,-3 2 2,4 0-5,1 0 2,-2-3 2,-2 3 1,4-2-3,1 2-2,-1-2 6,-2 2-5,1-3 4,2 1-3,-1 2 1,4-3 2,-4 3-2,4-2 1,-1 2 0,1 0 3,0-3-3,3 3 2,3 0-4,-3-2 0,3 2-1,1 0 1,-1 0 0,1-3 0,-2 3 2,5 0 1,3 0-4,-6-3 5,3 3-4,3 0 4,-7 0-6,4-1 1,3 1 0,0 0 0,-4-3 4,4 0-3,0 3-2,7-2-7,-7-1-26,3-1-11,4-1-14,-1-1-16,1-1-19,3-1-14,-3-2-20,3-2-23,0-3-34,-3-2-43,2-1-41,-2-7-83,3 1-184,-3-13-1,-7-1-81,0-6-118</inkml:trace>
  <inkml:trace contextRef="#ctx0" brushRef="#br0" timeOffset="24514.1306">11110 1218 204</inkml:trace>
  <inkml:trace contextRef="#ctx0" brushRef="#br0" timeOffset="24801.465">11110 1218 702,'10'8'117,"-10"-7"-35,4 4-6,-1-2-3,0 4-3,3 1-11,-2 2 0,3 2 11,0 3 0,2 0 4,2 3 6,-1-1 0,-1 5 1,2 1 1,-1 2-8,3-1 4,-3 2-7,3-1 1,1-1 0,-1 2-5,0-1-2,1-2 8,2 2-6,-6-5-8,3-1-3,1-1-4,-1-3-2,-3 0-1,4 0-5,-8-5 1,4 3 1,1-6 10,-2 1-2,-2-5-6,3-6-1,0-3-9,0-2-1,-1-4-6,2-2-1,-1-6-3,4-10-3,-5 0-1,4-2-8,-2-4-1,-1 2-10,-4-4-6,5 4-11,-6-3-14,3 3-18,-5 6-10,0 3-16,0 0-20,-1 4-26,4 2-29,-1-1-35,-1 5-56,0 2-125,-1 1-290,0-1-148</inkml:trace>
  <inkml:trace contextRef="#ctx0" brushRef="#br0" timeOffset="24949.0625">12037 1419 1556</inkml:trace>
  <inkml:trace contextRef="#ctx0" brushRef="#br0" timeOffset="25106.7557">12058 1443 1480,'6'9'-24,"0"-1"1,-2 2 21,2-3 23,-2 5 13,-4 1 8,4-1 5,-4 4 11,3-1 5,-3 2 4,0 2 4,0 2-5,0 4 1,0 3-3,3-1-4,-3 1-7,0-1-2,3 3-8,-3 0-4,3 3-3,1-6-5,-1-3-3,4 3-18,-3-5-21,2 0-31,1-1-30,-1-5-43,1 0-23,-3-7-51,5-1-159,-5-3-151,-1-5-5</inkml:trace>
  <inkml:trace contextRef="#ctx0" brushRef="#br0" timeOffset="27761.4265">10780 6128 1267</inkml:trace>
  <inkml:trace contextRef="#ctx0" brushRef="#br0" timeOffset="27855.1769">10787 6137 1395,'3'5'101,"-6"-2"3,3 2 10,0-3 10,0 0-3,0 3-9,-4 1-3,1 3 6,3 0 0,0 3 8,3 3-5,1 2-2,-1 3 4,7 0-3,0 3-1,3 4-2,4-2-3,0 3-2,3-1-10,-1-1-4,5-2-9,-4 1-2,4-2-4,-2-1-5,-1-2-4,-1-3-8,-4-4-3,4 2-3,-3-5-5,0 0-1,0-5-5,-1 0-8,1-5 0,-1-5-3,-2-2-5,2-6-6,1-4-8,0-6-18,-4-7-23,0-2-27,-2-1-15,-1 1-16,-1-4-13,2 2-21,-5-1-20,1 2-24,3 5-21,-4 1-22,-2 4-20,3 4-17,2 1-19,-5-2-44,6 5-71,-6 0-72,2 6-90,0-4-39</inkml:trace>
  <inkml:trace contextRef="#ctx0" brushRef="#br0" timeOffset="28041.6789">11535 6054 1472,'15'6'-17,"-8"1"18,1 3 22,1 0 21,-7 2 8,2 5 12,-4-4 8,0 3 6,0 6 9,-4 2-1,2-3 1,-7 1-3,4 4 6,2-4-6,-4 3-2,4 1 0,-3-2-4,0-2-5,4 1-10,-4-2-3,3-2-6,3-2-8,0 1-1,0-3-7,0-3-3,3 4-3,3-4 0,5-2-6,2 0-4,6-2 2,0-1-2,9-1-4,-1-4 0,3 1-1,6-6-5,-1 1-1,5-1-2,-5-2-3,5 0-12,-2-3-12,-1 1-9,-4-1-13,-3 0-18,-3 1-21,0 0-20,-5-1-15,-2 1-26,4-1-15,-8-1-24,-2-2-85,-1 1-122,-7-2-174,-1-1-63</inkml:trace>
  <inkml:trace contextRef="#ctx0" brushRef="#br0" timeOffset="28219.2055">11854 6336 1483,'-7'12'40,"7"2"6,-3 3 10,6 3 9,4 9 19,-4 2 10,11 5 10,-1 11 5,7 6 2,3 5-10,0-1-5,1-2-8,3 2-17,-4-4-26,-3-6-44,0-4-46,-4-4-62,-2-3-66,-4-6-159,-10-5-327,-10-3-155</inkml:trace>
  <inkml:trace contextRef="#ctx0" brushRef="#br0" timeOffset="30333.1179">14225 5670 648,'10'-7'120,"-3"4"-34,3 3-106,-1 0 64,5-2 67,-4 2-11,-4 2-22,1-2-14,0 0 8,0 3 4,-4 0 3,0 1 5,0 1 7,1 5 8,3 2 8,0 3 8,-4 2 0,3 7-3,4-2-2,1 7-2,1 2 2,-1-1-3,2 3-5,4-4-7,-4 4-4,4-1-2,3 3-3,0-5-3,0 0-4,-5 0-2,7-2-7,-4-3-6,2 0-4,-1-3-8,-3-5-6,-2 1 3,-5-4-4,3-1-2,-1-2 13,-4-6-13,0-5-6,2-3-6,-4-2-1,1-4-3,-3-3-2,0-7-25,-3-1-12,0-7-16,-3-1-12,3-7-17,-3 0-19,-1-2-16,-3 1-18,3 2-18,2 0-22,2 7-27,0 3-25,0-1-23,0 2-42,0 1-109,2 2-137,2-1-12,-4 4-29</inkml:trace>
  <inkml:trace contextRef="#ctx0" brushRef="#br0" timeOffset="30842.3162">14988 5738 1318,'14'4'-33,"-1"2"21,-3-1 9,1-4-1,1 5 28,2-4 8,2 3 15,-2-2 9,3-1-3,0 1 1,-1-1-1,1 3 3,-4-3-3,4 4 2,-7 1 10,3-2 6,-3 3 2,0-1-2,-4 4-7,2-2-1,-2 4-8,-3-1-6,-3 0-3,-3 5-1,0-5-6,-3 5 0,-2 0-8,-5-2-2,3 3-2,-3-3-3,3 2-3,-1-2 0,-2-3-5,0 4-1,3-7-2,0 4 0,0-5-3,3 1-2,1-1-3,-1-1-5,4-2 1,0 2-2,3-2 3,3-1-3,0 1 2,4-2-1,3-2 1,-3-1 2,6 3 6,0 0 11,0-1 7,0 3 6,4 0-2,-4 0 3,1 0 6,2 3 0,-2 1 9,-1 0-1,-2 3-1,-2-3-2,-2 4 2,-4-1 0,0 4 3,2-1-8,-10 0 0,2 0-6,-7 2-3,1-2-4,-5-1-4,-2 4-7,-1-2 7,-4-2-9,-5 4-19,3-3-10,-4-3-17,4 1-22,-4-3-30,4-3-29,-4-1-40,4 1-43,2-5-90,2-2-182,-1-2-58,-1-3-17,-2-3-45</inkml:trace>
  <inkml:trace contextRef="#ctx0" brushRef="#br0" timeOffset="37779.631">15346 1407 877,'-4'3'337,"1"1"-125,0 4-59,0 0-16,3 1 10,0 4-4,0 5-5,3 4-7,3 0 10,1 3 0,2 5 16,9 3-15,-6-3-12,12 8 1,0-1 4,-1-5-13,-3-1-5,2-4-4,3 2 5,0-5-2,0-2-11,-2-1-10,-1-1 1,-1-8-2,3 0 1,-5-5-7,-2-1-9,0-4-8,0-7-5,2-3-9,-5-4-5,2-2-6,-2-6-4,-4-9-8,0 0-5,-3-6-11,-1-5-17,-2-3-16,-1 2-14,-3 0-16,0 4-24,0 1-28,0 9-32,0-2-48,-7 10-58,7 2-65,-6 4-151,-1 7-186,-3-2 84,3 2-185,1 6-229</inkml:trace>
  <inkml:trace contextRef="#ctx0" brushRef="#br0" timeOffset="38123.1995">16106 1800 2224,'36'-6'83,"1"4"11,-3-1 23,-4 3 18,-4 0-10,1 0 6,-4 5-4,1 1 8,-5-1-3,-2 4-3,-1 4-9,-5 2-7,-1 0-13,-4 5-5,-3 1-10,2-2-8,-10 3-9,2 1-6,0 4-6,-3-2-9,-1 0-2,1 0-6,-5 0-4,5-2-4,-1 0-2,1-3-5,1-3 0,2 0-6,3-4 2,0-1 5,8-4-1,1 0 2,7-8-3,2 0 1,4-8-4,8-4-4,8-3-11,6-5-28,2-5-30,4-7-23,2-1-37,-1-6-53,-4 3-70,-17 3-104,0 0-311,-14 3 61,-9 9 77,-7 3-141,-7 5-150</inkml:trace>
  <inkml:trace contextRef="#ctx0" brushRef="#br0" timeOffset="47087.174">2546 3802 583,'-7'-2'107,"1"2"-59,2 0-27,4 0-14,-6 2 4,2 1 36,1-1-4,-4 1-9,1-1-4,2 0 6,-2 1 6,-5 2-2,2 0 7,2-2 10,-4 1-3,2 2 2,2-4-5,1 2-2,-5 2 4,5 0 1,-4-4-7,7 1-4,-5 0 2,5-2 4,0 2-2,-3-1-1,6-2-2,0 0 1,0 3 1,0-3 2,6 3 5,0-3 2,5 0 2,-1 0 1,4 0 4,-1-3-1,3 3-2,4-3-3,0 1 4,7-1 2,0-1-1,3 1-3,3-2 1,1-4-4,2 3 2,4-2-5,4-2-3,-1 0 4,1 0 2,-2 0-7,0-2 2,3 2 1,-2-3-6,1 1-5,-1 2 1,1-3-2,-1 1 3,-3 2-4,0-1-7,-3-1-3,2 2-1,1 0-3,-2 3-2,-2-4-2,1 5 1,-1-6-6,-6 5 1,0 2-2,7-4-1,3 1 0,-3 1-4,-7-1 3,0 1-2,3 0 6,-3-1 3,0-1 6,2 2-1,-1 2-4,3-2-5,-4 0-2,-4 1-4,8-1 13,-4 2-3,0 0-2,0-3-1,0 2-5,0 0-1,0 0 5,0 2-4,-3-4-5,0 4 3,-1-1 1,4 0-4,-3-1 3,0-1 6,3 0-4,-4 2 5,1-1-5,3-3 2,-4 4 4,1-3-2,3-2 5,0 3-6,-3-4-1,3 4 2,0 0 0,-3-4 1,6-1-3,-3 2 2,0 0-1,3 0-6,-3-2 5,0 2-9,4-2 11,-4 1 1,3 1-4,-3-2 2,3-1 2,1 1-2,-4-1-8,0 1 9,3 0-1,0-1 2,-3 0 1,3 1-1,-3-1-2,5 1 0,-5 0-1,-4 1-6,8-2 7,-4 1 3,-4 2-1,-3 1-2,4-2 3,-3 4 1,-1-4-1,0 4-2,-3-1 0,-1 3-1,-1-2-4,2 2 0,0-2 3,-4 1 4,5 0 3,2-2-3,-7 3 1,2-3 7,-2 3 0,6-2 0,-4-1-2,4-2-1,-4 3-2,1-1 0,2 1 0,2-3 2,-3 3-2,3-4-2,-2 4 1,5-4-2,-2 2-1,3-1 5,-1 0-1,4 0-4,-4 3 3,1-4-2,0 4 0,0-1 2,-4 1-2,0-1 0,-3 1-1,-6 1-1,2 2-1,1 2 5,-7-4 0,3 4 4,-2-3 0,2 3 2,-7-2 3,5 2 3,-5 2 3,1-3-6,-1 3 4,2-2-1,-2 0-2,-3 2 0,4-3-4,-1 1-1,2 2 2,-5-3-7,3 3 0,-6-3-7,0 3 0,7 0-16,-7-2-34,0 2-42,-7-3-57,1 1-68,-5 2-110,-5 0-180,-8 0-252,-12 2 117,-14-2-411,-27 3-513</inkml:trace>
  <inkml:trace contextRef="#ctx0" brushRef="#br0" timeOffset="56630.5421">3513 1467 549,'0'-3'45,"3"3"-24,-3 0-5,11 0 22,-5 0 34,-3 3-8,4-3-15,-4 0 7,-3 0 12,8 0 6,-2 0 6,-3 0 5,-3 0 0,3-3-9,-3 3 4,0-1-3,0 1-4,4-3 4,-4 0-5,-4-2-2,4 4-6,-3-2-2,0 0-2,0 1-6,-5 2-2,2-4-1,-1 4-1,1-2-1,-8 2-5,4 2-3,1 2-4,-5 1 0,4 2 4,-4 1-8,1 6 0,0-2 4,3 5-3,-3 3 0,2-4-3,5 4 1,-1 2-1,1-1 5,3 1 6,3-2-2,0 1 4,3-7 3,0 6-2,7-5 2,0-1 8,3-2 3,4 0 3,-4-7-1,8-1-6,-5-1 6,7-3-4,-2-3 2,1-1-7,2-4-5,-1-1-4,1-4-7,-5-3-5,2 4-1,-4-5-4,-1 0 0,-2-4-4,-1 1-5,-8 0-1,-1-3 0,-4 1-2,-4 2-1,2 1 1,-8 1-10,4 0-12,-8 3-11,1 3-27,-4 0-15,1 1-26,-4 1-30,2 2-29,2 6-35,2-3-31,-2 0-51,-1 3-152,4-1-123,-4 1-68,7 2-105</inkml:trace>
  <inkml:trace contextRef="#ctx0" brushRef="#br0" timeOffset="57069.7116">3549 1232 1588,'0'-14'-64,"5"-2"29,-5 6 18,0-2 25,-5-1 17,-1 3 13,-1-2 4,1 4 4,-8 1-3,1-1 8,-4 3 2,-2 0 7,-5 5 2,-3 3 3,-6 1 4,3 2 4,-10 8 17,-4 7-7,-2 1-2,5 8-2,2 0-1,-1 13-2,3 2-4,3 2 4,4 6-6,8-1 1,-2 1 5,9-7 2,6 5-13,3-3 5,6-6 15,6 0-1,3 3 1,9-4-4,5-4 22,7-2-9,8-7 1,4-2-6,6-10 4,2-3 0,-1-6-9,2-5 1,2-4-8,7-5-3,0-9-5,7 0-7,-1-10-21,-5-4-4,-5 0-2,-6-2-4,-3-9 4,-14 7-1,-3-7-9,-3 2-20,-12-5-27,0 5-33,-9 2-27,-2 2-42,-11 2-33,-2 1-42,-5 7-51,-2 0-64,-11 5-167,0 5-142,-6 2 101,-4 7-138,-8 0-155</inkml:trace>
  <inkml:trace contextRef="#ctx0" brushRef="#br0" timeOffset="57957.1246">4116 5358 1651,'10'-6'-79,"-2"0"17,1 2 24,1-1 19,-2-3 19,1 1 21,1 0 12,1-4 16,-2 4 10,-2-2 9,-7 0 3,3 0 8,0-2 2,-3 2 1,-3-4-1,0 4 0,-1-3-3,-2-2-5,-8 2-10,-2 1-4,-1 4-4,-3-3-3,-3 5 10,-4 2-2,0 3-8,-3 3-6,-3 5-2,-1 4-2,4 6 2,-2 4-2,1 6-2,1 4-2,4 3 0,4-1-6,7 2 2,5-3 0,0 2 10,10-1-2,0-2 15,5-3 2,7 0 5,4 0 16,4-5 13,7-2-7,3-4-1,0-6 2,6-1-3,4-4 3,-3-4-5,0-6-7,0 1-8,2-6-6,-2-1-6,-4-6-10,-3-2-2,-3-2-10,-6-4-28,-9-4-36,2 2-35,-10-2-43,-4-2-54,-14 0-77,-9-5-114,-4 3-296,-6-1 78,-3 4 77,-18-2-117,-3-3-112</inkml:trace>
  <inkml:trace contextRef="#ctx0" brushRef="#br0" timeOffset="60025.2428">4134 8211 253,'-4'-4'133,"4"2"-34,0-1-23,0 3-15,0-5-22,4 5-71,-4 0 20,6-2 52,-3-1-3,0 3-2,1-5 4,-4 3 7,3-1 8,5-2 4,-5 0 4,-3-2 1,3 2 7,0 1-6,0-4 3,-3 0-1,0 0 4,0 0 6,0 1 0,-3 0 7,3-3-3,-3 5-3,3-5 0,-3 3-3,0 2-2,-2-3 2,-1 3-3,-1 0-5,1-1 1,-5 6-2,-2 0-1,4 3 1,-9 2 2,6 5 1,-2 5-4,-2 0 0,-2 3 2,2 3-6,2 5-4,2-3 0,1-1-3,1 2-3,3-5 0,5 3-1,-2-2 1,4-5 8,4 0-3,2 0 5,0-5 2,8-2-6,-4-3-9,6-4 1,1-1-3,0-4-12,6-1 5,-3-5-5,1 0-4,-5-2 2,4-1-9,-4-2-3,1-3-11,-4 1-13,-2 0-20,-8 0-21,0-1-26,-6 3-27,-6 0-41,-5 2-42,1 8-45,-11-4-56,-6 5-170,-3 4-87,-11 6-72,-3 1-112</inkml:trace>
  <inkml:trace contextRef="#ctx0" brushRef="#br0" timeOffset="61451.549">2719 9832 1627,'4'5'-127,"-1"0"119,-3-3 44,3 3 13,0-2 14,-3 0 26,0-1 18,4 3 15,-4-5 9,0 5 7,4-5 5,-4 2 3,0 2 2,0-4-12,0 2-9,0-2-12,0 0-7,0 0-14,-8-11-12,8 9-3,-3-3-7,3-3 4,0 3-11,-3 1-2,3 1-4,0-2 0,0 0-6,-3 3-2,3-1-3,0-1 1,-4 4 0,4 0-6,0 0-3,-3-5 2,3 5-2,-6 6 1,2 0 4,-3 4-7,-1-1 0,0 2-5,1-2-2,0 2-2,0-1-3,4-1-5,-3 2 0,-1-1-1,4-3-6,3-2 2,-7 3-5,7-4 0,0-1-2,0-1 0,3 2-7,-3-4-2,14-6-11,-8 1-14,4 0-10,1-3-10,0 1-21,4-5-12,2 1-24,-4-1-27,0-1-37,8 1-47,-2 2-54,1 0-116,1 0-217,0 2 60,7-4-130,-1 5-165</inkml:trace>
  <inkml:trace contextRef="#ctx0" brushRef="#br0" timeOffset="62025.5281">6358 9769 1765,'6'-4'-72,"1"4"83,0-3 4,0 3 11,-4-2 2,3 2 13,-2 0 8,-4 0 5,0 0 5,3 2 11,-3-2 2,-7 5-1,7-3 2,-3 3-2,0-2-1,0 5-4,-1-6 2,1 3-1,-1-3 0,1 4-1,3-5-2,-3 4 0,3-4 0,0-1 0,0 0-8,0 0 4,0 0 1,13-9-1,-3 0-10,0 0-5,4-4-9,-1-2 6,0 3-11,4-5 1,-3 1-9,2 1-16,-2 3-18,-2 0-26,2 0-39,-4-2-53,0 7-64,-10 2-146,-4 2-228,-5 3 56,-2 3-45,-5 2-57</inkml:trace>
  <inkml:trace contextRef="#ctx0" brushRef="#br0" timeOffset="62671.9464">3653 12102 1476,'4'5'-52,"-1"0"-39,0 0 54,0 3 59,0-3 9,1 3 6,0-3 18,-1-1 17,0 1 11,-3 3 4,0-3 5,4 0 5,-4 0 4,0 2-1,0-2 0,0 0 5,0-2-5,3 2-2,-3 0 3,0-3-1,0 0 3,0 2-8,3-2-9,-3-2-1,0 0-5,0 0-12,-3-10-7,6 5-4,-3-6-10,0 2-7,3-1-13,-3-2-25,3 0-24,1-4-27,0 3-36,-1 1-37,0-1-50,4 4-47,-2-3-118,7 0-191,-6 0-116,1 0-142</inkml:trace>
  <inkml:trace contextRef="#ctx0" brushRef="#br0" timeOffset="63196.1913">6872 11918 1680,'9'3'-59,"1"1"87,1-2 21,-6 4 1,2-2 26,0 3 31,-3 4 9,-1-2 3,-3 2-1,4-2-1,-4 4 0,0 0-12,-4-4-4,4 2-9,0-2-15,0 2 3,0-4-18,0 1-1,0-1-8,0-2-9,4 1-2,-4-4-8,3 0-5,-3-2-13,12-7-14,-1-1-19,-4-1-25,5-3-29,-1-2-42,2-4-55,1 1-50,-1-5-166,-6-1-135,-1-4-88,-2 2-106</inkml:trace>
  <inkml:trace contextRef="#ctx0" brushRef="#br0" timeOffset="64273.5151">4083 8310 1531,'0'-10'-81,"3"2"20,-3 1 8,4-1-28,-1 1-68</inkml:trace>
  <inkml:trace contextRef="#ctx0" brushRef="#br0" timeOffset="65417.4779">4104 8257 1094,'3'-7'-2,"0"0"9,0 1 6,0 1 11,1 1 7,-4-1 9,3 1 10,0 0 3,-3 0 6,4 3 10,-4-4 1,4 2 5,-4 0-1,0 1 2,3 0-3,-3 2 0,3-3-5,-3 3-6,0-2 2,0 2 13,10 2 0,-4-2 3,2 5 6,5 0 2,4 8 2,2-3-4,5 5 2,-1-1-1,7 6-7,10 6 2,-4 1 3,8 1-3,-1 2 5,8 7-7,-2-3-7,5 2 9,-1 0-4,1-2-1,-2 4-5,1-3-3,2 3-5,-5-1-2,3-3 2,-6 4-8,3-1 4,-7 1-4,-3-9-6,1 4-1,-2 0-2,-2-3-4,-1 0-1,2 0 1,-5 0 2,3-3-22,-2 2 6,-4-5-3,0-2-2,-4 4-3,5-4 2,-5 0 0,1 1-3,0 0 3,-5-6-4,5 6-2,-3-5 11,3 2-5,-4-3-3,-1 0-4,2 4 0,-6-7 0,0-1-2,0-1-1,-2 3 2,0-3 0,2 2 3,-5-2-3,3-2 4,-2 2-2,-5-5 3,6 4-1,-5-4 2,-1 4 2,2-3-2,-1-1 4,-1 2-4,-2-1 5,3-1 3,-3 0-5,-1 4 1,5-4 1,-5 0-1,4 5 3,-3-5-2,0 2-3,-1 1 1,1 0 1,3 0-1,-3 0 1,3 1 0,-4 1-2,5-3 1,-5 4-5,4-3 5,0 0-1,-3 0 1,3 3-2,-1-3 2,2 2 3,-1-2-1,-1 2 3,5-1-2,-4-2-1,7 3-3,-7 0-1,6-3-2,-5 1 1,2 0 1,-7 0-2,8-2-3,-4 1-3,0-2 2,3 2-4,-3-1 2,-3-1-3,3 0-1,-4 1-2,1-4 3,0 1-4,0 1-3,-1-4 2,1 3-1,-1 0 2,-2-3-1,0 2-1,-1-2-1,0-1-1,0 4 1,0-4 0,1 2 1,-1 0-1,0-3 2,-3 0 2,4 0-6,0 2-1,-1-2 5,-3 0-4,0 3-4,0-3 8,6 1-8,-6 2 3,0-3-4,3 0 2,-3 3-3,4-3 3,-4 0-1,0 0-1,0 0 1,0 0-3,0 0 4,0 0-1,0 0 0,0 0 4,0 0-5,3 2 2,-3-2 3,0 0-4,0 0-2,0 0 1,-7-9 0,7 6-2,0-2 3,-3 1-4,0-2 7,3 0-1,-3 4-1,0-3-3,3 0 7,-4 0-5,0-3 1,4 4-1,-3 1 0,3-2 0,-3 0 3,3 0-3,-4 2 5,1-1-3,0 2-2,3-1 6,0 0-3,0 3 0,-3-6 1,3 5-4,0 1 4,-3-2-1,3-2-3,-4 2 4,4 2-2,0-3-2,0 3 1,0 0 1,0 0-2,0 0 2,-7-7 0,7 7 6,0 0-6,0 0 1,0 0-1,-3-2 0,3 2-4,0 0 3,0-3 1,0 3-1,0 0 1,0 0 2,0 0-5,0 0 8,0-5-7,0 5-3,0 0 5,0 0-4,6 0 4,-6 0-2,0 0 0,0 0-3,0 0-2,0 0-10,0 0-17,0 0-22,0 0-40,0 0-27,-6-5-24,2 3-37,-2 2-32,-4-3-39,0 3-50,0 0-59,-10 3-110,-4-1-183,-6 3 52,-10 3-244,1-3-335</inkml:trace>
  <inkml:trace contextRef="#ctx0" brushRef="#br0" timeOffset="66714.9135">2539 9855 2080,'-6'0'-145,"6"0"25,-10 0 14,6 0 20,1 2 3,3-2-23,0 0 35,3 5 33,-3-3 7,0-2 6,0 0 6,0 5 4,0-5 7,4 0 1,-4 4 3,0-4 17,0 0 2,0 0 6,0 2 8,0-2 4,0 0-2,0 0-2,0 0 3,6 0-4,-6 0 3,0 0-8,0 0 10,0 0 8,10-6 2,-3 4 2,6 2 6,0-3 4,1 3-1,6-2 6,3 2 1,10 0 8,1 0-4,6 2-1,10 1 3,3-3-2,14 6-2,4-4-4,-2 4-5,7-5-2,11 5-1,3-1-2,7-4-3,1 2-1,-2 2-2,4-2-2,3-1-1,0 1-4,-6 2-5,3-3 3,-7 3-2,1 0-1,-8 3-6,-12-4 1,-4 1-1,0 1-1,-7 1-3,-3-1 1,-4-1-2,-6-4 0,5 2 6,-6 2-1,-2-2 0,2-3 3,-1 2 7,2-2 0,-3 3-1,0-3 1,-1-3-7,1 3-2,-4 0-1,4-2 5,-7-1-3,0 1-1,-3 2 6,-1-3-3,1 0-1,-4 2-1,4-2 1,-7 3-1,3-2 3,-3-1-13,-3 0-5,0 3 12,-7 0-7,0-1 5,0-4-5,0 5 0,0 0-1,-4 0 4,5-1 0,-8 1 0,4 0-7,-2 0 6,3 0 1,-5 0 3,1 0 1,2 0-2,-2-2-6,2 2 13,-2 0-1,2 0 4,-2 0 3,2 0 1,1 0 7,-1 0-1,1 0-5,0-4 2,3 4-5,0 0 2,-4 0 1,2-2-6,-2 2 0,1 0-5,-1 0 0,-2 0 1,2-3-5,-2 3 5,-1 0-1,1 0-3,-5 0-3,1 0-3,1 0 0,-2-2-1,-2 4-2,3-4-1,-6 2-3,2 0 0,1 0 1,-4 0-2,4 2-2,-3-2-3,-4 0-8,0 0-18,0 0-30,3 5-46,-10-1-37,0-2-42,-6 4-65,-1-2-82,-9-1-185,-7 2-121,-17-4 63,1 2-169,-11 0-228</inkml:trace>
  <inkml:trace contextRef="#ctx0" brushRef="#br0" timeOffset="68653.0837">2166 9827 1842,'3'-2'-119,"-3"2"15,0 0 21,7 0 15,-1-3-28,5 6 68,-2-3 23,1 2-6,-3-2 2,3 0 6,-3 0 1,2 0 4,2 0 5,-5 0 5,4 0 2,1-2 9,-5-1-4,1 0 6,2 3 2,-1-4 6,1 4-4,1-2 11,-2 2-2,1 0 4,-2-3 0,-1 3-2,5-3-2,-5 2-2,4 1-1,-4-5-2,5 5 1,-1 0-7,-1 0 5,-1 5-5,2-5 0,-4 1-2,4 2 7,0 5 6,0-4 2,0 6 4,0 0 6,3 5 2,1 3 2,-1 1 4,4 4-1,-4 2 0,4 2 4,-1 3-1,2 3 0,1 2 4,1 4-3,1-3 3,1 4-2,-1 0 5,-1 6 3,-2-4-2,4 3 2,1 0 1,-8-1-4,7 2-5,-3 1 1,0-4 0,3 3 1,-3 0-3,-2 1-16,3 1 3,1 7-5,-5-8 3,0 1-7,1 0-4,-3 0 0,2-1-5,-2-2-1,-1 0-2,-3-1-4,0 0 1,0-2 1,0-3-5,0-1 6,-3-2-6,2 1-2,-1 1-1,2-6 2,-4 3-2,4-1-4,-3-2-2,0 2 2,-1-5 0,-3 4-3,4 0 0,0-4-1,-4 4 0,1-5-5,-1-1 2,0 1 1,0-2-3,1 0 0,-1-1 0,1-1 7,-1 0-8,1-2 2,-1 1-5,0 0 0,0-1 1,0-2-2,4-4 1,-3 5 2,3-3 0,-1-1 0,4 1 0,-4-3-2,2 0 0,-2-3-1,0 1 2,4-1-2,-2 1 2,-2 0-1,4-4 2,-4 4-2,2-3-3,1-3 4,-2 0-2,-1 4 0,-2-4 5,3-1-3,-1-1-1,-2 2-3,2-2 2,-3 0 0,1 0 5,3-3-8,-4 3 0,0-2 6,1-1-1,-1 1-11,3-1 10,-2 1-10,0-1 12,-1 0-2,3-2-1,-2 3 3,-1-3-5,-3 0 1,6 0 1,-1 0 3,-5 0 0,6 3 0,-6-3-2,3 0 3,0 0-6,-3 0 3,0 0 7,0 0-5,7 0 0,-7-3-10,0 3 1,3-5 2,-6 3 1,3 2-1,0-8-1,0 6 2,-3-3 1,-1 0-8,4 0 7,-3 0 0,0 0 1,0 1-1,3-2 3,-3 0-1,-2 2 2,2-1-4,0 0 3,0-1-1,-1 2 3,4-1-1,-3 2 0,0-2-5,0 3-1,3-1 4,-4 1-4,4-1-3,-4 1 8,4 0-3,0 2 3,0-6-1,-3 4 2,3-1-6,0 3 3,3-1 3,1-5-3,0 4 3,2-2-2,-3 2-1,4 0 8,4-3-4,-2 2-5,4 1 2,4-4-1,-1 4 4,5 0-3,2-1-1,7 3 3,0 0 0,7 0 2,2 3-4,9-3 5,5 2 1,0-2 0,14 2 3,3 1-8,0-3-7,4 3 6,2-1 7,-2-2-3,2 3 2,1-2-3,-1 3 2,-2 0 2,-2 2 1,-2 0 1,5-2-5,-12 1 5,4 0-1,-4 0-1,-3 0-3,-6 0 1,-1 0 3,-3 0 1,0-3-4,-4 3 7,1-2-6,0-1-1,-4 1 1,0-3-2,-2 1-6,-1-1 4,-4 0 3,1 0-5,0 0 3,0 0 3,-2-1 2,3 1-4,-2-3 1,-2 1-3,3 2 1,-1 0 2,1-3 5,-4 3 2,4 0 0,0 0-2,3-3 6,-1 3 0,-1 0-5,2-2-1,-1 2 1,1 0 4,1 0-1,-2 0-1,5-2 4,-7 2-5,2 0 10,-2-3 7,4 3-2,-5-2 4,-3 2 3,1-3 3,-2 1-3,-2 2 0,0-3-3,0 3 1,-10 0-1,4-2-6,-4 2 2,-3 0-3,-1-3-2,2 3 0,-5-2-5,-3 2-2,3 0 3,-4 0-7,2-3 4,-1 3-5,-3 0-9,-1 0-15,-2-2-28,-1 0-41,1 2-31,-4-3-41,-4-2-52,-3 1-58,-3-4-72,-3-4-173,-4 0-102,-13-5 55,-4-8-156,2-8-208</inkml:trace>
  <inkml:trace contextRef="#ctx0" brushRef="#br0" timeOffset="69446.4737">6338 10017 1830,'17'-10'-225</inkml:trace>
  <inkml:trace contextRef="#ctx0" brushRef="#br0" timeOffset="69809.0195">6381 9990 1470,'7'-8'-20,"3"1"17,0 1 17,-3 0 19,-1 0 13,4 0 6,-7 3 5,4-3 3,-3 1 5,2 3-3,-3-1-3,4 1-2,-7 2 1,0 0 20,11 9 7,-8 0 2,3 0 3,-3 6 3,4 3-2,4 4 3,-2 6 2,4 4 1,-2 2-1,2 7 2,4 5-6,-1 0-4,4 12-6,1 2-6,3 2-2,12 21-5,-1 2-6,5 0 0,1 3 2,3-4-2,1 4-2,0-2-2,-2-4-6,-3-2-4,0 0 3,-7-15-2,-3-10-2,-3 2 4,-3-2 2,-5-9-1,1 1 0,1-2-2,-5-3-5,-2-2-3,-1-5 0,-4 1-6,2-5-2,-5 1-6,1-9-2,-4 3-5,0-3 2,5-4-3,-8 4-6,3-8-2,-3 3-6,3-3-14,-3-4-20,0 2-18,-3-3-16,6 3-8,-3-3-15,-3 0-19,3-2-31,0-4-40,-3 1-59,3 0-67,-5-5-130,2 0-159,-3-5 48,-1 0-122,4-5-160</inkml:trace>
  <inkml:trace contextRef="#ctx0" brushRef="#br0" timeOffset="69977.5725">7005 11550 1729,'0'-3'-111,"-4"-1"-49,4-4-109,-3 3-136,3 0 85</inkml:trace>
  <inkml:trace contextRef="#ctx0" brushRef="#br0" timeOffset="71261.0745">4310 8025 1134,'7'-7'-53,"0"4"50,-1 0 22,0 3 8,-2 0-12,3 0 4,0 3 13,-4 0 7,0 1 6,-3 3 2,0 4 1,0-2 7,-3 3 1,0 8 1,3-1 2,-7 3-1,-4 4-2,2 3 5,-1 5-3,-4 2 2,1 3-4,-4 7-5,1 3 0,-4-3-3,7 7-1,-8 4 4,-2 0 0,4 4-7,-5 1 1,3-2-3,-2 6 0,-7 23 10,3-14-4,5-13-3,-2 4-6,0-7-3,3 4 0,2-3-7,-4 3-2,3 4 3,-8 21 7,6-11 1,2-12-5,0-4-3,4-1-5,-1-3 0,0-7-4,3 1-3,5 0 2,-8 9-2,4 0-1,0-6-1,2-8-1,2 4-3,-1-4 0,-1 0-4,-2 0 2,7-1-6,-5 0 4,1 1 1,4 2 0,-5-4 0,2-7-3,2 2-1,1-3 1,-2 3-1,2-3 0,-4 2-1,4-4-1,-2 4-2,2-1 2,-1 13 1,1-2 0,-5 2-2,5-6 3,-1-3-1,1-1-7,-1-1 8,0-1 0,1 2-3,2-2 3,-2-4-1,3 4-4,-5-1 5,5-1-4,0-1 3,-4 1-3,4-2 3,0 1 2,-4-3-4,3 3 7,-2 0-6,-1-2 6,1 2 2,-1-3-2,0 1 2,0-1 1,4 1 3,-3-1 1,-1-3 4,0 7 0,0 2 11,1 2 6,0 0 1,-2-3-5,-2-3-7,4 2 3,0-6-6,-1 0 2,0-5-3,0-2-1,4-3 1,0-2-9,-4-4 4,7 1-6,-3-1-15,-1 0-4,1-4-22,-1 0-19,4-3-27,-3-2-39,3 0-61,0-5-69,0 0-186,0 0-136,-16-10 86,9-2-47,0-11-32</inkml:trace>
  <inkml:trace contextRef="#ctx0" brushRef="#br0" timeOffset="72080.5881">3260 7382 1401,'3'-8'17,"3"1"26,-2 2 3,3-3-8,0 6 17,-1 0 16,0-1 3,4 3 6,1 5 8,-2 0 2,1 3 8,1 1 1,2 7 5,1-2 1,2 4-5,1 2-5,-1-1-6,1 5 4,3-2-7,-7-2-3,8 1-12,-5-4 2,1 0-6,-4-2-4,4-1-8,-4 3-3,1-5-2,2-2-2,-5-3 10,2 1-11,3-6-9,-2 1 0,-2-3-1,2-5-3,-4-3-9,4 1-2,-1-8-7,-4 0 5,2-3-5,-1-2 4,-5-5-9,0-3-16,2 3-3,-7 0-9,3-2-10,-3 2-13,3 5-18,-6-2-22,3 4-24,0 3-32,0 3-39,0 0-32,3 1-57,-3 1-127,0 5-150,0 0-60,-3 0-99</inkml:trace>
  <inkml:trace contextRef="#ctx0" brushRef="#br0" timeOffset="72281.0549">3943 7340 1559,'20'7'-12,"-8"0"26,3 1 19,-2 4 30,0 0 31,1 5 15,0 0 9,-5 3 4,4 7-3,-2-2-10,2 5-14,-3 1-7,3 1-7,0 0-10,1 3-35,-4-1-40,7 7-53,2-1-48,8-3-70,-7 1-183,1-3-141,-5-5-12,1-5-15</inkml:trace>
  <inkml:trace contextRef="#ctx0" brushRef="#br0" timeOffset="73078.4452">6268 9000 1334,'13'-3'2,"1"0"12,-2 6 4,-1 0 20,2-1 18,-6 6 24,3 1 15,0 2 12,3 3 1,1 2 13,-1-1 2,0 4 3,-3-2-4,3 4 0,1-1-11,2-3-4,1 3-5,-4-2-2,4-3-10,-4 0-7,4-3-8,-4 0-2,4 0-8,-7-3-2,4-4-2,-1 1-4,1-6-6,-1-3-5,-4-2-6,5-5-2,-4-1-7,-2-4-2,3-2-1,-3-8-13,-2 0-3,-3-10-15,-1-1-9,4 0-8,-6 0-11,0 2-21,0 4-16,0 2-25,0 6-32,0 3-34,0-1-21,5 8-39,-1 0-124,3 5-177,-4-1-133,0 4-148</inkml:trace>
  <inkml:trace contextRef="#ctx0" brushRef="#br0" timeOffset="73488.6813">7202 9035 1675,'9'7'12,"-2"-1"24,-1-1 10,2-1 18,-2 1 19,4 1 17,-4-2 16,2 1 3,-2 0 1,1-2-2,-1 2-1,5-1-1,-1 4 6,-1-3-5,2-1-5,2 2-6,-4 0-6,2 2-3,2-2-5,-2 1 3,-2 4-6,-2-1-20,-1 2-5,2 3 2,-5 0-7,-3 3-6,0 1-6,-3 1-3,-1 1-4,-6 1-5,0 1 0,-4 3 1,1-2-2,-1 1-5,2-5-1,2 2-4,-4-4-3,4-1-3,1-1-1,-2-4-1,5 0-7,-1-2-4,7-2 2,0-4-2,7-1 2,2-3 0,8-3-7,7-4-7,3-3-17,9 1-14,14-9-13,0 0-17,15-4-13,3-3-16,-1 0-26,3-5-42,-4 6-53,4-5-64,-10 4-148,-9 5-146,-7-2 54,-15 2-72,-6 2-93</inkml:trace>
  <inkml:trace contextRef="#ctx0" brushRef="#br0" timeOffset="74246.8544">1492 10074 1548,'-7'-2'-25,"1"-3"43,-1 3 21,1-1 8,-1 1 19,3-1 16,1 1 4,0 2 3,3 0 27,0 7 11,0-2 4,6 5 10,5 2 6,-5 5 3,4-1-9,4 2 4,-1 4-6,4 1-4,2-1-7,-2 1-10,4-2-14,-2 0-8,1-1-12,1-2-6,-5-3-8,4-2-5,-1-1 1,2-2-5,2-5-5,-2-1-9,-2-4-9,-3 0-10,9-7-4,-6 0 2,-3-8-6,1 0-2,-4-5-2,-3-3-6,-3-2-12,0-5-8,-3-4-13,-8-2-11,1 1-10,-1 0-16,-5 0-2,-1 6-7,3 5-15,-3 2-18,3 1-29,-3 4-31,3 8-20,1 3-20,6 4-41,-7 2-91,7 0-140,0 8-52,0-1-63,0 4-89</inkml:trace>
  <inkml:trace contextRef="#ctx0" brushRef="#br0" timeOffset="74596.7451">2069 10248 1538,'17'9'-25,"-8"-1"42,5 2 10,-5 0 11,-2-1 35,1 4 17,-5-1 8,0 1 1,0 2 3,-3 0 3,0 3-3,-3 0-2,0 2-6,0-3-6,-5 3-10,5-6-3,-1 2-10,2 1-3,-2-2-7,4 0-2,0 1-4,0-1-9,4-3-4,2 0 2,5 3-3,2 0 1,0-2-5,4 1 2,3-1 10,-1-1 1,2 1 5,-1-1 5,4 1 7,-2-1-7,2 1 1,-4-1-2,-1 4-4,-1-3-3,2 2-5,-7-1 2,-4 3-6,2-1-11,-4 0-10,-4 5-8,-6-6-21,-1 5-15,-5-2-20,-5 0-26,1-4-29,-7-2-36,-1 4-42,2-7-40,-5-2-36,-3-1-81,7-6-100,-2 0-70,-5-6-24,0-6-35</inkml:trace>
  <inkml:trace contextRef="#ctx0" brushRef="#br0" timeOffset="74722.9724">2036 10452 1325,'33'-27'-7,"1"3"36,-1 5 6,-6 4-5,-1-2 3,8 2-2,2-1-4,-3 2-10,4-1-38,4 5-41,-2-2-65,1 1-176,-3 2-40,0 0 143</inkml:trace>
  <inkml:trace contextRef="#ctx0" brushRef="#br0" timeOffset="75210.0719">2362 13089 860</inkml:trace>
  <inkml:trace contextRef="#ctx0" brushRef="#br0" timeOffset="75458.9231">2379 13059 1023,'4'-9'108,"-1"-1"-7,0 4 9,0-2-3,0 4-9,2-1 14,1 5 13,4 5 9,-1-1 2,-1 8 4,5 2-5,0 1 5,4 5-8,0 2-7,-4 3-7,4 0-14,-1 0-9,1 0-11,-1-2-8,-2-4-4,-1 2-9,1-3-9,2-1-3,-2-2-1,-4-8-2,6 2-6,1-7-4,-4-4-7,7-4 7,-3-4-12,0-5-3,3 0-3,-4-5-1,-2-5-1,2-5-6,-5-5-10,-5 0-13,1 1-10,-4-4-14,0 6-14,-3 1-5,0 3-22,0 7-25,0-3-30,0 7-34,0 4-47,0 6-34,-3 2-92,0 5-136,3-4-171,0 4-143</inkml:trace>
  <inkml:trace contextRef="#ctx0" brushRef="#br0" timeOffset="75749.1457">3082 13047 1679,'14'5'-23,"0"5"34,-8 0-2,0 0 15,-2 5 26,3-3 12,-7 4 4,3 1-1,-3 0 3,-3 3 1,3 3 0,-3 0-3,3 2-6,-4-3-6,4 3-4,0 0-7,0-4-3,0-2-3,4 1-5,2 2-3,1-11-3,-1 4-1,5-3-3,2-4 1,0-1-6,4-2 2,0-3-3,2-2-2,2-2-1,6-3-4,-1 3-1,0-6 1,1-2-3,3 3 1,3-5-7,-3-2-19,-3 7-21,0-6-27,0 4-31,-4-1-36,-2 3-33,-2-4-64,-2 2-140,-7 3-189,-7-1-63</inkml:trace>
  <inkml:trace contextRef="#ctx0" brushRef="#br0" timeOffset="75943.6258">3317 13277 1602,'-11'3'69,"1"0"24,7-2-10,0 5 11,0 1 7,6 3 2,0 5 0,7 1 0,0 5 1,6 4-6,5 6-3,2 1-10,3 3-12,1 5-9,3-8-9,3 6-32,2-1-43,-2-1-55,6 6-45,-5-7-84,5 5-243,-5-5-57,-4-5-33,0 3-40</inkml:trace>
  <inkml:trace contextRef="#ctx0" brushRef="#br0" timeOffset="76338.4884">6438 13193 1409,'-7'-11'-99,"4"1"-81</inkml:trace>
  <inkml:trace contextRef="#ctx0" brushRef="#br0" timeOffset="76611.7919">6421 13155 1123,'-3'-8'44,"0"-2"14,-1 3 30,4 2 17,-3 2 4,-1-4-9,1 5-7,6-2 23,-3 4 7,4 13 3,6-5 7,0 9 4,3-5-3,0 8 4,8 6 6,-5-1-9,7 2-8,-2 0-10,-2 1-5,8 3-9,0-2-6,-4-4-8,4-4 0,0 1-1,0 0-6,-5-5-4,1 1-6,1-6-5,0 1 0,-5-5-7,2-8-2,-4 0-6,-2 0-4,3-8-4,-2-5-3,-6 1-12,1-10-1,-6 2-4,-5-10-11,0 2-13,-2-10-23,-5 1-18,0 5-3,0 1-15,4 4-8,-3 4-20,-1 4-32,4 1-42,-5 3-44,8 5-12,4 3-63,-4 0-140,0 4-158,4 0 75,-1 1-71,4 2-75</inkml:trace>
  <inkml:trace contextRef="#ctx0" brushRef="#br0" timeOffset="77045.3079">7232 13137 1464,'16'-3'-49,"-2"3"87,2 0 29,-2 0 8,-4-1 14,2 1 18,-1 0 16,-1-3 10,-1 3 0,2 0 3,-4 0-3,2 0 5,-1 0 10,5 0-4,-4 0-6,2 0-3,-1 0-9,3 3-14,-3 1-4,0-1-2,0 4-8,0 1-4,-3 1-11,-1 3-8,-3 2-5,1-2-9,-4 3-7,-4 2-4,1 0-5,0 4-6,0-3-12,-7-1-11,3 1-14,-3-3-15,3 0-1,-2 2-5,5-7-10,-3 0-1,1 2-3,-1-3-2,4 0-1,0-1 1,-1-4 6,0 4-3,4-3 4,0-2 5,0 2 3,4-5 10,0 0 6,2 0 14,-3 2 19,7-4 10,-3 2 9,3 2 6,0-2-3,0 0-3,-3 2 2,3 3-2,-1 3-5,-2-5-5,0 6 6,-3 4-12,-4-5-3,0 4-14,-4 1-27,1 4-33,-4-5-37,-3 4-33,-7-1-50,1 0-59,-8-3-58,-3 3-91,-6 0-151,0-7-28,-7-1-173,-4-2-218</inkml:trace>
  <inkml:trace contextRef="#ctx0" brushRef="#br0" timeOffset="77633.7381">7224 12000 1785,'0'0'-93,"0"0"26,0 0 16,0 0-42,8 0-52,-8 0 128,6 0 22,-2 2 6,2-2 15,-6 0 16,3 0 8,-3 0 9,0 0 7,8 0 14,-5 3 9,-3-3 9,3 0 8,-3 0 11,0 5-5,-6 2-5,-2 3-1,-1 5-2,-4 2-2,-8 4-5,1 4-5,-10 2-10,-3 3-4,-4 0-7,-3 0-8,-1 0-8,2-2-8,-1 2-2,-1-3-1,8-5-9,3-1-13,4-1-21,0-6-35,5-2-49,1 2-61,10-7-55,1-2-78,1-2-179,5-3-48,3 0-52,-3-5-58</inkml:trace>
  <inkml:trace contextRef="#ctx0" brushRef="#br0" timeOffset="77797.2991">7468 12185 1541,'17'0'37,"-4"0"10,-2-3-7,-5 3-4,4-2-24,-3 2-39,0-3-39,-1 1-58,4-3-140,-7 0-155,1 2 70</inkml:trace>
  <inkml:trace contextRef="#ctx0" brushRef="#br0" timeOffset="84693.0169">9583 9800 535,'-5'-2'59,"3"-2"-43,-4 4 6,2-2 9,0 2-1,4 0-12,-9 2-65,4 2 73,3-1 20,2 2-7,-3-4-6,0 2-3,-1 0 9,0-3-6,1 2 5,0 1 6,-1-3 0,1 1 2,0 2 1,3 0 0,0-3 4,-6 2-2,2 1 0,1-3 3,-1 2 0,1 1 2,-1-3 0,4 0 2,0 2 1,0-2-5,0 0 0,0 0 12,4 5 11,3-3 0,3 1 4,3-1 2,4 4 2,2-1 2,8-3-3,3 3 0,3 1-2,8-4 3,4 4 1,3-5 3,3 5-1,11-1-1,2-1 7,-1 1-11,4 0-3,6 0-2,1-2-7,-1 1-4,4-1-1,-4-1-6,1-2 2,-1 0-11,-1 3-7,3-3 4,-6 0-13,1 0 3,1-3 2,-1 3-6,-4 0-3,1 0-4,-7-2 2,-3 2-1,3 0-4,-4 0 0,1 0-7,-3-3 2,3 3 1,0 0 4,-5 0 0,2-2-2,-1 4-1,1-4 5,-5 2 11,8-2-8,-3 2 3,-5-3-5,5 1-2,-7-1 1,2 1-1,-5 2-5,-7-3-1,-1 1-1,-3 2-3,-3-3 6,-3 3-12,-6-3-1,-1 3-15,-4 0-28,-6 0-34,-3 3-24,-4 0-23,-6-1-37,-4 1-37,-3 2-56,-6-3-67,-8 3-236,-9 0-13,-11 0 63,-16 3-50,-13-4-53</inkml:trace>
  <inkml:trace contextRef="#ctx0" brushRef="#br0" timeOffset="85151.3144">9413 9919 1409,'10'0'-270</inkml:trace>
  <inkml:trace contextRef="#ctx0" brushRef="#br0" timeOffset="86162.6807">9439 9922 1056,'11'0'-5,"-8"0"-5,6 0 15,-2 0 7,-3-3 12,3 3-3,-1 0 9,0 0 12,-2 0 7,-4 0-1,7 0 4,-4-2 5,-3 2 5,4 2 0,-4-2 2,3 3 4,-3-1-8,0-2-1,0 3-6,-3 0 6,3 4 3,-4 0 4,1 5 6,-1 0 4,1 2 5,-1 9 4,1 3 5,3 0-2,-3 9 4,3 5 3,-3 3-8,0 9 3,-1 1 2,1 7-8,-1 5-2,-3 5-13,1-1 2,3 6-2,-4 4-7,4-1-5,-1 3 1,1 24 1,-1-15-9,1-10-2,6 0-3,-3 0-4,4 25-1,-1-15-3,1-12-6,-1-3 1,4-3-4,-4 1-1,0-3-5,0-12-4,1-1 9,-1-5-3,1-2-11,-4-8-2,0 2 1,0-7-3,-4 1-7,4-4 7,0-1 4,-3-6-4,3-3-4,0 2 1,-4-6 3,1-3-5,3 1 0,0 0 0,0-6-2,-3 1-4,3-1 1,0 1-1,0-4-5,0 3 0,-3-6 6,6 4-6,-6-5 4,6 3-2,-3-1-2,0 0 4,0-1-1,0-1 5,0 0-9,-3-3 8,3 4 2,0-4 2,-3 1-4,3 1-6,-4-1 13,4-1-17,-3 1 4,3-3 3,0 3-1,0-2 1,0-1-1,0 0-1,0 3-7,0-3-1,0 0-4,10-4 0,-1 1 3,-2 0 3,7-2 0,-1 1 0,4-1-3,2-1 9,8-1-2,6 2 3,8-3-3,2 3 2,7 0 5,10 0-7,7 0 7,2-2 7,9 5 2,12-4-2,6 4 3,1-2 4,4 1-1,2 0 2,-4 1 5,5-2-1,-2 2 5,-1 0-1,0 2-4,-5-4 1,-2 8 0,-18-8-3,4 8 2,-7-4 3,-2 0-4,-5 0 0,-6 0-3,-4 2 4,-1-2-2,-6 2-4,-2 2 3,-4-4-1,-2 0-6,-5 0 6,-2 0-1,-1-4 1,0 4-3,-6 0 0,0-2 0,-4 0-1,0 2-2,-3-4 0,1 3-2,-5 1-1,1-3 4,2 1-4,-2-1 4,-4-2-3,4 0 4,0 3-5,-4-6 0,0 1-2,1 0 5,-1-4-5,4-2 0,-4 1-2,1-5-3,-1-1 0,1-4 2,2-6 0,-2-1 0,2-12-6,1-4 1,-4-5 2,7-12-2,-7-9 3,8-26-5,-8-7 1,4-9-1,-8-3 3,-2-3-3,-1-2 0,-2-4 2,-4 6-4,0 1 2,-4 3 1,4 23 5,-3 14 11,3 3 5,0 5 6,-3 8-4,0 7-2,-1 0 3,1 5-4,0 7-3,-4 6-2,3 1 0,1 4 2,-3 6-2,2 2-8,1 2-20,-3 5-21,-2 5-21,-1 0-12,2 7-20,-3 1-17,0 4-29,-3 0-36,3 2-52,-4 3-66,1 3-155,-2-2-168,-3-5 94,-2 2-97,-1 0-117</inkml:trace>
  <inkml:trace contextRef="#ctx0" brushRef="#br0" timeOffset="86298.0934">12131 10362 1578,'3'7'-229,"0"1"-230,-3 2 33</inkml:trace>
  <inkml:trace contextRef="#ctx0" brushRef="#br0" timeOffset="87778.4141">12458 9382 901</inkml:trace>
  <inkml:trace contextRef="#ctx0" brushRef="#br0" timeOffset="88040.7397">12469 9368 1025,'5'-8'94,"-1"4"3,2-2 8,-2 0 14,2 4 8,-3-1 13,4 3 15,-1 5 16,5 1 7,-1 4 1,3 2-4,0 6 13,0 2 1,4 2-8,0 6-10,6-2-11,-3 0-17,1 4-12,0-5-14,4 2-10,-2-4-9,0-1-3,-3 2-7,4-7-10,0-5-4,-4 1-7,-1-6-9,2-5-6,-1-4-3,-4-3 0,4-5-15,-3-2-1,0-5-9,0-7-10,-8-3-12,4-2-17,-5-7-10,-2-1-10,-6-4-17,0-1-23,-3 0-16,-4-6-9,0 11-7,4-1-23,-7 6-20,7 4-37,0 3-45,-5 3-38,8 5-32,0 2-117,0 1-136,0 5 42,0-2-1,4 4-17</inkml:trace>
  <inkml:trace contextRef="#ctx0" brushRef="#br0" timeOffset="88149.4507">13351 9177 1268</inkml:trace>
  <inkml:trace contextRef="#ctx0" brushRef="#br0" timeOffset="88376.8521">13431 9207 1283,'21'11'35,"-2"-4"21,-5 0 24,2-2 16,-5 0 10,-2 2 14,1-1 9,1 0 6,-2 0 6,1 2-3,1 2-3,-2-2-5,1 1-5,1 1-10,-2 0-6,1 3-8,1 0-5,-9-1-16,5 3-5,-7 0-3,0 5-10,-7 2-7,-4 1-4,3-4-6,-9 10-3,0-2 1,-3-2-10,-4 1-7,5-2-5,2-5-5,1 1 1,4-4-4,0-1-9,3-3-4,1-2 2,8-2 1,3-1 2,8-5-3,2 3-3,7-5 4,7 0-6,3 0-7,13-5-6,0 1-13,7-1-18,7-6-11,3 4-26,0 2-40,0-2-47,-6 1-67,-14 5-128,-4-2-206,-9 3 74,-10 0-41,-10 3-41</inkml:trace>
  <inkml:trace contextRef="#ctx0" brushRef="#br0" timeOffset="89091.0319">9036 13097 1511,'9'-5'46,"2"2"24,-1 3-1,-1-2-7,2 4 27,2 1 21,-2 5 7,1-1 6,1 8 2,1 0 2,7 5 9,-2 5 3,1 1 1,4-2-3,-2 1-10,2 2-5,0 1-4,2-2-11,1-2-7,0-2-5,-4-2-4,0 1-8,-2-6-4,-5 0-8,4-6-1,-7-1 1,4-5-8,-1-3-5,-2-3-7,-4-5-4,4-1-5,-6-12-8,0 2-3,-5-7-20,-3-1-24,-3-6-22,-5-4-35,3 2-21,-2 3-22,-3-5-27,0 6-31,4 7-34,-2 0-38,2 2-60,2 7-127,-2-2-127,3 2 55,-4 1-42,4 5-47</inkml:trace>
  <inkml:trace contextRef="#ctx0" brushRef="#br0" timeOffset="89342.9859">9687 13047 1458,'16'15'20,"-7"-2"29,-2-1 9,0 1 16,-5 0 21,3-1 6,-10 3 6,5 0 1,-2 2-3,-1-1 0,-1 4-16,2-3-10,-7 5-7,7-4-7,-1 1-5,-2-3-8,5 1-6,0-2-5,5 0 1,-2 0-8,3 3-5,1-9-3,7 6 1,0-6-5,2 0 0,4 2-2,4-7-2,-3 6-5,7-10 3,2 3-4,0 2-12,3-5-24,1-5-26,-1 2-38,4-4-45,-3 4-48,-4-4-68,-4-1-166,-6-5-240,-3 4-151</inkml:trace>
  <inkml:trace contextRef="#ctx0" brushRef="#br0" timeOffset="89528.5961">9933 13292 1789,'-14'10'45,"4"2"23,0 0 5,3 2 27,1 1 5,3 5 3,3 2 6,3 3 4,3 8-6,5 2-7,2 5-9,7 5-8,4 5-11,9 0-22,0-3-44,1 3-48,2-7-69,7 7-70,-5-8-112,5 1-219,-7-11-156,1 1-160</inkml:trace>
  <inkml:trace contextRef="#ctx0" brushRef="#br0" timeOffset="89933.7825">12181 13367 1772,'0'0'-7,"0"0"31,6 13 23,-2-6 32,2 6 28,8 2 19,-1 4 9,1 4 13,8 2 9,-1 2 10,2 1-3,4 1-6,3 5 1,0-5-3,0 0-11,-3-5-23,-1-2-7,-3-1 1,-2 1-11,1-5-8,-1-6-9,-4 4-2,2-8 0,-2-4-5,-1 2-7,1-10-8,1 2-6,-6-4-6,-2-8-4,3-5-9,-6-5-18,-4-8-22,-3-5-27,-3-4-19,0 5-23,-3-13-24,-3 10-19,4 5-42,-5-2-47,1 3-53,1 5-87,-2 0-213,3 8-32,-3 0 65,4 2-112,-1 4-128</inkml:trace>
  <inkml:trace contextRef="#ctx0" brushRef="#br0" timeOffset="90282.8499">12911 13184 1725,'37'13'36,"-11"-8"12,-2 2 15,-5-1 33,-1 1 13,-6-4 7,-1 4 10,2-2 6,-3 5-3,0-6-11,-3 4-12,2 1-11,-2-2-10,0 1-5,0-1-10,-1 0-5,1-2-10,0 2-7,-4 6-9,1-6-10,-4 4-8,0 4-15,0-3-16,-4 3-11,-3 0-9,0 3-7,-2 0-7,-1-1 4,-1-3 3,5 1 4,0-3 1,2 2 3,-2-2 2,2 1 5,4-4 17,0 6 21,4-6 19,6 3 13,-1-3 17,5 4 7,2-3 11,5 5 21,-2-5 0,1 5 0,4-4-3,-4 3-13,0-6-9,0 4-1,-4 0-18,-5 6-29,-5-6-54,-3 1-47,-6 4-57,-6-6-72,-5 4-90,-10-5-178,-12 5-113,-4-13 71,-11 3-115,-1-2-122</inkml:trace>
  <inkml:trace contextRef="#ctx0" brushRef="#br0" timeOffset="94156.4244">14666 7092 732,'0'-6'-8,"0"6"-399</inkml:trace>
  <inkml:trace contextRef="#ctx0" brushRef="#br0" timeOffset="94329.9623">14675 7090 526,'0'0'91,"0"0"-23,3-4-7,-3 4-2,4-1-2,-1 1 3,-3 0 3,2-6-2,-2 6 3,4-2-6,-4 2-1,0 0-5,5 0-2,-5 0 9,6 5 2,4 3 11,-4 2 4,8 7-1,5 3 5,5 8 2,6 7 13,14 7 1,2 3-2,21 20-8,7 3-3,2-3-3,4 4-2,7 8-2,0-2 4,6 0-1,-3 4-4,3 1 4,1-2-7,-1-1-5,0-2 0,1 0 0,-4-2-4,-3-6-7,-7-2-2,-1-5-9,-9-5-2,-10-10 6,-17-10-13,-3-2-6,-6-6-2,-4-5 1,-6-1-7,-1-1-5,-4-3 0,-1-3-7,-6 2-12,-1-3-16,-1-4-16,-4-2-29,-3 1-22,2 0-38,-2-3-40,0-3-61,-3-2-81,0 0-210,-3-15-13,-5 3 2,2-9-29</inkml:trace>
  <inkml:trace contextRef="#ctx0" brushRef="#br0" timeOffset="99778.8698">11223 1973 628,'7'3'-202,"7"-3"351,-1 0-29,0 0-37,0-3-17,-2 0 14,2 1-4,0-2-2,-3 2 2,3-3 2,-6-2-1,7 1 1,-8-1-5,4 0-2,-3-1-5,0 0 1,-4-1-2,0 2-8,0-2-8,-3 0-1,-3 1 0,0 0-1,-3 4-5,-5-1-2,-2 2-1,-1 3 0,1 3 2,-7 2 2,0 4-6,-3 6 3,-1 3 7,-6 7 0,3 7 1,-6-2 1,6 8 1,-3-1 2,4 1 0,3-1-1,3-1 9,7-3 2,2-2-3,5 0 7,2-6 6,4-3 9,10-5 4,4 1 13,5-6-5,8-4-2,3-5-5,11-3-10,2-11 2,14 2-14,-1-12-3,11-1-8,-4-2-5,1-5-4,-4 0-7,-10 0-14,-8 3-16,-1-2-26,-15 7-28,-5-3-35,-9 4-22,-4 2-40,-11 6-45,-5 5-44,-9-1-72,-5 8-190,-12 0-54,-8 9-87,-15 9-132</inkml:trace>
  <inkml:trace contextRef="#ctx0" brushRef="#br0" timeOffset="100137.4611">11070 4805 1582,'14'2'-183,"-1"-2"-293</inkml:trace>
  <inkml:trace contextRef="#ctx0" brushRef="#br0" timeOffset="100448.8295">11133 4809 1312,'14'0'-29,"-4"0"12,3 3 15,-3-3 25,0 0 10,-4 0 10,2 0 19,-2 0 13,1 0-3,-4 0-3,-3 0 1,0 0 0,0-5-3,0 5-3,0 0-4,-16 5-2,2-2-2,4 3-4,-4 2 3,-5 5-4,-1 2 3,-1 8 1,-9 7 4,5 5-4,-2 3 0,0 4 7,0 11 0,0 2 0,7-1 4,4-4 0,5-2 8,5-1 1,6-7 6,3 0 10,7-5 3,4-3 12,2-3-4,7-8 10,1-3-13,3-6-7,3-6-9,3-4-7,0-7-8,8-7-7,-5-3-10,7-10-2,1-3-4,-1-12-6,-3-2-9,-3-6-22,-7-7-17,-7 0-22,-3-3-29,-10 3-15,-7 4-20,-3 7-35,-6-2-43,-7 8-54,-8 1-88,-5 8-255,-8 2 11,-9 5 63,-4 7-27,1 4-26</inkml:trace>
  <inkml:trace contextRef="#ctx0" brushRef="#br0" timeOffset="103225.2799">16469 9692 1321,'-6'-7'-86,"3"-1"10,-5 0 17,5 2 9,0 0 12,-4-1 9,3-1 12,4 8-67,0 0 36,-2-3 50,2 1 2,-3 0-4,3-1 2,0 3 8,-5-2 8,5-1 10,-3 0-9,3 3 6,0-2 2,0 2 0,0 0 3,0 0 0,0 0 4,0 0 6,0 0 12,0 0 7,8 8 5,-3-6 4,6 1 5,-2 1 6,9-1-1,4 3 4,3-1 1,5 2 3,13 1 3,-1-1 3,8 0 0,11-2 6,6 5-3,13-2-4,7-1 7,6 0 0,4-1-6,36 1-6,1 4 5,-17-10-10,16 10 1,-17-9-11,-13 1-2,1 2-1,-1-3-5,-3 0-2,-2 3-4,-8 1-3,0-1 2,-18-3-11,-2 5 0,1-1-2,-11 0-4,4 1-3,-8-1-1,-10 0-5,5 1 2,-8 1-1,1-1-9,-5 1 3,-2-1-1,-1 0 1,-2-1-2,-4 1 3,4 1 4,-4-4-2,-4 4-2,4 0-3,-3-3 5,-4-1-7,4 1-4,-12 1-1,5-1-8,-1-3 6,-3 0 4,-2 1 4,-2-1 4,2 2 1,-4-2 0,0-1 4,0-1 2,0 5-2,-4-4-1,1 2 0,4-3 2,-5 3-4,-3-3 4,4 2-5,-4-2-3,0 3-5,0-3 1,4 0-3,-3 1-1,-4-1-2,3 3-4,0 0 0,-3-1 2,0 6-2,-3-1-2,0 3 1,-1 2-2,-3 0 1,1 6-1,-4 3 0,1 3 2,-5 5-3,0 2 0,-2 10 6,2-1-7,-6 5-1,-1 3 0,2 9-2,-2 5 4,1 3 2,2 3-1,-9 19 1,2 6 8,6 2 1,6-13 3,-4-13-5,4 30 0,0-17 2,2-9-3,5-1 3,-4 1-3,4-2-1,6-2-6,-4-9 5,4-3-1,0 3 6,4-5 5,-1-2 1,0-3 0,4-3-2,-4-5 2,3-1-4,-2-4-3,3-2-1,0-2 1,-7-3-2,0-5-4,6-3 1,-4 0-1,2 2-4,0-5 5,-1-4-1,1 0-3,-1 0 0,1-2 0,-4-1 1,3-2-3,-3 0 2,0-1 1,3-1-3,-3 1 1,0-2 2,0-2-4,-3 2 3,0 1-3,-8-1 1,0-2-1,3 2 1,-6 1-1,-2-4 0,-5 8-2,-6-4-2,1 1 2,-11-2-2,-6 6 1,-4-1 3,-10 2-4,-3 3-2,-3-5 2,-10 5-2,-8-2-2,-1 3-1,-2-1 1,-33 8-3,1 3 1,2-3 2,4 0-2,3 1 0,14-2 0,14-2-1,-2-2-2,4 6 0,3-7-4,1 6-1,0-3 2,7 2-1,-1-2 1,10-5 1,0 1 0,4 1 2,-1-1-5,5 2 5,2-8-2,1 4-1,5-4 2,1 1-6,0-4 5,0 4-5,0-10-3,0 4-1,4-1 0,-2-4 4,8 1-2,0 1 0,0-4 5,5 0-2,1 0-2,4 0 4,-4 0-9,8-4-2,-8-1-6,1-4 0,2 2 3,2-1 0,2-1 7,-2 1-1,1-5 0,6 4 3,-2-1 2,1-1 1,3 4 0,-4-6 6,5 4-2,-2 1 0,4-1 5,-2-2-2,2 4 0,4-4-1,-4 4 2,0-3 2,4 0-3,0 0 4,-1 1 2,1-2-1,3 2-2,-3-3 1,3 3 3,-4-1-2,4 0-1,0-3 0,-3 4 2,3-1-1,3-1 0,-3 2 1,4-2 3,-1 4-3,0-3 1,1 2-6,2 1 2,-3 1-1,4-2-1,-3 0 4,2 0 2,1 0 1,-1 3-3,-2-2 4,3 2 1,-4 0-3,1 0 0,2 2-1,-3-1-2,0-1 3,1 1 3,3 1 0,-4 0-4,1-3 1,-1 2 3,3-1-1,-3 2-3,1-2 4,3 0-7,-4 2 1,4-1-5,-1-1-2,1 2-2,0-2 7,0 0-3,-1 1-1,0 1 4,1-5 1,-1 4-1,5-1 2,-4-3-1,-1 0 3,0-2 0,2 0-2,-5-5-1,4 3-1,-1-8 2,-3 0 3,5-7-2,-5-5 4,-1-2-5,-2-7 1,4-8-2,-4-6 3,4-5-4,-4-1 4,0-14-3,0 4-2,6-8 1,-3 4 1,0 4 2,2-4-3,-2 2 3,3 4-1,1-1 3,-4 4-6,3 6 2,2 3 0,-6 2-3,6 0 4,-2-1-1,5 4 1,-6 0-1,5-1 5,-3 3-5,1 1 3,1 1 0,-3-3-1,1 5-1,1 0 3,1-1 5,-3-1-11,1 3 3,1 1-3,-3 5 4,3 3-1,-2-3 2,0 5 1,2-1-1,-1-1 0,-2 4-2,2-3 6,-4 2-7,5 1 3,-1 1-2,-4 2 2,-1 4 1,2-1 4,-1 2-9,0 2 9,2-1-1,-5 1-5,3-1 0,0 4 2,-3 1 2,0 0-5,0 3 0,4 3 4,-4-3-2,0 1 5,0 5 1,3-1-9,-3 0 7,0 0 0,0 3-4,0 2 0,0-2 5,0-1-1,0 4 4,0-2-6,0 0-2,3 1-2,-6 3 3,3-3 2,3 0-5,-3 2 11,0-2-8,0 1 2,0-1-3,0 0 1,0-3-1,0 4 1,0-1-2,0-2 2,3 1 4,-3-2-1,-3 1-1,3 2 0,-3-3 3,3 3-4,-3-2-2,3-1 1,0 3 2,-4 1 2,1-4 0,3 4-4,-3-2 5,-2 0-7,2 1 2,3 1-2,0 1 5,-3-2-2,-1 2 0,4 1-2,0-1-14,0 3 4,0-4-16,0 4-14,0-3-12,0 1-17,-2-1-21,2 3-26,0 0-31,0 0-33,0 0-47,0 0-57,6 5-185,-6-5-102,0 0-98,0 0-167</inkml:trace>
  <inkml:trace contextRef="#ctx0" brushRef="#br0" timeOffset="104013.0486">15388 9042 1796,'13'2'-25,"1"4"24,2 1 15,6 5 24,-6 1 14,4 2 12,-4 2 11,5 4 10,2 1 7,-3 1-2,0 0 5,4-1 0,-6 0 0,2 4-2,5-5 2,-5 0-2,3 0 7,-3-1-2,3-1-6,-6-7-5,6 0-10,-6 0 6,3 0-3,0-4-8,-4-4-7,1-4-9,1-3-4,1-4-4,1-7-7,-4 0-2,1-3-11,1-7-9,-5-8-23,-4-2-5,2-1-11,-8-5-1,4 5-9,-7-2-12,0 5-14,3 6-13,-3 1-37,-3 1-39,6 7-37,-3 5-35,-3-1-69,6 4-152,-3 5-90,0-4-61,-3-1-88</inkml:trace>
  <inkml:trace contextRef="#ctx0" brushRef="#br0" timeOffset="104170.6291">16359 9117 1616,'27'23'20,"-4"2"31,-2-4 12,-8 5 23,4-1 9,-8 5 5,4 3-7,-5 2-13,5 7-6,-7 4-5,8-2-8,-4 4-23,7-3-35,-4 2-50,4-1-53,5 6-55,1-7-130,2-3-349,1-4-130</inkml:trace>
  <inkml:trace contextRef="#ctx0" brushRef="#br0" timeOffset="104801.1776">19877 8944 1667,'0'-4'-4,"-3"-1"17,3 5-1,0-3 14,0 3 29,-3 10 13,0 0 13,0-1 7,3 5 12,0 1 9,3 5 11,3 2 3,1 2 7,3 2 7,0-1 3,7 3-9,-1-1-7,5 0 8,2 3-3,3 0-10,-2-4-6,2-4-7,1 0 0,3-2-7,-3-2-5,0-3-9,0-7-4,-5-1-10,5-2-8,-7-5-4,7-2-8,-8-3-3,-1-5-5,-1-5-7,-1-9-4,-2 0-17,-8-6-6,-4-8-16,3 1-11,-5-5-18,3 2-5,-6 2-2,3 7-12,0-1-16,0 8-26,0 2-30,0-1-33,0 5-48,0 3-33,0 5-3,5 4-35,-1-2-93,7 2-158,-6 4 3,3-2-2,-2 4-33</inkml:trace>
  <inkml:trace contextRef="#ctx0" brushRef="#br0" timeOffset="105153.2361">20678 9065 1465,'13'10'30,"-3"-3"11,1 1-1,2-1 29,-3 1 19,3-2 17,0 2 4,1-2 13,2 1 2,1 1-4,-4-1-3,7 1-2,-7 2-1,4-3-2,-4 6 2,1 0 2,-4-1-5,-4 0-11,-1 3-5,-2 0-9,-3 2-10,-3 1-7,-2 2-6,-4 3-3,-1 0-9,-4 1-9,1 4-13,-7-2-1,1 0 5,-2-1-7,1 0-3,4 0-3,-5-5 1,8-3-11,0 2-1,3-5-8,3-1 1,4-1 3,3-2-7,3-3 1,7 2-7,7-5-13,3 2-15,6-6-10,4 0-16,7-3-22,10 0-23,7-1-21,9 1-19,10-5-14,-3 5-23,7-1-29,-4 1-106,-10-2-178,-7 0-165,-6 2-157</inkml:trace>
  <inkml:trace contextRef="#ctx0" brushRef="#br0" timeOffset="105488.3404">19581 12758 1602</inkml:trace>
  <inkml:trace contextRef="#ctx0" brushRef="#br0" timeOffset="105713.3538">19581 12762 1598,'-5'8'31,"5"-1"17,0 5 24,0 3 18,0 3 14,5 0 13,1 6 3,-2 0 5,6 0 2,-1 6-7,2 3 3,5-6 4,-2 0-5,2 2-3,1-5 2,4 1-2,-2-2-3,1-3-10,4 2-4,-8-10-6,8 1 3,-4-1-9,-1-4-4,2-3-8,-1-5-7,-4 0-6,1-7-7,3-3-7,0-5-8,-3-3-3,-4-7-6,4-4-23,-7-5-26,0 0-30,0-7-26,-3 4-22,-4-1-27,-3 1-34,0 4-40,0 3-40,3 5-47,-6 0-125,-4 6-169,0-3 42,-3 1-48,4 6-82</inkml:trace>
  <inkml:trace contextRef="#ctx0" brushRef="#br0" timeOffset="106100.9421">20268 12795 1748,'22'14'48,"-5"-5"21,1-2 19,-6 1 17,6 1 5,-1-1 2,-9-3 0,6 4 1,2-1 6,2 2 1,-1-2 4,-2-1-7,0 4-11,-6-4-5,5 0-7,-4 1-6,-4 1 0,0 2-13,-1 2-5,-2-1-9,-6 0-6,3 3-1,-7-3-12,-3 6-9,-3-3-18,2 3-16,-5-3-4,-2 2-11,3-1 0,-2-2-9,-3 1-9,2-2 3,2-1 4,2-3-4,6 3-3,-3-7-2,5 4 4,-1-3 5,7 1 2,2 0 6,9-4 10,0 2 10,2 2 11,4-2 10,-1 4 9,6-1 13,3 5-1,-2-5-8,-3 4-3,0-2-7,0 2 5,-7 6-14,-4-3-23,-1 3-27,-12-1-38,-2 5-45,-7-4-53,-7 7-65,-20 0-108,-5 0-187,-3-5 3,-26 2-70,-2 2-97</inkml:trace>
  <inkml:trace contextRef="#ctx0" brushRef="#br0" timeOffset="106630.5289">15799 13512 1677,'10'13'30,"0"4"26,3 0 15,-3 4 14,7 6 19,-4-2 5,7 2 2,-2 3-1,1-3 1,-2 4-6,2-6-1,2 0-2,-4 0-6,2 0 1,2-6-12,-1 5 7,-7-9-2,0-3-5,1 0-3,-1-1 4,4-10-10,-4 5-6,0-6-7,4 0-7,-4-7-8,0-4-7,1-4 2,-4-2-7,3-5-8,-2-6-11,-2-2-18,-2 3-26,3-8-17,-6 2-21,-1 0-25,0 6-31,0 5-36,-3-1-50,3 11-37,-3-6-64,4 11-136,-4-1-71,-4-5-78,1 8-93</inkml:trace>
  <inkml:trace contextRef="#ctx0" brushRef="#br0" timeOffset="106882.8531">16520 13662 1639,'19'22'20,"-5"-2"27,-4-2 16,-8 0 13,2-3 16,-1 5 9,-3-5 5,-3 10-3,-3-8 1,2 5-4,-2 4-11,0-1-5,-2-5-10,2 2-5,-2 3-9,6 0-5,-1-7-7,0 1-11,6 2 2,0-4-1,3 1-6,4-3-6,4-5-8,2 0-2,8-1-14,2-4-10,8 3-10,-2-8-13,5 0-18,7 0-15,3-8-27,0 3-22,-4 1-28,1-4-20,-8 1-66,1-3-126,-14 2-287,-3 1-138</inkml:trace>
  <inkml:trace contextRef="#ctx0" brushRef="#br0" timeOffset="107036.4519">16816 14000 1878,'-3'15'2,"3"3"0,3 4 7,1 2 1,2 6 9,7 3-19,4 5 0,0 4-3,6-6-30,1 3-49,-5-2-73,8 1-178,-13-5-114,-5-6 44</inkml:trace>
  <inkml:trace contextRef="#ctx0" brushRef="#br0" timeOffset="109965.0434">23803 9794 861,'7'0'47,"-7"4"1,3-2-354</inkml:trace>
  <inkml:trace contextRef="#ctx0" brushRef="#br0" timeOffset="110356.6689">23829 9813 853,'11'2'77,"-8"1"-29,7-2 9,-7 2 4,0 0 3,8-1 2,-11-2-5,3 0 4,-3 0-1,10-2-4,-7-1 4,0 0 0,1-1-1,3-1-5,-7 1 4,0-4-1,0-1-6,0 0-2,0 1 0,0-2-3,0 3 1,-7-4 1,3 5-5,1-1-2,0-1-4,-10 2-6,6 1-3,0 3 1,-9 2-2,2 0-2,1 4 0,-1 5 0,-2-1 2,-1 4 5,1 2-3,2 1 1,-2 5 3,6 1-2,-1-4 3,5 5 2,-4-1 1,3 0 2,7-3 0,0 0-1,0 0-6,0-1 11,7-5 2,3 1 1,-4-1-6,8-2 1,2-3-6,-2-1-2,2-5-6,5-1-4,-5 0 0,-2-1-2,2-5-3,1 1-1,-1-4-3,1-2-5,-4 2 2,-2-4-4,-5 1 0,1-4-5,-7 2-6,0-1-9,0 0-14,-7 3-13,1-1-12,-5 0-21,5 3-16,-7 2-18,2 1-19,-2 0-17,7 2-27,-5-1-24,1 5-38,4-2-85,-4 3-139,3 0-78,-3-2-33</inkml:trace>
  <inkml:trace contextRef="#ctx0" brushRef="#br0" timeOffset="110936.6745">23846 9852 1424,'10'3'5,"-7"-1"7,8 1 14,-8-3 21,7 0 13,-7 0 9,0 0 14,-3 0 8,0 0 5,11 0 4,-11 2 1,3-2-2,-3 0-3,0 0-5,3 2-5,-3 1-1,7 3 8,-14 2-4,7 1 2,0 6 3,0-1 5,0 4 1,0 5 12,0-1 2,-3 6-1,6 2-7,-3 7-4,0 1-2,7 4-1,-7 8 4,3 0-11,0 5-6,1 0-5,3 3-6,-4 2-3,0 6-6,4 2-2,-4 5-4,4 4 3,-7 31 7,7-16-7,-14-11-1,7-1-8,-4-5-3,1 2-7,0 1 0,-4-6-4,1-4-4,-1-1-2,3 1 0,-2-13 0,-1-3-4,1 0-3,-1-3 0,0 0-3,4-8-4,-4-2-2,7-1 2,-3-1-4,3-1-2,0-2 1,-3-1-2,3-3-1,0-1-1,0-1-3,0 2-1,0-4 2,3 1 0,0-5-1,-3 4-2,7-2-1,-7 4 0,0 2-1,0-3 3,0 1-5,0 0 2,0-4-1,0 3 1,0-2 2,0 0-3,0-2 0,0 0-1,0-6 0,0-2-2,-7 3 2,7-2 0,0-4 0,0-3-5,-3 4-6,3-4-13,0-1-17,0-1-19,-3-2-52,3 1-36,-7-3-35,7-3-32,0 0-34,-7-9-47,4 4-45,-7-2-89,7-3-132,-11 3-14,4-6-221,-7 4-284</inkml:trace>
  <inkml:trace contextRef="#ctx0" brushRef="#br0" timeOffset="111237.8689">22142 12730 1964,'-14'0'-109,"5"2"14,-1 0-14,-1 7-253,5-5-77</inkml:trace>
  <inkml:trace contextRef="#ctx0" brushRef="#br0" timeOffset="111733.0604">22065 12765 1160,'-10'5'-10,"1"0"5,-2 0 2,-2 2 2,3-5 7,0 6 1,-3-4 8,2 2-1,5 0-1,-10-1-2,2-1 14,4 1-3,-3 1 3,2-2 8,2 1 1,-5 0 5,1-2 1,3-1 2,-4 1 0,5 1 2,-1-1-3,-1-1 3,5 1-6,3 2 1,-7-5-3,6 3-4,-3-2 9,4 2 5,0 0 1,3-1-2,-3 2-4,-1-4 2,1 5-3,3-5 3,-3 4-1,-1-4-2,4 3 2,0-1-2,0-2-4,0 0 0,-7 3 1,4-3-2,3 0-1,0 0-1,-6 3-1,6-3 0,0 0-1,0 1-4,-4-1 2,4 0-5,0 0 0,0 3 0,0-3 11,7 0 6,-1 0 9,5 0 3,2 3 5,7-6-1,0 3 4,10 0 9,3-3 26,4 3 6,13-4 7,3 1 0,11-2 2,2 1 5,11-5 9,9 4-7,4-2-1,8-1-2,35-1-2,1-4-3,-22 5-22,26-1-5,-25-1-2,-16 2-12,-8 2-5,1 0-7,-2 0-4,-16 1-6,-5 1-6,0-1-2,-7 2-6,-16-4-3,5 4-4,-5 3-1,-4-3-1,-7 2-5,0-2-14,-6 0-26,0 1-24,-4-1-29,-2 2-40,-5 1-42,1-6-36,-7 0-49,-4 2-52,-3-4-99,-3 0-209,-3-1-14,-3-1 68,-4-2-129,-4-3-170</inkml:trace>
  <inkml:trace contextRef="#ctx0" brushRef="#br0" timeOffset="112177.3988">23500 8894 1677</inkml:trace>
  <inkml:trace contextRef="#ctx0" brushRef="#br0" timeOffset="112425.7616">23530 8903 1685,'6'4'29,"7"4"13,-2 2 18,1 2 15,6 3 6,-5 0 6,0 3 5,4 2 2,0-1 1,-1 5 5,4-3-4,0 4-1,0-2-2,4 0-1,-8-1-2,7-2-10,1 1-2,-4-5-1,3-3-6,-9 2-5,5-5-3,5 2-1,-7-6-9,-1 0-1,1-6-8,7 0 1,-8-3-8,-2-6-1,2 0-5,-2-7-3,2 2-5,-2-6-1,-8-4-4,4-5-5,-4 0-8,2-5-6,-5 2-2,7 5-13,-7 2-13,-3 0-9,0 4-22,3 4-22,-3 0-31,0 5-26,3 4-20,-3 1-27,0 4-45,0 1-106,8 2-161,-8 0-155,0 0-148</inkml:trace>
  <inkml:trace contextRef="#ctx0" brushRef="#br0" timeOffset="112800.4748">24335 9180 1682,'18'6'-26,"-8"2"15,7 1 26,-4-5 21,-1 1 22,3 1 10,-2-2 7,0-1 9,-6-1 9,3 3 4,3-2 3,-9 2 2,2-1 14,1 4-1,0 1-7,-1-1-9,1 4-4,0-3-8,-4 3-10,-3 1-19,3 2-4,1-3 1,-4 6-15,0 2 2,-4-1-2,1 5-2,-7-4-8,3 2-3,-6 2-1,0-3-8,-2 4 4,3-5-5,-1 0-1,-1-1-7,4-3 2,-3-2-3,3-1-4,7 0-4,-7-3 1,5-1-1,5-1 3,11 0 0,-7-3-2,9-3 3,4 0-8,3-4 0,3 0-7,7-1-12,7-2-13,3 0-10,6 0-18,1-2-17,4 2-29,-2 1-34,8 1-48,-13 0-106,2 1-189,-6 2-24,-10-4-29,3 8-42</inkml:trace>
  <inkml:trace contextRef="#ctx0" brushRef="#br0" timeOffset="113298.1811">23990 13101 1334</inkml:trace>
  <inkml:trace contextRef="#ctx0" brushRef="#br0" timeOffset="113548.5149">24009 13092 1399,'11'-3'49,"-5"3"15,4 3 18,1 2 12,-5 2 9,4 7-1,4-2 7,-5 5 1,4 0 7,8 9-1,-12-1-3,12-1 9,-4 5-19,-1 0 0,11-4-5,-10 0 8,9 3-2,-6-3 3,7 0 5,-7-3-11,3-2-7,-3 1-3,3-9-2,-6 0-1,3-2-8,-3-2-6,-1-8-6,4 0-10,-3-8-8,0-2-2,-1-2-8,-2-6 0,-1-2-6,1-8-8,-8-2-9,1-2-17,-1-6-19,5 6-20,-11 2-12,6 5-15,-6 0-17,7 3-23,-7 1-27,0 4-29,0 2-21,0 2-41,0 4-31,0 2-123,0 2-165,-10-4 48,7 5-41,3 1-38</inkml:trace>
  <inkml:trace contextRef="#ctx0" brushRef="#br0" timeOffset="113674.1787">24910 13212 1300</inkml:trace>
  <inkml:trace contextRef="#ctx0" brushRef="#br0" timeOffset="113957.4204">24957 13234 1385,'16'8'63,"-2"-3"21,-1-1 18,-3 2 9,-3 0 5,3-4-4,-7 5-1,7-4-3,-7 2 4,1 2-7,6 3-3,-10-5-6,3 2 2,0 6-8,-3-6-6,0 4-4,0-1-10,-3 2-7,0-2-7,0 2 3,-8 1-17,8-1-3,-10 1-4,10-2-3,-11 3-10,1-4-7,3 5-2,3-8-4,-3 4-9,0-1-2,4-2-3,2-1-8,-6 0 3,7 1-2,-4-6 1,7 3 4,0 0-4,7 0 4,-7-2 8,6 1 8,5 1 18,2 1 7,-7 1 16,11-4 14,-4 2 12,1-1 6,2 2 9,5 1-27,-12 1-4,5-4-6,-1 4-2,0 0-6,-2-1-7,-8 2-3,0 5-2,-3-4-21,-6 5-32,-5-3-31,-5 0-35,-1 0-37,-20 5-43,1-3-49,-18-4-73,1 5-195,-30-3-86,-7 1 69,-41-2-72,-2-2-71</inkml:trace>
  <inkml:trace contextRef="#ctx0" brushRef="#br0" timeOffset="114510.9748">21739 13332 1434,'0'0'-13,"0"0"52,0 0 25,0 0 3,0 0 17,6 8 26,-6-1 10,0 4 13,0 3 7,0 3 4,4 7 5,-4 0-1,0 3 9,3-1 2,0 1-2,7 6-8,-6-3-11,2-1-7,4 2-12,4 1-8,-1-7-9,4 0-10,-4 0-8,4-5-10,-1-3-5,8-1-5,-8-1-8,4-5-6,1-3-5,-2 0 6,1-7-15,-3 0-4,3-5 0,0 1-3,-4-9-7,1 1-7,4-11-10,-12-2-19,1-2-27,1-3-17,-5-3-25,-3 6-19,-3-4-21,4 6-24,-8-2-28,4 2-33,0 5-31,0 5-32,0-3-38,0 1-102,0 5-106,0-1-129,-3 1-144</inkml:trace>
  <inkml:trace contextRef="#ctx0" brushRef="#br0" timeOffset="114658.0957">22322 13490 1548</inkml:trace>
  <inkml:trace contextRef="#ctx0" brushRef="#br0" timeOffset="114819.664">22378 13547 1517,'17'19'21,"-10"2"16,-3-1 17,-2-2 15,-2-2 15,0 2 10,-2 3 2,-2-1-1,-3 2 0,-2 3-4,-1-5-2,6 3-7,-6-4-3,0 2-8,4-4-5,2 2-11,-3-1 3,4-2-10,0-2-3,3 1-3,0-4-4,6 4-5,1-5-3,-1 0-2,4-1-1,8-1-1,-2 0 0,4-4-2,4 1 0,6 1-7,3-5-1,4 5 2,-4-6-1,6 0-6,-2-6 0,7 5-2,-1 1-2,-10-8-11,5 5-16,-8-1-26,0 1-17,-8-5-36,2 3-44,-4 1-28,0-4-38,-16 1-76,9-3-125,-13 2-202,-7-5-112</inkml:trace>
  <inkml:trace contextRef="#ctx0" brushRef="#br0" timeOffset="115039.0773">22602 13791 1590,'-6'0'10,"6"0"33,-11 0 10,11 0 4,-7 6 8,1-6 36,6 8 23,-3-4 15,3 9 1,0-1 16,3 4-13,3 6-6,-2 3-1,-1 0 7,8 8-14,-8 1-13,6 2-12,2 11-11,9-2-4,-10 3-20,10 9-39,-3-7-45,-4 0-51,1-5-75,-5 3-103,-9-4-210,-6 4-103,-11-8 59,-7-3-78,-12 1-76</inkml:trace>
  <inkml:trace contextRef="#ctx0" brushRef="#br0" timeOffset="155391.7923">9432 8865 611,'4'-15'-14,"3"5"238,0 1-40,-1-3-33,0 4-34,-2 2-7,3 0-6,3 1 3,-7 5 12,7 0 14,0 8 10,0 0 1,3 5 4,-2 4-5,5 0 1,-2 11-2,5-3-10,-2 2-1,-1 3-10,5 0-15,-1 0-3,-5 0-6,3-2-7,3-2-10,-2 3-5,-2-7-6,2 1-2,-2-2-7,1-5-5,-2-1-4,-2 0-2,2-6 2,-3-1 1,4-4-10,-4-4-5,0-4-7,0-4-1,4-1-2,-7-6-1,4-3-7,-4-3-2,0-10-12,-3-5-9,3-10-16,-1-4-5,-2 0-10,0 0-8,-4 0-16,4 9 5,-4 7-10,0-1-19,1 8-30,-1 3-22,1 7-4,2 5-21,1 4-17,-1 6-30,5 4-44,-4 1-116,2 4-146,-2 1-127,0 2-138</inkml:trace>
  <inkml:trace contextRef="#ctx0" brushRef="#br0" timeOffset="155582.2824">10433 9110 1654,'17'15'-20,"-1"-3"30,-5 3 31,2-2 37,-4 4 27,-1 1 24,2 1 16,-7 4 12,0 2-12,-3 2-9,0 3-3,-3 6-14,0-2-18,-2 3-7,3-1-29,-1 0-49,-1-2-71,-3 4-83,4-6-97,-3 5-234,-1-6-47,-7-1-61,1-3-77</inkml:trace>
  <inkml:trace contextRef="#ctx0" brushRef="#br0" timeOffset="160920.9135">10153 9162 661,'-6'-7'46,"2"2"-14,0 2-293</inkml:trace>
  <inkml:trace contextRef="#ctx0" brushRef="#br0" timeOffset="161579.5085">10136 9137 615,'-3'-2'89,"3"-1"-20,3-1-12,0 1 14,5-3 11,1 1 9,1 1-2,1 1 3,2-2-1,4 0 1,-4 2-4,4-1-8,2-1-5,-5 2-2,2-2-2,4 0-1,-2 2-1,-2-1-4,1 1-2,-1 1 0,1-2-9,-4 1-5,1 0-4,-1 1-4,-4-2-2,2 4 0,-1-5 0,-4 5 0,5-3 1,-5 3 1,-2-1 2,2 1 4,0-3-4,-2 3-3,-4-2-1,0-1-9,0 3-4,-7-3-2,1 3 0,-4-2-6,-1 4 1,2-2-2,-7 0-3,2 3 0,1 2 0,-4-2-3,1 1 4,-2 1-8,1 4 2,1-2 1,-4 1 1,4 1-1,-1-1 3,-4 1-1,8-1 1,0 1-2,0 3-2,3-4 2,-1 1 0,2 1 0,2 0-2,4-3 0,0 3 3,3-2 2,0 1 2,3 0 4,3 0 3,-2-2 1,5 1 2,2 0 8,2-3 5,-3 2-5,3 1 0,4-2-4,-4 0 1,0 0-4,4 2 2,-4-4 1,4 1 2,1-2 1,-2 1-2,4 1 6,-4-2-4,4 2-6,-2-3 4,-2 1 1,1-1-1,-1 3 5,1-3 1,-1 4 2,-2-4-5,2 1 2,-5 1 2,2 1 8,-3 1 3,-3 1 11,-2 1 5,0 2-10,-5 0 9,0 2-3,-5-2 0,3 2 0,-5 4 2,-3-4-2,-3 6-3,-1-3 2,0-1 3,-2 2-8,0-1-1,-1 0-2,-3 0-5,0-1 0,0-1 0,1 2-4,-2-2-1,1-1-4,1 1-4,1-4 0,1 4-5,1-5-1,2 2-7,1-3-2,4-2 1,-2 2-4,1-2-8,1 1-14,1-1-27,-1-3-32,2 3-49,4-3-50,-4 2-68,3-4-79,4 0-84,-3-6-212,-3 1-68,-1 0 82,1-3-214,-5 3-293</inkml:trace>
  <inkml:trace contextRef="#ctx0" brushRef="#br0" timeOffset="165848.9696">13804 1027 444,'-12'-5'75,"1"3"-32,1 2-26,1 5 101,-2-3-29,4 3-20,-3 0-14,4 2-2,-1 1 8,-3 2 0,3-2 8,-3 4 4,8-2-3,-6 3 0,2-3-2,2 2-2,4-2 3,-2 1 1,4-2 8,2 1 0,-1-2 8,8-3 5,5 0-3,0-5-6,15-3 1,2-7-3,10-2-8,11-5-3,9-9-5,30-14-2,1-5-6,6-7-6,4-2-6,5-9 1,5-8-8,9-1-3,-3-3-5,3 0-2,-6 2-3,-6 3-4,-5 8-4,-10 9-19,-12 11-25,-17 9-22,-15 15-20,-7 9-15,-12 6-30,-11 13-40,2 8-39,-13 7-76,-11 9-405,-7 12-171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11-30T05:54:26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9299 14640 657,'-3'0'53,"3"0"-75,0 0 6,0 0 56,0 0-1,-3-6-18,-1 5 5,0-2 11,4-5 3,-3 8 13,-3-7 2,3 1 10,-1 1 4,-5-2 5,4 2 7,-4 2 7,2-4-1,1 5-2,-5-6 7,5 8 2,-1-7 0,1 7-2,3 0-4,-5-6-2,5 5-3,0 1-4,-4-3-1,4 3-5,3-5-2,-3 2-1,0 3 3,3 0 16,6-6 10,4 6 5,4 0 8,5 0 2,8 0-2,6-1-1,7 1-4,7 0-3,7 0 0,2 0-6,14 0-1,3 0-6,4 0-10,4 0-20,11 0-3,5 0-7,3 0 1,0 0-1,1-6-3,2 6-1,-4-2-3,4 2-2,5 0-1,-8-3-8,0 3 0,-3-4-2,-4 1 4,0-2-8,-12 2-7,-5 3 1,-2 0-3,-5-5-1,-5 5-2,2-2-1,-13 2-1,5-2-2,-5-3-1,1 2-1,-1-2 1,-3 3-2,0-4 3,0 2-4,0-1 2,-4 2 0,1-4-4,-1-1 1,2 1 1,-5 4 2,7-5 6,-6-1 3,2 1 0,-2 3-3,2-3 1,-3 4-2,4-4 1,-7 8-4,-5-6 2,10 5-2,-11-7-1,2 8 1,0-3-2,-1 3 1,-2 0-4,0-4 2,4 1-2,-7 3 3,6 0 4,-6 0-1,3 0 5,1 0 2,-1 0-1,4-5 8,-3 5-1,5 5 1,-2-10 0,7 5 1,-6 0 2,0 0-5,9 0 9,-2 0 1,7-3-1,-5 3 1,5 0-3,-2 0-2,1 0-1,2 0-3,-3 0 0,4 0-2,-5-5-3,1 3-1,-2 0-4,-2 2-2,-10 0-6,2-5-16,-5 2-18,-3-2-26,-4 3-27,-6 2-64,-3-6-66,-4 5-84,1-2-90,-7 3-185,-4 0-117,-6-5 72,3 5-300,-14 5-395</inkml:trace>
  <inkml:trace contextRef="#ctx0" brushRef="#br0" timeOffset="2939.0524">16740 14450 2264,'0'0'-137,"0"0"24,0 0 24,6 7 13,-6-7 23,0 2 7,0 4 8,-3-6 2,0 1 8,-1 5 9,1-6 16,-5 3 2,2 2 4,3-5 3,-3 3 5,-1-3 3,4 7 2,-5-7-7,5 0 3,-1 0 8,2 2-4,2-2 1,-7 0-1,7 5 2,0-5-5,-6 0 2,1 0-2,5 0 3,0 3 15,5 2 8,1-3 12,1 0 6,2 3 8,9-5 5,-3 3 4,9 2 10,6 2 0,4-4 6,13 5 0,3-7 3,3 5-2,10 2-4,8-5-1,2 4 2,17-5-4,0 3 0,3-2-12,0 4 1,4-7-1,4 2-9,-2-2 1,-2 5-10,3-5 5,0 0-11,-3 0 2,-7 0-4,-6 0-1,-5 0 0,-2 0-2,-1 0-7,2 0-3,-6-5 3,3 5-2,-6-2-3,1 2-1,1 0-4,-5-2 4,1-3-3,2 5-3,-5-3-1,3-2-3,-12 5 0,14-2 1,-3 2 0,-10-6-4,2 6 1,-2-1-5,0 1 0,1 0-2,0 0-2,-3 0 3,-1 0-8,0 0 11,-3 0-9,1-3-2,-2 3 3,-2-5 0,-1 2-3,0 3-2,-6 0 2,-2 0 1,-1 0 1,-1-6 3,1 6 2,-4 0 1,-3-1 3,4 1 1,-4 0 1,-4 0 2,4-6 2,-3 6-2,-3-2 5,-2 2-2,2 0-4,-4 0 8,4 0-4,-8 0-6,4 0 1,-4 0-2,2 0 3,-6-3-2,2 3 0,2 0 2,-2 0 0,-4 0 3,4 0-3,-1 0 5,1 0 3,-8-4-2,1 4 2,2 0-1,-1 0 3,-2 0-1,1 0 3,-1 0 0,4 4 5,-6-4 5,2 0-1,-2 0 4,2 0 3,1 0 5,-4 0 5,4 0-1,0 3 5,-4-3-4,3-3-20,1 6 1,-3-3 3,-4 0 3,10 0 1,-7 0 1,0 0-4,0 0-3,1 0 4,3 0 1,-7 0-6,0 0 3,0 0 19,7 2 0,-7-2-1,0 0 10,3 0-13,-3 0-3,3-2-4,-3 2 2,0 0 1,3 0-7,-3 0-4,0 0 3,0 0-8,0 0-6,7 0 11,-7 0-4,0 0-15,0 0 11,0 0-13,0 0-1,3-3-7,-3 3 13,0 0-15,0 0 9,0 0-13,0 0 4,0 0-4,0 0 3,0 0-6,0 0 1,0 0 3,0 0 3,0 0-9,0 0 3,0 0 1,0 0 0,0 0-4,0 0 4,0 0-2,0 0-1,0 0 1,0 0 3,0 0-1,0 0 2,0 0-2,0 0 5,0 0-1,0 0-3,0 0-1,0 0 9,0 0 1,0 0 5,0 0-3,0 0 10,0 0-8,0 0-3,0 0 3,0 0-2,0 0 0,0 0 0,0 0-2,0 0 1,0 0-3,0 0 0,0 0-1,4 0 4,-4-4-6,0 4 1,0 0 4,0 0-7,0 0-3,0 0 7,0 0-6,0 0 1,2-3-2,-2 3 7,0 0-9,0 0 5,0 0-5,0 0-2,0 0 0,0 0 0,0 0 3,0 0-3,5 0 3,-5 0-3,0 0 3,0 0-1,0 0 0,0 0-3,3 0 0,-3 0 0,0 0 1,0 0-1,0 0 3,0 0 0,0 0-3,0 0 1,0 0 0,0 0 0,0 0 0,0 0 1,0-5 0,0 5 2,0 0-1,0 0-4,0 0 1,0 0 4,0 0-5,0 0 2,0 0-4,0 0 5,0 0-3,0 0 0,0 0-4,0 0-2,0 0-9,0 0-11,3-3 0,-3 3-1,0 0-4,0 0-3,0 0 13,0 0-4,0 0-11,0 0 2,0 0 7,0 0 2,0 0 3,0 0 1,0 0 0,0 0 1,0 0 2,0 0 4,0 0-6,0 0 4,-3 8 12,3-8-6,0 0 5,0 0-2,0 0 2,0 0-1,0 0 4,0 0-3,0 0 3,0 0 3,-3 0-2,3 0-4,0 0 7,0 0 2,0 0-7,0 0 7,0 0 0,0 0 3,0 0 0,0 0 10,0 0-4,0 0 2,0 0-12,0 0 0,0 0-2,6-8-1,-6 8 6,0 0-6,0 0 4,0 0 2,0 0-1,0 0-1,0 0 0,0 0-3,0 0 4,0 0-9,0 0 4,0 0 3,10 3 2,-10-3-7,0 0 5,0 0-5,0 0-28,0 0-32,-10 5-34,7-2-44,-5-3-66,-1 7-43,-1-5-38,-7 4-40,1 1-49,-11 4-57,-6 3-139,-10-4-124,-8 8 66,-18 4-333,-35 13-443</inkml:trace>
  <inkml:trace contextRef="#ctx0" brushRef="#br0" timeOffset="4245.4161">2759 17130 2378,'-13'5'-156,"3"-5"18,3 5 19,-3-5 13,4 2 13,-1-2 17,3 5 1,1-5 11,0 2 20,-2-2-3,3 5 14,2-2 7,0 2 3,2-2 11,3-1 7,1 0 6,-2 3 10,6-5 6,0 9 9,4-5 9,2-1 8,7 2 10,4-2 0,6-2 10,15-1 10,4 0 0,5 0 1,17 0 4,16-4 3,10 2 2,43-8 2,17 1-6,2 0-2,13-2 1,11-3-4,4-2 0,11 3 1,3-8 1,5 3-8,5-5 3,3 7 0,6-5-7,0 1-5,1 2-3,-1 2-2,-9-1-7,-4 8 3,-6-6-9,-15 5 3,-9 8-4,-3-5 3,-15 1-4,-7 4-21,-32-1 0,-22 3 1,-8 0-7,-13 0 5,-10 0 2,-10 0 0,-7 0 5,-3 0 5,-13 0 10,-1 0 1,2-4 12,-8 4-2,-3 0-4,-2 0-6,-4 0 3,2 0-13,-7 0-4,5-3-2,-4 3-3,-4 0-3,4 0 3,-4-6-20,0 6-13,1 0-22,-6 0-21,3 0-30,0-2-44,-8-4-44,2 6-66,-5 0-171,0 0-205,-12-1 93,-6 1-105,-7-3-124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4F57-9753-4108-AB75-75C75D2DCEB2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E605-61B8-457F-AFBF-B346606D49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GRAPH COLOURING, COVERING AND PARTITIONING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 graph G is called bipartite if its vertex set V can be partitioned into two disjoint subsets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 </a:t>
            </a:r>
            <a:r>
              <a:rPr lang="en-US" dirty="0" smtClean="0"/>
              <a:t>such that every edge in V joins an edge in V</a:t>
            </a:r>
            <a:r>
              <a:rPr lang="en-US" baseline="-25000" dirty="0" smtClean="0"/>
              <a:t>1</a:t>
            </a:r>
            <a:r>
              <a:rPr lang="en-US" dirty="0" smtClean="0"/>
              <a:t> with a vertex in V</a:t>
            </a:r>
            <a:r>
              <a:rPr lang="en-US" baseline="-25000" dirty="0" smtClean="0"/>
              <a:t>2</a:t>
            </a:r>
            <a:r>
              <a:rPr lang="en-US" dirty="0" smtClean="0"/>
              <a:t>. Thus every tree is a bipartite graph. Clearly, every 2-chromatic graph is bipartite.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362200"/>
            <a:ext cx="3238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429000"/>
            <a:ext cx="7162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00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81400"/>
            <a:ext cx="251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17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763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given graph of n vertices can be colored in many different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sufficiently large number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property of graph can be expressed elegantly by using a polynomial called the chromatic polynomial of G.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148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EXAMPLE- FINDING THE CHROMATIC POLYNOMIAL OF THE FOLLOWING GRAPH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24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486400"/>
            <a:ext cx="8229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670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above theorem we can find the chromatic polynomial of the following graph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68360" y="184320"/>
              <a:ext cx="4488120" cy="343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0440" y="178560"/>
                <a:ext cx="4500360" cy="34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9296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4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4840" y="142200"/>
              <a:ext cx="8665920" cy="643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131040"/>
                <a:ext cx="8678520" cy="64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8600" y="60480"/>
              <a:ext cx="9056520" cy="3881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0" y="56520"/>
                <a:ext cx="9071280" cy="38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62000" y="141480"/>
              <a:ext cx="7783560" cy="5660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136800"/>
                <a:ext cx="7799760" cy="56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96280" y="3680640"/>
              <a:ext cx="2027520" cy="118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040" y="3677040"/>
                <a:ext cx="2034000" cy="11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9960" y="74520"/>
              <a:ext cx="8913600" cy="518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" y="67680"/>
                <a:ext cx="8926560" cy="51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3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MATCHINGS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19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68040" y="5157000"/>
              <a:ext cx="6691320" cy="103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00" y="5148360"/>
                <a:ext cx="6710760" cy="10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1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6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 </a:t>
            </a:r>
          </a:p>
          <a:p>
            <a:pPr marL="0" indent="0">
              <a:buNone/>
            </a:pPr>
            <a:r>
              <a:rPr lang="en-US" dirty="0" smtClean="0"/>
              <a:t>Consider the graph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3962400"/>
            <a:ext cx="32480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97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" y="1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779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0"/>
            <a:ext cx="903316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0678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5" y="5200650"/>
            <a:ext cx="556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72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M1 and M2 are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maximum matching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of G. Hence the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matching number is 2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905000"/>
            <a:ext cx="54102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03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295525"/>
            <a:ext cx="58293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11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perfect matching of graph is also a maximum matching of graph, because there is no chance of adding one more edge in a perfect matching graph</a:t>
            </a:r>
            <a:r>
              <a:rPr lang="en-US" dirty="0" smtClean="0"/>
              <a:t>.</a:t>
            </a:r>
          </a:p>
          <a:p>
            <a:r>
              <a:rPr lang="en-US" dirty="0"/>
              <a:t>A maximum matching of graph need not be perfect. If a graph ‘G’ has a perfect match, then the number of vertices |V(G)| is even. If it is odd, then the last vertex pairs with the other vertex, and finally there remains a single vertex which cannot be paired with any other vertex for which the degree is zero. It clearly violates the perfect matching principle.</a:t>
            </a:r>
          </a:p>
        </p:txBody>
      </p:sp>
    </p:spTree>
    <p:extLst>
      <p:ext uri="{BB962C8B-B14F-4D97-AF65-F5344CB8AC3E}">
        <p14:creationId xmlns:p14="http://schemas.microsoft.com/office/powerpoint/2010/main" val="595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14800"/>
            <a:ext cx="33527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converse of the above statement need not be true. If G has even number of vertices, then M1 need not be perfect.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32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05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COLOR CONJECTURE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proper coloring of regions in a planar graph. The regions of a planar graph are said to be properly colored if no two adjacent regions have the same color.(Two regions are said to be adjacent if they have a common edge between them). The proper color of regions is called map coloring.</a:t>
            </a:r>
          </a:p>
          <a:p>
            <a:endParaRPr lang="en-US" dirty="0" smtClean="0"/>
          </a:p>
          <a:p>
            <a:r>
              <a:rPr lang="en-US" b="1" i="1" dirty="0" smtClean="0"/>
              <a:t>EVERY PLANAR GRAPH HAS A CHROMATIC NUMBER FOUR OR LESS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Painting all vertices of a graph with colors such that no two adjacent vertices have the same color is called proper coloring of a graph. A graph in which every vertex has been assigned a color according to a proper coloring is called properly colored 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COLORINGS OF A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/>
          <a:lstStyle/>
          <a:p>
            <a:r>
              <a:rPr lang="en-US" sz="2800" dirty="0" smtClean="0"/>
              <a:t>A graph that requires k different colors for proper coloring is called k-chromatic graph.</a:t>
            </a:r>
          </a:p>
          <a:p>
            <a:r>
              <a:rPr lang="en-US" sz="2800" dirty="0" smtClean="0"/>
              <a:t>K is called the chromatic number of G. In the above example the chromatic number is 3 .</a:t>
            </a:r>
          </a:p>
          <a:p>
            <a:r>
              <a:rPr lang="en-US" u="sng" dirty="0" smtClean="0"/>
              <a:t>Note: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4676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1722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7866024B-C865-48E9-A01E-E18A42D52676}"/>
</file>

<file path=customXml/itemProps2.xml><?xml version="1.0" encoding="utf-8"?>
<ds:datastoreItem xmlns:ds="http://schemas.openxmlformats.org/officeDocument/2006/customXml" ds:itemID="{99B0FEB6-148A-4858-AA2F-A88A89790205}"/>
</file>

<file path=customXml/itemProps3.xml><?xml version="1.0" encoding="utf-8"?>
<ds:datastoreItem xmlns:ds="http://schemas.openxmlformats.org/officeDocument/2006/customXml" ds:itemID="{4DB01D35-759D-41F5-BE77-95EE5B84BFD1}"/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447</Words>
  <Application>Microsoft Office PowerPoint</Application>
  <PresentationFormat>On-screen Show (4:3)</PresentationFormat>
  <Paragraphs>43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GRAPH COLOURING, COVERING AND PARTITIONING</vt:lpstr>
      <vt:lpstr>PowerPoint Presentation</vt:lpstr>
      <vt:lpstr>PowerPoint Presentation</vt:lpstr>
      <vt:lpstr>GRAPH COLORING</vt:lpstr>
      <vt:lpstr>CHROMATIC NUMBER</vt:lpstr>
      <vt:lpstr>PROPER COLORINGS OF A GRAPH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EXAMPLE- FINDING THE CHROMATIC POLYNOMIAL OF THE FOLLOWING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MATCHINGS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COLOR CONJECTURE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COLOURING, COVERING AND PARTITIONING</dc:title>
  <dc:creator>VITCC</dc:creator>
  <cp:lastModifiedBy>admin</cp:lastModifiedBy>
  <cp:revision>27</cp:revision>
  <dcterms:created xsi:type="dcterms:W3CDTF">2016-10-23T16:00:10Z</dcterms:created>
  <dcterms:modified xsi:type="dcterms:W3CDTF">2021-11-30T16:25:06Z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